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4.xml" ContentType="application/vnd.openxmlformats-officedocument.presentationml.notesSlide+xml"/>
  <Override PartName="/ppt/tags/tag84.xml" ContentType="application/vnd.openxmlformats-officedocument.presentationml.tags+xml"/>
  <Override PartName="/ppt/notesSlides/notesSlide5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6.xml" ContentType="application/vnd.openxmlformats-officedocument.presentationml.notesSlide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549" r:id="rId2"/>
    <p:sldId id="546" r:id="rId3"/>
    <p:sldId id="500" r:id="rId4"/>
    <p:sldId id="547" r:id="rId5"/>
    <p:sldId id="501" r:id="rId6"/>
    <p:sldId id="477" r:id="rId7"/>
    <p:sldId id="474" r:id="rId8"/>
    <p:sldId id="522" r:id="rId9"/>
    <p:sldId id="548" r:id="rId10"/>
    <p:sldId id="536" r:id="rId11"/>
    <p:sldId id="545" r:id="rId12"/>
    <p:sldId id="551" r:id="rId13"/>
    <p:sldId id="261" r:id="rId14"/>
    <p:sldId id="552" r:id="rId15"/>
    <p:sldId id="55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436" userDrawn="1">
          <p15:clr>
            <a:srgbClr val="A4A3A4"/>
          </p15:clr>
        </p15:guide>
        <p15:guide id="4" pos="2411" userDrawn="1">
          <p15:clr>
            <a:srgbClr val="A4A3A4"/>
          </p15:clr>
        </p15:guide>
        <p15:guide id="5" orient="horz" pos="2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B8F9"/>
    <a:srgbClr val="9EC1FF"/>
    <a:srgbClr val="2983F2"/>
    <a:srgbClr val="7FB5F7"/>
    <a:srgbClr val="4A9EED"/>
    <a:srgbClr val="608BFF"/>
    <a:srgbClr val="0043F5"/>
    <a:srgbClr val="007DD9"/>
    <a:srgbClr val="BB30E6"/>
    <a:srgbClr val="74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51" autoAdjust="0"/>
  </p:normalViewPr>
  <p:slideViewPr>
    <p:cSldViewPr snapToGrid="0" showGuides="1">
      <p:cViewPr varScale="1">
        <p:scale>
          <a:sx n="98" d="100"/>
          <a:sy n="98" d="100"/>
        </p:scale>
        <p:origin x="702" y="84"/>
      </p:cViewPr>
      <p:guideLst>
        <p:guide pos="1436"/>
        <p:guide pos="2411"/>
        <p:guide orient="horz" pos="229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B54DB-F1E9-4E72-88FA-19B07B2821A9}" type="doc">
      <dgm:prSet loTypeId="urn:microsoft.com/office/officeart/2005/8/layout/process1" loCatId="process" qsTypeId="urn:microsoft.com/office/officeart/2005/8/quickstyle/simple1#1" qsCatId="simple" csTypeId="urn:microsoft.com/office/officeart/2005/8/colors/accent1_2#1" csCatId="accent1" phldr="1"/>
      <dgm:spPr/>
    </dgm:pt>
    <dgm:pt modelId="{EDB02BFC-7C82-4517-A905-BE519EE3E314}">
      <dgm:prSet phldrT="[文本]"/>
      <dgm:spPr/>
      <dgm:t>
        <a:bodyPr/>
        <a:lstStyle/>
        <a:p>
          <a:r>
            <a:rPr lang="zh-CN" altLang="en-US" dirty="0"/>
            <a:t>网银、</a:t>
          </a:r>
          <a:r>
            <a:rPr lang="en-US" altLang="zh-CN" dirty="0">
              <a:latin typeface="+mj-lt"/>
            </a:rPr>
            <a:t>CE</a:t>
          </a:r>
          <a:r>
            <a:rPr lang="zh-CN" altLang="en-US" dirty="0"/>
            <a:t>账户</a:t>
          </a:r>
        </a:p>
      </dgm:t>
    </dgm:pt>
    <dgm:pt modelId="{3971D304-4450-42F3-916C-289E418B2F1F}" type="parTrans" cxnId="{53783096-2238-478B-8260-31BCC15CD1E5}">
      <dgm:prSet/>
      <dgm:spPr/>
      <dgm:t>
        <a:bodyPr/>
        <a:lstStyle/>
        <a:p>
          <a:endParaRPr lang="zh-CN" altLang="en-US"/>
        </a:p>
      </dgm:t>
    </dgm:pt>
    <dgm:pt modelId="{80A2BD0A-CF3C-4672-B513-045F31F01FFB}" type="sibTrans" cxnId="{53783096-2238-478B-8260-31BCC15CD1E5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BC3EB34C-07E8-4F45-9882-E9207D30E200}">
      <dgm:prSet/>
      <dgm:spPr/>
      <dgm:t>
        <a:bodyPr/>
        <a:lstStyle/>
        <a:p>
          <a:pPr algn="ctr"/>
          <a:r>
            <a:rPr lang="zh-CN" altLang="en-US" dirty="0"/>
            <a:t> 薪酬、个税、           社保支付</a:t>
          </a:r>
        </a:p>
      </dgm:t>
    </dgm:pt>
    <dgm:pt modelId="{7A253867-29E6-4103-898A-C607AAA1EC2D}" type="parTrans" cxnId="{B57D2BC6-A5BF-441B-8E56-20047E1F945D}">
      <dgm:prSet/>
      <dgm:spPr/>
      <dgm:t>
        <a:bodyPr/>
        <a:lstStyle/>
        <a:p>
          <a:endParaRPr lang="zh-CN" altLang="en-US"/>
        </a:p>
      </dgm:t>
    </dgm:pt>
    <dgm:pt modelId="{EC7B744F-0A08-4CD7-9735-F9851523D10B}" type="sibTrans" cxnId="{B57D2BC6-A5BF-441B-8E56-20047E1F945D}">
      <dgm:prSet/>
      <dgm:spPr/>
      <dgm:t>
        <a:bodyPr/>
        <a:lstStyle/>
        <a:p>
          <a:endParaRPr lang="zh-CN" altLang="en-US"/>
        </a:p>
      </dgm:t>
    </dgm:pt>
    <dgm:pt modelId="{23EFA83D-97A8-4795-98F6-D48E1BF46411}">
      <dgm:prSet/>
      <dgm:spPr/>
      <dgm:t>
        <a:bodyPr/>
        <a:lstStyle/>
        <a:p>
          <a:r>
            <a:rPr lang="zh-CN" altLang="en-US" dirty="0"/>
            <a:t>海外用工合同</a:t>
          </a:r>
        </a:p>
      </dgm:t>
    </dgm:pt>
    <dgm:pt modelId="{6FB27D4B-007F-4B4F-BFCB-7C7689E6F5B5}" type="parTrans" cxnId="{D2916AE4-0A82-4362-97DB-7E89A2919CA1}">
      <dgm:prSet/>
      <dgm:spPr/>
      <dgm:t>
        <a:bodyPr/>
        <a:lstStyle/>
        <a:p>
          <a:endParaRPr lang="zh-CN" altLang="en-US"/>
        </a:p>
      </dgm:t>
    </dgm:pt>
    <dgm:pt modelId="{739FCEB6-9E7C-4E59-AE7A-5E3CE2050836}" type="sibTrans" cxnId="{D2916AE4-0A82-4362-97DB-7E89A2919CA1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E890DE34-4BF8-4A06-8FF1-74B0BB8B0341}">
      <dgm:prSet/>
      <dgm:spPr/>
      <dgm:t>
        <a:bodyPr/>
        <a:lstStyle/>
        <a:p>
          <a:r>
            <a:rPr lang="zh-CN" altLang="en-US" dirty="0"/>
            <a:t>资料准备</a:t>
          </a:r>
        </a:p>
      </dgm:t>
    </dgm:pt>
    <dgm:pt modelId="{255F1E4A-E162-4033-975C-72807B152F8C}" type="parTrans" cxnId="{8439D4F4-64F6-4FC5-B293-4B9D1C4DC04B}">
      <dgm:prSet/>
      <dgm:spPr/>
      <dgm:t>
        <a:bodyPr/>
        <a:lstStyle/>
        <a:p>
          <a:endParaRPr lang="zh-CN" altLang="en-US"/>
        </a:p>
      </dgm:t>
    </dgm:pt>
    <dgm:pt modelId="{CCCF5B97-5275-43E5-85BC-E5B816E610E2}" type="sibTrans" cxnId="{8439D4F4-64F6-4FC5-B293-4B9D1C4DC04B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59ECF4BB-9DE5-425B-8F3C-3DDD0B1C9C73}">
      <dgm:prSet/>
      <dgm:spPr/>
      <dgm:t>
        <a:bodyPr/>
        <a:lstStyle/>
        <a:p>
          <a:r>
            <a:rPr lang="zh-CN" altLang="en-US" dirty="0"/>
            <a:t>个税社保账户</a:t>
          </a:r>
        </a:p>
      </dgm:t>
    </dgm:pt>
    <dgm:pt modelId="{00F807E2-8E43-4DBF-9663-58F9BB217CCD}" type="parTrans" cxnId="{1E3B0045-0C9E-4CCC-A844-0EF90EE6BE3A}">
      <dgm:prSet/>
      <dgm:spPr/>
      <dgm:t>
        <a:bodyPr/>
        <a:lstStyle/>
        <a:p>
          <a:endParaRPr lang="zh-CN" altLang="en-US"/>
        </a:p>
      </dgm:t>
    </dgm:pt>
    <dgm:pt modelId="{68BD6787-7A04-4C61-BE7B-3373382D5DFB}" type="sibTrans" cxnId="{1E3B0045-0C9E-4CCC-A844-0EF90EE6BE3A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7E6CC3A1-39AA-4383-ADA9-627201A16EBD}" type="pres">
      <dgm:prSet presAssocID="{537B54DB-F1E9-4E72-88FA-19B07B2821A9}" presName="Name0" presStyleCnt="0">
        <dgm:presLayoutVars>
          <dgm:dir/>
          <dgm:resizeHandles val="exact"/>
        </dgm:presLayoutVars>
      </dgm:prSet>
      <dgm:spPr/>
    </dgm:pt>
    <dgm:pt modelId="{AF42793D-C97F-4F0B-928F-7770432B785C}" type="pres">
      <dgm:prSet presAssocID="{23EFA83D-97A8-4795-98F6-D48E1BF4641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6A20F1-1D26-4CBB-9326-0A46539127C8}" type="pres">
      <dgm:prSet presAssocID="{739FCEB6-9E7C-4E59-AE7A-5E3CE2050836}" presName="sibTrans" presStyleLbl="sibTrans2D1" presStyleIdx="0" presStyleCnt="4"/>
      <dgm:spPr>
        <a:xfrm>
          <a:off x="1713191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3BAA0DB7-D3BC-4585-A45E-AC629D62BD27}" type="pres">
      <dgm:prSet presAssocID="{739FCEB6-9E7C-4E59-AE7A-5E3CE2050836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DAE60182-2899-4DD3-B011-DCF713CF7D28}" type="pres">
      <dgm:prSet presAssocID="{E890DE34-4BF8-4A06-8FF1-74B0BB8B034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78EAD6-9E07-4786-B337-0D399F06D44C}" type="pres">
      <dgm:prSet presAssocID="{CCCF5B97-5275-43E5-85BC-E5B816E610E2}" presName="sibTrans" presStyleLbl="sibTrans2D1" presStyleIdx="1" presStyleCnt="4"/>
      <dgm:spPr>
        <a:xfrm>
          <a:off x="3886246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5AC621ED-F0B6-483C-ACF6-6453BBFAF208}" type="pres">
      <dgm:prSet presAssocID="{CCCF5B97-5275-43E5-85BC-E5B816E610E2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F00E061B-51C5-44A6-88B7-D83FE6B0997C}" type="pres">
      <dgm:prSet presAssocID="{59ECF4BB-9DE5-425B-8F3C-3DDD0B1C9C7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35487B-B77F-4458-9AE8-5EFB22341BD9}" type="pres">
      <dgm:prSet presAssocID="{68BD6787-7A04-4C61-BE7B-3373382D5DFB}" presName="sibTrans" presStyleLbl="sibTrans2D1" presStyleIdx="2" presStyleCnt="4"/>
      <dgm:spPr>
        <a:xfrm>
          <a:off x="6059301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336A46F3-4EDE-4A91-88A4-2C01988A51A0}" type="pres">
      <dgm:prSet presAssocID="{68BD6787-7A04-4C61-BE7B-3373382D5DFB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BB9E7D16-B0E1-4917-9A59-F966422320C7}" type="pres">
      <dgm:prSet presAssocID="{EDB02BFC-7C82-4517-A905-BE519EE3E314}" presName="node" presStyleLbl="node1" presStyleIdx="3" presStyleCnt="5" custScaleX="1253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66FD98-5D9E-463A-9B9E-78124AFCADC7}" type="pres">
      <dgm:prSet presAssocID="{80A2BD0A-CF3C-4672-B513-045F31F01FFB}" presName="sibTrans" presStyleLbl="sibTrans2D1" presStyleIdx="3" presStyleCnt="4"/>
      <dgm:spPr>
        <a:xfrm>
          <a:off x="8625850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7FA49AD7-6ADD-4845-8E2E-648079057C79}" type="pres">
      <dgm:prSet presAssocID="{80A2BD0A-CF3C-4672-B513-045F31F01FFB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2230826B-08DA-4785-AADD-4040DFB2FF19}" type="pres">
      <dgm:prSet presAssocID="{BC3EB34C-07E8-4F45-9882-E9207D30E20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3FCA71-0A28-401D-B6A9-1D2AAB919BC9}" type="presOf" srcId="{80A2BD0A-CF3C-4672-B513-045F31F01FFB}" destId="{7FA49AD7-6ADD-4845-8E2E-648079057C79}" srcOrd="1" destOrd="0" presId="urn:microsoft.com/office/officeart/2005/8/layout/process1"/>
    <dgm:cxn modelId="{8C8B8896-6428-44C3-B7C2-0A40881DE12E}" type="presOf" srcId="{59ECF4BB-9DE5-425B-8F3C-3DDD0B1C9C73}" destId="{F00E061B-51C5-44A6-88B7-D83FE6B0997C}" srcOrd="0" destOrd="0" presId="urn:microsoft.com/office/officeart/2005/8/layout/process1"/>
    <dgm:cxn modelId="{1C5AE3C2-7E64-45EF-B675-F58F9581AB34}" type="presOf" srcId="{E890DE34-4BF8-4A06-8FF1-74B0BB8B0341}" destId="{DAE60182-2899-4DD3-B011-DCF713CF7D28}" srcOrd="0" destOrd="0" presId="urn:microsoft.com/office/officeart/2005/8/layout/process1"/>
    <dgm:cxn modelId="{DF211166-E3B4-4B41-8117-8A487F2018D9}" type="presOf" srcId="{23EFA83D-97A8-4795-98F6-D48E1BF46411}" destId="{AF42793D-C97F-4F0B-928F-7770432B785C}" srcOrd="0" destOrd="0" presId="urn:microsoft.com/office/officeart/2005/8/layout/process1"/>
    <dgm:cxn modelId="{A33DBE9F-834D-4E27-A34C-B5CDE9284698}" type="presOf" srcId="{537B54DB-F1E9-4E72-88FA-19B07B2821A9}" destId="{7E6CC3A1-39AA-4383-ADA9-627201A16EBD}" srcOrd="0" destOrd="0" presId="urn:microsoft.com/office/officeart/2005/8/layout/process1"/>
    <dgm:cxn modelId="{32E7CE1B-6508-4487-9BB7-EFEB1FA05F64}" type="presOf" srcId="{EDB02BFC-7C82-4517-A905-BE519EE3E314}" destId="{BB9E7D16-B0E1-4917-9A59-F966422320C7}" srcOrd="0" destOrd="0" presId="urn:microsoft.com/office/officeart/2005/8/layout/process1"/>
    <dgm:cxn modelId="{0FF701B0-871E-4225-91FF-7135F4662F2F}" type="presOf" srcId="{BC3EB34C-07E8-4F45-9882-E9207D30E200}" destId="{2230826B-08DA-4785-AADD-4040DFB2FF19}" srcOrd="0" destOrd="0" presId="urn:microsoft.com/office/officeart/2005/8/layout/process1"/>
    <dgm:cxn modelId="{2E409324-D5EB-4A6C-BDE3-443A40C35CDA}" type="presOf" srcId="{CCCF5B97-5275-43E5-85BC-E5B816E610E2}" destId="{5AC621ED-F0B6-483C-ACF6-6453BBFAF208}" srcOrd="1" destOrd="0" presId="urn:microsoft.com/office/officeart/2005/8/layout/process1"/>
    <dgm:cxn modelId="{E722349D-98C1-4C9D-9755-340D388C37E5}" type="presOf" srcId="{68BD6787-7A04-4C61-BE7B-3373382D5DFB}" destId="{B435487B-B77F-4458-9AE8-5EFB22341BD9}" srcOrd="0" destOrd="0" presId="urn:microsoft.com/office/officeart/2005/8/layout/process1"/>
    <dgm:cxn modelId="{6B9DCB36-8632-40A6-9CEC-7C350DD02D7C}" type="presOf" srcId="{68BD6787-7A04-4C61-BE7B-3373382D5DFB}" destId="{336A46F3-4EDE-4A91-88A4-2C01988A51A0}" srcOrd="1" destOrd="0" presId="urn:microsoft.com/office/officeart/2005/8/layout/process1"/>
    <dgm:cxn modelId="{1E3B0045-0C9E-4CCC-A844-0EF90EE6BE3A}" srcId="{537B54DB-F1E9-4E72-88FA-19B07B2821A9}" destId="{59ECF4BB-9DE5-425B-8F3C-3DDD0B1C9C73}" srcOrd="2" destOrd="0" parTransId="{00F807E2-8E43-4DBF-9663-58F9BB217CCD}" sibTransId="{68BD6787-7A04-4C61-BE7B-3373382D5DFB}"/>
    <dgm:cxn modelId="{B57D2BC6-A5BF-441B-8E56-20047E1F945D}" srcId="{537B54DB-F1E9-4E72-88FA-19B07B2821A9}" destId="{BC3EB34C-07E8-4F45-9882-E9207D30E200}" srcOrd="4" destOrd="0" parTransId="{7A253867-29E6-4103-898A-C607AAA1EC2D}" sibTransId="{EC7B744F-0A08-4CD7-9735-F9851523D10B}"/>
    <dgm:cxn modelId="{8439D4F4-64F6-4FC5-B293-4B9D1C4DC04B}" srcId="{537B54DB-F1E9-4E72-88FA-19B07B2821A9}" destId="{E890DE34-4BF8-4A06-8FF1-74B0BB8B0341}" srcOrd="1" destOrd="0" parTransId="{255F1E4A-E162-4033-975C-72807B152F8C}" sibTransId="{CCCF5B97-5275-43E5-85BC-E5B816E610E2}"/>
    <dgm:cxn modelId="{93B18B7E-F4EE-4C3A-8742-D20AC89A4381}" type="presOf" srcId="{739FCEB6-9E7C-4E59-AE7A-5E3CE2050836}" destId="{086A20F1-1D26-4CBB-9326-0A46539127C8}" srcOrd="0" destOrd="0" presId="urn:microsoft.com/office/officeart/2005/8/layout/process1"/>
    <dgm:cxn modelId="{E8B0FB30-953D-4F47-B8A8-395A1904863B}" type="presOf" srcId="{80A2BD0A-CF3C-4672-B513-045F31F01FFB}" destId="{2F66FD98-5D9E-463A-9B9E-78124AFCADC7}" srcOrd="0" destOrd="0" presId="urn:microsoft.com/office/officeart/2005/8/layout/process1"/>
    <dgm:cxn modelId="{D2916AE4-0A82-4362-97DB-7E89A2919CA1}" srcId="{537B54DB-F1E9-4E72-88FA-19B07B2821A9}" destId="{23EFA83D-97A8-4795-98F6-D48E1BF46411}" srcOrd="0" destOrd="0" parTransId="{6FB27D4B-007F-4B4F-BFCB-7C7689E6F5B5}" sibTransId="{739FCEB6-9E7C-4E59-AE7A-5E3CE2050836}"/>
    <dgm:cxn modelId="{A85AF9E5-99C2-43D2-84DD-186A9CFE7D03}" type="presOf" srcId="{CCCF5B97-5275-43E5-85BC-E5B816E610E2}" destId="{4378EAD6-9E07-4786-B337-0D399F06D44C}" srcOrd="0" destOrd="0" presId="urn:microsoft.com/office/officeart/2005/8/layout/process1"/>
    <dgm:cxn modelId="{9D1DD7E7-B4F5-44E4-A5F4-0D04B78EDE17}" type="presOf" srcId="{739FCEB6-9E7C-4E59-AE7A-5E3CE2050836}" destId="{3BAA0DB7-D3BC-4585-A45E-AC629D62BD27}" srcOrd="1" destOrd="0" presId="urn:microsoft.com/office/officeart/2005/8/layout/process1"/>
    <dgm:cxn modelId="{53783096-2238-478B-8260-31BCC15CD1E5}" srcId="{537B54DB-F1E9-4E72-88FA-19B07B2821A9}" destId="{EDB02BFC-7C82-4517-A905-BE519EE3E314}" srcOrd="3" destOrd="0" parTransId="{3971D304-4450-42F3-916C-289E418B2F1F}" sibTransId="{80A2BD0A-CF3C-4672-B513-045F31F01FFB}"/>
    <dgm:cxn modelId="{7A8F20B1-3424-4647-A2EE-A1FD3333F0BC}" type="presParOf" srcId="{7E6CC3A1-39AA-4383-ADA9-627201A16EBD}" destId="{AF42793D-C97F-4F0B-928F-7770432B785C}" srcOrd="0" destOrd="0" presId="urn:microsoft.com/office/officeart/2005/8/layout/process1"/>
    <dgm:cxn modelId="{CC45FFF7-387C-4B03-88AF-E8B005CCC1A0}" type="presParOf" srcId="{7E6CC3A1-39AA-4383-ADA9-627201A16EBD}" destId="{086A20F1-1D26-4CBB-9326-0A46539127C8}" srcOrd="1" destOrd="0" presId="urn:microsoft.com/office/officeart/2005/8/layout/process1"/>
    <dgm:cxn modelId="{C83CDCEE-5CE1-4DE4-A6D2-443B23A35D70}" type="presParOf" srcId="{086A20F1-1D26-4CBB-9326-0A46539127C8}" destId="{3BAA0DB7-D3BC-4585-A45E-AC629D62BD27}" srcOrd="0" destOrd="0" presId="urn:microsoft.com/office/officeart/2005/8/layout/process1"/>
    <dgm:cxn modelId="{E5FAE205-F7E8-4330-B816-AD0258B4EA9D}" type="presParOf" srcId="{7E6CC3A1-39AA-4383-ADA9-627201A16EBD}" destId="{DAE60182-2899-4DD3-B011-DCF713CF7D28}" srcOrd="2" destOrd="0" presId="urn:microsoft.com/office/officeart/2005/8/layout/process1"/>
    <dgm:cxn modelId="{9E32D4E4-92C5-418E-B805-DC91028CD8A8}" type="presParOf" srcId="{7E6CC3A1-39AA-4383-ADA9-627201A16EBD}" destId="{4378EAD6-9E07-4786-B337-0D399F06D44C}" srcOrd="3" destOrd="0" presId="urn:microsoft.com/office/officeart/2005/8/layout/process1"/>
    <dgm:cxn modelId="{521A5524-FC3F-47F0-AC9E-8655A1C563E3}" type="presParOf" srcId="{4378EAD6-9E07-4786-B337-0D399F06D44C}" destId="{5AC621ED-F0B6-483C-ACF6-6453BBFAF208}" srcOrd="0" destOrd="0" presId="urn:microsoft.com/office/officeart/2005/8/layout/process1"/>
    <dgm:cxn modelId="{0B34ED1E-235D-49AB-B73D-BC755B8C535B}" type="presParOf" srcId="{7E6CC3A1-39AA-4383-ADA9-627201A16EBD}" destId="{F00E061B-51C5-44A6-88B7-D83FE6B0997C}" srcOrd="4" destOrd="0" presId="urn:microsoft.com/office/officeart/2005/8/layout/process1"/>
    <dgm:cxn modelId="{5234258B-EFC3-4EE2-AD62-72D0BB77B1F8}" type="presParOf" srcId="{7E6CC3A1-39AA-4383-ADA9-627201A16EBD}" destId="{B435487B-B77F-4458-9AE8-5EFB22341BD9}" srcOrd="5" destOrd="0" presId="urn:microsoft.com/office/officeart/2005/8/layout/process1"/>
    <dgm:cxn modelId="{0917139D-716C-4E1C-9B74-0F4CF9CD40DB}" type="presParOf" srcId="{B435487B-B77F-4458-9AE8-5EFB22341BD9}" destId="{336A46F3-4EDE-4A91-88A4-2C01988A51A0}" srcOrd="0" destOrd="0" presId="urn:microsoft.com/office/officeart/2005/8/layout/process1"/>
    <dgm:cxn modelId="{4A8621D1-D9C5-4DD3-99E7-B7F0890D91A7}" type="presParOf" srcId="{7E6CC3A1-39AA-4383-ADA9-627201A16EBD}" destId="{BB9E7D16-B0E1-4917-9A59-F966422320C7}" srcOrd="6" destOrd="0" presId="urn:microsoft.com/office/officeart/2005/8/layout/process1"/>
    <dgm:cxn modelId="{EC8EB427-1573-4113-8D16-F2A021B3A349}" type="presParOf" srcId="{7E6CC3A1-39AA-4383-ADA9-627201A16EBD}" destId="{2F66FD98-5D9E-463A-9B9E-78124AFCADC7}" srcOrd="7" destOrd="0" presId="urn:microsoft.com/office/officeart/2005/8/layout/process1"/>
    <dgm:cxn modelId="{A2A74A46-9D14-4E7C-952F-622AC7D143E4}" type="presParOf" srcId="{2F66FD98-5D9E-463A-9B9E-78124AFCADC7}" destId="{7FA49AD7-6ADD-4845-8E2E-648079057C79}" srcOrd="0" destOrd="0" presId="urn:microsoft.com/office/officeart/2005/8/layout/process1"/>
    <dgm:cxn modelId="{DE4CFE81-7617-4293-BAA4-C0A30B13BF0A}" type="presParOf" srcId="{7E6CC3A1-39AA-4383-ADA9-627201A16EBD}" destId="{2230826B-08DA-4785-AADD-4040DFB2FF19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591A1E46-619A-42E2-9B0E-1E7671DA9A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E5F2B34-2D7D-4455-AC31-F4EEAD6725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AE168-E90C-404A-BD6E-3715125CDB4B}" type="datetimeFigureOut">
              <a:rPr lang="zh-CN" altLang="en-US" smtClean="0"/>
              <a:t>2021/12/23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540C3D4-0198-451B-9E47-969E523C654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89FFD1C-463D-41F1-9839-0789BC709D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2D047-9C78-4B04-8FCB-E91F2EC3D1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06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07766-B546-4B45-B24B-965DC933CF21}" type="datetimeFigureOut">
              <a:rPr lang="zh-CN" altLang="en-US" smtClean="0"/>
              <a:t>2021/12/23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BDF98-B386-45B2-BE62-0416FDDA93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331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>
                <a:solidFill>
                  <a:prstClr val="black"/>
                </a:solidFill>
                <a:latin typeface="Calibri" panose="020F0502020204030204"/>
              </a:rPr>
              <a:t>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7804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DF975-6873-4427-8862-22AAF3DADF1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461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DF975-6873-4427-8862-22AAF3DADF1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16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58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BDF98-B386-45B2-BE62-0416FDDA93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72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DF975-6873-4427-8862-22AAF3DADF1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1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760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13D3DEC-FE21-46CE-8641-C158A9296F53}"/>
              </a:ext>
            </a:extLst>
          </p:cNvPr>
          <p:cNvGrpSpPr/>
          <p:nvPr userDrawn="1"/>
        </p:nvGrpSpPr>
        <p:grpSpPr>
          <a:xfrm>
            <a:off x="30480" y="0"/>
            <a:ext cx="12221201" cy="6895620"/>
            <a:chOff x="0" y="-37618"/>
            <a:chExt cx="12221201" cy="6895618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AFD1433A-B677-40EC-94A0-708420AF20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99" b="7500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6781E20F-A0FD-48DD-AF41-C002AE7F56EE}"/>
                </a:ext>
              </a:extLst>
            </p:cNvPr>
            <p:cNvSpPr/>
            <p:nvPr/>
          </p:nvSpPr>
          <p:spPr>
            <a:xfrm>
              <a:off x="29202" y="-37618"/>
              <a:ext cx="12191999" cy="685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15000">
                  <a:schemeClr val="bg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9EEFB840-C22C-4666-80E6-DED302E6C518}"/>
              </a:ext>
            </a:extLst>
          </p:cNvPr>
          <p:cNvSpPr/>
          <p:nvPr userDrawn="1"/>
        </p:nvSpPr>
        <p:spPr>
          <a:xfrm>
            <a:off x="1279" y="6632469"/>
            <a:ext cx="12189442" cy="5689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</a:endParaRPr>
          </a:p>
        </p:txBody>
      </p:sp>
      <p:sp>
        <p:nvSpPr>
          <p:cNvPr id="34" name="文本占位符 33">
            <a:extLst>
              <a:ext uri="{FF2B5EF4-FFF2-40B4-BE49-F238E27FC236}">
                <a16:creationId xmlns="" xmlns:a16="http://schemas.microsoft.com/office/drawing/2014/main" id="{5841CC76-FDB0-472E-9872-3BCA54A3F1A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64658" y="435115"/>
            <a:ext cx="7578506" cy="553998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4000" b="0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CF6C3073-1433-4ADC-BEF5-F172F90B987E}"/>
              </a:ext>
            </a:extLst>
          </p:cNvPr>
          <p:cNvGrpSpPr/>
          <p:nvPr userDrawn="1"/>
        </p:nvGrpSpPr>
        <p:grpSpPr>
          <a:xfrm>
            <a:off x="662386" y="312245"/>
            <a:ext cx="611126" cy="931340"/>
            <a:chOff x="385661" y="503884"/>
            <a:chExt cx="494981" cy="735773"/>
          </a:xfrm>
        </p:grpSpPr>
        <p:sp>
          <p:nvSpPr>
            <p:cNvPr id="43" name="椭圆 41">
              <a:extLst>
                <a:ext uri="{FF2B5EF4-FFF2-40B4-BE49-F238E27FC236}">
                  <a16:creationId xmlns="" xmlns:a16="http://schemas.microsoft.com/office/drawing/2014/main" id="{C11FBB43-9C52-4138-AFA3-8F50A8EA9208}"/>
                </a:ext>
              </a:extLst>
            </p:cNvPr>
            <p:cNvSpPr/>
            <p:nvPr userDrawn="1"/>
          </p:nvSpPr>
          <p:spPr>
            <a:xfrm>
              <a:off x="385661" y="503884"/>
              <a:ext cx="494981" cy="735773"/>
            </a:xfrm>
            <a:custGeom>
              <a:avLst/>
              <a:gdLst>
                <a:gd name="connsiteX0" fmla="*/ 0 w 390322"/>
                <a:gd name="connsiteY0" fmla="*/ 284496 h 568992"/>
                <a:gd name="connsiteX1" fmla="*/ 195161 w 390322"/>
                <a:gd name="connsiteY1" fmla="*/ 0 h 568992"/>
                <a:gd name="connsiteX2" fmla="*/ 390322 w 390322"/>
                <a:gd name="connsiteY2" fmla="*/ 284496 h 568992"/>
                <a:gd name="connsiteX3" fmla="*/ 195161 w 390322"/>
                <a:gd name="connsiteY3" fmla="*/ 568992 h 568992"/>
                <a:gd name="connsiteX4" fmla="*/ 0 w 390322"/>
                <a:gd name="connsiteY4" fmla="*/ 284496 h 568992"/>
                <a:gd name="connsiteX0" fmla="*/ 493 w 390815"/>
                <a:gd name="connsiteY0" fmla="*/ 284496 h 574971"/>
                <a:gd name="connsiteX1" fmla="*/ 195654 w 390815"/>
                <a:gd name="connsiteY1" fmla="*/ 0 h 574971"/>
                <a:gd name="connsiteX2" fmla="*/ 390815 w 390815"/>
                <a:gd name="connsiteY2" fmla="*/ 284496 h 574971"/>
                <a:gd name="connsiteX3" fmla="*/ 195654 w 390815"/>
                <a:gd name="connsiteY3" fmla="*/ 568992 h 574971"/>
                <a:gd name="connsiteX4" fmla="*/ 141463 w 390815"/>
                <a:gd name="connsiteY4" fmla="*/ 462912 h 574971"/>
                <a:gd name="connsiteX5" fmla="*/ 493 w 390815"/>
                <a:gd name="connsiteY5" fmla="*/ 284496 h 574971"/>
                <a:gd name="connsiteX0" fmla="*/ 493 w 393743"/>
                <a:gd name="connsiteY0" fmla="*/ 284496 h 569068"/>
                <a:gd name="connsiteX1" fmla="*/ 195654 w 393743"/>
                <a:gd name="connsiteY1" fmla="*/ 0 h 569068"/>
                <a:gd name="connsiteX2" fmla="*/ 390815 w 393743"/>
                <a:gd name="connsiteY2" fmla="*/ 284496 h 569068"/>
                <a:gd name="connsiteX3" fmla="*/ 251954 w 393743"/>
                <a:gd name="connsiteY3" fmla="*/ 447672 h 569068"/>
                <a:gd name="connsiteX4" fmla="*/ 195654 w 393743"/>
                <a:gd name="connsiteY4" fmla="*/ 568992 h 569068"/>
                <a:gd name="connsiteX5" fmla="*/ 141463 w 393743"/>
                <a:gd name="connsiteY5" fmla="*/ 462912 h 569068"/>
                <a:gd name="connsiteX6" fmla="*/ 493 w 393743"/>
                <a:gd name="connsiteY6" fmla="*/ 284496 h 569068"/>
                <a:gd name="connsiteX0" fmla="*/ 493 w 386281"/>
                <a:gd name="connsiteY0" fmla="*/ 287681 h 572253"/>
                <a:gd name="connsiteX1" fmla="*/ 195654 w 386281"/>
                <a:gd name="connsiteY1" fmla="*/ 3185 h 572253"/>
                <a:gd name="connsiteX2" fmla="*/ 383195 w 386281"/>
                <a:gd name="connsiteY2" fmla="*/ 154331 h 572253"/>
                <a:gd name="connsiteX3" fmla="*/ 251954 w 386281"/>
                <a:gd name="connsiteY3" fmla="*/ 450857 h 572253"/>
                <a:gd name="connsiteX4" fmla="*/ 195654 w 386281"/>
                <a:gd name="connsiteY4" fmla="*/ 572177 h 572253"/>
                <a:gd name="connsiteX5" fmla="*/ 141463 w 386281"/>
                <a:gd name="connsiteY5" fmla="*/ 466097 h 572253"/>
                <a:gd name="connsiteX6" fmla="*/ 493 w 386281"/>
                <a:gd name="connsiteY6" fmla="*/ 287681 h 572253"/>
                <a:gd name="connsiteX0" fmla="*/ 465 w 393873"/>
                <a:gd name="connsiteY0" fmla="*/ 158782 h 569084"/>
                <a:gd name="connsiteX1" fmla="*/ 203246 w 393873"/>
                <a:gd name="connsiteY1" fmla="*/ 16 h 569084"/>
                <a:gd name="connsiteX2" fmla="*/ 390787 w 393873"/>
                <a:gd name="connsiteY2" fmla="*/ 151162 h 569084"/>
                <a:gd name="connsiteX3" fmla="*/ 259546 w 393873"/>
                <a:gd name="connsiteY3" fmla="*/ 447688 h 569084"/>
                <a:gd name="connsiteX4" fmla="*/ 203246 w 393873"/>
                <a:gd name="connsiteY4" fmla="*/ 569008 h 569084"/>
                <a:gd name="connsiteX5" fmla="*/ 149055 w 393873"/>
                <a:gd name="connsiteY5" fmla="*/ 462928 h 569084"/>
                <a:gd name="connsiteX6" fmla="*/ 465 w 393873"/>
                <a:gd name="connsiteY6" fmla="*/ 158782 h 569084"/>
                <a:gd name="connsiteX0" fmla="*/ 465 w 393873"/>
                <a:gd name="connsiteY0" fmla="*/ 170209 h 580511"/>
                <a:gd name="connsiteX1" fmla="*/ 203246 w 393873"/>
                <a:gd name="connsiteY1" fmla="*/ 13 h 580511"/>
                <a:gd name="connsiteX2" fmla="*/ 390787 w 393873"/>
                <a:gd name="connsiteY2" fmla="*/ 162589 h 580511"/>
                <a:gd name="connsiteX3" fmla="*/ 259546 w 393873"/>
                <a:gd name="connsiteY3" fmla="*/ 459115 h 580511"/>
                <a:gd name="connsiteX4" fmla="*/ 203246 w 393873"/>
                <a:gd name="connsiteY4" fmla="*/ 580435 h 580511"/>
                <a:gd name="connsiteX5" fmla="*/ 149055 w 393873"/>
                <a:gd name="connsiteY5" fmla="*/ 474355 h 580511"/>
                <a:gd name="connsiteX6" fmla="*/ 465 w 393873"/>
                <a:gd name="connsiteY6" fmla="*/ 170209 h 580511"/>
                <a:gd name="connsiteX0" fmla="*/ 465 w 393873"/>
                <a:gd name="connsiteY0" fmla="*/ 170209 h 580457"/>
                <a:gd name="connsiteX1" fmla="*/ 203246 w 393873"/>
                <a:gd name="connsiteY1" fmla="*/ 13 h 580457"/>
                <a:gd name="connsiteX2" fmla="*/ 390787 w 393873"/>
                <a:gd name="connsiteY2" fmla="*/ 162589 h 580457"/>
                <a:gd name="connsiteX3" fmla="*/ 259546 w 393873"/>
                <a:gd name="connsiteY3" fmla="*/ 481975 h 580457"/>
                <a:gd name="connsiteX4" fmla="*/ 203246 w 393873"/>
                <a:gd name="connsiteY4" fmla="*/ 580435 h 580457"/>
                <a:gd name="connsiteX5" fmla="*/ 149055 w 393873"/>
                <a:gd name="connsiteY5" fmla="*/ 474355 h 580457"/>
                <a:gd name="connsiteX6" fmla="*/ 465 w 393873"/>
                <a:gd name="connsiteY6" fmla="*/ 170209 h 580457"/>
                <a:gd name="connsiteX0" fmla="*/ 631 w 394039"/>
                <a:gd name="connsiteY0" fmla="*/ 170209 h 580498"/>
                <a:gd name="connsiteX1" fmla="*/ 203412 w 394039"/>
                <a:gd name="connsiteY1" fmla="*/ 13 h 580498"/>
                <a:gd name="connsiteX2" fmla="*/ 390953 w 394039"/>
                <a:gd name="connsiteY2" fmla="*/ 162589 h 580498"/>
                <a:gd name="connsiteX3" fmla="*/ 259712 w 394039"/>
                <a:gd name="connsiteY3" fmla="*/ 481975 h 580498"/>
                <a:gd name="connsiteX4" fmla="*/ 203412 w 394039"/>
                <a:gd name="connsiteY4" fmla="*/ 580435 h 580498"/>
                <a:gd name="connsiteX5" fmla="*/ 141601 w 394039"/>
                <a:gd name="connsiteY5" fmla="*/ 493405 h 580498"/>
                <a:gd name="connsiteX6" fmla="*/ 631 w 394039"/>
                <a:gd name="connsiteY6" fmla="*/ 170209 h 580498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1103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0722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0722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0722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19960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65"/>
                <a:gd name="connsiteX1" fmla="*/ 203412 w 394039"/>
                <a:gd name="connsiteY1" fmla="*/ 13 h 629965"/>
                <a:gd name="connsiteX2" fmla="*/ 390953 w 394039"/>
                <a:gd name="connsiteY2" fmla="*/ 162589 h 629965"/>
                <a:gd name="connsiteX3" fmla="*/ 259712 w 394039"/>
                <a:gd name="connsiteY3" fmla="*/ 481975 h 629965"/>
                <a:gd name="connsiteX4" fmla="*/ 199602 w 394039"/>
                <a:gd name="connsiteY4" fmla="*/ 629965 h 629965"/>
                <a:gd name="connsiteX5" fmla="*/ 141601 w 394039"/>
                <a:gd name="connsiteY5" fmla="*/ 493405 h 629965"/>
                <a:gd name="connsiteX6" fmla="*/ 631 w 394039"/>
                <a:gd name="connsiteY6" fmla="*/ 170209 h 629965"/>
                <a:gd name="connsiteX0" fmla="*/ 631 w 394039"/>
                <a:gd name="connsiteY0" fmla="*/ 170209 h 572815"/>
                <a:gd name="connsiteX1" fmla="*/ 203412 w 394039"/>
                <a:gd name="connsiteY1" fmla="*/ 13 h 572815"/>
                <a:gd name="connsiteX2" fmla="*/ 390953 w 394039"/>
                <a:gd name="connsiteY2" fmla="*/ 162589 h 572815"/>
                <a:gd name="connsiteX3" fmla="*/ 259712 w 394039"/>
                <a:gd name="connsiteY3" fmla="*/ 481975 h 572815"/>
                <a:gd name="connsiteX4" fmla="*/ 191982 w 394039"/>
                <a:gd name="connsiteY4" fmla="*/ 572815 h 572815"/>
                <a:gd name="connsiteX5" fmla="*/ 141601 w 394039"/>
                <a:gd name="connsiteY5" fmla="*/ 493405 h 572815"/>
                <a:gd name="connsiteX6" fmla="*/ 631 w 394039"/>
                <a:gd name="connsiteY6" fmla="*/ 170209 h 572815"/>
                <a:gd name="connsiteX0" fmla="*/ 631 w 394039"/>
                <a:gd name="connsiteY0" fmla="*/ 170209 h 645205"/>
                <a:gd name="connsiteX1" fmla="*/ 203412 w 394039"/>
                <a:gd name="connsiteY1" fmla="*/ 13 h 645205"/>
                <a:gd name="connsiteX2" fmla="*/ 390953 w 394039"/>
                <a:gd name="connsiteY2" fmla="*/ 162589 h 645205"/>
                <a:gd name="connsiteX3" fmla="*/ 259712 w 394039"/>
                <a:gd name="connsiteY3" fmla="*/ 481975 h 645205"/>
                <a:gd name="connsiteX4" fmla="*/ 191982 w 394039"/>
                <a:gd name="connsiteY4" fmla="*/ 645205 h 645205"/>
                <a:gd name="connsiteX5" fmla="*/ 141601 w 394039"/>
                <a:gd name="connsiteY5" fmla="*/ 493405 h 645205"/>
                <a:gd name="connsiteX6" fmla="*/ 631 w 394039"/>
                <a:gd name="connsiteY6" fmla="*/ 170209 h 645205"/>
                <a:gd name="connsiteX0" fmla="*/ 631 w 394039"/>
                <a:gd name="connsiteY0" fmla="*/ 170209 h 646874"/>
                <a:gd name="connsiteX1" fmla="*/ 203412 w 394039"/>
                <a:gd name="connsiteY1" fmla="*/ 13 h 646874"/>
                <a:gd name="connsiteX2" fmla="*/ 390953 w 394039"/>
                <a:gd name="connsiteY2" fmla="*/ 162589 h 646874"/>
                <a:gd name="connsiteX3" fmla="*/ 259712 w 394039"/>
                <a:gd name="connsiteY3" fmla="*/ 481975 h 646874"/>
                <a:gd name="connsiteX4" fmla="*/ 191982 w 394039"/>
                <a:gd name="connsiteY4" fmla="*/ 645205 h 646874"/>
                <a:gd name="connsiteX5" fmla="*/ 141601 w 394039"/>
                <a:gd name="connsiteY5" fmla="*/ 493405 h 646874"/>
                <a:gd name="connsiteX6" fmla="*/ 631 w 394039"/>
                <a:gd name="connsiteY6" fmla="*/ 170209 h 646874"/>
                <a:gd name="connsiteX0" fmla="*/ 631 w 394039"/>
                <a:gd name="connsiteY0" fmla="*/ 170209 h 660164"/>
                <a:gd name="connsiteX1" fmla="*/ 203412 w 394039"/>
                <a:gd name="connsiteY1" fmla="*/ 13 h 660164"/>
                <a:gd name="connsiteX2" fmla="*/ 390953 w 394039"/>
                <a:gd name="connsiteY2" fmla="*/ 162589 h 660164"/>
                <a:gd name="connsiteX3" fmla="*/ 259712 w 394039"/>
                <a:gd name="connsiteY3" fmla="*/ 481975 h 660164"/>
                <a:gd name="connsiteX4" fmla="*/ 191982 w 394039"/>
                <a:gd name="connsiteY4" fmla="*/ 645205 h 660164"/>
                <a:gd name="connsiteX5" fmla="*/ 141601 w 394039"/>
                <a:gd name="connsiteY5" fmla="*/ 493405 h 660164"/>
                <a:gd name="connsiteX6" fmla="*/ 631 w 394039"/>
                <a:gd name="connsiteY6" fmla="*/ 170209 h 660164"/>
                <a:gd name="connsiteX0" fmla="*/ 631 w 394039"/>
                <a:gd name="connsiteY0" fmla="*/ 170209 h 645205"/>
                <a:gd name="connsiteX1" fmla="*/ 203412 w 394039"/>
                <a:gd name="connsiteY1" fmla="*/ 13 h 645205"/>
                <a:gd name="connsiteX2" fmla="*/ 390953 w 394039"/>
                <a:gd name="connsiteY2" fmla="*/ 162589 h 645205"/>
                <a:gd name="connsiteX3" fmla="*/ 259712 w 394039"/>
                <a:gd name="connsiteY3" fmla="*/ 481975 h 645205"/>
                <a:gd name="connsiteX4" fmla="*/ 191982 w 394039"/>
                <a:gd name="connsiteY4" fmla="*/ 645205 h 645205"/>
                <a:gd name="connsiteX5" fmla="*/ 141601 w 394039"/>
                <a:gd name="connsiteY5" fmla="*/ 493405 h 645205"/>
                <a:gd name="connsiteX6" fmla="*/ 631 w 394039"/>
                <a:gd name="connsiteY6" fmla="*/ 170209 h 645205"/>
                <a:gd name="connsiteX0" fmla="*/ 631 w 394039"/>
                <a:gd name="connsiteY0" fmla="*/ 170209 h 649015"/>
                <a:gd name="connsiteX1" fmla="*/ 203412 w 394039"/>
                <a:gd name="connsiteY1" fmla="*/ 13 h 649015"/>
                <a:gd name="connsiteX2" fmla="*/ 390953 w 394039"/>
                <a:gd name="connsiteY2" fmla="*/ 162589 h 649015"/>
                <a:gd name="connsiteX3" fmla="*/ 259712 w 394039"/>
                <a:gd name="connsiteY3" fmla="*/ 481975 h 649015"/>
                <a:gd name="connsiteX4" fmla="*/ 203412 w 394039"/>
                <a:gd name="connsiteY4" fmla="*/ 649015 h 649015"/>
                <a:gd name="connsiteX5" fmla="*/ 141601 w 394039"/>
                <a:gd name="connsiteY5" fmla="*/ 493405 h 649015"/>
                <a:gd name="connsiteX6" fmla="*/ 631 w 394039"/>
                <a:gd name="connsiteY6" fmla="*/ 170209 h 649015"/>
                <a:gd name="connsiteX0" fmla="*/ 1209 w 394617"/>
                <a:gd name="connsiteY0" fmla="*/ 170209 h 649015"/>
                <a:gd name="connsiteX1" fmla="*/ 203990 w 394617"/>
                <a:gd name="connsiteY1" fmla="*/ 13 h 649015"/>
                <a:gd name="connsiteX2" fmla="*/ 391531 w 394617"/>
                <a:gd name="connsiteY2" fmla="*/ 162589 h 649015"/>
                <a:gd name="connsiteX3" fmla="*/ 260290 w 394617"/>
                <a:gd name="connsiteY3" fmla="*/ 481975 h 649015"/>
                <a:gd name="connsiteX4" fmla="*/ 203990 w 394617"/>
                <a:gd name="connsiteY4" fmla="*/ 649015 h 649015"/>
                <a:gd name="connsiteX5" fmla="*/ 123129 w 394617"/>
                <a:gd name="connsiteY5" fmla="*/ 474355 h 649015"/>
                <a:gd name="connsiteX6" fmla="*/ 1209 w 394617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6086"/>
                <a:gd name="connsiteY0" fmla="*/ 170209 h 649015"/>
                <a:gd name="connsiteX1" fmla="*/ 203990 w 396086"/>
                <a:gd name="connsiteY1" fmla="*/ 13 h 649015"/>
                <a:gd name="connsiteX2" fmla="*/ 391531 w 396086"/>
                <a:gd name="connsiteY2" fmla="*/ 162589 h 649015"/>
                <a:gd name="connsiteX3" fmla="*/ 306010 w 396086"/>
                <a:gd name="connsiteY3" fmla="*/ 428635 h 649015"/>
                <a:gd name="connsiteX4" fmla="*/ 203990 w 396086"/>
                <a:gd name="connsiteY4" fmla="*/ 649015 h 649015"/>
                <a:gd name="connsiteX5" fmla="*/ 123129 w 396086"/>
                <a:gd name="connsiteY5" fmla="*/ 474355 h 649015"/>
                <a:gd name="connsiteX6" fmla="*/ 1209 w 396086"/>
                <a:gd name="connsiteY6" fmla="*/ 170209 h 649015"/>
                <a:gd name="connsiteX0" fmla="*/ 2832 w 397709"/>
                <a:gd name="connsiteY0" fmla="*/ 170209 h 649015"/>
                <a:gd name="connsiteX1" fmla="*/ 205613 w 397709"/>
                <a:gd name="connsiteY1" fmla="*/ 13 h 649015"/>
                <a:gd name="connsiteX2" fmla="*/ 393154 w 397709"/>
                <a:gd name="connsiteY2" fmla="*/ 162589 h 649015"/>
                <a:gd name="connsiteX3" fmla="*/ 307633 w 397709"/>
                <a:gd name="connsiteY3" fmla="*/ 428635 h 649015"/>
                <a:gd name="connsiteX4" fmla="*/ 205613 w 397709"/>
                <a:gd name="connsiteY4" fmla="*/ 649015 h 649015"/>
                <a:gd name="connsiteX5" fmla="*/ 94272 w 397709"/>
                <a:gd name="connsiteY5" fmla="*/ 421015 h 649015"/>
                <a:gd name="connsiteX6" fmla="*/ 2832 w 397709"/>
                <a:gd name="connsiteY6" fmla="*/ 170209 h 649015"/>
                <a:gd name="connsiteX0" fmla="*/ 2832 w 397709"/>
                <a:gd name="connsiteY0" fmla="*/ 170209 h 649015"/>
                <a:gd name="connsiteX1" fmla="*/ 205613 w 397709"/>
                <a:gd name="connsiteY1" fmla="*/ 13 h 649015"/>
                <a:gd name="connsiteX2" fmla="*/ 393154 w 397709"/>
                <a:gd name="connsiteY2" fmla="*/ 162589 h 649015"/>
                <a:gd name="connsiteX3" fmla="*/ 307633 w 397709"/>
                <a:gd name="connsiteY3" fmla="*/ 413395 h 649015"/>
                <a:gd name="connsiteX4" fmla="*/ 205613 w 397709"/>
                <a:gd name="connsiteY4" fmla="*/ 649015 h 649015"/>
                <a:gd name="connsiteX5" fmla="*/ 94272 w 397709"/>
                <a:gd name="connsiteY5" fmla="*/ 421015 h 649015"/>
                <a:gd name="connsiteX6" fmla="*/ 2832 w 397709"/>
                <a:gd name="connsiteY6" fmla="*/ 170209 h 649015"/>
                <a:gd name="connsiteX0" fmla="*/ 2832 w 397110"/>
                <a:gd name="connsiteY0" fmla="*/ 170209 h 649015"/>
                <a:gd name="connsiteX1" fmla="*/ 205613 w 397110"/>
                <a:gd name="connsiteY1" fmla="*/ 13 h 649015"/>
                <a:gd name="connsiteX2" fmla="*/ 393154 w 397110"/>
                <a:gd name="connsiteY2" fmla="*/ 162589 h 649015"/>
                <a:gd name="connsiteX3" fmla="*/ 307633 w 397110"/>
                <a:gd name="connsiteY3" fmla="*/ 413395 h 649015"/>
                <a:gd name="connsiteX4" fmla="*/ 205613 w 397110"/>
                <a:gd name="connsiteY4" fmla="*/ 649015 h 649015"/>
                <a:gd name="connsiteX5" fmla="*/ 94272 w 397110"/>
                <a:gd name="connsiteY5" fmla="*/ 421015 h 649015"/>
                <a:gd name="connsiteX6" fmla="*/ 2832 w 397110"/>
                <a:gd name="connsiteY6" fmla="*/ 170209 h 649015"/>
                <a:gd name="connsiteX0" fmla="*/ 2832 w 397110"/>
                <a:gd name="connsiteY0" fmla="*/ 170209 h 649015"/>
                <a:gd name="connsiteX1" fmla="*/ 205613 w 397110"/>
                <a:gd name="connsiteY1" fmla="*/ 13 h 649015"/>
                <a:gd name="connsiteX2" fmla="*/ 393154 w 397110"/>
                <a:gd name="connsiteY2" fmla="*/ 162589 h 649015"/>
                <a:gd name="connsiteX3" fmla="*/ 307633 w 397110"/>
                <a:gd name="connsiteY3" fmla="*/ 413395 h 649015"/>
                <a:gd name="connsiteX4" fmla="*/ 205613 w 397110"/>
                <a:gd name="connsiteY4" fmla="*/ 649015 h 649015"/>
                <a:gd name="connsiteX5" fmla="*/ 94272 w 397110"/>
                <a:gd name="connsiteY5" fmla="*/ 421015 h 649015"/>
                <a:gd name="connsiteX6" fmla="*/ 2832 w 397110"/>
                <a:gd name="connsiteY6" fmla="*/ 170209 h 649015"/>
                <a:gd name="connsiteX0" fmla="*/ 2832 w 397252"/>
                <a:gd name="connsiteY0" fmla="*/ 170209 h 649015"/>
                <a:gd name="connsiteX1" fmla="*/ 205613 w 397252"/>
                <a:gd name="connsiteY1" fmla="*/ 13 h 649015"/>
                <a:gd name="connsiteX2" fmla="*/ 393154 w 397252"/>
                <a:gd name="connsiteY2" fmla="*/ 162589 h 649015"/>
                <a:gd name="connsiteX3" fmla="*/ 311443 w 397252"/>
                <a:gd name="connsiteY3" fmla="*/ 421015 h 649015"/>
                <a:gd name="connsiteX4" fmla="*/ 205613 w 397252"/>
                <a:gd name="connsiteY4" fmla="*/ 649015 h 649015"/>
                <a:gd name="connsiteX5" fmla="*/ 94272 w 397252"/>
                <a:gd name="connsiteY5" fmla="*/ 421015 h 649015"/>
                <a:gd name="connsiteX6" fmla="*/ 2832 w 397252"/>
                <a:gd name="connsiteY6" fmla="*/ 170209 h 649015"/>
                <a:gd name="connsiteX0" fmla="*/ 2832 w 397252"/>
                <a:gd name="connsiteY0" fmla="*/ 108965 h 587771"/>
                <a:gd name="connsiteX1" fmla="*/ 205613 w 397252"/>
                <a:gd name="connsiteY1" fmla="*/ 42 h 587771"/>
                <a:gd name="connsiteX2" fmla="*/ 393154 w 397252"/>
                <a:gd name="connsiteY2" fmla="*/ 101345 h 587771"/>
                <a:gd name="connsiteX3" fmla="*/ 311443 w 397252"/>
                <a:gd name="connsiteY3" fmla="*/ 359771 h 587771"/>
                <a:gd name="connsiteX4" fmla="*/ 205613 w 397252"/>
                <a:gd name="connsiteY4" fmla="*/ 587771 h 587771"/>
                <a:gd name="connsiteX5" fmla="*/ 94272 w 397252"/>
                <a:gd name="connsiteY5" fmla="*/ 359771 h 587771"/>
                <a:gd name="connsiteX6" fmla="*/ 2832 w 397252"/>
                <a:gd name="connsiteY6" fmla="*/ 108965 h 587771"/>
                <a:gd name="connsiteX0" fmla="*/ 2684 w 398020"/>
                <a:gd name="connsiteY0" fmla="*/ 108965 h 591644"/>
                <a:gd name="connsiteX1" fmla="*/ 205465 w 398020"/>
                <a:gd name="connsiteY1" fmla="*/ 42 h 591644"/>
                <a:gd name="connsiteX2" fmla="*/ 393006 w 398020"/>
                <a:gd name="connsiteY2" fmla="*/ 101345 h 591644"/>
                <a:gd name="connsiteX3" fmla="*/ 311295 w 398020"/>
                <a:gd name="connsiteY3" fmla="*/ 359771 h 591644"/>
                <a:gd name="connsiteX4" fmla="*/ 165762 w 398020"/>
                <a:gd name="connsiteY4" fmla="*/ 591644 h 591644"/>
                <a:gd name="connsiteX5" fmla="*/ 94124 w 398020"/>
                <a:gd name="connsiteY5" fmla="*/ 359771 h 591644"/>
                <a:gd name="connsiteX6" fmla="*/ 2684 w 398020"/>
                <a:gd name="connsiteY6" fmla="*/ 108965 h 59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8020" h="591644">
                  <a:moveTo>
                    <a:pt x="2684" y="108965"/>
                  </a:moveTo>
                  <a:cubicBezTo>
                    <a:pt x="21241" y="49010"/>
                    <a:pt x="140411" y="1312"/>
                    <a:pt x="205465" y="42"/>
                  </a:cubicBezTo>
                  <a:cubicBezTo>
                    <a:pt x="270519" y="-1228"/>
                    <a:pt x="369018" y="26733"/>
                    <a:pt x="393006" y="101345"/>
                  </a:cubicBezTo>
                  <a:cubicBezTo>
                    <a:pt x="416994" y="175957"/>
                    <a:pt x="349169" y="278055"/>
                    <a:pt x="311295" y="359771"/>
                  </a:cubicBezTo>
                  <a:cubicBezTo>
                    <a:pt x="273421" y="441487"/>
                    <a:pt x="219469" y="503057"/>
                    <a:pt x="165762" y="591644"/>
                  </a:cubicBezTo>
                  <a:cubicBezTo>
                    <a:pt x="122009" y="482269"/>
                    <a:pt x="121304" y="440217"/>
                    <a:pt x="94124" y="359771"/>
                  </a:cubicBezTo>
                  <a:cubicBezTo>
                    <a:pt x="66944" y="279325"/>
                    <a:pt x="-15873" y="168920"/>
                    <a:pt x="2684" y="1089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3933C1FD-576A-4CCA-AF35-30FB3C85BDFE}"/>
                </a:ext>
              </a:extLst>
            </p:cNvPr>
            <p:cNvSpPr/>
            <p:nvPr userDrawn="1"/>
          </p:nvSpPr>
          <p:spPr>
            <a:xfrm>
              <a:off x="434121" y="556294"/>
              <a:ext cx="396119" cy="609370"/>
            </a:xfrm>
            <a:custGeom>
              <a:avLst/>
              <a:gdLst>
                <a:gd name="connsiteX0" fmla="*/ 0 w 390322"/>
                <a:gd name="connsiteY0" fmla="*/ 284496 h 568992"/>
                <a:gd name="connsiteX1" fmla="*/ 195161 w 390322"/>
                <a:gd name="connsiteY1" fmla="*/ 0 h 568992"/>
                <a:gd name="connsiteX2" fmla="*/ 390322 w 390322"/>
                <a:gd name="connsiteY2" fmla="*/ 284496 h 568992"/>
                <a:gd name="connsiteX3" fmla="*/ 195161 w 390322"/>
                <a:gd name="connsiteY3" fmla="*/ 568992 h 568992"/>
                <a:gd name="connsiteX4" fmla="*/ 0 w 390322"/>
                <a:gd name="connsiteY4" fmla="*/ 284496 h 568992"/>
                <a:gd name="connsiteX0" fmla="*/ 493 w 390815"/>
                <a:gd name="connsiteY0" fmla="*/ 284496 h 574971"/>
                <a:gd name="connsiteX1" fmla="*/ 195654 w 390815"/>
                <a:gd name="connsiteY1" fmla="*/ 0 h 574971"/>
                <a:gd name="connsiteX2" fmla="*/ 390815 w 390815"/>
                <a:gd name="connsiteY2" fmla="*/ 284496 h 574971"/>
                <a:gd name="connsiteX3" fmla="*/ 195654 w 390815"/>
                <a:gd name="connsiteY3" fmla="*/ 568992 h 574971"/>
                <a:gd name="connsiteX4" fmla="*/ 141463 w 390815"/>
                <a:gd name="connsiteY4" fmla="*/ 462912 h 574971"/>
                <a:gd name="connsiteX5" fmla="*/ 493 w 390815"/>
                <a:gd name="connsiteY5" fmla="*/ 284496 h 574971"/>
                <a:gd name="connsiteX0" fmla="*/ 493 w 393743"/>
                <a:gd name="connsiteY0" fmla="*/ 284496 h 569068"/>
                <a:gd name="connsiteX1" fmla="*/ 195654 w 393743"/>
                <a:gd name="connsiteY1" fmla="*/ 0 h 569068"/>
                <a:gd name="connsiteX2" fmla="*/ 390815 w 393743"/>
                <a:gd name="connsiteY2" fmla="*/ 284496 h 569068"/>
                <a:gd name="connsiteX3" fmla="*/ 251954 w 393743"/>
                <a:gd name="connsiteY3" fmla="*/ 447672 h 569068"/>
                <a:gd name="connsiteX4" fmla="*/ 195654 w 393743"/>
                <a:gd name="connsiteY4" fmla="*/ 568992 h 569068"/>
                <a:gd name="connsiteX5" fmla="*/ 141463 w 393743"/>
                <a:gd name="connsiteY5" fmla="*/ 462912 h 569068"/>
                <a:gd name="connsiteX6" fmla="*/ 493 w 393743"/>
                <a:gd name="connsiteY6" fmla="*/ 284496 h 569068"/>
                <a:gd name="connsiteX0" fmla="*/ 493 w 386281"/>
                <a:gd name="connsiteY0" fmla="*/ 287681 h 572253"/>
                <a:gd name="connsiteX1" fmla="*/ 195654 w 386281"/>
                <a:gd name="connsiteY1" fmla="*/ 3185 h 572253"/>
                <a:gd name="connsiteX2" fmla="*/ 383195 w 386281"/>
                <a:gd name="connsiteY2" fmla="*/ 154331 h 572253"/>
                <a:gd name="connsiteX3" fmla="*/ 251954 w 386281"/>
                <a:gd name="connsiteY3" fmla="*/ 450857 h 572253"/>
                <a:gd name="connsiteX4" fmla="*/ 195654 w 386281"/>
                <a:gd name="connsiteY4" fmla="*/ 572177 h 572253"/>
                <a:gd name="connsiteX5" fmla="*/ 141463 w 386281"/>
                <a:gd name="connsiteY5" fmla="*/ 466097 h 572253"/>
                <a:gd name="connsiteX6" fmla="*/ 493 w 386281"/>
                <a:gd name="connsiteY6" fmla="*/ 287681 h 572253"/>
                <a:gd name="connsiteX0" fmla="*/ 465 w 393873"/>
                <a:gd name="connsiteY0" fmla="*/ 158782 h 569084"/>
                <a:gd name="connsiteX1" fmla="*/ 203246 w 393873"/>
                <a:gd name="connsiteY1" fmla="*/ 16 h 569084"/>
                <a:gd name="connsiteX2" fmla="*/ 390787 w 393873"/>
                <a:gd name="connsiteY2" fmla="*/ 151162 h 569084"/>
                <a:gd name="connsiteX3" fmla="*/ 259546 w 393873"/>
                <a:gd name="connsiteY3" fmla="*/ 447688 h 569084"/>
                <a:gd name="connsiteX4" fmla="*/ 203246 w 393873"/>
                <a:gd name="connsiteY4" fmla="*/ 569008 h 569084"/>
                <a:gd name="connsiteX5" fmla="*/ 149055 w 393873"/>
                <a:gd name="connsiteY5" fmla="*/ 462928 h 569084"/>
                <a:gd name="connsiteX6" fmla="*/ 465 w 393873"/>
                <a:gd name="connsiteY6" fmla="*/ 158782 h 569084"/>
                <a:gd name="connsiteX0" fmla="*/ 465 w 393873"/>
                <a:gd name="connsiteY0" fmla="*/ 170209 h 580511"/>
                <a:gd name="connsiteX1" fmla="*/ 203246 w 393873"/>
                <a:gd name="connsiteY1" fmla="*/ 13 h 580511"/>
                <a:gd name="connsiteX2" fmla="*/ 390787 w 393873"/>
                <a:gd name="connsiteY2" fmla="*/ 162589 h 580511"/>
                <a:gd name="connsiteX3" fmla="*/ 259546 w 393873"/>
                <a:gd name="connsiteY3" fmla="*/ 459115 h 580511"/>
                <a:gd name="connsiteX4" fmla="*/ 203246 w 393873"/>
                <a:gd name="connsiteY4" fmla="*/ 580435 h 580511"/>
                <a:gd name="connsiteX5" fmla="*/ 149055 w 393873"/>
                <a:gd name="connsiteY5" fmla="*/ 474355 h 580511"/>
                <a:gd name="connsiteX6" fmla="*/ 465 w 393873"/>
                <a:gd name="connsiteY6" fmla="*/ 170209 h 580511"/>
                <a:gd name="connsiteX0" fmla="*/ 465 w 393873"/>
                <a:gd name="connsiteY0" fmla="*/ 170209 h 580457"/>
                <a:gd name="connsiteX1" fmla="*/ 203246 w 393873"/>
                <a:gd name="connsiteY1" fmla="*/ 13 h 580457"/>
                <a:gd name="connsiteX2" fmla="*/ 390787 w 393873"/>
                <a:gd name="connsiteY2" fmla="*/ 162589 h 580457"/>
                <a:gd name="connsiteX3" fmla="*/ 259546 w 393873"/>
                <a:gd name="connsiteY3" fmla="*/ 481975 h 580457"/>
                <a:gd name="connsiteX4" fmla="*/ 203246 w 393873"/>
                <a:gd name="connsiteY4" fmla="*/ 580435 h 580457"/>
                <a:gd name="connsiteX5" fmla="*/ 149055 w 393873"/>
                <a:gd name="connsiteY5" fmla="*/ 474355 h 580457"/>
                <a:gd name="connsiteX6" fmla="*/ 465 w 393873"/>
                <a:gd name="connsiteY6" fmla="*/ 170209 h 580457"/>
                <a:gd name="connsiteX0" fmla="*/ 631 w 394039"/>
                <a:gd name="connsiteY0" fmla="*/ 170209 h 580498"/>
                <a:gd name="connsiteX1" fmla="*/ 203412 w 394039"/>
                <a:gd name="connsiteY1" fmla="*/ 13 h 580498"/>
                <a:gd name="connsiteX2" fmla="*/ 390953 w 394039"/>
                <a:gd name="connsiteY2" fmla="*/ 162589 h 580498"/>
                <a:gd name="connsiteX3" fmla="*/ 259712 w 394039"/>
                <a:gd name="connsiteY3" fmla="*/ 481975 h 580498"/>
                <a:gd name="connsiteX4" fmla="*/ 203412 w 394039"/>
                <a:gd name="connsiteY4" fmla="*/ 580435 h 580498"/>
                <a:gd name="connsiteX5" fmla="*/ 141601 w 394039"/>
                <a:gd name="connsiteY5" fmla="*/ 493405 h 580498"/>
                <a:gd name="connsiteX6" fmla="*/ 631 w 394039"/>
                <a:gd name="connsiteY6" fmla="*/ 170209 h 580498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1103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0722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0722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20722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94"/>
                <a:gd name="connsiteX1" fmla="*/ 203412 w 394039"/>
                <a:gd name="connsiteY1" fmla="*/ 13 h 629994"/>
                <a:gd name="connsiteX2" fmla="*/ 390953 w 394039"/>
                <a:gd name="connsiteY2" fmla="*/ 162589 h 629994"/>
                <a:gd name="connsiteX3" fmla="*/ 259712 w 394039"/>
                <a:gd name="connsiteY3" fmla="*/ 481975 h 629994"/>
                <a:gd name="connsiteX4" fmla="*/ 199602 w 394039"/>
                <a:gd name="connsiteY4" fmla="*/ 629965 h 629994"/>
                <a:gd name="connsiteX5" fmla="*/ 141601 w 394039"/>
                <a:gd name="connsiteY5" fmla="*/ 493405 h 629994"/>
                <a:gd name="connsiteX6" fmla="*/ 631 w 394039"/>
                <a:gd name="connsiteY6" fmla="*/ 170209 h 629994"/>
                <a:gd name="connsiteX0" fmla="*/ 631 w 394039"/>
                <a:gd name="connsiteY0" fmla="*/ 170209 h 629965"/>
                <a:gd name="connsiteX1" fmla="*/ 203412 w 394039"/>
                <a:gd name="connsiteY1" fmla="*/ 13 h 629965"/>
                <a:gd name="connsiteX2" fmla="*/ 390953 w 394039"/>
                <a:gd name="connsiteY2" fmla="*/ 162589 h 629965"/>
                <a:gd name="connsiteX3" fmla="*/ 259712 w 394039"/>
                <a:gd name="connsiteY3" fmla="*/ 481975 h 629965"/>
                <a:gd name="connsiteX4" fmla="*/ 199602 w 394039"/>
                <a:gd name="connsiteY4" fmla="*/ 629965 h 629965"/>
                <a:gd name="connsiteX5" fmla="*/ 141601 w 394039"/>
                <a:gd name="connsiteY5" fmla="*/ 493405 h 629965"/>
                <a:gd name="connsiteX6" fmla="*/ 631 w 394039"/>
                <a:gd name="connsiteY6" fmla="*/ 170209 h 629965"/>
                <a:gd name="connsiteX0" fmla="*/ 631 w 394039"/>
                <a:gd name="connsiteY0" fmla="*/ 170209 h 572815"/>
                <a:gd name="connsiteX1" fmla="*/ 203412 w 394039"/>
                <a:gd name="connsiteY1" fmla="*/ 13 h 572815"/>
                <a:gd name="connsiteX2" fmla="*/ 390953 w 394039"/>
                <a:gd name="connsiteY2" fmla="*/ 162589 h 572815"/>
                <a:gd name="connsiteX3" fmla="*/ 259712 w 394039"/>
                <a:gd name="connsiteY3" fmla="*/ 481975 h 572815"/>
                <a:gd name="connsiteX4" fmla="*/ 191982 w 394039"/>
                <a:gd name="connsiteY4" fmla="*/ 572815 h 572815"/>
                <a:gd name="connsiteX5" fmla="*/ 141601 w 394039"/>
                <a:gd name="connsiteY5" fmla="*/ 493405 h 572815"/>
                <a:gd name="connsiteX6" fmla="*/ 631 w 394039"/>
                <a:gd name="connsiteY6" fmla="*/ 170209 h 572815"/>
                <a:gd name="connsiteX0" fmla="*/ 631 w 394039"/>
                <a:gd name="connsiteY0" fmla="*/ 170209 h 645205"/>
                <a:gd name="connsiteX1" fmla="*/ 203412 w 394039"/>
                <a:gd name="connsiteY1" fmla="*/ 13 h 645205"/>
                <a:gd name="connsiteX2" fmla="*/ 390953 w 394039"/>
                <a:gd name="connsiteY2" fmla="*/ 162589 h 645205"/>
                <a:gd name="connsiteX3" fmla="*/ 259712 w 394039"/>
                <a:gd name="connsiteY3" fmla="*/ 481975 h 645205"/>
                <a:gd name="connsiteX4" fmla="*/ 191982 w 394039"/>
                <a:gd name="connsiteY4" fmla="*/ 645205 h 645205"/>
                <a:gd name="connsiteX5" fmla="*/ 141601 w 394039"/>
                <a:gd name="connsiteY5" fmla="*/ 493405 h 645205"/>
                <a:gd name="connsiteX6" fmla="*/ 631 w 394039"/>
                <a:gd name="connsiteY6" fmla="*/ 170209 h 645205"/>
                <a:gd name="connsiteX0" fmla="*/ 631 w 394039"/>
                <a:gd name="connsiteY0" fmla="*/ 170209 h 646874"/>
                <a:gd name="connsiteX1" fmla="*/ 203412 w 394039"/>
                <a:gd name="connsiteY1" fmla="*/ 13 h 646874"/>
                <a:gd name="connsiteX2" fmla="*/ 390953 w 394039"/>
                <a:gd name="connsiteY2" fmla="*/ 162589 h 646874"/>
                <a:gd name="connsiteX3" fmla="*/ 259712 w 394039"/>
                <a:gd name="connsiteY3" fmla="*/ 481975 h 646874"/>
                <a:gd name="connsiteX4" fmla="*/ 191982 w 394039"/>
                <a:gd name="connsiteY4" fmla="*/ 645205 h 646874"/>
                <a:gd name="connsiteX5" fmla="*/ 141601 w 394039"/>
                <a:gd name="connsiteY5" fmla="*/ 493405 h 646874"/>
                <a:gd name="connsiteX6" fmla="*/ 631 w 394039"/>
                <a:gd name="connsiteY6" fmla="*/ 170209 h 646874"/>
                <a:gd name="connsiteX0" fmla="*/ 631 w 394039"/>
                <a:gd name="connsiteY0" fmla="*/ 170209 h 660164"/>
                <a:gd name="connsiteX1" fmla="*/ 203412 w 394039"/>
                <a:gd name="connsiteY1" fmla="*/ 13 h 660164"/>
                <a:gd name="connsiteX2" fmla="*/ 390953 w 394039"/>
                <a:gd name="connsiteY2" fmla="*/ 162589 h 660164"/>
                <a:gd name="connsiteX3" fmla="*/ 259712 w 394039"/>
                <a:gd name="connsiteY3" fmla="*/ 481975 h 660164"/>
                <a:gd name="connsiteX4" fmla="*/ 191982 w 394039"/>
                <a:gd name="connsiteY4" fmla="*/ 645205 h 660164"/>
                <a:gd name="connsiteX5" fmla="*/ 141601 w 394039"/>
                <a:gd name="connsiteY5" fmla="*/ 493405 h 660164"/>
                <a:gd name="connsiteX6" fmla="*/ 631 w 394039"/>
                <a:gd name="connsiteY6" fmla="*/ 170209 h 660164"/>
                <a:gd name="connsiteX0" fmla="*/ 631 w 394039"/>
                <a:gd name="connsiteY0" fmla="*/ 170209 h 645205"/>
                <a:gd name="connsiteX1" fmla="*/ 203412 w 394039"/>
                <a:gd name="connsiteY1" fmla="*/ 13 h 645205"/>
                <a:gd name="connsiteX2" fmla="*/ 390953 w 394039"/>
                <a:gd name="connsiteY2" fmla="*/ 162589 h 645205"/>
                <a:gd name="connsiteX3" fmla="*/ 259712 w 394039"/>
                <a:gd name="connsiteY3" fmla="*/ 481975 h 645205"/>
                <a:gd name="connsiteX4" fmla="*/ 191982 w 394039"/>
                <a:gd name="connsiteY4" fmla="*/ 645205 h 645205"/>
                <a:gd name="connsiteX5" fmla="*/ 141601 w 394039"/>
                <a:gd name="connsiteY5" fmla="*/ 493405 h 645205"/>
                <a:gd name="connsiteX6" fmla="*/ 631 w 394039"/>
                <a:gd name="connsiteY6" fmla="*/ 170209 h 645205"/>
                <a:gd name="connsiteX0" fmla="*/ 631 w 394039"/>
                <a:gd name="connsiteY0" fmla="*/ 170209 h 649015"/>
                <a:gd name="connsiteX1" fmla="*/ 203412 w 394039"/>
                <a:gd name="connsiteY1" fmla="*/ 13 h 649015"/>
                <a:gd name="connsiteX2" fmla="*/ 390953 w 394039"/>
                <a:gd name="connsiteY2" fmla="*/ 162589 h 649015"/>
                <a:gd name="connsiteX3" fmla="*/ 259712 w 394039"/>
                <a:gd name="connsiteY3" fmla="*/ 481975 h 649015"/>
                <a:gd name="connsiteX4" fmla="*/ 203412 w 394039"/>
                <a:gd name="connsiteY4" fmla="*/ 649015 h 649015"/>
                <a:gd name="connsiteX5" fmla="*/ 141601 w 394039"/>
                <a:gd name="connsiteY5" fmla="*/ 493405 h 649015"/>
                <a:gd name="connsiteX6" fmla="*/ 631 w 394039"/>
                <a:gd name="connsiteY6" fmla="*/ 170209 h 649015"/>
                <a:gd name="connsiteX0" fmla="*/ 1209 w 394617"/>
                <a:gd name="connsiteY0" fmla="*/ 170209 h 649015"/>
                <a:gd name="connsiteX1" fmla="*/ 203990 w 394617"/>
                <a:gd name="connsiteY1" fmla="*/ 13 h 649015"/>
                <a:gd name="connsiteX2" fmla="*/ 391531 w 394617"/>
                <a:gd name="connsiteY2" fmla="*/ 162589 h 649015"/>
                <a:gd name="connsiteX3" fmla="*/ 260290 w 394617"/>
                <a:gd name="connsiteY3" fmla="*/ 481975 h 649015"/>
                <a:gd name="connsiteX4" fmla="*/ 203990 w 394617"/>
                <a:gd name="connsiteY4" fmla="*/ 649015 h 649015"/>
                <a:gd name="connsiteX5" fmla="*/ 123129 w 394617"/>
                <a:gd name="connsiteY5" fmla="*/ 474355 h 649015"/>
                <a:gd name="connsiteX6" fmla="*/ 1209 w 394617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4990"/>
                <a:gd name="connsiteY0" fmla="*/ 170209 h 649015"/>
                <a:gd name="connsiteX1" fmla="*/ 203990 w 394990"/>
                <a:gd name="connsiteY1" fmla="*/ 13 h 649015"/>
                <a:gd name="connsiteX2" fmla="*/ 391531 w 394990"/>
                <a:gd name="connsiteY2" fmla="*/ 162589 h 649015"/>
                <a:gd name="connsiteX3" fmla="*/ 275530 w 394990"/>
                <a:gd name="connsiteY3" fmla="*/ 481975 h 649015"/>
                <a:gd name="connsiteX4" fmla="*/ 203990 w 394990"/>
                <a:gd name="connsiteY4" fmla="*/ 649015 h 649015"/>
                <a:gd name="connsiteX5" fmla="*/ 123129 w 394990"/>
                <a:gd name="connsiteY5" fmla="*/ 474355 h 649015"/>
                <a:gd name="connsiteX6" fmla="*/ 1209 w 394990"/>
                <a:gd name="connsiteY6" fmla="*/ 170209 h 649015"/>
                <a:gd name="connsiteX0" fmla="*/ 1209 w 396086"/>
                <a:gd name="connsiteY0" fmla="*/ 170209 h 649015"/>
                <a:gd name="connsiteX1" fmla="*/ 203990 w 396086"/>
                <a:gd name="connsiteY1" fmla="*/ 13 h 649015"/>
                <a:gd name="connsiteX2" fmla="*/ 391531 w 396086"/>
                <a:gd name="connsiteY2" fmla="*/ 162589 h 649015"/>
                <a:gd name="connsiteX3" fmla="*/ 306010 w 396086"/>
                <a:gd name="connsiteY3" fmla="*/ 428635 h 649015"/>
                <a:gd name="connsiteX4" fmla="*/ 203990 w 396086"/>
                <a:gd name="connsiteY4" fmla="*/ 649015 h 649015"/>
                <a:gd name="connsiteX5" fmla="*/ 123129 w 396086"/>
                <a:gd name="connsiteY5" fmla="*/ 474355 h 649015"/>
                <a:gd name="connsiteX6" fmla="*/ 1209 w 396086"/>
                <a:gd name="connsiteY6" fmla="*/ 170209 h 649015"/>
                <a:gd name="connsiteX0" fmla="*/ 2832 w 397709"/>
                <a:gd name="connsiteY0" fmla="*/ 170209 h 649015"/>
                <a:gd name="connsiteX1" fmla="*/ 205613 w 397709"/>
                <a:gd name="connsiteY1" fmla="*/ 13 h 649015"/>
                <a:gd name="connsiteX2" fmla="*/ 393154 w 397709"/>
                <a:gd name="connsiteY2" fmla="*/ 162589 h 649015"/>
                <a:gd name="connsiteX3" fmla="*/ 307633 w 397709"/>
                <a:gd name="connsiteY3" fmla="*/ 428635 h 649015"/>
                <a:gd name="connsiteX4" fmla="*/ 205613 w 397709"/>
                <a:gd name="connsiteY4" fmla="*/ 649015 h 649015"/>
                <a:gd name="connsiteX5" fmla="*/ 94272 w 397709"/>
                <a:gd name="connsiteY5" fmla="*/ 421015 h 649015"/>
                <a:gd name="connsiteX6" fmla="*/ 2832 w 397709"/>
                <a:gd name="connsiteY6" fmla="*/ 170209 h 649015"/>
                <a:gd name="connsiteX0" fmla="*/ 2832 w 397709"/>
                <a:gd name="connsiteY0" fmla="*/ 170209 h 649015"/>
                <a:gd name="connsiteX1" fmla="*/ 205613 w 397709"/>
                <a:gd name="connsiteY1" fmla="*/ 13 h 649015"/>
                <a:gd name="connsiteX2" fmla="*/ 393154 w 397709"/>
                <a:gd name="connsiteY2" fmla="*/ 162589 h 649015"/>
                <a:gd name="connsiteX3" fmla="*/ 307633 w 397709"/>
                <a:gd name="connsiteY3" fmla="*/ 413395 h 649015"/>
                <a:gd name="connsiteX4" fmla="*/ 205613 w 397709"/>
                <a:gd name="connsiteY4" fmla="*/ 649015 h 649015"/>
                <a:gd name="connsiteX5" fmla="*/ 94272 w 397709"/>
                <a:gd name="connsiteY5" fmla="*/ 421015 h 649015"/>
                <a:gd name="connsiteX6" fmla="*/ 2832 w 397709"/>
                <a:gd name="connsiteY6" fmla="*/ 170209 h 649015"/>
                <a:gd name="connsiteX0" fmla="*/ 2832 w 397110"/>
                <a:gd name="connsiteY0" fmla="*/ 170209 h 649015"/>
                <a:gd name="connsiteX1" fmla="*/ 205613 w 397110"/>
                <a:gd name="connsiteY1" fmla="*/ 13 h 649015"/>
                <a:gd name="connsiteX2" fmla="*/ 393154 w 397110"/>
                <a:gd name="connsiteY2" fmla="*/ 162589 h 649015"/>
                <a:gd name="connsiteX3" fmla="*/ 307633 w 397110"/>
                <a:gd name="connsiteY3" fmla="*/ 413395 h 649015"/>
                <a:gd name="connsiteX4" fmla="*/ 205613 w 397110"/>
                <a:gd name="connsiteY4" fmla="*/ 649015 h 649015"/>
                <a:gd name="connsiteX5" fmla="*/ 94272 w 397110"/>
                <a:gd name="connsiteY5" fmla="*/ 421015 h 649015"/>
                <a:gd name="connsiteX6" fmla="*/ 2832 w 397110"/>
                <a:gd name="connsiteY6" fmla="*/ 170209 h 649015"/>
                <a:gd name="connsiteX0" fmla="*/ 2832 w 397110"/>
                <a:gd name="connsiteY0" fmla="*/ 170209 h 649015"/>
                <a:gd name="connsiteX1" fmla="*/ 205613 w 397110"/>
                <a:gd name="connsiteY1" fmla="*/ 13 h 649015"/>
                <a:gd name="connsiteX2" fmla="*/ 393154 w 397110"/>
                <a:gd name="connsiteY2" fmla="*/ 162589 h 649015"/>
                <a:gd name="connsiteX3" fmla="*/ 307633 w 397110"/>
                <a:gd name="connsiteY3" fmla="*/ 413395 h 649015"/>
                <a:gd name="connsiteX4" fmla="*/ 205613 w 397110"/>
                <a:gd name="connsiteY4" fmla="*/ 649015 h 649015"/>
                <a:gd name="connsiteX5" fmla="*/ 94272 w 397110"/>
                <a:gd name="connsiteY5" fmla="*/ 421015 h 649015"/>
                <a:gd name="connsiteX6" fmla="*/ 2832 w 397110"/>
                <a:gd name="connsiteY6" fmla="*/ 170209 h 649015"/>
                <a:gd name="connsiteX0" fmla="*/ 2832 w 397252"/>
                <a:gd name="connsiteY0" fmla="*/ 170209 h 649015"/>
                <a:gd name="connsiteX1" fmla="*/ 205613 w 397252"/>
                <a:gd name="connsiteY1" fmla="*/ 13 h 649015"/>
                <a:gd name="connsiteX2" fmla="*/ 393154 w 397252"/>
                <a:gd name="connsiteY2" fmla="*/ 162589 h 649015"/>
                <a:gd name="connsiteX3" fmla="*/ 311443 w 397252"/>
                <a:gd name="connsiteY3" fmla="*/ 421015 h 649015"/>
                <a:gd name="connsiteX4" fmla="*/ 205613 w 397252"/>
                <a:gd name="connsiteY4" fmla="*/ 649015 h 649015"/>
                <a:gd name="connsiteX5" fmla="*/ 94272 w 397252"/>
                <a:gd name="connsiteY5" fmla="*/ 421015 h 649015"/>
                <a:gd name="connsiteX6" fmla="*/ 2832 w 397252"/>
                <a:gd name="connsiteY6" fmla="*/ 170209 h 649015"/>
                <a:gd name="connsiteX0" fmla="*/ 2675 w 397095"/>
                <a:gd name="connsiteY0" fmla="*/ 120696 h 599502"/>
                <a:gd name="connsiteX1" fmla="*/ 201646 w 397095"/>
                <a:gd name="connsiteY1" fmla="*/ 30 h 599502"/>
                <a:gd name="connsiteX2" fmla="*/ 392997 w 397095"/>
                <a:gd name="connsiteY2" fmla="*/ 113076 h 599502"/>
                <a:gd name="connsiteX3" fmla="*/ 311286 w 397095"/>
                <a:gd name="connsiteY3" fmla="*/ 371502 h 599502"/>
                <a:gd name="connsiteX4" fmla="*/ 205456 w 397095"/>
                <a:gd name="connsiteY4" fmla="*/ 599502 h 599502"/>
                <a:gd name="connsiteX5" fmla="*/ 94115 w 397095"/>
                <a:gd name="connsiteY5" fmla="*/ 371502 h 599502"/>
                <a:gd name="connsiteX6" fmla="*/ 2675 w 397095"/>
                <a:gd name="connsiteY6" fmla="*/ 120696 h 599502"/>
                <a:gd name="connsiteX0" fmla="*/ 2675 w 395616"/>
                <a:gd name="connsiteY0" fmla="*/ 120689 h 599495"/>
                <a:gd name="connsiteX1" fmla="*/ 201646 w 395616"/>
                <a:gd name="connsiteY1" fmla="*/ 23 h 599495"/>
                <a:gd name="connsiteX2" fmla="*/ 392997 w 395616"/>
                <a:gd name="connsiteY2" fmla="*/ 113069 h 599495"/>
                <a:gd name="connsiteX3" fmla="*/ 311286 w 395616"/>
                <a:gd name="connsiteY3" fmla="*/ 371495 h 599495"/>
                <a:gd name="connsiteX4" fmla="*/ 205456 w 395616"/>
                <a:gd name="connsiteY4" fmla="*/ 599495 h 599495"/>
                <a:gd name="connsiteX5" fmla="*/ 94115 w 395616"/>
                <a:gd name="connsiteY5" fmla="*/ 371495 h 599495"/>
                <a:gd name="connsiteX6" fmla="*/ 2675 w 395616"/>
                <a:gd name="connsiteY6" fmla="*/ 120689 h 599495"/>
                <a:gd name="connsiteX0" fmla="*/ 2675 w 396068"/>
                <a:gd name="connsiteY0" fmla="*/ 120689 h 599495"/>
                <a:gd name="connsiteX1" fmla="*/ 201646 w 396068"/>
                <a:gd name="connsiteY1" fmla="*/ 23 h 599495"/>
                <a:gd name="connsiteX2" fmla="*/ 392997 w 396068"/>
                <a:gd name="connsiteY2" fmla="*/ 113069 h 599495"/>
                <a:gd name="connsiteX3" fmla="*/ 311286 w 396068"/>
                <a:gd name="connsiteY3" fmla="*/ 371495 h 599495"/>
                <a:gd name="connsiteX4" fmla="*/ 205456 w 396068"/>
                <a:gd name="connsiteY4" fmla="*/ 599495 h 599495"/>
                <a:gd name="connsiteX5" fmla="*/ 94115 w 396068"/>
                <a:gd name="connsiteY5" fmla="*/ 371495 h 599495"/>
                <a:gd name="connsiteX6" fmla="*/ 2675 w 396068"/>
                <a:gd name="connsiteY6" fmla="*/ 120689 h 599495"/>
                <a:gd name="connsiteX0" fmla="*/ 2675 w 395752"/>
                <a:gd name="connsiteY0" fmla="*/ 120689 h 599495"/>
                <a:gd name="connsiteX1" fmla="*/ 201646 w 395752"/>
                <a:gd name="connsiteY1" fmla="*/ 23 h 599495"/>
                <a:gd name="connsiteX2" fmla="*/ 392997 w 395752"/>
                <a:gd name="connsiteY2" fmla="*/ 113069 h 599495"/>
                <a:gd name="connsiteX3" fmla="*/ 311286 w 395752"/>
                <a:gd name="connsiteY3" fmla="*/ 371495 h 599495"/>
                <a:gd name="connsiteX4" fmla="*/ 205456 w 395752"/>
                <a:gd name="connsiteY4" fmla="*/ 599495 h 599495"/>
                <a:gd name="connsiteX5" fmla="*/ 94115 w 395752"/>
                <a:gd name="connsiteY5" fmla="*/ 371495 h 599495"/>
                <a:gd name="connsiteX6" fmla="*/ 2675 w 395752"/>
                <a:gd name="connsiteY6" fmla="*/ 120689 h 599495"/>
                <a:gd name="connsiteX0" fmla="*/ 2575 w 396120"/>
                <a:gd name="connsiteY0" fmla="*/ 120689 h 609370"/>
                <a:gd name="connsiteX1" fmla="*/ 201546 w 396120"/>
                <a:gd name="connsiteY1" fmla="*/ 23 h 609370"/>
                <a:gd name="connsiteX2" fmla="*/ 392897 w 396120"/>
                <a:gd name="connsiteY2" fmla="*/ 113069 h 609370"/>
                <a:gd name="connsiteX3" fmla="*/ 311186 w 396120"/>
                <a:gd name="connsiteY3" fmla="*/ 371495 h 609370"/>
                <a:gd name="connsiteX4" fmla="*/ 175731 w 396120"/>
                <a:gd name="connsiteY4" fmla="*/ 609370 h 609370"/>
                <a:gd name="connsiteX5" fmla="*/ 94015 w 396120"/>
                <a:gd name="connsiteY5" fmla="*/ 371495 h 609370"/>
                <a:gd name="connsiteX6" fmla="*/ 2575 w 396120"/>
                <a:gd name="connsiteY6" fmla="*/ 120689 h 60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6120" h="609370">
                  <a:moveTo>
                    <a:pt x="2575" y="120689"/>
                  </a:moveTo>
                  <a:cubicBezTo>
                    <a:pt x="20497" y="58777"/>
                    <a:pt x="136492" y="1293"/>
                    <a:pt x="201546" y="23"/>
                  </a:cubicBezTo>
                  <a:cubicBezTo>
                    <a:pt x="266600" y="-1247"/>
                    <a:pt x="374624" y="51157"/>
                    <a:pt x="392897" y="113069"/>
                  </a:cubicBezTo>
                  <a:cubicBezTo>
                    <a:pt x="411170" y="174981"/>
                    <a:pt x="347380" y="288778"/>
                    <a:pt x="311186" y="371495"/>
                  </a:cubicBezTo>
                  <a:cubicBezTo>
                    <a:pt x="274992" y="454212"/>
                    <a:pt x="229438" y="520783"/>
                    <a:pt x="175731" y="609370"/>
                  </a:cubicBezTo>
                  <a:cubicBezTo>
                    <a:pt x="131978" y="499995"/>
                    <a:pt x="122874" y="452942"/>
                    <a:pt x="94015" y="371495"/>
                  </a:cubicBezTo>
                  <a:cubicBezTo>
                    <a:pt x="65156" y="290048"/>
                    <a:pt x="-15347" y="182601"/>
                    <a:pt x="2575" y="1206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文本占位符 46">
            <a:extLst>
              <a:ext uri="{FF2B5EF4-FFF2-40B4-BE49-F238E27FC236}">
                <a16:creationId xmlns="" xmlns:a16="http://schemas.microsoft.com/office/drawing/2014/main" id="{296616B0-6A84-4E7C-B576-6FC6F74DFF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1636" y="375304"/>
            <a:ext cx="752917" cy="568992"/>
          </a:xfrm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8250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13D3DEC-FE21-46CE-8641-C158A9296F53}"/>
              </a:ext>
            </a:extLst>
          </p:cNvPr>
          <p:cNvGrpSpPr/>
          <p:nvPr userDrawn="1"/>
        </p:nvGrpSpPr>
        <p:grpSpPr>
          <a:xfrm>
            <a:off x="30480" y="37618"/>
            <a:ext cx="12192000" cy="6858002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AFD1433A-B677-40EC-94A0-708420AF20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99" b="7500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6781E20F-A0FD-48DD-AF41-C002AE7F56EE}"/>
                </a:ext>
              </a:extLst>
            </p:cNvPr>
            <p:cNvSpPr/>
            <p:nvPr/>
          </p:nvSpPr>
          <p:spPr>
            <a:xfrm>
              <a:off x="0" y="0"/>
              <a:ext cx="12191999" cy="685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15000">
                  <a:schemeClr val="bg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9EEFB840-C22C-4666-80E6-DED302E6C518}"/>
              </a:ext>
            </a:extLst>
          </p:cNvPr>
          <p:cNvSpPr/>
          <p:nvPr userDrawn="1"/>
        </p:nvSpPr>
        <p:spPr>
          <a:xfrm>
            <a:off x="1279" y="6632469"/>
            <a:ext cx="12189442" cy="5689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5C18F36-53E8-4342-98FC-AD031C5FC18C}"/>
              </a:ext>
            </a:extLst>
          </p:cNvPr>
          <p:cNvSpPr txBox="1"/>
          <p:nvPr userDrawn="1"/>
        </p:nvSpPr>
        <p:spPr>
          <a:xfrm>
            <a:off x="970219" y="446135"/>
            <a:ext cx="29626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CONTENTS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9" name="TextBox 13">
            <a:extLst>
              <a:ext uri="{FF2B5EF4-FFF2-40B4-BE49-F238E27FC236}">
                <a16:creationId xmlns="" xmlns:a16="http://schemas.microsoft.com/office/drawing/2014/main" id="{AFD1F32F-2DF3-4F06-B3E1-8F4D9330E012}"/>
              </a:ext>
            </a:extLst>
          </p:cNvPr>
          <p:cNvSpPr txBox="1"/>
          <p:nvPr userDrawn="1"/>
        </p:nvSpPr>
        <p:spPr>
          <a:xfrm>
            <a:off x="1160323" y="934217"/>
            <a:ext cx="2624137" cy="6498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sz="6600" noProof="0" dirty="0"/>
              <a:t>目  录</a:t>
            </a:r>
          </a:p>
        </p:txBody>
      </p:sp>
    </p:spTree>
    <p:extLst>
      <p:ext uri="{BB962C8B-B14F-4D97-AF65-F5344CB8AC3E}">
        <p14:creationId xmlns:p14="http://schemas.microsoft.com/office/powerpoint/2010/main" val="334282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8D9F4C2-0517-49F7-B308-84D1D22AE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B3AD274-67F2-447C-BCE7-635822631C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8E2EA32-5762-4228-9938-5C679E660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1DEC-8155-4063-8065-DB622E34BCBF}" type="datetimeFigureOut">
              <a:rPr lang="zh-CN" altLang="en-US" smtClean="0"/>
              <a:t>2021/12/23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0E328FC-C91F-48B3-BCE6-7808214D5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4B93D05-93BB-44EE-B747-AED32D6DC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1187-B605-4A0C-9E45-C91F697163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767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070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779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87CC94B-4BB5-45FB-8743-C7D4E802D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643C9AE-0615-4BBA-901C-792AB3B82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8EA89EA-7E3E-4457-9F09-A771D46FEB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1FDDD-A584-4846-B1EA-EB714BDAC715}" type="datetimeFigureOut">
              <a:rPr lang="zh-CN" altLang="en-US" smtClean="0"/>
              <a:t>2021/12/23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8BF49AC-03EA-4E25-8541-AF7C171DE0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2F1B6D4-3524-4B3C-BD74-C02FDC71A3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97745-B411-4687-B5ED-8D8599031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74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2" r:id="rId3"/>
    <p:sldLayoutId id="2147483654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image" Target="../media/image5.pn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g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26.xml"/><Relationship Id="rId18" Type="http://schemas.openxmlformats.org/officeDocument/2006/relationships/tags" Target="../tags/tag31.xml"/><Relationship Id="rId26" Type="http://schemas.openxmlformats.org/officeDocument/2006/relationships/tags" Target="../tags/tag39.xml"/><Relationship Id="rId39" Type="http://schemas.openxmlformats.org/officeDocument/2006/relationships/tags" Target="../tags/tag52.xml"/><Relationship Id="rId21" Type="http://schemas.openxmlformats.org/officeDocument/2006/relationships/tags" Target="../tags/tag34.xml"/><Relationship Id="rId34" Type="http://schemas.openxmlformats.org/officeDocument/2006/relationships/tags" Target="../tags/tag47.xml"/><Relationship Id="rId42" Type="http://schemas.openxmlformats.org/officeDocument/2006/relationships/tags" Target="../tags/tag55.xml"/><Relationship Id="rId47" Type="http://schemas.openxmlformats.org/officeDocument/2006/relationships/tags" Target="../tags/tag60.xml"/><Relationship Id="rId50" Type="http://schemas.openxmlformats.org/officeDocument/2006/relationships/tags" Target="../tags/tag63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9" Type="http://schemas.openxmlformats.org/officeDocument/2006/relationships/tags" Target="../tags/tag42.xml"/><Relationship Id="rId11" Type="http://schemas.openxmlformats.org/officeDocument/2006/relationships/tags" Target="../tags/tag24.xml"/><Relationship Id="rId24" Type="http://schemas.openxmlformats.org/officeDocument/2006/relationships/tags" Target="../tags/tag37.xml"/><Relationship Id="rId32" Type="http://schemas.openxmlformats.org/officeDocument/2006/relationships/tags" Target="../tags/tag45.xml"/><Relationship Id="rId37" Type="http://schemas.openxmlformats.org/officeDocument/2006/relationships/tags" Target="../tags/tag50.xml"/><Relationship Id="rId40" Type="http://schemas.openxmlformats.org/officeDocument/2006/relationships/tags" Target="../tags/tag53.xml"/><Relationship Id="rId45" Type="http://schemas.openxmlformats.org/officeDocument/2006/relationships/tags" Target="../tags/tag58.xml"/><Relationship Id="rId53" Type="http://schemas.openxmlformats.org/officeDocument/2006/relationships/notesSlide" Target="../notesSlides/notesSlide2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19" Type="http://schemas.openxmlformats.org/officeDocument/2006/relationships/tags" Target="../tags/tag32.xml"/><Relationship Id="rId31" Type="http://schemas.openxmlformats.org/officeDocument/2006/relationships/tags" Target="../tags/tag44.xml"/><Relationship Id="rId44" Type="http://schemas.openxmlformats.org/officeDocument/2006/relationships/tags" Target="../tags/tag57.xml"/><Relationship Id="rId52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Relationship Id="rId22" Type="http://schemas.openxmlformats.org/officeDocument/2006/relationships/tags" Target="../tags/tag35.xml"/><Relationship Id="rId27" Type="http://schemas.openxmlformats.org/officeDocument/2006/relationships/tags" Target="../tags/tag40.xml"/><Relationship Id="rId30" Type="http://schemas.openxmlformats.org/officeDocument/2006/relationships/tags" Target="../tags/tag43.xml"/><Relationship Id="rId35" Type="http://schemas.openxmlformats.org/officeDocument/2006/relationships/tags" Target="../tags/tag48.xml"/><Relationship Id="rId43" Type="http://schemas.openxmlformats.org/officeDocument/2006/relationships/tags" Target="../tags/tag56.xml"/><Relationship Id="rId48" Type="http://schemas.openxmlformats.org/officeDocument/2006/relationships/tags" Target="../tags/tag61.xml"/><Relationship Id="rId8" Type="http://schemas.openxmlformats.org/officeDocument/2006/relationships/tags" Target="../tags/tag21.xml"/><Relationship Id="rId51" Type="http://schemas.openxmlformats.org/officeDocument/2006/relationships/tags" Target="../tags/tag64.xml"/><Relationship Id="rId3" Type="http://schemas.openxmlformats.org/officeDocument/2006/relationships/tags" Target="../tags/tag16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5" Type="http://schemas.openxmlformats.org/officeDocument/2006/relationships/tags" Target="../tags/tag38.xml"/><Relationship Id="rId33" Type="http://schemas.openxmlformats.org/officeDocument/2006/relationships/tags" Target="../tags/tag46.xml"/><Relationship Id="rId38" Type="http://schemas.openxmlformats.org/officeDocument/2006/relationships/tags" Target="../tags/tag51.xml"/><Relationship Id="rId46" Type="http://schemas.openxmlformats.org/officeDocument/2006/relationships/tags" Target="../tags/tag59.xml"/><Relationship Id="rId20" Type="http://schemas.openxmlformats.org/officeDocument/2006/relationships/tags" Target="../tags/tag33.xml"/><Relationship Id="rId41" Type="http://schemas.openxmlformats.org/officeDocument/2006/relationships/tags" Target="../tags/tag54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5" Type="http://schemas.openxmlformats.org/officeDocument/2006/relationships/tags" Target="../tags/tag28.xml"/><Relationship Id="rId23" Type="http://schemas.openxmlformats.org/officeDocument/2006/relationships/tags" Target="../tags/tag36.xml"/><Relationship Id="rId28" Type="http://schemas.openxmlformats.org/officeDocument/2006/relationships/tags" Target="../tags/tag41.xml"/><Relationship Id="rId36" Type="http://schemas.openxmlformats.org/officeDocument/2006/relationships/tags" Target="../tags/tag49.xml"/><Relationship Id="rId49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3" Type="http://schemas.openxmlformats.org/officeDocument/2006/relationships/tags" Target="../tags/tag67.xml"/><Relationship Id="rId21" Type="http://schemas.openxmlformats.org/officeDocument/2006/relationships/notesSlide" Target="../notesSlides/notesSlide4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tags" Target="../tags/tag83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2000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任意多边形: 形状 194">
            <a:extLst>
              <a:ext uri="{FF2B5EF4-FFF2-40B4-BE49-F238E27FC236}">
                <a16:creationId xmlns="" xmlns:a16="http://schemas.microsoft.com/office/drawing/2014/main" id="{F4D4A6B3-82B2-4CA7-BBF8-0ED7A819D2C8}"/>
              </a:ext>
            </a:extLst>
          </p:cNvPr>
          <p:cNvSpPr/>
          <p:nvPr/>
        </p:nvSpPr>
        <p:spPr>
          <a:xfrm>
            <a:off x="5600107" y="1747485"/>
            <a:ext cx="6591893" cy="5110515"/>
          </a:xfrm>
          <a:custGeom>
            <a:avLst/>
            <a:gdLst>
              <a:gd name="connsiteX0" fmla="*/ 4448364 w 6591893"/>
              <a:gd name="connsiteY0" fmla="*/ 0 h 5110515"/>
              <a:gd name="connsiteX1" fmla="*/ 6568719 w 6591893"/>
              <a:gd name="connsiteY1" fmla="*/ 536894 h 5110515"/>
              <a:gd name="connsiteX2" fmla="*/ 6591893 w 6591893"/>
              <a:gd name="connsiteY2" fmla="*/ 550219 h 5110515"/>
              <a:gd name="connsiteX3" fmla="*/ 6591893 w 6591893"/>
              <a:gd name="connsiteY3" fmla="*/ 5110515 h 5110515"/>
              <a:gd name="connsiteX4" fmla="*/ 49313 w 6591893"/>
              <a:gd name="connsiteY4" fmla="*/ 5110515 h 5110515"/>
              <a:gd name="connsiteX5" fmla="*/ 22967 w 6591893"/>
              <a:gd name="connsiteY5" fmla="*/ 4903184 h 5110515"/>
              <a:gd name="connsiteX6" fmla="*/ 0 w 6591893"/>
              <a:gd name="connsiteY6" fmla="*/ 4448364 h 5110515"/>
              <a:gd name="connsiteX7" fmla="*/ 4448364 w 6591893"/>
              <a:gd name="connsiteY7" fmla="*/ 0 h 511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91893" h="5110515">
                <a:moveTo>
                  <a:pt x="4448364" y="0"/>
                </a:moveTo>
                <a:cubicBezTo>
                  <a:pt x="5216103" y="0"/>
                  <a:pt x="5938415" y="194492"/>
                  <a:pt x="6568719" y="536894"/>
                </a:cubicBezTo>
                <a:lnTo>
                  <a:pt x="6591893" y="550219"/>
                </a:lnTo>
                <a:lnTo>
                  <a:pt x="6591893" y="5110515"/>
                </a:lnTo>
                <a:lnTo>
                  <a:pt x="49313" y="5110515"/>
                </a:lnTo>
                <a:lnTo>
                  <a:pt x="22967" y="4903184"/>
                </a:lnTo>
                <a:cubicBezTo>
                  <a:pt x="7780" y="4753643"/>
                  <a:pt x="0" y="4601912"/>
                  <a:pt x="0" y="4448364"/>
                </a:cubicBezTo>
                <a:cubicBezTo>
                  <a:pt x="0" y="1991600"/>
                  <a:pt x="1991600" y="0"/>
                  <a:pt x="4448364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4580793-7201-451B-9456-AE7A89FD39D6}"/>
              </a:ext>
            </a:extLst>
          </p:cNvPr>
          <p:cNvSpPr txBox="1"/>
          <p:nvPr/>
        </p:nvSpPr>
        <p:spPr>
          <a:xfrm>
            <a:off x="647456" y="1538432"/>
            <a:ext cx="4674357" cy="20313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540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2021</a:t>
            </a:r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年</a:t>
            </a:r>
            <a:endParaRPr lang="en-US" altLang="zh-CN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个人述职报告</a:t>
            </a:r>
          </a:p>
        </p:txBody>
      </p:sp>
      <p:pic>
        <p:nvPicPr>
          <p:cNvPr id="53" name="图片 52" descr="图形用户界面, 应用程序&#10;&#10;描述已自动生成">
            <a:extLst>
              <a:ext uri="{FF2B5EF4-FFF2-40B4-BE49-F238E27FC236}">
                <a16:creationId xmlns="" xmlns:a16="http://schemas.microsoft.com/office/drawing/2014/main" id="{D30ECAC5-2E70-462E-B8C2-A2DEC54DD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748" y="-55676"/>
            <a:ext cx="7943850" cy="4457700"/>
          </a:xfrm>
          <a:prstGeom prst="rect">
            <a:avLst/>
          </a:prstGeom>
        </p:spPr>
      </p:pic>
      <p:sp>
        <p:nvSpPr>
          <p:cNvPr id="54" name="矩形: 圆角 53">
            <a:extLst>
              <a:ext uri="{FF2B5EF4-FFF2-40B4-BE49-F238E27FC236}">
                <a16:creationId xmlns="" xmlns:a16="http://schemas.microsoft.com/office/drawing/2014/main" id="{1AAEE400-4EFA-4A03-8623-55D01ACBB3E7}"/>
              </a:ext>
            </a:extLst>
          </p:cNvPr>
          <p:cNvSpPr/>
          <p:nvPr/>
        </p:nvSpPr>
        <p:spPr>
          <a:xfrm>
            <a:off x="698258" y="4683645"/>
            <a:ext cx="1952345" cy="4175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497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2"/>
                </a:solidFill>
              </a:rPr>
              <a:t>主讲人：瓜小瓜</a:t>
            </a:r>
          </a:p>
        </p:txBody>
      </p:sp>
      <p:grpSp>
        <p:nvGrpSpPr>
          <p:cNvPr id="192" name="组合 191">
            <a:extLst>
              <a:ext uri="{FF2B5EF4-FFF2-40B4-BE49-F238E27FC236}">
                <a16:creationId xmlns="" xmlns:a16="http://schemas.microsoft.com/office/drawing/2014/main" id="{4EFE9322-92B5-415C-A345-EDAC98FC6728}"/>
              </a:ext>
            </a:extLst>
          </p:cNvPr>
          <p:cNvGrpSpPr/>
          <p:nvPr/>
        </p:nvGrpSpPr>
        <p:grpSpPr>
          <a:xfrm>
            <a:off x="5647291" y="878531"/>
            <a:ext cx="5832476" cy="5382452"/>
            <a:chOff x="6096000" y="1835830"/>
            <a:chExt cx="4156076" cy="3835400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04BCE96E-6963-49C1-9A72-46BC92F53913}"/>
                </a:ext>
              </a:extLst>
            </p:cNvPr>
            <p:cNvSpPr/>
            <p:nvPr/>
          </p:nvSpPr>
          <p:spPr bwMode="auto">
            <a:xfrm>
              <a:off x="9278938" y="5047343"/>
              <a:ext cx="676275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 5">
              <a:extLst>
                <a:ext uri="{FF2B5EF4-FFF2-40B4-BE49-F238E27FC236}">
                  <a16:creationId xmlns="" xmlns:a16="http://schemas.microsoft.com/office/drawing/2014/main" id="{F7E1C9BC-F721-408F-B1DA-39EF892E8311}"/>
                </a:ext>
              </a:extLst>
            </p:cNvPr>
            <p:cNvSpPr/>
            <p:nvPr/>
          </p:nvSpPr>
          <p:spPr bwMode="auto">
            <a:xfrm>
              <a:off x="6284913" y="5407705"/>
              <a:ext cx="1358900" cy="263525"/>
            </a:xfrm>
            <a:custGeom>
              <a:avLst/>
              <a:gdLst>
                <a:gd name="T0" fmla="*/ 206 w 412"/>
                <a:gd name="T1" fmla="*/ 0 h 80"/>
                <a:gd name="T2" fmla="*/ 116 w 412"/>
                <a:gd name="T3" fmla="*/ 4 h 80"/>
                <a:gd name="T4" fmla="*/ 119 w 412"/>
                <a:gd name="T5" fmla="*/ 16 h 80"/>
                <a:gd name="T6" fmla="*/ 112 w 412"/>
                <a:gd name="T7" fmla="*/ 32 h 80"/>
                <a:gd name="T8" fmla="*/ 105 w 412"/>
                <a:gd name="T9" fmla="*/ 31 h 80"/>
                <a:gd name="T10" fmla="*/ 82 w 412"/>
                <a:gd name="T11" fmla="*/ 8 h 80"/>
                <a:gd name="T12" fmla="*/ 0 w 412"/>
                <a:gd name="T13" fmla="*/ 40 h 80"/>
                <a:gd name="T14" fmla="*/ 206 w 412"/>
                <a:gd name="T15" fmla="*/ 80 h 80"/>
                <a:gd name="T16" fmla="*/ 412 w 412"/>
                <a:gd name="T17" fmla="*/ 40 h 80"/>
                <a:gd name="T18" fmla="*/ 206 w 412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" h="80">
                  <a:moveTo>
                    <a:pt x="206" y="0"/>
                  </a:moveTo>
                  <a:cubicBezTo>
                    <a:pt x="174" y="0"/>
                    <a:pt x="143" y="2"/>
                    <a:pt x="116" y="4"/>
                  </a:cubicBezTo>
                  <a:cubicBezTo>
                    <a:pt x="117" y="12"/>
                    <a:pt x="119" y="16"/>
                    <a:pt x="119" y="16"/>
                  </a:cubicBezTo>
                  <a:cubicBezTo>
                    <a:pt x="119" y="16"/>
                    <a:pt x="129" y="32"/>
                    <a:pt x="112" y="32"/>
                  </a:cubicBezTo>
                  <a:cubicBezTo>
                    <a:pt x="110" y="32"/>
                    <a:pt x="108" y="32"/>
                    <a:pt x="105" y="31"/>
                  </a:cubicBezTo>
                  <a:cubicBezTo>
                    <a:pt x="85" y="28"/>
                    <a:pt x="82" y="14"/>
                    <a:pt x="82" y="8"/>
                  </a:cubicBezTo>
                  <a:cubicBezTo>
                    <a:pt x="32" y="16"/>
                    <a:pt x="0" y="27"/>
                    <a:pt x="0" y="40"/>
                  </a:cubicBezTo>
                  <a:cubicBezTo>
                    <a:pt x="0" y="62"/>
                    <a:pt x="92" y="80"/>
                    <a:pt x="206" y="80"/>
                  </a:cubicBezTo>
                  <a:cubicBezTo>
                    <a:pt x="320" y="80"/>
                    <a:pt x="412" y="62"/>
                    <a:pt x="412" y="40"/>
                  </a:cubicBezTo>
                  <a:cubicBezTo>
                    <a:pt x="412" y="18"/>
                    <a:pt x="320" y="0"/>
                    <a:pt x="206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 6">
              <a:extLst>
                <a:ext uri="{FF2B5EF4-FFF2-40B4-BE49-F238E27FC236}">
                  <a16:creationId xmlns="" xmlns:a16="http://schemas.microsoft.com/office/drawing/2014/main" id="{B442673F-59AA-46B0-9C4A-B3C27963A988}"/>
                </a:ext>
              </a:extLst>
            </p:cNvPr>
            <p:cNvSpPr/>
            <p:nvPr/>
          </p:nvSpPr>
          <p:spPr bwMode="auto">
            <a:xfrm>
              <a:off x="7566025" y="4813980"/>
              <a:ext cx="1181100" cy="165100"/>
            </a:xfrm>
            <a:custGeom>
              <a:avLst/>
              <a:gdLst>
                <a:gd name="T0" fmla="*/ 90 w 358"/>
                <a:gd name="T1" fmla="*/ 0 h 50"/>
                <a:gd name="T2" fmla="*/ 1 w 358"/>
                <a:gd name="T3" fmla="*/ 12 h 50"/>
                <a:gd name="T4" fmla="*/ 177 w 358"/>
                <a:gd name="T5" fmla="*/ 47 h 50"/>
                <a:gd name="T6" fmla="*/ 268 w 358"/>
                <a:gd name="T7" fmla="*/ 50 h 50"/>
                <a:gd name="T8" fmla="*/ 357 w 358"/>
                <a:gd name="T9" fmla="*/ 38 h 50"/>
                <a:gd name="T10" fmla="*/ 181 w 358"/>
                <a:gd name="T11" fmla="*/ 3 h 50"/>
                <a:gd name="T12" fmla="*/ 90 w 35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50">
                  <a:moveTo>
                    <a:pt x="90" y="0"/>
                  </a:moveTo>
                  <a:cubicBezTo>
                    <a:pt x="37" y="0"/>
                    <a:pt x="2" y="4"/>
                    <a:pt x="1" y="12"/>
                  </a:cubicBezTo>
                  <a:cubicBezTo>
                    <a:pt x="0" y="24"/>
                    <a:pt x="79" y="40"/>
                    <a:pt x="177" y="47"/>
                  </a:cubicBezTo>
                  <a:cubicBezTo>
                    <a:pt x="210" y="49"/>
                    <a:pt x="241" y="50"/>
                    <a:pt x="268" y="50"/>
                  </a:cubicBezTo>
                  <a:cubicBezTo>
                    <a:pt x="321" y="50"/>
                    <a:pt x="356" y="46"/>
                    <a:pt x="357" y="38"/>
                  </a:cubicBezTo>
                  <a:cubicBezTo>
                    <a:pt x="358" y="26"/>
                    <a:pt x="279" y="10"/>
                    <a:pt x="181" y="3"/>
                  </a:cubicBezTo>
                  <a:cubicBezTo>
                    <a:pt x="148" y="1"/>
                    <a:pt x="117" y="0"/>
                    <a:pt x="9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 7">
              <a:extLst>
                <a:ext uri="{FF2B5EF4-FFF2-40B4-BE49-F238E27FC236}">
                  <a16:creationId xmlns="" xmlns:a16="http://schemas.microsoft.com/office/drawing/2014/main" id="{834D7359-6939-4621-B0C5-F31976209792}"/>
                </a:ext>
              </a:extLst>
            </p:cNvPr>
            <p:cNvSpPr/>
            <p:nvPr/>
          </p:nvSpPr>
          <p:spPr bwMode="auto">
            <a:xfrm>
              <a:off x="7802563" y="4247243"/>
              <a:ext cx="82550" cy="625475"/>
            </a:xfrm>
            <a:custGeom>
              <a:avLst/>
              <a:gdLst>
                <a:gd name="T0" fmla="*/ 4 w 25"/>
                <a:gd name="T1" fmla="*/ 190 h 190"/>
                <a:gd name="T2" fmla="*/ 4 w 25"/>
                <a:gd name="T3" fmla="*/ 190 h 190"/>
                <a:gd name="T4" fmla="*/ 0 w 25"/>
                <a:gd name="T5" fmla="*/ 186 h 190"/>
                <a:gd name="T6" fmla="*/ 18 w 25"/>
                <a:gd name="T7" fmla="*/ 4 h 190"/>
                <a:gd name="T8" fmla="*/ 22 w 25"/>
                <a:gd name="T9" fmla="*/ 0 h 190"/>
                <a:gd name="T10" fmla="*/ 25 w 25"/>
                <a:gd name="T11" fmla="*/ 4 h 190"/>
                <a:gd name="T12" fmla="*/ 8 w 25"/>
                <a:gd name="T13" fmla="*/ 187 h 190"/>
                <a:gd name="T14" fmla="*/ 4 w 25"/>
                <a:gd name="T15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90">
                  <a:moveTo>
                    <a:pt x="4" y="190"/>
                  </a:moveTo>
                  <a:cubicBezTo>
                    <a:pt x="4" y="190"/>
                    <a:pt x="4" y="190"/>
                    <a:pt x="4" y="190"/>
                  </a:cubicBezTo>
                  <a:cubicBezTo>
                    <a:pt x="2" y="190"/>
                    <a:pt x="0" y="188"/>
                    <a:pt x="0" y="18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20" y="0"/>
                    <a:pt x="22" y="0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7" y="189"/>
                    <a:pt x="6" y="190"/>
                    <a:pt x="4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 8">
              <a:extLst>
                <a:ext uri="{FF2B5EF4-FFF2-40B4-BE49-F238E27FC236}">
                  <a16:creationId xmlns="" xmlns:a16="http://schemas.microsoft.com/office/drawing/2014/main" id="{9DC26C0B-4ACC-48EE-AD08-27794F6EFB3A}"/>
                </a:ext>
              </a:extLst>
            </p:cNvPr>
            <p:cNvSpPr/>
            <p:nvPr/>
          </p:nvSpPr>
          <p:spPr bwMode="auto">
            <a:xfrm>
              <a:off x="8310563" y="4275818"/>
              <a:ext cx="87313" cy="654050"/>
            </a:xfrm>
            <a:custGeom>
              <a:avLst/>
              <a:gdLst>
                <a:gd name="T0" fmla="*/ 23 w 26"/>
                <a:gd name="T1" fmla="*/ 198 h 198"/>
                <a:gd name="T2" fmla="*/ 19 w 26"/>
                <a:gd name="T3" fmla="*/ 195 h 198"/>
                <a:gd name="T4" fmla="*/ 0 w 26"/>
                <a:gd name="T5" fmla="*/ 4 h 198"/>
                <a:gd name="T6" fmla="*/ 3 w 26"/>
                <a:gd name="T7" fmla="*/ 0 h 198"/>
                <a:gd name="T8" fmla="*/ 7 w 26"/>
                <a:gd name="T9" fmla="*/ 3 h 198"/>
                <a:gd name="T10" fmla="*/ 26 w 26"/>
                <a:gd name="T11" fmla="*/ 194 h 198"/>
                <a:gd name="T12" fmla="*/ 23 w 2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8">
                  <a:moveTo>
                    <a:pt x="23" y="198"/>
                  </a:moveTo>
                  <a:cubicBezTo>
                    <a:pt x="21" y="198"/>
                    <a:pt x="19" y="197"/>
                    <a:pt x="19" y="19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6"/>
                    <a:pt x="25" y="198"/>
                    <a:pt x="23" y="1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 9">
              <a:extLst>
                <a:ext uri="{FF2B5EF4-FFF2-40B4-BE49-F238E27FC236}">
                  <a16:creationId xmlns="" xmlns:a16="http://schemas.microsoft.com/office/drawing/2014/main" id="{9CB9533A-EFCD-40A1-BEEC-470D75BA9DBD}"/>
                </a:ext>
              </a:extLst>
            </p:cNvPr>
            <p:cNvSpPr/>
            <p:nvPr/>
          </p:nvSpPr>
          <p:spPr bwMode="auto">
            <a:xfrm>
              <a:off x="7842250" y="4467905"/>
              <a:ext cx="511175" cy="36513"/>
            </a:xfrm>
            <a:custGeom>
              <a:avLst/>
              <a:gdLst>
                <a:gd name="T0" fmla="*/ 152 w 155"/>
                <a:gd name="T1" fmla="*/ 11 h 11"/>
                <a:gd name="T2" fmla="*/ 151 w 155"/>
                <a:gd name="T3" fmla="*/ 11 h 11"/>
                <a:gd name="T4" fmla="*/ 3 w 155"/>
                <a:gd name="T5" fmla="*/ 7 h 11"/>
                <a:gd name="T6" fmla="*/ 0 w 155"/>
                <a:gd name="T7" fmla="*/ 3 h 11"/>
                <a:gd name="T8" fmla="*/ 3 w 155"/>
                <a:gd name="T9" fmla="*/ 0 h 11"/>
                <a:gd name="T10" fmla="*/ 152 w 155"/>
                <a:gd name="T11" fmla="*/ 4 h 11"/>
                <a:gd name="T12" fmla="*/ 155 w 155"/>
                <a:gd name="T13" fmla="*/ 8 h 11"/>
                <a:gd name="T14" fmla="*/ 152 w 15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1">
                  <a:moveTo>
                    <a:pt x="152" y="11"/>
                  </a:moveTo>
                  <a:cubicBezTo>
                    <a:pt x="151" y="11"/>
                    <a:pt x="151" y="11"/>
                    <a:pt x="151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4" y="4"/>
                    <a:pt x="155" y="6"/>
                    <a:pt x="155" y="8"/>
                  </a:cubicBezTo>
                  <a:cubicBezTo>
                    <a:pt x="155" y="10"/>
                    <a:pt x="154" y="11"/>
                    <a:pt x="15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 10">
              <a:extLst>
                <a:ext uri="{FF2B5EF4-FFF2-40B4-BE49-F238E27FC236}">
                  <a16:creationId xmlns="" xmlns:a16="http://schemas.microsoft.com/office/drawing/2014/main" id="{6F4A2989-D839-4289-9818-AE70683FED69}"/>
                </a:ext>
              </a:extLst>
            </p:cNvPr>
            <p:cNvSpPr/>
            <p:nvPr/>
          </p:nvSpPr>
          <p:spPr bwMode="auto">
            <a:xfrm>
              <a:off x="7820025" y="4669518"/>
              <a:ext cx="557213" cy="65088"/>
            </a:xfrm>
            <a:custGeom>
              <a:avLst/>
              <a:gdLst>
                <a:gd name="T0" fmla="*/ 166 w 169"/>
                <a:gd name="T1" fmla="*/ 20 h 20"/>
                <a:gd name="T2" fmla="*/ 165 w 169"/>
                <a:gd name="T3" fmla="*/ 20 h 20"/>
                <a:gd name="T4" fmla="*/ 4 w 169"/>
                <a:gd name="T5" fmla="*/ 8 h 20"/>
                <a:gd name="T6" fmla="*/ 0 w 169"/>
                <a:gd name="T7" fmla="*/ 4 h 20"/>
                <a:gd name="T8" fmla="*/ 4 w 169"/>
                <a:gd name="T9" fmla="*/ 0 h 20"/>
                <a:gd name="T10" fmla="*/ 166 w 169"/>
                <a:gd name="T11" fmla="*/ 13 h 20"/>
                <a:gd name="T12" fmla="*/ 169 w 169"/>
                <a:gd name="T13" fmla="*/ 17 h 20"/>
                <a:gd name="T14" fmla="*/ 166 w 169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20">
                  <a:moveTo>
                    <a:pt x="166" y="20"/>
                  </a:moveTo>
                  <a:cubicBezTo>
                    <a:pt x="165" y="20"/>
                    <a:pt x="165" y="20"/>
                    <a:pt x="165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3"/>
                    <a:pt x="169" y="15"/>
                    <a:pt x="169" y="17"/>
                  </a:cubicBezTo>
                  <a:cubicBezTo>
                    <a:pt x="169" y="19"/>
                    <a:pt x="168" y="20"/>
                    <a:pt x="16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 11">
              <a:extLst>
                <a:ext uri="{FF2B5EF4-FFF2-40B4-BE49-F238E27FC236}">
                  <a16:creationId xmlns="" xmlns:a16="http://schemas.microsoft.com/office/drawing/2014/main" id="{F24BFC11-C8C9-45DD-8343-E397E4142FD5}"/>
                </a:ext>
              </a:extLst>
            </p:cNvPr>
            <p:cNvSpPr/>
            <p:nvPr/>
          </p:nvSpPr>
          <p:spPr bwMode="auto">
            <a:xfrm>
              <a:off x="6643688" y="2188255"/>
              <a:ext cx="3106738" cy="2187575"/>
            </a:xfrm>
            <a:custGeom>
              <a:avLst/>
              <a:gdLst>
                <a:gd name="T0" fmla="*/ 941 w 941"/>
                <a:gd name="T1" fmla="*/ 12 h 663"/>
                <a:gd name="T2" fmla="*/ 941 w 941"/>
                <a:gd name="T3" fmla="*/ 651 h 663"/>
                <a:gd name="T4" fmla="*/ 929 w 941"/>
                <a:gd name="T5" fmla="*/ 663 h 663"/>
                <a:gd name="T6" fmla="*/ 11 w 941"/>
                <a:gd name="T7" fmla="*/ 640 h 663"/>
                <a:gd name="T8" fmla="*/ 0 w 941"/>
                <a:gd name="T9" fmla="*/ 628 h 663"/>
                <a:gd name="T10" fmla="*/ 0 w 941"/>
                <a:gd name="T11" fmla="*/ 87 h 663"/>
                <a:gd name="T12" fmla="*/ 10 w 941"/>
                <a:gd name="T13" fmla="*/ 75 h 663"/>
                <a:gd name="T14" fmla="*/ 193 w 941"/>
                <a:gd name="T15" fmla="*/ 61 h 663"/>
                <a:gd name="T16" fmla="*/ 732 w 941"/>
                <a:gd name="T17" fmla="*/ 17 h 663"/>
                <a:gd name="T18" fmla="*/ 929 w 941"/>
                <a:gd name="T19" fmla="*/ 1 h 663"/>
                <a:gd name="T20" fmla="*/ 941 w 941"/>
                <a:gd name="T21" fmla="*/ 1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1" h="663">
                  <a:moveTo>
                    <a:pt x="941" y="12"/>
                  </a:moveTo>
                  <a:cubicBezTo>
                    <a:pt x="941" y="651"/>
                    <a:pt x="941" y="651"/>
                    <a:pt x="941" y="651"/>
                  </a:cubicBezTo>
                  <a:cubicBezTo>
                    <a:pt x="941" y="658"/>
                    <a:pt x="936" y="663"/>
                    <a:pt x="929" y="663"/>
                  </a:cubicBezTo>
                  <a:cubicBezTo>
                    <a:pt x="11" y="640"/>
                    <a:pt x="11" y="640"/>
                    <a:pt x="11" y="640"/>
                  </a:cubicBezTo>
                  <a:cubicBezTo>
                    <a:pt x="5" y="639"/>
                    <a:pt x="0" y="634"/>
                    <a:pt x="0" y="62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1"/>
                    <a:pt x="4" y="76"/>
                    <a:pt x="10" y="75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929" y="1"/>
                    <a:pt x="929" y="1"/>
                    <a:pt x="929" y="1"/>
                  </a:cubicBezTo>
                  <a:cubicBezTo>
                    <a:pt x="935" y="0"/>
                    <a:pt x="941" y="6"/>
                    <a:pt x="941" y="1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 12">
              <a:extLst>
                <a:ext uri="{FF2B5EF4-FFF2-40B4-BE49-F238E27FC236}">
                  <a16:creationId xmlns="" xmlns:a16="http://schemas.microsoft.com/office/drawing/2014/main" id="{66ABEBF6-B080-4EB5-818A-6FD71A47BB40}"/>
                </a:ext>
              </a:extLst>
            </p:cNvPr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 13">
              <a:extLst>
                <a:ext uri="{FF2B5EF4-FFF2-40B4-BE49-F238E27FC236}">
                  <a16:creationId xmlns="" xmlns:a16="http://schemas.microsoft.com/office/drawing/2014/main" id="{CABC59B9-3BBE-4478-AB07-01755CDFD91F}"/>
                </a:ext>
              </a:extLst>
            </p:cNvPr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 14">
              <a:extLst>
                <a:ext uri="{FF2B5EF4-FFF2-40B4-BE49-F238E27FC236}">
                  <a16:creationId xmlns="" xmlns:a16="http://schemas.microsoft.com/office/drawing/2014/main" id="{C1C89B89-56EA-4376-9950-909B3289BED9}"/>
                </a:ext>
              </a:extLst>
            </p:cNvPr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517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 15">
              <a:extLst>
                <a:ext uri="{FF2B5EF4-FFF2-40B4-BE49-F238E27FC236}">
                  <a16:creationId xmlns="" xmlns:a16="http://schemas.microsoft.com/office/drawing/2014/main" id="{49A202B2-19F0-41AB-B074-3CF6E6574AB6}"/>
                </a:ext>
              </a:extLst>
            </p:cNvPr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 16">
              <a:extLst>
                <a:ext uri="{FF2B5EF4-FFF2-40B4-BE49-F238E27FC236}">
                  <a16:creationId xmlns="" xmlns:a16="http://schemas.microsoft.com/office/drawing/2014/main" id="{F5029B4E-8EF4-4CC3-B9A6-F3E053146ADC}"/>
                </a:ext>
              </a:extLst>
            </p:cNvPr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 17">
              <a:extLst>
                <a:ext uri="{FF2B5EF4-FFF2-40B4-BE49-F238E27FC236}">
                  <a16:creationId xmlns="" xmlns:a16="http://schemas.microsoft.com/office/drawing/2014/main" id="{DD83DE49-BC60-4E18-9DE1-53EFE776F7B2}"/>
                </a:ext>
              </a:extLst>
            </p:cNvPr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任意多边形 18">
              <a:extLst>
                <a:ext uri="{FF2B5EF4-FFF2-40B4-BE49-F238E27FC236}">
                  <a16:creationId xmlns="" xmlns:a16="http://schemas.microsoft.com/office/drawing/2014/main" id="{C58ADF49-3B54-4677-A3E8-9B98137A5936}"/>
                </a:ext>
              </a:extLst>
            </p:cNvPr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 19">
              <a:extLst>
                <a:ext uri="{FF2B5EF4-FFF2-40B4-BE49-F238E27FC236}">
                  <a16:creationId xmlns="" xmlns:a16="http://schemas.microsoft.com/office/drawing/2014/main" id="{6D684AED-2217-4547-9F1B-D890F05F8F3A}"/>
                </a:ext>
              </a:extLst>
            </p:cNvPr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 20">
              <a:extLst>
                <a:ext uri="{FF2B5EF4-FFF2-40B4-BE49-F238E27FC236}">
                  <a16:creationId xmlns="" xmlns:a16="http://schemas.microsoft.com/office/drawing/2014/main" id="{4A2810FF-8F9A-49A6-9D19-7B77F39C6097}"/>
                </a:ext>
              </a:extLst>
            </p:cNvPr>
            <p:cNvSpPr/>
            <p:nvPr/>
          </p:nvSpPr>
          <p:spPr bwMode="auto">
            <a:xfrm>
              <a:off x="6911975" y="2729593"/>
              <a:ext cx="736600" cy="98425"/>
            </a:xfrm>
            <a:custGeom>
              <a:avLst/>
              <a:gdLst>
                <a:gd name="T0" fmla="*/ 0 w 464"/>
                <a:gd name="T1" fmla="*/ 27 h 62"/>
                <a:gd name="T2" fmla="*/ 464 w 464"/>
                <a:gd name="T3" fmla="*/ 0 h 62"/>
                <a:gd name="T4" fmla="*/ 464 w 464"/>
                <a:gd name="T5" fmla="*/ 39 h 62"/>
                <a:gd name="T6" fmla="*/ 0 w 464"/>
                <a:gd name="T7" fmla="*/ 62 h 62"/>
                <a:gd name="T8" fmla="*/ 0 w 464"/>
                <a:gd name="T9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62">
                  <a:moveTo>
                    <a:pt x="0" y="27"/>
                  </a:moveTo>
                  <a:lnTo>
                    <a:pt x="464" y="0"/>
                  </a:lnTo>
                  <a:lnTo>
                    <a:pt x="464" y="39"/>
                  </a:lnTo>
                  <a:lnTo>
                    <a:pt x="0" y="62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 21">
              <a:extLst>
                <a:ext uri="{FF2B5EF4-FFF2-40B4-BE49-F238E27FC236}">
                  <a16:creationId xmlns="" xmlns:a16="http://schemas.microsoft.com/office/drawing/2014/main" id="{158D2A59-4AA8-4FAA-B6AE-BFAFCEA776B9}"/>
                </a:ext>
              </a:extLst>
            </p:cNvPr>
            <p:cNvSpPr/>
            <p:nvPr/>
          </p:nvSpPr>
          <p:spPr bwMode="auto">
            <a:xfrm>
              <a:off x="6911975" y="2867705"/>
              <a:ext cx="736600" cy="92075"/>
            </a:xfrm>
            <a:custGeom>
              <a:avLst/>
              <a:gdLst>
                <a:gd name="T0" fmla="*/ 0 w 464"/>
                <a:gd name="T1" fmla="*/ 23 h 58"/>
                <a:gd name="T2" fmla="*/ 464 w 464"/>
                <a:gd name="T3" fmla="*/ 0 h 58"/>
                <a:gd name="T4" fmla="*/ 461 w 464"/>
                <a:gd name="T5" fmla="*/ 40 h 58"/>
                <a:gd name="T6" fmla="*/ 0 w 464"/>
                <a:gd name="T7" fmla="*/ 58 h 58"/>
                <a:gd name="T8" fmla="*/ 0 w 464"/>
                <a:gd name="T9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58">
                  <a:moveTo>
                    <a:pt x="0" y="23"/>
                  </a:moveTo>
                  <a:lnTo>
                    <a:pt x="464" y="0"/>
                  </a:lnTo>
                  <a:lnTo>
                    <a:pt x="461" y="40"/>
                  </a:lnTo>
                  <a:lnTo>
                    <a:pt x="0" y="5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 22">
              <a:extLst>
                <a:ext uri="{FF2B5EF4-FFF2-40B4-BE49-F238E27FC236}">
                  <a16:creationId xmlns="" xmlns:a16="http://schemas.microsoft.com/office/drawing/2014/main" id="{36460E6E-A8DB-4491-8238-7D6B26F1E609}"/>
                </a:ext>
              </a:extLst>
            </p:cNvPr>
            <p:cNvSpPr/>
            <p:nvPr/>
          </p:nvSpPr>
          <p:spPr bwMode="auto">
            <a:xfrm>
              <a:off x="6915150" y="3013755"/>
              <a:ext cx="736600" cy="77788"/>
            </a:xfrm>
            <a:custGeom>
              <a:avLst/>
              <a:gdLst>
                <a:gd name="T0" fmla="*/ 0 w 464"/>
                <a:gd name="T1" fmla="*/ 14 h 49"/>
                <a:gd name="T2" fmla="*/ 464 w 464"/>
                <a:gd name="T3" fmla="*/ 0 h 49"/>
                <a:gd name="T4" fmla="*/ 462 w 464"/>
                <a:gd name="T5" fmla="*/ 39 h 49"/>
                <a:gd name="T6" fmla="*/ 0 w 464"/>
                <a:gd name="T7" fmla="*/ 49 h 49"/>
                <a:gd name="T8" fmla="*/ 0 w 464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9">
                  <a:moveTo>
                    <a:pt x="0" y="14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 23">
              <a:extLst>
                <a:ext uri="{FF2B5EF4-FFF2-40B4-BE49-F238E27FC236}">
                  <a16:creationId xmlns="" xmlns:a16="http://schemas.microsoft.com/office/drawing/2014/main" id="{6EC1C763-3E32-4C11-B609-D35E54E4A3F5}"/>
                </a:ext>
              </a:extLst>
            </p:cNvPr>
            <p:cNvSpPr/>
            <p:nvPr/>
          </p:nvSpPr>
          <p:spPr bwMode="auto">
            <a:xfrm>
              <a:off x="6908800" y="3155043"/>
              <a:ext cx="735013" cy="65088"/>
            </a:xfrm>
            <a:custGeom>
              <a:avLst/>
              <a:gdLst>
                <a:gd name="T0" fmla="*/ 2 w 463"/>
                <a:gd name="T1" fmla="*/ 6 h 41"/>
                <a:gd name="T2" fmla="*/ 463 w 463"/>
                <a:gd name="T3" fmla="*/ 0 h 41"/>
                <a:gd name="T4" fmla="*/ 463 w 463"/>
                <a:gd name="T5" fmla="*/ 37 h 41"/>
                <a:gd name="T6" fmla="*/ 0 w 463"/>
                <a:gd name="T7" fmla="*/ 41 h 41"/>
                <a:gd name="T8" fmla="*/ 2 w 463"/>
                <a:gd name="T9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1">
                  <a:moveTo>
                    <a:pt x="2" y="6"/>
                  </a:moveTo>
                  <a:lnTo>
                    <a:pt x="463" y="0"/>
                  </a:lnTo>
                  <a:lnTo>
                    <a:pt x="463" y="37"/>
                  </a:lnTo>
                  <a:lnTo>
                    <a:pt x="0" y="41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 24">
              <a:extLst>
                <a:ext uri="{FF2B5EF4-FFF2-40B4-BE49-F238E27FC236}">
                  <a16:creationId xmlns="" xmlns:a16="http://schemas.microsoft.com/office/drawing/2014/main" id="{B29617DD-E499-45E8-BA2C-7C3A56074C73}"/>
                </a:ext>
              </a:extLst>
            </p:cNvPr>
            <p:cNvSpPr/>
            <p:nvPr/>
          </p:nvSpPr>
          <p:spPr bwMode="auto">
            <a:xfrm>
              <a:off x="6915150" y="3877355"/>
              <a:ext cx="736600" cy="69850"/>
            </a:xfrm>
            <a:custGeom>
              <a:avLst/>
              <a:gdLst>
                <a:gd name="T0" fmla="*/ 2 w 464"/>
                <a:gd name="T1" fmla="*/ 8 h 44"/>
                <a:gd name="T2" fmla="*/ 464 w 464"/>
                <a:gd name="T3" fmla="*/ 0 h 44"/>
                <a:gd name="T4" fmla="*/ 462 w 464"/>
                <a:gd name="T5" fmla="*/ 39 h 44"/>
                <a:gd name="T6" fmla="*/ 0 w 464"/>
                <a:gd name="T7" fmla="*/ 44 h 44"/>
                <a:gd name="T8" fmla="*/ 2 w 464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4">
                  <a:moveTo>
                    <a:pt x="2" y="8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4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 25">
              <a:extLst>
                <a:ext uri="{FF2B5EF4-FFF2-40B4-BE49-F238E27FC236}">
                  <a16:creationId xmlns="" xmlns:a16="http://schemas.microsoft.com/office/drawing/2014/main" id="{59E20802-817B-46DC-9775-FB7243630EDA}"/>
                </a:ext>
              </a:extLst>
            </p:cNvPr>
            <p:cNvSpPr/>
            <p:nvPr/>
          </p:nvSpPr>
          <p:spPr bwMode="auto">
            <a:xfrm>
              <a:off x="6908800" y="4015468"/>
              <a:ext cx="735013" cy="63500"/>
            </a:xfrm>
            <a:custGeom>
              <a:avLst/>
              <a:gdLst>
                <a:gd name="T0" fmla="*/ 2 w 463"/>
                <a:gd name="T1" fmla="*/ 4 h 40"/>
                <a:gd name="T2" fmla="*/ 463 w 463"/>
                <a:gd name="T3" fmla="*/ 0 h 40"/>
                <a:gd name="T4" fmla="*/ 461 w 463"/>
                <a:gd name="T5" fmla="*/ 40 h 40"/>
                <a:gd name="T6" fmla="*/ 0 w 463"/>
                <a:gd name="T7" fmla="*/ 38 h 40"/>
                <a:gd name="T8" fmla="*/ 2 w 463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0">
                  <a:moveTo>
                    <a:pt x="2" y="4"/>
                  </a:moveTo>
                  <a:lnTo>
                    <a:pt x="463" y="0"/>
                  </a:lnTo>
                  <a:lnTo>
                    <a:pt x="461" y="40"/>
                  </a:lnTo>
                  <a:lnTo>
                    <a:pt x="0" y="38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 26">
              <a:extLst>
                <a:ext uri="{FF2B5EF4-FFF2-40B4-BE49-F238E27FC236}">
                  <a16:creationId xmlns="" xmlns:a16="http://schemas.microsoft.com/office/drawing/2014/main" id="{91E741AC-1E3E-4A69-9D04-25FBE643B37B}"/>
                </a:ext>
              </a:extLst>
            </p:cNvPr>
            <p:cNvSpPr/>
            <p:nvPr/>
          </p:nvSpPr>
          <p:spPr bwMode="auto">
            <a:xfrm>
              <a:off x="6908800" y="3316968"/>
              <a:ext cx="735013" cy="493713"/>
            </a:xfrm>
            <a:custGeom>
              <a:avLst/>
              <a:gdLst>
                <a:gd name="T0" fmla="*/ 0 w 463"/>
                <a:gd name="T1" fmla="*/ 6 h 311"/>
                <a:gd name="T2" fmla="*/ 0 w 463"/>
                <a:gd name="T3" fmla="*/ 311 h 311"/>
                <a:gd name="T4" fmla="*/ 463 w 463"/>
                <a:gd name="T5" fmla="*/ 305 h 311"/>
                <a:gd name="T6" fmla="*/ 463 w 463"/>
                <a:gd name="T7" fmla="*/ 0 h 311"/>
                <a:gd name="T8" fmla="*/ 0 w 463"/>
                <a:gd name="T9" fmla="*/ 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311">
                  <a:moveTo>
                    <a:pt x="0" y="6"/>
                  </a:moveTo>
                  <a:lnTo>
                    <a:pt x="0" y="311"/>
                  </a:lnTo>
                  <a:lnTo>
                    <a:pt x="463" y="305"/>
                  </a:lnTo>
                  <a:lnTo>
                    <a:pt x="46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 27">
              <a:extLst>
                <a:ext uri="{FF2B5EF4-FFF2-40B4-BE49-F238E27FC236}">
                  <a16:creationId xmlns="" xmlns:a16="http://schemas.microsoft.com/office/drawing/2014/main" id="{F2B0770D-8D10-43B5-AD7A-57B283818772}"/>
                </a:ext>
              </a:extLst>
            </p:cNvPr>
            <p:cNvSpPr/>
            <p:nvPr/>
          </p:nvSpPr>
          <p:spPr bwMode="auto">
            <a:xfrm>
              <a:off x="7905750" y="2643868"/>
              <a:ext cx="719138" cy="530225"/>
            </a:xfrm>
            <a:custGeom>
              <a:avLst/>
              <a:gdLst>
                <a:gd name="T0" fmla="*/ 0 w 453"/>
                <a:gd name="T1" fmla="*/ 33 h 334"/>
                <a:gd name="T2" fmla="*/ 0 w 453"/>
                <a:gd name="T3" fmla="*/ 334 h 334"/>
                <a:gd name="T4" fmla="*/ 453 w 453"/>
                <a:gd name="T5" fmla="*/ 322 h 334"/>
                <a:gd name="T6" fmla="*/ 447 w 453"/>
                <a:gd name="T7" fmla="*/ 0 h 334"/>
                <a:gd name="T8" fmla="*/ 0 w 453"/>
                <a:gd name="T9" fmla="*/ 3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334">
                  <a:moveTo>
                    <a:pt x="0" y="33"/>
                  </a:moveTo>
                  <a:lnTo>
                    <a:pt x="0" y="334"/>
                  </a:lnTo>
                  <a:lnTo>
                    <a:pt x="453" y="322"/>
                  </a:lnTo>
                  <a:lnTo>
                    <a:pt x="4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 28">
              <a:extLst>
                <a:ext uri="{FF2B5EF4-FFF2-40B4-BE49-F238E27FC236}">
                  <a16:creationId xmlns="" xmlns:a16="http://schemas.microsoft.com/office/drawing/2014/main" id="{81B7EA86-33C1-4C31-92D8-703F4F93D2D3}"/>
                </a:ext>
              </a:extLst>
            </p:cNvPr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376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 29">
              <a:extLst>
                <a:ext uri="{FF2B5EF4-FFF2-40B4-BE49-F238E27FC236}">
                  <a16:creationId xmlns="" xmlns:a16="http://schemas.microsoft.com/office/drawing/2014/main" id="{576AD26A-EAC9-4F68-BA16-7C9CF19049B5}"/>
                </a:ext>
              </a:extLst>
            </p:cNvPr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814C9B7B-F301-4284-94CF-0AF75CA95FB5}"/>
                </a:ext>
              </a:extLst>
            </p:cNvPr>
            <p:cNvSpPr/>
            <p:nvPr/>
          </p:nvSpPr>
          <p:spPr bwMode="auto">
            <a:xfrm>
              <a:off x="79057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BCA11913-9417-45D7-817B-4E9359DD22B4}"/>
                </a:ext>
              </a:extLst>
            </p:cNvPr>
            <p:cNvSpPr/>
            <p:nvPr/>
          </p:nvSpPr>
          <p:spPr bwMode="auto">
            <a:xfrm>
              <a:off x="8027988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矩形 83">
              <a:extLst>
                <a:ext uri="{FF2B5EF4-FFF2-40B4-BE49-F238E27FC236}">
                  <a16:creationId xmlns="" xmlns:a16="http://schemas.microsoft.com/office/drawing/2014/main" id="{E8AF23AD-FFEF-4A0A-9875-71A5B2D36C35}"/>
                </a:ext>
              </a:extLst>
            </p:cNvPr>
            <p:cNvSpPr/>
            <p:nvPr/>
          </p:nvSpPr>
          <p:spPr bwMode="auto">
            <a:xfrm>
              <a:off x="9218613" y="3650343"/>
              <a:ext cx="73025" cy="2968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1DD43875-7EA3-42B5-A24E-567E1654ADCD}"/>
                </a:ext>
              </a:extLst>
            </p:cNvPr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9276413E-B817-4C37-BAFB-9D5608670700}"/>
                </a:ext>
              </a:extLst>
            </p:cNvPr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19DAD21D-2BA7-4602-BB29-5884F6A4450F}"/>
                </a:ext>
              </a:extLst>
            </p:cNvPr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矩形 87">
              <a:extLst>
                <a:ext uri="{FF2B5EF4-FFF2-40B4-BE49-F238E27FC236}">
                  <a16:creationId xmlns="" xmlns:a16="http://schemas.microsoft.com/office/drawing/2014/main" id="{18805094-5DC1-4B1B-8ED3-3C957048A83E}"/>
                </a:ext>
              </a:extLst>
            </p:cNvPr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矩形 88">
              <a:extLst>
                <a:ext uri="{FF2B5EF4-FFF2-40B4-BE49-F238E27FC236}">
                  <a16:creationId xmlns="" xmlns:a16="http://schemas.microsoft.com/office/drawing/2014/main" id="{B9CA8AFE-9675-4BD3-9DB6-73FAFAE5D1D3}"/>
                </a:ext>
              </a:extLst>
            </p:cNvPr>
            <p:cNvSpPr/>
            <p:nvPr/>
          </p:nvSpPr>
          <p:spPr bwMode="auto">
            <a:xfrm>
              <a:off x="8358188" y="3363005"/>
              <a:ext cx="71438" cy="573088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矩形 89">
              <a:extLst>
                <a:ext uri="{FF2B5EF4-FFF2-40B4-BE49-F238E27FC236}">
                  <a16:creationId xmlns="" xmlns:a16="http://schemas.microsoft.com/office/drawing/2014/main" id="{0E39A3D9-C159-4F95-8628-8424BB23AD47}"/>
                </a:ext>
              </a:extLst>
            </p:cNvPr>
            <p:cNvSpPr/>
            <p:nvPr/>
          </p:nvSpPr>
          <p:spPr bwMode="auto">
            <a:xfrm>
              <a:off x="85661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EB15C825-E70C-42E6-9CC3-1307327CE1B6}"/>
                </a:ext>
              </a:extLst>
            </p:cNvPr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4A9C9E2F-8F19-465A-B1F9-CD849625F464}"/>
                </a:ext>
              </a:extLst>
            </p:cNvPr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65C1F86C-5583-427A-813E-4AB748969845}"/>
                </a:ext>
              </a:extLst>
            </p:cNvPr>
            <p:cNvSpPr/>
            <p:nvPr/>
          </p:nvSpPr>
          <p:spPr bwMode="auto">
            <a:xfrm>
              <a:off x="8878888" y="3382055"/>
              <a:ext cx="73025" cy="565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矩形 93">
              <a:extLst>
                <a:ext uri="{FF2B5EF4-FFF2-40B4-BE49-F238E27FC236}">
                  <a16:creationId xmlns="" xmlns:a16="http://schemas.microsoft.com/office/drawing/2014/main" id="{B8AA7CDF-ED9B-4343-ABD5-8C5ACAEDA538}"/>
                </a:ext>
              </a:extLst>
            </p:cNvPr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矩形 94">
              <a:extLst>
                <a:ext uri="{FF2B5EF4-FFF2-40B4-BE49-F238E27FC236}">
                  <a16:creationId xmlns="" xmlns:a16="http://schemas.microsoft.com/office/drawing/2014/main" id="{5DF146EE-1FCD-4274-90B3-9F79FA687CDB}"/>
                </a:ext>
              </a:extLst>
            </p:cNvPr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任意多边形 44">
              <a:extLst>
                <a:ext uri="{FF2B5EF4-FFF2-40B4-BE49-F238E27FC236}">
                  <a16:creationId xmlns="" xmlns:a16="http://schemas.microsoft.com/office/drawing/2014/main" id="{755E7BBD-73DF-48A7-B9D5-B66581F32A57}"/>
                </a:ext>
              </a:extLst>
            </p:cNvPr>
            <p:cNvSpPr/>
            <p:nvPr/>
          </p:nvSpPr>
          <p:spPr bwMode="auto">
            <a:xfrm>
              <a:off x="6611938" y="2880405"/>
              <a:ext cx="404813" cy="433388"/>
            </a:xfrm>
            <a:custGeom>
              <a:avLst/>
              <a:gdLst>
                <a:gd name="T0" fmla="*/ 59 w 123"/>
                <a:gd name="T1" fmla="*/ 28 h 131"/>
                <a:gd name="T2" fmla="*/ 84 w 123"/>
                <a:gd name="T3" fmla="*/ 12 h 131"/>
                <a:gd name="T4" fmla="*/ 100 w 123"/>
                <a:gd name="T5" fmla="*/ 2 h 131"/>
                <a:gd name="T6" fmla="*/ 117 w 123"/>
                <a:gd name="T7" fmla="*/ 5 h 131"/>
                <a:gd name="T8" fmla="*/ 122 w 123"/>
                <a:gd name="T9" fmla="*/ 17 h 131"/>
                <a:gd name="T10" fmla="*/ 118 w 123"/>
                <a:gd name="T11" fmla="*/ 43 h 131"/>
                <a:gd name="T12" fmla="*/ 106 w 123"/>
                <a:gd name="T13" fmla="*/ 66 h 131"/>
                <a:gd name="T14" fmla="*/ 102 w 123"/>
                <a:gd name="T15" fmla="*/ 81 h 131"/>
                <a:gd name="T16" fmla="*/ 78 w 123"/>
                <a:gd name="T17" fmla="*/ 116 h 131"/>
                <a:gd name="T18" fmla="*/ 38 w 123"/>
                <a:gd name="T19" fmla="*/ 131 h 131"/>
                <a:gd name="T20" fmla="*/ 25 w 123"/>
                <a:gd name="T21" fmla="*/ 130 h 131"/>
                <a:gd name="T22" fmla="*/ 8 w 123"/>
                <a:gd name="T23" fmla="*/ 115 h 131"/>
                <a:gd name="T24" fmla="*/ 2 w 123"/>
                <a:gd name="T25" fmla="*/ 93 h 131"/>
                <a:gd name="T26" fmla="*/ 6 w 123"/>
                <a:gd name="T27" fmla="*/ 59 h 131"/>
                <a:gd name="T28" fmla="*/ 26 w 123"/>
                <a:gd name="T29" fmla="*/ 41 h 131"/>
                <a:gd name="T30" fmla="*/ 59 w 123"/>
                <a:gd name="T31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1">
                  <a:moveTo>
                    <a:pt x="59" y="28"/>
                  </a:moveTo>
                  <a:cubicBezTo>
                    <a:pt x="68" y="24"/>
                    <a:pt x="76" y="18"/>
                    <a:pt x="84" y="12"/>
                  </a:cubicBezTo>
                  <a:cubicBezTo>
                    <a:pt x="89" y="8"/>
                    <a:pt x="94" y="4"/>
                    <a:pt x="100" y="2"/>
                  </a:cubicBezTo>
                  <a:cubicBezTo>
                    <a:pt x="106" y="0"/>
                    <a:pt x="113" y="1"/>
                    <a:pt x="117" y="5"/>
                  </a:cubicBezTo>
                  <a:cubicBezTo>
                    <a:pt x="120" y="8"/>
                    <a:pt x="122" y="13"/>
                    <a:pt x="122" y="17"/>
                  </a:cubicBezTo>
                  <a:cubicBezTo>
                    <a:pt x="123" y="26"/>
                    <a:pt x="122" y="35"/>
                    <a:pt x="118" y="43"/>
                  </a:cubicBezTo>
                  <a:cubicBezTo>
                    <a:pt x="115" y="51"/>
                    <a:pt x="110" y="58"/>
                    <a:pt x="106" y="66"/>
                  </a:cubicBezTo>
                  <a:cubicBezTo>
                    <a:pt x="104" y="71"/>
                    <a:pt x="103" y="76"/>
                    <a:pt x="102" y="81"/>
                  </a:cubicBezTo>
                  <a:cubicBezTo>
                    <a:pt x="97" y="95"/>
                    <a:pt x="89" y="108"/>
                    <a:pt x="78" y="116"/>
                  </a:cubicBezTo>
                  <a:cubicBezTo>
                    <a:pt x="66" y="125"/>
                    <a:pt x="52" y="131"/>
                    <a:pt x="38" y="131"/>
                  </a:cubicBezTo>
                  <a:cubicBezTo>
                    <a:pt x="33" y="131"/>
                    <a:pt x="29" y="131"/>
                    <a:pt x="25" y="130"/>
                  </a:cubicBezTo>
                  <a:cubicBezTo>
                    <a:pt x="18" y="127"/>
                    <a:pt x="12" y="121"/>
                    <a:pt x="8" y="115"/>
                  </a:cubicBezTo>
                  <a:cubicBezTo>
                    <a:pt x="5" y="108"/>
                    <a:pt x="3" y="101"/>
                    <a:pt x="2" y="93"/>
                  </a:cubicBezTo>
                  <a:cubicBezTo>
                    <a:pt x="0" y="82"/>
                    <a:pt x="0" y="69"/>
                    <a:pt x="6" y="59"/>
                  </a:cubicBezTo>
                  <a:cubicBezTo>
                    <a:pt x="11" y="52"/>
                    <a:pt x="19" y="46"/>
                    <a:pt x="26" y="41"/>
                  </a:cubicBezTo>
                  <a:cubicBezTo>
                    <a:pt x="37" y="35"/>
                    <a:pt x="48" y="33"/>
                    <a:pt x="59" y="28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任意多边形 45">
              <a:extLst>
                <a:ext uri="{FF2B5EF4-FFF2-40B4-BE49-F238E27FC236}">
                  <a16:creationId xmlns="" xmlns:a16="http://schemas.microsoft.com/office/drawing/2014/main" id="{8B44D021-0AC2-44A7-A5EB-062CFE5C0EA5}"/>
                </a:ext>
              </a:extLst>
            </p:cNvPr>
            <p:cNvSpPr/>
            <p:nvPr/>
          </p:nvSpPr>
          <p:spPr bwMode="auto">
            <a:xfrm>
              <a:off x="6769100" y="2996293"/>
              <a:ext cx="188913" cy="228600"/>
            </a:xfrm>
            <a:custGeom>
              <a:avLst/>
              <a:gdLst>
                <a:gd name="T0" fmla="*/ 57 w 57"/>
                <a:gd name="T1" fmla="*/ 32 h 69"/>
                <a:gd name="T2" fmla="*/ 57 w 57"/>
                <a:gd name="T3" fmla="*/ 41 h 69"/>
                <a:gd name="T4" fmla="*/ 49 w 57"/>
                <a:gd name="T5" fmla="*/ 59 h 69"/>
                <a:gd name="T6" fmla="*/ 33 w 57"/>
                <a:gd name="T7" fmla="*/ 68 h 69"/>
                <a:gd name="T8" fmla="*/ 10 w 57"/>
                <a:gd name="T9" fmla="*/ 53 h 69"/>
                <a:gd name="T10" fmla="*/ 2 w 57"/>
                <a:gd name="T11" fmla="*/ 37 h 69"/>
                <a:gd name="T12" fmla="*/ 0 w 57"/>
                <a:gd name="T13" fmla="*/ 27 h 69"/>
                <a:gd name="T14" fmla="*/ 5 w 57"/>
                <a:gd name="T15" fmla="*/ 16 h 69"/>
                <a:gd name="T16" fmla="*/ 24 w 57"/>
                <a:gd name="T17" fmla="*/ 2 h 69"/>
                <a:gd name="T18" fmla="*/ 47 w 57"/>
                <a:gd name="T19" fmla="*/ 6 h 69"/>
                <a:gd name="T20" fmla="*/ 52 w 57"/>
                <a:gd name="T21" fmla="*/ 17 h 69"/>
                <a:gd name="T22" fmla="*/ 57 w 57"/>
                <a:gd name="T2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9">
                  <a:moveTo>
                    <a:pt x="57" y="32"/>
                  </a:moveTo>
                  <a:cubicBezTo>
                    <a:pt x="57" y="35"/>
                    <a:pt x="57" y="38"/>
                    <a:pt x="57" y="41"/>
                  </a:cubicBezTo>
                  <a:cubicBezTo>
                    <a:pt x="56" y="48"/>
                    <a:pt x="53" y="54"/>
                    <a:pt x="49" y="59"/>
                  </a:cubicBezTo>
                  <a:cubicBezTo>
                    <a:pt x="46" y="65"/>
                    <a:pt x="39" y="68"/>
                    <a:pt x="33" y="68"/>
                  </a:cubicBezTo>
                  <a:cubicBezTo>
                    <a:pt x="23" y="69"/>
                    <a:pt x="15" y="61"/>
                    <a:pt x="10" y="53"/>
                  </a:cubicBezTo>
                  <a:cubicBezTo>
                    <a:pt x="7" y="48"/>
                    <a:pt x="4" y="42"/>
                    <a:pt x="2" y="37"/>
                  </a:cubicBezTo>
                  <a:cubicBezTo>
                    <a:pt x="1" y="33"/>
                    <a:pt x="0" y="30"/>
                    <a:pt x="0" y="27"/>
                  </a:cubicBezTo>
                  <a:cubicBezTo>
                    <a:pt x="0" y="23"/>
                    <a:pt x="2" y="19"/>
                    <a:pt x="5" y="16"/>
                  </a:cubicBezTo>
                  <a:cubicBezTo>
                    <a:pt x="10" y="10"/>
                    <a:pt x="16" y="4"/>
                    <a:pt x="24" y="2"/>
                  </a:cubicBezTo>
                  <a:cubicBezTo>
                    <a:pt x="31" y="0"/>
                    <a:pt x="41" y="1"/>
                    <a:pt x="47" y="6"/>
                  </a:cubicBezTo>
                  <a:cubicBezTo>
                    <a:pt x="50" y="9"/>
                    <a:pt x="51" y="14"/>
                    <a:pt x="52" y="17"/>
                  </a:cubicBezTo>
                  <a:cubicBezTo>
                    <a:pt x="55" y="22"/>
                    <a:pt x="57" y="27"/>
                    <a:pt x="57" y="3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任意多边形 46">
              <a:extLst>
                <a:ext uri="{FF2B5EF4-FFF2-40B4-BE49-F238E27FC236}">
                  <a16:creationId xmlns="" xmlns:a16="http://schemas.microsoft.com/office/drawing/2014/main" id="{9A137BA2-C92E-4EE0-9CE8-EF1F314AEBF4}"/>
                </a:ext>
              </a:extLst>
            </p:cNvPr>
            <p:cNvSpPr/>
            <p:nvPr/>
          </p:nvSpPr>
          <p:spPr bwMode="auto">
            <a:xfrm>
              <a:off x="6643688" y="2980418"/>
              <a:ext cx="336550" cy="434975"/>
            </a:xfrm>
            <a:custGeom>
              <a:avLst/>
              <a:gdLst>
                <a:gd name="T0" fmla="*/ 63 w 102"/>
                <a:gd name="T1" fmla="*/ 128 h 132"/>
                <a:gd name="T2" fmla="*/ 12 w 102"/>
                <a:gd name="T3" fmla="*/ 94 h 132"/>
                <a:gd name="T4" fmla="*/ 5 w 102"/>
                <a:gd name="T5" fmla="*/ 56 h 132"/>
                <a:gd name="T6" fmla="*/ 39 w 102"/>
                <a:gd name="T7" fmla="*/ 5 h 132"/>
                <a:gd name="T8" fmla="*/ 90 w 102"/>
                <a:gd name="T9" fmla="*/ 39 h 132"/>
                <a:gd name="T10" fmla="*/ 97 w 102"/>
                <a:gd name="T11" fmla="*/ 77 h 132"/>
                <a:gd name="T12" fmla="*/ 63 w 102"/>
                <a:gd name="T13" fmla="*/ 12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32">
                  <a:moveTo>
                    <a:pt x="63" y="128"/>
                  </a:moveTo>
                  <a:cubicBezTo>
                    <a:pt x="39" y="132"/>
                    <a:pt x="17" y="117"/>
                    <a:pt x="12" y="94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32"/>
                    <a:pt x="16" y="9"/>
                    <a:pt x="39" y="5"/>
                  </a:cubicBezTo>
                  <a:cubicBezTo>
                    <a:pt x="63" y="0"/>
                    <a:pt x="85" y="16"/>
                    <a:pt x="90" y="39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102" y="101"/>
                    <a:pt x="86" y="123"/>
                    <a:pt x="63" y="128"/>
                  </a:cubicBezTo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任意多边形 47">
              <a:extLst>
                <a:ext uri="{FF2B5EF4-FFF2-40B4-BE49-F238E27FC236}">
                  <a16:creationId xmlns="" xmlns:a16="http://schemas.microsoft.com/office/drawing/2014/main" id="{452A6B6D-FA4C-4A50-891E-4C4A15ACBFB9}"/>
                </a:ext>
              </a:extLst>
            </p:cNvPr>
            <p:cNvSpPr/>
            <p:nvPr/>
          </p:nvSpPr>
          <p:spPr bwMode="auto">
            <a:xfrm>
              <a:off x="6594475" y="2880405"/>
              <a:ext cx="201613" cy="406400"/>
            </a:xfrm>
            <a:custGeom>
              <a:avLst/>
              <a:gdLst>
                <a:gd name="T0" fmla="*/ 12 w 61"/>
                <a:gd name="T1" fmla="*/ 112 h 123"/>
                <a:gd name="T2" fmla="*/ 55 w 61"/>
                <a:gd name="T3" fmla="*/ 61 h 123"/>
                <a:gd name="T4" fmla="*/ 12 w 61"/>
                <a:gd name="T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123">
                  <a:moveTo>
                    <a:pt x="12" y="112"/>
                  </a:moveTo>
                  <a:cubicBezTo>
                    <a:pt x="12" y="112"/>
                    <a:pt x="50" y="123"/>
                    <a:pt x="55" y="61"/>
                  </a:cubicBezTo>
                  <a:cubicBezTo>
                    <a:pt x="61" y="0"/>
                    <a:pt x="0" y="64"/>
                    <a:pt x="12" y="11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任意多边形 48">
              <a:extLst>
                <a:ext uri="{FF2B5EF4-FFF2-40B4-BE49-F238E27FC236}">
                  <a16:creationId xmlns="" xmlns:a16="http://schemas.microsoft.com/office/drawing/2014/main" id="{1648BAAA-76B0-4D25-9AC2-DF50DBBEBFDA}"/>
                </a:ext>
              </a:extLst>
            </p:cNvPr>
            <p:cNvSpPr/>
            <p:nvPr/>
          </p:nvSpPr>
          <p:spPr bwMode="auto">
            <a:xfrm>
              <a:off x="6657975" y="3197905"/>
              <a:ext cx="65088" cy="65088"/>
            </a:xfrm>
            <a:custGeom>
              <a:avLst/>
              <a:gdLst>
                <a:gd name="T0" fmla="*/ 19 w 20"/>
                <a:gd name="T1" fmla="*/ 8 h 20"/>
                <a:gd name="T2" fmla="*/ 12 w 20"/>
                <a:gd name="T3" fmla="*/ 19 h 20"/>
                <a:gd name="T4" fmla="*/ 1 w 20"/>
                <a:gd name="T5" fmla="*/ 12 h 20"/>
                <a:gd name="T6" fmla="*/ 9 w 20"/>
                <a:gd name="T7" fmla="*/ 1 h 20"/>
                <a:gd name="T8" fmla="*/ 19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9" y="8"/>
                  </a:moveTo>
                  <a:cubicBezTo>
                    <a:pt x="20" y="14"/>
                    <a:pt x="17" y="18"/>
                    <a:pt x="12" y="19"/>
                  </a:cubicBezTo>
                  <a:cubicBezTo>
                    <a:pt x="7" y="20"/>
                    <a:pt x="2" y="17"/>
                    <a:pt x="1" y="12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4" y="0"/>
                    <a:pt x="19" y="3"/>
                    <a:pt x="19" y="8"/>
                  </a:cubicBez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任意多边形 49">
              <a:extLst>
                <a:ext uri="{FF2B5EF4-FFF2-40B4-BE49-F238E27FC236}">
                  <a16:creationId xmlns="" xmlns:a16="http://schemas.microsoft.com/office/drawing/2014/main" id="{33479744-66C1-4A1D-80A7-4932314A4B76}"/>
                </a:ext>
              </a:extLst>
            </p:cNvPr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  <a:gd name="T8" fmla="*/ 25 w 1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  <a:lnTo>
                    <a:pt x="25" y="206"/>
                  </a:ln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任意多边形 50">
              <a:extLst>
                <a:ext uri="{FF2B5EF4-FFF2-40B4-BE49-F238E27FC236}">
                  <a16:creationId xmlns="" xmlns:a16="http://schemas.microsoft.com/office/drawing/2014/main" id="{5E8A65CE-2592-422A-B8C6-BEFA82AC8C69}"/>
                </a:ext>
              </a:extLst>
            </p:cNvPr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任意多边形 51">
              <a:extLst>
                <a:ext uri="{FF2B5EF4-FFF2-40B4-BE49-F238E27FC236}">
                  <a16:creationId xmlns="" xmlns:a16="http://schemas.microsoft.com/office/drawing/2014/main" id="{0A80B905-C8D9-4271-B7C8-E77A7CD1A099}"/>
                </a:ext>
              </a:extLst>
            </p:cNvPr>
            <p:cNvSpPr/>
            <p:nvPr/>
          </p:nvSpPr>
          <p:spPr bwMode="auto">
            <a:xfrm>
              <a:off x="6697663" y="2874055"/>
              <a:ext cx="303213" cy="263525"/>
            </a:xfrm>
            <a:custGeom>
              <a:avLst/>
              <a:gdLst>
                <a:gd name="T0" fmla="*/ 21 w 92"/>
                <a:gd name="T1" fmla="*/ 80 h 80"/>
                <a:gd name="T2" fmla="*/ 80 w 92"/>
                <a:gd name="T3" fmla="*/ 39 h 80"/>
                <a:gd name="T4" fmla="*/ 14 w 92"/>
                <a:gd name="T5" fmla="*/ 38 h 80"/>
                <a:gd name="T6" fmla="*/ 21 w 9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0">
                  <a:moveTo>
                    <a:pt x="21" y="80"/>
                  </a:moveTo>
                  <a:cubicBezTo>
                    <a:pt x="21" y="80"/>
                    <a:pt x="92" y="77"/>
                    <a:pt x="80" y="39"/>
                  </a:cubicBezTo>
                  <a:cubicBezTo>
                    <a:pt x="69" y="0"/>
                    <a:pt x="14" y="38"/>
                    <a:pt x="14" y="38"/>
                  </a:cubicBezTo>
                  <a:cubicBezTo>
                    <a:pt x="14" y="38"/>
                    <a:pt x="0" y="65"/>
                    <a:pt x="21" y="80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任意多边形 52">
              <a:extLst>
                <a:ext uri="{FF2B5EF4-FFF2-40B4-BE49-F238E27FC236}">
                  <a16:creationId xmlns="" xmlns:a16="http://schemas.microsoft.com/office/drawing/2014/main" id="{1BEB23ED-C802-4A10-8B47-9780943C43EF}"/>
                </a:ext>
              </a:extLst>
            </p:cNvPr>
            <p:cNvSpPr/>
            <p:nvPr/>
          </p:nvSpPr>
          <p:spPr bwMode="auto">
            <a:xfrm>
              <a:off x="6777038" y="3378880"/>
              <a:ext cx="134938" cy="46038"/>
            </a:xfrm>
            <a:custGeom>
              <a:avLst/>
              <a:gdLst>
                <a:gd name="T0" fmla="*/ 41 w 41"/>
                <a:gd name="T1" fmla="*/ 11 h 14"/>
                <a:gd name="T2" fmla="*/ 0 w 41"/>
                <a:gd name="T3" fmla="*/ 9 h 14"/>
                <a:gd name="T4" fmla="*/ 0 w 41"/>
                <a:gd name="T5" fmla="*/ 5 h 14"/>
                <a:gd name="T6" fmla="*/ 40 w 41"/>
                <a:gd name="T7" fmla="*/ 0 h 14"/>
                <a:gd name="T8" fmla="*/ 41 w 4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4">
                  <a:moveTo>
                    <a:pt x="41" y="11"/>
                  </a:moveTo>
                  <a:cubicBezTo>
                    <a:pt x="41" y="11"/>
                    <a:pt x="2" y="14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1"/>
                    <a:pt x="40" y="0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rgbClr val="DC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任意多边形 53">
              <a:extLst>
                <a:ext uri="{FF2B5EF4-FFF2-40B4-BE49-F238E27FC236}">
                  <a16:creationId xmlns="" xmlns:a16="http://schemas.microsoft.com/office/drawing/2014/main" id="{221B4A4E-C556-41B8-97E4-745914DB8046}"/>
                </a:ext>
              </a:extLst>
            </p:cNvPr>
            <p:cNvSpPr/>
            <p:nvPr/>
          </p:nvSpPr>
          <p:spPr bwMode="auto">
            <a:xfrm>
              <a:off x="6673850" y="3213780"/>
              <a:ext cx="33338" cy="33338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1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0" y="2"/>
                    <a:pt x="10" y="5"/>
                    <a:pt x="9" y="7"/>
                  </a:cubicBezTo>
                  <a:close/>
                </a:path>
              </a:pathLst>
            </a:custGeom>
            <a:solidFill>
              <a:srgbClr val="D79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任意多边形 54">
              <a:extLst>
                <a:ext uri="{FF2B5EF4-FFF2-40B4-BE49-F238E27FC236}">
                  <a16:creationId xmlns="" xmlns:a16="http://schemas.microsoft.com/office/drawing/2014/main" id="{91C6DE58-91E4-4E71-9371-A0557FC45556}"/>
                </a:ext>
              </a:extLst>
            </p:cNvPr>
            <p:cNvSpPr/>
            <p:nvPr/>
          </p:nvSpPr>
          <p:spPr bwMode="auto">
            <a:xfrm>
              <a:off x="7135813" y="5218793"/>
              <a:ext cx="177800" cy="261938"/>
            </a:xfrm>
            <a:custGeom>
              <a:avLst/>
              <a:gdLst>
                <a:gd name="T0" fmla="*/ 6 w 54"/>
                <a:gd name="T1" fmla="*/ 0 h 79"/>
                <a:gd name="T2" fmla="*/ 0 w 54"/>
                <a:gd name="T3" fmla="*/ 57 h 79"/>
                <a:gd name="T4" fmla="*/ 28 w 54"/>
                <a:gd name="T5" fmla="*/ 78 h 79"/>
                <a:gd name="T6" fmla="*/ 39 w 54"/>
                <a:gd name="T7" fmla="*/ 61 h 79"/>
                <a:gd name="T8" fmla="*/ 31 w 54"/>
                <a:gd name="T9" fmla="*/ 0 h 79"/>
                <a:gd name="T10" fmla="*/ 6 w 54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79">
                  <a:moveTo>
                    <a:pt x="6" y="0"/>
                  </a:moveTo>
                  <a:cubicBezTo>
                    <a:pt x="6" y="0"/>
                    <a:pt x="3" y="43"/>
                    <a:pt x="0" y="57"/>
                  </a:cubicBezTo>
                  <a:cubicBezTo>
                    <a:pt x="0" y="57"/>
                    <a:pt x="2" y="79"/>
                    <a:pt x="28" y="78"/>
                  </a:cubicBezTo>
                  <a:cubicBezTo>
                    <a:pt x="54" y="78"/>
                    <a:pt x="39" y="61"/>
                    <a:pt x="39" y="61"/>
                  </a:cubicBezTo>
                  <a:cubicBezTo>
                    <a:pt x="39" y="61"/>
                    <a:pt x="26" y="46"/>
                    <a:pt x="3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任意多边形 55">
              <a:extLst>
                <a:ext uri="{FF2B5EF4-FFF2-40B4-BE49-F238E27FC236}">
                  <a16:creationId xmlns="" xmlns:a16="http://schemas.microsoft.com/office/drawing/2014/main" id="{74FF17AA-3716-4136-8516-56A558E06A68}"/>
                </a:ext>
              </a:extLst>
            </p:cNvPr>
            <p:cNvSpPr/>
            <p:nvPr/>
          </p:nvSpPr>
          <p:spPr bwMode="auto">
            <a:xfrm>
              <a:off x="7126288" y="5407705"/>
              <a:ext cx="330200" cy="128588"/>
            </a:xfrm>
            <a:custGeom>
              <a:avLst/>
              <a:gdLst>
                <a:gd name="T0" fmla="*/ 100 w 100"/>
                <a:gd name="T1" fmla="*/ 29 h 39"/>
                <a:gd name="T2" fmla="*/ 100 w 100"/>
                <a:gd name="T3" fmla="*/ 30 h 39"/>
                <a:gd name="T4" fmla="*/ 100 w 100"/>
                <a:gd name="T5" fmla="*/ 31 h 39"/>
                <a:gd name="T6" fmla="*/ 100 w 100"/>
                <a:gd name="T7" fmla="*/ 31 h 39"/>
                <a:gd name="T8" fmla="*/ 100 w 100"/>
                <a:gd name="T9" fmla="*/ 32 h 39"/>
                <a:gd name="T10" fmla="*/ 100 w 100"/>
                <a:gd name="T11" fmla="*/ 33 h 39"/>
                <a:gd name="T12" fmla="*/ 99 w 100"/>
                <a:gd name="T13" fmla="*/ 33 h 39"/>
                <a:gd name="T14" fmla="*/ 98 w 100"/>
                <a:gd name="T15" fmla="*/ 35 h 39"/>
                <a:gd name="T16" fmla="*/ 95 w 100"/>
                <a:gd name="T17" fmla="*/ 37 h 39"/>
                <a:gd name="T18" fmla="*/ 2 w 100"/>
                <a:gd name="T19" fmla="*/ 39 h 39"/>
                <a:gd name="T20" fmla="*/ 2 w 100"/>
                <a:gd name="T21" fmla="*/ 32 h 39"/>
                <a:gd name="T22" fmla="*/ 3 w 100"/>
                <a:gd name="T23" fmla="*/ 28 h 39"/>
                <a:gd name="T24" fmla="*/ 3 w 100"/>
                <a:gd name="T25" fmla="*/ 0 h 39"/>
                <a:gd name="T26" fmla="*/ 40 w 100"/>
                <a:gd name="T27" fmla="*/ 1 h 39"/>
                <a:gd name="T28" fmla="*/ 40 w 100"/>
                <a:gd name="T29" fmla="*/ 1 h 39"/>
                <a:gd name="T30" fmla="*/ 40 w 100"/>
                <a:gd name="T31" fmla="*/ 1 h 39"/>
                <a:gd name="T32" fmla="*/ 41 w 100"/>
                <a:gd name="T33" fmla="*/ 2 h 39"/>
                <a:gd name="T34" fmla="*/ 49 w 100"/>
                <a:gd name="T35" fmla="*/ 9 h 39"/>
                <a:gd name="T36" fmla="*/ 49 w 100"/>
                <a:gd name="T37" fmla="*/ 9 h 39"/>
                <a:gd name="T38" fmla="*/ 55 w 100"/>
                <a:gd name="T39" fmla="*/ 12 h 39"/>
                <a:gd name="T40" fmla="*/ 55 w 100"/>
                <a:gd name="T41" fmla="*/ 12 h 39"/>
                <a:gd name="T42" fmla="*/ 60 w 100"/>
                <a:gd name="T43" fmla="*/ 14 h 39"/>
                <a:gd name="T44" fmla="*/ 61 w 100"/>
                <a:gd name="T45" fmla="*/ 15 h 39"/>
                <a:gd name="T46" fmla="*/ 91 w 100"/>
                <a:gd name="T47" fmla="*/ 23 h 39"/>
                <a:gd name="T48" fmla="*/ 94 w 100"/>
                <a:gd name="T49" fmla="*/ 24 h 39"/>
                <a:gd name="T50" fmla="*/ 100 w 100"/>
                <a:gd name="T5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39">
                  <a:moveTo>
                    <a:pt x="100" y="29"/>
                  </a:moveTo>
                  <a:cubicBezTo>
                    <a:pt x="100" y="30"/>
                    <a:pt x="100" y="30"/>
                    <a:pt x="100" y="30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4"/>
                    <a:pt x="99" y="35"/>
                    <a:pt x="98" y="35"/>
                  </a:cubicBezTo>
                  <a:cubicBezTo>
                    <a:pt x="98" y="37"/>
                    <a:pt x="96" y="37"/>
                    <a:pt x="95" y="3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1"/>
                    <a:pt x="1" y="11"/>
                    <a:pt x="3" y="0"/>
                  </a:cubicBezTo>
                  <a:cubicBezTo>
                    <a:pt x="31" y="21"/>
                    <a:pt x="40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4"/>
                    <a:pt x="45" y="7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10"/>
                    <a:pt x="53" y="11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7" y="13"/>
                    <a:pt x="59" y="14"/>
                    <a:pt x="60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72" y="19"/>
                    <a:pt x="83" y="22"/>
                    <a:pt x="91" y="23"/>
                  </a:cubicBezTo>
                  <a:cubicBezTo>
                    <a:pt x="92" y="24"/>
                    <a:pt x="93" y="24"/>
                    <a:pt x="94" y="24"/>
                  </a:cubicBezTo>
                  <a:cubicBezTo>
                    <a:pt x="99" y="24"/>
                    <a:pt x="100" y="27"/>
                    <a:pt x="100" y="29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任意多边形 56">
              <a:extLst>
                <a:ext uri="{FF2B5EF4-FFF2-40B4-BE49-F238E27FC236}">
                  <a16:creationId xmlns="" xmlns:a16="http://schemas.microsoft.com/office/drawing/2014/main" id="{11FB9673-7055-46FA-A745-6543AB474526}"/>
                </a:ext>
              </a:extLst>
            </p:cNvPr>
            <p:cNvSpPr/>
            <p:nvPr/>
          </p:nvSpPr>
          <p:spPr bwMode="auto">
            <a:xfrm>
              <a:off x="7132638" y="5456918"/>
              <a:ext cx="287338" cy="79375"/>
            </a:xfrm>
            <a:custGeom>
              <a:avLst/>
              <a:gdLst>
                <a:gd name="T0" fmla="*/ 87 w 87"/>
                <a:gd name="T1" fmla="*/ 23 h 24"/>
                <a:gd name="T2" fmla="*/ 0 w 87"/>
                <a:gd name="T3" fmla="*/ 24 h 24"/>
                <a:gd name="T4" fmla="*/ 0 w 87"/>
                <a:gd name="T5" fmla="*/ 17 h 24"/>
                <a:gd name="T6" fmla="*/ 1 w 87"/>
                <a:gd name="T7" fmla="*/ 13 h 24"/>
                <a:gd name="T8" fmla="*/ 3 w 87"/>
                <a:gd name="T9" fmla="*/ 11 h 24"/>
                <a:gd name="T10" fmla="*/ 15 w 87"/>
                <a:gd name="T11" fmla="*/ 3 h 24"/>
                <a:gd name="T12" fmla="*/ 43 w 87"/>
                <a:gd name="T13" fmla="*/ 5 h 24"/>
                <a:gd name="T14" fmla="*/ 69 w 87"/>
                <a:gd name="T15" fmla="*/ 13 h 24"/>
                <a:gd name="T16" fmla="*/ 79 w 87"/>
                <a:gd name="T17" fmla="*/ 14 h 24"/>
                <a:gd name="T18" fmla="*/ 87 w 87"/>
                <a:gd name="T19" fmla="*/ 18 h 24"/>
                <a:gd name="T20" fmla="*/ 87 w 87"/>
                <a:gd name="T21" fmla="*/ 21 h 24"/>
                <a:gd name="T22" fmla="*/ 87 w 87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24">
                  <a:moveTo>
                    <a:pt x="87" y="2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7" y="7"/>
                    <a:pt x="11" y="4"/>
                    <a:pt x="15" y="3"/>
                  </a:cubicBezTo>
                  <a:cubicBezTo>
                    <a:pt x="24" y="0"/>
                    <a:pt x="34" y="2"/>
                    <a:pt x="43" y="5"/>
                  </a:cubicBezTo>
                  <a:cubicBezTo>
                    <a:pt x="51" y="9"/>
                    <a:pt x="60" y="13"/>
                    <a:pt x="69" y="13"/>
                  </a:cubicBezTo>
                  <a:cubicBezTo>
                    <a:pt x="73" y="14"/>
                    <a:pt x="76" y="14"/>
                    <a:pt x="79" y="14"/>
                  </a:cubicBezTo>
                  <a:cubicBezTo>
                    <a:pt x="82" y="14"/>
                    <a:pt x="85" y="15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7" y="22"/>
                    <a:pt x="87" y="22"/>
                    <a:pt x="87" y="2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任意多边形 57">
              <a:extLst>
                <a:ext uri="{FF2B5EF4-FFF2-40B4-BE49-F238E27FC236}">
                  <a16:creationId xmlns="" xmlns:a16="http://schemas.microsoft.com/office/drawing/2014/main" id="{1B33359E-07DD-45EF-B74F-5C7ECDA512D0}"/>
                </a:ext>
              </a:extLst>
            </p:cNvPr>
            <p:cNvSpPr/>
            <p:nvPr/>
          </p:nvSpPr>
          <p:spPr bwMode="auto">
            <a:xfrm>
              <a:off x="7132638" y="5483905"/>
              <a:ext cx="323850" cy="52388"/>
            </a:xfrm>
            <a:custGeom>
              <a:avLst/>
              <a:gdLst>
                <a:gd name="T0" fmla="*/ 98 w 98"/>
                <a:gd name="T1" fmla="*/ 6 h 16"/>
                <a:gd name="T2" fmla="*/ 98 w 98"/>
                <a:gd name="T3" fmla="*/ 7 h 16"/>
                <a:gd name="T4" fmla="*/ 98 w 98"/>
                <a:gd name="T5" fmla="*/ 8 h 16"/>
                <a:gd name="T6" fmla="*/ 98 w 98"/>
                <a:gd name="T7" fmla="*/ 8 h 16"/>
                <a:gd name="T8" fmla="*/ 98 w 98"/>
                <a:gd name="T9" fmla="*/ 9 h 16"/>
                <a:gd name="T10" fmla="*/ 98 w 98"/>
                <a:gd name="T11" fmla="*/ 10 h 16"/>
                <a:gd name="T12" fmla="*/ 97 w 98"/>
                <a:gd name="T13" fmla="*/ 10 h 16"/>
                <a:gd name="T14" fmla="*/ 96 w 98"/>
                <a:gd name="T15" fmla="*/ 12 h 16"/>
                <a:gd name="T16" fmla="*/ 93 w 98"/>
                <a:gd name="T17" fmla="*/ 14 h 16"/>
                <a:gd name="T18" fmla="*/ 0 w 98"/>
                <a:gd name="T19" fmla="*/ 16 h 16"/>
                <a:gd name="T20" fmla="*/ 0 w 98"/>
                <a:gd name="T21" fmla="*/ 9 h 16"/>
                <a:gd name="T22" fmla="*/ 6 w 98"/>
                <a:gd name="T23" fmla="*/ 8 h 16"/>
                <a:gd name="T24" fmla="*/ 30 w 98"/>
                <a:gd name="T25" fmla="*/ 9 h 16"/>
                <a:gd name="T26" fmla="*/ 58 w 98"/>
                <a:gd name="T27" fmla="*/ 9 h 16"/>
                <a:gd name="T28" fmla="*/ 87 w 98"/>
                <a:gd name="T29" fmla="*/ 2 h 16"/>
                <a:gd name="T30" fmla="*/ 89 w 98"/>
                <a:gd name="T31" fmla="*/ 0 h 16"/>
                <a:gd name="T32" fmla="*/ 92 w 98"/>
                <a:gd name="T33" fmla="*/ 1 h 16"/>
                <a:gd name="T34" fmla="*/ 98 w 98"/>
                <a:gd name="T3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16">
                  <a:moveTo>
                    <a:pt x="98" y="6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1"/>
                    <a:pt x="97" y="12"/>
                    <a:pt x="96" y="12"/>
                  </a:cubicBezTo>
                  <a:cubicBezTo>
                    <a:pt x="96" y="14"/>
                    <a:pt x="94" y="14"/>
                    <a:pt x="93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14" y="8"/>
                    <a:pt x="22" y="9"/>
                    <a:pt x="30" y="9"/>
                  </a:cubicBezTo>
                  <a:cubicBezTo>
                    <a:pt x="39" y="9"/>
                    <a:pt x="48" y="9"/>
                    <a:pt x="58" y="9"/>
                  </a:cubicBezTo>
                  <a:cubicBezTo>
                    <a:pt x="68" y="9"/>
                    <a:pt x="79" y="9"/>
                    <a:pt x="87" y="2"/>
                  </a:cubicBezTo>
                  <a:cubicBezTo>
                    <a:pt x="87" y="2"/>
                    <a:pt x="88" y="1"/>
                    <a:pt x="89" y="0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7" y="1"/>
                    <a:pt x="98" y="4"/>
                    <a:pt x="98" y="6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任意多边形 58">
              <a:extLst>
                <a:ext uri="{FF2B5EF4-FFF2-40B4-BE49-F238E27FC236}">
                  <a16:creationId xmlns="" xmlns:a16="http://schemas.microsoft.com/office/drawing/2014/main" id="{F7CEF35E-9B62-4EDE-AF17-15EE55308CB1}"/>
                </a:ext>
              </a:extLst>
            </p:cNvPr>
            <p:cNvSpPr/>
            <p:nvPr/>
          </p:nvSpPr>
          <p:spPr bwMode="auto">
            <a:xfrm>
              <a:off x="7264400" y="5437868"/>
              <a:ext cx="23813" cy="19050"/>
            </a:xfrm>
            <a:custGeom>
              <a:avLst/>
              <a:gdLst>
                <a:gd name="T0" fmla="*/ 7 w 7"/>
                <a:gd name="T1" fmla="*/ 0 h 6"/>
                <a:gd name="T2" fmla="*/ 4 w 7"/>
                <a:gd name="T3" fmla="*/ 4 h 6"/>
                <a:gd name="T4" fmla="*/ 1 w 7"/>
                <a:gd name="T5" fmla="*/ 6 h 6"/>
                <a:gd name="T6" fmla="*/ 1 w 7"/>
                <a:gd name="T7" fmla="*/ 6 h 6"/>
                <a:gd name="T8" fmla="*/ 0 w 7"/>
                <a:gd name="T9" fmla="*/ 5 h 6"/>
                <a:gd name="T10" fmla="*/ 1 w 7"/>
                <a:gd name="T11" fmla="*/ 5 h 6"/>
                <a:gd name="T12" fmla="*/ 4 w 7"/>
                <a:gd name="T13" fmla="*/ 3 h 6"/>
                <a:gd name="T14" fmla="*/ 7 w 7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5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任意多边形 59">
              <a:extLst>
                <a:ext uri="{FF2B5EF4-FFF2-40B4-BE49-F238E27FC236}">
                  <a16:creationId xmlns="" xmlns:a16="http://schemas.microsoft.com/office/drawing/2014/main" id="{904DBBF5-8954-464E-B797-E94913844B21}"/>
                </a:ext>
              </a:extLst>
            </p:cNvPr>
            <p:cNvSpPr/>
            <p:nvPr/>
          </p:nvSpPr>
          <p:spPr bwMode="auto">
            <a:xfrm>
              <a:off x="7288213" y="5447393"/>
              <a:ext cx="19050" cy="12700"/>
            </a:xfrm>
            <a:custGeom>
              <a:avLst/>
              <a:gdLst>
                <a:gd name="T0" fmla="*/ 6 w 6"/>
                <a:gd name="T1" fmla="*/ 0 h 4"/>
                <a:gd name="T2" fmla="*/ 1 w 6"/>
                <a:gd name="T3" fmla="*/ 4 h 4"/>
                <a:gd name="T4" fmla="*/ 1 w 6"/>
                <a:gd name="T5" fmla="*/ 4 h 4"/>
                <a:gd name="T6" fmla="*/ 0 w 6"/>
                <a:gd name="T7" fmla="*/ 4 h 4"/>
                <a:gd name="T8" fmla="*/ 1 w 6"/>
                <a:gd name="T9" fmla="*/ 4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任意多边形 60">
              <a:extLst>
                <a:ext uri="{FF2B5EF4-FFF2-40B4-BE49-F238E27FC236}">
                  <a16:creationId xmlns="" xmlns:a16="http://schemas.microsoft.com/office/drawing/2014/main" id="{AA258B41-6FF7-491B-93CF-CC6253AE0165}"/>
                </a:ext>
              </a:extLst>
            </p:cNvPr>
            <p:cNvSpPr/>
            <p:nvPr/>
          </p:nvSpPr>
          <p:spPr bwMode="auto">
            <a:xfrm>
              <a:off x="7310438" y="5453743"/>
              <a:ext cx="17463" cy="12700"/>
            </a:xfrm>
            <a:custGeom>
              <a:avLst/>
              <a:gdLst>
                <a:gd name="T0" fmla="*/ 5 w 5"/>
                <a:gd name="T1" fmla="*/ 1 h 4"/>
                <a:gd name="T2" fmla="*/ 0 w 5"/>
                <a:gd name="T3" fmla="*/ 4 h 4"/>
                <a:gd name="T4" fmla="*/ 0 w 5"/>
                <a:gd name="T5" fmla="*/ 4 h 4"/>
                <a:gd name="T6" fmla="*/ 0 w 5"/>
                <a:gd name="T7" fmla="*/ 3 h 4"/>
                <a:gd name="T8" fmla="*/ 0 w 5"/>
                <a:gd name="T9" fmla="*/ 3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2"/>
                    <a:pt x="4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任意多边形 61">
              <a:extLst>
                <a:ext uri="{FF2B5EF4-FFF2-40B4-BE49-F238E27FC236}">
                  <a16:creationId xmlns="" xmlns:a16="http://schemas.microsoft.com/office/drawing/2014/main" id="{DDE353EF-FBDD-4AF5-A837-C342AA712A16}"/>
                </a:ext>
              </a:extLst>
            </p:cNvPr>
            <p:cNvSpPr/>
            <p:nvPr/>
          </p:nvSpPr>
          <p:spPr bwMode="auto">
            <a:xfrm>
              <a:off x="6548438" y="5242605"/>
              <a:ext cx="168275" cy="280988"/>
            </a:xfrm>
            <a:custGeom>
              <a:avLst/>
              <a:gdLst>
                <a:gd name="T0" fmla="*/ 17 w 51"/>
                <a:gd name="T1" fmla="*/ 0 h 85"/>
                <a:gd name="T2" fmla="*/ 2 w 51"/>
                <a:gd name="T3" fmla="*/ 56 h 85"/>
                <a:gd name="T4" fmla="*/ 25 w 51"/>
                <a:gd name="T5" fmla="*/ 81 h 85"/>
                <a:gd name="T6" fmla="*/ 39 w 51"/>
                <a:gd name="T7" fmla="*/ 66 h 85"/>
                <a:gd name="T8" fmla="*/ 41 w 51"/>
                <a:gd name="T9" fmla="*/ 4 h 85"/>
                <a:gd name="T10" fmla="*/ 17 w 51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5">
                  <a:moveTo>
                    <a:pt x="17" y="0"/>
                  </a:moveTo>
                  <a:cubicBezTo>
                    <a:pt x="17" y="0"/>
                    <a:pt x="7" y="42"/>
                    <a:pt x="2" y="56"/>
                  </a:cubicBezTo>
                  <a:cubicBezTo>
                    <a:pt x="2" y="56"/>
                    <a:pt x="0" y="77"/>
                    <a:pt x="25" y="81"/>
                  </a:cubicBezTo>
                  <a:cubicBezTo>
                    <a:pt x="51" y="85"/>
                    <a:pt x="39" y="66"/>
                    <a:pt x="39" y="66"/>
                  </a:cubicBezTo>
                  <a:cubicBezTo>
                    <a:pt x="39" y="66"/>
                    <a:pt x="29" y="49"/>
                    <a:pt x="41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任意多边形 62">
              <a:extLst>
                <a:ext uri="{FF2B5EF4-FFF2-40B4-BE49-F238E27FC236}">
                  <a16:creationId xmlns="" xmlns:a16="http://schemas.microsoft.com/office/drawing/2014/main" id="{B7B4F1B1-843B-40A9-A0AF-74A4BE3CB104}"/>
                </a:ext>
              </a:extLst>
            </p:cNvPr>
            <p:cNvSpPr/>
            <p:nvPr/>
          </p:nvSpPr>
          <p:spPr bwMode="auto">
            <a:xfrm>
              <a:off x="6529388" y="5426755"/>
              <a:ext cx="325438" cy="171450"/>
            </a:xfrm>
            <a:custGeom>
              <a:avLst/>
              <a:gdLst>
                <a:gd name="T0" fmla="*/ 99 w 99"/>
                <a:gd name="T1" fmla="*/ 45 h 52"/>
                <a:gd name="T2" fmla="*/ 98 w 99"/>
                <a:gd name="T3" fmla="*/ 45 h 52"/>
                <a:gd name="T4" fmla="*/ 98 w 99"/>
                <a:gd name="T5" fmla="*/ 46 h 52"/>
                <a:gd name="T6" fmla="*/ 98 w 99"/>
                <a:gd name="T7" fmla="*/ 47 h 52"/>
                <a:gd name="T8" fmla="*/ 98 w 99"/>
                <a:gd name="T9" fmla="*/ 47 h 52"/>
                <a:gd name="T10" fmla="*/ 97 w 99"/>
                <a:gd name="T11" fmla="*/ 48 h 52"/>
                <a:gd name="T12" fmla="*/ 97 w 99"/>
                <a:gd name="T13" fmla="*/ 49 h 52"/>
                <a:gd name="T14" fmla="*/ 96 w 99"/>
                <a:gd name="T15" fmla="*/ 50 h 52"/>
                <a:gd name="T16" fmla="*/ 92 w 99"/>
                <a:gd name="T17" fmla="*/ 52 h 52"/>
                <a:gd name="T18" fmla="*/ 0 w 99"/>
                <a:gd name="T19" fmla="*/ 38 h 52"/>
                <a:gd name="T20" fmla="*/ 2 w 99"/>
                <a:gd name="T21" fmla="*/ 31 h 52"/>
                <a:gd name="T22" fmla="*/ 2 w 99"/>
                <a:gd name="T23" fmla="*/ 27 h 52"/>
                <a:gd name="T24" fmla="*/ 8 w 99"/>
                <a:gd name="T25" fmla="*/ 0 h 52"/>
                <a:gd name="T26" fmla="*/ 44 w 99"/>
                <a:gd name="T27" fmla="*/ 7 h 52"/>
                <a:gd name="T28" fmla="*/ 44 w 99"/>
                <a:gd name="T29" fmla="*/ 7 h 52"/>
                <a:gd name="T30" fmla="*/ 44 w 99"/>
                <a:gd name="T31" fmla="*/ 7 h 52"/>
                <a:gd name="T32" fmla="*/ 44 w 99"/>
                <a:gd name="T33" fmla="*/ 8 h 52"/>
                <a:gd name="T34" fmla="*/ 51 w 99"/>
                <a:gd name="T35" fmla="*/ 16 h 52"/>
                <a:gd name="T36" fmla="*/ 52 w 99"/>
                <a:gd name="T37" fmla="*/ 16 h 52"/>
                <a:gd name="T38" fmla="*/ 56 w 99"/>
                <a:gd name="T39" fmla="*/ 20 h 52"/>
                <a:gd name="T40" fmla="*/ 57 w 99"/>
                <a:gd name="T41" fmla="*/ 20 h 52"/>
                <a:gd name="T42" fmla="*/ 62 w 99"/>
                <a:gd name="T43" fmla="*/ 23 h 52"/>
                <a:gd name="T44" fmla="*/ 62 w 99"/>
                <a:gd name="T45" fmla="*/ 24 h 52"/>
                <a:gd name="T46" fmla="*/ 90 w 99"/>
                <a:gd name="T47" fmla="*/ 37 h 52"/>
                <a:gd name="T48" fmla="*/ 93 w 99"/>
                <a:gd name="T49" fmla="*/ 38 h 52"/>
                <a:gd name="T50" fmla="*/ 99 w 99"/>
                <a:gd name="T51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52">
                  <a:moveTo>
                    <a:pt x="99" y="45"/>
                  </a:moveTo>
                  <a:cubicBezTo>
                    <a:pt x="98" y="45"/>
                    <a:pt x="98" y="45"/>
                    <a:pt x="98" y="45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6" y="49"/>
                    <a:pt x="96" y="50"/>
                    <a:pt x="96" y="50"/>
                  </a:cubicBezTo>
                  <a:cubicBezTo>
                    <a:pt x="95" y="51"/>
                    <a:pt x="93" y="52"/>
                    <a:pt x="92" y="5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0"/>
                    <a:pt x="4" y="10"/>
                    <a:pt x="8" y="0"/>
                  </a:cubicBezTo>
                  <a:cubicBezTo>
                    <a:pt x="31" y="25"/>
                    <a:pt x="43" y="8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10"/>
                    <a:pt x="48" y="13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7"/>
                    <a:pt x="55" y="19"/>
                    <a:pt x="56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9" y="21"/>
                    <a:pt x="60" y="22"/>
                    <a:pt x="62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72" y="30"/>
                    <a:pt x="83" y="35"/>
                    <a:pt x="90" y="37"/>
                  </a:cubicBezTo>
                  <a:cubicBezTo>
                    <a:pt x="91" y="38"/>
                    <a:pt x="92" y="38"/>
                    <a:pt x="93" y="38"/>
                  </a:cubicBezTo>
                  <a:cubicBezTo>
                    <a:pt x="98" y="39"/>
                    <a:pt x="99" y="42"/>
                    <a:pt x="99" y="45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任意多边形 63">
              <a:extLst>
                <a:ext uri="{FF2B5EF4-FFF2-40B4-BE49-F238E27FC236}">
                  <a16:creationId xmlns="" xmlns:a16="http://schemas.microsoft.com/office/drawing/2014/main" id="{18120CD0-7F44-466E-851A-AD8E4BDA7CBA}"/>
                </a:ext>
              </a:extLst>
            </p:cNvPr>
            <p:cNvSpPr/>
            <p:nvPr/>
          </p:nvSpPr>
          <p:spPr bwMode="auto">
            <a:xfrm>
              <a:off x="6529388" y="5487080"/>
              <a:ext cx="287338" cy="107950"/>
            </a:xfrm>
            <a:custGeom>
              <a:avLst/>
              <a:gdLst>
                <a:gd name="T0" fmla="*/ 86 w 87"/>
                <a:gd name="T1" fmla="*/ 33 h 33"/>
                <a:gd name="T2" fmla="*/ 0 w 87"/>
                <a:gd name="T3" fmla="*/ 20 h 33"/>
                <a:gd name="T4" fmla="*/ 2 w 87"/>
                <a:gd name="T5" fmla="*/ 13 h 33"/>
                <a:gd name="T6" fmla="*/ 2 w 87"/>
                <a:gd name="T7" fmla="*/ 9 h 33"/>
                <a:gd name="T8" fmla="*/ 5 w 87"/>
                <a:gd name="T9" fmla="*/ 7 h 33"/>
                <a:gd name="T10" fmla="*/ 19 w 87"/>
                <a:gd name="T11" fmla="*/ 1 h 33"/>
                <a:gd name="T12" fmla="*/ 45 w 87"/>
                <a:gd name="T13" fmla="*/ 9 h 33"/>
                <a:gd name="T14" fmla="*/ 70 w 87"/>
                <a:gd name="T15" fmla="*/ 21 h 33"/>
                <a:gd name="T16" fmla="*/ 80 w 87"/>
                <a:gd name="T17" fmla="*/ 23 h 33"/>
                <a:gd name="T18" fmla="*/ 86 w 87"/>
                <a:gd name="T19" fmla="*/ 28 h 33"/>
                <a:gd name="T20" fmla="*/ 87 w 87"/>
                <a:gd name="T21" fmla="*/ 31 h 33"/>
                <a:gd name="T22" fmla="*/ 86 w 87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33">
                  <a:moveTo>
                    <a:pt x="86" y="3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10" y="5"/>
                    <a:pt x="14" y="2"/>
                    <a:pt x="19" y="1"/>
                  </a:cubicBezTo>
                  <a:cubicBezTo>
                    <a:pt x="28" y="0"/>
                    <a:pt x="37" y="4"/>
                    <a:pt x="45" y="9"/>
                  </a:cubicBezTo>
                  <a:cubicBezTo>
                    <a:pt x="53" y="13"/>
                    <a:pt x="61" y="19"/>
                    <a:pt x="70" y="21"/>
                  </a:cubicBezTo>
                  <a:cubicBezTo>
                    <a:pt x="73" y="22"/>
                    <a:pt x="77" y="22"/>
                    <a:pt x="80" y="23"/>
                  </a:cubicBezTo>
                  <a:cubicBezTo>
                    <a:pt x="83" y="24"/>
                    <a:pt x="85" y="25"/>
                    <a:pt x="86" y="28"/>
                  </a:cubicBezTo>
                  <a:cubicBezTo>
                    <a:pt x="87" y="29"/>
                    <a:pt x="87" y="30"/>
                    <a:pt x="87" y="31"/>
                  </a:cubicBezTo>
                  <a:cubicBezTo>
                    <a:pt x="86" y="32"/>
                    <a:pt x="86" y="32"/>
                    <a:pt x="86" y="3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任意多边形 64">
              <a:extLst>
                <a:ext uri="{FF2B5EF4-FFF2-40B4-BE49-F238E27FC236}">
                  <a16:creationId xmlns="" xmlns:a16="http://schemas.microsoft.com/office/drawing/2014/main" id="{06EC6A8A-6A83-4585-A60C-6356DEDDC79E}"/>
                </a:ext>
              </a:extLst>
            </p:cNvPr>
            <p:cNvSpPr/>
            <p:nvPr/>
          </p:nvSpPr>
          <p:spPr bwMode="auto">
            <a:xfrm>
              <a:off x="6529388" y="5529943"/>
              <a:ext cx="325438" cy="68263"/>
            </a:xfrm>
            <a:custGeom>
              <a:avLst/>
              <a:gdLst>
                <a:gd name="T0" fmla="*/ 99 w 99"/>
                <a:gd name="T1" fmla="*/ 14 h 21"/>
                <a:gd name="T2" fmla="*/ 98 w 99"/>
                <a:gd name="T3" fmla="*/ 14 h 21"/>
                <a:gd name="T4" fmla="*/ 98 w 99"/>
                <a:gd name="T5" fmla="*/ 15 h 21"/>
                <a:gd name="T6" fmla="*/ 98 w 99"/>
                <a:gd name="T7" fmla="*/ 16 h 21"/>
                <a:gd name="T8" fmla="*/ 98 w 99"/>
                <a:gd name="T9" fmla="*/ 16 h 21"/>
                <a:gd name="T10" fmla="*/ 97 w 99"/>
                <a:gd name="T11" fmla="*/ 17 h 21"/>
                <a:gd name="T12" fmla="*/ 97 w 99"/>
                <a:gd name="T13" fmla="*/ 18 h 21"/>
                <a:gd name="T14" fmla="*/ 96 w 99"/>
                <a:gd name="T15" fmla="*/ 19 h 21"/>
                <a:gd name="T16" fmla="*/ 92 w 99"/>
                <a:gd name="T17" fmla="*/ 21 h 21"/>
                <a:gd name="T18" fmla="*/ 0 w 99"/>
                <a:gd name="T19" fmla="*/ 7 h 21"/>
                <a:gd name="T20" fmla="*/ 2 w 99"/>
                <a:gd name="T21" fmla="*/ 0 h 21"/>
                <a:gd name="T22" fmla="*/ 8 w 99"/>
                <a:gd name="T23" fmla="*/ 0 h 21"/>
                <a:gd name="T24" fmla="*/ 31 w 99"/>
                <a:gd name="T25" fmla="*/ 5 h 21"/>
                <a:gd name="T26" fmla="*/ 58 w 99"/>
                <a:gd name="T27" fmla="*/ 10 h 21"/>
                <a:gd name="T28" fmla="*/ 88 w 99"/>
                <a:gd name="T29" fmla="*/ 8 h 21"/>
                <a:gd name="T30" fmla="*/ 90 w 99"/>
                <a:gd name="T31" fmla="*/ 6 h 21"/>
                <a:gd name="T32" fmla="*/ 93 w 99"/>
                <a:gd name="T33" fmla="*/ 7 h 21"/>
                <a:gd name="T34" fmla="*/ 99 w 99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21">
                  <a:moveTo>
                    <a:pt x="99" y="14"/>
                  </a:move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95" y="20"/>
                    <a:pt x="93" y="21"/>
                    <a:pt x="92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5" y="1"/>
                    <a:pt x="23" y="3"/>
                    <a:pt x="31" y="5"/>
                  </a:cubicBezTo>
                  <a:cubicBezTo>
                    <a:pt x="40" y="6"/>
                    <a:pt x="49" y="8"/>
                    <a:pt x="58" y="10"/>
                  </a:cubicBezTo>
                  <a:cubicBezTo>
                    <a:pt x="68" y="12"/>
                    <a:pt x="79" y="13"/>
                    <a:pt x="88" y="8"/>
                  </a:cubicBezTo>
                  <a:cubicBezTo>
                    <a:pt x="88" y="7"/>
                    <a:pt x="89" y="7"/>
                    <a:pt x="90" y="6"/>
                  </a:cubicBezTo>
                  <a:cubicBezTo>
                    <a:pt x="91" y="7"/>
                    <a:pt x="92" y="7"/>
                    <a:pt x="93" y="7"/>
                  </a:cubicBezTo>
                  <a:cubicBezTo>
                    <a:pt x="98" y="8"/>
                    <a:pt x="99" y="11"/>
                    <a:pt x="99" y="1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任意多边形 65">
              <a:extLst>
                <a:ext uri="{FF2B5EF4-FFF2-40B4-BE49-F238E27FC236}">
                  <a16:creationId xmlns="" xmlns:a16="http://schemas.microsoft.com/office/drawing/2014/main" id="{182CBD4B-E2B5-47CB-95C1-4F43590475FA}"/>
                </a:ext>
              </a:extLst>
            </p:cNvPr>
            <p:cNvSpPr/>
            <p:nvPr/>
          </p:nvSpPr>
          <p:spPr bwMode="auto">
            <a:xfrm>
              <a:off x="6673850" y="5480730"/>
              <a:ext cx="26988" cy="15875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4 h 5"/>
                <a:gd name="T4" fmla="*/ 0 w 8"/>
                <a:gd name="T5" fmla="*/ 5 h 5"/>
                <a:gd name="T6" fmla="*/ 0 w 8"/>
                <a:gd name="T7" fmla="*/ 5 h 5"/>
                <a:gd name="T8" fmla="*/ 0 w 8"/>
                <a:gd name="T9" fmla="*/ 4 h 5"/>
                <a:gd name="T10" fmla="*/ 0 w 8"/>
                <a:gd name="T11" fmla="*/ 4 h 5"/>
                <a:gd name="T12" fmla="*/ 4 w 8"/>
                <a:gd name="T13" fmla="*/ 3 h 5"/>
                <a:gd name="T14" fmla="*/ 7 w 8"/>
                <a:gd name="T15" fmla="*/ 0 h 5"/>
                <a:gd name="T16" fmla="*/ 8 w 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任意多边形 66">
              <a:extLst>
                <a:ext uri="{FF2B5EF4-FFF2-40B4-BE49-F238E27FC236}">
                  <a16:creationId xmlns="" xmlns:a16="http://schemas.microsoft.com/office/drawing/2014/main" id="{EBF6C43B-6965-45E0-9F32-32B20686A5A8}"/>
                </a:ext>
              </a:extLst>
            </p:cNvPr>
            <p:cNvSpPr/>
            <p:nvPr/>
          </p:nvSpPr>
          <p:spPr bwMode="auto">
            <a:xfrm>
              <a:off x="6694488" y="5493430"/>
              <a:ext cx="22225" cy="12700"/>
            </a:xfrm>
            <a:custGeom>
              <a:avLst/>
              <a:gdLst>
                <a:gd name="T0" fmla="*/ 7 w 7"/>
                <a:gd name="T1" fmla="*/ 0 h 4"/>
                <a:gd name="T2" fmla="*/ 1 w 7"/>
                <a:gd name="T3" fmla="*/ 4 h 4"/>
                <a:gd name="T4" fmla="*/ 1 w 7"/>
                <a:gd name="T5" fmla="*/ 3 h 4"/>
                <a:gd name="T6" fmla="*/ 0 w 7"/>
                <a:gd name="T7" fmla="*/ 3 h 4"/>
                <a:gd name="T8" fmla="*/ 1 w 7"/>
                <a:gd name="T9" fmla="*/ 3 h 4"/>
                <a:gd name="T10" fmla="*/ 6 w 7"/>
                <a:gd name="T11" fmla="*/ 0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1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任意多边形 67">
              <a:extLst>
                <a:ext uri="{FF2B5EF4-FFF2-40B4-BE49-F238E27FC236}">
                  <a16:creationId xmlns="" xmlns:a16="http://schemas.microsoft.com/office/drawing/2014/main" id="{12923183-0C64-495F-91E3-322650FCCFED}"/>
                </a:ext>
              </a:extLst>
            </p:cNvPr>
            <p:cNvSpPr/>
            <p:nvPr/>
          </p:nvSpPr>
          <p:spPr bwMode="auto">
            <a:xfrm>
              <a:off x="6716713" y="5502955"/>
              <a:ext cx="17463" cy="9525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0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5 w 5"/>
                <a:gd name="T11" fmla="*/ 0 h 3"/>
                <a:gd name="T12" fmla="*/ 5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任意多边形 68">
              <a:extLst>
                <a:ext uri="{FF2B5EF4-FFF2-40B4-BE49-F238E27FC236}">
                  <a16:creationId xmlns="" xmlns:a16="http://schemas.microsoft.com/office/drawing/2014/main" id="{CA54ECDF-5424-4A0D-8186-67DBE23FD654}"/>
                </a:ext>
              </a:extLst>
            </p:cNvPr>
            <p:cNvSpPr/>
            <p:nvPr/>
          </p:nvSpPr>
          <p:spPr bwMode="auto">
            <a:xfrm>
              <a:off x="6561138" y="4201205"/>
              <a:ext cx="693738" cy="1176338"/>
            </a:xfrm>
            <a:custGeom>
              <a:avLst/>
              <a:gdLst>
                <a:gd name="T0" fmla="*/ 171 w 210"/>
                <a:gd name="T1" fmla="*/ 345 h 357"/>
                <a:gd name="T2" fmla="*/ 113 w 210"/>
                <a:gd name="T3" fmla="*/ 84 h 357"/>
                <a:gd name="T4" fmla="*/ 33 w 210"/>
                <a:gd name="T5" fmla="*/ 357 h 357"/>
                <a:gd name="T6" fmla="*/ 0 w 210"/>
                <a:gd name="T7" fmla="*/ 357 h 357"/>
                <a:gd name="T8" fmla="*/ 50 w 210"/>
                <a:gd name="T9" fmla="*/ 31 h 357"/>
                <a:gd name="T10" fmla="*/ 55 w 210"/>
                <a:gd name="T11" fmla="*/ 0 h 357"/>
                <a:gd name="T12" fmla="*/ 175 w 210"/>
                <a:gd name="T13" fmla="*/ 0 h 357"/>
                <a:gd name="T14" fmla="*/ 210 w 210"/>
                <a:gd name="T15" fmla="*/ 342 h 357"/>
                <a:gd name="T16" fmla="*/ 171 w 210"/>
                <a:gd name="T17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357">
                  <a:moveTo>
                    <a:pt x="171" y="345"/>
                  </a:moveTo>
                  <a:cubicBezTo>
                    <a:pt x="157" y="168"/>
                    <a:pt x="113" y="84"/>
                    <a:pt x="113" y="84"/>
                  </a:cubicBezTo>
                  <a:cubicBezTo>
                    <a:pt x="33" y="357"/>
                    <a:pt x="33" y="357"/>
                    <a:pt x="33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171" y="345"/>
                    <a:pt x="171" y="345"/>
                    <a:pt x="171" y="345"/>
                  </a:cubicBezTo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任意多边形 69">
              <a:extLst>
                <a:ext uri="{FF2B5EF4-FFF2-40B4-BE49-F238E27FC236}">
                  <a16:creationId xmlns="" xmlns:a16="http://schemas.microsoft.com/office/drawing/2014/main" id="{275C425B-62FA-49F2-8D1F-AFB14F6D1A97}"/>
                </a:ext>
              </a:extLst>
            </p:cNvPr>
            <p:cNvSpPr/>
            <p:nvPr/>
          </p:nvSpPr>
          <p:spPr bwMode="auto">
            <a:xfrm>
              <a:off x="7138988" y="4201205"/>
              <a:ext cx="3175" cy="25400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0 h 8"/>
                <a:gd name="T4" fmla="*/ 0 w 1"/>
                <a:gd name="T5" fmla="*/ 0 h 8"/>
                <a:gd name="T6" fmla="*/ 1 w 1"/>
                <a:gd name="T7" fmla="*/ 8 h 8"/>
                <a:gd name="T8" fmla="*/ 1 w 1"/>
                <a:gd name="T9" fmla="*/ 8 h 8"/>
                <a:gd name="T10" fmla="*/ 0 w 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矩形 121">
              <a:extLst>
                <a:ext uri="{FF2B5EF4-FFF2-40B4-BE49-F238E27FC236}">
                  <a16:creationId xmlns="" xmlns:a16="http://schemas.microsoft.com/office/drawing/2014/main" id="{DB44635F-A7A2-4556-8F6E-6D2C9A31DDDC}"/>
                </a:ext>
              </a:extLst>
            </p:cNvPr>
            <p:cNvSpPr/>
            <p:nvPr/>
          </p:nvSpPr>
          <p:spPr bwMode="auto">
            <a:xfrm>
              <a:off x="6740525" y="4223430"/>
              <a:ext cx="1588" cy="1588"/>
            </a:xfrm>
            <a:prstGeom prst="rect">
              <a:avLst/>
            </a:prstGeom>
            <a:solidFill>
              <a:srgbClr val="6E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任意多边形 71">
              <a:extLst>
                <a:ext uri="{FF2B5EF4-FFF2-40B4-BE49-F238E27FC236}">
                  <a16:creationId xmlns="" xmlns:a16="http://schemas.microsoft.com/office/drawing/2014/main" id="{B0A69B66-286D-4ADE-9C0A-AFE6A35B1181}"/>
                </a:ext>
              </a:extLst>
            </p:cNvPr>
            <p:cNvSpPr/>
            <p:nvPr/>
          </p:nvSpPr>
          <p:spPr bwMode="auto">
            <a:xfrm>
              <a:off x="6740525" y="4223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任意多边形 72">
              <a:extLst>
                <a:ext uri="{FF2B5EF4-FFF2-40B4-BE49-F238E27FC236}">
                  <a16:creationId xmlns="" xmlns:a16="http://schemas.microsoft.com/office/drawing/2014/main" id="{BD46DF71-F6D4-4A0A-AD76-575C974EAFA1}"/>
                </a:ext>
              </a:extLst>
            </p:cNvPr>
            <p:cNvSpPr/>
            <p:nvPr/>
          </p:nvSpPr>
          <p:spPr bwMode="auto">
            <a:xfrm>
              <a:off x="6740525" y="4201205"/>
              <a:ext cx="3175" cy="22225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7 h 7"/>
                <a:gd name="T4" fmla="*/ 0 w 1"/>
                <a:gd name="T5" fmla="*/ 7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任意多边形 73">
              <a:extLst>
                <a:ext uri="{FF2B5EF4-FFF2-40B4-BE49-F238E27FC236}">
                  <a16:creationId xmlns="" xmlns:a16="http://schemas.microsoft.com/office/drawing/2014/main" id="{9EC33FC9-FE7C-4842-8CD0-FF1C63721207}"/>
                </a:ext>
              </a:extLst>
            </p:cNvPr>
            <p:cNvSpPr/>
            <p:nvPr/>
          </p:nvSpPr>
          <p:spPr bwMode="auto">
            <a:xfrm>
              <a:off x="6740525" y="4201205"/>
              <a:ext cx="401638" cy="52388"/>
            </a:xfrm>
            <a:custGeom>
              <a:avLst/>
              <a:gdLst>
                <a:gd name="T0" fmla="*/ 121 w 122"/>
                <a:gd name="T1" fmla="*/ 0 h 16"/>
                <a:gd name="T2" fmla="*/ 121 w 122"/>
                <a:gd name="T3" fmla="*/ 0 h 16"/>
                <a:gd name="T4" fmla="*/ 56 w 122"/>
                <a:gd name="T5" fmla="*/ 6 h 16"/>
                <a:gd name="T6" fmla="*/ 1 w 122"/>
                <a:gd name="T7" fmla="*/ 0 h 16"/>
                <a:gd name="T8" fmla="*/ 1 w 122"/>
                <a:gd name="T9" fmla="*/ 0 h 16"/>
                <a:gd name="T10" fmla="*/ 0 w 122"/>
                <a:gd name="T11" fmla="*/ 7 h 16"/>
                <a:gd name="T12" fmla="*/ 0 w 122"/>
                <a:gd name="T13" fmla="*/ 7 h 16"/>
                <a:gd name="T14" fmla="*/ 0 w 122"/>
                <a:gd name="T15" fmla="*/ 8 h 16"/>
                <a:gd name="T16" fmla="*/ 71 w 122"/>
                <a:gd name="T17" fmla="*/ 16 h 16"/>
                <a:gd name="T18" fmla="*/ 122 w 122"/>
                <a:gd name="T19" fmla="*/ 8 h 16"/>
                <a:gd name="T20" fmla="*/ 121 w 122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"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1"/>
                    <a:pt x="89" y="6"/>
                    <a:pt x="56" y="6"/>
                  </a:cubicBezTo>
                  <a:cubicBezTo>
                    <a:pt x="38" y="6"/>
                    <a:pt x="19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35" y="16"/>
                    <a:pt x="71" y="16"/>
                  </a:cubicBezTo>
                  <a:cubicBezTo>
                    <a:pt x="90" y="16"/>
                    <a:pt x="108" y="14"/>
                    <a:pt x="122" y="8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任意多边形 74">
              <a:extLst>
                <a:ext uri="{FF2B5EF4-FFF2-40B4-BE49-F238E27FC236}">
                  <a16:creationId xmlns="" xmlns:a16="http://schemas.microsoft.com/office/drawing/2014/main" id="{B77BF439-666A-4BA5-BEF8-6B75A152FB67}"/>
                </a:ext>
              </a:extLst>
            </p:cNvPr>
            <p:cNvSpPr/>
            <p:nvPr/>
          </p:nvSpPr>
          <p:spPr bwMode="auto">
            <a:xfrm>
              <a:off x="6561138" y="4302805"/>
              <a:ext cx="195263" cy="1074738"/>
            </a:xfrm>
            <a:custGeom>
              <a:avLst/>
              <a:gdLst>
                <a:gd name="T0" fmla="*/ 50 w 59"/>
                <a:gd name="T1" fmla="*/ 0 h 326"/>
                <a:gd name="T2" fmla="*/ 50 w 59"/>
                <a:gd name="T3" fmla="*/ 0 h 326"/>
                <a:gd name="T4" fmla="*/ 0 w 59"/>
                <a:gd name="T5" fmla="*/ 326 h 326"/>
                <a:gd name="T6" fmla="*/ 10 w 59"/>
                <a:gd name="T7" fmla="*/ 326 h 326"/>
                <a:gd name="T8" fmla="*/ 11 w 59"/>
                <a:gd name="T9" fmla="*/ 324 h 326"/>
                <a:gd name="T10" fmla="*/ 17 w 59"/>
                <a:gd name="T11" fmla="*/ 298 h 326"/>
                <a:gd name="T12" fmla="*/ 29 w 59"/>
                <a:gd name="T13" fmla="*/ 227 h 326"/>
                <a:gd name="T14" fmla="*/ 36 w 59"/>
                <a:gd name="T15" fmla="*/ 199 h 326"/>
                <a:gd name="T16" fmla="*/ 38 w 59"/>
                <a:gd name="T17" fmla="*/ 149 h 326"/>
                <a:gd name="T18" fmla="*/ 49 w 59"/>
                <a:gd name="T19" fmla="*/ 115 h 326"/>
                <a:gd name="T20" fmla="*/ 51 w 59"/>
                <a:gd name="T21" fmla="*/ 84 h 326"/>
                <a:gd name="T22" fmla="*/ 58 w 59"/>
                <a:gd name="T23" fmla="*/ 37 h 326"/>
                <a:gd name="T24" fmla="*/ 50 w 59"/>
                <a:gd name="T2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2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" y="326"/>
                    <a:pt x="10" y="326"/>
                    <a:pt x="10" y="326"/>
                  </a:cubicBezTo>
                  <a:cubicBezTo>
                    <a:pt x="10" y="325"/>
                    <a:pt x="10" y="325"/>
                    <a:pt x="11" y="324"/>
                  </a:cubicBezTo>
                  <a:cubicBezTo>
                    <a:pt x="15" y="316"/>
                    <a:pt x="16" y="307"/>
                    <a:pt x="17" y="298"/>
                  </a:cubicBezTo>
                  <a:cubicBezTo>
                    <a:pt x="19" y="274"/>
                    <a:pt x="23" y="250"/>
                    <a:pt x="29" y="227"/>
                  </a:cubicBezTo>
                  <a:cubicBezTo>
                    <a:pt x="32" y="218"/>
                    <a:pt x="35" y="209"/>
                    <a:pt x="36" y="199"/>
                  </a:cubicBezTo>
                  <a:cubicBezTo>
                    <a:pt x="38" y="182"/>
                    <a:pt x="35" y="165"/>
                    <a:pt x="38" y="149"/>
                  </a:cubicBezTo>
                  <a:cubicBezTo>
                    <a:pt x="41" y="137"/>
                    <a:pt x="46" y="127"/>
                    <a:pt x="49" y="115"/>
                  </a:cubicBezTo>
                  <a:cubicBezTo>
                    <a:pt x="51" y="105"/>
                    <a:pt x="50" y="94"/>
                    <a:pt x="51" y="84"/>
                  </a:cubicBezTo>
                  <a:cubicBezTo>
                    <a:pt x="52" y="68"/>
                    <a:pt x="57" y="53"/>
                    <a:pt x="58" y="37"/>
                  </a:cubicBezTo>
                  <a:cubicBezTo>
                    <a:pt x="59" y="27"/>
                    <a:pt x="57" y="10"/>
                    <a:pt x="50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任意多边形 75">
              <a:extLst>
                <a:ext uri="{FF2B5EF4-FFF2-40B4-BE49-F238E27FC236}">
                  <a16:creationId xmlns="" xmlns:a16="http://schemas.microsoft.com/office/drawing/2014/main" id="{36A92C62-3574-4046-99CD-7620D118D812}"/>
                </a:ext>
              </a:extLst>
            </p:cNvPr>
            <p:cNvSpPr/>
            <p:nvPr/>
          </p:nvSpPr>
          <p:spPr bwMode="auto">
            <a:xfrm>
              <a:off x="7585075" y="3510643"/>
              <a:ext cx="392113" cy="293688"/>
            </a:xfrm>
            <a:custGeom>
              <a:avLst/>
              <a:gdLst>
                <a:gd name="T0" fmla="*/ 119 w 119"/>
                <a:gd name="T1" fmla="*/ 11 h 89"/>
                <a:gd name="T2" fmla="*/ 107 w 119"/>
                <a:gd name="T3" fmla="*/ 18 h 89"/>
                <a:gd name="T4" fmla="*/ 84 w 119"/>
                <a:gd name="T5" fmla="*/ 30 h 89"/>
                <a:gd name="T6" fmla="*/ 92 w 119"/>
                <a:gd name="T7" fmla="*/ 25 h 89"/>
                <a:gd name="T8" fmla="*/ 96 w 119"/>
                <a:gd name="T9" fmla="*/ 28 h 89"/>
                <a:gd name="T10" fmla="*/ 92 w 119"/>
                <a:gd name="T11" fmla="*/ 35 h 89"/>
                <a:gd name="T12" fmla="*/ 85 w 119"/>
                <a:gd name="T13" fmla="*/ 38 h 89"/>
                <a:gd name="T14" fmla="*/ 91 w 119"/>
                <a:gd name="T15" fmla="*/ 36 h 89"/>
                <a:gd name="T16" fmla="*/ 94 w 119"/>
                <a:gd name="T17" fmla="*/ 39 h 89"/>
                <a:gd name="T18" fmla="*/ 89 w 119"/>
                <a:gd name="T19" fmla="*/ 44 h 89"/>
                <a:gd name="T20" fmla="*/ 85 w 119"/>
                <a:gd name="T21" fmla="*/ 47 h 89"/>
                <a:gd name="T22" fmla="*/ 89 w 119"/>
                <a:gd name="T23" fmla="*/ 45 h 89"/>
                <a:gd name="T24" fmla="*/ 90 w 119"/>
                <a:gd name="T25" fmla="*/ 48 h 89"/>
                <a:gd name="T26" fmla="*/ 81 w 119"/>
                <a:gd name="T27" fmla="*/ 55 h 89"/>
                <a:gd name="T28" fmla="*/ 50 w 119"/>
                <a:gd name="T29" fmla="*/ 64 h 89"/>
                <a:gd name="T30" fmla="*/ 18 w 119"/>
                <a:gd name="T31" fmla="*/ 85 h 89"/>
                <a:gd name="T32" fmla="*/ 6 w 119"/>
                <a:gd name="T33" fmla="*/ 64 h 89"/>
                <a:gd name="T34" fmla="*/ 40 w 119"/>
                <a:gd name="T35" fmla="*/ 44 h 89"/>
                <a:gd name="T36" fmla="*/ 47 w 119"/>
                <a:gd name="T37" fmla="*/ 27 h 89"/>
                <a:gd name="T38" fmla="*/ 61 w 119"/>
                <a:gd name="T39" fmla="*/ 11 h 89"/>
                <a:gd name="T40" fmla="*/ 69 w 119"/>
                <a:gd name="T41" fmla="*/ 1 h 89"/>
                <a:gd name="T42" fmla="*/ 71 w 119"/>
                <a:gd name="T43" fmla="*/ 11 h 89"/>
                <a:gd name="T44" fmla="*/ 64 w 119"/>
                <a:gd name="T45" fmla="*/ 25 h 89"/>
                <a:gd name="T46" fmla="*/ 76 w 119"/>
                <a:gd name="T47" fmla="*/ 21 h 89"/>
                <a:gd name="T48" fmla="*/ 90 w 119"/>
                <a:gd name="T49" fmla="*/ 16 h 89"/>
                <a:gd name="T50" fmla="*/ 111 w 119"/>
                <a:gd name="T51" fmla="*/ 8 h 89"/>
                <a:gd name="T52" fmla="*/ 119 w 119"/>
                <a:gd name="T53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89">
                  <a:moveTo>
                    <a:pt x="119" y="11"/>
                  </a:moveTo>
                  <a:cubicBezTo>
                    <a:pt x="118" y="13"/>
                    <a:pt x="116" y="14"/>
                    <a:pt x="107" y="18"/>
                  </a:cubicBezTo>
                  <a:cubicBezTo>
                    <a:pt x="97" y="22"/>
                    <a:pt x="83" y="30"/>
                    <a:pt x="84" y="30"/>
                  </a:cubicBezTo>
                  <a:cubicBezTo>
                    <a:pt x="85" y="30"/>
                    <a:pt x="90" y="26"/>
                    <a:pt x="92" y="25"/>
                  </a:cubicBezTo>
                  <a:cubicBezTo>
                    <a:pt x="94" y="24"/>
                    <a:pt x="96" y="25"/>
                    <a:pt x="96" y="28"/>
                  </a:cubicBezTo>
                  <a:cubicBezTo>
                    <a:pt x="97" y="31"/>
                    <a:pt x="95" y="34"/>
                    <a:pt x="92" y="35"/>
                  </a:cubicBezTo>
                  <a:cubicBezTo>
                    <a:pt x="88" y="37"/>
                    <a:pt x="85" y="38"/>
                    <a:pt x="85" y="38"/>
                  </a:cubicBezTo>
                  <a:cubicBezTo>
                    <a:pt x="86" y="39"/>
                    <a:pt x="88" y="37"/>
                    <a:pt x="91" y="36"/>
                  </a:cubicBezTo>
                  <a:cubicBezTo>
                    <a:pt x="93" y="35"/>
                    <a:pt x="94" y="37"/>
                    <a:pt x="94" y="39"/>
                  </a:cubicBezTo>
                  <a:cubicBezTo>
                    <a:pt x="93" y="41"/>
                    <a:pt x="92" y="43"/>
                    <a:pt x="89" y="44"/>
                  </a:cubicBezTo>
                  <a:cubicBezTo>
                    <a:pt x="87" y="45"/>
                    <a:pt x="84" y="46"/>
                    <a:pt x="85" y="47"/>
                  </a:cubicBezTo>
                  <a:cubicBezTo>
                    <a:pt x="85" y="47"/>
                    <a:pt x="89" y="45"/>
                    <a:pt x="89" y="45"/>
                  </a:cubicBezTo>
                  <a:cubicBezTo>
                    <a:pt x="90" y="44"/>
                    <a:pt x="92" y="46"/>
                    <a:pt x="90" y="48"/>
                  </a:cubicBezTo>
                  <a:cubicBezTo>
                    <a:pt x="89" y="51"/>
                    <a:pt x="88" y="52"/>
                    <a:pt x="81" y="55"/>
                  </a:cubicBezTo>
                  <a:cubicBezTo>
                    <a:pt x="56" y="64"/>
                    <a:pt x="53" y="60"/>
                    <a:pt x="50" y="64"/>
                  </a:cubicBezTo>
                  <a:cubicBezTo>
                    <a:pt x="46" y="67"/>
                    <a:pt x="26" y="81"/>
                    <a:pt x="18" y="85"/>
                  </a:cubicBezTo>
                  <a:cubicBezTo>
                    <a:pt x="11" y="89"/>
                    <a:pt x="0" y="67"/>
                    <a:pt x="6" y="64"/>
                  </a:cubicBezTo>
                  <a:cubicBezTo>
                    <a:pt x="31" y="49"/>
                    <a:pt x="38" y="47"/>
                    <a:pt x="40" y="44"/>
                  </a:cubicBezTo>
                  <a:cubicBezTo>
                    <a:pt x="43" y="41"/>
                    <a:pt x="40" y="36"/>
                    <a:pt x="47" y="27"/>
                  </a:cubicBezTo>
                  <a:cubicBezTo>
                    <a:pt x="54" y="19"/>
                    <a:pt x="57" y="16"/>
                    <a:pt x="61" y="11"/>
                  </a:cubicBezTo>
                  <a:cubicBezTo>
                    <a:pt x="65" y="7"/>
                    <a:pt x="67" y="0"/>
                    <a:pt x="69" y="1"/>
                  </a:cubicBezTo>
                  <a:cubicBezTo>
                    <a:pt x="71" y="1"/>
                    <a:pt x="73" y="6"/>
                    <a:pt x="71" y="11"/>
                  </a:cubicBezTo>
                  <a:cubicBezTo>
                    <a:pt x="69" y="15"/>
                    <a:pt x="62" y="24"/>
                    <a:pt x="64" y="25"/>
                  </a:cubicBezTo>
                  <a:cubicBezTo>
                    <a:pt x="66" y="26"/>
                    <a:pt x="72" y="23"/>
                    <a:pt x="76" y="21"/>
                  </a:cubicBezTo>
                  <a:cubicBezTo>
                    <a:pt x="80" y="20"/>
                    <a:pt x="84" y="18"/>
                    <a:pt x="90" y="16"/>
                  </a:cubicBezTo>
                  <a:cubicBezTo>
                    <a:pt x="99" y="12"/>
                    <a:pt x="108" y="9"/>
                    <a:pt x="111" y="8"/>
                  </a:cubicBezTo>
                  <a:cubicBezTo>
                    <a:pt x="115" y="7"/>
                    <a:pt x="119" y="9"/>
                    <a:pt x="119" y="11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任意多边形 76">
              <a:extLst>
                <a:ext uri="{FF2B5EF4-FFF2-40B4-BE49-F238E27FC236}">
                  <a16:creationId xmlns="" xmlns:a16="http://schemas.microsoft.com/office/drawing/2014/main" id="{F43AED13-4EE0-462B-9A7D-DAE3E04EB40D}"/>
                </a:ext>
              </a:extLst>
            </p:cNvPr>
            <p:cNvSpPr/>
            <p:nvPr/>
          </p:nvSpPr>
          <p:spPr bwMode="auto">
            <a:xfrm>
              <a:off x="6646863" y="3431268"/>
              <a:ext cx="506413" cy="831850"/>
            </a:xfrm>
            <a:custGeom>
              <a:avLst/>
              <a:gdLst>
                <a:gd name="T0" fmla="*/ 153 w 153"/>
                <a:gd name="T1" fmla="*/ 34 h 252"/>
                <a:gd name="T2" fmla="*/ 149 w 153"/>
                <a:gd name="T3" fmla="*/ 233 h 252"/>
                <a:gd name="T4" fmla="*/ 29 w 153"/>
                <a:gd name="T5" fmla="*/ 233 h 252"/>
                <a:gd name="T6" fmla="*/ 1 w 153"/>
                <a:gd name="T7" fmla="*/ 44 h 252"/>
                <a:gd name="T8" fmla="*/ 28 w 153"/>
                <a:gd name="T9" fmla="*/ 15 h 252"/>
                <a:gd name="T10" fmla="*/ 28 w 153"/>
                <a:gd name="T11" fmla="*/ 15 h 252"/>
                <a:gd name="T12" fmla="*/ 69 w 153"/>
                <a:gd name="T13" fmla="*/ 4 h 252"/>
                <a:gd name="T14" fmla="*/ 92 w 153"/>
                <a:gd name="T15" fmla="*/ 2 h 252"/>
                <a:gd name="T16" fmla="*/ 92 w 153"/>
                <a:gd name="T17" fmla="*/ 2 h 252"/>
                <a:gd name="T18" fmla="*/ 153 w 153"/>
                <a:gd name="T19" fmla="*/ 3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52">
                  <a:moveTo>
                    <a:pt x="153" y="34"/>
                  </a:moveTo>
                  <a:cubicBezTo>
                    <a:pt x="149" y="233"/>
                    <a:pt x="149" y="233"/>
                    <a:pt x="149" y="233"/>
                  </a:cubicBezTo>
                  <a:cubicBezTo>
                    <a:pt x="97" y="252"/>
                    <a:pt x="29" y="233"/>
                    <a:pt x="29" y="233"/>
                  </a:cubicBezTo>
                  <a:cubicBezTo>
                    <a:pt x="29" y="233"/>
                    <a:pt x="0" y="75"/>
                    <a:pt x="1" y="44"/>
                  </a:cubicBezTo>
                  <a:cubicBezTo>
                    <a:pt x="2" y="31"/>
                    <a:pt x="14" y="21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47" y="7"/>
                    <a:pt x="69" y="4"/>
                    <a:pt x="69" y="4"/>
                  </a:cubicBezTo>
                  <a:cubicBezTo>
                    <a:pt x="78" y="2"/>
                    <a:pt x="85" y="2"/>
                    <a:pt x="92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51" y="0"/>
                    <a:pt x="153" y="34"/>
                    <a:pt x="153" y="34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任意多边形 77">
              <a:extLst>
                <a:ext uri="{FF2B5EF4-FFF2-40B4-BE49-F238E27FC236}">
                  <a16:creationId xmlns="" xmlns:a16="http://schemas.microsoft.com/office/drawing/2014/main" id="{A52BB7EE-70A6-457D-92E3-E8A43E9B1EE7}"/>
                </a:ext>
              </a:extLst>
            </p:cNvPr>
            <p:cNvSpPr/>
            <p:nvPr/>
          </p:nvSpPr>
          <p:spPr bwMode="auto">
            <a:xfrm>
              <a:off x="6740525" y="3439205"/>
              <a:ext cx="211138" cy="196850"/>
            </a:xfrm>
            <a:custGeom>
              <a:avLst/>
              <a:gdLst>
                <a:gd name="T0" fmla="*/ 64 w 64"/>
                <a:gd name="T1" fmla="*/ 0 h 60"/>
                <a:gd name="T2" fmla="*/ 0 w 64"/>
                <a:gd name="T3" fmla="*/ 13 h 60"/>
                <a:gd name="T4" fmla="*/ 41 w 64"/>
                <a:gd name="T5" fmla="*/ 2 h 60"/>
                <a:gd name="T6" fmla="*/ 64 w 6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0">
                  <a:moveTo>
                    <a:pt x="64" y="0"/>
                  </a:moveTo>
                  <a:cubicBezTo>
                    <a:pt x="42" y="60"/>
                    <a:pt x="1" y="13"/>
                    <a:pt x="0" y="13"/>
                  </a:cubicBezTo>
                  <a:cubicBezTo>
                    <a:pt x="19" y="5"/>
                    <a:pt x="41" y="2"/>
                    <a:pt x="41" y="2"/>
                  </a:cubicBezTo>
                  <a:cubicBezTo>
                    <a:pt x="50" y="0"/>
                    <a:pt x="57" y="0"/>
                    <a:pt x="64" y="0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任意多边形 78">
              <a:extLst>
                <a:ext uri="{FF2B5EF4-FFF2-40B4-BE49-F238E27FC236}">
                  <a16:creationId xmlns="" xmlns:a16="http://schemas.microsoft.com/office/drawing/2014/main" id="{986EA130-2E9F-49B6-BF19-6E7097B921B6}"/>
                </a:ext>
              </a:extLst>
            </p:cNvPr>
            <p:cNvSpPr/>
            <p:nvPr/>
          </p:nvSpPr>
          <p:spPr bwMode="auto">
            <a:xfrm>
              <a:off x="6689725" y="3770993"/>
              <a:ext cx="63500" cy="122238"/>
            </a:xfrm>
            <a:custGeom>
              <a:avLst/>
              <a:gdLst>
                <a:gd name="T0" fmla="*/ 0 w 40"/>
                <a:gd name="T1" fmla="*/ 77 h 77"/>
                <a:gd name="T2" fmla="*/ 15 w 40"/>
                <a:gd name="T3" fmla="*/ 0 h 77"/>
                <a:gd name="T4" fmla="*/ 40 w 40"/>
                <a:gd name="T5" fmla="*/ 11 h 77"/>
                <a:gd name="T6" fmla="*/ 21 w 40"/>
                <a:gd name="T7" fmla="*/ 11 h 77"/>
                <a:gd name="T8" fmla="*/ 0 w 4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7">
                  <a:moveTo>
                    <a:pt x="0" y="77"/>
                  </a:moveTo>
                  <a:lnTo>
                    <a:pt x="15" y="0"/>
                  </a:lnTo>
                  <a:lnTo>
                    <a:pt x="40" y="11"/>
                  </a:lnTo>
                  <a:lnTo>
                    <a:pt x="21" y="11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任意多边形 79">
              <a:extLst>
                <a:ext uri="{FF2B5EF4-FFF2-40B4-BE49-F238E27FC236}">
                  <a16:creationId xmlns="" xmlns:a16="http://schemas.microsoft.com/office/drawing/2014/main" id="{1C689A04-6E73-40C4-86C0-3EF134282DD5}"/>
                </a:ext>
              </a:extLst>
            </p:cNvPr>
            <p:cNvSpPr/>
            <p:nvPr/>
          </p:nvSpPr>
          <p:spPr bwMode="auto">
            <a:xfrm>
              <a:off x="7067550" y="3610655"/>
              <a:ext cx="82550" cy="114300"/>
            </a:xfrm>
            <a:custGeom>
              <a:avLst/>
              <a:gdLst>
                <a:gd name="T0" fmla="*/ 25 w 25"/>
                <a:gd name="T1" fmla="*/ 2 h 35"/>
                <a:gd name="T2" fmla="*/ 0 w 25"/>
                <a:gd name="T3" fmla="*/ 0 h 35"/>
                <a:gd name="T4" fmla="*/ 17 w 25"/>
                <a:gd name="T5" fmla="*/ 5 h 35"/>
                <a:gd name="T6" fmla="*/ 25 w 25"/>
                <a:gd name="T7" fmla="*/ 35 h 35"/>
                <a:gd name="T8" fmla="*/ 25 w 25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25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5"/>
                  </a:cubicBezTo>
                  <a:cubicBezTo>
                    <a:pt x="25" y="34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任意多边形 80">
              <a:extLst>
                <a:ext uri="{FF2B5EF4-FFF2-40B4-BE49-F238E27FC236}">
                  <a16:creationId xmlns="" xmlns:a16="http://schemas.microsoft.com/office/drawing/2014/main" id="{077A2061-45B8-42BD-923A-ABC3C9CE777D}"/>
                </a:ext>
              </a:extLst>
            </p:cNvPr>
            <p:cNvSpPr/>
            <p:nvPr/>
          </p:nvSpPr>
          <p:spPr bwMode="auto">
            <a:xfrm>
              <a:off x="6997700" y="3442380"/>
              <a:ext cx="728663" cy="511175"/>
            </a:xfrm>
            <a:custGeom>
              <a:avLst/>
              <a:gdLst>
                <a:gd name="T0" fmla="*/ 8 w 221"/>
                <a:gd name="T1" fmla="*/ 0 h 155"/>
                <a:gd name="T2" fmla="*/ 26 w 221"/>
                <a:gd name="T3" fmla="*/ 74 h 155"/>
                <a:gd name="T4" fmla="*/ 106 w 221"/>
                <a:gd name="T5" fmla="*/ 148 h 155"/>
                <a:gd name="T6" fmla="*/ 131 w 221"/>
                <a:gd name="T7" fmla="*/ 150 h 155"/>
                <a:gd name="T8" fmla="*/ 221 w 221"/>
                <a:gd name="T9" fmla="*/ 95 h 155"/>
                <a:gd name="T10" fmla="*/ 205 w 221"/>
                <a:gd name="T11" fmla="*/ 68 h 155"/>
                <a:gd name="T12" fmla="*/ 120 w 221"/>
                <a:gd name="T13" fmla="*/ 111 h 155"/>
                <a:gd name="T14" fmla="*/ 8 w 221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5">
                  <a:moveTo>
                    <a:pt x="8" y="0"/>
                  </a:moveTo>
                  <a:cubicBezTo>
                    <a:pt x="8" y="0"/>
                    <a:pt x="0" y="47"/>
                    <a:pt x="26" y="74"/>
                  </a:cubicBezTo>
                  <a:cubicBezTo>
                    <a:pt x="45" y="93"/>
                    <a:pt x="85" y="130"/>
                    <a:pt x="106" y="148"/>
                  </a:cubicBezTo>
                  <a:cubicBezTo>
                    <a:pt x="113" y="154"/>
                    <a:pt x="123" y="155"/>
                    <a:pt x="131" y="150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62" y="6"/>
                    <a:pt x="8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任意多边形 81">
              <a:extLst>
                <a:ext uri="{FF2B5EF4-FFF2-40B4-BE49-F238E27FC236}">
                  <a16:creationId xmlns="" xmlns:a16="http://schemas.microsoft.com/office/drawing/2014/main" id="{9B3006D9-B05D-4698-A7A1-980CA9246DCD}"/>
                </a:ext>
              </a:extLst>
            </p:cNvPr>
            <p:cNvSpPr/>
            <p:nvPr/>
          </p:nvSpPr>
          <p:spPr bwMode="auto">
            <a:xfrm>
              <a:off x="6734175" y="4244068"/>
              <a:ext cx="646113" cy="549275"/>
            </a:xfrm>
            <a:custGeom>
              <a:avLst/>
              <a:gdLst>
                <a:gd name="T0" fmla="*/ 187 w 196"/>
                <a:gd name="T1" fmla="*/ 96 h 167"/>
                <a:gd name="T2" fmla="*/ 58 w 196"/>
                <a:gd name="T3" fmla="*/ 163 h 167"/>
                <a:gd name="T4" fmla="*/ 39 w 196"/>
                <a:gd name="T5" fmla="*/ 157 h 167"/>
                <a:gd name="T6" fmla="*/ 4 w 196"/>
                <a:gd name="T7" fmla="*/ 90 h 167"/>
                <a:gd name="T8" fmla="*/ 10 w 196"/>
                <a:gd name="T9" fmla="*/ 71 h 167"/>
                <a:gd name="T10" fmla="*/ 138 w 196"/>
                <a:gd name="T11" fmla="*/ 3 h 167"/>
                <a:gd name="T12" fmla="*/ 157 w 196"/>
                <a:gd name="T13" fmla="*/ 9 h 167"/>
                <a:gd name="T14" fmla="*/ 193 w 196"/>
                <a:gd name="T15" fmla="*/ 77 h 167"/>
                <a:gd name="T16" fmla="*/ 187 w 196"/>
                <a:gd name="T17" fmla="*/ 9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67">
                  <a:moveTo>
                    <a:pt x="187" y="96"/>
                  </a:moveTo>
                  <a:cubicBezTo>
                    <a:pt x="58" y="163"/>
                    <a:pt x="58" y="163"/>
                    <a:pt x="58" y="163"/>
                  </a:cubicBezTo>
                  <a:cubicBezTo>
                    <a:pt x="51" y="167"/>
                    <a:pt x="43" y="164"/>
                    <a:pt x="39" y="157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0" y="83"/>
                    <a:pt x="3" y="74"/>
                    <a:pt x="10" y="71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45" y="0"/>
                    <a:pt x="154" y="2"/>
                    <a:pt x="157" y="9"/>
                  </a:cubicBezTo>
                  <a:cubicBezTo>
                    <a:pt x="193" y="77"/>
                    <a:pt x="193" y="77"/>
                    <a:pt x="193" y="77"/>
                  </a:cubicBezTo>
                  <a:cubicBezTo>
                    <a:pt x="196" y="84"/>
                    <a:pt x="194" y="92"/>
                    <a:pt x="187" y="96"/>
                  </a:cubicBezTo>
                  <a:close/>
                </a:path>
              </a:pathLst>
            </a:custGeom>
            <a:solidFill>
              <a:srgbClr val="CBD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任意多边形 82">
              <a:extLst>
                <a:ext uri="{FF2B5EF4-FFF2-40B4-BE49-F238E27FC236}">
                  <a16:creationId xmlns="" xmlns:a16="http://schemas.microsoft.com/office/drawing/2014/main" id="{F5C44248-6346-4DCD-823C-41FD441D81A0}"/>
                </a:ext>
              </a:extLst>
            </p:cNvPr>
            <p:cNvSpPr/>
            <p:nvPr/>
          </p:nvSpPr>
          <p:spPr bwMode="auto">
            <a:xfrm>
              <a:off x="6740525" y="4244068"/>
              <a:ext cx="636588" cy="300038"/>
            </a:xfrm>
            <a:custGeom>
              <a:avLst/>
              <a:gdLst>
                <a:gd name="T0" fmla="*/ 136 w 193"/>
                <a:gd name="T1" fmla="*/ 3 h 91"/>
                <a:gd name="T2" fmla="*/ 8 w 193"/>
                <a:gd name="T3" fmla="*/ 71 h 91"/>
                <a:gd name="T4" fmla="*/ 0 w 193"/>
                <a:gd name="T5" fmla="*/ 81 h 91"/>
                <a:gd name="T6" fmla="*/ 5 w 193"/>
                <a:gd name="T7" fmla="*/ 76 h 91"/>
                <a:gd name="T8" fmla="*/ 134 w 193"/>
                <a:gd name="T9" fmla="*/ 9 h 91"/>
                <a:gd name="T10" fmla="*/ 153 w 193"/>
                <a:gd name="T11" fmla="*/ 15 h 91"/>
                <a:gd name="T12" fmla="*/ 189 w 193"/>
                <a:gd name="T13" fmla="*/ 82 h 91"/>
                <a:gd name="T14" fmla="*/ 190 w 193"/>
                <a:gd name="T15" fmla="*/ 91 h 91"/>
                <a:gd name="T16" fmla="*/ 191 w 193"/>
                <a:gd name="T17" fmla="*/ 77 h 91"/>
                <a:gd name="T18" fmla="*/ 155 w 193"/>
                <a:gd name="T19" fmla="*/ 9 h 91"/>
                <a:gd name="T20" fmla="*/ 136 w 193"/>
                <a:gd name="T21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91">
                  <a:moveTo>
                    <a:pt x="136" y="3"/>
                  </a:moveTo>
                  <a:cubicBezTo>
                    <a:pt x="8" y="71"/>
                    <a:pt x="8" y="71"/>
                    <a:pt x="8" y="71"/>
                  </a:cubicBezTo>
                  <a:cubicBezTo>
                    <a:pt x="4" y="73"/>
                    <a:pt x="1" y="77"/>
                    <a:pt x="0" y="81"/>
                  </a:cubicBezTo>
                  <a:cubicBezTo>
                    <a:pt x="2" y="79"/>
                    <a:pt x="3" y="77"/>
                    <a:pt x="5" y="76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41" y="5"/>
                    <a:pt x="150" y="8"/>
                    <a:pt x="153" y="15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90" y="85"/>
                    <a:pt x="191" y="88"/>
                    <a:pt x="190" y="91"/>
                  </a:cubicBezTo>
                  <a:cubicBezTo>
                    <a:pt x="193" y="87"/>
                    <a:pt x="193" y="81"/>
                    <a:pt x="191" y="77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2" y="2"/>
                    <a:pt x="143" y="0"/>
                    <a:pt x="136" y="3"/>
                  </a:cubicBezTo>
                  <a:close/>
                </a:path>
              </a:pathLst>
            </a:custGeom>
            <a:solidFill>
              <a:srgbClr val="BDC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任意多边形 83">
              <a:extLst>
                <a:ext uri="{FF2B5EF4-FFF2-40B4-BE49-F238E27FC236}">
                  <a16:creationId xmlns="" xmlns:a16="http://schemas.microsoft.com/office/drawing/2014/main" id="{211CED8D-79FB-452A-84B8-692D2B7EC362}"/>
                </a:ext>
              </a:extLst>
            </p:cNvPr>
            <p:cNvSpPr/>
            <p:nvPr/>
          </p:nvSpPr>
          <p:spPr bwMode="auto">
            <a:xfrm>
              <a:off x="6977063" y="4453618"/>
              <a:ext cx="136525" cy="136525"/>
            </a:xfrm>
            <a:custGeom>
              <a:avLst/>
              <a:gdLst>
                <a:gd name="T0" fmla="*/ 36 w 41"/>
                <a:gd name="T1" fmla="*/ 12 h 41"/>
                <a:gd name="T2" fmla="*/ 29 w 41"/>
                <a:gd name="T3" fmla="*/ 37 h 41"/>
                <a:gd name="T4" fmla="*/ 4 w 41"/>
                <a:gd name="T5" fmla="*/ 29 h 41"/>
                <a:gd name="T6" fmla="*/ 12 w 41"/>
                <a:gd name="T7" fmla="*/ 5 h 41"/>
                <a:gd name="T8" fmla="*/ 36 w 41"/>
                <a:gd name="T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6" y="12"/>
                  </a:moveTo>
                  <a:cubicBezTo>
                    <a:pt x="41" y="21"/>
                    <a:pt x="38" y="32"/>
                    <a:pt x="29" y="37"/>
                  </a:cubicBezTo>
                  <a:cubicBezTo>
                    <a:pt x="20" y="41"/>
                    <a:pt x="9" y="38"/>
                    <a:pt x="4" y="29"/>
                  </a:cubicBezTo>
                  <a:cubicBezTo>
                    <a:pt x="0" y="20"/>
                    <a:pt x="3" y="9"/>
                    <a:pt x="12" y="5"/>
                  </a:cubicBezTo>
                  <a:cubicBezTo>
                    <a:pt x="21" y="0"/>
                    <a:pt x="32" y="4"/>
                    <a:pt x="36" y="12"/>
                  </a:cubicBezTo>
                  <a:close/>
                </a:path>
              </a:pathLst>
            </a:custGeom>
            <a:solidFill>
              <a:srgbClr val="E3E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任意多边形 84">
              <a:extLst>
                <a:ext uri="{FF2B5EF4-FFF2-40B4-BE49-F238E27FC236}">
                  <a16:creationId xmlns="" xmlns:a16="http://schemas.microsoft.com/office/drawing/2014/main" id="{C13217F5-F5FB-48F3-AADB-E5812F1B0D0A}"/>
                </a:ext>
              </a:extLst>
            </p:cNvPr>
            <p:cNvSpPr/>
            <p:nvPr/>
          </p:nvSpPr>
          <p:spPr bwMode="auto">
            <a:xfrm>
              <a:off x="6680200" y="4244068"/>
              <a:ext cx="350838" cy="315913"/>
            </a:xfrm>
            <a:custGeom>
              <a:avLst/>
              <a:gdLst>
                <a:gd name="T0" fmla="*/ 74 w 106"/>
                <a:gd name="T1" fmla="*/ 94 h 96"/>
                <a:gd name="T2" fmla="*/ 65 w 106"/>
                <a:gd name="T3" fmla="*/ 81 h 96"/>
                <a:gd name="T4" fmla="*/ 63 w 106"/>
                <a:gd name="T5" fmla="*/ 75 h 96"/>
                <a:gd name="T6" fmla="*/ 75 w 106"/>
                <a:gd name="T7" fmla="*/ 87 h 96"/>
                <a:gd name="T8" fmla="*/ 86 w 106"/>
                <a:gd name="T9" fmla="*/ 94 h 96"/>
                <a:gd name="T10" fmla="*/ 79 w 106"/>
                <a:gd name="T11" fmla="*/ 81 h 96"/>
                <a:gd name="T12" fmla="*/ 70 w 106"/>
                <a:gd name="T13" fmla="*/ 71 h 96"/>
                <a:gd name="T14" fmla="*/ 91 w 106"/>
                <a:gd name="T15" fmla="*/ 88 h 96"/>
                <a:gd name="T16" fmla="*/ 99 w 106"/>
                <a:gd name="T17" fmla="*/ 91 h 96"/>
                <a:gd name="T18" fmla="*/ 95 w 106"/>
                <a:gd name="T19" fmla="*/ 83 h 96"/>
                <a:gd name="T20" fmla="*/ 83 w 106"/>
                <a:gd name="T21" fmla="*/ 71 h 96"/>
                <a:gd name="T22" fmla="*/ 77 w 106"/>
                <a:gd name="T23" fmla="*/ 65 h 96"/>
                <a:gd name="T24" fmla="*/ 95 w 106"/>
                <a:gd name="T25" fmla="*/ 75 h 96"/>
                <a:gd name="T26" fmla="*/ 105 w 106"/>
                <a:gd name="T27" fmla="*/ 76 h 96"/>
                <a:gd name="T28" fmla="*/ 92 w 106"/>
                <a:gd name="T29" fmla="*/ 65 h 96"/>
                <a:gd name="T30" fmla="*/ 75 w 106"/>
                <a:gd name="T31" fmla="*/ 53 h 96"/>
                <a:gd name="T32" fmla="*/ 71 w 106"/>
                <a:gd name="T33" fmla="*/ 47 h 96"/>
                <a:gd name="T34" fmla="*/ 72 w 106"/>
                <a:gd name="T35" fmla="*/ 46 h 96"/>
                <a:gd name="T36" fmla="*/ 80 w 106"/>
                <a:gd name="T37" fmla="*/ 45 h 96"/>
                <a:gd name="T38" fmla="*/ 88 w 106"/>
                <a:gd name="T39" fmla="*/ 41 h 96"/>
                <a:gd name="T40" fmla="*/ 84 w 106"/>
                <a:gd name="T41" fmla="*/ 37 h 96"/>
                <a:gd name="T42" fmla="*/ 64 w 106"/>
                <a:gd name="T43" fmla="*/ 36 h 96"/>
                <a:gd name="T44" fmla="*/ 51 w 106"/>
                <a:gd name="T45" fmla="*/ 35 h 96"/>
                <a:gd name="T46" fmla="*/ 18 w 106"/>
                <a:gd name="T47" fmla="*/ 4 h 96"/>
                <a:gd name="T48" fmla="*/ 3 w 106"/>
                <a:gd name="T49" fmla="*/ 21 h 96"/>
                <a:gd name="T50" fmla="*/ 39 w 106"/>
                <a:gd name="T51" fmla="*/ 52 h 96"/>
                <a:gd name="T52" fmla="*/ 44 w 106"/>
                <a:gd name="T53" fmla="*/ 64 h 96"/>
                <a:gd name="T54" fmla="*/ 55 w 106"/>
                <a:gd name="T55" fmla="*/ 78 h 96"/>
                <a:gd name="T56" fmla="*/ 66 w 106"/>
                <a:gd name="T57" fmla="*/ 91 h 96"/>
                <a:gd name="T58" fmla="*/ 74 w 106"/>
                <a:gd name="T59" fmla="*/ 9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" h="96">
                  <a:moveTo>
                    <a:pt x="74" y="94"/>
                  </a:moveTo>
                  <a:cubicBezTo>
                    <a:pt x="76" y="92"/>
                    <a:pt x="69" y="85"/>
                    <a:pt x="65" y="81"/>
                  </a:cubicBezTo>
                  <a:cubicBezTo>
                    <a:pt x="62" y="77"/>
                    <a:pt x="62" y="75"/>
                    <a:pt x="63" y="75"/>
                  </a:cubicBezTo>
                  <a:cubicBezTo>
                    <a:pt x="64" y="76"/>
                    <a:pt x="72" y="83"/>
                    <a:pt x="75" y="87"/>
                  </a:cubicBezTo>
                  <a:cubicBezTo>
                    <a:pt x="79" y="91"/>
                    <a:pt x="84" y="96"/>
                    <a:pt x="86" y="94"/>
                  </a:cubicBezTo>
                  <a:cubicBezTo>
                    <a:pt x="89" y="92"/>
                    <a:pt x="83" y="86"/>
                    <a:pt x="79" y="81"/>
                  </a:cubicBezTo>
                  <a:cubicBezTo>
                    <a:pt x="74" y="76"/>
                    <a:pt x="69" y="72"/>
                    <a:pt x="70" y="71"/>
                  </a:cubicBezTo>
                  <a:cubicBezTo>
                    <a:pt x="71" y="70"/>
                    <a:pt x="89" y="86"/>
                    <a:pt x="91" y="88"/>
                  </a:cubicBezTo>
                  <a:cubicBezTo>
                    <a:pt x="92" y="89"/>
                    <a:pt x="97" y="93"/>
                    <a:pt x="99" y="91"/>
                  </a:cubicBezTo>
                  <a:cubicBezTo>
                    <a:pt x="101" y="88"/>
                    <a:pt x="97" y="85"/>
                    <a:pt x="95" y="83"/>
                  </a:cubicBezTo>
                  <a:cubicBezTo>
                    <a:pt x="94" y="81"/>
                    <a:pt x="88" y="75"/>
                    <a:pt x="83" y="71"/>
                  </a:cubicBezTo>
                  <a:cubicBezTo>
                    <a:pt x="78" y="67"/>
                    <a:pt x="76" y="66"/>
                    <a:pt x="77" y="65"/>
                  </a:cubicBezTo>
                  <a:cubicBezTo>
                    <a:pt x="78" y="64"/>
                    <a:pt x="90" y="72"/>
                    <a:pt x="95" y="75"/>
                  </a:cubicBezTo>
                  <a:cubicBezTo>
                    <a:pt x="99" y="78"/>
                    <a:pt x="104" y="79"/>
                    <a:pt x="105" y="76"/>
                  </a:cubicBezTo>
                  <a:cubicBezTo>
                    <a:pt x="106" y="73"/>
                    <a:pt x="97" y="68"/>
                    <a:pt x="92" y="65"/>
                  </a:cubicBezTo>
                  <a:cubicBezTo>
                    <a:pt x="87" y="61"/>
                    <a:pt x="78" y="56"/>
                    <a:pt x="75" y="53"/>
                  </a:cubicBezTo>
                  <a:cubicBezTo>
                    <a:pt x="72" y="50"/>
                    <a:pt x="69" y="48"/>
                    <a:pt x="71" y="47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3" y="45"/>
                    <a:pt x="77" y="44"/>
                    <a:pt x="80" y="45"/>
                  </a:cubicBezTo>
                  <a:cubicBezTo>
                    <a:pt x="83" y="45"/>
                    <a:pt x="87" y="43"/>
                    <a:pt x="88" y="41"/>
                  </a:cubicBezTo>
                  <a:cubicBezTo>
                    <a:pt x="90" y="39"/>
                    <a:pt x="90" y="36"/>
                    <a:pt x="84" y="37"/>
                  </a:cubicBezTo>
                  <a:cubicBezTo>
                    <a:pt x="77" y="39"/>
                    <a:pt x="68" y="37"/>
                    <a:pt x="64" y="36"/>
                  </a:cubicBezTo>
                  <a:cubicBezTo>
                    <a:pt x="59" y="34"/>
                    <a:pt x="56" y="32"/>
                    <a:pt x="51" y="35"/>
                  </a:cubicBezTo>
                  <a:cubicBezTo>
                    <a:pt x="50" y="36"/>
                    <a:pt x="22" y="8"/>
                    <a:pt x="18" y="4"/>
                  </a:cubicBezTo>
                  <a:cubicBezTo>
                    <a:pt x="15" y="0"/>
                    <a:pt x="0" y="18"/>
                    <a:pt x="3" y="21"/>
                  </a:cubicBezTo>
                  <a:cubicBezTo>
                    <a:pt x="7" y="24"/>
                    <a:pt x="39" y="49"/>
                    <a:pt x="39" y="52"/>
                  </a:cubicBezTo>
                  <a:cubicBezTo>
                    <a:pt x="39" y="55"/>
                    <a:pt x="39" y="57"/>
                    <a:pt x="44" y="64"/>
                  </a:cubicBezTo>
                  <a:cubicBezTo>
                    <a:pt x="46" y="67"/>
                    <a:pt x="51" y="73"/>
                    <a:pt x="55" y="78"/>
                  </a:cubicBezTo>
                  <a:cubicBezTo>
                    <a:pt x="55" y="78"/>
                    <a:pt x="63" y="88"/>
                    <a:pt x="66" y="91"/>
                  </a:cubicBezTo>
                  <a:cubicBezTo>
                    <a:pt x="70" y="94"/>
                    <a:pt x="71" y="96"/>
                    <a:pt x="74" y="94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任意多边形 85">
              <a:extLst>
                <a:ext uri="{FF2B5EF4-FFF2-40B4-BE49-F238E27FC236}">
                  <a16:creationId xmlns="" xmlns:a16="http://schemas.microsoft.com/office/drawing/2014/main" id="{9C7B61C7-BB9C-42DC-88B8-DAB35E0236A4}"/>
                </a:ext>
              </a:extLst>
            </p:cNvPr>
            <p:cNvSpPr/>
            <p:nvPr/>
          </p:nvSpPr>
          <p:spPr bwMode="auto">
            <a:xfrm>
              <a:off x="6508750" y="3504293"/>
              <a:ext cx="330200" cy="914400"/>
            </a:xfrm>
            <a:custGeom>
              <a:avLst/>
              <a:gdLst>
                <a:gd name="T0" fmla="*/ 57 w 100"/>
                <a:gd name="T1" fmla="*/ 0 h 277"/>
                <a:gd name="T2" fmla="*/ 9 w 100"/>
                <a:gd name="T3" fmla="*/ 55 h 277"/>
                <a:gd name="T4" fmla="*/ 0 w 100"/>
                <a:gd name="T5" fmla="*/ 170 h 277"/>
                <a:gd name="T6" fmla="*/ 6 w 100"/>
                <a:gd name="T7" fmla="*/ 187 h 277"/>
                <a:gd name="T8" fmla="*/ 82 w 100"/>
                <a:gd name="T9" fmla="*/ 277 h 277"/>
                <a:gd name="T10" fmla="*/ 100 w 100"/>
                <a:gd name="T11" fmla="*/ 249 h 277"/>
                <a:gd name="T12" fmla="*/ 43 w 100"/>
                <a:gd name="T13" fmla="*/ 168 h 277"/>
                <a:gd name="T14" fmla="*/ 57 w 100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277">
                  <a:moveTo>
                    <a:pt x="57" y="0"/>
                  </a:moveTo>
                  <a:cubicBezTo>
                    <a:pt x="57" y="0"/>
                    <a:pt x="13" y="19"/>
                    <a:pt x="9" y="55"/>
                  </a:cubicBezTo>
                  <a:cubicBezTo>
                    <a:pt x="5" y="84"/>
                    <a:pt x="2" y="147"/>
                    <a:pt x="0" y="170"/>
                  </a:cubicBezTo>
                  <a:cubicBezTo>
                    <a:pt x="0" y="176"/>
                    <a:pt x="2" y="182"/>
                    <a:pt x="6" y="187"/>
                  </a:cubicBezTo>
                  <a:cubicBezTo>
                    <a:pt x="82" y="277"/>
                    <a:pt x="82" y="277"/>
                    <a:pt x="82" y="277"/>
                  </a:cubicBezTo>
                  <a:cubicBezTo>
                    <a:pt x="100" y="249"/>
                    <a:pt x="100" y="249"/>
                    <a:pt x="100" y="249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84" y="24"/>
                    <a:pt x="57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任意多边形 86">
              <a:extLst>
                <a:ext uri="{FF2B5EF4-FFF2-40B4-BE49-F238E27FC236}">
                  <a16:creationId xmlns="" xmlns:a16="http://schemas.microsoft.com/office/drawing/2014/main" id="{A6480327-165D-4E51-99B3-45DB226ED947}"/>
                </a:ext>
              </a:extLst>
            </p:cNvPr>
            <p:cNvSpPr/>
            <p:nvPr/>
          </p:nvSpPr>
          <p:spPr bwMode="auto">
            <a:xfrm>
              <a:off x="7062788" y="3745593"/>
              <a:ext cx="87313" cy="115888"/>
            </a:xfrm>
            <a:custGeom>
              <a:avLst/>
              <a:gdLst>
                <a:gd name="T0" fmla="*/ 26 w 26"/>
                <a:gd name="T1" fmla="*/ 1 h 35"/>
                <a:gd name="T2" fmla="*/ 0 w 26"/>
                <a:gd name="T3" fmla="*/ 0 h 35"/>
                <a:gd name="T4" fmla="*/ 17 w 26"/>
                <a:gd name="T5" fmla="*/ 5 h 35"/>
                <a:gd name="T6" fmla="*/ 25 w 26"/>
                <a:gd name="T7" fmla="*/ 34 h 35"/>
                <a:gd name="T8" fmla="*/ 26 w 26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5">
                  <a:moveTo>
                    <a:pt x="2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4"/>
                  </a:cubicBezTo>
                  <a:cubicBezTo>
                    <a:pt x="25" y="33"/>
                    <a:pt x="26" y="1"/>
                    <a:pt x="2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任意多边形 87">
              <a:extLst>
                <a:ext uri="{FF2B5EF4-FFF2-40B4-BE49-F238E27FC236}">
                  <a16:creationId xmlns="" xmlns:a16="http://schemas.microsoft.com/office/drawing/2014/main" id="{46FEC512-9F20-4CAE-831D-5021B4C39DAF}"/>
                </a:ext>
              </a:extLst>
            </p:cNvPr>
            <p:cNvSpPr/>
            <p:nvPr/>
          </p:nvSpPr>
          <p:spPr bwMode="auto">
            <a:xfrm>
              <a:off x="7981950" y="2735943"/>
              <a:ext cx="498475" cy="438150"/>
            </a:xfrm>
            <a:custGeom>
              <a:avLst/>
              <a:gdLst>
                <a:gd name="T0" fmla="*/ 0 w 314"/>
                <a:gd name="T1" fmla="*/ 276 h 276"/>
                <a:gd name="T2" fmla="*/ 122 w 314"/>
                <a:gd name="T3" fmla="*/ 143 h 276"/>
                <a:gd name="T4" fmla="*/ 162 w 314"/>
                <a:gd name="T5" fmla="*/ 175 h 276"/>
                <a:gd name="T6" fmla="*/ 272 w 314"/>
                <a:gd name="T7" fmla="*/ 46 h 276"/>
                <a:gd name="T8" fmla="*/ 257 w 314"/>
                <a:gd name="T9" fmla="*/ 35 h 276"/>
                <a:gd name="T10" fmla="*/ 314 w 314"/>
                <a:gd name="T11" fmla="*/ 0 h 276"/>
                <a:gd name="T12" fmla="*/ 301 w 314"/>
                <a:gd name="T13" fmla="*/ 62 h 276"/>
                <a:gd name="T14" fmla="*/ 289 w 314"/>
                <a:gd name="T15" fmla="*/ 54 h 276"/>
                <a:gd name="T16" fmla="*/ 158 w 314"/>
                <a:gd name="T17" fmla="*/ 204 h 276"/>
                <a:gd name="T18" fmla="*/ 122 w 314"/>
                <a:gd name="T19" fmla="*/ 175 h 276"/>
                <a:gd name="T20" fmla="*/ 29 w 314"/>
                <a:gd name="T21" fmla="*/ 274 h 276"/>
                <a:gd name="T22" fmla="*/ 0 w 314"/>
                <a:gd name="T2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276">
                  <a:moveTo>
                    <a:pt x="0" y="276"/>
                  </a:moveTo>
                  <a:lnTo>
                    <a:pt x="122" y="143"/>
                  </a:lnTo>
                  <a:lnTo>
                    <a:pt x="162" y="175"/>
                  </a:lnTo>
                  <a:lnTo>
                    <a:pt x="272" y="46"/>
                  </a:lnTo>
                  <a:lnTo>
                    <a:pt x="257" y="35"/>
                  </a:lnTo>
                  <a:lnTo>
                    <a:pt x="314" y="0"/>
                  </a:lnTo>
                  <a:lnTo>
                    <a:pt x="301" y="62"/>
                  </a:lnTo>
                  <a:lnTo>
                    <a:pt x="289" y="54"/>
                  </a:lnTo>
                  <a:lnTo>
                    <a:pt x="158" y="204"/>
                  </a:lnTo>
                  <a:lnTo>
                    <a:pt x="122" y="175"/>
                  </a:lnTo>
                  <a:lnTo>
                    <a:pt x="29" y="274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任意多边形 88">
              <a:extLst>
                <a:ext uri="{FF2B5EF4-FFF2-40B4-BE49-F238E27FC236}">
                  <a16:creationId xmlns="" xmlns:a16="http://schemas.microsoft.com/office/drawing/2014/main" id="{6EA67486-1BA5-45DA-983A-AB760F30C7C3}"/>
                </a:ext>
              </a:extLst>
            </p:cNvPr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任意多边形 89">
              <a:extLst>
                <a:ext uri="{FF2B5EF4-FFF2-40B4-BE49-F238E27FC236}">
                  <a16:creationId xmlns="" xmlns:a16="http://schemas.microsoft.com/office/drawing/2014/main" id="{593195A6-5398-4851-860B-19C43D4CCDE6}"/>
                </a:ext>
              </a:extLst>
            </p:cNvPr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任意多边形 90">
              <a:extLst>
                <a:ext uri="{FF2B5EF4-FFF2-40B4-BE49-F238E27FC236}">
                  <a16:creationId xmlns="" xmlns:a16="http://schemas.microsoft.com/office/drawing/2014/main" id="{91210047-0811-4A79-86D5-30990F4B43C8}"/>
                </a:ext>
              </a:extLst>
            </p:cNvPr>
            <p:cNvSpPr/>
            <p:nvPr/>
          </p:nvSpPr>
          <p:spPr bwMode="auto">
            <a:xfrm>
              <a:off x="8726488" y="2742293"/>
              <a:ext cx="700088" cy="100013"/>
            </a:xfrm>
            <a:custGeom>
              <a:avLst/>
              <a:gdLst>
                <a:gd name="T0" fmla="*/ 0 w 441"/>
                <a:gd name="T1" fmla="*/ 29 h 63"/>
                <a:gd name="T2" fmla="*/ 441 w 441"/>
                <a:gd name="T3" fmla="*/ 0 h 63"/>
                <a:gd name="T4" fmla="*/ 441 w 441"/>
                <a:gd name="T5" fmla="*/ 38 h 63"/>
                <a:gd name="T6" fmla="*/ 0 w 441"/>
                <a:gd name="T7" fmla="*/ 63 h 63"/>
                <a:gd name="T8" fmla="*/ 0 w 441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3">
                  <a:moveTo>
                    <a:pt x="0" y="29"/>
                  </a:moveTo>
                  <a:lnTo>
                    <a:pt x="441" y="0"/>
                  </a:lnTo>
                  <a:lnTo>
                    <a:pt x="441" y="38"/>
                  </a:lnTo>
                  <a:lnTo>
                    <a:pt x="0" y="6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任意多边形 91">
              <a:extLst>
                <a:ext uri="{FF2B5EF4-FFF2-40B4-BE49-F238E27FC236}">
                  <a16:creationId xmlns="" xmlns:a16="http://schemas.microsoft.com/office/drawing/2014/main" id="{E11A90E1-FE97-46C0-986D-AE238186AC39}"/>
                </a:ext>
              </a:extLst>
            </p:cNvPr>
            <p:cNvSpPr/>
            <p:nvPr/>
          </p:nvSpPr>
          <p:spPr bwMode="auto">
            <a:xfrm>
              <a:off x="8726488" y="2855005"/>
              <a:ext cx="700088" cy="95250"/>
            </a:xfrm>
            <a:custGeom>
              <a:avLst/>
              <a:gdLst>
                <a:gd name="T0" fmla="*/ 0 w 441"/>
                <a:gd name="T1" fmla="*/ 27 h 60"/>
                <a:gd name="T2" fmla="*/ 441 w 441"/>
                <a:gd name="T3" fmla="*/ 0 h 60"/>
                <a:gd name="T4" fmla="*/ 441 w 441"/>
                <a:gd name="T5" fmla="*/ 35 h 60"/>
                <a:gd name="T6" fmla="*/ 0 w 441"/>
                <a:gd name="T7" fmla="*/ 60 h 60"/>
                <a:gd name="T8" fmla="*/ 0 w 441"/>
                <a:gd name="T9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0">
                  <a:moveTo>
                    <a:pt x="0" y="27"/>
                  </a:moveTo>
                  <a:lnTo>
                    <a:pt x="441" y="0"/>
                  </a:lnTo>
                  <a:lnTo>
                    <a:pt x="441" y="35"/>
                  </a:lnTo>
                  <a:lnTo>
                    <a:pt x="0" y="6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任意多边形 92">
              <a:extLst>
                <a:ext uri="{FF2B5EF4-FFF2-40B4-BE49-F238E27FC236}">
                  <a16:creationId xmlns="" xmlns:a16="http://schemas.microsoft.com/office/drawing/2014/main" id="{68378944-705F-47DA-8E55-3BC16710F842}"/>
                </a:ext>
              </a:extLst>
            </p:cNvPr>
            <p:cNvSpPr/>
            <p:nvPr/>
          </p:nvSpPr>
          <p:spPr bwMode="auto">
            <a:xfrm>
              <a:off x="8726488" y="2966130"/>
              <a:ext cx="703263" cy="93663"/>
            </a:xfrm>
            <a:custGeom>
              <a:avLst/>
              <a:gdLst>
                <a:gd name="T0" fmla="*/ 0 w 443"/>
                <a:gd name="T1" fmla="*/ 25 h 59"/>
                <a:gd name="T2" fmla="*/ 443 w 443"/>
                <a:gd name="T3" fmla="*/ 0 h 59"/>
                <a:gd name="T4" fmla="*/ 441 w 443"/>
                <a:gd name="T5" fmla="*/ 36 h 59"/>
                <a:gd name="T6" fmla="*/ 0 w 443"/>
                <a:gd name="T7" fmla="*/ 59 h 59"/>
                <a:gd name="T8" fmla="*/ 0 w 443"/>
                <a:gd name="T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59">
                  <a:moveTo>
                    <a:pt x="0" y="25"/>
                  </a:moveTo>
                  <a:lnTo>
                    <a:pt x="443" y="0"/>
                  </a:lnTo>
                  <a:lnTo>
                    <a:pt x="441" y="36"/>
                  </a:lnTo>
                  <a:lnTo>
                    <a:pt x="0" y="5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任意多边形 93">
              <a:extLst>
                <a:ext uri="{FF2B5EF4-FFF2-40B4-BE49-F238E27FC236}">
                  <a16:creationId xmlns="" xmlns:a16="http://schemas.microsoft.com/office/drawing/2014/main" id="{22D7FD26-6B44-4BF8-8654-6DB777BEDEA8}"/>
                </a:ext>
              </a:extLst>
            </p:cNvPr>
            <p:cNvSpPr/>
            <p:nvPr/>
          </p:nvSpPr>
          <p:spPr bwMode="auto">
            <a:xfrm>
              <a:off x="8361363" y="3553505"/>
              <a:ext cx="19050" cy="26988"/>
            </a:xfrm>
            <a:custGeom>
              <a:avLst/>
              <a:gdLst>
                <a:gd name="T0" fmla="*/ 0 w 12"/>
                <a:gd name="T1" fmla="*/ 0 h 17"/>
                <a:gd name="T2" fmla="*/ 12 w 12"/>
                <a:gd name="T3" fmla="*/ 4 h 17"/>
                <a:gd name="T4" fmla="*/ 2 w 12"/>
                <a:gd name="T5" fmla="*/ 17 h 17"/>
                <a:gd name="T6" fmla="*/ 0 w 12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0" y="0"/>
                  </a:moveTo>
                  <a:lnTo>
                    <a:pt x="12" y="4"/>
                  </a:lnTo>
                  <a:lnTo>
                    <a:pt x="2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任意多边形 94">
              <a:extLst>
                <a:ext uri="{FF2B5EF4-FFF2-40B4-BE49-F238E27FC236}">
                  <a16:creationId xmlns="" xmlns:a16="http://schemas.microsoft.com/office/drawing/2014/main" id="{D6FCB142-842C-4F1F-83F1-4D17CDAF28B6}"/>
                </a:ext>
              </a:extLst>
            </p:cNvPr>
            <p:cNvSpPr/>
            <p:nvPr/>
          </p:nvSpPr>
          <p:spPr bwMode="auto">
            <a:xfrm>
              <a:off x="7762875" y="2818493"/>
              <a:ext cx="1627188" cy="1428750"/>
            </a:xfrm>
            <a:custGeom>
              <a:avLst/>
              <a:gdLst>
                <a:gd name="T0" fmla="*/ 0 w 1025"/>
                <a:gd name="T1" fmla="*/ 898 h 900"/>
                <a:gd name="T2" fmla="*/ 389 w 1025"/>
                <a:gd name="T3" fmla="*/ 467 h 900"/>
                <a:gd name="T4" fmla="*/ 524 w 1025"/>
                <a:gd name="T5" fmla="*/ 575 h 900"/>
                <a:gd name="T6" fmla="*/ 886 w 1025"/>
                <a:gd name="T7" fmla="*/ 145 h 900"/>
                <a:gd name="T8" fmla="*/ 838 w 1025"/>
                <a:gd name="T9" fmla="*/ 114 h 900"/>
                <a:gd name="T10" fmla="*/ 1025 w 1025"/>
                <a:gd name="T11" fmla="*/ 0 h 900"/>
                <a:gd name="T12" fmla="*/ 986 w 1025"/>
                <a:gd name="T13" fmla="*/ 206 h 900"/>
                <a:gd name="T14" fmla="*/ 940 w 1025"/>
                <a:gd name="T15" fmla="*/ 177 h 900"/>
                <a:gd name="T16" fmla="*/ 512 w 1025"/>
                <a:gd name="T17" fmla="*/ 671 h 900"/>
                <a:gd name="T18" fmla="*/ 393 w 1025"/>
                <a:gd name="T19" fmla="*/ 573 h 900"/>
                <a:gd name="T20" fmla="*/ 92 w 1025"/>
                <a:gd name="T21" fmla="*/ 900 h 900"/>
                <a:gd name="T22" fmla="*/ 0 w 1025"/>
                <a:gd name="T23" fmla="*/ 89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5" h="900">
                  <a:moveTo>
                    <a:pt x="0" y="898"/>
                  </a:moveTo>
                  <a:lnTo>
                    <a:pt x="389" y="467"/>
                  </a:lnTo>
                  <a:lnTo>
                    <a:pt x="524" y="575"/>
                  </a:lnTo>
                  <a:lnTo>
                    <a:pt x="886" y="145"/>
                  </a:lnTo>
                  <a:lnTo>
                    <a:pt x="838" y="114"/>
                  </a:lnTo>
                  <a:lnTo>
                    <a:pt x="1025" y="0"/>
                  </a:lnTo>
                  <a:lnTo>
                    <a:pt x="986" y="206"/>
                  </a:lnTo>
                  <a:lnTo>
                    <a:pt x="940" y="177"/>
                  </a:lnTo>
                  <a:lnTo>
                    <a:pt x="512" y="671"/>
                  </a:lnTo>
                  <a:lnTo>
                    <a:pt x="393" y="573"/>
                  </a:lnTo>
                  <a:lnTo>
                    <a:pt x="92" y="900"/>
                  </a:lnTo>
                  <a:lnTo>
                    <a:pt x="0" y="89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任意多边形 95">
              <a:extLst>
                <a:ext uri="{FF2B5EF4-FFF2-40B4-BE49-F238E27FC236}">
                  <a16:creationId xmlns="" xmlns:a16="http://schemas.microsoft.com/office/drawing/2014/main" id="{BF8D4224-5C4D-4031-81D7-70A31598CF7A}"/>
                </a:ext>
              </a:extLst>
            </p:cNvPr>
            <p:cNvSpPr/>
            <p:nvPr/>
          </p:nvSpPr>
          <p:spPr bwMode="auto">
            <a:xfrm>
              <a:off x="9344025" y="2808968"/>
              <a:ext cx="46038" cy="46038"/>
            </a:xfrm>
            <a:custGeom>
              <a:avLst/>
              <a:gdLst>
                <a:gd name="T0" fmla="*/ 17 w 29"/>
                <a:gd name="T1" fmla="*/ 0 h 29"/>
                <a:gd name="T2" fmla="*/ 29 w 29"/>
                <a:gd name="T3" fmla="*/ 6 h 29"/>
                <a:gd name="T4" fmla="*/ 23 w 29"/>
                <a:gd name="T5" fmla="*/ 29 h 29"/>
                <a:gd name="T6" fmla="*/ 0 w 29"/>
                <a:gd name="T7" fmla="*/ 25 h 29"/>
                <a:gd name="T8" fmla="*/ 17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0"/>
                  </a:moveTo>
                  <a:lnTo>
                    <a:pt x="29" y="6"/>
                  </a:lnTo>
                  <a:lnTo>
                    <a:pt x="23" y="29"/>
                  </a:lnTo>
                  <a:lnTo>
                    <a:pt x="0" y="2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任意多边形 96">
              <a:extLst>
                <a:ext uri="{FF2B5EF4-FFF2-40B4-BE49-F238E27FC236}">
                  <a16:creationId xmlns="" xmlns:a16="http://schemas.microsoft.com/office/drawing/2014/main" id="{B5AFD928-D846-411B-B658-B4F2CE8CECA2}"/>
                </a:ext>
              </a:extLst>
            </p:cNvPr>
            <p:cNvSpPr/>
            <p:nvPr/>
          </p:nvSpPr>
          <p:spPr bwMode="auto">
            <a:xfrm>
              <a:off x="7737475" y="2808968"/>
              <a:ext cx="1633538" cy="1438275"/>
            </a:xfrm>
            <a:custGeom>
              <a:avLst/>
              <a:gdLst>
                <a:gd name="T0" fmla="*/ 0 w 1029"/>
                <a:gd name="T1" fmla="*/ 904 h 906"/>
                <a:gd name="T2" fmla="*/ 393 w 1029"/>
                <a:gd name="T3" fmla="*/ 469 h 906"/>
                <a:gd name="T4" fmla="*/ 528 w 1029"/>
                <a:gd name="T5" fmla="*/ 577 h 906"/>
                <a:gd name="T6" fmla="*/ 890 w 1029"/>
                <a:gd name="T7" fmla="*/ 147 h 906"/>
                <a:gd name="T8" fmla="*/ 842 w 1029"/>
                <a:gd name="T9" fmla="*/ 114 h 906"/>
                <a:gd name="T10" fmla="*/ 1029 w 1029"/>
                <a:gd name="T11" fmla="*/ 0 h 906"/>
                <a:gd name="T12" fmla="*/ 989 w 1029"/>
                <a:gd name="T13" fmla="*/ 207 h 906"/>
                <a:gd name="T14" fmla="*/ 944 w 1029"/>
                <a:gd name="T15" fmla="*/ 176 h 906"/>
                <a:gd name="T16" fmla="*/ 515 w 1029"/>
                <a:gd name="T17" fmla="*/ 673 h 906"/>
                <a:gd name="T18" fmla="*/ 397 w 1029"/>
                <a:gd name="T19" fmla="*/ 575 h 906"/>
                <a:gd name="T20" fmla="*/ 91 w 1029"/>
                <a:gd name="T21" fmla="*/ 906 h 906"/>
                <a:gd name="T22" fmla="*/ 0 w 1029"/>
                <a:gd name="T23" fmla="*/ 90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9" h="906">
                  <a:moveTo>
                    <a:pt x="0" y="904"/>
                  </a:moveTo>
                  <a:lnTo>
                    <a:pt x="393" y="469"/>
                  </a:lnTo>
                  <a:lnTo>
                    <a:pt x="528" y="577"/>
                  </a:lnTo>
                  <a:lnTo>
                    <a:pt x="890" y="147"/>
                  </a:lnTo>
                  <a:lnTo>
                    <a:pt x="842" y="114"/>
                  </a:lnTo>
                  <a:lnTo>
                    <a:pt x="1029" y="0"/>
                  </a:lnTo>
                  <a:lnTo>
                    <a:pt x="989" y="207"/>
                  </a:lnTo>
                  <a:lnTo>
                    <a:pt x="944" y="176"/>
                  </a:lnTo>
                  <a:lnTo>
                    <a:pt x="515" y="673"/>
                  </a:lnTo>
                  <a:lnTo>
                    <a:pt x="397" y="575"/>
                  </a:lnTo>
                  <a:lnTo>
                    <a:pt x="91" y="906"/>
                  </a:lnTo>
                  <a:lnTo>
                    <a:pt x="0" y="90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任意多边形 97">
              <a:extLst>
                <a:ext uri="{FF2B5EF4-FFF2-40B4-BE49-F238E27FC236}">
                  <a16:creationId xmlns="" xmlns:a16="http://schemas.microsoft.com/office/drawing/2014/main" id="{0739ED9D-F4F5-435B-9F9C-B73E38D73D77}"/>
                </a:ext>
              </a:extLst>
            </p:cNvPr>
            <p:cNvSpPr/>
            <p:nvPr/>
          </p:nvSpPr>
          <p:spPr bwMode="auto">
            <a:xfrm>
              <a:off x="9307513" y="3105830"/>
              <a:ext cx="20638" cy="39688"/>
            </a:xfrm>
            <a:custGeom>
              <a:avLst/>
              <a:gdLst>
                <a:gd name="T0" fmla="*/ 0 w 13"/>
                <a:gd name="T1" fmla="*/ 20 h 25"/>
                <a:gd name="T2" fmla="*/ 13 w 13"/>
                <a:gd name="T3" fmla="*/ 25 h 25"/>
                <a:gd name="T4" fmla="*/ 5 w 13"/>
                <a:gd name="T5" fmla="*/ 0 h 25"/>
                <a:gd name="T6" fmla="*/ 0 w 13"/>
                <a:gd name="T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20"/>
                  </a:moveTo>
                  <a:lnTo>
                    <a:pt x="13" y="25"/>
                  </a:ln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任意多边形 98">
              <a:extLst>
                <a:ext uri="{FF2B5EF4-FFF2-40B4-BE49-F238E27FC236}">
                  <a16:creationId xmlns="" xmlns:a16="http://schemas.microsoft.com/office/drawing/2014/main" id="{EA81D314-CA91-4450-A05B-42B6AD384CDA}"/>
                </a:ext>
              </a:extLst>
            </p:cNvPr>
            <p:cNvSpPr/>
            <p:nvPr/>
          </p:nvSpPr>
          <p:spPr bwMode="auto">
            <a:xfrm>
              <a:off x="8555038" y="3861480"/>
              <a:ext cx="20638" cy="22225"/>
            </a:xfrm>
            <a:custGeom>
              <a:avLst/>
              <a:gdLst>
                <a:gd name="T0" fmla="*/ 0 w 13"/>
                <a:gd name="T1" fmla="*/ 10 h 14"/>
                <a:gd name="T2" fmla="*/ 13 w 13"/>
                <a:gd name="T3" fmla="*/ 14 h 14"/>
                <a:gd name="T4" fmla="*/ 9 w 13"/>
                <a:gd name="T5" fmla="*/ 0 h 14"/>
                <a:gd name="T6" fmla="*/ 0 w 1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10"/>
                  </a:moveTo>
                  <a:lnTo>
                    <a:pt x="13" y="14"/>
                  </a:lnTo>
                  <a:lnTo>
                    <a:pt x="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任意多边形 99">
              <a:extLst>
                <a:ext uri="{FF2B5EF4-FFF2-40B4-BE49-F238E27FC236}">
                  <a16:creationId xmlns="" xmlns:a16="http://schemas.microsoft.com/office/drawing/2014/main" id="{7C578E43-47FD-4608-98FA-6672FE042218}"/>
                </a:ext>
              </a:extLst>
            </p:cNvPr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close/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 100">
              <a:extLst>
                <a:ext uri="{FF2B5EF4-FFF2-40B4-BE49-F238E27FC236}">
                  <a16:creationId xmlns="" xmlns:a16="http://schemas.microsoft.com/office/drawing/2014/main" id="{0D96FE8F-0E82-47A6-A735-7086DD148CEF}"/>
                </a:ext>
              </a:extLst>
            </p:cNvPr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任意多边形 101">
              <a:extLst>
                <a:ext uri="{FF2B5EF4-FFF2-40B4-BE49-F238E27FC236}">
                  <a16:creationId xmlns="" xmlns:a16="http://schemas.microsoft.com/office/drawing/2014/main" id="{05EA0F3F-251B-4C1E-9D68-5A510705D5BA}"/>
                </a:ext>
              </a:extLst>
            </p:cNvPr>
            <p:cNvSpPr/>
            <p:nvPr/>
          </p:nvSpPr>
          <p:spPr bwMode="auto">
            <a:xfrm>
              <a:off x="6719888" y="2518455"/>
              <a:ext cx="568325" cy="187325"/>
            </a:xfrm>
            <a:custGeom>
              <a:avLst/>
              <a:gdLst>
                <a:gd name="T0" fmla="*/ 171 w 172"/>
                <a:gd name="T1" fmla="*/ 0 h 57"/>
                <a:gd name="T2" fmla="*/ 160 w 172"/>
                <a:gd name="T3" fmla="*/ 1 h 57"/>
                <a:gd name="T4" fmla="*/ 161 w 172"/>
                <a:gd name="T5" fmla="*/ 23 h 57"/>
                <a:gd name="T6" fmla="*/ 148 w 172"/>
                <a:gd name="T7" fmla="*/ 37 h 57"/>
                <a:gd name="T8" fmla="*/ 0 w 172"/>
                <a:gd name="T9" fmla="*/ 44 h 57"/>
                <a:gd name="T10" fmla="*/ 0 w 172"/>
                <a:gd name="T11" fmla="*/ 57 h 57"/>
                <a:gd name="T12" fmla="*/ 158 w 172"/>
                <a:gd name="T13" fmla="*/ 49 h 57"/>
                <a:gd name="T14" fmla="*/ 172 w 172"/>
                <a:gd name="T15" fmla="*/ 35 h 57"/>
                <a:gd name="T16" fmla="*/ 171 w 172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57">
                  <a:moveTo>
                    <a:pt x="171" y="0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1" y="30"/>
                    <a:pt x="155" y="37"/>
                    <a:pt x="148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6" y="49"/>
                    <a:pt x="172" y="42"/>
                    <a:pt x="172" y="35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任意多边形 102">
              <a:extLst>
                <a:ext uri="{FF2B5EF4-FFF2-40B4-BE49-F238E27FC236}">
                  <a16:creationId xmlns="" xmlns:a16="http://schemas.microsoft.com/office/drawing/2014/main" id="{212964CD-D305-4053-A1DB-69021F5F3977}"/>
                </a:ext>
              </a:extLst>
            </p:cNvPr>
            <p:cNvSpPr/>
            <p:nvPr/>
          </p:nvSpPr>
          <p:spPr bwMode="auto">
            <a:xfrm>
              <a:off x="6096000" y="1881868"/>
              <a:ext cx="1155700" cy="811213"/>
            </a:xfrm>
            <a:custGeom>
              <a:avLst/>
              <a:gdLst>
                <a:gd name="T0" fmla="*/ 13 w 350"/>
                <a:gd name="T1" fmla="*/ 32 h 246"/>
                <a:gd name="T2" fmla="*/ 329 w 350"/>
                <a:gd name="T3" fmla="*/ 1 h 246"/>
                <a:gd name="T4" fmla="*/ 345 w 350"/>
                <a:gd name="T5" fmla="*/ 15 h 246"/>
                <a:gd name="T6" fmla="*/ 350 w 350"/>
                <a:gd name="T7" fmla="*/ 216 h 246"/>
                <a:gd name="T8" fmla="*/ 337 w 350"/>
                <a:gd name="T9" fmla="*/ 230 h 246"/>
                <a:gd name="T10" fmla="*/ 16 w 350"/>
                <a:gd name="T11" fmla="*/ 245 h 246"/>
                <a:gd name="T12" fmla="*/ 1 w 350"/>
                <a:gd name="T13" fmla="*/ 231 h 246"/>
                <a:gd name="T14" fmla="*/ 0 w 350"/>
                <a:gd name="T15" fmla="*/ 46 h 246"/>
                <a:gd name="T16" fmla="*/ 13 w 350"/>
                <a:gd name="T17" fmla="*/ 3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246">
                  <a:moveTo>
                    <a:pt x="13" y="32"/>
                  </a:moveTo>
                  <a:cubicBezTo>
                    <a:pt x="76" y="26"/>
                    <a:pt x="273" y="7"/>
                    <a:pt x="329" y="1"/>
                  </a:cubicBezTo>
                  <a:cubicBezTo>
                    <a:pt x="337" y="0"/>
                    <a:pt x="344" y="6"/>
                    <a:pt x="345" y="15"/>
                  </a:cubicBezTo>
                  <a:cubicBezTo>
                    <a:pt x="350" y="216"/>
                    <a:pt x="350" y="216"/>
                    <a:pt x="350" y="216"/>
                  </a:cubicBezTo>
                  <a:cubicBezTo>
                    <a:pt x="350" y="223"/>
                    <a:pt x="344" y="230"/>
                    <a:pt x="337" y="230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8" y="246"/>
                    <a:pt x="1" y="239"/>
                    <a:pt x="1" y="2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5" y="33"/>
                    <a:pt x="13" y="32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任意多边形 103">
              <a:extLst>
                <a:ext uri="{FF2B5EF4-FFF2-40B4-BE49-F238E27FC236}">
                  <a16:creationId xmlns="" xmlns:a16="http://schemas.microsoft.com/office/drawing/2014/main" id="{8C9F8E6A-8862-41CF-BDD5-043BE0CF1EF0}"/>
                </a:ext>
              </a:extLst>
            </p:cNvPr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 104">
              <a:extLst>
                <a:ext uri="{FF2B5EF4-FFF2-40B4-BE49-F238E27FC236}">
                  <a16:creationId xmlns="" xmlns:a16="http://schemas.microsoft.com/office/drawing/2014/main" id="{E8C84040-E3DB-47B1-8EEE-D8A8F2BE3DC7}"/>
                </a:ext>
              </a:extLst>
            </p:cNvPr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任意多边形 105">
              <a:extLst>
                <a:ext uri="{FF2B5EF4-FFF2-40B4-BE49-F238E27FC236}">
                  <a16:creationId xmlns="" xmlns:a16="http://schemas.microsoft.com/office/drawing/2014/main" id="{55921FB8-5D91-49CD-9D6F-2FE7270C6825}"/>
                </a:ext>
              </a:extLst>
            </p:cNvPr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任意多边形 106">
              <a:extLst>
                <a:ext uri="{FF2B5EF4-FFF2-40B4-BE49-F238E27FC236}">
                  <a16:creationId xmlns="" xmlns:a16="http://schemas.microsoft.com/office/drawing/2014/main" id="{E0E8E34F-FC1F-4705-99FC-BCBFDE2E79D4}"/>
                </a:ext>
              </a:extLst>
            </p:cNvPr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任意多边形 107">
              <a:extLst>
                <a:ext uri="{FF2B5EF4-FFF2-40B4-BE49-F238E27FC236}">
                  <a16:creationId xmlns="" xmlns:a16="http://schemas.microsoft.com/office/drawing/2014/main" id="{E95D8205-41FD-40A6-A832-27B9D650237C}"/>
                </a:ext>
              </a:extLst>
            </p:cNvPr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 108">
              <a:extLst>
                <a:ext uri="{FF2B5EF4-FFF2-40B4-BE49-F238E27FC236}">
                  <a16:creationId xmlns="" xmlns:a16="http://schemas.microsoft.com/office/drawing/2014/main" id="{5BF2878F-2DE8-4B15-A377-D083B6F22A3D}"/>
                </a:ext>
              </a:extLst>
            </p:cNvPr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任意多边形 109">
              <a:extLst>
                <a:ext uri="{FF2B5EF4-FFF2-40B4-BE49-F238E27FC236}">
                  <a16:creationId xmlns="" xmlns:a16="http://schemas.microsoft.com/office/drawing/2014/main" id="{5549352C-2628-49FD-8FE1-2FA7BB51EF89}"/>
                </a:ext>
              </a:extLst>
            </p:cNvPr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任意多边形 110">
              <a:extLst>
                <a:ext uri="{FF2B5EF4-FFF2-40B4-BE49-F238E27FC236}">
                  <a16:creationId xmlns="" xmlns:a16="http://schemas.microsoft.com/office/drawing/2014/main" id="{80923E4E-E4EA-4A89-9B1B-B479AD4D73EE}"/>
                </a:ext>
              </a:extLst>
            </p:cNvPr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任意多边形 111">
              <a:extLst>
                <a:ext uri="{FF2B5EF4-FFF2-40B4-BE49-F238E27FC236}">
                  <a16:creationId xmlns="" xmlns:a16="http://schemas.microsoft.com/office/drawing/2014/main" id="{1601136B-780A-457F-88C1-5AE933A14C4A}"/>
                </a:ext>
              </a:extLst>
            </p:cNvPr>
            <p:cNvSpPr/>
            <p:nvPr/>
          </p:nvSpPr>
          <p:spPr bwMode="auto">
            <a:xfrm>
              <a:off x="9417050" y="4740955"/>
              <a:ext cx="403225" cy="238125"/>
            </a:xfrm>
            <a:custGeom>
              <a:avLst/>
              <a:gdLst>
                <a:gd name="T0" fmla="*/ 0 w 122"/>
                <a:gd name="T1" fmla="*/ 16 h 72"/>
                <a:gd name="T2" fmla="*/ 122 w 122"/>
                <a:gd name="T3" fmla="*/ 17 h 72"/>
                <a:gd name="T4" fmla="*/ 70 w 122"/>
                <a:gd name="T5" fmla="*/ 72 h 72"/>
                <a:gd name="T6" fmla="*/ 0 w 122"/>
                <a:gd name="T7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72">
                  <a:moveTo>
                    <a:pt x="0" y="16"/>
                  </a:moveTo>
                  <a:cubicBezTo>
                    <a:pt x="0" y="16"/>
                    <a:pt x="68" y="0"/>
                    <a:pt x="122" y="17"/>
                  </a:cubicBezTo>
                  <a:cubicBezTo>
                    <a:pt x="70" y="72"/>
                    <a:pt x="70" y="72"/>
                    <a:pt x="70" y="72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31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 112">
              <a:extLst>
                <a:ext uri="{FF2B5EF4-FFF2-40B4-BE49-F238E27FC236}">
                  <a16:creationId xmlns="" xmlns:a16="http://schemas.microsoft.com/office/drawing/2014/main" id="{38FB6EAA-872E-459C-AB20-B6B04B666070}"/>
                </a:ext>
              </a:extLst>
            </p:cNvPr>
            <p:cNvSpPr/>
            <p:nvPr/>
          </p:nvSpPr>
          <p:spPr bwMode="auto">
            <a:xfrm>
              <a:off x="9475788" y="3856718"/>
              <a:ext cx="327025" cy="835025"/>
            </a:xfrm>
            <a:custGeom>
              <a:avLst/>
              <a:gdLst>
                <a:gd name="T0" fmla="*/ 56 w 99"/>
                <a:gd name="T1" fmla="*/ 253 h 253"/>
                <a:gd name="T2" fmla="*/ 56 w 99"/>
                <a:gd name="T3" fmla="*/ 252 h 253"/>
                <a:gd name="T4" fmla="*/ 57 w 99"/>
                <a:gd name="T5" fmla="*/ 251 h 253"/>
                <a:gd name="T6" fmla="*/ 84 w 99"/>
                <a:gd name="T7" fmla="*/ 212 h 253"/>
                <a:gd name="T8" fmla="*/ 70 w 99"/>
                <a:gd name="T9" fmla="*/ 215 h 253"/>
                <a:gd name="T10" fmla="*/ 87 w 99"/>
                <a:gd name="T11" fmla="*/ 205 h 253"/>
                <a:gd name="T12" fmla="*/ 87 w 99"/>
                <a:gd name="T13" fmla="*/ 205 h 253"/>
                <a:gd name="T14" fmla="*/ 95 w 99"/>
                <a:gd name="T15" fmla="*/ 180 h 253"/>
                <a:gd name="T16" fmla="*/ 72 w 99"/>
                <a:gd name="T17" fmla="*/ 186 h 253"/>
                <a:gd name="T18" fmla="*/ 96 w 99"/>
                <a:gd name="T19" fmla="*/ 171 h 253"/>
                <a:gd name="T20" fmla="*/ 99 w 99"/>
                <a:gd name="T21" fmla="*/ 152 h 253"/>
                <a:gd name="T22" fmla="*/ 69 w 99"/>
                <a:gd name="T23" fmla="*/ 137 h 253"/>
                <a:gd name="T24" fmla="*/ 99 w 99"/>
                <a:gd name="T25" fmla="*/ 144 h 253"/>
                <a:gd name="T26" fmla="*/ 98 w 99"/>
                <a:gd name="T27" fmla="*/ 124 h 253"/>
                <a:gd name="T28" fmla="*/ 70 w 99"/>
                <a:gd name="T29" fmla="*/ 122 h 253"/>
                <a:gd name="T30" fmla="*/ 98 w 99"/>
                <a:gd name="T31" fmla="*/ 116 h 253"/>
                <a:gd name="T32" fmla="*/ 92 w 99"/>
                <a:gd name="T33" fmla="*/ 93 h 253"/>
                <a:gd name="T34" fmla="*/ 70 w 99"/>
                <a:gd name="T35" fmla="*/ 105 h 253"/>
                <a:gd name="T36" fmla="*/ 90 w 99"/>
                <a:gd name="T37" fmla="*/ 86 h 253"/>
                <a:gd name="T38" fmla="*/ 83 w 99"/>
                <a:gd name="T39" fmla="*/ 74 h 253"/>
                <a:gd name="T40" fmla="*/ 53 w 99"/>
                <a:gd name="T41" fmla="*/ 77 h 253"/>
                <a:gd name="T42" fmla="*/ 78 w 99"/>
                <a:gd name="T43" fmla="*/ 66 h 253"/>
                <a:gd name="T44" fmla="*/ 76 w 99"/>
                <a:gd name="T45" fmla="*/ 64 h 253"/>
                <a:gd name="T46" fmla="*/ 65 w 99"/>
                <a:gd name="T47" fmla="*/ 48 h 253"/>
                <a:gd name="T48" fmla="*/ 52 w 99"/>
                <a:gd name="T49" fmla="*/ 55 h 253"/>
                <a:gd name="T50" fmla="*/ 63 w 99"/>
                <a:gd name="T51" fmla="*/ 43 h 253"/>
                <a:gd name="T52" fmla="*/ 55 w 99"/>
                <a:gd name="T53" fmla="*/ 4 h 253"/>
                <a:gd name="T54" fmla="*/ 55 w 99"/>
                <a:gd name="T55" fmla="*/ 3 h 253"/>
                <a:gd name="T56" fmla="*/ 55 w 99"/>
                <a:gd name="T57" fmla="*/ 0 h 253"/>
                <a:gd name="T58" fmla="*/ 19 w 99"/>
                <a:gd name="T59" fmla="*/ 21 h 253"/>
                <a:gd name="T60" fmla="*/ 29 w 99"/>
                <a:gd name="T61" fmla="*/ 51 h 253"/>
                <a:gd name="T62" fmla="*/ 13 w 99"/>
                <a:gd name="T63" fmla="*/ 30 h 253"/>
                <a:gd name="T64" fmla="*/ 4 w 99"/>
                <a:gd name="T65" fmla="*/ 51 h 253"/>
                <a:gd name="T66" fmla="*/ 20 w 99"/>
                <a:gd name="T67" fmla="*/ 79 h 253"/>
                <a:gd name="T68" fmla="*/ 1 w 99"/>
                <a:gd name="T69" fmla="*/ 69 h 253"/>
                <a:gd name="T70" fmla="*/ 2 w 99"/>
                <a:gd name="T71" fmla="*/ 98 h 253"/>
                <a:gd name="T72" fmla="*/ 23 w 99"/>
                <a:gd name="T73" fmla="*/ 94 h 253"/>
                <a:gd name="T74" fmla="*/ 3 w 99"/>
                <a:gd name="T75" fmla="*/ 110 h 253"/>
                <a:gd name="T76" fmla="*/ 8 w 99"/>
                <a:gd name="T77" fmla="*/ 134 h 253"/>
                <a:gd name="T78" fmla="*/ 28 w 99"/>
                <a:gd name="T79" fmla="*/ 118 h 253"/>
                <a:gd name="T80" fmla="*/ 11 w 99"/>
                <a:gd name="T81" fmla="*/ 143 h 253"/>
                <a:gd name="T82" fmla="*/ 18 w 99"/>
                <a:gd name="T83" fmla="*/ 168 h 253"/>
                <a:gd name="T84" fmla="*/ 18 w 99"/>
                <a:gd name="T85" fmla="*/ 168 h 253"/>
                <a:gd name="T86" fmla="*/ 37 w 99"/>
                <a:gd name="T87" fmla="*/ 163 h 253"/>
                <a:gd name="T88" fmla="*/ 22 w 99"/>
                <a:gd name="T89" fmla="*/ 177 h 253"/>
                <a:gd name="T90" fmla="*/ 29 w 99"/>
                <a:gd name="T91" fmla="*/ 195 h 253"/>
                <a:gd name="T92" fmla="*/ 44 w 99"/>
                <a:gd name="T93" fmla="*/ 177 h 253"/>
                <a:gd name="T94" fmla="*/ 32 w 99"/>
                <a:gd name="T95" fmla="*/ 204 h 253"/>
                <a:gd name="T96" fmla="*/ 40 w 99"/>
                <a:gd name="T97" fmla="*/ 221 h 253"/>
                <a:gd name="T98" fmla="*/ 50 w 99"/>
                <a:gd name="T99" fmla="*/ 209 h 253"/>
                <a:gd name="T100" fmla="*/ 43 w 99"/>
                <a:gd name="T101" fmla="*/ 228 h 253"/>
                <a:gd name="T102" fmla="*/ 43 w 99"/>
                <a:gd name="T103" fmla="*/ 228 h 253"/>
                <a:gd name="T104" fmla="*/ 56 w 99"/>
                <a:gd name="T10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253">
                  <a:moveTo>
                    <a:pt x="56" y="253"/>
                  </a:moveTo>
                  <a:cubicBezTo>
                    <a:pt x="56" y="252"/>
                    <a:pt x="56" y="252"/>
                    <a:pt x="56" y="252"/>
                  </a:cubicBezTo>
                  <a:cubicBezTo>
                    <a:pt x="57" y="251"/>
                    <a:pt x="57" y="251"/>
                    <a:pt x="57" y="251"/>
                  </a:cubicBezTo>
                  <a:cubicBezTo>
                    <a:pt x="68" y="240"/>
                    <a:pt x="77" y="227"/>
                    <a:pt x="84" y="212"/>
                  </a:cubicBezTo>
                  <a:cubicBezTo>
                    <a:pt x="76" y="214"/>
                    <a:pt x="70" y="215"/>
                    <a:pt x="70" y="215"/>
                  </a:cubicBezTo>
                  <a:cubicBezTo>
                    <a:pt x="74" y="213"/>
                    <a:pt x="81" y="209"/>
                    <a:pt x="87" y="205"/>
                  </a:cubicBezTo>
                  <a:cubicBezTo>
                    <a:pt x="87" y="205"/>
                    <a:pt x="87" y="205"/>
                    <a:pt x="87" y="205"/>
                  </a:cubicBezTo>
                  <a:cubicBezTo>
                    <a:pt x="90" y="197"/>
                    <a:pt x="93" y="188"/>
                    <a:pt x="95" y="180"/>
                  </a:cubicBezTo>
                  <a:cubicBezTo>
                    <a:pt x="82" y="185"/>
                    <a:pt x="72" y="186"/>
                    <a:pt x="72" y="186"/>
                  </a:cubicBezTo>
                  <a:cubicBezTo>
                    <a:pt x="77" y="184"/>
                    <a:pt x="89" y="176"/>
                    <a:pt x="96" y="171"/>
                  </a:cubicBezTo>
                  <a:cubicBezTo>
                    <a:pt x="97" y="164"/>
                    <a:pt x="98" y="158"/>
                    <a:pt x="99" y="152"/>
                  </a:cubicBezTo>
                  <a:cubicBezTo>
                    <a:pt x="81" y="148"/>
                    <a:pt x="69" y="137"/>
                    <a:pt x="69" y="137"/>
                  </a:cubicBezTo>
                  <a:cubicBezTo>
                    <a:pt x="75" y="140"/>
                    <a:pt x="90" y="142"/>
                    <a:pt x="99" y="144"/>
                  </a:cubicBezTo>
                  <a:cubicBezTo>
                    <a:pt x="99" y="137"/>
                    <a:pt x="99" y="130"/>
                    <a:pt x="98" y="124"/>
                  </a:cubicBezTo>
                  <a:cubicBezTo>
                    <a:pt x="83" y="126"/>
                    <a:pt x="70" y="123"/>
                    <a:pt x="70" y="122"/>
                  </a:cubicBezTo>
                  <a:cubicBezTo>
                    <a:pt x="76" y="122"/>
                    <a:pt x="89" y="119"/>
                    <a:pt x="98" y="116"/>
                  </a:cubicBezTo>
                  <a:cubicBezTo>
                    <a:pt x="96" y="108"/>
                    <a:pt x="95" y="100"/>
                    <a:pt x="92" y="93"/>
                  </a:cubicBezTo>
                  <a:cubicBezTo>
                    <a:pt x="81" y="102"/>
                    <a:pt x="70" y="105"/>
                    <a:pt x="70" y="105"/>
                  </a:cubicBezTo>
                  <a:cubicBezTo>
                    <a:pt x="75" y="102"/>
                    <a:pt x="83" y="93"/>
                    <a:pt x="90" y="86"/>
                  </a:cubicBezTo>
                  <a:cubicBezTo>
                    <a:pt x="88" y="81"/>
                    <a:pt x="86" y="77"/>
                    <a:pt x="83" y="74"/>
                  </a:cubicBezTo>
                  <a:cubicBezTo>
                    <a:pt x="68" y="80"/>
                    <a:pt x="54" y="77"/>
                    <a:pt x="53" y="77"/>
                  </a:cubicBezTo>
                  <a:cubicBezTo>
                    <a:pt x="59" y="76"/>
                    <a:pt x="70" y="70"/>
                    <a:pt x="78" y="66"/>
                  </a:cubicBezTo>
                  <a:cubicBezTo>
                    <a:pt x="77" y="65"/>
                    <a:pt x="77" y="64"/>
                    <a:pt x="76" y="64"/>
                  </a:cubicBezTo>
                  <a:cubicBezTo>
                    <a:pt x="72" y="59"/>
                    <a:pt x="68" y="54"/>
                    <a:pt x="65" y="48"/>
                  </a:cubicBezTo>
                  <a:cubicBezTo>
                    <a:pt x="57" y="53"/>
                    <a:pt x="52" y="55"/>
                    <a:pt x="52" y="55"/>
                  </a:cubicBezTo>
                  <a:cubicBezTo>
                    <a:pt x="55" y="52"/>
                    <a:pt x="59" y="48"/>
                    <a:pt x="63" y="43"/>
                  </a:cubicBezTo>
                  <a:cubicBezTo>
                    <a:pt x="57" y="28"/>
                    <a:pt x="55" y="11"/>
                    <a:pt x="55" y="4"/>
                  </a:cubicBezTo>
                  <a:cubicBezTo>
                    <a:pt x="55" y="4"/>
                    <a:pt x="55" y="3"/>
                    <a:pt x="55" y="3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39" y="5"/>
                    <a:pt x="28" y="12"/>
                    <a:pt x="19" y="21"/>
                  </a:cubicBezTo>
                  <a:cubicBezTo>
                    <a:pt x="23" y="33"/>
                    <a:pt x="26" y="45"/>
                    <a:pt x="29" y="51"/>
                  </a:cubicBezTo>
                  <a:cubicBezTo>
                    <a:pt x="29" y="51"/>
                    <a:pt x="21" y="43"/>
                    <a:pt x="13" y="30"/>
                  </a:cubicBezTo>
                  <a:cubicBezTo>
                    <a:pt x="9" y="37"/>
                    <a:pt x="6" y="44"/>
                    <a:pt x="4" y="51"/>
                  </a:cubicBezTo>
                  <a:cubicBezTo>
                    <a:pt x="9" y="63"/>
                    <a:pt x="15" y="74"/>
                    <a:pt x="20" y="79"/>
                  </a:cubicBezTo>
                  <a:cubicBezTo>
                    <a:pt x="20" y="79"/>
                    <a:pt x="11" y="76"/>
                    <a:pt x="1" y="69"/>
                  </a:cubicBezTo>
                  <a:cubicBezTo>
                    <a:pt x="0" y="78"/>
                    <a:pt x="1" y="88"/>
                    <a:pt x="2" y="98"/>
                  </a:cubicBezTo>
                  <a:cubicBezTo>
                    <a:pt x="10" y="97"/>
                    <a:pt x="18" y="96"/>
                    <a:pt x="23" y="94"/>
                  </a:cubicBezTo>
                  <a:cubicBezTo>
                    <a:pt x="23" y="94"/>
                    <a:pt x="16" y="103"/>
                    <a:pt x="3" y="110"/>
                  </a:cubicBezTo>
                  <a:cubicBezTo>
                    <a:pt x="4" y="118"/>
                    <a:pt x="6" y="126"/>
                    <a:pt x="8" y="134"/>
                  </a:cubicBezTo>
                  <a:cubicBezTo>
                    <a:pt x="16" y="128"/>
                    <a:pt x="24" y="122"/>
                    <a:pt x="28" y="118"/>
                  </a:cubicBezTo>
                  <a:cubicBezTo>
                    <a:pt x="28" y="118"/>
                    <a:pt x="22" y="130"/>
                    <a:pt x="11" y="143"/>
                  </a:cubicBezTo>
                  <a:cubicBezTo>
                    <a:pt x="13" y="152"/>
                    <a:pt x="16" y="160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6" y="167"/>
                    <a:pt x="33" y="165"/>
                    <a:pt x="37" y="163"/>
                  </a:cubicBezTo>
                  <a:cubicBezTo>
                    <a:pt x="37" y="163"/>
                    <a:pt x="32" y="171"/>
                    <a:pt x="22" y="177"/>
                  </a:cubicBezTo>
                  <a:cubicBezTo>
                    <a:pt x="24" y="184"/>
                    <a:pt x="26" y="190"/>
                    <a:pt x="29" y="195"/>
                  </a:cubicBezTo>
                  <a:cubicBezTo>
                    <a:pt x="35" y="189"/>
                    <a:pt x="42" y="182"/>
                    <a:pt x="44" y="177"/>
                  </a:cubicBezTo>
                  <a:cubicBezTo>
                    <a:pt x="44" y="178"/>
                    <a:pt x="42" y="191"/>
                    <a:pt x="32" y="204"/>
                  </a:cubicBezTo>
                  <a:cubicBezTo>
                    <a:pt x="35" y="211"/>
                    <a:pt x="38" y="216"/>
                    <a:pt x="40" y="221"/>
                  </a:cubicBezTo>
                  <a:cubicBezTo>
                    <a:pt x="44" y="217"/>
                    <a:pt x="48" y="212"/>
                    <a:pt x="50" y="209"/>
                  </a:cubicBezTo>
                  <a:cubicBezTo>
                    <a:pt x="50" y="209"/>
                    <a:pt x="49" y="218"/>
                    <a:pt x="43" y="228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51" y="243"/>
                    <a:pt x="56" y="253"/>
                    <a:pt x="56" y="253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任意多边形 113">
              <a:extLst>
                <a:ext uri="{FF2B5EF4-FFF2-40B4-BE49-F238E27FC236}">
                  <a16:creationId xmlns="" xmlns:a16="http://schemas.microsoft.com/office/drawing/2014/main" id="{6CE1DD62-40B4-4FC2-A83F-644CB4C8368C}"/>
                </a:ext>
              </a:extLst>
            </p:cNvPr>
            <p:cNvSpPr/>
            <p:nvPr/>
          </p:nvSpPr>
          <p:spPr bwMode="auto">
            <a:xfrm>
              <a:off x="9499600" y="3867830"/>
              <a:ext cx="188913" cy="1179513"/>
            </a:xfrm>
            <a:custGeom>
              <a:avLst/>
              <a:gdLst>
                <a:gd name="T0" fmla="*/ 0 w 57"/>
                <a:gd name="T1" fmla="*/ 357 h 358"/>
                <a:gd name="T2" fmla="*/ 0 w 57"/>
                <a:gd name="T3" fmla="*/ 358 h 358"/>
                <a:gd name="T4" fmla="*/ 37 w 57"/>
                <a:gd name="T5" fmla="*/ 290 h 358"/>
                <a:gd name="T6" fmla="*/ 50 w 57"/>
                <a:gd name="T7" fmla="*/ 248 h 358"/>
                <a:gd name="T8" fmla="*/ 54 w 57"/>
                <a:gd name="T9" fmla="*/ 221 h 358"/>
                <a:gd name="T10" fmla="*/ 44 w 57"/>
                <a:gd name="T11" fmla="*/ 141 h 358"/>
                <a:gd name="T12" fmla="*/ 36 w 57"/>
                <a:gd name="T13" fmla="*/ 25 h 358"/>
                <a:gd name="T14" fmla="*/ 48 w 57"/>
                <a:gd name="T15" fmla="*/ 1 h 358"/>
                <a:gd name="T16" fmla="*/ 48 w 57"/>
                <a:gd name="T17" fmla="*/ 0 h 358"/>
                <a:gd name="T18" fmla="*/ 36 w 57"/>
                <a:gd name="T19" fmla="*/ 25 h 358"/>
                <a:gd name="T20" fmla="*/ 29 w 57"/>
                <a:gd name="T21" fmla="*/ 72 h 358"/>
                <a:gd name="T22" fmla="*/ 44 w 57"/>
                <a:gd name="T23" fmla="*/ 142 h 358"/>
                <a:gd name="T24" fmla="*/ 54 w 57"/>
                <a:gd name="T25" fmla="*/ 221 h 358"/>
                <a:gd name="T26" fmla="*/ 49 w 57"/>
                <a:gd name="T27" fmla="*/ 249 h 358"/>
                <a:gd name="T28" fmla="*/ 37 w 57"/>
                <a:gd name="T29" fmla="*/ 290 h 358"/>
                <a:gd name="T30" fmla="*/ 0 w 57"/>
                <a:gd name="T31" fmla="*/ 35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58">
                  <a:moveTo>
                    <a:pt x="0" y="357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0" y="357"/>
                    <a:pt x="21" y="330"/>
                    <a:pt x="37" y="290"/>
                  </a:cubicBezTo>
                  <a:cubicBezTo>
                    <a:pt x="43" y="276"/>
                    <a:pt x="47" y="262"/>
                    <a:pt x="50" y="248"/>
                  </a:cubicBezTo>
                  <a:cubicBezTo>
                    <a:pt x="52" y="239"/>
                    <a:pt x="54" y="230"/>
                    <a:pt x="54" y="221"/>
                  </a:cubicBezTo>
                  <a:cubicBezTo>
                    <a:pt x="57" y="193"/>
                    <a:pt x="54" y="166"/>
                    <a:pt x="44" y="141"/>
                  </a:cubicBezTo>
                  <a:cubicBezTo>
                    <a:pt x="33" y="111"/>
                    <a:pt x="22" y="66"/>
                    <a:pt x="36" y="25"/>
                  </a:cubicBezTo>
                  <a:cubicBezTo>
                    <a:pt x="40" y="15"/>
                    <a:pt x="44" y="7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4" y="6"/>
                    <a:pt x="39" y="14"/>
                    <a:pt x="36" y="25"/>
                  </a:cubicBezTo>
                  <a:cubicBezTo>
                    <a:pt x="31" y="39"/>
                    <a:pt x="29" y="55"/>
                    <a:pt x="29" y="72"/>
                  </a:cubicBezTo>
                  <a:cubicBezTo>
                    <a:pt x="30" y="94"/>
                    <a:pt x="35" y="117"/>
                    <a:pt x="44" y="142"/>
                  </a:cubicBezTo>
                  <a:cubicBezTo>
                    <a:pt x="53" y="166"/>
                    <a:pt x="56" y="193"/>
                    <a:pt x="54" y="221"/>
                  </a:cubicBezTo>
                  <a:cubicBezTo>
                    <a:pt x="53" y="230"/>
                    <a:pt x="51" y="240"/>
                    <a:pt x="49" y="249"/>
                  </a:cubicBezTo>
                  <a:cubicBezTo>
                    <a:pt x="46" y="263"/>
                    <a:pt x="42" y="276"/>
                    <a:pt x="37" y="290"/>
                  </a:cubicBezTo>
                  <a:cubicBezTo>
                    <a:pt x="21" y="330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任意多边形 114">
              <a:extLst>
                <a:ext uri="{FF2B5EF4-FFF2-40B4-BE49-F238E27FC236}">
                  <a16:creationId xmlns="" xmlns:a16="http://schemas.microsoft.com/office/drawing/2014/main" id="{810F1DC7-9C88-49C6-94C4-B2A941E9FE77}"/>
                </a:ext>
              </a:extLst>
            </p:cNvPr>
            <p:cNvSpPr/>
            <p:nvPr/>
          </p:nvSpPr>
          <p:spPr bwMode="auto">
            <a:xfrm>
              <a:off x="9136063" y="4332968"/>
              <a:ext cx="415925" cy="431800"/>
            </a:xfrm>
            <a:custGeom>
              <a:avLst/>
              <a:gdLst>
                <a:gd name="T0" fmla="*/ 126 w 126"/>
                <a:gd name="T1" fmla="*/ 131 h 131"/>
                <a:gd name="T2" fmla="*/ 126 w 126"/>
                <a:gd name="T3" fmla="*/ 131 h 131"/>
                <a:gd name="T4" fmla="*/ 126 w 126"/>
                <a:gd name="T5" fmla="*/ 130 h 131"/>
                <a:gd name="T6" fmla="*/ 121 w 126"/>
                <a:gd name="T7" fmla="*/ 97 h 131"/>
                <a:gd name="T8" fmla="*/ 115 w 126"/>
                <a:gd name="T9" fmla="*/ 105 h 131"/>
                <a:gd name="T10" fmla="*/ 120 w 126"/>
                <a:gd name="T11" fmla="*/ 92 h 131"/>
                <a:gd name="T12" fmla="*/ 120 w 126"/>
                <a:gd name="T13" fmla="*/ 92 h 131"/>
                <a:gd name="T14" fmla="*/ 112 w 126"/>
                <a:gd name="T15" fmla="*/ 75 h 131"/>
                <a:gd name="T16" fmla="*/ 103 w 126"/>
                <a:gd name="T17" fmla="*/ 89 h 131"/>
                <a:gd name="T18" fmla="*/ 109 w 126"/>
                <a:gd name="T19" fmla="*/ 70 h 131"/>
                <a:gd name="T20" fmla="*/ 101 w 126"/>
                <a:gd name="T21" fmla="*/ 59 h 131"/>
                <a:gd name="T22" fmla="*/ 79 w 126"/>
                <a:gd name="T23" fmla="*/ 65 h 131"/>
                <a:gd name="T24" fmla="*/ 98 w 126"/>
                <a:gd name="T25" fmla="*/ 54 h 131"/>
                <a:gd name="T26" fmla="*/ 88 w 126"/>
                <a:gd name="T27" fmla="*/ 44 h 131"/>
                <a:gd name="T28" fmla="*/ 73 w 126"/>
                <a:gd name="T29" fmla="*/ 57 h 131"/>
                <a:gd name="T30" fmla="*/ 85 w 126"/>
                <a:gd name="T31" fmla="*/ 41 h 131"/>
                <a:gd name="T32" fmla="*/ 71 w 126"/>
                <a:gd name="T33" fmla="*/ 31 h 131"/>
                <a:gd name="T34" fmla="*/ 65 w 126"/>
                <a:gd name="T35" fmla="*/ 47 h 131"/>
                <a:gd name="T36" fmla="*/ 66 w 126"/>
                <a:gd name="T37" fmla="*/ 29 h 131"/>
                <a:gd name="T38" fmla="*/ 58 w 126"/>
                <a:gd name="T39" fmla="*/ 25 h 131"/>
                <a:gd name="T40" fmla="*/ 44 w 126"/>
                <a:gd name="T41" fmla="*/ 41 h 131"/>
                <a:gd name="T42" fmla="*/ 51 w 126"/>
                <a:gd name="T43" fmla="*/ 24 h 131"/>
                <a:gd name="T44" fmla="*/ 49 w 126"/>
                <a:gd name="T45" fmla="*/ 23 h 131"/>
                <a:gd name="T46" fmla="*/ 36 w 126"/>
                <a:gd name="T47" fmla="*/ 20 h 131"/>
                <a:gd name="T48" fmla="*/ 32 w 126"/>
                <a:gd name="T49" fmla="*/ 30 h 131"/>
                <a:gd name="T50" fmla="*/ 33 w 126"/>
                <a:gd name="T51" fmla="*/ 19 h 131"/>
                <a:gd name="T52" fmla="*/ 11 w 126"/>
                <a:gd name="T53" fmla="*/ 2 h 131"/>
                <a:gd name="T54" fmla="*/ 10 w 126"/>
                <a:gd name="T55" fmla="*/ 1 h 131"/>
                <a:gd name="T56" fmla="*/ 9 w 126"/>
                <a:gd name="T57" fmla="*/ 0 h 131"/>
                <a:gd name="T58" fmla="*/ 0 w 126"/>
                <a:gd name="T59" fmla="*/ 27 h 131"/>
                <a:gd name="T60" fmla="*/ 19 w 126"/>
                <a:gd name="T61" fmla="*/ 38 h 131"/>
                <a:gd name="T62" fmla="*/ 1 w 126"/>
                <a:gd name="T63" fmla="*/ 35 h 131"/>
                <a:gd name="T64" fmla="*/ 6 w 126"/>
                <a:gd name="T65" fmla="*/ 50 h 131"/>
                <a:gd name="T66" fmla="*/ 27 w 126"/>
                <a:gd name="T67" fmla="*/ 57 h 131"/>
                <a:gd name="T68" fmla="*/ 13 w 126"/>
                <a:gd name="T69" fmla="*/ 61 h 131"/>
                <a:gd name="T70" fmla="*/ 26 w 126"/>
                <a:gd name="T71" fmla="*/ 76 h 131"/>
                <a:gd name="T72" fmla="*/ 35 w 126"/>
                <a:gd name="T73" fmla="*/ 64 h 131"/>
                <a:gd name="T74" fmla="*/ 32 w 126"/>
                <a:gd name="T75" fmla="*/ 81 h 131"/>
                <a:gd name="T76" fmla="*/ 46 w 126"/>
                <a:gd name="T77" fmla="*/ 91 h 131"/>
                <a:gd name="T78" fmla="*/ 49 w 126"/>
                <a:gd name="T79" fmla="*/ 74 h 131"/>
                <a:gd name="T80" fmla="*/ 52 w 126"/>
                <a:gd name="T81" fmla="*/ 95 h 131"/>
                <a:gd name="T82" fmla="*/ 67 w 126"/>
                <a:gd name="T83" fmla="*/ 104 h 131"/>
                <a:gd name="T84" fmla="*/ 67 w 126"/>
                <a:gd name="T85" fmla="*/ 104 h 131"/>
                <a:gd name="T86" fmla="*/ 74 w 126"/>
                <a:gd name="T87" fmla="*/ 93 h 131"/>
                <a:gd name="T88" fmla="*/ 73 w 126"/>
                <a:gd name="T89" fmla="*/ 108 h 131"/>
                <a:gd name="T90" fmla="*/ 85 w 126"/>
                <a:gd name="T91" fmla="*/ 114 h 131"/>
                <a:gd name="T92" fmla="*/ 85 w 126"/>
                <a:gd name="T93" fmla="*/ 97 h 131"/>
                <a:gd name="T94" fmla="*/ 91 w 126"/>
                <a:gd name="T95" fmla="*/ 117 h 131"/>
                <a:gd name="T96" fmla="*/ 103 w 126"/>
                <a:gd name="T97" fmla="*/ 122 h 131"/>
                <a:gd name="T98" fmla="*/ 103 w 126"/>
                <a:gd name="T99" fmla="*/ 111 h 131"/>
                <a:gd name="T100" fmla="*/ 108 w 126"/>
                <a:gd name="T101" fmla="*/ 124 h 131"/>
                <a:gd name="T102" fmla="*/ 108 w 126"/>
                <a:gd name="T103" fmla="*/ 124 h 131"/>
                <a:gd name="T104" fmla="*/ 126 w 126"/>
                <a:gd name="T10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31">
                  <a:moveTo>
                    <a:pt x="126" y="131"/>
                  </a:moveTo>
                  <a:cubicBezTo>
                    <a:pt x="126" y="131"/>
                    <a:pt x="126" y="131"/>
                    <a:pt x="126" y="131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19"/>
                    <a:pt x="125" y="108"/>
                    <a:pt x="121" y="97"/>
                  </a:cubicBezTo>
                  <a:cubicBezTo>
                    <a:pt x="118" y="102"/>
                    <a:pt x="116" y="105"/>
                    <a:pt x="115" y="105"/>
                  </a:cubicBezTo>
                  <a:cubicBezTo>
                    <a:pt x="117" y="102"/>
                    <a:pt x="118" y="97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18" y="86"/>
                    <a:pt x="115" y="81"/>
                    <a:pt x="112" y="75"/>
                  </a:cubicBezTo>
                  <a:cubicBezTo>
                    <a:pt x="108" y="84"/>
                    <a:pt x="103" y="89"/>
                    <a:pt x="103" y="89"/>
                  </a:cubicBezTo>
                  <a:cubicBezTo>
                    <a:pt x="105" y="85"/>
                    <a:pt x="107" y="76"/>
                    <a:pt x="109" y="70"/>
                  </a:cubicBezTo>
                  <a:cubicBezTo>
                    <a:pt x="107" y="66"/>
                    <a:pt x="104" y="62"/>
                    <a:pt x="101" y="59"/>
                  </a:cubicBezTo>
                  <a:cubicBezTo>
                    <a:pt x="90" y="65"/>
                    <a:pt x="79" y="65"/>
                    <a:pt x="79" y="65"/>
                  </a:cubicBezTo>
                  <a:cubicBezTo>
                    <a:pt x="84" y="64"/>
                    <a:pt x="93" y="58"/>
                    <a:pt x="98" y="54"/>
                  </a:cubicBezTo>
                  <a:cubicBezTo>
                    <a:pt x="95" y="51"/>
                    <a:pt x="92" y="48"/>
                    <a:pt x="88" y="44"/>
                  </a:cubicBezTo>
                  <a:cubicBezTo>
                    <a:pt x="81" y="53"/>
                    <a:pt x="73" y="57"/>
                    <a:pt x="73" y="57"/>
                  </a:cubicBezTo>
                  <a:cubicBezTo>
                    <a:pt x="76" y="54"/>
                    <a:pt x="81" y="46"/>
                    <a:pt x="85" y="41"/>
                  </a:cubicBezTo>
                  <a:cubicBezTo>
                    <a:pt x="80" y="37"/>
                    <a:pt x="76" y="34"/>
                    <a:pt x="71" y="31"/>
                  </a:cubicBezTo>
                  <a:cubicBezTo>
                    <a:pt x="69" y="41"/>
                    <a:pt x="65" y="47"/>
                    <a:pt x="65" y="47"/>
                  </a:cubicBezTo>
                  <a:cubicBezTo>
                    <a:pt x="66" y="44"/>
                    <a:pt x="66" y="35"/>
                    <a:pt x="66" y="29"/>
                  </a:cubicBezTo>
                  <a:cubicBezTo>
                    <a:pt x="63" y="27"/>
                    <a:pt x="60" y="26"/>
                    <a:pt x="58" y="25"/>
                  </a:cubicBezTo>
                  <a:cubicBezTo>
                    <a:pt x="52" y="35"/>
                    <a:pt x="44" y="41"/>
                    <a:pt x="44" y="41"/>
                  </a:cubicBezTo>
                  <a:cubicBezTo>
                    <a:pt x="46" y="38"/>
                    <a:pt x="49" y="30"/>
                    <a:pt x="51" y="24"/>
                  </a:cubicBezTo>
                  <a:cubicBezTo>
                    <a:pt x="50" y="24"/>
                    <a:pt x="50" y="24"/>
                    <a:pt x="49" y="23"/>
                  </a:cubicBezTo>
                  <a:cubicBezTo>
                    <a:pt x="45" y="23"/>
                    <a:pt x="40" y="22"/>
                    <a:pt x="36" y="20"/>
                  </a:cubicBezTo>
                  <a:cubicBezTo>
                    <a:pt x="34" y="26"/>
                    <a:pt x="32" y="30"/>
                    <a:pt x="32" y="30"/>
                  </a:cubicBezTo>
                  <a:cubicBezTo>
                    <a:pt x="33" y="27"/>
                    <a:pt x="33" y="23"/>
                    <a:pt x="33" y="19"/>
                  </a:cubicBezTo>
                  <a:cubicBezTo>
                    <a:pt x="22" y="13"/>
                    <a:pt x="14" y="6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9"/>
                    <a:pt x="0" y="19"/>
                    <a:pt x="0" y="27"/>
                  </a:cubicBezTo>
                  <a:cubicBezTo>
                    <a:pt x="7" y="32"/>
                    <a:pt x="15" y="37"/>
                    <a:pt x="19" y="38"/>
                  </a:cubicBezTo>
                  <a:cubicBezTo>
                    <a:pt x="19" y="38"/>
                    <a:pt x="11" y="38"/>
                    <a:pt x="1" y="35"/>
                  </a:cubicBezTo>
                  <a:cubicBezTo>
                    <a:pt x="2" y="40"/>
                    <a:pt x="3" y="45"/>
                    <a:pt x="6" y="50"/>
                  </a:cubicBezTo>
                  <a:cubicBezTo>
                    <a:pt x="14" y="54"/>
                    <a:pt x="22" y="57"/>
                    <a:pt x="27" y="57"/>
                  </a:cubicBezTo>
                  <a:cubicBezTo>
                    <a:pt x="27" y="57"/>
                    <a:pt x="21" y="60"/>
                    <a:pt x="13" y="61"/>
                  </a:cubicBezTo>
                  <a:cubicBezTo>
                    <a:pt x="17" y="66"/>
                    <a:pt x="21" y="71"/>
                    <a:pt x="26" y="76"/>
                  </a:cubicBezTo>
                  <a:cubicBezTo>
                    <a:pt x="30" y="71"/>
                    <a:pt x="34" y="67"/>
                    <a:pt x="35" y="64"/>
                  </a:cubicBezTo>
                  <a:cubicBezTo>
                    <a:pt x="35" y="64"/>
                    <a:pt x="36" y="71"/>
                    <a:pt x="32" y="81"/>
                  </a:cubicBezTo>
                  <a:cubicBezTo>
                    <a:pt x="37" y="85"/>
                    <a:pt x="41" y="88"/>
                    <a:pt x="46" y="91"/>
                  </a:cubicBezTo>
                  <a:cubicBezTo>
                    <a:pt x="47" y="84"/>
                    <a:pt x="49" y="78"/>
                    <a:pt x="49" y="74"/>
                  </a:cubicBezTo>
                  <a:cubicBezTo>
                    <a:pt x="49" y="74"/>
                    <a:pt x="51" y="83"/>
                    <a:pt x="52" y="95"/>
                  </a:cubicBezTo>
                  <a:cubicBezTo>
                    <a:pt x="57" y="98"/>
                    <a:pt x="62" y="101"/>
                    <a:pt x="67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1" y="100"/>
                    <a:pt x="74" y="96"/>
                    <a:pt x="74" y="93"/>
                  </a:cubicBezTo>
                  <a:cubicBezTo>
                    <a:pt x="74" y="93"/>
                    <a:pt x="75" y="100"/>
                    <a:pt x="73" y="108"/>
                  </a:cubicBezTo>
                  <a:cubicBezTo>
                    <a:pt x="77" y="110"/>
                    <a:pt x="81" y="112"/>
                    <a:pt x="85" y="114"/>
                  </a:cubicBezTo>
                  <a:cubicBezTo>
                    <a:pt x="85" y="108"/>
                    <a:pt x="86" y="101"/>
                    <a:pt x="85" y="97"/>
                  </a:cubicBezTo>
                  <a:cubicBezTo>
                    <a:pt x="85" y="98"/>
                    <a:pt x="90" y="106"/>
                    <a:pt x="91" y="117"/>
                  </a:cubicBezTo>
                  <a:cubicBezTo>
                    <a:pt x="95" y="119"/>
                    <a:pt x="99" y="121"/>
                    <a:pt x="103" y="122"/>
                  </a:cubicBezTo>
                  <a:cubicBezTo>
                    <a:pt x="103" y="118"/>
                    <a:pt x="103" y="113"/>
                    <a:pt x="103" y="111"/>
                  </a:cubicBezTo>
                  <a:cubicBezTo>
                    <a:pt x="103" y="111"/>
                    <a:pt x="106" y="116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9" y="129"/>
                    <a:pt x="126" y="131"/>
                    <a:pt x="126" y="131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任意多边形 115">
              <a:extLst>
                <a:ext uri="{FF2B5EF4-FFF2-40B4-BE49-F238E27FC236}">
                  <a16:creationId xmlns="" xmlns:a16="http://schemas.microsoft.com/office/drawing/2014/main" id="{8C056E5C-E3CB-408B-A877-446925CC8EFA}"/>
                </a:ext>
              </a:extLst>
            </p:cNvPr>
            <p:cNvSpPr/>
            <p:nvPr/>
          </p:nvSpPr>
          <p:spPr bwMode="auto">
            <a:xfrm>
              <a:off x="9169400" y="4336143"/>
              <a:ext cx="461963" cy="688975"/>
            </a:xfrm>
            <a:custGeom>
              <a:avLst/>
              <a:gdLst>
                <a:gd name="T0" fmla="*/ 140 w 140"/>
                <a:gd name="T1" fmla="*/ 209 h 209"/>
                <a:gd name="T2" fmla="*/ 140 w 140"/>
                <a:gd name="T3" fmla="*/ 209 h 209"/>
                <a:gd name="T4" fmla="*/ 128 w 140"/>
                <a:gd name="T5" fmla="*/ 157 h 209"/>
                <a:gd name="T6" fmla="*/ 116 w 140"/>
                <a:gd name="T7" fmla="*/ 129 h 209"/>
                <a:gd name="T8" fmla="*/ 105 w 140"/>
                <a:gd name="T9" fmla="*/ 113 h 209"/>
                <a:gd name="T10" fmla="*/ 63 w 140"/>
                <a:gd name="T11" fmla="*/ 76 h 209"/>
                <a:gd name="T12" fmla="*/ 6 w 140"/>
                <a:gd name="T13" fmla="*/ 19 h 209"/>
                <a:gd name="T14" fmla="*/ 1 w 140"/>
                <a:gd name="T15" fmla="*/ 1 h 209"/>
                <a:gd name="T16" fmla="*/ 0 w 140"/>
                <a:gd name="T17" fmla="*/ 0 h 209"/>
                <a:gd name="T18" fmla="*/ 5 w 140"/>
                <a:gd name="T19" fmla="*/ 19 h 209"/>
                <a:gd name="T20" fmla="*/ 24 w 140"/>
                <a:gd name="T21" fmla="*/ 47 h 209"/>
                <a:gd name="T22" fmla="*/ 63 w 140"/>
                <a:gd name="T23" fmla="*/ 76 h 209"/>
                <a:gd name="T24" fmla="*/ 105 w 140"/>
                <a:gd name="T25" fmla="*/ 113 h 209"/>
                <a:gd name="T26" fmla="*/ 116 w 140"/>
                <a:gd name="T27" fmla="*/ 130 h 209"/>
                <a:gd name="T28" fmla="*/ 128 w 140"/>
                <a:gd name="T29" fmla="*/ 157 h 209"/>
                <a:gd name="T30" fmla="*/ 140 w 140"/>
                <a:gd name="T31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209">
                  <a:moveTo>
                    <a:pt x="140" y="209"/>
                  </a:moveTo>
                  <a:cubicBezTo>
                    <a:pt x="140" y="209"/>
                    <a:pt x="140" y="209"/>
                    <a:pt x="140" y="209"/>
                  </a:cubicBezTo>
                  <a:cubicBezTo>
                    <a:pt x="140" y="209"/>
                    <a:pt x="138" y="185"/>
                    <a:pt x="128" y="157"/>
                  </a:cubicBezTo>
                  <a:cubicBezTo>
                    <a:pt x="125" y="147"/>
                    <a:pt x="120" y="137"/>
                    <a:pt x="116" y="129"/>
                  </a:cubicBezTo>
                  <a:cubicBezTo>
                    <a:pt x="112" y="123"/>
                    <a:pt x="109" y="118"/>
                    <a:pt x="105" y="113"/>
                  </a:cubicBezTo>
                  <a:cubicBezTo>
                    <a:pt x="94" y="97"/>
                    <a:pt x="80" y="84"/>
                    <a:pt x="63" y="76"/>
                  </a:cubicBezTo>
                  <a:cubicBezTo>
                    <a:pt x="43" y="65"/>
                    <a:pt x="17" y="46"/>
                    <a:pt x="6" y="19"/>
                  </a:cubicBezTo>
                  <a:cubicBezTo>
                    <a:pt x="3" y="12"/>
                    <a:pt x="1" y="6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2"/>
                    <a:pt x="5" y="19"/>
                  </a:cubicBezTo>
                  <a:cubicBezTo>
                    <a:pt x="9" y="29"/>
                    <a:pt x="15" y="38"/>
                    <a:pt x="24" y="47"/>
                  </a:cubicBezTo>
                  <a:cubicBezTo>
                    <a:pt x="34" y="58"/>
                    <a:pt x="47" y="68"/>
                    <a:pt x="63" y="76"/>
                  </a:cubicBezTo>
                  <a:cubicBezTo>
                    <a:pt x="79" y="85"/>
                    <a:pt x="93" y="97"/>
                    <a:pt x="105" y="113"/>
                  </a:cubicBezTo>
                  <a:cubicBezTo>
                    <a:pt x="109" y="118"/>
                    <a:pt x="112" y="124"/>
                    <a:pt x="116" y="130"/>
                  </a:cubicBezTo>
                  <a:cubicBezTo>
                    <a:pt x="120" y="138"/>
                    <a:pt x="124" y="147"/>
                    <a:pt x="128" y="157"/>
                  </a:cubicBezTo>
                  <a:cubicBezTo>
                    <a:pt x="138" y="185"/>
                    <a:pt x="140" y="209"/>
                    <a:pt x="140" y="209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 116">
              <a:extLst>
                <a:ext uri="{FF2B5EF4-FFF2-40B4-BE49-F238E27FC236}">
                  <a16:creationId xmlns="" xmlns:a16="http://schemas.microsoft.com/office/drawing/2014/main" id="{F97F667B-8A19-44D6-B17E-6572440DF289}"/>
                </a:ext>
              </a:extLst>
            </p:cNvPr>
            <p:cNvSpPr/>
            <p:nvPr/>
          </p:nvSpPr>
          <p:spPr bwMode="auto">
            <a:xfrm>
              <a:off x="9031288" y="3982130"/>
              <a:ext cx="554038" cy="673100"/>
            </a:xfrm>
            <a:custGeom>
              <a:avLst/>
              <a:gdLst>
                <a:gd name="T0" fmla="*/ 165 w 168"/>
                <a:gd name="T1" fmla="*/ 204 h 204"/>
                <a:gd name="T2" fmla="*/ 166 w 168"/>
                <a:gd name="T3" fmla="*/ 203 h 204"/>
                <a:gd name="T4" fmla="*/ 166 w 168"/>
                <a:gd name="T5" fmla="*/ 202 h 204"/>
                <a:gd name="T6" fmla="*/ 164 w 168"/>
                <a:gd name="T7" fmla="*/ 154 h 204"/>
                <a:gd name="T8" fmla="*/ 155 w 168"/>
                <a:gd name="T9" fmla="*/ 165 h 204"/>
                <a:gd name="T10" fmla="*/ 163 w 168"/>
                <a:gd name="T11" fmla="*/ 147 h 204"/>
                <a:gd name="T12" fmla="*/ 163 w 168"/>
                <a:gd name="T13" fmla="*/ 147 h 204"/>
                <a:gd name="T14" fmla="*/ 154 w 168"/>
                <a:gd name="T15" fmla="*/ 122 h 204"/>
                <a:gd name="T16" fmla="*/ 139 w 168"/>
                <a:gd name="T17" fmla="*/ 140 h 204"/>
                <a:gd name="T18" fmla="*/ 150 w 168"/>
                <a:gd name="T19" fmla="*/ 114 h 204"/>
                <a:gd name="T20" fmla="*/ 141 w 168"/>
                <a:gd name="T21" fmla="*/ 97 h 204"/>
                <a:gd name="T22" fmla="*/ 108 w 168"/>
                <a:gd name="T23" fmla="*/ 103 h 204"/>
                <a:gd name="T24" fmla="*/ 137 w 168"/>
                <a:gd name="T25" fmla="*/ 90 h 204"/>
                <a:gd name="T26" fmla="*/ 125 w 168"/>
                <a:gd name="T27" fmla="*/ 75 h 204"/>
                <a:gd name="T28" fmla="*/ 101 w 168"/>
                <a:gd name="T29" fmla="*/ 90 h 204"/>
                <a:gd name="T30" fmla="*/ 119 w 168"/>
                <a:gd name="T31" fmla="*/ 69 h 204"/>
                <a:gd name="T32" fmla="*/ 101 w 168"/>
                <a:gd name="T33" fmla="*/ 53 h 204"/>
                <a:gd name="T34" fmla="*/ 91 w 168"/>
                <a:gd name="T35" fmla="*/ 76 h 204"/>
                <a:gd name="T36" fmla="*/ 95 w 168"/>
                <a:gd name="T37" fmla="*/ 49 h 204"/>
                <a:gd name="T38" fmla="*/ 83 w 168"/>
                <a:gd name="T39" fmla="*/ 43 h 204"/>
                <a:gd name="T40" fmla="*/ 61 w 168"/>
                <a:gd name="T41" fmla="*/ 63 h 204"/>
                <a:gd name="T42" fmla="*/ 73 w 168"/>
                <a:gd name="T43" fmla="*/ 40 h 204"/>
                <a:gd name="T44" fmla="*/ 71 w 168"/>
                <a:gd name="T45" fmla="*/ 39 h 204"/>
                <a:gd name="T46" fmla="*/ 53 w 168"/>
                <a:gd name="T47" fmla="*/ 32 h 204"/>
                <a:gd name="T48" fmla="*/ 46 w 168"/>
                <a:gd name="T49" fmla="*/ 46 h 204"/>
                <a:gd name="T50" fmla="*/ 49 w 168"/>
                <a:gd name="T51" fmla="*/ 30 h 204"/>
                <a:gd name="T52" fmla="*/ 19 w 168"/>
                <a:gd name="T53" fmla="*/ 3 h 204"/>
                <a:gd name="T54" fmla="*/ 19 w 168"/>
                <a:gd name="T55" fmla="*/ 2 h 204"/>
                <a:gd name="T56" fmla="*/ 17 w 168"/>
                <a:gd name="T57" fmla="*/ 0 h 204"/>
                <a:gd name="T58" fmla="*/ 1 w 168"/>
                <a:gd name="T59" fmla="*/ 38 h 204"/>
                <a:gd name="T60" fmla="*/ 26 w 168"/>
                <a:gd name="T61" fmla="*/ 56 h 204"/>
                <a:gd name="T62" fmla="*/ 0 w 168"/>
                <a:gd name="T63" fmla="*/ 49 h 204"/>
                <a:gd name="T64" fmla="*/ 6 w 168"/>
                <a:gd name="T65" fmla="*/ 71 h 204"/>
                <a:gd name="T66" fmla="*/ 34 w 168"/>
                <a:gd name="T67" fmla="*/ 84 h 204"/>
                <a:gd name="T68" fmla="*/ 14 w 168"/>
                <a:gd name="T69" fmla="*/ 87 h 204"/>
                <a:gd name="T70" fmla="*/ 31 w 168"/>
                <a:gd name="T71" fmla="*/ 110 h 204"/>
                <a:gd name="T72" fmla="*/ 46 w 168"/>
                <a:gd name="T73" fmla="*/ 95 h 204"/>
                <a:gd name="T74" fmla="*/ 39 w 168"/>
                <a:gd name="T75" fmla="*/ 119 h 204"/>
                <a:gd name="T76" fmla="*/ 57 w 168"/>
                <a:gd name="T77" fmla="*/ 135 h 204"/>
                <a:gd name="T78" fmla="*/ 64 w 168"/>
                <a:gd name="T79" fmla="*/ 111 h 204"/>
                <a:gd name="T80" fmla="*/ 65 w 168"/>
                <a:gd name="T81" fmla="*/ 142 h 204"/>
                <a:gd name="T82" fmla="*/ 86 w 168"/>
                <a:gd name="T83" fmla="*/ 157 h 204"/>
                <a:gd name="T84" fmla="*/ 86 w 168"/>
                <a:gd name="T85" fmla="*/ 157 h 204"/>
                <a:gd name="T86" fmla="*/ 97 w 168"/>
                <a:gd name="T87" fmla="*/ 143 h 204"/>
                <a:gd name="T88" fmla="*/ 94 w 168"/>
                <a:gd name="T89" fmla="*/ 163 h 204"/>
                <a:gd name="T90" fmla="*/ 110 w 168"/>
                <a:gd name="T91" fmla="*/ 173 h 204"/>
                <a:gd name="T92" fmla="*/ 112 w 168"/>
                <a:gd name="T93" fmla="*/ 150 h 204"/>
                <a:gd name="T94" fmla="*/ 118 w 168"/>
                <a:gd name="T95" fmla="*/ 179 h 204"/>
                <a:gd name="T96" fmla="*/ 134 w 168"/>
                <a:gd name="T97" fmla="*/ 188 h 204"/>
                <a:gd name="T98" fmla="*/ 135 w 168"/>
                <a:gd name="T99" fmla="*/ 172 h 204"/>
                <a:gd name="T100" fmla="*/ 141 w 168"/>
                <a:gd name="T101" fmla="*/ 191 h 204"/>
                <a:gd name="T102" fmla="*/ 141 w 168"/>
                <a:gd name="T103" fmla="*/ 191 h 204"/>
                <a:gd name="T104" fmla="*/ 165 w 168"/>
                <a:gd name="T10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8" h="204">
                  <a:moveTo>
                    <a:pt x="165" y="204"/>
                  </a:move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6" y="202"/>
                  </a:cubicBezTo>
                  <a:cubicBezTo>
                    <a:pt x="168" y="186"/>
                    <a:pt x="168" y="170"/>
                    <a:pt x="164" y="154"/>
                  </a:cubicBezTo>
                  <a:cubicBezTo>
                    <a:pt x="159" y="161"/>
                    <a:pt x="155" y="165"/>
                    <a:pt x="155" y="165"/>
                  </a:cubicBezTo>
                  <a:cubicBezTo>
                    <a:pt x="157" y="161"/>
                    <a:pt x="160" y="154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0" y="138"/>
                    <a:pt x="158" y="130"/>
                    <a:pt x="154" y="122"/>
                  </a:cubicBezTo>
                  <a:cubicBezTo>
                    <a:pt x="147" y="133"/>
                    <a:pt x="139" y="140"/>
                    <a:pt x="139" y="140"/>
                  </a:cubicBezTo>
                  <a:cubicBezTo>
                    <a:pt x="142" y="135"/>
                    <a:pt x="147" y="122"/>
                    <a:pt x="150" y="114"/>
                  </a:cubicBezTo>
                  <a:cubicBezTo>
                    <a:pt x="147" y="108"/>
                    <a:pt x="144" y="102"/>
                    <a:pt x="141" y="97"/>
                  </a:cubicBezTo>
                  <a:cubicBezTo>
                    <a:pt x="124" y="104"/>
                    <a:pt x="108" y="103"/>
                    <a:pt x="108" y="103"/>
                  </a:cubicBezTo>
                  <a:cubicBezTo>
                    <a:pt x="115" y="102"/>
                    <a:pt x="128" y="95"/>
                    <a:pt x="137" y="90"/>
                  </a:cubicBezTo>
                  <a:cubicBezTo>
                    <a:pt x="133" y="85"/>
                    <a:pt x="129" y="79"/>
                    <a:pt x="125" y="75"/>
                  </a:cubicBezTo>
                  <a:cubicBezTo>
                    <a:pt x="113" y="85"/>
                    <a:pt x="101" y="90"/>
                    <a:pt x="101" y="90"/>
                  </a:cubicBezTo>
                  <a:cubicBezTo>
                    <a:pt x="105" y="87"/>
                    <a:pt x="114" y="76"/>
                    <a:pt x="119" y="69"/>
                  </a:cubicBezTo>
                  <a:cubicBezTo>
                    <a:pt x="114" y="63"/>
                    <a:pt x="108" y="58"/>
                    <a:pt x="101" y="53"/>
                  </a:cubicBezTo>
                  <a:cubicBezTo>
                    <a:pt x="97" y="67"/>
                    <a:pt x="91" y="76"/>
                    <a:pt x="91" y="76"/>
                  </a:cubicBezTo>
                  <a:cubicBezTo>
                    <a:pt x="93" y="70"/>
                    <a:pt x="94" y="58"/>
                    <a:pt x="95" y="49"/>
                  </a:cubicBezTo>
                  <a:cubicBezTo>
                    <a:pt x="91" y="46"/>
                    <a:pt x="87" y="44"/>
                    <a:pt x="83" y="43"/>
                  </a:cubicBezTo>
                  <a:cubicBezTo>
                    <a:pt x="74" y="57"/>
                    <a:pt x="61" y="63"/>
                    <a:pt x="61" y="63"/>
                  </a:cubicBezTo>
                  <a:cubicBezTo>
                    <a:pt x="65" y="59"/>
                    <a:pt x="70" y="48"/>
                    <a:pt x="73" y="40"/>
                  </a:cubicBezTo>
                  <a:cubicBezTo>
                    <a:pt x="73" y="39"/>
                    <a:pt x="72" y="39"/>
                    <a:pt x="71" y="39"/>
                  </a:cubicBezTo>
                  <a:cubicBezTo>
                    <a:pt x="65" y="38"/>
                    <a:pt x="59" y="35"/>
                    <a:pt x="53" y="32"/>
                  </a:cubicBezTo>
                  <a:cubicBezTo>
                    <a:pt x="50" y="41"/>
                    <a:pt x="46" y="46"/>
                    <a:pt x="46" y="46"/>
                  </a:cubicBezTo>
                  <a:cubicBezTo>
                    <a:pt x="47" y="42"/>
                    <a:pt x="48" y="36"/>
                    <a:pt x="49" y="30"/>
                  </a:cubicBezTo>
                  <a:cubicBezTo>
                    <a:pt x="34" y="21"/>
                    <a:pt x="24" y="8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12"/>
                    <a:pt x="2" y="25"/>
                    <a:pt x="1" y="38"/>
                  </a:cubicBezTo>
                  <a:cubicBezTo>
                    <a:pt x="10" y="46"/>
                    <a:pt x="20" y="53"/>
                    <a:pt x="26" y="56"/>
                  </a:cubicBezTo>
                  <a:cubicBezTo>
                    <a:pt x="26" y="56"/>
                    <a:pt x="15" y="55"/>
                    <a:pt x="0" y="49"/>
                  </a:cubicBezTo>
                  <a:cubicBezTo>
                    <a:pt x="1" y="56"/>
                    <a:pt x="3" y="64"/>
                    <a:pt x="6" y="71"/>
                  </a:cubicBezTo>
                  <a:cubicBezTo>
                    <a:pt x="17" y="78"/>
                    <a:pt x="28" y="83"/>
                    <a:pt x="34" y="84"/>
                  </a:cubicBezTo>
                  <a:cubicBezTo>
                    <a:pt x="34" y="84"/>
                    <a:pt x="26" y="87"/>
                    <a:pt x="14" y="87"/>
                  </a:cubicBezTo>
                  <a:cubicBezTo>
                    <a:pt x="19" y="95"/>
                    <a:pt x="24" y="103"/>
                    <a:pt x="31" y="110"/>
                  </a:cubicBezTo>
                  <a:cubicBezTo>
                    <a:pt x="38" y="105"/>
                    <a:pt x="43" y="99"/>
                    <a:pt x="46" y="95"/>
                  </a:cubicBezTo>
                  <a:cubicBezTo>
                    <a:pt x="46" y="95"/>
                    <a:pt x="45" y="106"/>
                    <a:pt x="39" y="119"/>
                  </a:cubicBezTo>
                  <a:cubicBezTo>
                    <a:pt x="45" y="125"/>
                    <a:pt x="51" y="130"/>
                    <a:pt x="57" y="135"/>
                  </a:cubicBezTo>
                  <a:cubicBezTo>
                    <a:pt x="60" y="126"/>
                    <a:pt x="63" y="117"/>
                    <a:pt x="64" y="111"/>
                  </a:cubicBezTo>
                  <a:cubicBezTo>
                    <a:pt x="64" y="111"/>
                    <a:pt x="66" y="124"/>
                    <a:pt x="65" y="142"/>
                  </a:cubicBezTo>
                  <a:cubicBezTo>
                    <a:pt x="71" y="147"/>
                    <a:pt x="79" y="152"/>
                    <a:pt x="86" y="157"/>
                  </a:cubicBezTo>
                  <a:cubicBezTo>
                    <a:pt x="86" y="157"/>
                    <a:pt x="86" y="157"/>
                    <a:pt x="86" y="157"/>
                  </a:cubicBezTo>
                  <a:cubicBezTo>
                    <a:pt x="91" y="152"/>
                    <a:pt x="96" y="146"/>
                    <a:pt x="97" y="143"/>
                  </a:cubicBezTo>
                  <a:cubicBezTo>
                    <a:pt x="97" y="143"/>
                    <a:pt x="98" y="152"/>
                    <a:pt x="94" y="163"/>
                  </a:cubicBezTo>
                  <a:cubicBezTo>
                    <a:pt x="99" y="167"/>
                    <a:pt x="105" y="170"/>
                    <a:pt x="110" y="173"/>
                  </a:cubicBezTo>
                  <a:cubicBezTo>
                    <a:pt x="111" y="164"/>
                    <a:pt x="113" y="155"/>
                    <a:pt x="112" y="150"/>
                  </a:cubicBezTo>
                  <a:cubicBezTo>
                    <a:pt x="112" y="150"/>
                    <a:pt x="118" y="162"/>
                    <a:pt x="118" y="179"/>
                  </a:cubicBezTo>
                  <a:cubicBezTo>
                    <a:pt x="124" y="182"/>
                    <a:pt x="129" y="185"/>
                    <a:pt x="134" y="188"/>
                  </a:cubicBezTo>
                  <a:cubicBezTo>
                    <a:pt x="135" y="181"/>
                    <a:pt x="136" y="175"/>
                    <a:pt x="135" y="172"/>
                  </a:cubicBezTo>
                  <a:cubicBezTo>
                    <a:pt x="136" y="172"/>
                    <a:pt x="139" y="180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56" y="199"/>
                    <a:pt x="165" y="204"/>
                    <a:pt x="165" y="204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任意多边形 117">
              <a:extLst>
                <a:ext uri="{FF2B5EF4-FFF2-40B4-BE49-F238E27FC236}">
                  <a16:creationId xmlns="" xmlns:a16="http://schemas.microsoft.com/office/drawing/2014/main" id="{2631D7DE-1E33-4B02-945A-D70E20C88425}"/>
                </a:ext>
              </a:extLst>
            </p:cNvPr>
            <p:cNvSpPr/>
            <p:nvPr/>
          </p:nvSpPr>
          <p:spPr bwMode="auto">
            <a:xfrm>
              <a:off x="9093200" y="3990068"/>
              <a:ext cx="565150" cy="1047750"/>
            </a:xfrm>
            <a:custGeom>
              <a:avLst/>
              <a:gdLst>
                <a:gd name="T0" fmla="*/ 170 w 171"/>
                <a:gd name="T1" fmla="*/ 318 h 318"/>
                <a:gd name="T2" fmla="*/ 170 w 171"/>
                <a:gd name="T3" fmla="*/ 318 h 318"/>
                <a:gd name="T4" fmla="*/ 161 w 171"/>
                <a:gd name="T5" fmla="*/ 241 h 318"/>
                <a:gd name="T6" fmla="*/ 147 w 171"/>
                <a:gd name="T7" fmla="*/ 200 h 318"/>
                <a:gd name="T8" fmla="*/ 134 w 171"/>
                <a:gd name="T9" fmla="*/ 175 h 318"/>
                <a:gd name="T10" fmla="*/ 80 w 171"/>
                <a:gd name="T11" fmla="*/ 117 h 318"/>
                <a:gd name="T12" fmla="*/ 5 w 171"/>
                <a:gd name="T13" fmla="*/ 27 h 318"/>
                <a:gd name="T14" fmla="*/ 0 w 171"/>
                <a:gd name="T15" fmla="*/ 1 h 318"/>
                <a:gd name="T16" fmla="*/ 0 w 171"/>
                <a:gd name="T17" fmla="*/ 0 h 318"/>
                <a:gd name="T18" fmla="*/ 4 w 171"/>
                <a:gd name="T19" fmla="*/ 27 h 318"/>
                <a:gd name="T20" fmla="*/ 27 w 171"/>
                <a:gd name="T21" fmla="*/ 70 h 318"/>
                <a:gd name="T22" fmla="*/ 79 w 171"/>
                <a:gd name="T23" fmla="*/ 117 h 318"/>
                <a:gd name="T24" fmla="*/ 133 w 171"/>
                <a:gd name="T25" fmla="*/ 176 h 318"/>
                <a:gd name="T26" fmla="*/ 147 w 171"/>
                <a:gd name="T27" fmla="*/ 201 h 318"/>
                <a:gd name="T28" fmla="*/ 160 w 171"/>
                <a:gd name="T29" fmla="*/ 242 h 318"/>
                <a:gd name="T30" fmla="*/ 170 w 171"/>
                <a:gd name="T3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318">
                  <a:moveTo>
                    <a:pt x="170" y="318"/>
                  </a:moveTo>
                  <a:cubicBezTo>
                    <a:pt x="170" y="318"/>
                    <a:pt x="170" y="318"/>
                    <a:pt x="170" y="318"/>
                  </a:cubicBezTo>
                  <a:cubicBezTo>
                    <a:pt x="170" y="318"/>
                    <a:pt x="171" y="283"/>
                    <a:pt x="161" y="241"/>
                  </a:cubicBezTo>
                  <a:cubicBezTo>
                    <a:pt x="157" y="227"/>
                    <a:pt x="152" y="213"/>
                    <a:pt x="147" y="200"/>
                  </a:cubicBezTo>
                  <a:cubicBezTo>
                    <a:pt x="143" y="191"/>
                    <a:pt x="139" y="183"/>
                    <a:pt x="134" y="175"/>
                  </a:cubicBezTo>
                  <a:cubicBezTo>
                    <a:pt x="120" y="151"/>
                    <a:pt x="101" y="131"/>
                    <a:pt x="80" y="117"/>
                  </a:cubicBezTo>
                  <a:cubicBezTo>
                    <a:pt x="52" y="99"/>
                    <a:pt x="17" y="68"/>
                    <a:pt x="5" y="27"/>
                  </a:cubicBezTo>
                  <a:cubicBezTo>
                    <a:pt x="2" y="17"/>
                    <a:pt x="0" y="8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6"/>
                    <a:pt x="4" y="27"/>
                  </a:cubicBezTo>
                  <a:cubicBezTo>
                    <a:pt x="9" y="42"/>
                    <a:pt x="16" y="56"/>
                    <a:pt x="27" y="70"/>
                  </a:cubicBezTo>
                  <a:cubicBezTo>
                    <a:pt x="40" y="87"/>
                    <a:pt x="57" y="103"/>
                    <a:pt x="79" y="117"/>
                  </a:cubicBezTo>
                  <a:cubicBezTo>
                    <a:pt x="101" y="132"/>
                    <a:pt x="119" y="151"/>
                    <a:pt x="133" y="176"/>
                  </a:cubicBezTo>
                  <a:cubicBezTo>
                    <a:pt x="138" y="184"/>
                    <a:pt x="143" y="192"/>
                    <a:pt x="147" y="201"/>
                  </a:cubicBezTo>
                  <a:cubicBezTo>
                    <a:pt x="152" y="214"/>
                    <a:pt x="157" y="227"/>
                    <a:pt x="160" y="242"/>
                  </a:cubicBezTo>
                  <a:cubicBezTo>
                    <a:pt x="171" y="283"/>
                    <a:pt x="170" y="318"/>
                    <a:pt x="170" y="318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任意多边形 118">
              <a:extLst>
                <a:ext uri="{FF2B5EF4-FFF2-40B4-BE49-F238E27FC236}">
                  <a16:creationId xmlns="" xmlns:a16="http://schemas.microsoft.com/office/drawing/2014/main" id="{021C20A5-51EF-4613-8C2E-FBEE25B923D6}"/>
                </a:ext>
              </a:extLst>
            </p:cNvPr>
            <p:cNvSpPr/>
            <p:nvPr/>
          </p:nvSpPr>
          <p:spPr bwMode="auto">
            <a:xfrm>
              <a:off x="9688513" y="4018643"/>
              <a:ext cx="563563" cy="663575"/>
            </a:xfrm>
            <a:custGeom>
              <a:avLst/>
              <a:gdLst>
                <a:gd name="T0" fmla="*/ 2 w 171"/>
                <a:gd name="T1" fmla="*/ 201 h 201"/>
                <a:gd name="T2" fmla="*/ 2 w 171"/>
                <a:gd name="T3" fmla="*/ 201 h 201"/>
                <a:gd name="T4" fmla="*/ 2 w 171"/>
                <a:gd name="T5" fmla="*/ 199 h 201"/>
                <a:gd name="T6" fmla="*/ 4 w 171"/>
                <a:gd name="T7" fmla="*/ 152 h 201"/>
                <a:gd name="T8" fmla="*/ 14 w 171"/>
                <a:gd name="T9" fmla="*/ 162 h 201"/>
                <a:gd name="T10" fmla="*/ 6 w 171"/>
                <a:gd name="T11" fmla="*/ 144 h 201"/>
                <a:gd name="T12" fmla="*/ 6 w 171"/>
                <a:gd name="T13" fmla="*/ 144 h 201"/>
                <a:gd name="T14" fmla="*/ 15 w 171"/>
                <a:gd name="T15" fmla="*/ 120 h 201"/>
                <a:gd name="T16" fmla="*/ 30 w 171"/>
                <a:gd name="T17" fmla="*/ 138 h 201"/>
                <a:gd name="T18" fmla="*/ 20 w 171"/>
                <a:gd name="T19" fmla="*/ 111 h 201"/>
                <a:gd name="T20" fmla="*/ 29 w 171"/>
                <a:gd name="T21" fmla="*/ 95 h 201"/>
                <a:gd name="T22" fmla="*/ 62 w 171"/>
                <a:gd name="T23" fmla="*/ 102 h 201"/>
                <a:gd name="T24" fmla="*/ 34 w 171"/>
                <a:gd name="T25" fmla="*/ 88 h 201"/>
                <a:gd name="T26" fmla="*/ 46 w 171"/>
                <a:gd name="T27" fmla="*/ 73 h 201"/>
                <a:gd name="T28" fmla="*/ 70 w 171"/>
                <a:gd name="T29" fmla="*/ 89 h 201"/>
                <a:gd name="T30" fmla="*/ 51 w 171"/>
                <a:gd name="T31" fmla="*/ 67 h 201"/>
                <a:gd name="T32" fmla="*/ 70 w 171"/>
                <a:gd name="T33" fmla="*/ 52 h 201"/>
                <a:gd name="T34" fmla="*/ 80 w 171"/>
                <a:gd name="T35" fmla="*/ 75 h 201"/>
                <a:gd name="T36" fmla="*/ 76 w 171"/>
                <a:gd name="T37" fmla="*/ 48 h 201"/>
                <a:gd name="T38" fmla="*/ 88 w 171"/>
                <a:gd name="T39" fmla="*/ 42 h 201"/>
                <a:gd name="T40" fmla="*/ 110 w 171"/>
                <a:gd name="T41" fmla="*/ 63 h 201"/>
                <a:gd name="T42" fmla="*/ 98 w 171"/>
                <a:gd name="T43" fmla="*/ 39 h 201"/>
                <a:gd name="T44" fmla="*/ 100 w 171"/>
                <a:gd name="T45" fmla="*/ 39 h 201"/>
                <a:gd name="T46" fmla="*/ 118 w 171"/>
                <a:gd name="T47" fmla="*/ 32 h 201"/>
                <a:gd name="T48" fmla="*/ 125 w 171"/>
                <a:gd name="T49" fmla="*/ 46 h 201"/>
                <a:gd name="T50" fmla="*/ 123 w 171"/>
                <a:gd name="T51" fmla="*/ 30 h 201"/>
                <a:gd name="T52" fmla="*/ 153 w 171"/>
                <a:gd name="T53" fmla="*/ 3 h 201"/>
                <a:gd name="T54" fmla="*/ 154 w 171"/>
                <a:gd name="T55" fmla="*/ 3 h 201"/>
                <a:gd name="T56" fmla="*/ 155 w 171"/>
                <a:gd name="T57" fmla="*/ 0 h 201"/>
                <a:gd name="T58" fmla="*/ 171 w 171"/>
                <a:gd name="T59" fmla="*/ 39 h 201"/>
                <a:gd name="T60" fmla="*/ 145 w 171"/>
                <a:gd name="T61" fmla="*/ 57 h 201"/>
                <a:gd name="T62" fmla="*/ 171 w 171"/>
                <a:gd name="T63" fmla="*/ 50 h 201"/>
                <a:gd name="T64" fmla="*/ 165 w 171"/>
                <a:gd name="T65" fmla="*/ 72 h 201"/>
                <a:gd name="T66" fmla="*/ 136 w 171"/>
                <a:gd name="T67" fmla="*/ 85 h 201"/>
                <a:gd name="T68" fmla="*/ 157 w 171"/>
                <a:gd name="T69" fmla="*/ 88 h 201"/>
                <a:gd name="T70" fmla="*/ 139 w 171"/>
                <a:gd name="T71" fmla="*/ 111 h 201"/>
                <a:gd name="T72" fmla="*/ 124 w 171"/>
                <a:gd name="T73" fmla="*/ 95 h 201"/>
                <a:gd name="T74" fmla="*/ 130 w 171"/>
                <a:gd name="T75" fmla="*/ 119 h 201"/>
                <a:gd name="T76" fmla="*/ 112 w 171"/>
                <a:gd name="T77" fmla="*/ 135 h 201"/>
                <a:gd name="T78" fmla="*/ 106 w 171"/>
                <a:gd name="T79" fmla="*/ 111 h 201"/>
                <a:gd name="T80" fmla="*/ 104 w 171"/>
                <a:gd name="T81" fmla="*/ 141 h 201"/>
                <a:gd name="T82" fmla="*/ 83 w 171"/>
                <a:gd name="T83" fmla="*/ 156 h 201"/>
                <a:gd name="T84" fmla="*/ 83 w 171"/>
                <a:gd name="T85" fmla="*/ 156 h 201"/>
                <a:gd name="T86" fmla="*/ 72 w 171"/>
                <a:gd name="T87" fmla="*/ 141 h 201"/>
                <a:gd name="T88" fmla="*/ 75 w 171"/>
                <a:gd name="T89" fmla="*/ 162 h 201"/>
                <a:gd name="T90" fmla="*/ 59 w 171"/>
                <a:gd name="T91" fmla="*/ 172 h 201"/>
                <a:gd name="T92" fmla="*/ 57 w 171"/>
                <a:gd name="T93" fmla="*/ 148 h 201"/>
                <a:gd name="T94" fmla="*/ 50 w 171"/>
                <a:gd name="T95" fmla="*/ 177 h 201"/>
                <a:gd name="T96" fmla="*/ 34 w 171"/>
                <a:gd name="T97" fmla="*/ 186 h 201"/>
                <a:gd name="T98" fmla="*/ 33 w 171"/>
                <a:gd name="T99" fmla="*/ 170 h 201"/>
                <a:gd name="T100" fmla="*/ 27 w 171"/>
                <a:gd name="T101" fmla="*/ 189 h 201"/>
                <a:gd name="T102" fmla="*/ 27 w 171"/>
                <a:gd name="T103" fmla="*/ 189 h 201"/>
                <a:gd name="T104" fmla="*/ 2 w 171"/>
                <a:gd name="T10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" h="201">
                  <a:moveTo>
                    <a:pt x="2" y="201"/>
                  </a:moveTo>
                  <a:cubicBezTo>
                    <a:pt x="2" y="201"/>
                    <a:pt x="2" y="201"/>
                    <a:pt x="2" y="201"/>
                  </a:cubicBezTo>
                  <a:cubicBezTo>
                    <a:pt x="2" y="200"/>
                    <a:pt x="2" y="200"/>
                    <a:pt x="2" y="199"/>
                  </a:cubicBezTo>
                  <a:cubicBezTo>
                    <a:pt x="0" y="184"/>
                    <a:pt x="1" y="167"/>
                    <a:pt x="4" y="152"/>
                  </a:cubicBezTo>
                  <a:cubicBezTo>
                    <a:pt x="9" y="158"/>
                    <a:pt x="14" y="162"/>
                    <a:pt x="14" y="162"/>
                  </a:cubicBezTo>
                  <a:cubicBezTo>
                    <a:pt x="12" y="159"/>
                    <a:pt x="9" y="151"/>
                    <a:pt x="6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9" y="136"/>
                    <a:pt x="12" y="128"/>
                    <a:pt x="15" y="120"/>
                  </a:cubicBezTo>
                  <a:cubicBezTo>
                    <a:pt x="22" y="131"/>
                    <a:pt x="30" y="138"/>
                    <a:pt x="30" y="138"/>
                  </a:cubicBezTo>
                  <a:cubicBezTo>
                    <a:pt x="27" y="133"/>
                    <a:pt x="22" y="120"/>
                    <a:pt x="20" y="111"/>
                  </a:cubicBezTo>
                  <a:cubicBezTo>
                    <a:pt x="22" y="105"/>
                    <a:pt x="26" y="100"/>
                    <a:pt x="29" y="95"/>
                  </a:cubicBezTo>
                  <a:cubicBezTo>
                    <a:pt x="46" y="102"/>
                    <a:pt x="62" y="102"/>
                    <a:pt x="62" y="102"/>
                  </a:cubicBezTo>
                  <a:cubicBezTo>
                    <a:pt x="55" y="100"/>
                    <a:pt x="42" y="93"/>
                    <a:pt x="34" y="88"/>
                  </a:cubicBezTo>
                  <a:cubicBezTo>
                    <a:pt x="38" y="83"/>
                    <a:pt x="42" y="78"/>
                    <a:pt x="46" y="73"/>
                  </a:cubicBezTo>
                  <a:cubicBezTo>
                    <a:pt x="57" y="84"/>
                    <a:pt x="69" y="89"/>
                    <a:pt x="70" y="89"/>
                  </a:cubicBezTo>
                  <a:cubicBezTo>
                    <a:pt x="65" y="85"/>
                    <a:pt x="57" y="75"/>
                    <a:pt x="51" y="67"/>
                  </a:cubicBezTo>
                  <a:cubicBezTo>
                    <a:pt x="57" y="61"/>
                    <a:pt x="64" y="56"/>
                    <a:pt x="70" y="52"/>
                  </a:cubicBezTo>
                  <a:cubicBezTo>
                    <a:pt x="73" y="65"/>
                    <a:pt x="80" y="75"/>
                    <a:pt x="80" y="75"/>
                  </a:cubicBezTo>
                  <a:cubicBezTo>
                    <a:pt x="78" y="69"/>
                    <a:pt x="77" y="57"/>
                    <a:pt x="76" y="48"/>
                  </a:cubicBezTo>
                  <a:cubicBezTo>
                    <a:pt x="80" y="45"/>
                    <a:pt x="84" y="43"/>
                    <a:pt x="88" y="42"/>
                  </a:cubicBezTo>
                  <a:cubicBezTo>
                    <a:pt x="97" y="56"/>
                    <a:pt x="110" y="62"/>
                    <a:pt x="110" y="63"/>
                  </a:cubicBezTo>
                  <a:cubicBezTo>
                    <a:pt x="106" y="59"/>
                    <a:pt x="102" y="48"/>
                    <a:pt x="98" y="39"/>
                  </a:cubicBezTo>
                  <a:cubicBezTo>
                    <a:pt x="99" y="39"/>
                    <a:pt x="99" y="39"/>
                    <a:pt x="100" y="39"/>
                  </a:cubicBezTo>
                  <a:cubicBezTo>
                    <a:pt x="107" y="37"/>
                    <a:pt x="113" y="35"/>
                    <a:pt x="118" y="32"/>
                  </a:cubicBezTo>
                  <a:cubicBezTo>
                    <a:pt x="122" y="41"/>
                    <a:pt x="125" y="46"/>
                    <a:pt x="125" y="46"/>
                  </a:cubicBezTo>
                  <a:cubicBezTo>
                    <a:pt x="124" y="42"/>
                    <a:pt x="123" y="36"/>
                    <a:pt x="123" y="30"/>
                  </a:cubicBezTo>
                  <a:cubicBezTo>
                    <a:pt x="138" y="21"/>
                    <a:pt x="148" y="9"/>
                    <a:pt x="153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5" y="1"/>
                    <a:pt x="155" y="0"/>
                    <a:pt x="155" y="0"/>
                  </a:cubicBezTo>
                  <a:cubicBezTo>
                    <a:pt x="165" y="13"/>
                    <a:pt x="170" y="26"/>
                    <a:pt x="171" y="39"/>
                  </a:cubicBezTo>
                  <a:cubicBezTo>
                    <a:pt x="161" y="47"/>
                    <a:pt x="151" y="54"/>
                    <a:pt x="145" y="57"/>
                  </a:cubicBezTo>
                  <a:cubicBezTo>
                    <a:pt x="145" y="57"/>
                    <a:pt x="156" y="55"/>
                    <a:pt x="171" y="50"/>
                  </a:cubicBezTo>
                  <a:cubicBezTo>
                    <a:pt x="170" y="57"/>
                    <a:pt x="168" y="65"/>
                    <a:pt x="165" y="72"/>
                  </a:cubicBezTo>
                  <a:cubicBezTo>
                    <a:pt x="154" y="78"/>
                    <a:pt x="143" y="84"/>
                    <a:pt x="136" y="85"/>
                  </a:cubicBezTo>
                  <a:cubicBezTo>
                    <a:pt x="136" y="85"/>
                    <a:pt x="144" y="88"/>
                    <a:pt x="157" y="88"/>
                  </a:cubicBezTo>
                  <a:cubicBezTo>
                    <a:pt x="152" y="96"/>
                    <a:pt x="146" y="103"/>
                    <a:pt x="139" y="111"/>
                  </a:cubicBezTo>
                  <a:cubicBezTo>
                    <a:pt x="132" y="105"/>
                    <a:pt x="127" y="99"/>
                    <a:pt x="124" y="95"/>
                  </a:cubicBezTo>
                  <a:cubicBezTo>
                    <a:pt x="124" y="95"/>
                    <a:pt x="125" y="106"/>
                    <a:pt x="130" y="119"/>
                  </a:cubicBezTo>
                  <a:cubicBezTo>
                    <a:pt x="125" y="125"/>
                    <a:pt x="119" y="130"/>
                    <a:pt x="112" y="135"/>
                  </a:cubicBezTo>
                  <a:cubicBezTo>
                    <a:pt x="109" y="126"/>
                    <a:pt x="107" y="116"/>
                    <a:pt x="106" y="111"/>
                  </a:cubicBezTo>
                  <a:cubicBezTo>
                    <a:pt x="106" y="111"/>
                    <a:pt x="103" y="124"/>
                    <a:pt x="104" y="141"/>
                  </a:cubicBezTo>
                  <a:cubicBezTo>
                    <a:pt x="97" y="147"/>
                    <a:pt x="90" y="152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78" y="151"/>
                    <a:pt x="73" y="145"/>
                    <a:pt x="72" y="141"/>
                  </a:cubicBezTo>
                  <a:cubicBezTo>
                    <a:pt x="72" y="141"/>
                    <a:pt x="71" y="151"/>
                    <a:pt x="75" y="162"/>
                  </a:cubicBezTo>
                  <a:cubicBezTo>
                    <a:pt x="69" y="165"/>
                    <a:pt x="64" y="169"/>
                    <a:pt x="59" y="172"/>
                  </a:cubicBezTo>
                  <a:cubicBezTo>
                    <a:pt x="57" y="163"/>
                    <a:pt x="56" y="153"/>
                    <a:pt x="57" y="148"/>
                  </a:cubicBezTo>
                  <a:cubicBezTo>
                    <a:pt x="57" y="149"/>
                    <a:pt x="50" y="161"/>
                    <a:pt x="50" y="177"/>
                  </a:cubicBezTo>
                  <a:cubicBezTo>
                    <a:pt x="44" y="180"/>
                    <a:pt x="39" y="183"/>
                    <a:pt x="34" y="186"/>
                  </a:cubicBezTo>
                  <a:cubicBezTo>
                    <a:pt x="33" y="179"/>
                    <a:pt x="32" y="173"/>
                    <a:pt x="33" y="170"/>
                  </a:cubicBezTo>
                  <a:cubicBezTo>
                    <a:pt x="33" y="170"/>
                    <a:pt x="29" y="178"/>
                    <a:pt x="27" y="189"/>
                  </a:cubicBezTo>
                  <a:cubicBezTo>
                    <a:pt x="27" y="189"/>
                    <a:pt x="27" y="189"/>
                    <a:pt x="27" y="189"/>
                  </a:cubicBezTo>
                  <a:cubicBezTo>
                    <a:pt x="12" y="197"/>
                    <a:pt x="2" y="201"/>
                    <a:pt x="2" y="201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任意多边形 119">
              <a:extLst>
                <a:ext uri="{FF2B5EF4-FFF2-40B4-BE49-F238E27FC236}">
                  <a16:creationId xmlns="" xmlns:a16="http://schemas.microsoft.com/office/drawing/2014/main" id="{48DAA088-6C5A-47A1-8390-E9CCDAEEF775}"/>
                </a:ext>
              </a:extLst>
            </p:cNvPr>
            <p:cNvSpPr/>
            <p:nvPr/>
          </p:nvSpPr>
          <p:spPr bwMode="auto">
            <a:xfrm>
              <a:off x="9605963" y="4028168"/>
              <a:ext cx="590550" cy="1033463"/>
            </a:xfrm>
            <a:custGeom>
              <a:avLst/>
              <a:gdLst>
                <a:gd name="T0" fmla="*/ 1 w 179"/>
                <a:gd name="T1" fmla="*/ 313 h 313"/>
                <a:gd name="T2" fmla="*/ 1 w 179"/>
                <a:gd name="T3" fmla="*/ 313 h 313"/>
                <a:gd name="T4" fmla="*/ 12 w 179"/>
                <a:gd name="T5" fmla="*/ 237 h 313"/>
                <a:gd name="T6" fmla="*/ 27 w 179"/>
                <a:gd name="T7" fmla="*/ 196 h 313"/>
                <a:gd name="T8" fmla="*/ 40 w 179"/>
                <a:gd name="T9" fmla="*/ 172 h 313"/>
                <a:gd name="T10" fmla="*/ 96 w 179"/>
                <a:gd name="T11" fmla="*/ 115 h 313"/>
                <a:gd name="T12" fmla="*/ 173 w 179"/>
                <a:gd name="T13" fmla="*/ 27 h 313"/>
                <a:gd name="T14" fmla="*/ 178 w 179"/>
                <a:gd name="T15" fmla="*/ 0 h 313"/>
                <a:gd name="T16" fmla="*/ 179 w 179"/>
                <a:gd name="T17" fmla="*/ 0 h 313"/>
                <a:gd name="T18" fmla="*/ 174 w 179"/>
                <a:gd name="T19" fmla="*/ 27 h 313"/>
                <a:gd name="T20" fmla="*/ 150 w 179"/>
                <a:gd name="T21" fmla="*/ 69 h 313"/>
                <a:gd name="T22" fmla="*/ 96 w 179"/>
                <a:gd name="T23" fmla="*/ 115 h 313"/>
                <a:gd name="T24" fmla="*/ 41 w 179"/>
                <a:gd name="T25" fmla="*/ 172 h 313"/>
                <a:gd name="T26" fmla="*/ 27 w 179"/>
                <a:gd name="T27" fmla="*/ 198 h 313"/>
                <a:gd name="T28" fmla="*/ 13 w 179"/>
                <a:gd name="T29" fmla="*/ 237 h 313"/>
                <a:gd name="T30" fmla="*/ 1 w 179"/>
                <a:gd name="T31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313">
                  <a:moveTo>
                    <a:pt x="1" y="313"/>
                  </a:moveTo>
                  <a:cubicBezTo>
                    <a:pt x="1" y="313"/>
                    <a:pt x="1" y="313"/>
                    <a:pt x="1" y="313"/>
                  </a:cubicBezTo>
                  <a:cubicBezTo>
                    <a:pt x="1" y="313"/>
                    <a:pt x="0" y="279"/>
                    <a:pt x="12" y="237"/>
                  </a:cubicBezTo>
                  <a:cubicBezTo>
                    <a:pt x="16" y="223"/>
                    <a:pt x="21" y="209"/>
                    <a:pt x="27" y="196"/>
                  </a:cubicBezTo>
                  <a:cubicBezTo>
                    <a:pt x="31" y="188"/>
                    <a:pt x="35" y="179"/>
                    <a:pt x="40" y="172"/>
                  </a:cubicBezTo>
                  <a:cubicBezTo>
                    <a:pt x="55" y="148"/>
                    <a:pt x="74" y="129"/>
                    <a:pt x="96" y="115"/>
                  </a:cubicBezTo>
                  <a:cubicBezTo>
                    <a:pt x="124" y="97"/>
                    <a:pt x="159" y="68"/>
                    <a:pt x="173" y="27"/>
                  </a:cubicBezTo>
                  <a:cubicBezTo>
                    <a:pt x="176" y="16"/>
                    <a:pt x="178" y="7"/>
                    <a:pt x="178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8" y="7"/>
                    <a:pt x="177" y="16"/>
                    <a:pt x="174" y="27"/>
                  </a:cubicBezTo>
                  <a:cubicBezTo>
                    <a:pt x="169" y="41"/>
                    <a:pt x="161" y="55"/>
                    <a:pt x="150" y="69"/>
                  </a:cubicBezTo>
                  <a:cubicBezTo>
                    <a:pt x="137" y="85"/>
                    <a:pt x="119" y="101"/>
                    <a:pt x="96" y="115"/>
                  </a:cubicBezTo>
                  <a:cubicBezTo>
                    <a:pt x="74" y="129"/>
                    <a:pt x="56" y="148"/>
                    <a:pt x="41" y="172"/>
                  </a:cubicBezTo>
                  <a:cubicBezTo>
                    <a:pt x="36" y="180"/>
                    <a:pt x="31" y="189"/>
                    <a:pt x="27" y="198"/>
                  </a:cubicBezTo>
                  <a:cubicBezTo>
                    <a:pt x="21" y="210"/>
                    <a:pt x="17" y="223"/>
                    <a:pt x="13" y="237"/>
                  </a:cubicBezTo>
                  <a:cubicBezTo>
                    <a:pt x="1" y="279"/>
                    <a:pt x="1" y="313"/>
                    <a:pt x="1" y="313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任意多边形 120">
              <a:extLst>
                <a:ext uri="{FF2B5EF4-FFF2-40B4-BE49-F238E27FC236}">
                  <a16:creationId xmlns="" xmlns:a16="http://schemas.microsoft.com/office/drawing/2014/main" id="{349D0F39-2A96-40BF-81E4-12B4C345CEF0}"/>
                </a:ext>
              </a:extLst>
            </p:cNvPr>
            <p:cNvSpPr/>
            <p:nvPr/>
          </p:nvSpPr>
          <p:spPr bwMode="auto">
            <a:xfrm>
              <a:off x="9417050" y="4793343"/>
              <a:ext cx="403225" cy="360363"/>
            </a:xfrm>
            <a:custGeom>
              <a:avLst/>
              <a:gdLst>
                <a:gd name="T0" fmla="*/ 0 w 122"/>
                <a:gd name="T1" fmla="*/ 0 h 109"/>
                <a:gd name="T2" fmla="*/ 16 w 122"/>
                <a:gd name="T3" fmla="*/ 92 h 109"/>
                <a:gd name="T4" fmla="*/ 39 w 122"/>
                <a:gd name="T5" fmla="*/ 108 h 109"/>
                <a:gd name="T6" fmla="*/ 82 w 122"/>
                <a:gd name="T7" fmla="*/ 108 h 109"/>
                <a:gd name="T8" fmla="*/ 104 w 122"/>
                <a:gd name="T9" fmla="*/ 93 h 109"/>
                <a:gd name="T10" fmla="*/ 122 w 122"/>
                <a:gd name="T11" fmla="*/ 1 h 109"/>
                <a:gd name="T12" fmla="*/ 0 w 12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9">
                  <a:moveTo>
                    <a:pt x="0" y="0"/>
                  </a:moveTo>
                  <a:cubicBezTo>
                    <a:pt x="16" y="92"/>
                    <a:pt x="16" y="92"/>
                    <a:pt x="16" y="92"/>
                  </a:cubicBezTo>
                  <a:cubicBezTo>
                    <a:pt x="18" y="101"/>
                    <a:pt x="28" y="108"/>
                    <a:pt x="39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93" y="109"/>
                    <a:pt x="103" y="102"/>
                    <a:pt x="104" y="9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81" y="15"/>
                    <a:pt x="40" y="15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任意多边形 121">
              <a:extLst>
                <a:ext uri="{FF2B5EF4-FFF2-40B4-BE49-F238E27FC236}">
                  <a16:creationId xmlns="" xmlns:a16="http://schemas.microsoft.com/office/drawing/2014/main" id="{1778B481-85F4-4240-BDF1-0D3565CE03A0}"/>
                </a:ext>
              </a:extLst>
            </p:cNvPr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close/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任意多边形 122">
              <a:extLst>
                <a:ext uri="{FF2B5EF4-FFF2-40B4-BE49-F238E27FC236}">
                  <a16:creationId xmlns="" xmlns:a16="http://schemas.microsoft.com/office/drawing/2014/main" id="{2B1BB7B2-414A-40B1-B07A-5A2ACAA5009B}"/>
                </a:ext>
              </a:extLst>
            </p:cNvPr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任意多边形 123">
              <a:extLst>
                <a:ext uri="{FF2B5EF4-FFF2-40B4-BE49-F238E27FC236}">
                  <a16:creationId xmlns="" xmlns:a16="http://schemas.microsoft.com/office/drawing/2014/main" id="{49F10DA4-2B06-43C0-9460-C3B1C4F5F536}"/>
                </a:ext>
              </a:extLst>
            </p:cNvPr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close/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任意多边形 124">
              <a:extLst>
                <a:ext uri="{FF2B5EF4-FFF2-40B4-BE49-F238E27FC236}">
                  <a16:creationId xmlns="" xmlns:a16="http://schemas.microsoft.com/office/drawing/2014/main" id="{0F8DE840-C105-4685-93C2-E9B90DD4C758}"/>
                </a:ext>
              </a:extLst>
            </p:cNvPr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任意多边形 125">
              <a:extLst>
                <a:ext uri="{FF2B5EF4-FFF2-40B4-BE49-F238E27FC236}">
                  <a16:creationId xmlns="" xmlns:a16="http://schemas.microsoft.com/office/drawing/2014/main" id="{F856A275-5444-43A8-9BD9-68518AF93B6F}"/>
                </a:ext>
              </a:extLst>
            </p:cNvPr>
            <p:cNvSpPr/>
            <p:nvPr/>
          </p:nvSpPr>
          <p:spPr bwMode="auto">
            <a:xfrm>
              <a:off x="9067800" y="2554968"/>
              <a:ext cx="474663" cy="85725"/>
            </a:xfrm>
            <a:custGeom>
              <a:avLst/>
              <a:gdLst>
                <a:gd name="T0" fmla="*/ 144 w 144"/>
                <a:gd name="T1" fmla="*/ 14 h 26"/>
                <a:gd name="T2" fmla="*/ 122 w 144"/>
                <a:gd name="T3" fmla="*/ 15 h 26"/>
                <a:gd name="T4" fmla="*/ 122 w 144"/>
                <a:gd name="T5" fmla="*/ 26 h 26"/>
                <a:gd name="T6" fmla="*/ 144 w 144"/>
                <a:gd name="T7" fmla="*/ 25 h 26"/>
                <a:gd name="T8" fmla="*/ 144 w 144"/>
                <a:gd name="T9" fmla="*/ 14 h 26"/>
                <a:gd name="T10" fmla="*/ 10 w 144"/>
                <a:gd name="T11" fmla="*/ 0 h 26"/>
                <a:gd name="T12" fmla="*/ 0 w 144"/>
                <a:gd name="T13" fmla="*/ 1 h 26"/>
                <a:gd name="T14" fmla="*/ 0 w 144"/>
                <a:gd name="T15" fmla="*/ 18 h 26"/>
                <a:gd name="T16" fmla="*/ 15 w 144"/>
                <a:gd name="T17" fmla="*/ 17 h 26"/>
                <a:gd name="T18" fmla="*/ 10 w 144"/>
                <a:gd name="T19" fmla="*/ 7 h 26"/>
                <a:gd name="T20" fmla="*/ 10 w 144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26">
                  <a:moveTo>
                    <a:pt x="144" y="14"/>
                  </a:moveTo>
                  <a:cubicBezTo>
                    <a:pt x="122" y="15"/>
                    <a:pt x="122" y="15"/>
                    <a:pt x="122" y="15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14"/>
                    <a:pt x="144" y="14"/>
                    <a:pt x="144" y="14"/>
                  </a:cubicBezTo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15"/>
                    <a:pt x="10" y="11"/>
                    <a:pt x="10" y="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65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任意多边形 126">
              <a:extLst>
                <a:ext uri="{FF2B5EF4-FFF2-40B4-BE49-F238E27FC236}">
                  <a16:creationId xmlns="" xmlns:a16="http://schemas.microsoft.com/office/drawing/2014/main" id="{5C0AE67B-8572-4B28-BF17-9E9B272B0B5E}"/>
                </a:ext>
              </a:extLst>
            </p:cNvPr>
            <p:cNvSpPr/>
            <p:nvPr/>
          </p:nvSpPr>
          <p:spPr bwMode="auto">
            <a:xfrm>
              <a:off x="9067800" y="2604180"/>
              <a:ext cx="401638" cy="58738"/>
            </a:xfrm>
            <a:custGeom>
              <a:avLst/>
              <a:gdLst>
                <a:gd name="T0" fmla="*/ 122 w 122"/>
                <a:gd name="T1" fmla="*/ 0 h 18"/>
                <a:gd name="T2" fmla="*/ 25 w 122"/>
                <a:gd name="T3" fmla="*/ 6 h 18"/>
                <a:gd name="T4" fmla="*/ 25 w 122"/>
                <a:gd name="T5" fmla="*/ 6 h 18"/>
                <a:gd name="T6" fmla="*/ 15 w 122"/>
                <a:gd name="T7" fmla="*/ 2 h 18"/>
                <a:gd name="T8" fmla="*/ 0 w 122"/>
                <a:gd name="T9" fmla="*/ 3 h 18"/>
                <a:gd name="T10" fmla="*/ 0 w 122"/>
                <a:gd name="T11" fmla="*/ 4 h 18"/>
                <a:gd name="T12" fmla="*/ 15 w 122"/>
                <a:gd name="T13" fmla="*/ 18 h 18"/>
                <a:gd name="T14" fmla="*/ 16 w 122"/>
                <a:gd name="T15" fmla="*/ 18 h 18"/>
                <a:gd name="T16" fmla="*/ 122 w 122"/>
                <a:gd name="T17" fmla="*/ 11 h 18"/>
                <a:gd name="T18" fmla="*/ 122 w 12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8">
                  <a:moveTo>
                    <a:pt x="122" y="0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1" y="6"/>
                    <a:pt x="17" y="5"/>
                    <a:pt x="15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7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294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任意多边形 127">
              <a:extLst>
                <a:ext uri="{FF2B5EF4-FFF2-40B4-BE49-F238E27FC236}">
                  <a16:creationId xmlns="" xmlns:a16="http://schemas.microsoft.com/office/drawing/2014/main" id="{05989EB2-9017-458D-A1F4-835F056DABC0}"/>
                </a:ext>
              </a:extLst>
            </p:cNvPr>
            <p:cNvSpPr/>
            <p:nvPr/>
          </p:nvSpPr>
          <p:spPr bwMode="auto">
            <a:xfrm>
              <a:off x="9086850" y="1835830"/>
              <a:ext cx="1012825" cy="790575"/>
            </a:xfrm>
            <a:custGeom>
              <a:avLst/>
              <a:gdLst>
                <a:gd name="T0" fmla="*/ 0 w 307"/>
                <a:gd name="T1" fmla="*/ 38 h 240"/>
                <a:gd name="T2" fmla="*/ 4 w 307"/>
                <a:gd name="T3" fmla="*/ 225 h 240"/>
                <a:gd name="T4" fmla="*/ 19 w 307"/>
                <a:gd name="T5" fmla="*/ 239 h 240"/>
                <a:gd name="T6" fmla="*/ 294 w 307"/>
                <a:gd name="T7" fmla="*/ 221 h 240"/>
                <a:gd name="T8" fmla="*/ 307 w 307"/>
                <a:gd name="T9" fmla="*/ 207 h 240"/>
                <a:gd name="T10" fmla="*/ 301 w 307"/>
                <a:gd name="T11" fmla="*/ 14 h 240"/>
                <a:gd name="T12" fmla="*/ 285 w 307"/>
                <a:gd name="T13" fmla="*/ 1 h 240"/>
                <a:gd name="T14" fmla="*/ 13 w 307"/>
                <a:gd name="T15" fmla="*/ 23 h 240"/>
                <a:gd name="T16" fmla="*/ 0 w 307"/>
                <a:gd name="T17" fmla="*/ 3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40">
                  <a:moveTo>
                    <a:pt x="0" y="38"/>
                  </a:moveTo>
                  <a:cubicBezTo>
                    <a:pt x="4" y="225"/>
                    <a:pt x="4" y="225"/>
                    <a:pt x="4" y="225"/>
                  </a:cubicBezTo>
                  <a:cubicBezTo>
                    <a:pt x="4" y="233"/>
                    <a:pt x="11" y="240"/>
                    <a:pt x="19" y="239"/>
                  </a:cubicBezTo>
                  <a:cubicBezTo>
                    <a:pt x="294" y="221"/>
                    <a:pt x="294" y="221"/>
                    <a:pt x="294" y="221"/>
                  </a:cubicBezTo>
                  <a:cubicBezTo>
                    <a:pt x="301" y="221"/>
                    <a:pt x="307" y="214"/>
                    <a:pt x="307" y="207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01" y="6"/>
                    <a:pt x="294" y="0"/>
                    <a:pt x="285" y="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6" y="24"/>
                    <a:pt x="0" y="30"/>
                    <a:pt x="0" y="38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任意多边形 128">
              <a:extLst>
                <a:ext uri="{FF2B5EF4-FFF2-40B4-BE49-F238E27FC236}">
                  <a16:creationId xmlns="" xmlns:a16="http://schemas.microsoft.com/office/drawing/2014/main" id="{D2EB9769-FA58-4C3C-A8B4-D4A2FD288F21}"/>
                </a:ext>
              </a:extLst>
            </p:cNvPr>
            <p:cNvSpPr/>
            <p:nvPr/>
          </p:nvSpPr>
          <p:spPr bwMode="auto">
            <a:xfrm>
              <a:off x="9150350" y="1989818"/>
              <a:ext cx="74613" cy="558800"/>
            </a:xfrm>
            <a:custGeom>
              <a:avLst/>
              <a:gdLst>
                <a:gd name="T0" fmla="*/ 0 w 47"/>
                <a:gd name="T1" fmla="*/ 5 h 352"/>
                <a:gd name="T2" fmla="*/ 12 w 47"/>
                <a:gd name="T3" fmla="*/ 352 h 352"/>
                <a:gd name="T4" fmla="*/ 47 w 47"/>
                <a:gd name="T5" fmla="*/ 350 h 352"/>
                <a:gd name="T6" fmla="*/ 35 w 47"/>
                <a:gd name="T7" fmla="*/ 0 h 352"/>
                <a:gd name="T8" fmla="*/ 0 w 47"/>
                <a:gd name="T9" fmla="*/ 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2">
                  <a:moveTo>
                    <a:pt x="0" y="5"/>
                  </a:moveTo>
                  <a:lnTo>
                    <a:pt x="12" y="352"/>
                  </a:lnTo>
                  <a:lnTo>
                    <a:pt x="47" y="350"/>
                  </a:lnTo>
                  <a:lnTo>
                    <a:pt x="3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任意多边形 129">
              <a:extLst>
                <a:ext uri="{FF2B5EF4-FFF2-40B4-BE49-F238E27FC236}">
                  <a16:creationId xmlns="" xmlns:a16="http://schemas.microsoft.com/office/drawing/2014/main" id="{0BD183E5-3E22-42E0-B889-F429818BFFFF}"/>
                </a:ext>
              </a:extLst>
            </p:cNvPr>
            <p:cNvSpPr/>
            <p:nvPr/>
          </p:nvSpPr>
          <p:spPr bwMode="auto">
            <a:xfrm>
              <a:off x="9245600" y="2227943"/>
              <a:ext cx="66675" cy="317500"/>
            </a:xfrm>
            <a:custGeom>
              <a:avLst/>
              <a:gdLst>
                <a:gd name="T0" fmla="*/ 0 w 42"/>
                <a:gd name="T1" fmla="*/ 4 h 200"/>
                <a:gd name="T2" fmla="*/ 6 w 42"/>
                <a:gd name="T3" fmla="*/ 200 h 200"/>
                <a:gd name="T4" fmla="*/ 42 w 42"/>
                <a:gd name="T5" fmla="*/ 197 h 200"/>
                <a:gd name="T6" fmla="*/ 35 w 42"/>
                <a:gd name="T7" fmla="*/ 0 h 200"/>
                <a:gd name="T8" fmla="*/ 0 w 42"/>
                <a:gd name="T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0">
                  <a:moveTo>
                    <a:pt x="0" y="4"/>
                  </a:moveTo>
                  <a:lnTo>
                    <a:pt x="6" y="200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任意多边形 130">
              <a:extLst>
                <a:ext uri="{FF2B5EF4-FFF2-40B4-BE49-F238E27FC236}">
                  <a16:creationId xmlns="" xmlns:a16="http://schemas.microsoft.com/office/drawing/2014/main" id="{AB8168B1-64D7-44A8-984D-594DF0577111}"/>
                </a:ext>
              </a:extLst>
            </p:cNvPr>
            <p:cNvSpPr/>
            <p:nvPr/>
          </p:nvSpPr>
          <p:spPr bwMode="auto">
            <a:xfrm>
              <a:off x="9371013" y="2086655"/>
              <a:ext cx="69850" cy="450850"/>
            </a:xfrm>
            <a:custGeom>
              <a:avLst/>
              <a:gdLst>
                <a:gd name="T0" fmla="*/ 0 w 44"/>
                <a:gd name="T1" fmla="*/ 4 h 284"/>
                <a:gd name="T2" fmla="*/ 8 w 44"/>
                <a:gd name="T3" fmla="*/ 284 h 284"/>
                <a:gd name="T4" fmla="*/ 44 w 44"/>
                <a:gd name="T5" fmla="*/ 282 h 284"/>
                <a:gd name="T6" fmla="*/ 33 w 44"/>
                <a:gd name="T7" fmla="*/ 0 h 284"/>
                <a:gd name="T8" fmla="*/ 0 w 44"/>
                <a:gd name="T9" fmla="*/ 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4">
                  <a:moveTo>
                    <a:pt x="0" y="4"/>
                  </a:moveTo>
                  <a:lnTo>
                    <a:pt x="8" y="284"/>
                  </a:lnTo>
                  <a:lnTo>
                    <a:pt x="44" y="282"/>
                  </a:lnTo>
                  <a:lnTo>
                    <a:pt x="3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任意多边形 131">
              <a:extLst>
                <a:ext uri="{FF2B5EF4-FFF2-40B4-BE49-F238E27FC236}">
                  <a16:creationId xmlns="" xmlns:a16="http://schemas.microsoft.com/office/drawing/2014/main" id="{8D4D8E46-2DD5-4097-B524-67CAE8E536D1}"/>
                </a:ext>
              </a:extLst>
            </p:cNvPr>
            <p:cNvSpPr/>
            <p:nvPr/>
          </p:nvSpPr>
          <p:spPr bwMode="auto">
            <a:xfrm>
              <a:off x="9459913" y="2218418"/>
              <a:ext cx="66675" cy="315913"/>
            </a:xfrm>
            <a:custGeom>
              <a:avLst/>
              <a:gdLst>
                <a:gd name="T0" fmla="*/ 0 w 42"/>
                <a:gd name="T1" fmla="*/ 4 h 199"/>
                <a:gd name="T2" fmla="*/ 6 w 42"/>
                <a:gd name="T3" fmla="*/ 199 h 199"/>
                <a:gd name="T4" fmla="*/ 42 w 42"/>
                <a:gd name="T5" fmla="*/ 197 h 199"/>
                <a:gd name="T6" fmla="*/ 35 w 42"/>
                <a:gd name="T7" fmla="*/ 0 h 199"/>
                <a:gd name="T8" fmla="*/ 0 w 42"/>
                <a:gd name="T9" fmla="*/ 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9">
                  <a:moveTo>
                    <a:pt x="0" y="4"/>
                  </a:moveTo>
                  <a:lnTo>
                    <a:pt x="6" y="199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任意多边形 132">
              <a:extLst>
                <a:ext uri="{FF2B5EF4-FFF2-40B4-BE49-F238E27FC236}">
                  <a16:creationId xmlns="" xmlns:a16="http://schemas.microsoft.com/office/drawing/2014/main" id="{0128A922-1DFB-4D7F-B555-857A29970A47}"/>
                </a:ext>
              </a:extLst>
            </p:cNvPr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任意多边形 133">
              <a:extLst>
                <a:ext uri="{FF2B5EF4-FFF2-40B4-BE49-F238E27FC236}">
                  <a16:creationId xmlns="" xmlns:a16="http://schemas.microsoft.com/office/drawing/2014/main" id="{B2AFDF9F-C191-4FBF-9D0D-647270858A05}"/>
                </a:ext>
              </a:extLst>
            </p:cNvPr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任意多边形 134">
              <a:extLst>
                <a:ext uri="{FF2B5EF4-FFF2-40B4-BE49-F238E27FC236}">
                  <a16:creationId xmlns="" xmlns:a16="http://schemas.microsoft.com/office/drawing/2014/main" id="{1977E55F-D07A-4D24-8B4E-3C66087F51B2}"/>
                </a:ext>
              </a:extLst>
            </p:cNvPr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任意多边形 135">
              <a:extLst>
                <a:ext uri="{FF2B5EF4-FFF2-40B4-BE49-F238E27FC236}">
                  <a16:creationId xmlns="" xmlns:a16="http://schemas.microsoft.com/office/drawing/2014/main" id="{2A4EB4EB-9D38-4C5D-A3E4-17EE6B482559}"/>
                </a:ext>
              </a:extLst>
            </p:cNvPr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任意多边形 136">
              <a:extLst>
                <a:ext uri="{FF2B5EF4-FFF2-40B4-BE49-F238E27FC236}">
                  <a16:creationId xmlns="" xmlns:a16="http://schemas.microsoft.com/office/drawing/2014/main" id="{1ED979A5-2B4A-4E3B-9A9E-42FA9D44920E}"/>
                </a:ext>
              </a:extLst>
            </p:cNvPr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任意多边形 137">
              <a:extLst>
                <a:ext uri="{FF2B5EF4-FFF2-40B4-BE49-F238E27FC236}">
                  <a16:creationId xmlns="" xmlns:a16="http://schemas.microsoft.com/office/drawing/2014/main" id="{A6A5141C-CD82-4251-854B-C6777A28A297}"/>
                </a:ext>
              </a:extLst>
            </p:cNvPr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椭圆 189">
              <a:extLst>
                <a:ext uri="{FF2B5EF4-FFF2-40B4-BE49-F238E27FC236}">
                  <a16:creationId xmlns="" xmlns:a16="http://schemas.microsoft.com/office/drawing/2014/main" id="{7FE81A3A-699B-4EB2-83BC-0E31AFB048E0}"/>
                </a:ext>
              </a:extLst>
            </p:cNvPr>
            <p:cNvSpPr/>
            <p:nvPr/>
          </p:nvSpPr>
          <p:spPr bwMode="auto">
            <a:xfrm>
              <a:off x="9618663" y="1934255"/>
              <a:ext cx="352425" cy="352425"/>
            </a:xfrm>
            <a:prstGeom prst="ellipse">
              <a:avLst/>
            </a:pr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1" name="文本框 190">
            <a:extLst>
              <a:ext uri="{FF2B5EF4-FFF2-40B4-BE49-F238E27FC236}">
                <a16:creationId xmlns="" xmlns:a16="http://schemas.microsoft.com/office/drawing/2014/main" id="{2EE01F71-E297-4F87-9777-47A372317D92}"/>
              </a:ext>
            </a:extLst>
          </p:cNvPr>
          <p:cNvSpPr txBox="1"/>
          <p:nvPr/>
        </p:nvSpPr>
        <p:spPr>
          <a:xfrm>
            <a:off x="738209" y="3719241"/>
            <a:ext cx="416780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44000"/>
                  </a:schemeClr>
                </a:solidFill>
              </a:rPr>
              <a:t>PERSONAL DEBRIEFING REPORT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97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911DEB7-173B-4DEF-B0DD-95758C3FE9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自我回顾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86D2C70-226C-4E0C-86B4-E20C6FB72D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A6FF00C-5696-4EC9-91BE-3B359021D549}"/>
              </a:ext>
            </a:extLst>
          </p:cNvPr>
          <p:cNvGrpSpPr/>
          <p:nvPr/>
        </p:nvGrpSpPr>
        <p:grpSpPr>
          <a:xfrm>
            <a:off x="1354553" y="1474750"/>
            <a:ext cx="4045542" cy="4727751"/>
            <a:chOff x="1354553" y="1474750"/>
            <a:chExt cx="4045542" cy="4727751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91E414A9-A745-4B51-BD09-228C348C5CAC}"/>
                </a:ext>
              </a:extLst>
            </p:cNvPr>
            <p:cNvSpPr/>
            <p:nvPr/>
          </p:nvSpPr>
          <p:spPr>
            <a:xfrm>
              <a:off x="1354553" y="1474750"/>
              <a:ext cx="4045542" cy="4727751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0EADF09C-B6F2-4E9B-96B7-A73D95A21F58}"/>
                </a:ext>
              </a:extLst>
            </p:cNvPr>
            <p:cNvSpPr/>
            <p:nvPr/>
          </p:nvSpPr>
          <p:spPr>
            <a:xfrm>
              <a:off x="1354553" y="1646076"/>
              <a:ext cx="4045542" cy="4489494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</a:endParaRPr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="" xmlns:a16="http://schemas.microsoft.com/office/drawing/2014/main" id="{CDDBD97F-25A3-43ED-96D1-BF283FC7AE99}"/>
                </a:ext>
              </a:extLst>
            </p:cNvPr>
            <p:cNvSpPr/>
            <p:nvPr/>
          </p:nvSpPr>
          <p:spPr>
            <a:xfrm>
              <a:off x="1731365" y="2593445"/>
              <a:ext cx="3291918" cy="5525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400" b="1" noProof="0" dirty="0">
                <a:solidFill>
                  <a:schemeClr val="lt1"/>
                </a:solidFill>
              </a:endParaRPr>
            </a:p>
          </p:txBody>
        </p:sp>
        <p:sp>
          <p:nvSpPr>
            <p:cNvPr id="136" name="文本占位符 2">
              <a:extLst>
                <a:ext uri="{FF2B5EF4-FFF2-40B4-BE49-F238E27FC236}">
                  <a16:creationId xmlns="" xmlns:a16="http://schemas.microsoft.com/office/drawing/2014/main" id="{A27CB370-5F0F-42EB-9B9C-508DCC842640}"/>
                </a:ext>
              </a:extLst>
            </p:cNvPr>
            <p:cNvSpPr txBox="1">
              <a:spLocks/>
            </p:cNvSpPr>
            <p:nvPr/>
          </p:nvSpPr>
          <p:spPr>
            <a:xfrm>
              <a:off x="1925444" y="2653327"/>
              <a:ext cx="2903761" cy="432833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专业</a:t>
              </a:r>
              <a:r>
                <a:rPr lang="en-US" altLang="zh-CN" sz="2400" dirty="0">
                  <a:latin typeface="+mj-ea"/>
                  <a:ea typeface="+mj-ea"/>
                </a:rPr>
                <a:t>&amp;</a:t>
              </a:r>
              <a:r>
                <a:rPr lang="zh-CN" altLang="en-US" sz="2400" dirty="0">
                  <a:latin typeface="+mj-ea"/>
                  <a:ea typeface="+mj-ea"/>
                </a:rPr>
                <a:t>专注</a:t>
              </a: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240CAFC4-2359-42EB-A11B-04DCD4194840}"/>
                </a:ext>
              </a:extLst>
            </p:cNvPr>
            <p:cNvSpPr/>
            <p:nvPr/>
          </p:nvSpPr>
          <p:spPr>
            <a:xfrm>
              <a:off x="1460354" y="1782355"/>
              <a:ext cx="3833941" cy="4200962"/>
            </a:xfrm>
            <a:custGeom>
              <a:avLst/>
              <a:gdLst>
                <a:gd name="connsiteX0" fmla="*/ 45760 w 2681129"/>
                <a:gd name="connsiteY0" fmla="*/ 0 h 2383333"/>
                <a:gd name="connsiteX1" fmla="*/ 531670 w 2681129"/>
                <a:gd name="connsiteY1" fmla="*/ 0 h 2383333"/>
                <a:gd name="connsiteX2" fmla="*/ 549675 w 2681129"/>
                <a:gd name="connsiteY2" fmla="*/ 13090 h 2383333"/>
                <a:gd name="connsiteX3" fmla="*/ 1340564 w 2681129"/>
                <a:gd name="connsiteY3" fmla="*/ 247956 h 2383333"/>
                <a:gd name="connsiteX4" fmla="*/ 2131453 w 2681129"/>
                <a:gd name="connsiteY4" fmla="*/ 13090 h 2383333"/>
                <a:gd name="connsiteX5" fmla="*/ 2149458 w 2681129"/>
                <a:gd name="connsiteY5" fmla="*/ 0 h 2383333"/>
                <a:gd name="connsiteX6" fmla="*/ 2635369 w 2681129"/>
                <a:gd name="connsiteY6" fmla="*/ 0 h 2383333"/>
                <a:gd name="connsiteX7" fmla="*/ 2681129 w 2681129"/>
                <a:gd name="connsiteY7" fmla="*/ 45760 h 2383333"/>
                <a:gd name="connsiteX8" fmla="*/ 2681129 w 2681129"/>
                <a:gd name="connsiteY8" fmla="*/ 2337573 h 2383333"/>
                <a:gd name="connsiteX9" fmla="*/ 2635369 w 2681129"/>
                <a:gd name="connsiteY9" fmla="*/ 2383333 h 2383333"/>
                <a:gd name="connsiteX10" fmla="*/ 45760 w 2681129"/>
                <a:gd name="connsiteY10" fmla="*/ 2383333 h 2383333"/>
                <a:gd name="connsiteX11" fmla="*/ 0 w 2681129"/>
                <a:gd name="connsiteY11" fmla="*/ 2337573 h 2383333"/>
                <a:gd name="connsiteX12" fmla="*/ 0 w 2681129"/>
                <a:gd name="connsiteY12" fmla="*/ 45760 h 2383333"/>
                <a:gd name="connsiteX13" fmla="*/ 45760 w 2681129"/>
                <a:gd name="connsiteY13" fmla="*/ 0 h 238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1129" h="2383333">
                  <a:moveTo>
                    <a:pt x="45760" y="0"/>
                  </a:moveTo>
                  <a:lnTo>
                    <a:pt x="531670" y="0"/>
                  </a:lnTo>
                  <a:lnTo>
                    <a:pt x="549675" y="13090"/>
                  </a:lnTo>
                  <a:cubicBezTo>
                    <a:pt x="775439" y="161372"/>
                    <a:pt x="1047601" y="247956"/>
                    <a:pt x="1340564" y="247956"/>
                  </a:cubicBezTo>
                  <a:cubicBezTo>
                    <a:pt x="1633527" y="247956"/>
                    <a:pt x="1905689" y="161372"/>
                    <a:pt x="2131453" y="13090"/>
                  </a:cubicBezTo>
                  <a:lnTo>
                    <a:pt x="2149458" y="0"/>
                  </a:lnTo>
                  <a:lnTo>
                    <a:pt x="2635369" y="0"/>
                  </a:lnTo>
                  <a:cubicBezTo>
                    <a:pt x="2660642" y="0"/>
                    <a:pt x="2681129" y="20487"/>
                    <a:pt x="2681129" y="45760"/>
                  </a:cubicBezTo>
                  <a:lnTo>
                    <a:pt x="2681129" y="2337573"/>
                  </a:lnTo>
                  <a:cubicBezTo>
                    <a:pt x="2681129" y="2362846"/>
                    <a:pt x="2660642" y="2383333"/>
                    <a:pt x="2635369" y="2383333"/>
                  </a:cubicBezTo>
                  <a:lnTo>
                    <a:pt x="45760" y="2383333"/>
                  </a:lnTo>
                  <a:cubicBezTo>
                    <a:pt x="20487" y="2383333"/>
                    <a:pt x="0" y="2362846"/>
                    <a:pt x="0" y="2337573"/>
                  </a:cubicBezTo>
                  <a:lnTo>
                    <a:pt x="0" y="45760"/>
                  </a:lnTo>
                  <a:cubicBezTo>
                    <a:pt x="0" y="20487"/>
                    <a:pt x="20487" y="0"/>
                    <a:pt x="45760" y="0"/>
                  </a:cubicBez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1075C5EF-34CE-4F60-A3ED-C98E4B9B04C6}"/>
                </a:ext>
              </a:extLst>
            </p:cNvPr>
            <p:cNvSpPr/>
            <p:nvPr/>
          </p:nvSpPr>
          <p:spPr>
            <a:xfrm>
              <a:off x="2890314" y="1474751"/>
              <a:ext cx="974020" cy="912022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iconfont-11432-4398111">
              <a:extLst>
                <a:ext uri="{FF2B5EF4-FFF2-40B4-BE49-F238E27FC236}">
                  <a16:creationId xmlns="" xmlns:a16="http://schemas.microsoft.com/office/drawing/2014/main" id="{9B3830E6-1C1E-41C4-AFE1-9132733711B2}"/>
                </a:ext>
              </a:extLst>
            </p:cNvPr>
            <p:cNvSpPr/>
            <p:nvPr/>
          </p:nvSpPr>
          <p:spPr>
            <a:xfrm>
              <a:off x="3072482" y="1653544"/>
              <a:ext cx="609685" cy="554437"/>
            </a:xfrm>
            <a:custGeom>
              <a:avLst/>
              <a:gdLst>
                <a:gd name="connsiteX0" fmla="*/ 323449 w 606266"/>
                <a:gd name="connsiteY0" fmla="*/ 120256 h 551328"/>
                <a:gd name="connsiteX1" fmla="*/ 365707 w 606266"/>
                <a:gd name="connsiteY1" fmla="*/ 129222 h 551328"/>
                <a:gd name="connsiteX2" fmla="*/ 386275 w 606266"/>
                <a:gd name="connsiteY2" fmla="*/ 148273 h 551328"/>
                <a:gd name="connsiteX3" fmla="*/ 408899 w 606266"/>
                <a:gd name="connsiteY3" fmla="*/ 219994 h 551328"/>
                <a:gd name="connsiteX4" fmla="*/ 405908 w 606266"/>
                <a:gd name="connsiteY4" fmla="*/ 230920 h 551328"/>
                <a:gd name="connsiteX5" fmla="*/ 413106 w 606266"/>
                <a:gd name="connsiteY5" fmla="*/ 261084 h 551328"/>
                <a:gd name="connsiteX6" fmla="*/ 398522 w 606266"/>
                <a:gd name="connsiteY6" fmla="*/ 286486 h 551328"/>
                <a:gd name="connsiteX7" fmla="*/ 347289 w 606266"/>
                <a:gd name="connsiteY7" fmla="*/ 349709 h 551328"/>
                <a:gd name="connsiteX8" fmla="*/ 309799 w 606266"/>
                <a:gd name="connsiteY8" fmla="*/ 349802 h 551328"/>
                <a:gd name="connsiteX9" fmla="*/ 258660 w 606266"/>
                <a:gd name="connsiteY9" fmla="*/ 286579 h 551328"/>
                <a:gd name="connsiteX10" fmla="*/ 244076 w 606266"/>
                <a:gd name="connsiteY10" fmla="*/ 261178 h 551328"/>
                <a:gd name="connsiteX11" fmla="*/ 251555 w 606266"/>
                <a:gd name="connsiteY11" fmla="*/ 230920 h 551328"/>
                <a:gd name="connsiteX12" fmla="*/ 248563 w 606266"/>
                <a:gd name="connsiteY12" fmla="*/ 219994 h 551328"/>
                <a:gd name="connsiteX13" fmla="*/ 248470 w 606266"/>
                <a:gd name="connsiteY13" fmla="*/ 184694 h 551328"/>
                <a:gd name="connsiteX14" fmla="*/ 269038 w 606266"/>
                <a:gd name="connsiteY14" fmla="*/ 148646 h 551328"/>
                <a:gd name="connsiteX15" fmla="*/ 288110 w 606266"/>
                <a:gd name="connsiteY15" fmla="*/ 132957 h 551328"/>
                <a:gd name="connsiteX16" fmla="*/ 306621 w 606266"/>
                <a:gd name="connsiteY16" fmla="*/ 123432 h 551328"/>
                <a:gd name="connsiteX17" fmla="*/ 323449 w 606266"/>
                <a:gd name="connsiteY17" fmla="*/ 120256 h 551328"/>
                <a:gd name="connsiteX18" fmla="*/ 330191 w 606266"/>
                <a:gd name="connsiteY18" fmla="*/ 0 h 551328"/>
                <a:gd name="connsiteX19" fmla="*/ 606266 w 606266"/>
                <a:gd name="connsiteY19" fmla="*/ 275664 h 551328"/>
                <a:gd name="connsiteX20" fmla="*/ 330191 w 606266"/>
                <a:gd name="connsiteY20" fmla="*/ 551328 h 551328"/>
                <a:gd name="connsiteX21" fmla="*/ 53929 w 606266"/>
                <a:gd name="connsiteY21" fmla="*/ 280147 h 551328"/>
                <a:gd name="connsiteX22" fmla="*/ 13247 w 606266"/>
                <a:gd name="connsiteY22" fmla="*/ 280147 h 551328"/>
                <a:gd name="connsiteX23" fmla="*/ 3054 w 606266"/>
                <a:gd name="connsiteY23" fmla="*/ 258575 h 551328"/>
                <a:gd name="connsiteX24" fmla="*/ 10722 w 606266"/>
                <a:gd name="connsiteY24" fmla="*/ 247743 h 551328"/>
                <a:gd name="connsiteX25" fmla="*/ 75720 w 606266"/>
                <a:gd name="connsiteY25" fmla="*/ 170049 h 551328"/>
                <a:gd name="connsiteX26" fmla="*/ 76187 w 606266"/>
                <a:gd name="connsiteY26" fmla="*/ 169582 h 551328"/>
                <a:gd name="connsiteX27" fmla="*/ 103776 w 606266"/>
                <a:gd name="connsiteY27" fmla="*/ 169582 h 551328"/>
                <a:gd name="connsiteX28" fmla="*/ 169522 w 606266"/>
                <a:gd name="connsiteY28" fmla="*/ 248117 h 551328"/>
                <a:gd name="connsiteX29" fmla="*/ 176816 w 606266"/>
                <a:gd name="connsiteY29" fmla="*/ 258575 h 551328"/>
                <a:gd name="connsiteX30" fmla="*/ 166622 w 606266"/>
                <a:gd name="connsiteY30" fmla="*/ 280147 h 551328"/>
                <a:gd name="connsiteX31" fmla="*/ 126221 w 606266"/>
                <a:gd name="connsiteY31" fmla="*/ 280147 h 551328"/>
                <a:gd name="connsiteX32" fmla="*/ 172234 w 606266"/>
                <a:gd name="connsiteY32" fmla="*/ 404345 h 551328"/>
                <a:gd name="connsiteX33" fmla="*/ 202909 w 606266"/>
                <a:gd name="connsiteY33" fmla="*/ 381373 h 551328"/>
                <a:gd name="connsiteX34" fmla="*/ 268748 w 606266"/>
                <a:gd name="connsiteY34" fmla="*/ 349623 h 551328"/>
                <a:gd name="connsiteX35" fmla="*/ 300451 w 606266"/>
                <a:gd name="connsiteY35" fmla="*/ 449728 h 551328"/>
                <a:gd name="connsiteX36" fmla="*/ 304753 w 606266"/>
                <a:gd name="connsiteY36" fmla="*/ 463269 h 551328"/>
                <a:gd name="connsiteX37" fmla="*/ 318969 w 606266"/>
                <a:gd name="connsiteY37" fmla="*/ 423021 h 551328"/>
                <a:gd name="connsiteX38" fmla="*/ 327573 w 606266"/>
                <a:gd name="connsiteY38" fmla="*/ 375396 h 551328"/>
                <a:gd name="connsiteX39" fmla="*/ 327760 w 606266"/>
                <a:gd name="connsiteY39" fmla="*/ 375396 h 551328"/>
                <a:gd name="connsiteX40" fmla="*/ 327853 w 606266"/>
                <a:gd name="connsiteY40" fmla="*/ 375396 h 551328"/>
                <a:gd name="connsiteX41" fmla="*/ 327947 w 606266"/>
                <a:gd name="connsiteY41" fmla="*/ 375396 h 551328"/>
                <a:gd name="connsiteX42" fmla="*/ 328134 w 606266"/>
                <a:gd name="connsiteY42" fmla="*/ 375396 h 551328"/>
                <a:gd name="connsiteX43" fmla="*/ 336738 w 606266"/>
                <a:gd name="connsiteY43" fmla="*/ 423021 h 551328"/>
                <a:gd name="connsiteX44" fmla="*/ 350953 w 606266"/>
                <a:gd name="connsiteY44" fmla="*/ 463269 h 551328"/>
                <a:gd name="connsiteX45" fmla="*/ 355255 w 606266"/>
                <a:gd name="connsiteY45" fmla="*/ 449728 h 551328"/>
                <a:gd name="connsiteX46" fmla="*/ 386959 w 606266"/>
                <a:gd name="connsiteY46" fmla="*/ 349623 h 551328"/>
                <a:gd name="connsiteX47" fmla="*/ 452798 w 606266"/>
                <a:gd name="connsiteY47" fmla="*/ 381373 h 551328"/>
                <a:gd name="connsiteX48" fmla="*/ 485343 w 606266"/>
                <a:gd name="connsiteY48" fmla="*/ 407520 h 551328"/>
                <a:gd name="connsiteX49" fmla="*/ 533974 w 606266"/>
                <a:gd name="connsiteY49" fmla="*/ 275664 h 551328"/>
                <a:gd name="connsiteX50" fmla="*/ 330191 w 606266"/>
                <a:gd name="connsiteY50" fmla="*/ 72184 h 551328"/>
                <a:gd name="connsiteX51" fmla="*/ 224325 w 606266"/>
                <a:gd name="connsiteY51" fmla="*/ 101693 h 551328"/>
                <a:gd name="connsiteX52" fmla="*/ 174759 w 606266"/>
                <a:gd name="connsiteY52" fmla="*/ 89647 h 551328"/>
                <a:gd name="connsiteX53" fmla="*/ 186823 w 606266"/>
                <a:gd name="connsiteY53" fmla="*/ 40061 h 551328"/>
                <a:gd name="connsiteX54" fmla="*/ 330191 w 606266"/>
                <a:gd name="connsiteY54" fmla="*/ 0 h 55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6266" h="551328">
                  <a:moveTo>
                    <a:pt x="323449" y="120256"/>
                  </a:moveTo>
                  <a:cubicBezTo>
                    <a:pt x="341773" y="118762"/>
                    <a:pt x="355797" y="123245"/>
                    <a:pt x="365707" y="129222"/>
                  </a:cubicBezTo>
                  <a:cubicBezTo>
                    <a:pt x="380665" y="137440"/>
                    <a:pt x="386275" y="148273"/>
                    <a:pt x="386275" y="148273"/>
                  </a:cubicBezTo>
                  <a:cubicBezTo>
                    <a:pt x="386275" y="148273"/>
                    <a:pt x="420492" y="150607"/>
                    <a:pt x="408899" y="219994"/>
                  </a:cubicBezTo>
                  <a:cubicBezTo>
                    <a:pt x="408151" y="223543"/>
                    <a:pt x="407216" y="227185"/>
                    <a:pt x="405908" y="230920"/>
                  </a:cubicBezTo>
                  <a:cubicBezTo>
                    <a:pt x="412639" y="230267"/>
                    <a:pt x="420679" y="234282"/>
                    <a:pt x="413106" y="261084"/>
                  </a:cubicBezTo>
                  <a:cubicBezTo>
                    <a:pt x="407590" y="280602"/>
                    <a:pt x="402355" y="286206"/>
                    <a:pt x="398522" y="286486"/>
                  </a:cubicBezTo>
                  <a:cubicBezTo>
                    <a:pt x="394876" y="309739"/>
                    <a:pt x="376365" y="339250"/>
                    <a:pt x="347289" y="349709"/>
                  </a:cubicBezTo>
                  <a:cubicBezTo>
                    <a:pt x="335229" y="354098"/>
                    <a:pt x="321860" y="354098"/>
                    <a:pt x="309799" y="349802"/>
                  </a:cubicBezTo>
                  <a:cubicBezTo>
                    <a:pt x="280257" y="339530"/>
                    <a:pt x="262306" y="309833"/>
                    <a:pt x="258660" y="286579"/>
                  </a:cubicBezTo>
                  <a:cubicBezTo>
                    <a:pt x="254827" y="286206"/>
                    <a:pt x="249592" y="280696"/>
                    <a:pt x="244076" y="261178"/>
                  </a:cubicBezTo>
                  <a:cubicBezTo>
                    <a:pt x="236503" y="234376"/>
                    <a:pt x="244450" y="230453"/>
                    <a:pt x="251555" y="230920"/>
                  </a:cubicBezTo>
                  <a:cubicBezTo>
                    <a:pt x="250153" y="227278"/>
                    <a:pt x="249218" y="223543"/>
                    <a:pt x="248563" y="219994"/>
                  </a:cubicBezTo>
                  <a:cubicBezTo>
                    <a:pt x="246226" y="207480"/>
                    <a:pt x="245572" y="195807"/>
                    <a:pt x="248470" y="184694"/>
                  </a:cubicBezTo>
                  <a:cubicBezTo>
                    <a:pt x="251929" y="169752"/>
                    <a:pt x="259876" y="157798"/>
                    <a:pt x="269038" y="148646"/>
                  </a:cubicBezTo>
                  <a:cubicBezTo>
                    <a:pt x="274741" y="142669"/>
                    <a:pt x="281191" y="137253"/>
                    <a:pt x="288110" y="132957"/>
                  </a:cubicBezTo>
                  <a:cubicBezTo>
                    <a:pt x="293719" y="129035"/>
                    <a:pt x="299889" y="125673"/>
                    <a:pt x="306621" y="123432"/>
                  </a:cubicBezTo>
                  <a:cubicBezTo>
                    <a:pt x="311856" y="121564"/>
                    <a:pt x="317466" y="120443"/>
                    <a:pt x="323449" y="120256"/>
                  </a:cubicBezTo>
                  <a:close/>
                  <a:moveTo>
                    <a:pt x="330191" y="0"/>
                  </a:moveTo>
                  <a:cubicBezTo>
                    <a:pt x="482444" y="0"/>
                    <a:pt x="606266" y="123638"/>
                    <a:pt x="606266" y="275664"/>
                  </a:cubicBezTo>
                  <a:cubicBezTo>
                    <a:pt x="606266" y="427690"/>
                    <a:pt x="482444" y="551328"/>
                    <a:pt x="330191" y="551328"/>
                  </a:cubicBezTo>
                  <a:cubicBezTo>
                    <a:pt x="179435" y="551328"/>
                    <a:pt x="56548" y="430025"/>
                    <a:pt x="53929" y="280147"/>
                  </a:cubicBezTo>
                  <a:lnTo>
                    <a:pt x="13247" y="280147"/>
                  </a:lnTo>
                  <a:cubicBezTo>
                    <a:pt x="2025" y="280147"/>
                    <a:pt x="-4054" y="267166"/>
                    <a:pt x="3054" y="258575"/>
                  </a:cubicBezTo>
                  <a:lnTo>
                    <a:pt x="10722" y="247743"/>
                  </a:lnTo>
                  <a:cubicBezTo>
                    <a:pt x="30362" y="220195"/>
                    <a:pt x="52152" y="194235"/>
                    <a:pt x="75720" y="170049"/>
                  </a:cubicBezTo>
                  <a:lnTo>
                    <a:pt x="76187" y="169582"/>
                  </a:lnTo>
                  <a:cubicBezTo>
                    <a:pt x="83295" y="160804"/>
                    <a:pt x="96668" y="160804"/>
                    <a:pt x="103776" y="169582"/>
                  </a:cubicBezTo>
                  <a:cubicBezTo>
                    <a:pt x="127718" y="193955"/>
                    <a:pt x="149695" y="220195"/>
                    <a:pt x="169522" y="248117"/>
                  </a:cubicBezTo>
                  <a:lnTo>
                    <a:pt x="176816" y="258575"/>
                  </a:lnTo>
                  <a:cubicBezTo>
                    <a:pt x="183924" y="267166"/>
                    <a:pt x="177751" y="280147"/>
                    <a:pt x="166622" y="280147"/>
                  </a:cubicBezTo>
                  <a:lnTo>
                    <a:pt x="126221" y="280147"/>
                  </a:lnTo>
                  <a:cubicBezTo>
                    <a:pt x="127250" y="327211"/>
                    <a:pt x="144271" y="370354"/>
                    <a:pt x="172234" y="404345"/>
                  </a:cubicBezTo>
                  <a:cubicBezTo>
                    <a:pt x="178593" y="394166"/>
                    <a:pt x="188226" y="386696"/>
                    <a:pt x="202909" y="381373"/>
                  </a:cubicBezTo>
                  <a:cubicBezTo>
                    <a:pt x="244058" y="365685"/>
                    <a:pt x="268748" y="349623"/>
                    <a:pt x="268748" y="349623"/>
                  </a:cubicBezTo>
                  <a:lnTo>
                    <a:pt x="300451" y="449728"/>
                  </a:lnTo>
                  <a:lnTo>
                    <a:pt x="304753" y="463269"/>
                  </a:lnTo>
                  <a:lnTo>
                    <a:pt x="318969" y="423021"/>
                  </a:lnTo>
                  <a:cubicBezTo>
                    <a:pt x="286423" y="377638"/>
                    <a:pt x="321494" y="375396"/>
                    <a:pt x="327573" y="375396"/>
                  </a:cubicBezTo>
                  <a:lnTo>
                    <a:pt x="327760" y="375396"/>
                  </a:lnTo>
                  <a:lnTo>
                    <a:pt x="327853" y="375396"/>
                  </a:lnTo>
                  <a:lnTo>
                    <a:pt x="327947" y="375396"/>
                  </a:lnTo>
                  <a:lnTo>
                    <a:pt x="328134" y="375396"/>
                  </a:lnTo>
                  <a:cubicBezTo>
                    <a:pt x="334213" y="375396"/>
                    <a:pt x="369377" y="377638"/>
                    <a:pt x="336738" y="423021"/>
                  </a:cubicBezTo>
                  <a:lnTo>
                    <a:pt x="350953" y="463269"/>
                  </a:lnTo>
                  <a:lnTo>
                    <a:pt x="355255" y="449728"/>
                  </a:lnTo>
                  <a:lnTo>
                    <a:pt x="386959" y="349623"/>
                  </a:lnTo>
                  <a:cubicBezTo>
                    <a:pt x="386959" y="349623"/>
                    <a:pt x="411648" y="365685"/>
                    <a:pt x="452798" y="381373"/>
                  </a:cubicBezTo>
                  <a:cubicBezTo>
                    <a:pt x="468977" y="387162"/>
                    <a:pt x="479077" y="395754"/>
                    <a:pt x="485343" y="407520"/>
                  </a:cubicBezTo>
                  <a:cubicBezTo>
                    <a:pt x="515644" y="371848"/>
                    <a:pt x="533974" y="325904"/>
                    <a:pt x="533974" y="275664"/>
                  </a:cubicBezTo>
                  <a:cubicBezTo>
                    <a:pt x="533974" y="163419"/>
                    <a:pt x="442604" y="72091"/>
                    <a:pt x="330191" y="72184"/>
                  </a:cubicBezTo>
                  <a:cubicBezTo>
                    <a:pt x="292689" y="72184"/>
                    <a:pt x="256122" y="82363"/>
                    <a:pt x="224325" y="101693"/>
                  </a:cubicBezTo>
                  <a:cubicBezTo>
                    <a:pt x="207304" y="112058"/>
                    <a:pt x="185046" y="106642"/>
                    <a:pt x="174759" y="89647"/>
                  </a:cubicBezTo>
                  <a:cubicBezTo>
                    <a:pt x="164378" y="72651"/>
                    <a:pt x="169709" y="50426"/>
                    <a:pt x="186823" y="40061"/>
                  </a:cubicBezTo>
                  <a:cubicBezTo>
                    <a:pt x="229936" y="13820"/>
                    <a:pt x="279503" y="0"/>
                    <a:pt x="3301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9" name="文本占位符 145">
              <a:extLst>
                <a:ext uri="{FF2B5EF4-FFF2-40B4-BE49-F238E27FC236}">
                  <a16:creationId xmlns="" xmlns:a16="http://schemas.microsoft.com/office/drawing/2014/main" id="{31DB36C4-603F-4E78-B577-F500C3457923}"/>
                </a:ext>
              </a:extLst>
            </p:cNvPr>
            <p:cNvSpPr txBox="1">
              <a:spLocks/>
            </p:cNvSpPr>
            <p:nvPr/>
          </p:nvSpPr>
          <p:spPr>
            <a:xfrm>
              <a:off x="2075596" y="3498206"/>
              <a:ext cx="2603457" cy="205021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D843137-F629-48FE-B7E0-9CF0667D9B72}"/>
              </a:ext>
            </a:extLst>
          </p:cNvPr>
          <p:cNvGrpSpPr/>
          <p:nvPr/>
        </p:nvGrpSpPr>
        <p:grpSpPr>
          <a:xfrm>
            <a:off x="6681571" y="1474750"/>
            <a:ext cx="4045542" cy="4727751"/>
            <a:chOff x="6681571" y="1474750"/>
            <a:chExt cx="4045542" cy="4727751"/>
          </a:xfrm>
        </p:grpSpPr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AE6209BA-82B2-4896-8C8C-B012B84AA3E9}"/>
                </a:ext>
              </a:extLst>
            </p:cNvPr>
            <p:cNvSpPr/>
            <p:nvPr/>
          </p:nvSpPr>
          <p:spPr>
            <a:xfrm>
              <a:off x="6681571" y="1474750"/>
              <a:ext cx="4045542" cy="4727751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7ABE2A61-2411-4198-A12D-D9F6C8AA58A8}"/>
                </a:ext>
              </a:extLst>
            </p:cNvPr>
            <p:cNvSpPr/>
            <p:nvPr/>
          </p:nvSpPr>
          <p:spPr>
            <a:xfrm>
              <a:off x="6681571" y="1646076"/>
              <a:ext cx="4045542" cy="4489494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</a:endParaRPr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="" xmlns:a16="http://schemas.microsoft.com/office/drawing/2014/main" id="{50FDF844-F6D0-485E-B966-9B4216179CF5}"/>
                </a:ext>
              </a:extLst>
            </p:cNvPr>
            <p:cNvSpPr/>
            <p:nvPr/>
          </p:nvSpPr>
          <p:spPr>
            <a:xfrm>
              <a:off x="7058383" y="2593445"/>
              <a:ext cx="3291918" cy="5525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400" b="1" noProof="0" dirty="0">
                <a:solidFill>
                  <a:schemeClr val="lt1"/>
                </a:solidFill>
              </a:endParaRPr>
            </a:p>
          </p:txBody>
        </p:sp>
        <p:sp>
          <p:nvSpPr>
            <p:cNvPr id="145" name="文本占位符 2">
              <a:extLst>
                <a:ext uri="{FF2B5EF4-FFF2-40B4-BE49-F238E27FC236}">
                  <a16:creationId xmlns="" xmlns:a16="http://schemas.microsoft.com/office/drawing/2014/main" id="{139CCD74-FED0-44E8-9BCA-83B7ECD418E4}"/>
                </a:ext>
              </a:extLst>
            </p:cNvPr>
            <p:cNvSpPr txBox="1">
              <a:spLocks/>
            </p:cNvSpPr>
            <p:nvPr/>
          </p:nvSpPr>
          <p:spPr>
            <a:xfrm>
              <a:off x="7252462" y="2653327"/>
              <a:ext cx="2903761" cy="432833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工作完成</a:t>
              </a: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05A90589-97EA-4DAB-8862-66C3FD7E2F17}"/>
                </a:ext>
              </a:extLst>
            </p:cNvPr>
            <p:cNvSpPr/>
            <p:nvPr/>
          </p:nvSpPr>
          <p:spPr>
            <a:xfrm>
              <a:off x="6787372" y="1782355"/>
              <a:ext cx="3833941" cy="4200962"/>
            </a:xfrm>
            <a:custGeom>
              <a:avLst/>
              <a:gdLst>
                <a:gd name="connsiteX0" fmla="*/ 45760 w 2681129"/>
                <a:gd name="connsiteY0" fmla="*/ 0 h 2383333"/>
                <a:gd name="connsiteX1" fmla="*/ 531670 w 2681129"/>
                <a:gd name="connsiteY1" fmla="*/ 0 h 2383333"/>
                <a:gd name="connsiteX2" fmla="*/ 549675 w 2681129"/>
                <a:gd name="connsiteY2" fmla="*/ 13090 h 2383333"/>
                <a:gd name="connsiteX3" fmla="*/ 1340564 w 2681129"/>
                <a:gd name="connsiteY3" fmla="*/ 247956 h 2383333"/>
                <a:gd name="connsiteX4" fmla="*/ 2131453 w 2681129"/>
                <a:gd name="connsiteY4" fmla="*/ 13090 h 2383333"/>
                <a:gd name="connsiteX5" fmla="*/ 2149458 w 2681129"/>
                <a:gd name="connsiteY5" fmla="*/ 0 h 2383333"/>
                <a:gd name="connsiteX6" fmla="*/ 2635369 w 2681129"/>
                <a:gd name="connsiteY6" fmla="*/ 0 h 2383333"/>
                <a:gd name="connsiteX7" fmla="*/ 2681129 w 2681129"/>
                <a:gd name="connsiteY7" fmla="*/ 45760 h 2383333"/>
                <a:gd name="connsiteX8" fmla="*/ 2681129 w 2681129"/>
                <a:gd name="connsiteY8" fmla="*/ 2337573 h 2383333"/>
                <a:gd name="connsiteX9" fmla="*/ 2635369 w 2681129"/>
                <a:gd name="connsiteY9" fmla="*/ 2383333 h 2383333"/>
                <a:gd name="connsiteX10" fmla="*/ 45760 w 2681129"/>
                <a:gd name="connsiteY10" fmla="*/ 2383333 h 2383333"/>
                <a:gd name="connsiteX11" fmla="*/ 0 w 2681129"/>
                <a:gd name="connsiteY11" fmla="*/ 2337573 h 2383333"/>
                <a:gd name="connsiteX12" fmla="*/ 0 w 2681129"/>
                <a:gd name="connsiteY12" fmla="*/ 45760 h 2383333"/>
                <a:gd name="connsiteX13" fmla="*/ 45760 w 2681129"/>
                <a:gd name="connsiteY13" fmla="*/ 0 h 238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1129" h="2383333">
                  <a:moveTo>
                    <a:pt x="45760" y="0"/>
                  </a:moveTo>
                  <a:lnTo>
                    <a:pt x="531670" y="0"/>
                  </a:lnTo>
                  <a:lnTo>
                    <a:pt x="549675" y="13090"/>
                  </a:lnTo>
                  <a:cubicBezTo>
                    <a:pt x="775439" y="161372"/>
                    <a:pt x="1047601" y="247956"/>
                    <a:pt x="1340564" y="247956"/>
                  </a:cubicBezTo>
                  <a:cubicBezTo>
                    <a:pt x="1633527" y="247956"/>
                    <a:pt x="1905689" y="161372"/>
                    <a:pt x="2131453" y="13090"/>
                  </a:cubicBezTo>
                  <a:lnTo>
                    <a:pt x="2149458" y="0"/>
                  </a:lnTo>
                  <a:lnTo>
                    <a:pt x="2635369" y="0"/>
                  </a:lnTo>
                  <a:cubicBezTo>
                    <a:pt x="2660642" y="0"/>
                    <a:pt x="2681129" y="20487"/>
                    <a:pt x="2681129" y="45760"/>
                  </a:cubicBezTo>
                  <a:lnTo>
                    <a:pt x="2681129" y="2337573"/>
                  </a:lnTo>
                  <a:cubicBezTo>
                    <a:pt x="2681129" y="2362846"/>
                    <a:pt x="2660642" y="2383333"/>
                    <a:pt x="2635369" y="2383333"/>
                  </a:cubicBezTo>
                  <a:lnTo>
                    <a:pt x="45760" y="2383333"/>
                  </a:lnTo>
                  <a:cubicBezTo>
                    <a:pt x="20487" y="2383333"/>
                    <a:pt x="0" y="2362846"/>
                    <a:pt x="0" y="2337573"/>
                  </a:cubicBezTo>
                  <a:lnTo>
                    <a:pt x="0" y="45760"/>
                  </a:lnTo>
                  <a:cubicBezTo>
                    <a:pt x="0" y="20487"/>
                    <a:pt x="20487" y="0"/>
                    <a:pt x="45760" y="0"/>
                  </a:cubicBez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="" xmlns:a16="http://schemas.microsoft.com/office/drawing/2014/main" id="{16CD10E4-20DE-4534-9899-DC073932BABF}"/>
                </a:ext>
              </a:extLst>
            </p:cNvPr>
            <p:cNvSpPr/>
            <p:nvPr/>
          </p:nvSpPr>
          <p:spPr>
            <a:xfrm>
              <a:off x="8217332" y="1474751"/>
              <a:ext cx="974020" cy="912022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iconfont-11432-4398111">
              <a:extLst>
                <a:ext uri="{FF2B5EF4-FFF2-40B4-BE49-F238E27FC236}">
                  <a16:creationId xmlns="" xmlns:a16="http://schemas.microsoft.com/office/drawing/2014/main" id="{0A32591E-8FA0-4669-A21B-FA0CFA083922}"/>
                </a:ext>
              </a:extLst>
            </p:cNvPr>
            <p:cNvSpPr/>
            <p:nvPr/>
          </p:nvSpPr>
          <p:spPr>
            <a:xfrm>
              <a:off x="8399500" y="1625920"/>
              <a:ext cx="609685" cy="609685"/>
            </a:xfrm>
            <a:custGeom>
              <a:avLst/>
              <a:gdLst>
                <a:gd name="connsiteX0" fmla="*/ 381176 w 533400"/>
                <a:gd name="connsiteY0" fmla="*/ 165408 h 533400"/>
                <a:gd name="connsiteX1" fmla="*/ 398030 w 533400"/>
                <a:gd name="connsiteY1" fmla="*/ 172375 h 533400"/>
                <a:gd name="connsiteX2" fmla="*/ 398030 w 533400"/>
                <a:gd name="connsiteY2" fmla="*/ 206055 h 533400"/>
                <a:gd name="connsiteX3" fmla="*/ 243102 w 533400"/>
                <a:gd name="connsiteY3" fmla="*/ 361025 h 533400"/>
                <a:gd name="connsiteX4" fmla="*/ 209430 w 533400"/>
                <a:gd name="connsiteY4" fmla="*/ 361025 h 533400"/>
                <a:gd name="connsiteX5" fmla="*/ 135371 w 533400"/>
                <a:gd name="connsiteY5" fmla="*/ 286899 h 533400"/>
                <a:gd name="connsiteX6" fmla="*/ 135371 w 533400"/>
                <a:gd name="connsiteY6" fmla="*/ 253218 h 533400"/>
                <a:gd name="connsiteX7" fmla="*/ 169043 w 533400"/>
                <a:gd name="connsiteY7" fmla="*/ 253218 h 533400"/>
                <a:gd name="connsiteX8" fmla="*/ 226290 w 533400"/>
                <a:gd name="connsiteY8" fmla="*/ 310480 h 533400"/>
                <a:gd name="connsiteX9" fmla="*/ 364358 w 533400"/>
                <a:gd name="connsiteY9" fmla="*/ 172375 h 533400"/>
                <a:gd name="connsiteX10" fmla="*/ 381176 w 533400"/>
                <a:gd name="connsiteY10" fmla="*/ 165408 h 533400"/>
                <a:gd name="connsiteX11" fmla="*/ 266700 w 533400"/>
                <a:gd name="connsiteY11" fmla="*/ 47625 h 533400"/>
                <a:gd name="connsiteX12" fmla="*/ 47625 w 533400"/>
                <a:gd name="connsiteY12" fmla="*/ 266700 h 533400"/>
                <a:gd name="connsiteX13" fmla="*/ 266700 w 533400"/>
                <a:gd name="connsiteY13" fmla="*/ 485775 h 533400"/>
                <a:gd name="connsiteX14" fmla="*/ 485775 w 533400"/>
                <a:gd name="connsiteY14" fmla="*/ 266700 h 533400"/>
                <a:gd name="connsiteX15" fmla="*/ 266700 w 533400"/>
                <a:gd name="connsiteY15" fmla="*/ 47625 h 533400"/>
                <a:gd name="connsiteX16" fmla="*/ 266700 w 533400"/>
                <a:gd name="connsiteY16" fmla="*/ 0 h 533400"/>
                <a:gd name="connsiteX17" fmla="*/ 533400 w 533400"/>
                <a:gd name="connsiteY17" fmla="*/ 266700 h 533400"/>
                <a:gd name="connsiteX18" fmla="*/ 266700 w 533400"/>
                <a:gd name="connsiteY18" fmla="*/ 533400 h 533400"/>
                <a:gd name="connsiteX19" fmla="*/ 0 w 533400"/>
                <a:gd name="connsiteY19" fmla="*/ 266700 h 533400"/>
                <a:gd name="connsiteX20" fmla="*/ 266700 w 533400"/>
                <a:gd name="connsiteY20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3400" h="533400">
                  <a:moveTo>
                    <a:pt x="381176" y="165408"/>
                  </a:moveTo>
                  <a:cubicBezTo>
                    <a:pt x="387266" y="165408"/>
                    <a:pt x="393362" y="167730"/>
                    <a:pt x="398030" y="172375"/>
                  </a:cubicBezTo>
                  <a:cubicBezTo>
                    <a:pt x="407317" y="181664"/>
                    <a:pt x="407317" y="196766"/>
                    <a:pt x="398030" y="206055"/>
                  </a:cubicBezTo>
                  <a:lnTo>
                    <a:pt x="243102" y="361025"/>
                  </a:lnTo>
                  <a:cubicBezTo>
                    <a:pt x="233815" y="370314"/>
                    <a:pt x="218717" y="370314"/>
                    <a:pt x="209430" y="361025"/>
                  </a:cubicBezTo>
                  <a:lnTo>
                    <a:pt x="135371" y="286899"/>
                  </a:lnTo>
                  <a:cubicBezTo>
                    <a:pt x="126084" y="277609"/>
                    <a:pt x="126084" y="262507"/>
                    <a:pt x="135371" y="253218"/>
                  </a:cubicBezTo>
                  <a:cubicBezTo>
                    <a:pt x="144658" y="243928"/>
                    <a:pt x="159756" y="243928"/>
                    <a:pt x="169043" y="253218"/>
                  </a:cubicBezTo>
                  <a:lnTo>
                    <a:pt x="226290" y="310480"/>
                  </a:lnTo>
                  <a:lnTo>
                    <a:pt x="364358" y="172375"/>
                  </a:lnTo>
                  <a:cubicBezTo>
                    <a:pt x="369002" y="167730"/>
                    <a:pt x="375086" y="165408"/>
                    <a:pt x="381176" y="165408"/>
                  </a:cubicBezTo>
                  <a:close/>
                  <a:moveTo>
                    <a:pt x="266700" y="47625"/>
                  </a:moveTo>
                  <a:cubicBezTo>
                    <a:pt x="145732" y="47625"/>
                    <a:pt x="47625" y="145732"/>
                    <a:pt x="47625" y="266700"/>
                  </a:cubicBezTo>
                  <a:cubicBezTo>
                    <a:pt x="47625" y="387715"/>
                    <a:pt x="145732" y="485775"/>
                    <a:pt x="266700" y="485775"/>
                  </a:cubicBezTo>
                  <a:cubicBezTo>
                    <a:pt x="387715" y="485775"/>
                    <a:pt x="485775" y="387715"/>
                    <a:pt x="485775" y="266700"/>
                  </a:cubicBezTo>
                  <a:cubicBezTo>
                    <a:pt x="485775" y="145732"/>
                    <a:pt x="387715" y="47625"/>
                    <a:pt x="266700" y="47625"/>
                  </a:cubicBezTo>
                  <a:close/>
                  <a:moveTo>
                    <a:pt x="266700" y="0"/>
                  </a:moveTo>
                  <a:cubicBezTo>
                    <a:pt x="414004" y="0"/>
                    <a:pt x="533400" y="119396"/>
                    <a:pt x="533400" y="266700"/>
                  </a:cubicBezTo>
                  <a:cubicBezTo>
                    <a:pt x="533400" y="414004"/>
                    <a:pt x="414004" y="533400"/>
                    <a:pt x="266700" y="533400"/>
                  </a:cubicBezTo>
                  <a:cubicBezTo>
                    <a:pt x="119396" y="533400"/>
                    <a:pt x="0" y="414004"/>
                    <a:pt x="0" y="266700"/>
                  </a:cubicBezTo>
                  <a:cubicBezTo>
                    <a:pt x="0" y="119396"/>
                    <a:pt x="119396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文本占位符 145">
              <a:extLst>
                <a:ext uri="{FF2B5EF4-FFF2-40B4-BE49-F238E27FC236}">
                  <a16:creationId xmlns="" xmlns:a16="http://schemas.microsoft.com/office/drawing/2014/main" id="{4D9897B8-F16C-4003-8257-18A8802C2DF4}"/>
                </a:ext>
              </a:extLst>
            </p:cNvPr>
            <p:cNvSpPr txBox="1">
              <a:spLocks/>
            </p:cNvSpPr>
            <p:nvPr/>
          </p:nvSpPr>
          <p:spPr>
            <a:xfrm>
              <a:off x="7402614" y="3498206"/>
              <a:ext cx="2603457" cy="205021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  <a:p>
              <a:pPr marL="180000" indent="-1800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="" xmlns:a16="http://schemas.microsoft.com/office/drawing/2014/main" id="{06C007D1-28D3-471D-8783-FE0F9C5080B3}"/>
              </a:ext>
            </a:extLst>
          </p:cNvPr>
          <p:cNvGrpSpPr/>
          <p:nvPr/>
        </p:nvGrpSpPr>
        <p:grpSpPr>
          <a:xfrm>
            <a:off x="4983969" y="3083433"/>
            <a:ext cx="2350734" cy="3223462"/>
            <a:chOff x="4419600" y="1046163"/>
            <a:chExt cx="3446463" cy="4725988"/>
          </a:xfrm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grpSpPr>
        <p:sp>
          <p:nvSpPr>
            <p:cNvPr id="152" name="任意多边形 4">
              <a:extLst>
                <a:ext uri="{FF2B5EF4-FFF2-40B4-BE49-F238E27FC236}">
                  <a16:creationId xmlns="" xmlns:a16="http://schemas.microsoft.com/office/drawing/2014/main" id="{5839D9F7-7446-482F-A1C2-BC1D9F92B537}"/>
                </a:ext>
              </a:extLst>
            </p:cNvPr>
            <p:cNvSpPr/>
            <p:nvPr/>
          </p:nvSpPr>
          <p:spPr bwMode="auto">
            <a:xfrm>
              <a:off x="4419600" y="1622426"/>
              <a:ext cx="3446463" cy="2551113"/>
            </a:xfrm>
            <a:custGeom>
              <a:avLst/>
              <a:gdLst>
                <a:gd name="T0" fmla="*/ 25 w 699"/>
                <a:gd name="T1" fmla="*/ 304 h 519"/>
                <a:gd name="T2" fmla="*/ 6 w 699"/>
                <a:gd name="T3" fmla="*/ 220 h 519"/>
                <a:gd name="T4" fmla="*/ 60 w 699"/>
                <a:gd name="T5" fmla="*/ 187 h 519"/>
                <a:gd name="T6" fmla="*/ 193 w 699"/>
                <a:gd name="T7" fmla="*/ 147 h 519"/>
                <a:gd name="T8" fmla="*/ 297 w 699"/>
                <a:gd name="T9" fmla="*/ 14 h 519"/>
                <a:gd name="T10" fmla="*/ 445 w 699"/>
                <a:gd name="T11" fmla="*/ 152 h 519"/>
                <a:gd name="T12" fmla="*/ 624 w 699"/>
                <a:gd name="T13" fmla="*/ 173 h 519"/>
                <a:gd name="T14" fmla="*/ 657 w 699"/>
                <a:gd name="T15" fmla="*/ 373 h 519"/>
                <a:gd name="T16" fmla="*/ 491 w 699"/>
                <a:gd name="T17" fmla="*/ 448 h 519"/>
                <a:gd name="T18" fmla="*/ 297 w 699"/>
                <a:gd name="T19" fmla="*/ 447 h 519"/>
                <a:gd name="T20" fmla="*/ 141 w 699"/>
                <a:gd name="T21" fmla="*/ 359 h 519"/>
                <a:gd name="T22" fmla="*/ 25 w 699"/>
                <a:gd name="T23" fmla="*/ 304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9" h="519">
                  <a:moveTo>
                    <a:pt x="25" y="304"/>
                  </a:moveTo>
                  <a:cubicBezTo>
                    <a:pt x="7" y="280"/>
                    <a:pt x="0" y="249"/>
                    <a:pt x="6" y="220"/>
                  </a:cubicBezTo>
                  <a:cubicBezTo>
                    <a:pt x="11" y="195"/>
                    <a:pt x="25" y="174"/>
                    <a:pt x="60" y="187"/>
                  </a:cubicBezTo>
                  <a:cubicBezTo>
                    <a:pt x="144" y="218"/>
                    <a:pt x="181" y="191"/>
                    <a:pt x="193" y="147"/>
                  </a:cubicBezTo>
                  <a:cubicBezTo>
                    <a:pt x="205" y="103"/>
                    <a:pt x="222" y="0"/>
                    <a:pt x="297" y="14"/>
                  </a:cubicBezTo>
                  <a:cubicBezTo>
                    <a:pt x="372" y="28"/>
                    <a:pt x="377" y="168"/>
                    <a:pt x="445" y="152"/>
                  </a:cubicBezTo>
                  <a:cubicBezTo>
                    <a:pt x="514" y="136"/>
                    <a:pt x="580" y="125"/>
                    <a:pt x="624" y="173"/>
                  </a:cubicBezTo>
                  <a:cubicBezTo>
                    <a:pt x="668" y="220"/>
                    <a:pt x="699" y="320"/>
                    <a:pt x="657" y="373"/>
                  </a:cubicBezTo>
                  <a:cubicBezTo>
                    <a:pt x="616" y="426"/>
                    <a:pt x="526" y="380"/>
                    <a:pt x="491" y="448"/>
                  </a:cubicBezTo>
                  <a:cubicBezTo>
                    <a:pt x="455" y="516"/>
                    <a:pt x="307" y="519"/>
                    <a:pt x="297" y="447"/>
                  </a:cubicBezTo>
                  <a:cubicBezTo>
                    <a:pt x="286" y="375"/>
                    <a:pt x="209" y="323"/>
                    <a:pt x="141" y="359"/>
                  </a:cubicBezTo>
                  <a:cubicBezTo>
                    <a:pt x="96" y="383"/>
                    <a:pt x="51" y="338"/>
                    <a:pt x="25" y="30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任意多边形 5">
              <a:extLst>
                <a:ext uri="{FF2B5EF4-FFF2-40B4-BE49-F238E27FC236}">
                  <a16:creationId xmlns="" xmlns:a16="http://schemas.microsoft.com/office/drawing/2014/main" id="{862E893C-579B-421D-9A9E-B45B2E33A13C}"/>
                </a:ext>
              </a:extLst>
            </p:cNvPr>
            <p:cNvSpPr/>
            <p:nvPr/>
          </p:nvSpPr>
          <p:spPr bwMode="auto">
            <a:xfrm>
              <a:off x="5222875" y="3436938"/>
              <a:ext cx="350838" cy="255588"/>
            </a:xfrm>
            <a:custGeom>
              <a:avLst/>
              <a:gdLst>
                <a:gd name="T0" fmla="*/ 41 w 71"/>
                <a:gd name="T1" fmla="*/ 5 h 52"/>
                <a:gd name="T2" fmla="*/ 18 w 71"/>
                <a:gd name="T3" fmla="*/ 2 h 52"/>
                <a:gd name="T4" fmla="*/ 1 w 71"/>
                <a:gd name="T5" fmla="*/ 24 h 52"/>
                <a:gd name="T6" fmla="*/ 65 w 71"/>
                <a:gd name="T7" fmla="*/ 37 h 52"/>
                <a:gd name="T8" fmla="*/ 41 w 71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2">
                  <a:moveTo>
                    <a:pt x="41" y="5"/>
                  </a:moveTo>
                  <a:cubicBezTo>
                    <a:pt x="34" y="1"/>
                    <a:pt x="26" y="0"/>
                    <a:pt x="18" y="2"/>
                  </a:cubicBezTo>
                  <a:cubicBezTo>
                    <a:pt x="10" y="4"/>
                    <a:pt x="2" y="10"/>
                    <a:pt x="1" y="24"/>
                  </a:cubicBezTo>
                  <a:cubicBezTo>
                    <a:pt x="0" y="52"/>
                    <a:pt x="56" y="51"/>
                    <a:pt x="65" y="37"/>
                  </a:cubicBezTo>
                  <a:cubicBezTo>
                    <a:pt x="71" y="26"/>
                    <a:pt x="52" y="12"/>
                    <a:pt x="41" y="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任意多边形 6">
              <a:extLst>
                <a:ext uri="{FF2B5EF4-FFF2-40B4-BE49-F238E27FC236}">
                  <a16:creationId xmlns="" xmlns:a16="http://schemas.microsoft.com/office/drawing/2014/main" id="{CCD6C2C4-F259-47C9-9018-313EC574198A}"/>
                </a:ext>
              </a:extLst>
            </p:cNvPr>
            <p:cNvSpPr/>
            <p:nvPr/>
          </p:nvSpPr>
          <p:spPr bwMode="auto">
            <a:xfrm>
              <a:off x="6524625" y="1878013"/>
              <a:ext cx="341313" cy="295275"/>
            </a:xfrm>
            <a:custGeom>
              <a:avLst/>
              <a:gdLst>
                <a:gd name="T0" fmla="*/ 37 w 69"/>
                <a:gd name="T1" fmla="*/ 60 h 60"/>
                <a:gd name="T2" fmla="*/ 59 w 69"/>
                <a:gd name="T3" fmla="*/ 53 h 60"/>
                <a:gd name="T4" fmla="*/ 63 w 69"/>
                <a:gd name="T5" fmla="*/ 26 h 60"/>
                <a:gd name="T6" fmla="*/ 1 w 69"/>
                <a:gd name="T7" fmla="*/ 43 h 60"/>
                <a:gd name="T8" fmla="*/ 37 w 69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7" y="60"/>
                  </a:moveTo>
                  <a:cubicBezTo>
                    <a:pt x="45" y="60"/>
                    <a:pt x="53" y="58"/>
                    <a:pt x="59" y="53"/>
                  </a:cubicBezTo>
                  <a:cubicBezTo>
                    <a:pt x="65" y="47"/>
                    <a:pt x="69" y="38"/>
                    <a:pt x="63" y="26"/>
                  </a:cubicBezTo>
                  <a:cubicBezTo>
                    <a:pt x="51" y="0"/>
                    <a:pt x="2" y="26"/>
                    <a:pt x="1" y="43"/>
                  </a:cubicBezTo>
                  <a:cubicBezTo>
                    <a:pt x="0" y="55"/>
                    <a:pt x="24" y="59"/>
                    <a:pt x="37" y="6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椭圆 154">
              <a:extLst>
                <a:ext uri="{FF2B5EF4-FFF2-40B4-BE49-F238E27FC236}">
                  <a16:creationId xmlns="" xmlns:a16="http://schemas.microsoft.com/office/drawing/2014/main" id="{97B6C8D6-887F-4B5E-8B85-A9B0377DDC7D}"/>
                </a:ext>
              </a:extLst>
            </p:cNvPr>
            <p:cNvSpPr/>
            <p:nvPr/>
          </p:nvSpPr>
          <p:spPr bwMode="auto">
            <a:xfrm>
              <a:off x="5133975" y="5605463"/>
              <a:ext cx="2540000" cy="166688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 8">
              <a:extLst>
                <a:ext uri="{FF2B5EF4-FFF2-40B4-BE49-F238E27FC236}">
                  <a16:creationId xmlns="" xmlns:a16="http://schemas.microsoft.com/office/drawing/2014/main" id="{3E2C9696-B6C5-45F9-A351-823D41591C71}"/>
                </a:ext>
              </a:extLst>
            </p:cNvPr>
            <p:cNvSpPr/>
            <p:nvPr/>
          </p:nvSpPr>
          <p:spPr bwMode="auto">
            <a:xfrm>
              <a:off x="6732588" y="4276726"/>
              <a:ext cx="423863" cy="920750"/>
            </a:xfrm>
            <a:custGeom>
              <a:avLst/>
              <a:gdLst>
                <a:gd name="T0" fmla="*/ 74 w 86"/>
                <a:gd name="T1" fmla="*/ 185 h 187"/>
                <a:gd name="T2" fmla="*/ 68 w 86"/>
                <a:gd name="T3" fmla="*/ 187 h 187"/>
                <a:gd name="T4" fmla="*/ 63 w 86"/>
                <a:gd name="T5" fmla="*/ 187 h 187"/>
                <a:gd name="T6" fmla="*/ 57 w 86"/>
                <a:gd name="T7" fmla="*/ 185 h 187"/>
                <a:gd name="T8" fmla="*/ 40 w 86"/>
                <a:gd name="T9" fmla="*/ 112 h 187"/>
                <a:gd name="T10" fmla="*/ 18 w 86"/>
                <a:gd name="T11" fmla="*/ 21 h 187"/>
                <a:gd name="T12" fmla="*/ 76 w 86"/>
                <a:gd name="T13" fmla="*/ 78 h 187"/>
                <a:gd name="T14" fmla="*/ 74 w 86"/>
                <a:gd name="T15" fmla="*/ 1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87">
                  <a:moveTo>
                    <a:pt x="74" y="185"/>
                  </a:moveTo>
                  <a:cubicBezTo>
                    <a:pt x="74" y="185"/>
                    <a:pt x="72" y="187"/>
                    <a:pt x="68" y="187"/>
                  </a:cubicBezTo>
                  <a:cubicBezTo>
                    <a:pt x="66" y="187"/>
                    <a:pt x="65" y="187"/>
                    <a:pt x="63" y="187"/>
                  </a:cubicBezTo>
                  <a:cubicBezTo>
                    <a:pt x="61" y="186"/>
                    <a:pt x="59" y="186"/>
                    <a:pt x="57" y="185"/>
                  </a:cubicBezTo>
                  <a:cubicBezTo>
                    <a:pt x="57" y="185"/>
                    <a:pt x="58" y="142"/>
                    <a:pt x="40" y="112"/>
                  </a:cubicBezTo>
                  <a:cubicBezTo>
                    <a:pt x="23" y="83"/>
                    <a:pt x="0" y="42"/>
                    <a:pt x="18" y="21"/>
                  </a:cubicBezTo>
                  <a:cubicBezTo>
                    <a:pt x="37" y="0"/>
                    <a:pt x="66" y="29"/>
                    <a:pt x="76" y="78"/>
                  </a:cubicBezTo>
                  <a:cubicBezTo>
                    <a:pt x="86" y="127"/>
                    <a:pt x="74" y="185"/>
                    <a:pt x="74" y="185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任意多边形 9">
              <a:extLst>
                <a:ext uri="{FF2B5EF4-FFF2-40B4-BE49-F238E27FC236}">
                  <a16:creationId xmlns="" xmlns:a16="http://schemas.microsoft.com/office/drawing/2014/main" id="{125B8411-243C-4917-B363-9AD1827D2779}"/>
                </a:ext>
              </a:extLst>
            </p:cNvPr>
            <p:cNvSpPr/>
            <p:nvPr/>
          </p:nvSpPr>
          <p:spPr bwMode="auto">
            <a:xfrm>
              <a:off x="6894513" y="4508501"/>
              <a:ext cx="198438" cy="688975"/>
            </a:xfrm>
            <a:custGeom>
              <a:avLst/>
              <a:gdLst>
                <a:gd name="T0" fmla="*/ 35 w 40"/>
                <a:gd name="T1" fmla="*/ 140 h 140"/>
                <a:gd name="T2" fmla="*/ 30 w 40"/>
                <a:gd name="T3" fmla="*/ 140 h 140"/>
                <a:gd name="T4" fmla="*/ 1 w 40"/>
                <a:gd name="T5" fmla="*/ 4 h 140"/>
                <a:gd name="T6" fmla="*/ 1 w 40"/>
                <a:gd name="T7" fmla="*/ 1 h 140"/>
                <a:gd name="T8" fmla="*/ 5 w 40"/>
                <a:gd name="T9" fmla="*/ 2 h 140"/>
                <a:gd name="T10" fmla="*/ 35 w 40"/>
                <a:gd name="T1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40">
                  <a:moveTo>
                    <a:pt x="35" y="140"/>
                  </a:moveTo>
                  <a:cubicBezTo>
                    <a:pt x="33" y="140"/>
                    <a:pt x="32" y="140"/>
                    <a:pt x="30" y="140"/>
                  </a:cubicBezTo>
                  <a:cubicBezTo>
                    <a:pt x="36" y="64"/>
                    <a:pt x="1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2"/>
                    <a:pt x="40" y="62"/>
                    <a:pt x="35" y="140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任意多边形 10">
              <a:extLst>
                <a:ext uri="{FF2B5EF4-FFF2-40B4-BE49-F238E27FC236}">
                  <a16:creationId xmlns="" xmlns:a16="http://schemas.microsoft.com/office/drawing/2014/main" id="{59176810-DAD1-49FF-8AA0-4613DCA8B4F0}"/>
                </a:ext>
              </a:extLst>
            </p:cNvPr>
            <p:cNvSpPr/>
            <p:nvPr/>
          </p:nvSpPr>
          <p:spPr bwMode="auto">
            <a:xfrm>
              <a:off x="7107238" y="4478338"/>
              <a:ext cx="508000" cy="763588"/>
            </a:xfrm>
            <a:custGeom>
              <a:avLst/>
              <a:gdLst>
                <a:gd name="T0" fmla="*/ 58 w 103"/>
                <a:gd name="T1" fmla="*/ 74 h 155"/>
                <a:gd name="T2" fmla="*/ 20 w 103"/>
                <a:gd name="T3" fmla="*/ 155 h 155"/>
                <a:gd name="T4" fmla="*/ 14 w 103"/>
                <a:gd name="T5" fmla="*/ 154 h 155"/>
                <a:gd name="T6" fmla="*/ 10 w 103"/>
                <a:gd name="T7" fmla="*/ 153 h 155"/>
                <a:gd name="T8" fmla="*/ 3 w 103"/>
                <a:gd name="T9" fmla="*/ 152 h 155"/>
                <a:gd name="T10" fmla="*/ 62 w 103"/>
                <a:gd name="T11" fmla="*/ 0 h 155"/>
                <a:gd name="T12" fmla="*/ 58 w 103"/>
                <a:gd name="T13" fmla="*/ 7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55">
                  <a:moveTo>
                    <a:pt x="58" y="74"/>
                  </a:moveTo>
                  <a:cubicBezTo>
                    <a:pt x="17" y="140"/>
                    <a:pt x="20" y="155"/>
                    <a:pt x="20" y="155"/>
                  </a:cubicBezTo>
                  <a:cubicBezTo>
                    <a:pt x="14" y="154"/>
                    <a:pt x="14" y="154"/>
                    <a:pt x="14" y="154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0" y="123"/>
                    <a:pt x="22" y="0"/>
                    <a:pt x="62" y="0"/>
                  </a:cubicBezTo>
                  <a:cubicBezTo>
                    <a:pt x="103" y="0"/>
                    <a:pt x="71" y="52"/>
                    <a:pt x="58" y="74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任意多边形 11">
              <a:extLst>
                <a:ext uri="{FF2B5EF4-FFF2-40B4-BE49-F238E27FC236}">
                  <a16:creationId xmlns="" xmlns:a16="http://schemas.microsoft.com/office/drawing/2014/main" id="{D4502F58-9797-4E2C-9ED7-FE80BEEEF762}"/>
                </a:ext>
              </a:extLst>
            </p:cNvPr>
            <p:cNvSpPr/>
            <p:nvPr/>
          </p:nvSpPr>
          <p:spPr bwMode="auto">
            <a:xfrm>
              <a:off x="7156450" y="4641851"/>
              <a:ext cx="231775" cy="593725"/>
            </a:xfrm>
            <a:custGeom>
              <a:avLst/>
              <a:gdLst>
                <a:gd name="T0" fmla="*/ 46 w 47"/>
                <a:gd name="T1" fmla="*/ 4 h 121"/>
                <a:gd name="T2" fmla="*/ 4 w 47"/>
                <a:gd name="T3" fmla="*/ 121 h 121"/>
                <a:gd name="T4" fmla="*/ 0 w 47"/>
                <a:gd name="T5" fmla="*/ 120 h 121"/>
                <a:gd name="T6" fmla="*/ 42 w 47"/>
                <a:gd name="T7" fmla="*/ 1 h 121"/>
                <a:gd name="T8" fmla="*/ 45 w 47"/>
                <a:gd name="T9" fmla="*/ 0 h 121"/>
                <a:gd name="T10" fmla="*/ 46 w 47"/>
                <a:gd name="T11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21">
                  <a:moveTo>
                    <a:pt x="46" y="4"/>
                  </a:moveTo>
                  <a:cubicBezTo>
                    <a:pt x="46" y="4"/>
                    <a:pt x="12" y="65"/>
                    <a:pt x="4" y="12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7" y="63"/>
                    <a:pt x="42" y="2"/>
                    <a:pt x="42" y="1"/>
                  </a:cubicBezTo>
                  <a:cubicBezTo>
                    <a:pt x="43" y="0"/>
                    <a:pt x="44" y="0"/>
                    <a:pt x="45" y="0"/>
                  </a:cubicBezTo>
                  <a:cubicBezTo>
                    <a:pt x="46" y="1"/>
                    <a:pt x="47" y="2"/>
                    <a:pt x="46" y="4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 12">
              <a:extLst>
                <a:ext uri="{FF2B5EF4-FFF2-40B4-BE49-F238E27FC236}">
                  <a16:creationId xmlns="" xmlns:a16="http://schemas.microsoft.com/office/drawing/2014/main" id="{1D35172A-DEB2-495F-A502-F5197369B1F2}"/>
                </a:ext>
              </a:extLst>
            </p:cNvPr>
            <p:cNvSpPr/>
            <p:nvPr/>
          </p:nvSpPr>
          <p:spPr bwMode="auto">
            <a:xfrm>
              <a:off x="6589713" y="4660901"/>
              <a:ext cx="423863" cy="569913"/>
            </a:xfrm>
            <a:custGeom>
              <a:avLst/>
              <a:gdLst>
                <a:gd name="T0" fmla="*/ 85 w 86"/>
                <a:gd name="T1" fmla="*/ 112 h 116"/>
                <a:gd name="T2" fmla="*/ 81 w 86"/>
                <a:gd name="T3" fmla="*/ 114 h 116"/>
                <a:gd name="T4" fmla="*/ 76 w 86"/>
                <a:gd name="T5" fmla="*/ 115 h 116"/>
                <a:gd name="T6" fmla="*/ 74 w 86"/>
                <a:gd name="T7" fmla="*/ 116 h 116"/>
                <a:gd name="T8" fmla="*/ 43 w 86"/>
                <a:gd name="T9" fmla="*/ 72 h 116"/>
                <a:gd name="T10" fmla="*/ 29 w 86"/>
                <a:gd name="T11" fmla="*/ 7 h 116"/>
                <a:gd name="T12" fmla="*/ 85 w 86"/>
                <a:gd name="T13" fmla="*/ 1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85" y="112"/>
                  </a:moveTo>
                  <a:cubicBezTo>
                    <a:pt x="81" y="114"/>
                    <a:pt x="81" y="114"/>
                    <a:pt x="81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5"/>
                    <a:pt x="72" y="110"/>
                    <a:pt x="43" y="72"/>
                  </a:cubicBezTo>
                  <a:cubicBezTo>
                    <a:pt x="31" y="56"/>
                    <a:pt x="0" y="14"/>
                    <a:pt x="29" y="7"/>
                  </a:cubicBezTo>
                  <a:cubicBezTo>
                    <a:pt x="55" y="0"/>
                    <a:pt x="86" y="90"/>
                    <a:pt x="85" y="112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任意多边形 13">
              <a:extLst>
                <a:ext uri="{FF2B5EF4-FFF2-40B4-BE49-F238E27FC236}">
                  <a16:creationId xmlns="" xmlns:a16="http://schemas.microsoft.com/office/drawing/2014/main" id="{00113E78-5F8E-4342-AD86-1E1B45D493F6}"/>
                </a:ext>
              </a:extLst>
            </p:cNvPr>
            <p:cNvSpPr/>
            <p:nvPr/>
          </p:nvSpPr>
          <p:spPr bwMode="auto">
            <a:xfrm>
              <a:off x="6751638" y="4803776"/>
              <a:ext cx="236538" cy="422275"/>
            </a:xfrm>
            <a:custGeom>
              <a:avLst/>
              <a:gdLst>
                <a:gd name="T0" fmla="*/ 48 w 48"/>
                <a:gd name="T1" fmla="*/ 85 h 86"/>
                <a:gd name="T2" fmla="*/ 43 w 48"/>
                <a:gd name="T3" fmla="*/ 86 h 86"/>
                <a:gd name="T4" fmla="*/ 1 w 48"/>
                <a:gd name="T5" fmla="*/ 4 h 86"/>
                <a:gd name="T6" fmla="*/ 2 w 48"/>
                <a:gd name="T7" fmla="*/ 0 h 86"/>
                <a:gd name="T8" fmla="*/ 5 w 48"/>
                <a:gd name="T9" fmla="*/ 1 h 86"/>
                <a:gd name="T10" fmla="*/ 48 w 48"/>
                <a:gd name="T11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8" y="85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49"/>
                    <a:pt x="2" y="4"/>
                    <a:pt x="1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3"/>
                    <a:pt x="39" y="47"/>
                    <a:pt x="48" y="85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任意多边形 14">
              <a:extLst>
                <a:ext uri="{FF2B5EF4-FFF2-40B4-BE49-F238E27FC236}">
                  <a16:creationId xmlns="" xmlns:a16="http://schemas.microsoft.com/office/drawing/2014/main" id="{7E8AA4EC-6EB3-4F8D-99DC-09B6F23EDF1B}"/>
                </a:ext>
              </a:extLst>
            </p:cNvPr>
            <p:cNvSpPr/>
            <p:nvPr/>
          </p:nvSpPr>
          <p:spPr bwMode="auto">
            <a:xfrm>
              <a:off x="6840538" y="5153026"/>
              <a:ext cx="449263" cy="574675"/>
            </a:xfrm>
            <a:custGeom>
              <a:avLst/>
              <a:gdLst>
                <a:gd name="T0" fmla="*/ 91 w 91"/>
                <a:gd name="T1" fmla="*/ 110 h 117"/>
                <a:gd name="T2" fmla="*/ 0 w 91"/>
                <a:gd name="T3" fmla="*/ 110 h 117"/>
                <a:gd name="T4" fmla="*/ 0 w 91"/>
                <a:gd name="T5" fmla="*/ 4 h 117"/>
                <a:gd name="T6" fmla="*/ 4 w 91"/>
                <a:gd name="T7" fmla="*/ 0 h 117"/>
                <a:gd name="T8" fmla="*/ 87 w 91"/>
                <a:gd name="T9" fmla="*/ 0 h 117"/>
                <a:gd name="T10" fmla="*/ 91 w 91"/>
                <a:gd name="T11" fmla="*/ 4 h 117"/>
                <a:gd name="T12" fmla="*/ 91 w 91"/>
                <a:gd name="T13" fmla="*/ 11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7">
                  <a:moveTo>
                    <a:pt x="91" y="110"/>
                  </a:moveTo>
                  <a:cubicBezTo>
                    <a:pt x="62" y="117"/>
                    <a:pt x="31" y="116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1" y="1"/>
                    <a:pt x="91" y="4"/>
                  </a:cubicBezTo>
                  <a:lnTo>
                    <a:pt x="91" y="110"/>
                  </a:lnTo>
                  <a:close/>
                </a:path>
              </a:pathLst>
            </a:custGeom>
            <a:solidFill>
              <a:srgbClr val="FC5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任意多边形 15">
              <a:extLst>
                <a:ext uri="{FF2B5EF4-FFF2-40B4-BE49-F238E27FC236}">
                  <a16:creationId xmlns="" xmlns:a16="http://schemas.microsoft.com/office/drawing/2014/main" id="{3F0BCF97-B717-4951-8229-E5A69C563C02}"/>
                </a:ext>
              </a:extLst>
            </p:cNvPr>
            <p:cNvSpPr/>
            <p:nvPr/>
          </p:nvSpPr>
          <p:spPr bwMode="auto">
            <a:xfrm>
              <a:off x="5464175" y="3938588"/>
              <a:ext cx="573088" cy="1519238"/>
            </a:xfrm>
            <a:custGeom>
              <a:avLst/>
              <a:gdLst>
                <a:gd name="T0" fmla="*/ 116 w 116"/>
                <a:gd name="T1" fmla="*/ 20 h 309"/>
                <a:gd name="T2" fmla="*/ 114 w 116"/>
                <a:gd name="T3" fmla="*/ 39 h 309"/>
                <a:gd name="T4" fmla="*/ 110 w 116"/>
                <a:gd name="T5" fmla="*/ 69 h 309"/>
                <a:gd name="T6" fmla="*/ 98 w 116"/>
                <a:gd name="T7" fmla="*/ 145 h 309"/>
                <a:gd name="T8" fmla="*/ 57 w 116"/>
                <a:gd name="T9" fmla="*/ 250 h 309"/>
                <a:gd name="T10" fmla="*/ 29 w 116"/>
                <a:gd name="T11" fmla="*/ 309 h 309"/>
                <a:gd name="T12" fmla="*/ 0 w 116"/>
                <a:gd name="T13" fmla="*/ 308 h 309"/>
                <a:gd name="T14" fmla="*/ 20 w 116"/>
                <a:gd name="T15" fmla="*/ 236 h 309"/>
                <a:gd name="T16" fmla="*/ 47 w 116"/>
                <a:gd name="T17" fmla="*/ 145 h 309"/>
                <a:gd name="T18" fmla="*/ 54 w 116"/>
                <a:gd name="T19" fmla="*/ 67 h 309"/>
                <a:gd name="T20" fmla="*/ 55 w 116"/>
                <a:gd name="T21" fmla="*/ 39 h 309"/>
                <a:gd name="T22" fmla="*/ 56 w 116"/>
                <a:gd name="T23" fmla="*/ 0 h 309"/>
                <a:gd name="T24" fmla="*/ 116 w 116"/>
                <a:gd name="T25" fmla="*/ 2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309">
                  <a:moveTo>
                    <a:pt x="116" y="20"/>
                  </a:moveTo>
                  <a:cubicBezTo>
                    <a:pt x="116" y="20"/>
                    <a:pt x="116" y="28"/>
                    <a:pt x="114" y="39"/>
                  </a:cubicBezTo>
                  <a:cubicBezTo>
                    <a:pt x="113" y="47"/>
                    <a:pt x="111" y="58"/>
                    <a:pt x="110" y="69"/>
                  </a:cubicBezTo>
                  <a:cubicBezTo>
                    <a:pt x="106" y="96"/>
                    <a:pt x="101" y="127"/>
                    <a:pt x="98" y="145"/>
                  </a:cubicBezTo>
                  <a:cubicBezTo>
                    <a:pt x="94" y="164"/>
                    <a:pt x="74" y="211"/>
                    <a:pt x="57" y="250"/>
                  </a:cubicBezTo>
                  <a:cubicBezTo>
                    <a:pt x="42" y="283"/>
                    <a:pt x="29" y="309"/>
                    <a:pt x="29" y="309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08"/>
                    <a:pt x="9" y="274"/>
                    <a:pt x="20" y="236"/>
                  </a:cubicBezTo>
                  <a:cubicBezTo>
                    <a:pt x="30" y="199"/>
                    <a:pt x="42" y="159"/>
                    <a:pt x="47" y="145"/>
                  </a:cubicBezTo>
                  <a:cubicBezTo>
                    <a:pt x="51" y="134"/>
                    <a:pt x="53" y="100"/>
                    <a:pt x="54" y="67"/>
                  </a:cubicBezTo>
                  <a:cubicBezTo>
                    <a:pt x="55" y="57"/>
                    <a:pt x="55" y="47"/>
                    <a:pt x="55" y="39"/>
                  </a:cubicBezTo>
                  <a:cubicBezTo>
                    <a:pt x="56" y="17"/>
                    <a:pt x="56" y="0"/>
                    <a:pt x="56" y="0"/>
                  </a:cubicBezTo>
                  <a:lnTo>
                    <a:pt x="116" y="20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 16">
              <a:extLst>
                <a:ext uri="{FF2B5EF4-FFF2-40B4-BE49-F238E27FC236}">
                  <a16:creationId xmlns="" xmlns:a16="http://schemas.microsoft.com/office/drawing/2014/main" id="{B6BAAB1E-CBC0-4263-B90C-D0F251928ED9}"/>
                </a:ext>
              </a:extLst>
            </p:cNvPr>
            <p:cNvSpPr/>
            <p:nvPr/>
          </p:nvSpPr>
          <p:spPr bwMode="auto">
            <a:xfrm>
              <a:off x="5730875" y="4129088"/>
              <a:ext cx="296863" cy="147638"/>
            </a:xfrm>
            <a:custGeom>
              <a:avLst/>
              <a:gdLst>
                <a:gd name="T0" fmla="*/ 1 w 60"/>
                <a:gd name="T1" fmla="*/ 0 h 30"/>
                <a:gd name="T2" fmla="*/ 60 w 60"/>
                <a:gd name="T3" fmla="*/ 0 h 30"/>
                <a:gd name="T4" fmla="*/ 56 w 60"/>
                <a:gd name="T5" fmla="*/ 30 h 30"/>
                <a:gd name="T6" fmla="*/ 32 w 60"/>
                <a:gd name="T7" fmla="*/ 26 h 30"/>
                <a:gd name="T8" fmla="*/ 0 w 60"/>
                <a:gd name="T9" fmla="*/ 28 h 30"/>
                <a:gd name="T10" fmla="*/ 1 w 6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0">
                  <a:moveTo>
                    <a:pt x="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9" y="8"/>
                    <a:pt x="57" y="19"/>
                    <a:pt x="56" y="30"/>
                  </a:cubicBezTo>
                  <a:cubicBezTo>
                    <a:pt x="51" y="30"/>
                    <a:pt x="44" y="30"/>
                    <a:pt x="32" y="26"/>
                  </a:cubicBezTo>
                  <a:cubicBezTo>
                    <a:pt x="19" y="22"/>
                    <a:pt x="8" y="25"/>
                    <a:pt x="0" y="28"/>
                  </a:cubicBezTo>
                  <a:cubicBezTo>
                    <a:pt x="1" y="18"/>
                    <a:pt x="1" y="8"/>
                    <a:pt x="1" y="0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任意多边形 17">
              <a:extLst>
                <a:ext uri="{FF2B5EF4-FFF2-40B4-BE49-F238E27FC236}">
                  <a16:creationId xmlns="" xmlns:a16="http://schemas.microsoft.com/office/drawing/2014/main" id="{FF85649B-136C-4FD9-A69C-963CE2CA75DA}"/>
                </a:ext>
              </a:extLst>
            </p:cNvPr>
            <p:cNvSpPr/>
            <p:nvPr/>
          </p:nvSpPr>
          <p:spPr bwMode="auto">
            <a:xfrm>
              <a:off x="5464175" y="5099051"/>
              <a:ext cx="280988" cy="358775"/>
            </a:xfrm>
            <a:custGeom>
              <a:avLst/>
              <a:gdLst>
                <a:gd name="T0" fmla="*/ 57 w 57"/>
                <a:gd name="T1" fmla="*/ 14 h 73"/>
                <a:gd name="T2" fmla="*/ 29 w 57"/>
                <a:gd name="T3" fmla="*/ 73 h 73"/>
                <a:gd name="T4" fmla="*/ 0 w 57"/>
                <a:gd name="T5" fmla="*/ 72 h 73"/>
                <a:gd name="T6" fmla="*/ 20 w 57"/>
                <a:gd name="T7" fmla="*/ 0 h 73"/>
                <a:gd name="T8" fmla="*/ 57 w 57"/>
                <a:gd name="T9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3">
                  <a:moveTo>
                    <a:pt x="57" y="14"/>
                  </a:moveTo>
                  <a:cubicBezTo>
                    <a:pt x="42" y="47"/>
                    <a:pt x="29" y="73"/>
                    <a:pt x="29" y="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9" y="38"/>
                    <a:pt x="20" y="0"/>
                  </a:cubicBezTo>
                  <a:lnTo>
                    <a:pt x="57" y="14"/>
                  </a:lnTo>
                  <a:close/>
                </a:path>
              </a:pathLst>
            </a:custGeom>
            <a:solidFill>
              <a:srgbClr val="FFC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任意多边形 18">
              <a:extLst>
                <a:ext uri="{FF2B5EF4-FFF2-40B4-BE49-F238E27FC236}">
                  <a16:creationId xmlns="" xmlns:a16="http://schemas.microsoft.com/office/drawing/2014/main" id="{BB275E39-3080-450B-8C12-890168C1C712}"/>
                </a:ext>
              </a:extLst>
            </p:cNvPr>
            <p:cNvSpPr/>
            <p:nvPr/>
          </p:nvSpPr>
          <p:spPr bwMode="auto">
            <a:xfrm>
              <a:off x="5386388" y="5359401"/>
              <a:ext cx="522288" cy="349250"/>
            </a:xfrm>
            <a:custGeom>
              <a:avLst/>
              <a:gdLst>
                <a:gd name="T0" fmla="*/ 106 w 106"/>
                <a:gd name="T1" fmla="*/ 64 h 71"/>
                <a:gd name="T2" fmla="*/ 105 w 106"/>
                <a:gd name="T3" fmla="*/ 66 h 71"/>
                <a:gd name="T4" fmla="*/ 104 w 106"/>
                <a:gd name="T5" fmla="*/ 67 h 71"/>
                <a:gd name="T6" fmla="*/ 102 w 106"/>
                <a:gd name="T7" fmla="*/ 70 h 71"/>
                <a:gd name="T8" fmla="*/ 69 w 106"/>
                <a:gd name="T9" fmla="*/ 63 h 71"/>
                <a:gd name="T10" fmla="*/ 35 w 106"/>
                <a:gd name="T11" fmla="*/ 54 h 71"/>
                <a:gd name="T12" fmla="*/ 4 w 106"/>
                <a:gd name="T13" fmla="*/ 46 h 71"/>
                <a:gd name="T14" fmla="*/ 1 w 106"/>
                <a:gd name="T15" fmla="*/ 41 h 71"/>
                <a:gd name="T16" fmla="*/ 1 w 106"/>
                <a:gd name="T17" fmla="*/ 39 h 71"/>
                <a:gd name="T18" fmla="*/ 5 w 106"/>
                <a:gd name="T19" fmla="*/ 22 h 71"/>
                <a:gd name="T20" fmla="*/ 12 w 106"/>
                <a:gd name="T21" fmla="*/ 11 h 71"/>
                <a:gd name="T22" fmla="*/ 12 w 106"/>
                <a:gd name="T23" fmla="*/ 1 h 71"/>
                <a:gd name="T24" fmla="*/ 19 w 106"/>
                <a:gd name="T25" fmla="*/ 2 h 71"/>
                <a:gd name="T26" fmla="*/ 34 w 106"/>
                <a:gd name="T27" fmla="*/ 11 h 71"/>
                <a:gd name="T28" fmla="*/ 50 w 106"/>
                <a:gd name="T29" fmla="*/ 4 h 71"/>
                <a:gd name="T30" fmla="*/ 59 w 106"/>
                <a:gd name="T31" fmla="*/ 9 h 71"/>
                <a:gd name="T32" fmla="*/ 60 w 106"/>
                <a:gd name="T33" fmla="*/ 13 h 71"/>
                <a:gd name="T34" fmla="*/ 65 w 106"/>
                <a:gd name="T35" fmla="*/ 19 h 71"/>
                <a:gd name="T36" fmla="*/ 66 w 106"/>
                <a:gd name="T37" fmla="*/ 20 h 71"/>
                <a:gd name="T38" fmla="*/ 67 w 106"/>
                <a:gd name="T39" fmla="*/ 22 h 71"/>
                <a:gd name="T40" fmla="*/ 70 w 106"/>
                <a:gd name="T41" fmla="*/ 26 h 71"/>
                <a:gd name="T42" fmla="*/ 70 w 106"/>
                <a:gd name="T43" fmla="*/ 27 h 71"/>
                <a:gd name="T44" fmla="*/ 74 w 106"/>
                <a:gd name="T45" fmla="*/ 31 h 71"/>
                <a:gd name="T46" fmla="*/ 87 w 106"/>
                <a:gd name="T47" fmla="*/ 43 h 71"/>
                <a:gd name="T48" fmla="*/ 105 w 106"/>
                <a:gd name="T49" fmla="*/ 60 h 71"/>
                <a:gd name="T50" fmla="*/ 106 w 106"/>
                <a:gd name="T51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6" h="71">
                  <a:moveTo>
                    <a:pt x="106" y="64"/>
                  </a:moveTo>
                  <a:cubicBezTo>
                    <a:pt x="105" y="64"/>
                    <a:pt x="105" y="65"/>
                    <a:pt x="105" y="66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3" y="68"/>
                    <a:pt x="103" y="70"/>
                    <a:pt x="102" y="70"/>
                  </a:cubicBezTo>
                  <a:cubicBezTo>
                    <a:pt x="100" y="71"/>
                    <a:pt x="69" y="63"/>
                    <a:pt x="69" y="6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29" y="53"/>
                    <a:pt x="12" y="48"/>
                    <a:pt x="4" y="46"/>
                  </a:cubicBezTo>
                  <a:cubicBezTo>
                    <a:pt x="2" y="45"/>
                    <a:pt x="0" y="43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2" y="34"/>
                    <a:pt x="4" y="25"/>
                    <a:pt x="5" y="22"/>
                  </a:cubicBezTo>
                  <a:cubicBezTo>
                    <a:pt x="6" y="18"/>
                    <a:pt x="12" y="11"/>
                    <a:pt x="12" y="11"/>
                  </a:cubicBezTo>
                  <a:cubicBezTo>
                    <a:pt x="12" y="11"/>
                    <a:pt x="7" y="2"/>
                    <a:pt x="12" y="1"/>
                  </a:cubicBezTo>
                  <a:cubicBezTo>
                    <a:pt x="17" y="0"/>
                    <a:pt x="19" y="2"/>
                    <a:pt x="19" y="2"/>
                  </a:cubicBezTo>
                  <a:cubicBezTo>
                    <a:pt x="19" y="2"/>
                    <a:pt x="28" y="11"/>
                    <a:pt x="34" y="11"/>
                  </a:cubicBezTo>
                  <a:cubicBezTo>
                    <a:pt x="40" y="12"/>
                    <a:pt x="47" y="8"/>
                    <a:pt x="50" y="4"/>
                  </a:cubicBezTo>
                  <a:cubicBezTo>
                    <a:pt x="53" y="0"/>
                    <a:pt x="59" y="5"/>
                    <a:pt x="59" y="9"/>
                  </a:cubicBezTo>
                  <a:cubicBezTo>
                    <a:pt x="59" y="11"/>
                    <a:pt x="59" y="12"/>
                    <a:pt x="60" y="13"/>
                  </a:cubicBezTo>
                  <a:cubicBezTo>
                    <a:pt x="61" y="15"/>
                    <a:pt x="63" y="16"/>
                    <a:pt x="65" y="19"/>
                  </a:cubicBezTo>
                  <a:cubicBezTo>
                    <a:pt x="65" y="19"/>
                    <a:pt x="65" y="20"/>
                    <a:pt x="66" y="20"/>
                  </a:cubicBezTo>
                  <a:cubicBezTo>
                    <a:pt x="66" y="21"/>
                    <a:pt x="66" y="21"/>
                    <a:pt x="67" y="22"/>
                  </a:cubicBezTo>
                  <a:cubicBezTo>
                    <a:pt x="68" y="23"/>
                    <a:pt x="69" y="25"/>
                    <a:pt x="70" y="26"/>
                  </a:cubicBezTo>
                  <a:cubicBezTo>
                    <a:pt x="70" y="26"/>
                    <a:pt x="70" y="26"/>
                    <a:pt x="70" y="27"/>
                  </a:cubicBezTo>
                  <a:cubicBezTo>
                    <a:pt x="72" y="28"/>
                    <a:pt x="73" y="29"/>
                    <a:pt x="74" y="31"/>
                  </a:cubicBezTo>
                  <a:cubicBezTo>
                    <a:pt x="79" y="35"/>
                    <a:pt x="84" y="40"/>
                    <a:pt x="87" y="43"/>
                  </a:cubicBezTo>
                  <a:cubicBezTo>
                    <a:pt x="91" y="46"/>
                    <a:pt x="101" y="56"/>
                    <a:pt x="105" y="60"/>
                  </a:cubicBezTo>
                  <a:cubicBezTo>
                    <a:pt x="106" y="61"/>
                    <a:pt x="106" y="63"/>
                    <a:pt x="106" y="64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任意多边形 19">
              <a:extLst>
                <a:ext uri="{FF2B5EF4-FFF2-40B4-BE49-F238E27FC236}">
                  <a16:creationId xmlns="" xmlns:a16="http://schemas.microsoft.com/office/drawing/2014/main" id="{43C1B473-DD64-4AB7-A83C-74ECF0F55ABD}"/>
                </a:ext>
              </a:extLst>
            </p:cNvPr>
            <p:cNvSpPr/>
            <p:nvPr/>
          </p:nvSpPr>
          <p:spPr bwMode="auto">
            <a:xfrm>
              <a:off x="5386388" y="5551488"/>
              <a:ext cx="512763" cy="157163"/>
            </a:xfrm>
            <a:custGeom>
              <a:avLst/>
              <a:gdLst>
                <a:gd name="T0" fmla="*/ 104 w 104"/>
                <a:gd name="T1" fmla="*/ 28 h 32"/>
                <a:gd name="T2" fmla="*/ 102 w 104"/>
                <a:gd name="T3" fmla="*/ 31 h 32"/>
                <a:gd name="T4" fmla="*/ 69 w 104"/>
                <a:gd name="T5" fmla="*/ 24 h 32"/>
                <a:gd name="T6" fmla="*/ 35 w 104"/>
                <a:gd name="T7" fmla="*/ 15 h 32"/>
                <a:gd name="T8" fmla="*/ 4 w 104"/>
                <a:gd name="T9" fmla="*/ 7 h 32"/>
                <a:gd name="T10" fmla="*/ 1 w 104"/>
                <a:gd name="T11" fmla="*/ 2 h 32"/>
                <a:gd name="T12" fmla="*/ 1 w 104"/>
                <a:gd name="T13" fmla="*/ 0 h 32"/>
                <a:gd name="T14" fmla="*/ 104 w 104"/>
                <a:gd name="T15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32">
                  <a:moveTo>
                    <a:pt x="104" y="28"/>
                  </a:moveTo>
                  <a:cubicBezTo>
                    <a:pt x="103" y="29"/>
                    <a:pt x="103" y="31"/>
                    <a:pt x="102" y="31"/>
                  </a:cubicBezTo>
                  <a:cubicBezTo>
                    <a:pt x="100" y="32"/>
                    <a:pt x="69" y="24"/>
                    <a:pt x="69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14"/>
                    <a:pt x="12" y="9"/>
                    <a:pt x="4" y="7"/>
                  </a:cubicBezTo>
                  <a:cubicBezTo>
                    <a:pt x="2" y="6"/>
                    <a:pt x="0" y="4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3" y="11"/>
                    <a:pt x="68" y="20"/>
                    <a:pt x="104" y="28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 20">
              <a:extLst>
                <a:ext uri="{FF2B5EF4-FFF2-40B4-BE49-F238E27FC236}">
                  <a16:creationId xmlns="" xmlns:a16="http://schemas.microsoft.com/office/drawing/2014/main" id="{EF98B72E-9843-4A82-B27A-A277AC9A5DCB}"/>
                </a:ext>
              </a:extLst>
            </p:cNvPr>
            <p:cNvSpPr/>
            <p:nvPr/>
          </p:nvSpPr>
          <p:spPr bwMode="auto">
            <a:xfrm>
              <a:off x="5622925" y="5448301"/>
              <a:ext cx="128588" cy="63500"/>
            </a:xfrm>
            <a:custGeom>
              <a:avLst/>
              <a:gdLst>
                <a:gd name="T0" fmla="*/ 2 w 26"/>
                <a:gd name="T1" fmla="*/ 13 h 13"/>
                <a:gd name="T2" fmla="*/ 1 w 26"/>
                <a:gd name="T3" fmla="*/ 12 h 13"/>
                <a:gd name="T4" fmla="*/ 1 w 26"/>
                <a:gd name="T5" fmla="*/ 10 h 13"/>
                <a:gd name="T6" fmla="*/ 12 w 26"/>
                <a:gd name="T7" fmla="*/ 2 h 13"/>
                <a:gd name="T8" fmla="*/ 25 w 26"/>
                <a:gd name="T9" fmla="*/ 6 h 13"/>
                <a:gd name="T10" fmla="*/ 25 w 26"/>
                <a:gd name="T11" fmla="*/ 9 h 13"/>
                <a:gd name="T12" fmla="*/ 22 w 26"/>
                <a:gd name="T13" fmla="*/ 8 h 13"/>
                <a:gd name="T14" fmla="*/ 13 w 26"/>
                <a:gd name="T15" fmla="*/ 6 h 13"/>
                <a:gd name="T16" fmla="*/ 3 w 26"/>
                <a:gd name="T17" fmla="*/ 12 h 13"/>
                <a:gd name="T18" fmla="*/ 2 w 26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3">
                  <a:moveTo>
                    <a:pt x="2" y="13"/>
                  </a:moveTo>
                  <a:cubicBezTo>
                    <a:pt x="1" y="13"/>
                    <a:pt x="1" y="13"/>
                    <a:pt x="1" y="12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1" y="9"/>
                    <a:pt x="6" y="4"/>
                    <a:pt x="12" y="2"/>
                  </a:cubicBezTo>
                  <a:cubicBezTo>
                    <a:pt x="20" y="0"/>
                    <a:pt x="25" y="6"/>
                    <a:pt x="25" y="6"/>
                  </a:cubicBezTo>
                  <a:cubicBezTo>
                    <a:pt x="26" y="7"/>
                    <a:pt x="26" y="8"/>
                    <a:pt x="25" y="9"/>
                  </a:cubicBezTo>
                  <a:cubicBezTo>
                    <a:pt x="24" y="9"/>
                    <a:pt x="23" y="9"/>
                    <a:pt x="22" y="8"/>
                  </a:cubicBezTo>
                  <a:cubicBezTo>
                    <a:pt x="22" y="8"/>
                    <a:pt x="19" y="5"/>
                    <a:pt x="13" y="6"/>
                  </a:cubicBezTo>
                  <a:cubicBezTo>
                    <a:pt x="8" y="7"/>
                    <a:pt x="3" y="12"/>
                    <a:pt x="3" y="12"/>
                  </a:cubicBezTo>
                  <a:cubicBezTo>
                    <a:pt x="3" y="13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任意多边形 21">
              <a:extLst>
                <a:ext uri="{FF2B5EF4-FFF2-40B4-BE49-F238E27FC236}">
                  <a16:creationId xmlns="" xmlns:a16="http://schemas.microsoft.com/office/drawing/2014/main" id="{31978843-87C1-4755-9D68-9210B72859A4}"/>
                </a:ext>
              </a:extLst>
            </p:cNvPr>
            <p:cNvSpPr/>
            <p:nvPr/>
          </p:nvSpPr>
          <p:spPr bwMode="auto">
            <a:xfrm>
              <a:off x="5602288" y="5418138"/>
              <a:ext cx="128588" cy="58738"/>
            </a:xfrm>
            <a:custGeom>
              <a:avLst/>
              <a:gdLst>
                <a:gd name="T0" fmla="*/ 2 w 26"/>
                <a:gd name="T1" fmla="*/ 12 h 12"/>
                <a:gd name="T2" fmla="*/ 0 w 26"/>
                <a:gd name="T3" fmla="*/ 12 h 12"/>
                <a:gd name="T4" fmla="*/ 0 w 26"/>
                <a:gd name="T5" fmla="*/ 9 h 12"/>
                <a:gd name="T6" fmla="*/ 12 w 26"/>
                <a:gd name="T7" fmla="*/ 2 h 12"/>
                <a:gd name="T8" fmla="*/ 25 w 26"/>
                <a:gd name="T9" fmla="*/ 6 h 12"/>
                <a:gd name="T10" fmla="*/ 25 w 26"/>
                <a:gd name="T11" fmla="*/ 8 h 12"/>
                <a:gd name="T12" fmla="*/ 22 w 26"/>
                <a:gd name="T13" fmla="*/ 8 h 12"/>
                <a:gd name="T14" fmla="*/ 13 w 26"/>
                <a:gd name="T15" fmla="*/ 5 h 12"/>
                <a:gd name="T16" fmla="*/ 3 w 26"/>
                <a:gd name="T17" fmla="*/ 12 h 12"/>
                <a:gd name="T18" fmla="*/ 2 w 2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2">
                  <a:moveTo>
                    <a:pt x="2" y="12"/>
                  </a:moveTo>
                  <a:cubicBezTo>
                    <a:pt x="1" y="12"/>
                    <a:pt x="1" y="12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9"/>
                    <a:pt x="6" y="3"/>
                    <a:pt x="12" y="2"/>
                  </a:cubicBezTo>
                  <a:cubicBezTo>
                    <a:pt x="20" y="0"/>
                    <a:pt x="25" y="5"/>
                    <a:pt x="25" y="6"/>
                  </a:cubicBezTo>
                  <a:cubicBezTo>
                    <a:pt x="26" y="6"/>
                    <a:pt x="25" y="8"/>
                    <a:pt x="25" y="8"/>
                  </a:cubicBezTo>
                  <a:cubicBezTo>
                    <a:pt x="24" y="9"/>
                    <a:pt x="23" y="9"/>
                    <a:pt x="22" y="8"/>
                  </a:cubicBezTo>
                  <a:cubicBezTo>
                    <a:pt x="22" y="8"/>
                    <a:pt x="19" y="4"/>
                    <a:pt x="13" y="5"/>
                  </a:cubicBezTo>
                  <a:cubicBezTo>
                    <a:pt x="8" y="7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任意多边形 22">
              <a:extLst>
                <a:ext uri="{FF2B5EF4-FFF2-40B4-BE49-F238E27FC236}">
                  <a16:creationId xmlns="" xmlns:a16="http://schemas.microsoft.com/office/drawing/2014/main" id="{7F728EDB-8E19-4829-B607-7789CA48B1A9}"/>
                </a:ext>
              </a:extLst>
            </p:cNvPr>
            <p:cNvSpPr/>
            <p:nvPr/>
          </p:nvSpPr>
          <p:spPr bwMode="auto">
            <a:xfrm>
              <a:off x="5651500" y="5476876"/>
              <a:ext cx="128588" cy="65088"/>
            </a:xfrm>
            <a:custGeom>
              <a:avLst/>
              <a:gdLst>
                <a:gd name="T0" fmla="*/ 2 w 26"/>
                <a:gd name="T1" fmla="*/ 13 h 13"/>
                <a:gd name="T2" fmla="*/ 1 w 26"/>
                <a:gd name="T3" fmla="*/ 12 h 13"/>
                <a:gd name="T4" fmla="*/ 1 w 26"/>
                <a:gd name="T5" fmla="*/ 10 h 13"/>
                <a:gd name="T6" fmla="*/ 13 w 26"/>
                <a:gd name="T7" fmla="*/ 2 h 13"/>
                <a:gd name="T8" fmla="*/ 25 w 26"/>
                <a:gd name="T9" fmla="*/ 6 h 13"/>
                <a:gd name="T10" fmla="*/ 25 w 26"/>
                <a:gd name="T11" fmla="*/ 9 h 13"/>
                <a:gd name="T12" fmla="*/ 22 w 26"/>
                <a:gd name="T13" fmla="*/ 8 h 13"/>
                <a:gd name="T14" fmla="*/ 14 w 26"/>
                <a:gd name="T15" fmla="*/ 6 h 13"/>
                <a:gd name="T16" fmla="*/ 4 w 26"/>
                <a:gd name="T17" fmla="*/ 12 h 13"/>
                <a:gd name="T18" fmla="*/ 2 w 26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3">
                  <a:moveTo>
                    <a:pt x="2" y="13"/>
                  </a:moveTo>
                  <a:cubicBezTo>
                    <a:pt x="2" y="13"/>
                    <a:pt x="1" y="13"/>
                    <a:pt x="1" y="12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1" y="9"/>
                    <a:pt x="7" y="4"/>
                    <a:pt x="13" y="2"/>
                  </a:cubicBezTo>
                  <a:cubicBezTo>
                    <a:pt x="21" y="0"/>
                    <a:pt x="25" y="6"/>
                    <a:pt x="25" y="6"/>
                  </a:cubicBezTo>
                  <a:cubicBezTo>
                    <a:pt x="26" y="7"/>
                    <a:pt x="26" y="8"/>
                    <a:pt x="25" y="9"/>
                  </a:cubicBezTo>
                  <a:cubicBezTo>
                    <a:pt x="24" y="9"/>
                    <a:pt x="23" y="9"/>
                    <a:pt x="22" y="8"/>
                  </a:cubicBezTo>
                  <a:cubicBezTo>
                    <a:pt x="22" y="8"/>
                    <a:pt x="19" y="5"/>
                    <a:pt x="14" y="6"/>
                  </a:cubicBezTo>
                  <a:cubicBezTo>
                    <a:pt x="9" y="7"/>
                    <a:pt x="4" y="12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任意多边形 23">
              <a:extLst>
                <a:ext uri="{FF2B5EF4-FFF2-40B4-BE49-F238E27FC236}">
                  <a16:creationId xmlns="" xmlns:a16="http://schemas.microsoft.com/office/drawing/2014/main" id="{31EC759A-2BC0-490A-8917-E75A82F94647}"/>
                </a:ext>
              </a:extLst>
            </p:cNvPr>
            <p:cNvSpPr/>
            <p:nvPr/>
          </p:nvSpPr>
          <p:spPr bwMode="auto">
            <a:xfrm>
              <a:off x="6115050" y="3643313"/>
              <a:ext cx="425450" cy="1854200"/>
            </a:xfrm>
            <a:custGeom>
              <a:avLst/>
              <a:gdLst>
                <a:gd name="T0" fmla="*/ 86 w 86"/>
                <a:gd name="T1" fmla="*/ 0 h 377"/>
                <a:gd name="T2" fmla="*/ 74 w 86"/>
                <a:gd name="T3" fmla="*/ 99 h 377"/>
                <a:gd name="T4" fmla="*/ 70 w 86"/>
                <a:gd name="T5" fmla="*/ 133 h 377"/>
                <a:gd name="T6" fmla="*/ 63 w 86"/>
                <a:gd name="T7" fmla="*/ 180 h 377"/>
                <a:gd name="T8" fmla="*/ 39 w 86"/>
                <a:gd name="T9" fmla="*/ 319 h 377"/>
                <a:gd name="T10" fmla="*/ 30 w 86"/>
                <a:gd name="T11" fmla="*/ 369 h 377"/>
                <a:gd name="T12" fmla="*/ 0 w 86"/>
                <a:gd name="T13" fmla="*/ 373 h 377"/>
                <a:gd name="T14" fmla="*/ 4 w 86"/>
                <a:gd name="T15" fmla="*/ 318 h 377"/>
                <a:gd name="T16" fmla="*/ 16 w 86"/>
                <a:gd name="T17" fmla="*/ 123 h 377"/>
                <a:gd name="T18" fmla="*/ 17 w 86"/>
                <a:gd name="T19" fmla="*/ 99 h 377"/>
                <a:gd name="T20" fmla="*/ 21 w 86"/>
                <a:gd name="T21" fmla="*/ 49 h 377"/>
                <a:gd name="T22" fmla="*/ 86 w 86"/>
                <a:gd name="T2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377">
                  <a:moveTo>
                    <a:pt x="86" y="0"/>
                  </a:moveTo>
                  <a:cubicBezTo>
                    <a:pt x="86" y="0"/>
                    <a:pt x="80" y="48"/>
                    <a:pt x="74" y="99"/>
                  </a:cubicBezTo>
                  <a:cubicBezTo>
                    <a:pt x="73" y="110"/>
                    <a:pt x="71" y="121"/>
                    <a:pt x="70" y="133"/>
                  </a:cubicBezTo>
                  <a:cubicBezTo>
                    <a:pt x="67" y="150"/>
                    <a:pt x="65" y="166"/>
                    <a:pt x="63" y="180"/>
                  </a:cubicBezTo>
                  <a:cubicBezTo>
                    <a:pt x="56" y="229"/>
                    <a:pt x="46" y="282"/>
                    <a:pt x="39" y="319"/>
                  </a:cubicBezTo>
                  <a:cubicBezTo>
                    <a:pt x="34" y="349"/>
                    <a:pt x="30" y="369"/>
                    <a:pt x="30" y="369"/>
                  </a:cubicBezTo>
                  <a:cubicBezTo>
                    <a:pt x="20" y="377"/>
                    <a:pt x="10" y="377"/>
                    <a:pt x="0" y="373"/>
                  </a:cubicBezTo>
                  <a:cubicBezTo>
                    <a:pt x="4" y="318"/>
                    <a:pt x="4" y="318"/>
                    <a:pt x="4" y="318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21" y="49"/>
                    <a:pt x="21" y="49"/>
                    <a:pt x="21" y="49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任意多边形 24">
              <a:extLst>
                <a:ext uri="{FF2B5EF4-FFF2-40B4-BE49-F238E27FC236}">
                  <a16:creationId xmlns="" xmlns:a16="http://schemas.microsoft.com/office/drawing/2014/main" id="{5FE074C7-EBAA-4797-B9A9-E25E38585BB0}"/>
                </a:ext>
              </a:extLst>
            </p:cNvPr>
            <p:cNvSpPr/>
            <p:nvPr/>
          </p:nvSpPr>
          <p:spPr bwMode="auto">
            <a:xfrm>
              <a:off x="6194425" y="4129088"/>
              <a:ext cx="285750" cy="168275"/>
            </a:xfrm>
            <a:custGeom>
              <a:avLst/>
              <a:gdLst>
                <a:gd name="T0" fmla="*/ 58 w 58"/>
                <a:gd name="T1" fmla="*/ 0 h 34"/>
                <a:gd name="T2" fmla="*/ 54 w 58"/>
                <a:gd name="T3" fmla="*/ 34 h 34"/>
                <a:gd name="T4" fmla="*/ 34 w 58"/>
                <a:gd name="T5" fmla="*/ 29 h 34"/>
                <a:gd name="T6" fmla="*/ 0 w 58"/>
                <a:gd name="T7" fmla="*/ 24 h 34"/>
                <a:gd name="T8" fmla="*/ 1 w 58"/>
                <a:gd name="T9" fmla="*/ 0 h 34"/>
                <a:gd name="T10" fmla="*/ 5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58" y="0"/>
                  </a:moveTo>
                  <a:cubicBezTo>
                    <a:pt x="57" y="11"/>
                    <a:pt x="55" y="22"/>
                    <a:pt x="54" y="34"/>
                  </a:cubicBezTo>
                  <a:cubicBezTo>
                    <a:pt x="48" y="33"/>
                    <a:pt x="42" y="32"/>
                    <a:pt x="34" y="29"/>
                  </a:cubicBezTo>
                  <a:cubicBezTo>
                    <a:pt x="22" y="24"/>
                    <a:pt x="10" y="23"/>
                    <a:pt x="0" y="24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任意多边形 25">
              <a:extLst>
                <a:ext uri="{FF2B5EF4-FFF2-40B4-BE49-F238E27FC236}">
                  <a16:creationId xmlns="" xmlns:a16="http://schemas.microsoft.com/office/drawing/2014/main" id="{DB96C059-E66C-425B-A764-6A77FD0DB287}"/>
                </a:ext>
              </a:extLst>
            </p:cNvPr>
            <p:cNvSpPr/>
            <p:nvPr/>
          </p:nvSpPr>
          <p:spPr bwMode="auto">
            <a:xfrm>
              <a:off x="6115050" y="5207001"/>
              <a:ext cx="193675" cy="290513"/>
            </a:xfrm>
            <a:custGeom>
              <a:avLst/>
              <a:gdLst>
                <a:gd name="T0" fmla="*/ 39 w 39"/>
                <a:gd name="T1" fmla="*/ 1 h 59"/>
                <a:gd name="T2" fmla="*/ 30 w 39"/>
                <a:gd name="T3" fmla="*/ 51 h 59"/>
                <a:gd name="T4" fmla="*/ 0 w 39"/>
                <a:gd name="T5" fmla="*/ 55 h 59"/>
                <a:gd name="T6" fmla="*/ 4 w 39"/>
                <a:gd name="T7" fmla="*/ 0 h 59"/>
                <a:gd name="T8" fmla="*/ 39 w 39"/>
                <a:gd name="T9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9">
                  <a:moveTo>
                    <a:pt x="39" y="1"/>
                  </a:moveTo>
                  <a:cubicBezTo>
                    <a:pt x="34" y="31"/>
                    <a:pt x="30" y="51"/>
                    <a:pt x="30" y="51"/>
                  </a:cubicBezTo>
                  <a:cubicBezTo>
                    <a:pt x="20" y="59"/>
                    <a:pt x="10" y="59"/>
                    <a:pt x="0" y="5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1"/>
                    <a:pt x="27" y="2"/>
                    <a:pt x="39" y="1"/>
                  </a:cubicBezTo>
                  <a:close/>
                </a:path>
              </a:pathLst>
            </a:custGeom>
            <a:solidFill>
              <a:srgbClr val="FFC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任意多边形 26">
              <a:extLst>
                <a:ext uri="{FF2B5EF4-FFF2-40B4-BE49-F238E27FC236}">
                  <a16:creationId xmlns="" xmlns:a16="http://schemas.microsoft.com/office/drawing/2014/main" id="{12FD8F04-DE8F-45A2-BDAA-EE96241FEEAF}"/>
                </a:ext>
              </a:extLst>
            </p:cNvPr>
            <p:cNvSpPr/>
            <p:nvPr/>
          </p:nvSpPr>
          <p:spPr bwMode="auto">
            <a:xfrm>
              <a:off x="6056313" y="5408613"/>
              <a:ext cx="547688" cy="279400"/>
            </a:xfrm>
            <a:custGeom>
              <a:avLst/>
              <a:gdLst>
                <a:gd name="T0" fmla="*/ 111 w 111"/>
                <a:gd name="T1" fmla="*/ 49 h 57"/>
                <a:gd name="T2" fmla="*/ 111 w 111"/>
                <a:gd name="T3" fmla="*/ 50 h 57"/>
                <a:gd name="T4" fmla="*/ 111 w 111"/>
                <a:gd name="T5" fmla="*/ 52 h 57"/>
                <a:gd name="T6" fmla="*/ 109 w 111"/>
                <a:gd name="T7" fmla="*/ 56 h 57"/>
                <a:gd name="T8" fmla="*/ 75 w 111"/>
                <a:gd name="T9" fmla="*/ 57 h 57"/>
                <a:gd name="T10" fmla="*/ 40 w 111"/>
                <a:gd name="T11" fmla="*/ 57 h 57"/>
                <a:gd name="T12" fmla="*/ 8 w 111"/>
                <a:gd name="T13" fmla="*/ 57 h 57"/>
                <a:gd name="T14" fmla="*/ 4 w 111"/>
                <a:gd name="T15" fmla="*/ 52 h 57"/>
                <a:gd name="T16" fmla="*/ 4 w 111"/>
                <a:gd name="T17" fmla="*/ 51 h 57"/>
                <a:gd name="T18" fmla="*/ 3 w 111"/>
                <a:gd name="T19" fmla="*/ 34 h 57"/>
                <a:gd name="T20" fmla="*/ 7 w 111"/>
                <a:gd name="T21" fmla="*/ 21 h 57"/>
                <a:gd name="T22" fmla="*/ 5 w 111"/>
                <a:gd name="T23" fmla="*/ 11 h 57"/>
                <a:gd name="T24" fmla="*/ 12 w 111"/>
                <a:gd name="T25" fmla="*/ 10 h 57"/>
                <a:gd name="T26" fmla="*/ 29 w 111"/>
                <a:gd name="T27" fmla="*/ 16 h 57"/>
                <a:gd name="T28" fmla="*/ 42 w 111"/>
                <a:gd name="T29" fmla="*/ 5 h 57"/>
                <a:gd name="T30" fmla="*/ 52 w 111"/>
                <a:gd name="T31" fmla="*/ 7 h 57"/>
                <a:gd name="T32" fmla="*/ 54 w 111"/>
                <a:gd name="T33" fmla="*/ 11 h 57"/>
                <a:gd name="T34" fmla="*/ 60 w 111"/>
                <a:gd name="T35" fmla="*/ 15 h 57"/>
                <a:gd name="T36" fmla="*/ 61 w 111"/>
                <a:gd name="T37" fmla="*/ 16 h 57"/>
                <a:gd name="T38" fmla="*/ 63 w 111"/>
                <a:gd name="T39" fmla="*/ 18 h 57"/>
                <a:gd name="T40" fmla="*/ 67 w 111"/>
                <a:gd name="T41" fmla="*/ 21 h 57"/>
                <a:gd name="T42" fmla="*/ 68 w 111"/>
                <a:gd name="T43" fmla="*/ 21 h 57"/>
                <a:gd name="T44" fmla="*/ 72 w 111"/>
                <a:gd name="T45" fmla="*/ 24 h 57"/>
                <a:gd name="T46" fmla="*/ 88 w 111"/>
                <a:gd name="T47" fmla="*/ 32 h 57"/>
                <a:gd name="T48" fmla="*/ 110 w 111"/>
                <a:gd name="T49" fmla="*/ 45 h 57"/>
                <a:gd name="T50" fmla="*/ 111 w 111"/>
                <a:gd name="T51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57">
                  <a:moveTo>
                    <a:pt x="111" y="49"/>
                  </a:moveTo>
                  <a:cubicBezTo>
                    <a:pt x="111" y="49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2"/>
                  </a:cubicBezTo>
                  <a:cubicBezTo>
                    <a:pt x="110" y="53"/>
                    <a:pt x="110" y="55"/>
                    <a:pt x="109" y="56"/>
                  </a:cubicBezTo>
                  <a:cubicBezTo>
                    <a:pt x="108" y="57"/>
                    <a:pt x="75" y="57"/>
                    <a:pt x="75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5" y="57"/>
                    <a:pt x="16" y="57"/>
                    <a:pt x="8" y="57"/>
                  </a:cubicBezTo>
                  <a:cubicBezTo>
                    <a:pt x="6" y="57"/>
                    <a:pt x="4" y="55"/>
                    <a:pt x="4" y="52"/>
                  </a:cubicBezTo>
                  <a:cubicBezTo>
                    <a:pt x="4" y="52"/>
                    <a:pt x="4" y="51"/>
                    <a:pt x="4" y="51"/>
                  </a:cubicBezTo>
                  <a:cubicBezTo>
                    <a:pt x="3" y="45"/>
                    <a:pt x="3" y="36"/>
                    <a:pt x="3" y="34"/>
                  </a:cubicBezTo>
                  <a:cubicBezTo>
                    <a:pt x="3" y="29"/>
                    <a:pt x="7" y="21"/>
                    <a:pt x="7" y="21"/>
                  </a:cubicBezTo>
                  <a:cubicBezTo>
                    <a:pt x="7" y="21"/>
                    <a:pt x="0" y="14"/>
                    <a:pt x="5" y="11"/>
                  </a:cubicBezTo>
                  <a:cubicBezTo>
                    <a:pt x="9" y="8"/>
                    <a:pt x="12" y="10"/>
                    <a:pt x="12" y="10"/>
                  </a:cubicBezTo>
                  <a:cubicBezTo>
                    <a:pt x="12" y="10"/>
                    <a:pt x="23" y="16"/>
                    <a:pt x="29" y="16"/>
                  </a:cubicBezTo>
                  <a:cubicBezTo>
                    <a:pt x="34" y="15"/>
                    <a:pt x="40" y="9"/>
                    <a:pt x="42" y="5"/>
                  </a:cubicBezTo>
                  <a:cubicBezTo>
                    <a:pt x="44" y="0"/>
                    <a:pt x="51" y="3"/>
                    <a:pt x="52" y="7"/>
                  </a:cubicBezTo>
                  <a:cubicBezTo>
                    <a:pt x="52" y="9"/>
                    <a:pt x="53" y="10"/>
                    <a:pt x="54" y="11"/>
                  </a:cubicBezTo>
                  <a:cubicBezTo>
                    <a:pt x="56" y="12"/>
                    <a:pt x="58" y="13"/>
                    <a:pt x="60" y="15"/>
                  </a:cubicBezTo>
                  <a:cubicBezTo>
                    <a:pt x="61" y="15"/>
                    <a:pt x="61" y="16"/>
                    <a:pt x="61" y="16"/>
                  </a:cubicBezTo>
                  <a:cubicBezTo>
                    <a:pt x="62" y="17"/>
                    <a:pt x="63" y="17"/>
                    <a:pt x="63" y="18"/>
                  </a:cubicBezTo>
                  <a:cubicBezTo>
                    <a:pt x="64" y="19"/>
                    <a:pt x="65" y="20"/>
                    <a:pt x="67" y="21"/>
                  </a:cubicBezTo>
                  <a:cubicBezTo>
                    <a:pt x="67" y="21"/>
                    <a:pt x="67" y="21"/>
                    <a:pt x="68" y="21"/>
                  </a:cubicBezTo>
                  <a:cubicBezTo>
                    <a:pt x="69" y="22"/>
                    <a:pt x="71" y="23"/>
                    <a:pt x="72" y="24"/>
                  </a:cubicBezTo>
                  <a:cubicBezTo>
                    <a:pt x="78" y="28"/>
                    <a:pt x="84" y="30"/>
                    <a:pt x="88" y="32"/>
                  </a:cubicBezTo>
                  <a:cubicBezTo>
                    <a:pt x="93" y="35"/>
                    <a:pt x="105" y="42"/>
                    <a:pt x="110" y="45"/>
                  </a:cubicBezTo>
                  <a:cubicBezTo>
                    <a:pt x="111" y="46"/>
                    <a:pt x="111" y="47"/>
                    <a:pt x="111" y="49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任意多边形 27">
              <a:extLst>
                <a:ext uri="{FF2B5EF4-FFF2-40B4-BE49-F238E27FC236}">
                  <a16:creationId xmlns="" xmlns:a16="http://schemas.microsoft.com/office/drawing/2014/main" id="{0769642E-8D38-4CCF-9A8C-EA0BDA3E751C}"/>
                </a:ext>
              </a:extLst>
            </p:cNvPr>
            <p:cNvSpPr/>
            <p:nvPr/>
          </p:nvSpPr>
          <p:spPr bwMode="auto">
            <a:xfrm>
              <a:off x="6076950" y="5659438"/>
              <a:ext cx="527050" cy="28575"/>
            </a:xfrm>
            <a:custGeom>
              <a:avLst/>
              <a:gdLst>
                <a:gd name="T0" fmla="*/ 107 w 107"/>
                <a:gd name="T1" fmla="*/ 1 h 6"/>
                <a:gd name="T2" fmla="*/ 105 w 107"/>
                <a:gd name="T3" fmla="*/ 5 h 6"/>
                <a:gd name="T4" fmla="*/ 71 w 107"/>
                <a:gd name="T5" fmla="*/ 6 h 6"/>
                <a:gd name="T6" fmla="*/ 36 w 107"/>
                <a:gd name="T7" fmla="*/ 6 h 6"/>
                <a:gd name="T8" fmla="*/ 4 w 107"/>
                <a:gd name="T9" fmla="*/ 6 h 6"/>
                <a:gd name="T10" fmla="*/ 0 w 107"/>
                <a:gd name="T11" fmla="*/ 1 h 6"/>
                <a:gd name="T12" fmla="*/ 0 w 107"/>
                <a:gd name="T13" fmla="*/ 0 h 6"/>
                <a:gd name="T14" fmla="*/ 107 w 10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6">
                  <a:moveTo>
                    <a:pt x="107" y="1"/>
                  </a:moveTo>
                  <a:cubicBezTo>
                    <a:pt x="106" y="2"/>
                    <a:pt x="106" y="4"/>
                    <a:pt x="105" y="5"/>
                  </a:cubicBezTo>
                  <a:cubicBezTo>
                    <a:pt x="104" y="6"/>
                    <a:pt x="71" y="6"/>
                    <a:pt x="71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1" y="6"/>
                    <a:pt x="12" y="6"/>
                    <a:pt x="4" y="6"/>
                  </a:cubicBezTo>
                  <a:cubicBezTo>
                    <a:pt x="2" y="6"/>
                    <a:pt x="0" y="4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3" y="2"/>
                    <a:pt x="69" y="2"/>
                    <a:pt x="107" y="1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任意多边形 28">
              <a:extLst>
                <a:ext uri="{FF2B5EF4-FFF2-40B4-BE49-F238E27FC236}">
                  <a16:creationId xmlns="" xmlns:a16="http://schemas.microsoft.com/office/drawing/2014/main" id="{6A97D412-3D34-4C2C-B112-669AD72FC7EB}"/>
                </a:ext>
              </a:extLst>
            </p:cNvPr>
            <p:cNvSpPr/>
            <p:nvPr/>
          </p:nvSpPr>
          <p:spPr bwMode="auto">
            <a:xfrm>
              <a:off x="6283325" y="5476876"/>
              <a:ext cx="123825" cy="84138"/>
            </a:xfrm>
            <a:custGeom>
              <a:avLst/>
              <a:gdLst>
                <a:gd name="T0" fmla="*/ 3 w 25"/>
                <a:gd name="T1" fmla="*/ 16 h 17"/>
                <a:gd name="T2" fmla="*/ 1 w 25"/>
                <a:gd name="T3" fmla="*/ 16 h 17"/>
                <a:gd name="T4" fmla="*/ 1 w 25"/>
                <a:gd name="T5" fmla="*/ 14 h 17"/>
                <a:gd name="T6" fmla="*/ 10 w 25"/>
                <a:gd name="T7" fmla="*/ 4 h 17"/>
                <a:gd name="T8" fmla="*/ 24 w 25"/>
                <a:gd name="T9" fmla="*/ 4 h 17"/>
                <a:gd name="T10" fmla="*/ 24 w 25"/>
                <a:gd name="T11" fmla="*/ 7 h 17"/>
                <a:gd name="T12" fmla="*/ 21 w 25"/>
                <a:gd name="T13" fmla="*/ 7 h 17"/>
                <a:gd name="T14" fmla="*/ 12 w 25"/>
                <a:gd name="T15" fmla="*/ 7 h 17"/>
                <a:gd name="T16" fmla="*/ 4 w 25"/>
                <a:gd name="T17" fmla="*/ 16 h 17"/>
                <a:gd name="T18" fmla="*/ 3 w 25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7">
                  <a:moveTo>
                    <a:pt x="3" y="16"/>
                  </a:moveTo>
                  <a:cubicBezTo>
                    <a:pt x="2" y="17"/>
                    <a:pt x="2" y="17"/>
                    <a:pt x="1" y="16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1" y="13"/>
                    <a:pt x="5" y="6"/>
                    <a:pt x="10" y="4"/>
                  </a:cubicBezTo>
                  <a:cubicBezTo>
                    <a:pt x="18" y="0"/>
                    <a:pt x="23" y="4"/>
                    <a:pt x="24" y="4"/>
                  </a:cubicBezTo>
                  <a:cubicBezTo>
                    <a:pt x="24" y="5"/>
                    <a:pt x="25" y="6"/>
                    <a:pt x="24" y="7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1" y="7"/>
                    <a:pt x="17" y="4"/>
                    <a:pt x="12" y="7"/>
                  </a:cubicBezTo>
                  <a:cubicBezTo>
                    <a:pt x="8" y="9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任意多边形 29">
              <a:extLst>
                <a:ext uri="{FF2B5EF4-FFF2-40B4-BE49-F238E27FC236}">
                  <a16:creationId xmlns="" xmlns:a16="http://schemas.microsoft.com/office/drawing/2014/main" id="{682F533E-80A1-471E-A27E-FB78E9F4F5B2}"/>
                </a:ext>
              </a:extLst>
            </p:cNvPr>
            <p:cNvSpPr/>
            <p:nvPr/>
          </p:nvSpPr>
          <p:spPr bwMode="auto">
            <a:xfrm>
              <a:off x="6259513" y="5453063"/>
              <a:ext cx="117475" cy="77788"/>
            </a:xfrm>
            <a:custGeom>
              <a:avLst/>
              <a:gdLst>
                <a:gd name="T0" fmla="*/ 2 w 24"/>
                <a:gd name="T1" fmla="*/ 16 h 16"/>
                <a:gd name="T2" fmla="*/ 1 w 24"/>
                <a:gd name="T3" fmla="*/ 16 h 16"/>
                <a:gd name="T4" fmla="*/ 0 w 24"/>
                <a:gd name="T5" fmla="*/ 14 h 16"/>
                <a:gd name="T6" fmla="*/ 10 w 24"/>
                <a:gd name="T7" fmla="*/ 3 h 16"/>
                <a:gd name="T8" fmla="*/ 23 w 24"/>
                <a:gd name="T9" fmla="*/ 4 h 16"/>
                <a:gd name="T10" fmla="*/ 23 w 24"/>
                <a:gd name="T11" fmla="*/ 7 h 16"/>
                <a:gd name="T12" fmla="*/ 21 w 24"/>
                <a:gd name="T13" fmla="*/ 7 h 16"/>
                <a:gd name="T14" fmla="*/ 12 w 24"/>
                <a:gd name="T15" fmla="*/ 7 h 16"/>
                <a:gd name="T16" fmla="*/ 3 w 24"/>
                <a:gd name="T17" fmla="*/ 15 h 16"/>
                <a:gd name="T18" fmla="*/ 2 w 2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" y="16"/>
                  </a:move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4"/>
                    <a:pt x="0" y="14"/>
                  </a:cubicBezTo>
                  <a:cubicBezTo>
                    <a:pt x="0" y="13"/>
                    <a:pt x="4" y="6"/>
                    <a:pt x="10" y="3"/>
                  </a:cubicBezTo>
                  <a:cubicBezTo>
                    <a:pt x="17" y="0"/>
                    <a:pt x="23" y="4"/>
                    <a:pt x="23" y="4"/>
                  </a:cubicBezTo>
                  <a:cubicBezTo>
                    <a:pt x="24" y="5"/>
                    <a:pt x="24" y="6"/>
                    <a:pt x="23" y="7"/>
                  </a:cubicBezTo>
                  <a:cubicBezTo>
                    <a:pt x="23" y="7"/>
                    <a:pt x="22" y="8"/>
                    <a:pt x="21" y="7"/>
                  </a:cubicBezTo>
                  <a:cubicBezTo>
                    <a:pt x="21" y="7"/>
                    <a:pt x="17" y="4"/>
                    <a:pt x="12" y="7"/>
                  </a:cubicBezTo>
                  <a:cubicBezTo>
                    <a:pt x="7" y="9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任意多边形 30">
              <a:extLst>
                <a:ext uri="{FF2B5EF4-FFF2-40B4-BE49-F238E27FC236}">
                  <a16:creationId xmlns="" xmlns:a16="http://schemas.microsoft.com/office/drawing/2014/main" id="{83D07B4C-086D-404F-8945-09AAA793930D}"/>
                </a:ext>
              </a:extLst>
            </p:cNvPr>
            <p:cNvSpPr/>
            <p:nvPr/>
          </p:nvSpPr>
          <p:spPr bwMode="auto">
            <a:xfrm>
              <a:off x="6323013" y="5497513"/>
              <a:ext cx="119063" cy="82550"/>
            </a:xfrm>
            <a:custGeom>
              <a:avLst/>
              <a:gdLst>
                <a:gd name="T0" fmla="*/ 3 w 24"/>
                <a:gd name="T1" fmla="*/ 17 h 17"/>
                <a:gd name="T2" fmla="*/ 1 w 24"/>
                <a:gd name="T3" fmla="*/ 17 h 17"/>
                <a:gd name="T4" fmla="*/ 0 w 24"/>
                <a:gd name="T5" fmla="*/ 14 h 17"/>
                <a:gd name="T6" fmla="*/ 10 w 24"/>
                <a:gd name="T7" fmla="*/ 4 h 17"/>
                <a:gd name="T8" fmla="*/ 23 w 24"/>
                <a:gd name="T9" fmla="*/ 4 h 17"/>
                <a:gd name="T10" fmla="*/ 24 w 24"/>
                <a:gd name="T11" fmla="*/ 7 h 17"/>
                <a:gd name="T12" fmla="*/ 21 w 24"/>
                <a:gd name="T13" fmla="*/ 7 h 17"/>
                <a:gd name="T14" fmla="*/ 12 w 24"/>
                <a:gd name="T15" fmla="*/ 7 h 17"/>
                <a:gd name="T16" fmla="*/ 4 w 24"/>
                <a:gd name="T17" fmla="*/ 16 h 17"/>
                <a:gd name="T18" fmla="*/ 3 w 24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7">
                  <a:moveTo>
                    <a:pt x="3" y="17"/>
                  </a:moveTo>
                  <a:cubicBezTo>
                    <a:pt x="2" y="17"/>
                    <a:pt x="2" y="17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5" y="7"/>
                    <a:pt x="10" y="4"/>
                  </a:cubicBezTo>
                  <a:cubicBezTo>
                    <a:pt x="17" y="0"/>
                    <a:pt x="23" y="4"/>
                    <a:pt x="23" y="4"/>
                  </a:cubicBezTo>
                  <a:cubicBezTo>
                    <a:pt x="24" y="5"/>
                    <a:pt x="24" y="6"/>
                    <a:pt x="24" y="7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1" y="7"/>
                    <a:pt x="17" y="4"/>
                    <a:pt x="12" y="7"/>
                  </a:cubicBezTo>
                  <a:cubicBezTo>
                    <a:pt x="7" y="9"/>
                    <a:pt x="4" y="16"/>
                    <a:pt x="4" y="16"/>
                  </a:cubicBezTo>
                  <a:cubicBezTo>
                    <a:pt x="3" y="16"/>
                    <a:pt x="3" y="17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任意多边形 31">
              <a:extLst>
                <a:ext uri="{FF2B5EF4-FFF2-40B4-BE49-F238E27FC236}">
                  <a16:creationId xmlns="" xmlns:a16="http://schemas.microsoft.com/office/drawing/2014/main" id="{A4DA1966-1E82-44CD-B434-0299BDEA4C82}"/>
                </a:ext>
              </a:extLst>
            </p:cNvPr>
            <p:cNvSpPr/>
            <p:nvPr/>
          </p:nvSpPr>
          <p:spPr bwMode="auto">
            <a:xfrm>
              <a:off x="5602288" y="3125788"/>
              <a:ext cx="1031875" cy="1108075"/>
            </a:xfrm>
            <a:custGeom>
              <a:avLst/>
              <a:gdLst>
                <a:gd name="T0" fmla="*/ 208 w 209"/>
                <a:gd name="T1" fmla="*/ 210 h 225"/>
                <a:gd name="T2" fmla="*/ 157 w 209"/>
                <a:gd name="T3" fmla="*/ 216 h 225"/>
                <a:gd name="T4" fmla="*/ 90 w 209"/>
                <a:gd name="T5" fmla="*/ 219 h 225"/>
                <a:gd name="T6" fmla="*/ 24 w 209"/>
                <a:gd name="T7" fmla="*/ 219 h 225"/>
                <a:gd name="T8" fmla="*/ 0 w 209"/>
                <a:gd name="T9" fmla="*/ 208 h 225"/>
                <a:gd name="T10" fmla="*/ 2 w 209"/>
                <a:gd name="T11" fmla="*/ 201 h 225"/>
                <a:gd name="T12" fmla="*/ 4 w 209"/>
                <a:gd name="T13" fmla="*/ 191 h 225"/>
                <a:gd name="T14" fmla="*/ 7 w 209"/>
                <a:gd name="T15" fmla="*/ 170 h 225"/>
                <a:gd name="T16" fmla="*/ 9 w 209"/>
                <a:gd name="T17" fmla="*/ 159 h 225"/>
                <a:gd name="T18" fmla="*/ 11 w 209"/>
                <a:gd name="T19" fmla="*/ 138 h 225"/>
                <a:gd name="T20" fmla="*/ 13 w 209"/>
                <a:gd name="T21" fmla="*/ 128 h 225"/>
                <a:gd name="T22" fmla="*/ 15 w 209"/>
                <a:gd name="T23" fmla="*/ 107 h 225"/>
                <a:gd name="T24" fmla="*/ 16 w 209"/>
                <a:gd name="T25" fmla="*/ 97 h 225"/>
                <a:gd name="T26" fmla="*/ 18 w 209"/>
                <a:gd name="T27" fmla="*/ 76 h 225"/>
                <a:gd name="T28" fmla="*/ 19 w 209"/>
                <a:gd name="T29" fmla="*/ 66 h 225"/>
                <a:gd name="T30" fmla="*/ 21 w 209"/>
                <a:gd name="T31" fmla="*/ 45 h 225"/>
                <a:gd name="T32" fmla="*/ 22 w 209"/>
                <a:gd name="T33" fmla="*/ 35 h 225"/>
                <a:gd name="T34" fmla="*/ 24 w 209"/>
                <a:gd name="T35" fmla="*/ 14 h 225"/>
                <a:gd name="T36" fmla="*/ 171 w 209"/>
                <a:gd name="T37" fmla="*/ 10 h 225"/>
                <a:gd name="T38" fmla="*/ 174 w 209"/>
                <a:gd name="T39" fmla="*/ 25 h 225"/>
                <a:gd name="T40" fmla="*/ 176 w 209"/>
                <a:gd name="T41" fmla="*/ 35 h 225"/>
                <a:gd name="T42" fmla="*/ 181 w 209"/>
                <a:gd name="T43" fmla="*/ 57 h 225"/>
                <a:gd name="T44" fmla="*/ 183 w 209"/>
                <a:gd name="T45" fmla="*/ 67 h 225"/>
                <a:gd name="T46" fmla="*/ 187 w 209"/>
                <a:gd name="T47" fmla="*/ 88 h 225"/>
                <a:gd name="T48" fmla="*/ 189 w 209"/>
                <a:gd name="T49" fmla="*/ 98 h 225"/>
                <a:gd name="T50" fmla="*/ 194 w 209"/>
                <a:gd name="T51" fmla="*/ 120 h 225"/>
                <a:gd name="T52" fmla="*/ 196 w 209"/>
                <a:gd name="T53" fmla="*/ 130 h 225"/>
                <a:gd name="T54" fmla="*/ 200 w 209"/>
                <a:gd name="T55" fmla="*/ 152 h 225"/>
                <a:gd name="T56" fmla="*/ 202 w 209"/>
                <a:gd name="T57" fmla="*/ 162 h 225"/>
                <a:gd name="T58" fmla="*/ 205 w 209"/>
                <a:gd name="T59" fmla="*/ 183 h 225"/>
                <a:gd name="T60" fmla="*/ 207 w 209"/>
                <a:gd name="T61" fmla="*/ 193 h 225"/>
                <a:gd name="T62" fmla="*/ 208 w 209"/>
                <a:gd name="T63" fmla="*/ 21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9" h="225">
                  <a:moveTo>
                    <a:pt x="208" y="210"/>
                  </a:moveTo>
                  <a:cubicBezTo>
                    <a:pt x="203" y="213"/>
                    <a:pt x="186" y="222"/>
                    <a:pt x="157" y="216"/>
                  </a:cubicBezTo>
                  <a:cubicBezTo>
                    <a:pt x="129" y="210"/>
                    <a:pt x="115" y="225"/>
                    <a:pt x="90" y="219"/>
                  </a:cubicBezTo>
                  <a:cubicBezTo>
                    <a:pt x="66" y="213"/>
                    <a:pt x="47" y="214"/>
                    <a:pt x="24" y="219"/>
                  </a:cubicBezTo>
                  <a:cubicBezTo>
                    <a:pt x="1" y="224"/>
                    <a:pt x="0" y="208"/>
                    <a:pt x="0" y="208"/>
                  </a:cubicBezTo>
                  <a:cubicBezTo>
                    <a:pt x="1" y="206"/>
                    <a:pt x="1" y="203"/>
                    <a:pt x="2" y="201"/>
                  </a:cubicBezTo>
                  <a:cubicBezTo>
                    <a:pt x="3" y="198"/>
                    <a:pt x="3" y="194"/>
                    <a:pt x="4" y="191"/>
                  </a:cubicBezTo>
                  <a:cubicBezTo>
                    <a:pt x="5" y="184"/>
                    <a:pt x="6" y="177"/>
                    <a:pt x="7" y="170"/>
                  </a:cubicBezTo>
                  <a:cubicBezTo>
                    <a:pt x="8" y="166"/>
                    <a:pt x="8" y="163"/>
                    <a:pt x="9" y="159"/>
                  </a:cubicBezTo>
                  <a:cubicBezTo>
                    <a:pt x="10" y="153"/>
                    <a:pt x="10" y="146"/>
                    <a:pt x="11" y="138"/>
                  </a:cubicBezTo>
                  <a:cubicBezTo>
                    <a:pt x="12" y="135"/>
                    <a:pt x="12" y="132"/>
                    <a:pt x="13" y="128"/>
                  </a:cubicBezTo>
                  <a:cubicBezTo>
                    <a:pt x="13" y="121"/>
                    <a:pt x="14" y="114"/>
                    <a:pt x="15" y="107"/>
                  </a:cubicBezTo>
                  <a:cubicBezTo>
                    <a:pt x="15" y="104"/>
                    <a:pt x="16" y="101"/>
                    <a:pt x="16" y="97"/>
                  </a:cubicBezTo>
                  <a:cubicBezTo>
                    <a:pt x="17" y="90"/>
                    <a:pt x="18" y="83"/>
                    <a:pt x="18" y="76"/>
                  </a:cubicBezTo>
                  <a:cubicBezTo>
                    <a:pt x="19" y="73"/>
                    <a:pt x="19" y="69"/>
                    <a:pt x="19" y="66"/>
                  </a:cubicBezTo>
                  <a:cubicBezTo>
                    <a:pt x="20" y="58"/>
                    <a:pt x="21" y="51"/>
                    <a:pt x="21" y="45"/>
                  </a:cubicBezTo>
                  <a:cubicBezTo>
                    <a:pt x="21" y="41"/>
                    <a:pt x="22" y="38"/>
                    <a:pt x="22" y="35"/>
                  </a:cubicBezTo>
                  <a:cubicBezTo>
                    <a:pt x="23" y="22"/>
                    <a:pt x="24" y="14"/>
                    <a:pt x="24" y="14"/>
                  </a:cubicBezTo>
                  <a:cubicBezTo>
                    <a:pt x="54" y="0"/>
                    <a:pt x="171" y="10"/>
                    <a:pt x="171" y="10"/>
                  </a:cubicBezTo>
                  <a:cubicBezTo>
                    <a:pt x="171" y="10"/>
                    <a:pt x="172" y="15"/>
                    <a:pt x="174" y="25"/>
                  </a:cubicBezTo>
                  <a:cubicBezTo>
                    <a:pt x="175" y="28"/>
                    <a:pt x="175" y="31"/>
                    <a:pt x="176" y="35"/>
                  </a:cubicBezTo>
                  <a:cubicBezTo>
                    <a:pt x="177" y="41"/>
                    <a:pt x="179" y="49"/>
                    <a:pt x="181" y="57"/>
                  </a:cubicBezTo>
                  <a:cubicBezTo>
                    <a:pt x="181" y="60"/>
                    <a:pt x="182" y="63"/>
                    <a:pt x="183" y="67"/>
                  </a:cubicBezTo>
                  <a:cubicBezTo>
                    <a:pt x="184" y="74"/>
                    <a:pt x="186" y="81"/>
                    <a:pt x="187" y="88"/>
                  </a:cubicBezTo>
                  <a:cubicBezTo>
                    <a:pt x="188" y="92"/>
                    <a:pt x="189" y="95"/>
                    <a:pt x="189" y="98"/>
                  </a:cubicBezTo>
                  <a:cubicBezTo>
                    <a:pt x="191" y="106"/>
                    <a:pt x="192" y="113"/>
                    <a:pt x="194" y="120"/>
                  </a:cubicBezTo>
                  <a:cubicBezTo>
                    <a:pt x="194" y="123"/>
                    <a:pt x="195" y="127"/>
                    <a:pt x="196" y="130"/>
                  </a:cubicBezTo>
                  <a:cubicBezTo>
                    <a:pt x="197" y="137"/>
                    <a:pt x="198" y="145"/>
                    <a:pt x="200" y="152"/>
                  </a:cubicBezTo>
                  <a:cubicBezTo>
                    <a:pt x="200" y="155"/>
                    <a:pt x="201" y="158"/>
                    <a:pt x="202" y="162"/>
                  </a:cubicBezTo>
                  <a:cubicBezTo>
                    <a:pt x="203" y="170"/>
                    <a:pt x="204" y="177"/>
                    <a:pt x="205" y="183"/>
                  </a:cubicBezTo>
                  <a:cubicBezTo>
                    <a:pt x="206" y="187"/>
                    <a:pt x="207" y="190"/>
                    <a:pt x="207" y="193"/>
                  </a:cubicBezTo>
                  <a:cubicBezTo>
                    <a:pt x="208" y="203"/>
                    <a:pt x="209" y="210"/>
                    <a:pt x="208" y="210"/>
                  </a:cubicBezTo>
                  <a:close/>
                </a:path>
              </a:pathLst>
            </a:custGeom>
            <a:solidFill>
              <a:srgbClr val="FC5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任意多边形 32">
              <a:extLst>
                <a:ext uri="{FF2B5EF4-FFF2-40B4-BE49-F238E27FC236}">
                  <a16:creationId xmlns="" xmlns:a16="http://schemas.microsoft.com/office/drawing/2014/main" id="{5F74D333-E4ED-4990-B2F3-23B2137A18CE}"/>
                </a:ext>
              </a:extLst>
            </p:cNvPr>
            <p:cNvSpPr/>
            <p:nvPr/>
          </p:nvSpPr>
          <p:spPr bwMode="auto">
            <a:xfrm>
              <a:off x="5707063" y="3249613"/>
              <a:ext cx="763588" cy="107950"/>
            </a:xfrm>
            <a:custGeom>
              <a:avLst/>
              <a:gdLst>
                <a:gd name="T0" fmla="*/ 155 w 155"/>
                <a:gd name="T1" fmla="*/ 10 h 22"/>
                <a:gd name="T2" fmla="*/ 51 w 155"/>
                <a:gd name="T3" fmla="*/ 22 h 22"/>
                <a:gd name="T4" fmla="*/ 0 w 155"/>
                <a:gd name="T5" fmla="*/ 20 h 22"/>
                <a:gd name="T6" fmla="*/ 1 w 155"/>
                <a:gd name="T7" fmla="*/ 10 h 22"/>
                <a:gd name="T8" fmla="*/ 153 w 155"/>
                <a:gd name="T9" fmla="*/ 0 h 22"/>
                <a:gd name="T10" fmla="*/ 155 w 155"/>
                <a:gd name="T1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2">
                  <a:moveTo>
                    <a:pt x="155" y="10"/>
                  </a:moveTo>
                  <a:cubicBezTo>
                    <a:pt x="124" y="19"/>
                    <a:pt x="85" y="22"/>
                    <a:pt x="51" y="22"/>
                  </a:cubicBezTo>
                  <a:cubicBezTo>
                    <a:pt x="31" y="22"/>
                    <a:pt x="13" y="21"/>
                    <a:pt x="0" y="20"/>
                  </a:cubicBezTo>
                  <a:cubicBezTo>
                    <a:pt x="0" y="16"/>
                    <a:pt x="1" y="13"/>
                    <a:pt x="1" y="10"/>
                  </a:cubicBezTo>
                  <a:cubicBezTo>
                    <a:pt x="35" y="12"/>
                    <a:pt x="106" y="15"/>
                    <a:pt x="153" y="0"/>
                  </a:cubicBezTo>
                  <a:cubicBezTo>
                    <a:pt x="154" y="3"/>
                    <a:pt x="154" y="6"/>
                    <a:pt x="15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任意多边形 33">
              <a:extLst>
                <a:ext uri="{FF2B5EF4-FFF2-40B4-BE49-F238E27FC236}">
                  <a16:creationId xmlns="" xmlns:a16="http://schemas.microsoft.com/office/drawing/2014/main" id="{39EEB2A9-E77C-4466-ACB4-47A9A93550A8}"/>
                </a:ext>
              </a:extLst>
            </p:cNvPr>
            <p:cNvSpPr/>
            <p:nvPr/>
          </p:nvSpPr>
          <p:spPr bwMode="auto">
            <a:xfrm>
              <a:off x="5691188" y="3406776"/>
              <a:ext cx="814388" cy="103188"/>
            </a:xfrm>
            <a:custGeom>
              <a:avLst/>
              <a:gdLst>
                <a:gd name="T0" fmla="*/ 165 w 165"/>
                <a:gd name="T1" fmla="*/ 10 h 21"/>
                <a:gd name="T2" fmla="*/ 54 w 165"/>
                <a:gd name="T3" fmla="*/ 21 h 21"/>
                <a:gd name="T4" fmla="*/ 0 w 165"/>
                <a:gd name="T5" fmla="*/ 19 h 21"/>
                <a:gd name="T6" fmla="*/ 1 w 165"/>
                <a:gd name="T7" fmla="*/ 9 h 21"/>
                <a:gd name="T8" fmla="*/ 163 w 165"/>
                <a:gd name="T9" fmla="*/ 0 h 21"/>
                <a:gd name="T10" fmla="*/ 165 w 165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1">
                  <a:moveTo>
                    <a:pt x="165" y="10"/>
                  </a:moveTo>
                  <a:cubicBezTo>
                    <a:pt x="132" y="19"/>
                    <a:pt x="90" y="21"/>
                    <a:pt x="54" y="21"/>
                  </a:cubicBezTo>
                  <a:cubicBezTo>
                    <a:pt x="33" y="21"/>
                    <a:pt x="14" y="20"/>
                    <a:pt x="0" y="19"/>
                  </a:cubicBezTo>
                  <a:cubicBezTo>
                    <a:pt x="1" y="16"/>
                    <a:pt x="1" y="12"/>
                    <a:pt x="1" y="9"/>
                  </a:cubicBezTo>
                  <a:cubicBezTo>
                    <a:pt x="37" y="11"/>
                    <a:pt x="112" y="13"/>
                    <a:pt x="163" y="0"/>
                  </a:cubicBezTo>
                  <a:cubicBezTo>
                    <a:pt x="163" y="3"/>
                    <a:pt x="164" y="6"/>
                    <a:pt x="16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任意多边形 34">
              <a:extLst>
                <a:ext uri="{FF2B5EF4-FFF2-40B4-BE49-F238E27FC236}">
                  <a16:creationId xmlns="" xmlns:a16="http://schemas.microsoft.com/office/drawing/2014/main" id="{B06BB43B-FB9E-4BB1-9D36-E438A13D7259}"/>
                </a:ext>
              </a:extLst>
            </p:cNvPr>
            <p:cNvSpPr/>
            <p:nvPr/>
          </p:nvSpPr>
          <p:spPr bwMode="auto">
            <a:xfrm>
              <a:off x="5676900" y="3559176"/>
              <a:ext cx="858838" cy="103188"/>
            </a:xfrm>
            <a:custGeom>
              <a:avLst/>
              <a:gdLst>
                <a:gd name="T0" fmla="*/ 174 w 174"/>
                <a:gd name="T1" fmla="*/ 10 h 21"/>
                <a:gd name="T2" fmla="*/ 57 w 174"/>
                <a:gd name="T3" fmla="*/ 21 h 21"/>
                <a:gd name="T4" fmla="*/ 0 w 174"/>
                <a:gd name="T5" fmla="*/ 19 h 21"/>
                <a:gd name="T6" fmla="*/ 1 w 174"/>
                <a:gd name="T7" fmla="*/ 9 h 21"/>
                <a:gd name="T8" fmla="*/ 172 w 174"/>
                <a:gd name="T9" fmla="*/ 0 h 21"/>
                <a:gd name="T10" fmla="*/ 174 w 174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21">
                  <a:moveTo>
                    <a:pt x="174" y="10"/>
                  </a:moveTo>
                  <a:cubicBezTo>
                    <a:pt x="139" y="19"/>
                    <a:pt x="94" y="21"/>
                    <a:pt x="57" y="21"/>
                  </a:cubicBezTo>
                  <a:cubicBezTo>
                    <a:pt x="34" y="21"/>
                    <a:pt x="14" y="20"/>
                    <a:pt x="0" y="19"/>
                  </a:cubicBezTo>
                  <a:cubicBezTo>
                    <a:pt x="0" y="16"/>
                    <a:pt x="1" y="13"/>
                    <a:pt x="1" y="9"/>
                  </a:cubicBezTo>
                  <a:cubicBezTo>
                    <a:pt x="39" y="11"/>
                    <a:pt x="117" y="13"/>
                    <a:pt x="172" y="0"/>
                  </a:cubicBezTo>
                  <a:cubicBezTo>
                    <a:pt x="173" y="4"/>
                    <a:pt x="174" y="7"/>
                    <a:pt x="174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任意多边形 35">
              <a:extLst>
                <a:ext uri="{FF2B5EF4-FFF2-40B4-BE49-F238E27FC236}">
                  <a16:creationId xmlns="" xmlns:a16="http://schemas.microsoft.com/office/drawing/2014/main" id="{C89CCF1A-D950-4B05-AEDB-1A6C1379CA4A}"/>
                </a:ext>
              </a:extLst>
            </p:cNvPr>
            <p:cNvSpPr/>
            <p:nvPr/>
          </p:nvSpPr>
          <p:spPr bwMode="auto">
            <a:xfrm>
              <a:off x="5656263" y="3716338"/>
              <a:ext cx="912813" cy="98425"/>
            </a:xfrm>
            <a:custGeom>
              <a:avLst/>
              <a:gdLst>
                <a:gd name="T0" fmla="*/ 185 w 185"/>
                <a:gd name="T1" fmla="*/ 10 h 20"/>
                <a:gd name="T2" fmla="*/ 61 w 185"/>
                <a:gd name="T3" fmla="*/ 20 h 20"/>
                <a:gd name="T4" fmla="*/ 0 w 185"/>
                <a:gd name="T5" fmla="*/ 18 h 20"/>
                <a:gd name="T6" fmla="*/ 2 w 185"/>
                <a:gd name="T7" fmla="*/ 8 h 20"/>
                <a:gd name="T8" fmla="*/ 183 w 185"/>
                <a:gd name="T9" fmla="*/ 0 h 20"/>
                <a:gd name="T10" fmla="*/ 185 w 18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20">
                  <a:moveTo>
                    <a:pt x="185" y="10"/>
                  </a:moveTo>
                  <a:cubicBezTo>
                    <a:pt x="147" y="18"/>
                    <a:pt x="100" y="20"/>
                    <a:pt x="61" y="20"/>
                  </a:cubicBezTo>
                  <a:cubicBezTo>
                    <a:pt x="37" y="20"/>
                    <a:pt x="15" y="19"/>
                    <a:pt x="0" y="18"/>
                  </a:cubicBezTo>
                  <a:cubicBezTo>
                    <a:pt x="1" y="15"/>
                    <a:pt x="1" y="12"/>
                    <a:pt x="2" y="8"/>
                  </a:cubicBezTo>
                  <a:cubicBezTo>
                    <a:pt x="41" y="10"/>
                    <a:pt x="124" y="12"/>
                    <a:pt x="183" y="0"/>
                  </a:cubicBezTo>
                  <a:cubicBezTo>
                    <a:pt x="183" y="3"/>
                    <a:pt x="184" y="7"/>
                    <a:pt x="18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任意多边形 36">
              <a:extLst>
                <a:ext uri="{FF2B5EF4-FFF2-40B4-BE49-F238E27FC236}">
                  <a16:creationId xmlns="" xmlns:a16="http://schemas.microsoft.com/office/drawing/2014/main" id="{8F609EC1-EFAC-46CD-8FC8-F488312D2753}"/>
                </a:ext>
              </a:extLst>
            </p:cNvPr>
            <p:cNvSpPr/>
            <p:nvPr/>
          </p:nvSpPr>
          <p:spPr bwMode="auto">
            <a:xfrm>
              <a:off x="5637213" y="3873501"/>
              <a:ext cx="962025" cy="93663"/>
            </a:xfrm>
            <a:custGeom>
              <a:avLst/>
              <a:gdLst>
                <a:gd name="T0" fmla="*/ 195 w 195"/>
                <a:gd name="T1" fmla="*/ 10 h 19"/>
                <a:gd name="T2" fmla="*/ 64 w 195"/>
                <a:gd name="T3" fmla="*/ 19 h 19"/>
                <a:gd name="T4" fmla="*/ 0 w 195"/>
                <a:gd name="T5" fmla="*/ 18 h 19"/>
                <a:gd name="T6" fmla="*/ 2 w 195"/>
                <a:gd name="T7" fmla="*/ 7 h 19"/>
                <a:gd name="T8" fmla="*/ 193 w 195"/>
                <a:gd name="T9" fmla="*/ 0 h 19"/>
                <a:gd name="T10" fmla="*/ 195 w 195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">
                  <a:moveTo>
                    <a:pt x="195" y="10"/>
                  </a:moveTo>
                  <a:cubicBezTo>
                    <a:pt x="154" y="17"/>
                    <a:pt x="106" y="19"/>
                    <a:pt x="64" y="19"/>
                  </a:cubicBezTo>
                  <a:cubicBezTo>
                    <a:pt x="39" y="19"/>
                    <a:pt x="16" y="18"/>
                    <a:pt x="0" y="18"/>
                  </a:cubicBezTo>
                  <a:cubicBezTo>
                    <a:pt x="1" y="14"/>
                    <a:pt x="1" y="11"/>
                    <a:pt x="2" y="7"/>
                  </a:cubicBezTo>
                  <a:cubicBezTo>
                    <a:pt x="43" y="9"/>
                    <a:pt x="130" y="11"/>
                    <a:pt x="193" y="0"/>
                  </a:cubicBezTo>
                  <a:cubicBezTo>
                    <a:pt x="193" y="3"/>
                    <a:pt x="194" y="6"/>
                    <a:pt x="19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任意多边形 37">
              <a:extLst>
                <a:ext uri="{FF2B5EF4-FFF2-40B4-BE49-F238E27FC236}">
                  <a16:creationId xmlns="" xmlns:a16="http://schemas.microsoft.com/office/drawing/2014/main" id="{FC42B0C4-9D76-4A9F-B398-7108CD3C4C3E}"/>
                </a:ext>
              </a:extLst>
            </p:cNvPr>
            <p:cNvSpPr/>
            <p:nvPr/>
          </p:nvSpPr>
          <p:spPr bwMode="auto">
            <a:xfrm>
              <a:off x="5613400" y="4025901"/>
              <a:ext cx="1009650" cy="93663"/>
            </a:xfrm>
            <a:custGeom>
              <a:avLst/>
              <a:gdLst>
                <a:gd name="T0" fmla="*/ 205 w 205"/>
                <a:gd name="T1" fmla="*/ 10 h 19"/>
                <a:gd name="T2" fmla="*/ 69 w 205"/>
                <a:gd name="T3" fmla="*/ 19 h 19"/>
                <a:gd name="T4" fmla="*/ 0 w 205"/>
                <a:gd name="T5" fmla="*/ 18 h 19"/>
                <a:gd name="T6" fmla="*/ 2 w 205"/>
                <a:gd name="T7" fmla="*/ 8 h 19"/>
                <a:gd name="T8" fmla="*/ 203 w 205"/>
                <a:gd name="T9" fmla="*/ 0 h 19"/>
                <a:gd name="T10" fmla="*/ 205 w 205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9">
                  <a:moveTo>
                    <a:pt x="205" y="10"/>
                  </a:moveTo>
                  <a:cubicBezTo>
                    <a:pt x="162" y="17"/>
                    <a:pt x="112" y="19"/>
                    <a:pt x="69" y="19"/>
                  </a:cubicBezTo>
                  <a:cubicBezTo>
                    <a:pt x="41" y="19"/>
                    <a:pt x="17" y="18"/>
                    <a:pt x="0" y="18"/>
                  </a:cubicBezTo>
                  <a:cubicBezTo>
                    <a:pt x="1" y="15"/>
                    <a:pt x="1" y="11"/>
                    <a:pt x="2" y="8"/>
                  </a:cubicBezTo>
                  <a:cubicBezTo>
                    <a:pt x="45" y="9"/>
                    <a:pt x="136" y="11"/>
                    <a:pt x="203" y="0"/>
                  </a:cubicBezTo>
                  <a:cubicBezTo>
                    <a:pt x="204" y="4"/>
                    <a:pt x="205" y="7"/>
                    <a:pt x="20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任意多边形 38">
              <a:extLst>
                <a:ext uri="{FF2B5EF4-FFF2-40B4-BE49-F238E27FC236}">
                  <a16:creationId xmlns="" xmlns:a16="http://schemas.microsoft.com/office/drawing/2014/main" id="{112779D2-4DAE-4476-B084-B9FB80C4D840}"/>
                </a:ext>
              </a:extLst>
            </p:cNvPr>
            <p:cNvSpPr/>
            <p:nvPr/>
          </p:nvSpPr>
          <p:spPr bwMode="auto">
            <a:xfrm>
              <a:off x="6357938" y="1901826"/>
              <a:ext cx="393700" cy="1047750"/>
            </a:xfrm>
            <a:custGeom>
              <a:avLst/>
              <a:gdLst>
                <a:gd name="T0" fmla="*/ 0 w 80"/>
                <a:gd name="T1" fmla="*/ 0 h 213"/>
                <a:gd name="T2" fmla="*/ 78 w 80"/>
                <a:gd name="T3" fmla="*/ 168 h 213"/>
                <a:gd name="T4" fmla="*/ 18 w 80"/>
                <a:gd name="T5" fmla="*/ 152 h 213"/>
                <a:gd name="T6" fmla="*/ 28 w 80"/>
                <a:gd name="T7" fmla="*/ 120 h 213"/>
                <a:gd name="T8" fmla="*/ 3 w 80"/>
                <a:gd name="T9" fmla="*/ 81 h 213"/>
                <a:gd name="T10" fmla="*/ 0 w 80"/>
                <a:gd name="T1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13">
                  <a:moveTo>
                    <a:pt x="0" y="0"/>
                  </a:moveTo>
                  <a:cubicBezTo>
                    <a:pt x="0" y="0"/>
                    <a:pt x="76" y="123"/>
                    <a:pt x="78" y="168"/>
                  </a:cubicBezTo>
                  <a:cubicBezTo>
                    <a:pt x="80" y="213"/>
                    <a:pt x="18" y="152"/>
                    <a:pt x="18" y="152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3" y="81"/>
                    <a:pt x="3" y="81"/>
                    <a:pt x="3" y="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任意多边形 39">
              <a:extLst>
                <a:ext uri="{FF2B5EF4-FFF2-40B4-BE49-F238E27FC236}">
                  <a16:creationId xmlns="" xmlns:a16="http://schemas.microsoft.com/office/drawing/2014/main" id="{44CF6364-B61F-47DB-BE43-895D00218265}"/>
                </a:ext>
              </a:extLst>
            </p:cNvPr>
            <p:cNvSpPr/>
            <p:nvPr/>
          </p:nvSpPr>
          <p:spPr bwMode="auto">
            <a:xfrm>
              <a:off x="5419725" y="1046163"/>
              <a:ext cx="982663" cy="1608138"/>
            </a:xfrm>
            <a:custGeom>
              <a:avLst/>
              <a:gdLst>
                <a:gd name="T0" fmla="*/ 125 w 199"/>
                <a:gd name="T1" fmla="*/ 283 h 327"/>
                <a:gd name="T2" fmla="*/ 93 w 199"/>
                <a:gd name="T3" fmla="*/ 301 h 327"/>
                <a:gd name="T4" fmla="*/ 44 w 199"/>
                <a:gd name="T5" fmla="*/ 319 h 327"/>
                <a:gd name="T6" fmla="*/ 44 w 199"/>
                <a:gd name="T7" fmla="*/ 318 h 327"/>
                <a:gd name="T8" fmla="*/ 12 w 199"/>
                <a:gd name="T9" fmla="*/ 301 h 327"/>
                <a:gd name="T10" fmla="*/ 5 w 199"/>
                <a:gd name="T11" fmla="*/ 277 h 327"/>
                <a:gd name="T12" fmla="*/ 5 w 199"/>
                <a:gd name="T13" fmla="*/ 276 h 327"/>
                <a:gd name="T14" fmla="*/ 4 w 199"/>
                <a:gd name="T15" fmla="*/ 232 h 327"/>
                <a:gd name="T16" fmla="*/ 35 w 199"/>
                <a:gd name="T17" fmla="*/ 186 h 327"/>
                <a:gd name="T18" fmla="*/ 45 w 199"/>
                <a:gd name="T19" fmla="*/ 140 h 327"/>
                <a:gd name="T20" fmla="*/ 61 w 199"/>
                <a:gd name="T21" fmla="*/ 117 h 327"/>
                <a:gd name="T22" fmla="*/ 75 w 199"/>
                <a:gd name="T23" fmla="*/ 54 h 327"/>
                <a:gd name="T24" fmla="*/ 106 w 199"/>
                <a:gd name="T25" fmla="*/ 14 h 327"/>
                <a:gd name="T26" fmla="*/ 184 w 199"/>
                <a:gd name="T27" fmla="*/ 42 h 327"/>
                <a:gd name="T28" fmla="*/ 188 w 199"/>
                <a:gd name="T29" fmla="*/ 134 h 327"/>
                <a:gd name="T30" fmla="*/ 190 w 199"/>
                <a:gd name="T31" fmla="*/ 181 h 327"/>
                <a:gd name="T32" fmla="*/ 125 w 199"/>
                <a:gd name="T33" fmla="*/ 28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327">
                  <a:moveTo>
                    <a:pt x="125" y="283"/>
                  </a:moveTo>
                  <a:cubicBezTo>
                    <a:pt x="107" y="281"/>
                    <a:pt x="98" y="290"/>
                    <a:pt x="93" y="301"/>
                  </a:cubicBezTo>
                  <a:cubicBezTo>
                    <a:pt x="84" y="319"/>
                    <a:pt x="63" y="327"/>
                    <a:pt x="44" y="319"/>
                  </a:cubicBezTo>
                  <a:cubicBezTo>
                    <a:pt x="44" y="319"/>
                    <a:pt x="44" y="318"/>
                    <a:pt x="44" y="318"/>
                  </a:cubicBezTo>
                  <a:cubicBezTo>
                    <a:pt x="33" y="313"/>
                    <a:pt x="22" y="307"/>
                    <a:pt x="12" y="301"/>
                  </a:cubicBezTo>
                  <a:cubicBezTo>
                    <a:pt x="3" y="296"/>
                    <a:pt x="0" y="285"/>
                    <a:pt x="5" y="277"/>
                  </a:cubicBezTo>
                  <a:cubicBezTo>
                    <a:pt x="5" y="277"/>
                    <a:pt x="5" y="276"/>
                    <a:pt x="5" y="276"/>
                  </a:cubicBezTo>
                  <a:cubicBezTo>
                    <a:pt x="21" y="252"/>
                    <a:pt x="6" y="253"/>
                    <a:pt x="4" y="232"/>
                  </a:cubicBezTo>
                  <a:cubicBezTo>
                    <a:pt x="1" y="211"/>
                    <a:pt x="16" y="198"/>
                    <a:pt x="35" y="186"/>
                  </a:cubicBezTo>
                  <a:cubicBezTo>
                    <a:pt x="53" y="175"/>
                    <a:pt x="42" y="158"/>
                    <a:pt x="45" y="140"/>
                  </a:cubicBezTo>
                  <a:cubicBezTo>
                    <a:pt x="49" y="122"/>
                    <a:pt x="61" y="117"/>
                    <a:pt x="61" y="117"/>
                  </a:cubicBezTo>
                  <a:cubicBezTo>
                    <a:pt x="75" y="98"/>
                    <a:pt x="69" y="83"/>
                    <a:pt x="75" y="54"/>
                  </a:cubicBezTo>
                  <a:cubicBezTo>
                    <a:pt x="81" y="25"/>
                    <a:pt x="106" y="14"/>
                    <a:pt x="106" y="14"/>
                  </a:cubicBezTo>
                  <a:cubicBezTo>
                    <a:pt x="137" y="0"/>
                    <a:pt x="174" y="20"/>
                    <a:pt x="184" y="42"/>
                  </a:cubicBezTo>
                  <a:cubicBezTo>
                    <a:pt x="194" y="64"/>
                    <a:pt x="199" y="100"/>
                    <a:pt x="188" y="134"/>
                  </a:cubicBezTo>
                  <a:cubicBezTo>
                    <a:pt x="183" y="150"/>
                    <a:pt x="181" y="148"/>
                    <a:pt x="190" y="181"/>
                  </a:cubicBezTo>
                  <a:cubicBezTo>
                    <a:pt x="199" y="214"/>
                    <a:pt x="166" y="286"/>
                    <a:pt x="125" y="283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任意多边形 40">
              <a:extLst>
                <a:ext uri="{FF2B5EF4-FFF2-40B4-BE49-F238E27FC236}">
                  <a16:creationId xmlns="" xmlns:a16="http://schemas.microsoft.com/office/drawing/2014/main" id="{5DC0C60D-29C5-495B-AC5C-84C8EA0DDDF8}"/>
                </a:ext>
              </a:extLst>
            </p:cNvPr>
            <p:cNvSpPr/>
            <p:nvPr/>
          </p:nvSpPr>
          <p:spPr bwMode="auto">
            <a:xfrm>
              <a:off x="5651500" y="1789113"/>
              <a:ext cx="819150" cy="1514475"/>
            </a:xfrm>
            <a:custGeom>
              <a:avLst/>
              <a:gdLst>
                <a:gd name="T0" fmla="*/ 147 w 166"/>
                <a:gd name="T1" fmla="*/ 120 h 308"/>
                <a:gd name="T2" fmla="*/ 166 w 166"/>
                <a:gd name="T3" fmla="*/ 287 h 308"/>
                <a:gd name="T4" fmla="*/ 10 w 166"/>
                <a:gd name="T5" fmla="*/ 298 h 308"/>
                <a:gd name="T6" fmla="*/ 20 w 166"/>
                <a:gd name="T7" fmla="*/ 124 h 308"/>
                <a:gd name="T8" fmla="*/ 6 w 166"/>
                <a:gd name="T9" fmla="*/ 33 h 308"/>
                <a:gd name="T10" fmla="*/ 49 w 166"/>
                <a:gd name="T11" fmla="*/ 7 h 308"/>
                <a:gd name="T12" fmla="*/ 51 w 166"/>
                <a:gd name="T13" fmla="*/ 5 h 308"/>
                <a:gd name="T14" fmla="*/ 59 w 166"/>
                <a:gd name="T15" fmla="*/ 0 h 308"/>
                <a:gd name="T16" fmla="*/ 94 w 166"/>
                <a:gd name="T17" fmla="*/ 0 h 308"/>
                <a:gd name="T18" fmla="*/ 109 w 166"/>
                <a:gd name="T19" fmla="*/ 8 h 308"/>
                <a:gd name="T20" fmla="*/ 111 w 166"/>
                <a:gd name="T21" fmla="*/ 9 h 308"/>
                <a:gd name="T22" fmla="*/ 143 w 166"/>
                <a:gd name="T23" fmla="*/ 23 h 308"/>
                <a:gd name="T24" fmla="*/ 146 w 166"/>
                <a:gd name="T25" fmla="*/ 39 h 308"/>
                <a:gd name="T26" fmla="*/ 156 w 166"/>
                <a:gd name="T27" fmla="*/ 88 h 308"/>
                <a:gd name="T28" fmla="*/ 147 w 166"/>
                <a:gd name="T29" fmla="*/ 12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308">
                  <a:moveTo>
                    <a:pt x="147" y="120"/>
                  </a:moveTo>
                  <a:cubicBezTo>
                    <a:pt x="143" y="136"/>
                    <a:pt x="166" y="287"/>
                    <a:pt x="166" y="287"/>
                  </a:cubicBezTo>
                  <a:cubicBezTo>
                    <a:pt x="120" y="308"/>
                    <a:pt x="10" y="298"/>
                    <a:pt x="10" y="298"/>
                  </a:cubicBezTo>
                  <a:cubicBezTo>
                    <a:pt x="8" y="267"/>
                    <a:pt x="24" y="206"/>
                    <a:pt x="20" y="124"/>
                  </a:cubicBezTo>
                  <a:cubicBezTo>
                    <a:pt x="19" y="105"/>
                    <a:pt x="0" y="41"/>
                    <a:pt x="6" y="33"/>
                  </a:cubicBezTo>
                  <a:cubicBezTo>
                    <a:pt x="12" y="24"/>
                    <a:pt x="49" y="7"/>
                    <a:pt x="49" y="7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8" y="4"/>
                    <a:pt x="94" y="0"/>
                    <a:pt x="94" y="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3"/>
                    <a:pt x="145" y="26"/>
                    <a:pt x="146" y="39"/>
                  </a:cubicBezTo>
                  <a:cubicBezTo>
                    <a:pt x="147" y="53"/>
                    <a:pt x="157" y="72"/>
                    <a:pt x="156" y="88"/>
                  </a:cubicBezTo>
                  <a:cubicBezTo>
                    <a:pt x="154" y="104"/>
                    <a:pt x="152" y="104"/>
                    <a:pt x="147" y="120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任意多边形 41">
              <a:extLst>
                <a:ext uri="{FF2B5EF4-FFF2-40B4-BE49-F238E27FC236}">
                  <a16:creationId xmlns="" xmlns:a16="http://schemas.microsoft.com/office/drawing/2014/main" id="{C2C58FBE-3395-4660-ACEE-A4DDF1977AD0}"/>
                </a:ext>
              </a:extLst>
            </p:cNvPr>
            <p:cNvSpPr/>
            <p:nvPr/>
          </p:nvSpPr>
          <p:spPr bwMode="auto">
            <a:xfrm>
              <a:off x="5913438" y="1941513"/>
              <a:ext cx="285750" cy="176213"/>
            </a:xfrm>
            <a:custGeom>
              <a:avLst/>
              <a:gdLst>
                <a:gd name="T0" fmla="*/ 56 w 58"/>
                <a:gd name="T1" fmla="*/ 36 h 36"/>
                <a:gd name="T2" fmla="*/ 58 w 58"/>
                <a:gd name="T3" fmla="*/ 35 h 36"/>
                <a:gd name="T4" fmla="*/ 57 w 58"/>
                <a:gd name="T5" fmla="*/ 33 h 36"/>
                <a:gd name="T6" fmla="*/ 3 w 58"/>
                <a:gd name="T7" fmla="*/ 1 h 36"/>
                <a:gd name="T8" fmla="*/ 1 w 58"/>
                <a:gd name="T9" fmla="*/ 0 h 36"/>
                <a:gd name="T10" fmla="*/ 0 w 58"/>
                <a:gd name="T11" fmla="*/ 2 h 36"/>
                <a:gd name="T12" fmla="*/ 56 w 58"/>
                <a:gd name="T13" fmla="*/ 36 h 36"/>
                <a:gd name="T14" fmla="*/ 56 w 58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6">
                  <a:moveTo>
                    <a:pt x="56" y="36"/>
                  </a:moveTo>
                  <a:cubicBezTo>
                    <a:pt x="57" y="36"/>
                    <a:pt x="58" y="35"/>
                    <a:pt x="58" y="35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16" y="27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4" y="29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任意多边形 42">
              <a:extLst>
                <a:ext uri="{FF2B5EF4-FFF2-40B4-BE49-F238E27FC236}">
                  <a16:creationId xmlns="" xmlns:a16="http://schemas.microsoft.com/office/drawing/2014/main" id="{CF1580DF-1535-49E4-A642-4B3406E1BFE1}"/>
                </a:ext>
              </a:extLst>
            </p:cNvPr>
            <p:cNvSpPr/>
            <p:nvPr/>
          </p:nvSpPr>
          <p:spPr bwMode="auto">
            <a:xfrm>
              <a:off x="5868988" y="2644776"/>
              <a:ext cx="484188" cy="393700"/>
            </a:xfrm>
            <a:custGeom>
              <a:avLst/>
              <a:gdLst>
                <a:gd name="T0" fmla="*/ 2 w 98"/>
                <a:gd name="T1" fmla="*/ 79 h 80"/>
                <a:gd name="T2" fmla="*/ 2 w 98"/>
                <a:gd name="T3" fmla="*/ 79 h 80"/>
                <a:gd name="T4" fmla="*/ 73 w 98"/>
                <a:gd name="T5" fmla="*/ 36 h 80"/>
                <a:gd name="T6" fmla="*/ 98 w 98"/>
                <a:gd name="T7" fmla="*/ 3 h 80"/>
                <a:gd name="T8" fmla="*/ 97 w 98"/>
                <a:gd name="T9" fmla="*/ 1 h 80"/>
                <a:gd name="T10" fmla="*/ 95 w 98"/>
                <a:gd name="T11" fmla="*/ 2 h 80"/>
                <a:gd name="T12" fmla="*/ 71 w 98"/>
                <a:gd name="T13" fmla="*/ 34 h 80"/>
                <a:gd name="T14" fmla="*/ 1 w 98"/>
                <a:gd name="T15" fmla="*/ 76 h 80"/>
                <a:gd name="T16" fmla="*/ 0 w 98"/>
                <a:gd name="T17" fmla="*/ 78 h 80"/>
                <a:gd name="T18" fmla="*/ 2 w 98"/>
                <a:gd name="T19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80">
                  <a:moveTo>
                    <a:pt x="2" y="79"/>
                  </a:moveTo>
                  <a:cubicBezTo>
                    <a:pt x="2" y="79"/>
                    <a:pt x="2" y="79"/>
                    <a:pt x="2" y="79"/>
                  </a:cubicBezTo>
                  <a:cubicBezTo>
                    <a:pt x="34" y="73"/>
                    <a:pt x="59" y="52"/>
                    <a:pt x="73" y="36"/>
                  </a:cubicBezTo>
                  <a:cubicBezTo>
                    <a:pt x="89" y="19"/>
                    <a:pt x="98" y="3"/>
                    <a:pt x="98" y="3"/>
                  </a:cubicBezTo>
                  <a:cubicBezTo>
                    <a:pt x="98" y="2"/>
                    <a:pt x="98" y="1"/>
                    <a:pt x="97" y="1"/>
                  </a:cubicBezTo>
                  <a:cubicBezTo>
                    <a:pt x="97" y="0"/>
                    <a:pt x="96" y="1"/>
                    <a:pt x="95" y="2"/>
                  </a:cubicBezTo>
                  <a:cubicBezTo>
                    <a:pt x="95" y="2"/>
                    <a:pt x="87" y="17"/>
                    <a:pt x="71" y="34"/>
                  </a:cubicBezTo>
                  <a:cubicBezTo>
                    <a:pt x="56" y="50"/>
                    <a:pt x="33" y="70"/>
                    <a:pt x="1" y="76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1" y="80"/>
                    <a:pt x="2" y="79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任意多边形 43">
              <a:extLst>
                <a:ext uri="{FF2B5EF4-FFF2-40B4-BE49-F238E27FC236}">
                  <a16:creationId xmlns="" xmlns:a16="http://schemas.microsoft.com/office/drawing/2014/main" id="{21B4FBBA-3F0E-4B96-BDA9-00D2D3A650E2}"/>
                </a:ext>
              </a:extLst>
            </p:cNvPr>
            <p:cNvSpPr/>
            <p:nvPr/>
          </p:nvSpPr>
          <p:spPr bwMode="auto">
            <a:xfrm>
              <a:off x="6011863" y="2900363"/>
              <a:ext cx="311150" cy="161925"/>
            </a:xfrm>
            <a:custGeom>
              <a:avLst/>
              <a:gdLst>
                <a:gd name="T0" fmla="*/ 9 w 63"/>
                <a:gd name="T1" fmla="*/ 31 h 33"/>
                <a:gd name="T2" fmla="*/ 62 w 63"/>
                <a:gd name="T3" fmla="*/ 3 h 33"/>
                <a:gd name="T4" fmla="*/ 62 w 63"/>
                <a:gd name="T5" fmla="*/ 0 h 33"/>
                <a:gd name="T6" fmla="*/ 60 w 63"/>
                <a:gd name="T7" fmla="*/ 0 h 33"/>
                <a:gd name="T8" fmla="*/ 1 w 63"/>
                <a:gd name="T9" fmla="*/ 29 h 33"/>
                <a:gd name="T10" fmla="*/ 0 w 63"/>
                <a:gd name="T11" fmla="*/ 31 h 33"/>
                <a:gd name="T12" fmla="*/ 2 w 63"/>
                <a:gd name="T13" fmla="*/ 32 h 33"/>
                <a:gd name="T14" fmla="*/ 9 w 63"/>
                <a:gd name="T1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3">
                  <a:moveTo>
                    <a:pt x="9" y="31"/>
                  </a:moveTo>
                  <a:cubicBezTo>
                    <a:pt x="37" y="25"/>
                    <a:pt x="61" y="4"/>
                    <a:pt x="62" y="3"/>
                  </a:cubicBezTo>
                  <a:cubicBezTo>
                    <a:pt x="63" y="2"/>
                    <a:pt x="63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60" y="1"/>
                    <a:pt x="31" y="26"/>
                    <a:pt x="1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ubicBezTo>
                    <a:pt x="4" y="32"/>
                    <a:pt x="6" y="32"/>
                    <a:pt x="9" y="31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任意多边形 44">
              <a:extLst>
                <a:ext uri="{FF2B5EF4-FFF2-40B4-BE49-F238E27FC236}">
                  <a16:creationId xmlns="" xmlns:a16="http://schemas.microsoft.com/office/drawing/2014/main" id="{CB1FA542-4406-4345-A58B-8CEEA3A1D629}"/>
                </a:ext>
              </a:extLst>
            </p:cNvPr>
            <p:cNvSpPr/>
            <p:nvPr/>
          </p:nvSpPr>
          <p:spPr bwMode="auto">
            <a:xfrm>
              <a:off x="5903913" y="1789113"/>
              <a:ext cx="285750" cy="196850"/>
            </a:xfrm>
            <a:custGeom>
              <a:avLst/>
              <a:gdLst>
                <a:gd name="T0" fmla="*/ 58 w 58"/>
                <a:gd name="T1" fmla="*/ 8 h 40"/>
                <a:gd name="T2" fmla="*/ 39 w 58"/>
                <a:gd name="T3" fmla="*/ 37 h 40"/>
                <a:gd name="T4" fmla="*/ 0 w 58"/>
                <a:gd name="T5" fmla="*/ 5 h 40"/>
                <a:gd name="T6" fmla="*/ 8 w 58"/>
                <a:gd name="T7" fmla="*/ 0 h 40"/>
                <a:gd name="T8" fmla="*/ 43 w 58"/>
                <a:gd name="T9" fmla="*/ 0 h 40"/>
                <a:gd name="T10" fmla="*/ 58 w 58"/>
                <a:gd name="T11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0">
                  <a:moveTo>
                    <a:pt x="58" y="8"/>
                  </a:moveTo>
                  <a:cubicBezTo>
                    <a:pt x="56" y="20"/>
                    <a:pt x="44" y="35"/>
                    <a:pt x="39" y="37"/>
                  </a:cubicBezTo>
                  <a:cubicBezTo>
                    <a:pt x="32" y="40"/>
                    <a:pt x="9" y="18"/>
                    <a:pt x="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7" y="4"/>
                    <a:pt x="43" y="0"/>
                    <a:pt x="43" y="0"/>
                  </a:cubicBezTo>
                  <a:lnTo>
                    <a:pt x="58" y="8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任意多边形 45">
              <a:extLst>
                <a:ext uri="{FF2B5EF4-FFF2-40B4-BE49-F238E27FC236}">
                  <a16:creationId xmlns="" xmlns:a16="http://schemas.microsoft.com/office/drawing/2014/main" id="{8E8CDCFA-79E0-4500-AB5A-6330DD605FEA}"/>
                </a:ext>
              </a:extLst>
            </p:cNvPr>
            <p:cNvSpPr/>
            <p:nvPr/>
          </p:nvSpPr>
          <p:spPr bwMode="auto">
            <a:xfrm>
              <a:off x="5943600" y="1651001"/>
              <a:ext cx="192088" cy="222250"/>
            </a:xfrm>
            <a:custGeom>
              <a:avLst/>
              <a:gdLst>
                <a:gd name="T0" fmla="*/ 39 w 39"/>
                <a:gd name="T1" fmla="*/ 17 h 45"/>
                <a:gd name="T2" fmla="*/ 38 w 39"/>
                <a:gd name="T3" fmla="*/ 34 h 45"/>
                <a:gd name="T4" fmla="*/ 37 w 39"/>
                <a:gd name="T5" fmla="*/ 40 h 45"/>
                <a:gd name="T6" fmla="*/ 0 w 39"/>
                <a:gd name="T7" fmla="*/ 32 h 45"/>
                <a:gd name="T8" fmla="*/ 0 w 39"/>
                <a:gd name="T9" fmla="*/ 5 h 45"/>
                <a:gd name="T10" fmla="*/ 1 w 39"/>
                <a:gd name="T11" fmla="*/ 5 h 45"/>
                <a:gd name="T12" fmla="*/ 39 w 39"/>
                <a:gd name="T13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5">
                  <a:moveTo>
                    <a:pt x="39" y="17"/>
                  </a:moveTo>
                  <a:cubicBezTo>
                    <a:pt x="38" y="34"/>
                    <a:pt x="38" y="34"/>
                    <a:pt x="38" y="34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18" y="45"/>
                    <a:pt x="0" y="32"/>
                    <a:pt x="0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2" y="0"/>
                    <a:pt x="39" y="17"/>
                    <a:pt x="39" y="17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任意多边形 46">
              <a:extLst>
                <a:ext uri="{FF2B5EF4-FFF2-40B4-BE49-F238E27FC236}">
                  <a16:creationId xmlns="" xmlns:a16="http://schemas.microsoft.com/office/drawing/2014/main" id="{C72DB4B3-9BEF-4104-9C1A-409A063B65D4}"/>
                </a:ext>
              </a:extLst>
            </p:cNvPr>
            <p:cNvSpPr/>
            <p:nvPr/>
          </p:nvSpPr>
          <p:spPr bwMode="auto">
            <a:xfrm>
              <a:off x="5948363" y="1651001"/>
              <a:ext cx="187325" cy="166688"/>
            </a:xfrm>
            <a:custGeom>
              <a:avLst/>
              <a:gdLst>
                <a:gd name="T0" fmla="*/ 38 w 38"/>
                <a:gd name="T1" fmla="*/ 17 h 34"/>
                <a:gd name="T2" fmla="*/ 37 w 38"/>
                <a:gd name="T3" fmla="*/ 34 h 34"/>
                <a:gd name="T4" fmla="*/ 0 w 38"/>
                <a:gd name="T5" fmla="*/ 5 h 34"/>
                <a:gd name="T6" fmla="*/ 38 w 38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4">
                  <a:moveTo>
                    <a:pt x="38" y="17"/>
                  </a:moveTo>
                  <a:cubicBezTo>
                    <a:pt x="37" y="34"/>
                    <a:pt x="37" y="34"/>
                    <a:pt x="37" y="34"/>
                  </a:cubicBezTo>
                  <a:cubicBezTo>
                    <a:pt x="17" y="27"/>
                    <a:pt x="6" y="13"/>
                    <a:pt x="0" y="5"/>
                  </a:cubicBezTo>
                  <a:cubicBezTo>
                    <a:pt x="11" y="0"/>
                    <a:pt x="38" y="17"/>
                    <a:pt x="38" y="17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任意多边形 47">
              <a:extLst>
                <a:ext uri="{FF2B5EF4-FFF2-40B4-BE49-F238E27FC236}">
                  <a16:creationId xmlns="" xmlns:a16="http://schemas.microsoft.com/office/drawing/2014/main" id="{CABCB33E-1377-4BFB-AFC1-243B6C0BB51A}"/>
                </a:ext>
              </a:extLst>
            </p:cNvPr>
            <p:cNvSpPr/>
            <p:nvPr/>
          </p:nvSpPr>
          <p:spPr bwMode="auto">
            <a:xfrm>
              <a:off x="6264275" y="1409701"/>
              <a:ext cx="107950" cy="196850"/>
            </a:xfrm>
            <a:custGeom>
              <a:avLst/>
              <a:gdLst>
                <a:gd name="T0" fmla="*/ 4 w 22"/>
                <a:gd name="T1" fmla="*/ 9 h 40"/>
                <a:gd name="T2" fmla="*/ 17 w 22"/>
                <a:gd name="T3" fmla="*/ 8 h 40"/>
                <a:gd name="T4" fmla="*/ 0 w 22"/>
                <a:gd name="T5" fmla="*/ 33 h 40"/>
                <a:gd name="T6" fmla="*/ 4 w 22"/>
                <a:gd name="T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0">
                  <a:moveTo>
                    <a:pt x="4" y="9"/>
                  </a:moveTo>
                  <a:cubicBezTo>
                    <a:pt x="4" y="9"/>
                    <a:pt x="12" y="0"/>
                    <a:pt x="17" y="8"/>
                  </a:cubicBezTo>
                  <a:cubicBezTo>
                    <a:pt x="22" y="16"/>
                    <a:pt x="13" y="40"/>
                    <a:pt x="0" y="33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任意多边形 48">
              <a:extLst>
                <a:ext uri="{FF2B5EF4-FFF2-40B4-BE49-F238E27FC236}">
                  <a16:creationId xmlns="" xmlns:a16="http://schemas.microsoft.com/office/drawing/2014/main" id="{A89A3D85-7935-4A0E-B317-8602C534723D}"/>
                </a:ext>
              </a:extLst>
            </p:cNvPr>
            <p:cNvSpPr/>
            <p:nvPr/>
          </p:nvSpPr>
          <p:spPr bwMode="auto">
            <a:xfrm>
              <a:off x="6297613" y="1552576"/>
              <a:ext cx="20638" cy="20638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4 w 4"/>
                <a:gd name="T5" fmla="*/ 2 h 4"/>
                <a:gd name="T6" fmla="*/ 2 w 4"/>
                <a:gd name="T7" fmla="*/ 0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任意多边形 49">
              <a:extLst>
                <a:ext uri="{FF2B5EF4-FFF2-40B4-BE49-F238E27FC236}">
                  <a16:creationId xmlns="" xmlns:a16="http://schemas.microsoft.com/office/drawing/2014/main" id="{008DA459-A2AD-460C-8138-543946442757}"/>
                </a:ext>
              </a:extLst>
            </p:cNvPr>
            <p:cNvSpPr/>
            <p:nvPr/>
          </p:nvSpPr>
          <p:spPr bwMode="auto">
            <a:xfrm>
              <a:off x="6273800" y="1474788"/>
              <a:ext cx="68263" cy="63500"/>
            </a:xfrm>
            <a:custGeom>
              <a:avLst/>
              <a:gdLst>
                <a:gd name="T0" fmla="*/ 2 w 14"/>
                <a:gd name="T1" fmla="*/ 13 h 13"/>
                <a:gd name="T2" fmla="*/ 3 w 14"/>
                <a:gd name="T3" fmla="*/ 13 h 13"/>
                <a:gd name="T4" fmla="*/ 13 w 14"/>
                <a:gd name="T5" fmla="*/ 3 h 13"/>
                <a:gd name="T6" fmla="*/ 13 w 14"/>
                <a:gd name="T7" fmla="*/ 1 h 13"/>
                <a:gd name="T8" fmla="*/ 12 w 14"/>
                <a:gd name="T9" fmla="*/ 0 h 13"/>
                <a:gd name="T10" fmla="*/ 1 w 14"/>
                <a:gd name="T11" fmla="*/ 12 h 13"/>
                <a:gd name="T12" fmla="*/ 1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2" y="13"/>
                    <a:pt x="2" y="13"/>
                    <a:pt x="3" y="13"/>
                  </a:cubicBezTo>
                  <a:cubicBezTo>
                    <a:pt x="5" y="5"/>
                    <a:pt x="13" y="3"/>
                    <a:pt x="13" y="3"/>
                  </a:cubicBezTo>
                  <a:cubicBezTo>
                    <a:pt x="13" y="2"/>
                    <a:pt x="14" y="2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1"/>
                    <a:pt x="3" y="4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F45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任意多边形 50">
              <a:extLst>
                <a:ext uri="{FF2B5EF4-FFF2-40B4-BE49-F238E27FC236}">
                  <a16:creationId xmlns="" xmlns:a16="http://schemas.microsoft.com/office/drawing/2014/main" id="{B3E71190-26B1-4E0E-AC36-D48A69721FCC}"/>
                </a:ext>
              </a:extLst>
            </p:cNvPr>
            <p:cNvSpPr/>
            <p:nvPr/>
          </p:nvSpPr>
          <p:spPr bwMode="auto">
            <a:xfrm>
              <a:off x="6292850" y="1493838"/>
              <a:ext cx="34925" cy="30163"/>
            </a:xfrm>
            <a:custGeom>
              <a:avLst/>
              <a:gdLst>
                <a:gd name="T0" fmla="*/ 5 w 7"/>
                <a:gd name="T1" fmla="*/ 6 h 6"/>
                <a:gd name="T2" fmla="*/ 6 w 7"/>
                <a:gd name="T3" fmla="*/ 6 h 6"/>
                <a:gd name="T4" fmla="*/ 6 w 7"/>
                <a:gd name="T5" fmla="*/ 4 h 6"/>
                <a:gd name="T6" fmla="*/ 2 w 7"/>
                <a:gd name="T7" fmla="*/ 1 h 6"/>
                <a:gd name="T8" fmla="*/ 1 w 7"/>
                <a:gd name="T9" fmla="*/ 1 h 6"/>
                <a:gd name="T10" fmla="*/ 1 w 7"/>
                <a:gd name="T11" fmla="*/ 3 h 6"/>
                <a:gd name="T12" fmla="*/ 4 w 7"/>
                <a:gd name="T13" fmla="*/ 5 h 6"/>
                <a:gd name="T14" fmla="*/ 5 w 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7" y="5"/>
                    <a:pt x="6" y="4"/>
                  </a:cubicBezTo>
                  <a:cubicBezTo>
                    <a:pt x="6" y="4"/>
                    <a:pt x="5" y="2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F45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任意多边形 51">
              <a:extLst>
                <a:ext uri="{FF2B5EF4-FFF2-40B4-BE49-F238E27FC236}">
                  <a16:creationId xmlns="" xmlns:a16="http://schemas.microsoft.com/office/drawing/2014/main" id="{7756C51F-5951-4BAB-BF0C-A21864BBAF69}"/>
                </a:ext>
              </a:extLst>
            </p:cNvPr>
            <p:cNvSpPr/>
            <p:nvPr/>
          </p:nvSpPr>
          <p:spPr bwMode="auto">
            <a:xfrm>
              <a:off x="5845175" y="1203326"/>
              <a:ext cx="473075" cy="644525"/>
            </a:xfrm>
            <a:custGeom>
              <a:avLst/>
              <a:gdLst>
                <a:gd name="T0" fmla="*/ 96 w 96"/>
                <a:gd name="T1" fmla="*/ 63 h 131"/>
                <a:gd name="T2" fmla="*/ 95 w 96"/>
                <a:gd name="T3" fmla="*/ 70 h 131"/>
                <a:gd name="T4" fmla="*/ 40 w 96"/>
                <a:gd name="T5" fmla="*/ 111 h 131"/>
                <a:gd name="T6" fmla="*/ 20 w 96"/>
                <a:gd name="T7" fmla="*/ 96 h 131"/>
                <a:gd name="T8" fmla="*/ 11 w 96"/>
                <a:gd name="T9" fmla="*/ 84 h 131"/>
                <a:gd name="T10" fmla="*/ 9 w 96"/>
                <a:gd name="T11" fmla="*/ 78 h 131"/>
                <a:gd name="T12" fmla="*/ 9 w 96"/>
                <a:gd name="T13" fmla="*/ 77 h 131"/>
                <a:gd name="T14" fmla="*/ 8 w 96"/>
                <a:gd name="T15" fmla="*/ 76 h 131"/>
                <a:gd name="T16" fmla="*/ 4 w 96"/>
                <a:gd name="T17" fmla="*/ 59 h 131"/>
                <a:gd name="T18" fmla="*/ 1 w 96"/>
                <a:gd name="T19" fmla="*/ 41 h 131"/>
                <a:gd name="T20" fmla="*/ 12 w 96"/>
                <a:gd name="T21" fmla="*/ 16 h 131"/>
                <a:gd name="T22" fmla="*/ 73 w 96"/>
                <a:gd name="T23" fmla="*/ 5 h 131"/>
                <a:gd name="T24" fmla="*/ 94 w 96"/>
                <a:gd name="T25" fmla="*/ 30 h 131"/>
                <a:gd name="T26" fmla="*/ 96 w 96"/>
                <a:gd name="T27" fmla="*/ 48 h 131"/>
                <a:gd name="T28" fmla="*/ 96 w 96"/>
                <a:gd name="T29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31">
                  <a:moveTo>
                    <a:pt x="96" y="63"/>
                  </a:moveTo>
                  <a:cubicBezTo>
                    <a:pt x="95" y="65"/>
                    <a:pt x="95" y="68"/>
                    <a:pt x="95" y="70"/>
                  </a:cubicBezTo>
                  <a:cubicBezTo>
                    <a:pt x="92" y="90"/>
                    <a:pt x="76" y="131"/>
                    <a:pt x="40" y="111"/>
                  </a:cubicBezTo>
                  <a:cubicBezTo>
                    <a:pt x="32" y="106"/>
                    <a:pt x="25" y="101"/>
                    <a:pt x="20" y="96"/>
                  </a:cubicBezTo>
                  <a:cubicBezTo>
                    <a:pt x="17" y="92"/>
                    <a:pt x="14" y="88"/>
                    <a:pt x="11" y="84"/>
                  </a:cubicBezTo>
                  <a:cubicBezTo>
                    <a:pt x="10" y="82"/>
                    <a:pt x="10" y="80"/>
                    <a:pt x="9" y="78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8" y="77"/>
                    <a:pt x="8" y="76"/>
                    <a:pt x="8" y="76"/>
                  </a:cubicBezTo>
                  <a:cubicBezTo>
                    <a:pt x="6" y="70"/>
                    <a:pt x="5" y="65"/>
                    <a:pt x="4" y="59"/>
                  </a:cubicBezTo>
                  <a:cubicBezTo>
                    <a:pt x="2" y="53"/>
                    <a:pt x="2" y="46"/>
                    <a:pt x="1" y="41"/>
                  </a:cubicBezTo>
                  <a:cubicBezTo>
                    <a:pt x="0" y="31"/>
                    <a:pt x="4" y="22"/>
                    <a:pt x="12" y="16"/>
                  </a:cubicBezTo>
                  <a:cubicBezTo>
                    <a:pt x="32" y="0"/>
                    <a:pt x="57" y="1"/>
                    <a:pt x="73" y="5"/>
                  </a:cubicBezTo>
                  <a:cubicBezTo>
                    <a:pt x="85" y="8"/>
                    <a:pt x="93" y="18"/>
                    <a:pt x="94" y="30"/>
                  </a:cubicBezTo>
                  <a:cubicBezTo>
                    <a:pt x="95" y="35"/>
                    <a:pt x="95" y="41"/>
                    <a:pt x="96" y="48"/>
                  </a:cubicBezTo>
                  <a:cubicBezTo>
                    <a:pt x="96" y="53"/>
                    <a:pt x="96" y="58"/>
                    <a:pt x="96" y="63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任意多边形 52">
              <a:extLst>
                <a:ext uri="{FF2B5EF4-FFF2-40B4-BE49-F238E27FC236}">
                  <a16:creationId xmlns="" xmlns:a16="http://schemas.microsoft.com/office/drawing/2014/main" id="{CEA25AC2-10F0-41DF-B337-89EE2F5FAF01}"/>
                </a:ext>
              </a:extLst>
            </p:cNvPr>
            <p:cNvSpPr/>
            <p:nvPr/>
          </p:nvSpPr>
          <p:spPr bwMode="auto">
            <a:xfrm>
              <a:off x="6203950" y="1414463"/>
              <a:ext cx="93663" cy="30163"/>
            </a:xfrm>
            <a:custGeom>
              <a:avLst/>
              <a:gdLst>
                <a:gd name="T0" fmla="*/ 0 w 19"/>
                <a:gd name="T1" fmla="*/ 2 h 6"/>
                <a:gd name="T2" fmla="*/ 2 w 19"/>
                <a:gd name="T3" fmla="*/ 0 h 6"/>
                <a:gd name="T4" fmla="*/ 11 w 19"/>
                <a:gd name="T5" fmla="*/ 2 h 6"/>
                <a:gd name="T6" fmla="*/ 19 w 19"/>
                <a:gd name="T7" fmla="*/ 6 h 6"/>
                <a:gd name="T8" fmla="*/ 9 w 19"/>
                <a:gd name="T9" fmla="*/ 5 h 6"/>
                <a:gd name="T10" fmla="*/ 2 w 19"/>
                <a:gd name="T11" fmla="*/ 4 h 6"/>
                <a:gd name="T12" fmla="*/ 0 w 19"/>
                <a:gd name="T13" fmla="*/ 2 h 6"/>
                <a:gd name="T14" fmla="*/ 0 w 19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8" y="1"/>
                    <a:pt x="11" y="2"/>
                  </a:cubicBezTo>
                  <a:cubicBezTo>
                    <a:pt x="18" y="4"/>
                    <a:pt x="19" y="6"/>
                    <a:pt x="19" y="6"/>
                  </a:cubicBezTo>
                  <a:cubicBezTo>
                    <a:pt x="19" y="6"/>
                    <a:pt x="18" y="6"/>
                    <a:pt x="9" y="5"/>
                  </a:cubicBezTo>
                  <a:cubicBezTo>
                    <a:pt x="7" y="5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任意多边形 53">
              <a:extLst>
                <a:ext uri="{FF2B5EF4-FFF2-40B4-BE49-F238E27FC236}">
                  <a16:creationId xmlns="" xmlns:a16="http://schemas.microsoft.com/office/drawing/2014/main" id="{345D2E36-4BC2-4436-BD30-EBE5E916346C}"/>
                </a:ext>
              </a:extLst>
            </p:cNvPr>
            <p:cNvSpPr/>
            <p:nvPr/>
          </p:nvSpPr>
          <p:spPr bwMode="auto">
            <a:xfrm>
              <a:off x="5992813" y="1409701"/>
              <a:ext cx="112713" cy="25400"/>
            </a:xfrm>
            <a:custGeom>
              <a:avLst/>
              <a:gdLst>
                <a:gd name="T0" fmla="*/ 23 w 23"/>
                <a:gd name="T1" fmla="*/ 3 h 5"/>
                <a:gd name="T2" fmla="*/ 21 w 23"/>
                <a:gd name="T3" fmla="*/ 0 h 5"/>
                <a:gd name="T4" fmla="*/ 10 w 23"/>
                <a:gd name="T5" fmla="*/ 0 h 5"/>
                <a:gd name="T6" fmla="*/ 0 w 23"/>
                <a:gd name="T7" fmla="*/ 4 h 5"/>
                <a:gd name="T8" fmla="*/ 11 w 23"/>
                <a:gd name="T9" fmla="*/ 4 h 5"/>
                <a:gd name="T10" fmla="*/ 21 w 23"/>
                <a:gd name="T11" fmla="*/ 5 h 5"/>
                <a:gd name="T12" fmla="*/ 23 w 23"/>
                <a:gd name="T13" fmla="*/ 3 h 5"/>
                <a:gd name="T14" fmla="*/ 23 w 2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5">
                  <a:moveTo>
                    <a:pt x="23" y="3"/>
                  </a:moveTo>
                  <a:cubicBezTo>
                    <a:pt x="23" y="2"/>
                    <a:pt x="22" y="1"/>
                    <a:pt x="21" y="0"/>
                  </a:cubicBezTo>
                  <a:cubicBezTo>
                    <a:pt x="18" y="0"/>
                    <a:pt x="14" y="0"/>
                    <a:pt x="10" y="0"/>
                  </a:cubicBezTo>
                  <a:cubicBezTo>
                    <a:pt x="2" y="2"/>
                    <a:pt x="0" y="4"/>
                    <a:pt x="0" y="4"/>
                  </a:cubicBezTo>
                  <a:cubicBezTo>
                    <a:pt x="0" y="4"/>
                    <a:pt x="1" y="5"/>
                    <a:pt x="11" y="4"/>
                  </a:cubicBezTo>
                  <a:cubicBezTo>
                    <a:pt x="14" y="4"/>
                    <a:pt x="18" y="5"/>
                    <a:pt x="21" y="5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任意多边形 54">
              <a:extLst>
                <a:ext uri="{FF2B5EF4-FFF2-40B4-BE49-F238E27FC236}">
                  <a16:creationId xmlns="" xmlns:a16="http://schemas.microsoft.com/office/drawing/2014/main" id="{61493E80-4A23-4E51-B03C-C64E050464AA}"/>
                </a:ext>
              </a:extLst>
            </p:cNvPr>
            <p:cNvSpPr/>
            <p:nvPr/>
          </p:nvSpPr>
          <p:spPr bwMode="auto">
            <a:xfrm>
              <a:off x="6154738" y="1479551"/>
              <a:ext cx="49213" cy="112713"/>
            </a:xfrm>
            <a:custGeom>
              <a:avLst/>
              <a:gdLst>
                <a:gd name="T0" fmla="*/ 2 w 10"/>
                <a:gd name="T1" fmla="*/ 22 h 23"/>
                <a:gd name="T2" fmla="*/ 2 w 10"/>
                <a:gd name="T3" fmla="*/ 22 h 23"/>
                <a:gd name="T4" fmla="*/ 10 w 10"/>
                <a:gd name="T5" fmla="*/ 19 h 23"/>
                <a:gd name="T6" fmla="*/ 6 w 10"/>
                <a:gd name="T7" fmla="*/ 2 h 23"/>
                <a:gd name="T8" fmla="*/ 4 w 10"/>
                <a:gd name="T9" fmla="*/ 0 h 23"/>
                <a:gd name="T10" fmla="*/ 3 w 10"/>
                <a:gd name="T11" fmla="*/ 2 h 23"/>
                <a:gd name="T12" fmla="*/ 6 w 10"/>
                <a:gd name="T13" fmla="*/ 17 h 23"/>
                <a:gd name="T14" fmla="*/ 1 w 10"/>
                <a:gd name="T15" fmla="*/ 20 h 23"/>
                <a:gd name="T16" fmla="*/ 0 w 10"/>
                <a:gd name="T17" fmla="*/ 22 h 23"/>
                <a:gd name="T18" fmla="*/ 2 w 10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23">
                  <a:moveTo>
                    <a:pt x="2" y="2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1" y="22"/>
                    <a:pt x="1" y="23"/>
                    <a:pt x="2" y="22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任意多边形 55">
              <a:extLst>
                <a:ext uri="{FF2B5EF4-FFF2-40B4-BE49-F238E27FC236}">
                  <a16:creationId xmlns="" xmlns:a16="http://schemas.microsoft.com/office/drawing/2014/main" id="{B4850F0D-D2A5-423C-86A9-9C0393FBFFB4}"/>
                </a:ext>
              </a:extLst>
            </p:cNvPr>
            <p:cNvSpPr/>
            <p:nvPr/>
          </p:nvSpPr>
          <p:spPr bwMode="auto">
            <a:xfrm>
              <a:off x="5889625" y="1577976"/>
              <a:ext cx="68263" cy="38100"/>
            </a:xfrm>
            <a:custGeom>
              <a:avLst/>
              <a:gdLst>
                <a:gd name="T0" fmla="*/ 14 w 14"/>
                <a:gd name="T1" fmla="*/ 0 h 8"/>
                <a:gd name="T2" fmla="*/ 2 w 14"/>
                <a:gd name="T3" fmla="*/ 8 h 8"/>
                <a:gd name="T4" fmla="*/ 0 w 14"/>
                <a:gd name="T5" fmla="*/ 2 h 8"/>
                <a:gd name="T6" fmla="*/ 14 w 1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cubicBezTo>
                    <a:pt x="14" y="0"/>
                    <a:pt x="10" y="7"/>
                    <a:pt x="2" y="8"/>
                  </a:cubicBezTo>
                  <a:cubicBezTo>
                    <a:pt x="1" y="6"/>
                    <a:pt x="1" y="4"/>
                    <a:pt x="0" y="2"/>
                  </a:cubicBezTo>
                  <a:cubicBezTo>
                    <a:pt x="4" y="2"/>
                    <a:pt x="10" y="3"/>
                    <a:pt x="14" y="0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任意多边形 56">
              <a:extLst>
                <a:ext uri="{FF2B5EF4-FFF2-40B4-BE49-F238E27FC236}">
                  <a16:creationId xmlns="" xmlns:a16="http://schemas.microsoft.com/office/drawing/2014/main" id="{42E2EF34-67F1-4D2A-9ABB-51D40ACD72DE}"/>
                </a:ext>
              </a:extLst>
            </p:cNvPr>
            <p:cNvSpPr/>
            <p:nvPr/>
          </p:nvSpPr>
          <p:spPr bwMode="auto">
            <a:xfrm>
              <a:off x="5889625" y="1582738"/>
              <a:ext cx="68263" cy="93663"/>
            </a:xfrm>
            <a:custGeom>
              <a:avLst/>
              <a:gdLst>
                <a:gd name="T0" fmla="*/ 11 w 14"/>
                <a:gd name="T1" fmla="*/ 19 h 19"/>
                <a:gd name="T2" fmla="*/ 2 w 14"/>
                <a:gd name="T3" fmla="*/ 7 h 19"/>
                <a:gd name="T4" fmla="*/ 0 w 14"/>
                <a:gd name="T5" fmla="*/ 1 h 19"/>
                <a:gd name="T6" fmla="*/ 0 w 14"/>
                <a:gd name="T7" fmla="*/ 0 h 19"/>
                <a:gd name="T8" fmla="*/ 4 w 14"/>
                <a:gd name="T9" fmla="*/ 1 h 19"/>
                <a:gd name="T10" fmla="*/ 11 w 14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9">
                  <a:moveTo>
                    <a:pt x="11" y="19"/>
                  </a:moveTo>
                  <a:cubicBezTo>
                    <a:pt x="8" y="15"/>
                    <a:pt x="5" y="11"/>
                    <a:pt x="2" y="7"/>
                  </a:cubicBezTo>
                  <a:cubicBezTo>
                    <a:pt x="1" y="5"/>
                    <a:pt x="1" y="3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4" y="1"/>
                  </a:cubicBezTo>
                  <a:cubicBezTo>
                    <a:pt x="4" y="1"/>
                    <a:pt x="14" y="11"/>
                    <a:pt x="11" y="19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任意多边形 57">
              <a:extLst>
                <a:ext uri="{FF2B5EF4-FFF2-40B4-BE49-F238E27FC236}">
                  <a16:creationId xmlns="" xmlns:a16="http://schemas.microsoft.com/office/drawing/2014/main" id="{C4AD9A97-F4FE-47CD-9226-8E1ABA249CA6}"/>
                </a:ext>
              </a:extLst>
            </p:cNvPr>
            <p:cNvSpPr/>
            <p:nvPr/>
          </p:nvSpPr>
          <p:spPr bwMode="auto">
            <a:xfrm>
              <a:off x="6056313" y="1616076"/>
              <a:ext cx="158750" cy="88900"/>
            </a:xfrm>
            <a:custGeom>
              <a:avLst/>
              <a:gdLst>
                <a:gd name="T0" fmla="*/ 32 w 32"/>
                <a:gd name="T1" fmla="*/ 3 h 18"/>
                <a:gd name="T2" fmla="*/ 14 w 32"/>
                <a:gd name="T3" fmla="*/ 16 h 18"/>
                <a:gd name="T4" fmla="*/ 0 w 32"/>
                <a:gd name="T5" fmla="*/ 0 h 18"/>
                <a:gd name="T6" fmla="*/ 32 w 32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8">
                  <a:moveTo>
                    <a:pt x="32" y="3"/>
                  </a:moveTo>
                  <a:cubicBezTo>
                    <a:pt x="30" y="8"/>
                    <a:pt x="26" y="18"/>
                    <a:pt x="14" y="16"/>
                  </a:cubicBezTo>
                  <a:cubicBezTo>
                    <a:pt x="3" y="15"/>
                    <a:pt x="1" y="6"/>
                    <a:pt x="0" y="0"/>
                  </a:cubicBezTo>
                  <a:lnTo>
                    <a:pt x="3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任意多边形 58">
              <a:extLst>
                <a:ext uri="{FF2B5EF4-FFF2-40B4-BE49-F238E27FC236}">
                  <a16:creationId xmlns="" xmlns:a16="http://schemas.microsoft.com/office/drawing/2014/main" id="{7F7821B9-2A56-4E04-BFAF-986EAD2BD18F}"/>
                </a:ext>
              </a:extLst>
            </p:cNvPr>
            <p:cNvSpPr/>
            <p:nvPr/>
          </p:nvSpPr>
          <p:spPr bwMode="auto">
            <a:xfrm>
              <a:off x="6046788" y="1458913"/>
              <a:ext cx="30163" cy="53975"/>
            </a:xfrm>
            <a:custGeom>
              <a:avLst/>
              <a:gdLst>
                <a:gd name="T0" fmla="*/ 6 w 6"/>
                <a:gd name="T1" fmla="*/ 5 h 11"/>
                <a:gd name="T2" fmla="*/ 3 w 6"/>
                <a:gd name="T3" fmla="*/ 10 h 11"/>
                <a:gd name="T4" fmla="*/ 0 w 6"/>
                <a:gd name="T5" fmla="*/ 5 h 11"/>
                <a:gd name="T6" fmla="*/ 3 w 6"/>
                <a:gd name="T7" fmla="*/ 0 h 11"/>
                <a:gd name="T8" fmla="*/ 6 w 6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6" y="5"/>
                  </a:moveTo>
                  <a:cubicBezTo>
                    <a:pt x="6" y="8"/>
                    <a:pt x="5" y="11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3"/>
                    <a:pt x="6" y="5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任意多边形 59">
              <a:extLst>
                <a:ext uri="{FF2B5EF4-FFF2-40B4-BE49-F238E27FC236}">
                  <a16:creationId xmlns="" xmlns:a16="http://schemas.microsoft.com/office/drawing/2014/main" id="{20465A7B-BC04-486A-BD5F-E0F11FA094A6}"/>
                </a:ext>
              </a:extLst>
            </p:cNvPr>
            <p:cNvSpPr/>
            <p:nvPr/>
          </p:nvSpPr>
          <p:spPr bwMode="auto">
            <a:xfrm>
              <a:off x="6219825" y="1463676"/>
              <a:ext cx="28575" cy="49213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0 w 6"/>
                <a:gd name="T5" fmla="*/ 5 h 10"/>
                <a:gd name="T6" fmla="*/ 3 w 6"/>
                <a:gd name="T7" fmla="*/ 0 h 10"/>
                <a:gd name="T8" fmla="*/ 6 w 6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6" y="8"/>
                    <a:pt x="5" y="10"/>
                    <a:pt x="3" y="10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5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任意多边形 60">
              <a:extLst>
                <a:ext uri="{FF2B5EF4-FFF2-40B4-BE49-F238E27FC236}">
                  <a16:creationId xmlns="" xmlns:a16="http://schemas.microsoft.com/office/drawing/2014/main" id="{D8F7F373-EA1D-492C-AD25-A98E01603B0D}"/>
                </a:ext>
              </a:extLst>
            </p:cNvPr>
            <p:cNvSpPr/>
            <p:nvPr/>
          </p:nvSpPr>
          <p:spPr bwMode="auto">
            <a:xfrm>
              <a:off x="5824538" y="1435101"/>
              <a:ext cx="114300" cy="180975"/>
            </a:xfrm>
            <a:custGeom>
              <a:avLst/>
              <a:gdLst>
                <a:gd name="T0" fmla="*/ 16 w 23"/>
                <a:gd name="T1" fmla="*/ 8 h 37"/>
                <a:gd name="T2" fmla="*/ 4 w 23"/>
                <a:gd name="T3" fmla="*/ 8 h 37"/>
                <a:gd name="T4" fmla="*/ 23 w 23"/>
                <a:gd name="T5" fmla="*/ 30 h 37"/>
                <a:gd name="T6" fmla="*/ 16 w 23"/>
                <a:gd name="T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7">
                  <a:moveTo>
                    <a:pt x="16" y="8"/>
                  </a:moveTo>
                  <a:cubicBezTo>
                    <a:pt x="16" y="8"/>
                    <a:pt x="8" y="0"/>
                    <a:pt x="4" y="8"/>
                  </a:cubicBezTo>
                  <a:cubicBezTo>
                    <a:pt x="0" y="17"/>
                    <a:pt x="9" y="37"/>
                    <a:pt x="23" y="30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任意多边形 61">
              <a:extLst>
                <a:ext uri="{FF2B5EF4-FFF2-40B4-BE49-F238E27FC236}">
                  <a16:creationId xmlns="" xmlns:a16="http://schemas.microsoft.com/office/drawing/2014/main" id="{F2677568-07C4-48DA-921C-07D57549118C}"/>
                </a:ext>
              </a:extLst>
            </p:cNvPr>
            <p:cNvSpPr/>
            <p:nvPr/>
          </p:nvSpPr>
          <p:spPr bwMode="auto">
            <a:xfrm>
              <a:off x="5889625" y="1566863"/>
              <a:ext cx="19050" cy="20638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4 w 4"/>
                <a:gd name="T5" fmla="*/ 2 h 4"/>
                <a:gd name="T6" fmla="*/ 2 w 4"/>
                <a:gd name="T7" fmla="*/ 0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1" y="3"/>
                    <a:pt x="1" y="4"/>
                    <a:pt x="2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任意多边形 62">
              <a:extLst>
                <a:ext uri="{FF2B5EF4-FFF2-40B4-BE49-F238E27FC236}">
                  <a16:creationId xmlns="" xmlns:a16="http://schemas.microsoft.com/office/drawing/2014/main" id="{77DDEAA8-F65C-4AC3-BD09-2F42677D9D42}"/>
                </a:ext>
              </a:extLst>
            </p:cNvPr>
            <p:cNvSpPr/>
            <p:nvPr/>
          </p:nvSpPr>
          <p:spPr bwMode="auto">
            <a:xfrm>
              <a:off x="5854700" y="1498601"/>
              <a:ext cx="63500" cy="53975"/>
            </a:xfrm>
            <a:custGeom>
              <a:avLst/>
              <a:gdLst>
                <a:gd name="T0" fmla="*/ 12 w 13"/>
                <a:gd name="T1" fmla="*/ 11 h 11"/>
                <a:gd name="T2" fmla="*/ 11 w 13"/>
                <a:gd name="T3" fmla="*/ 10 h 11"/>
                <a:gd name="T4" fmla="*/ 1 w 13"/>
                <a:gd name="T5" fmla="*/ 2 h 11"/>
                <a:gd name="T6" fmla="*/ 0 w 13"/>
                <a:gd name="T7" fmla="*/ 1 h 11"/>
                <a:gd name="T8" fmla="*/ 1 w 13"/>
                <a:gd name="T9" fmla="*/ 0 h 11"/>
                <a:gd name="T10" fmla="*/ 13 w 13"/>
                <a:gd name="T11" fmla="*/ 9 h 11"/>
                <a:gd name="T12" fmla="*/ 12 w 13"/>
                <a:gd name="T13" fmla="*/ 11 h 11"/>
                <a:gd name="T14" fmla="*/ 12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2" y="11"/>
                  </a:moveTo>
                  <a:cubicBezTo>
                    <a:pt x="12" y="11"/>
                    <a:pt x="11" y="11"/>
                    <a:pt x="11" y="10"/>
                  </a:cubicBezTo>
                  <a:cubicBezTo>
                    <a:pt x="8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0" y="2"/>
                    <a:pt x="13" y="9"/>
                  </a:cubicBezTo>
                  <a:cubicBezTo>
                    <a:pt x="13" y="10"/>
                    <a:pt x="13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任意多边形 63">
              <a:extLst>
                <a:ext uri="{FF2B5EF4-FFF2-40B4-BE49-F238E27FC236}">
                  <a16:creationId xmlns="" xmlns:a16="http://schemas.microsoft.com/office/drawing/2014/main" id="{6E750587-3721-4712-B5D7-815B7362990E}"/>
                </a:ext>
              </a:extLst>
            </p:cNvPr>
            <p:cNvSpPr/>
            <p:nvPr/>
          </p:nvSpPr>
          <p:spPr bwMode="auto">
            <a:xfrm>
              <a:off x="5868988" y="1512888"/>
              <a:ext cx="30163" cy="30163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4 h 6"/>
                <a:gd name="T6" fmla="*/ 4 w 6"/>
                <a:gd name="T7" fmla="*/ 0 h 6"/>
                <a:gd name="T8" fmla="*/ 5 w 6"/>
                <a:gd name="T9" fmla="*/ 1 h 6"/>
                <a:gd name="T10" fmla="*/ 5 w 6"/>
                <a:gd name="T11" fmla="*/ 2 h 6"/>
                <a:gd name="T12" fmla="*/ 2 w 6"/>
                <a:gd name="T13" fmla="*/ 5 h 6"/>
                <a:gd name="T14" fmla="*/ 2 w 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2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3" y="3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任意多边形 64">
              <a:extLst>
                <a:ext uri="{FF2B5EF4-FFF2-40B4-BE49-F238E27FC236}">
                  <a16:creationId xmlns="" xmlns:a16="http://schemas.microsoft.com/office/drawing/2014/main" id="{33B87896-F6FD-4CBC-96E1-DC7E853EC5FA}"/>
                </a:ext>
              </a:extLst>
            </p:cNvPr>
            <p:cNvSpPr/>
            <p:nvPr/>
          </p:nvSpPr>
          <p:spPr bwMode="auto">
            <a:xfrm>
              <a:off x="5770563" y="1114426"/>
              <a:ext cx="517525" cy="365125"/>
            </a:xfrm>
            <a:custGeom>
              <a:avLst/>
              <a:gdLst>
                <a:gd name="T0" fmla="*/ 29 w 105"/>
                <a:gd name="T1" fmla="*/ 74 h 74"/>
                <a:gd name="T2" fmla="*/ 29 w 105"/>
                <a:gd name="T3" fmla="*/ 74 h 74"/>
                <a:gd name="T4" fmla="*/ 18 w 105"/>
                <a:gd name="T5" fmla="*/ 70 h 74"/>
                <a:gd name="T6" fmla="*/ 20 w 105"/>
                <a:gd name="T7" fmla="*/ 26 h 74"/>
                <a:gd name="T8" fmla="*/ 105 w 105"/>
                <a:gd name="T9" fmla="*/ 34 h 74"/>
                <a:gd name="T10" fmla="*/ 40 w 105"/>
                <a:gd name="T11" fmla="*/ 54 h 74"/>
                <a:gd name="T12" fmla="*/ 36 w 105"/>
                <a:gd name="T13" fmla="*/ 61 h 74"/>
                <a:gd name="T14" fmla="*/ 29 w 105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29" y="74"/>
                  </a:moveTo>
                  <a:cubicBezTo>
                    <a:pt x="29" y="74"/>
                    <a:pt x="29" y="74"/>
                    <a:pt x="29" y="74"/>
                  </a:cubicBezTo>
                  <a:cubicBezTo>
                    <a:pt x="27" y="70"/>
                    <a:pt x="24" y="69"/>
                    <a:pt x="18" y="70"/>
                  </a:cubicBezTo>
                  <a:cubicBezTo>
                    <a:pt x="0" y="73"/>
                    <a:pt x="5" y="35"/>
                    <a:pt x="20" y="26"/>
                  </a:cubicBezTo>
                  <a:cubicBezTo>
                    <a:pt x="35" y="18"/>
                    <a:pt x="94" y="0"/>
                    <a:pt x="105" y="34"/>
                  </a:cubicBezTo>
                  <a:cubicBezTo>
                    <a:pt x="105" y="34"/>
                    <a:pt x="75" y="64"/>
                    <a:pt x="40" y="54"/>
                  </a:cubicBezTo>
                  <a:cubicBezTo>
                    <a:pt x="40" y="54"/>
                    <a:pt x="37" y="56"/>
                    <a:pt x="36" y="61"/>
                  </a:cubicBezTo>
                  <a:cubicBezTo>
                    <a:pt x="35" y="65"/>
                    <a:pt x="33" y="72"/>
                    <a:pt x="29" y="74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任意多边形 65">
              <a:extLst>
                <a:ext uri="{FF2B5EF4-FFF2-40B4-BE49-F238E27FC236}">
                  <a16:creationId xmlns="" xmlns:a16="http://schemas.microsoft.com/office/drawing/2014/main" id="{04CD4625-D85D-495E-814F-E65B8C070BA7}"/>
                </a:ext>
              </a:extLst>
            </p:cNvPr>
            <p:cNvSpPr/>
            <p:nvPr/>
          </p:nvSpPr>
          <p:spPr bwMode="auto">
            <a:xfrm>
              <a:off x="6238875" y="1212851"/>
              <a:ext cx="107950" cy="231775"/>
            </a:xfrm>
            <a:custGeom>
              <a:avLst/>
              <a:gdLst>
                <a:gd name="T0" fmla="*/ 2 w 22"/>
                <a:gd name="T1" fmla="*/ 16 h 47"/>
                <a:gd name="T2" fmla="*/ 16 w 22"/>
                <a:gd name="T3" fmla="*/ 47 h 47"/>
                <a:gd name="T4" fmla="*/ 2 w 22"/>
                <a:gd name="T5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7">
                  <a:moveTo>
                    <a:pt x="2" y="16"/>
                  </a:moveTo>
                  <a:cubicBezTo>
                    <a:pt x="2" y="16"/>
                    <a:pt x="0" y="40"/>
                    <a:pt x="16" y="47"/>
                  </a:cubicBezTo>
                  <a:cubicBezTo>
                    <a:pt x="16" y="47"/>
                    <a:pt x="22" y="0"/>
                    <a:pt x="2" y="16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任意多边形 66">
              <a:extLst>
                <a:ext uri="{FF2B5EF4-FFF2-40B4-BE49-F238E27FC236}">
                  <a16:creationId xmlns="" xmlns:a16="http://schemas.microsoft.com/office/drawing/2014/main" id="{893A12F2-F014-4E55-993D-88167233703D}"/>
                </a:ext>
              </a:extLst>
            </p:cNvPr>
            <p:cNvSpPr/>
            <p:nvPr/>
          </p:nvSpPr>
          <p:spPr bwMode="auto">
            <a:xfrm>
              <a:off x="5380038" y="1951038"/>
              <a:ext cx="603250" cy="885825"/>
            </a:xfrm>
            <a:custGeom>
              <a:avLst/>
              <a:gdLst>
                <a:gd name="T0" fmla="*/ 61 w 122"/>
                <a:gd name="T1" fmla="*/ 0 h 180"/>
                <a:gd name="T2" fmla="*/ 0 w 122"/>
                <a:gd name="T3" fmla="*/ 146 h 180"/>
                <a:gd name="T4" fmla="*/ 122 w 122"/>
                <a:gd name="T5" fmla="*/ 143 h 180"/>
                <a:gd name="T6" fmla="*/ 120 w 122"/>
                <a:gd name="T7" fmla="*/ 119 h 180"/>
                <a:gd name="T8" fmla="*/ 46 w 122"/>
                <a:gd name="T9" fmla="*/ 123 h 180"/>
                <a:gd name="T10" fmla="*/ 80 w 122"/>
                <a:gd name="T11" fmla="*/ 61 h 180"/>
                <a:gd name="T12" fmla="*/ 61 w 122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80">
                  <a:moveTo>
                    <a:pt x="61" y="0"/>
                  </a:moveTo>
                  <a:cubicBezTo>
                    <a:pt x="61" y="0"/>
                    <a:pt x="0" y="93"/>
                    <a:pt x="0" y="146"/>
                  </a:cubicBezTo>
                  <a:cubicBezTo>
                    <a:pt x="0" y="180"/>
                    <a:pt x="92" y="160"/>
                    <a:pt x="122" y="143"/>
                  </a:cubicBezTo>
                  <a:cubicBezTo>
                    <a:pt x="120" y="119"/>
                    <a:pt x="120" y="119"/>
                    <a:pt x="120" y="119"/>
                  </a:cubicBezTo>
                  <a:cubicBezTo>
                    <a:pt x="120" y="119"/>
                    <a:pt x="53" y="120"/>
                    <a:pt x="46" y="123"/>
                  </a:cubicBezTo>
                  <a:cubicBezTo>
                    <a:pt x="52" y="101"/>
                    <a:pt x="66" y="84"/>
                    <a:pt x="80" y="61"/>
                  </a:cubicBezTo>
                  <a:cubicBezTo>
                    <a:pt x="78" y="28"/>
                    <a:pt x="73" y="9"/>
                    <a:pt x="61" y="0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任意多边形 67">
              <a:extLst>
                <a:ext uri="{FF2B5EF4-FFF2-40B4-BE49-F238E27FC236}">
                  <a16:creationId xmlns="" xmlns:a16="http://schemas.microsoft.com/office/drawing/2014/main" id="{B16131FD-2145-4AB0-ACC0-D2DFD4721C63}"/>
                </a:ext>
              </a:extLst>
            </p:cNvPr>
            <p:cNvSpPr/>
            <p:nvPr/>
          </p:nvSpPr>
          <p:spPr bwMode="auto">
            <a:xfrm>
              <a:off x="6002338" y="2211388"/>
              <a:ext cx="627063" cy="566738"/>
            </a:xfrm>
            <a:custGeom>
              <a:avLst/>
              <a:gdLst>
                <a:gd name="T0" fmla="*/ 12 w 395"/>
                <a:gd name="T1" fmla="*/ 357 h 357"/>
                <a:gd name="T2" fmla="*/ 0 w 395"/>
                <a:gd name="T3" fmla="*/ 347 h 357"/>
                <a:gd name="T4" fmla="*/ 71 w 395"/>
                <a:gd name="T5" fmla="*/ 41 h 357"/>
                <a:gd name="T6" fmla="*/ 292 w 395"/>
                <a:gd name="T7" fmla="*/ 44 h 357"/>
                <a:gd name="T8" fmla="*/ 385 w 395"/>
                <a:gd name="T9" fmla="*/ 0 h 357"/>
                <a:gd name="T10" fmla="*/ 395 w 395"/>
                <a:gd name="T11" fmla="*/ 10 h 357"/>
                <a:gd name="T12" fmla="*/ 292 w 395"/>
                <a:gd name="T13" fmla="*/ 65 h 357"/>
                <a:gd name="T14" fmla="*/ 84 w 395"/>
                <a:gd name="T15" fmla="*/ 62 h 357"/>
                <a:gd name="T16" fmla="*/ 12 w 395"/>
                <a:gd name="T1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5" h="357">
                  <a:moveTo>
                    <a:pt x="12" y="357"/>
                  </a:moveTo>
                  <a:lnTo>
                    <a:pt x="0" y="347"/>
                  </a:lnTo>
                  <a:lnTo>
                    <a:pt x="71" y="41"/>
                  </a:lnTo>
                  <a:lnTo>
                    <a:pt x="292" y="44"/>
                  </a:lnTo>
                  <a:lnTo>
                    <a:pt x="385" y="0"/>
                  </a:lnTo>
                  <a:lnTo>
                    <a:pt x="395" y="10"/>
                  </a:lnTo>
                  <a:lnTo>
                    <a:pt x="292" y="65"/>
                  </a:lnTo>
                  <a:lnTo>
                    <a:pt x="84" y="62"/>
                  </a:lnTo>
                  <a:lnTo>
                    <a:pt x="12" y="3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任意多边形 68">
              <a:extLst>
                <a:ext uri="{FF2B5EF4-FFF2-40B4-BE49-F238E27FC236}">
                  <a16:creationId xmlns="" xmlns:a16="http://schemas.microsoft.com/office/drawing/2014/main" id="{44301DA8-62E5-4437-9AFA-44A393924548}"/>
                </a:ext>
              </a:extLst>
            </p:cNvPr>
            <p:cNvSpPr/>
            <p:nvPr/>
          </p:nvSpPr>
          <p:spPr bwMode="auto">
            <a:xfrm>
              <a:off x="6021388" y="2300288"/>
              <a:ext cx="454025" cy="492125"/>
            </a:xfrm>
            <a:custGeom>
              <a:avLst/>
              <a:gdLst>
                <a:gd name="T0" fmla="*/ 69 w 286"/>
                <a:gd name="T1" fmla="*/ 0 h 310"/>
                <a:gd name="T2" fmla="*/ 0 w 286"/>
                <a:gd name="T3" fmla="*/ 304 h 310"/>
                <a:gd name="T4" fmla="*/ 181 w 286"/>
                <a:gd name="T5" fmla="*/ 310 h 310"/>
                <a:gd name="T6" fmla="*/ 286 w 286"/>
                <a:gd name="T7" fmla="*/ 0 h 310"/>
                <a:gd name="T8" fmla="*/ 69 w 286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310">
                  <a:moveTo>
                    <a:pt x="69" y="0"/>
                  </a:moveTo>
                  <a:lnTo>
                    <a:pt x="0" y="304"/>
                  </a:lnTo>
                  <a:lnTo>
                    <a:pt x="181" y="310"/>
                  </a:lnTo>
                  <a:lnTo>
                    <a:pt x="286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6C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任意多边形 69">
              <a:extLst>
                <a:ext uri="{FF2B5EF4-FFF2-40B4-BE49-F238E27FC236}">
                  <a16:creationId xmlns="" xmlns:a16="http://schemas.microsoft.com/office/drawing/2014/main" id="{D2CC14AC-1027-4BCB-AD5E-30BB82B8A640}"/>
                </a:ext>
              </a:extLst>
            </p:cNvPr>
            <p:cNvSpPr/>
            <p:nvPr/>
          </p:nvSpPr>
          <p:spPr bwMode="auto">
            <a:xfrm>
              <a:off x="6308725" y="2220913"/>
              <a:ext cx="325438" cy="571500"/>
            </a:xfrm>
            <a:custGeom>
              <a:avLst/>
              <a:gdLst>
                <a:gd name="T0" fmla="*/ 0 w 205"/>
                <a:gd name="T1" fmla="*/ 360 h 360"/>
                <a:gd name="T2" fmla="*/ 102 w 205"/>
                <a:gd name="T3" fmla="*/ 298 h 360"/>
                <a:gd name="T4" fmla="*/ 205 w 205"/>
                <a:gd name="T5" fmla="*/ 0 h 360"/>
                <a:gd name="T6" fmla="*/ 105 w 205"/>
                <a:gd name="T7" fmla="*/ 50 h 360"/>
                <a:gd name="T8" fmla="*/ 0 w 205"/>
                <a:gd name="T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360">
                  <a:moveTo>
                    <a:pt x="0" y="360"/>
                  </a:moveTo>
                  <a:lnTo>
                    <a:pt x="102" y="298"/>
                  </a:lnTo>
                  <a:lnTo>
                    <a:pt x="205" y="0"/>
                  </a:lnTo>
                  <a:lnTo>
                    <a:pt x="105" y="5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6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任意多边形 70">
              <a:extLst>
                <a:ext uri="{FF2B5EF4-FFF2-40B4-BE49-F238E27FC236}">
                  <a16:creationId xmlns="" xmlns:a16="http://schemas.microsoft.com/office/drawing/2014/main" id="{11790C42-B3B0-4891-91CF-0C8762F1ACBE}"/>
                </a:ext>
              </a:extLst>
            </p:cNvPr>
            <p:cNvSpPr/>
            <p:nvPr/>
          </p:nvSpPr>
          <p:spPr bwMode="auto">
            <a:xfrm>
              <a:off x="6435725" y="2452688"/>
              <a:ext cx="168275" cy="236538"/>
            </a:xfrm>
            <a:custGeom>
              <a:avLst/>
              <a:gdLst>
                <a:gd name="T0" fmla="*/ 18 w 34"/>
                <a:gd name="T1" fmla="*/ 20 h 48"/>
                <a:gd name="T2" fmla="*/ 8 w 34"/>
                <a:gd name="T3" fmla="*/ 13 h 48"/>
                <a:gd name="T4" fmla="*/ 20 w 34"/>
                <a:gd name="T5" fmla="*/ 12 h 48"/>
                <a:gd name="T6" fmla="*/ 21 w 34"/>
                <a:gd name="T7" fmla="*/ 9 h 48"/>
                <a:gd name="T8" fmla="*/ 21 w 34"/>
                <a:gd name="T9" fmla="*/ 8 h 48"/>
                <a:gd name="T10" fmla="*/ 24 w 34"/>
                <a:gd name="T11" fmla="*/ 0 h 48"/>
                <a:gd name="T12" fmla="*/ 28 w 34"/>
                <a:gd name="T13" fmla="*/ 2 h 48"/>
                <a:gd name="T14" fmla="*/ 29 w 34"/>
                <a:gd name="T15" fmla="*/ 14 h 48"/>
                <a:gd name="T16" fmla="*/ 32 w 34"/>
                <a:gd name="T17" fmla="*/ 21 h 48"/>
                <a:gd name="T18" fmla="*/ 27 w 34"/>
                <a:gd name="T19" fmla="*/ 25 h 48"/>
                <a:gd name="T20" fmla="*/ 28 w 34"/>
                <a:gd name="T21" fmla="*/ 31 h 48"/>
                <a:gd name="T22" fmla="*/ 22 w 34"/>
                <a:gd name="T23" fmla="*/ 31 h 48"/>
                <a:gd name="T24" fmla="*/ 23 w 34"/>
                <a:gd name="T25" fmla="*/ 39 h 48"/>
                <a:gd name="T26" fmla="*/ 18 w 34"/>
                <a:gd name="T27" fmla="*/ 40 h 48"/>
                <a:gd name="T28" fmla="*/ 16 w 34"/>
                <a:gd name="T29" fmla="*/ 46 h 48"/>
                <a:gd name="T30" fmla="*/ 4 w 34"/>
                <a:gd name="T31" fmla="*/ 42 h 48"/>
                <a:gd name="T32" fmla="*/ 12 w 34"/>
                <a:gd name="T33" fmla="*/ 39 h 48"/>
                <a:gd name="T34" fmla="*/ 2 w 34"/>
                <a:gd name="T35" fmla="*/ 33 h 48"/>
                <a:gd name="T36" fmla="*/ 15 w 34"/>
                <a:gd name="T37" fmla="*/ 29 h 48"/>
                <a:gd name="T38" fmla="*/ 2 w 34"/>
                <a:gd name="T39" fmla="*/ 22 h 48"/>
                <a:gd name="T40" fmla="*/ 18 w 34"/>
                <a:gd name="T4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8">
                  <a:moveTo>
                    <a:pt x="18" y="20"/>
                  </a:moveTo>
                  <a:cubicBezTo>
                    <a:pt x="16" y="20"/>
                    <a:pt x="5" y="16"/>
                    <a:pt x="8" y="13"/>
                  </a:cubicBezTo>
                  <a:cubicBezTo>
                    <a:pt x="10" y="11"/>
                    <a:pt x="20" y="12"/>
                    <a:pt x="20" y="12"/>
                  </a:cubicBezTo>
                  <a:cubicBezTo>
                    <a:pt x="20" y="12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32" y="4"/>
                    <a:pt x="29" y="14"/>
                    <a:pt x="29" y="14"/>
                  </a:cubicBezTo>
                  <a:cubicBezTo>
                    <a:pt x="29" y="14"/>
                    <a:pt x="34" y="17"/>
                    <a:pt x="32" y="21"/>
                  </a:cubicBezTo>
                  <a:cubicBezTo>
                    <a:pt x="31" y="25"/>
                    <a:pt x="27" y="25"/>
                    <a:pt x="27" y="25"/>
                  </a:cubicBezTo>
                  <a:cubicBezTo>
                    <a:pt x="27" y="25"/>
                    <a:pt x="31" y="28"/>
                    <a:pt x="28" y="31"/>
                  </a:cubicBezTo>
                  <a:cubicBezTo>
                    <a:pt x="26" y="34"/>
                    <a:pt x="22" y="31"/>
                    <a:pt x="22" y="31"/>
                  </a:cubicBezTo>
                  <a:cubicBezTo>
                    <a:pt x="22" y="31"/>
                    <a:pt x="26" y="37"/>
                    <a:pt x="23" y="39"/>
                  </a:cubicBezTo>
                  <a:cubicBezTo>
                    <a:pt x="21" y="41"/>
                    <a:pt x="18" y="40"/>
                    <a:pt x="18" y="40"/>
                  </a:cubicBezTo>
                  <a:cubicBezTo>
                    <a:pt x="18" y="40"/>
                    <a:pt x="20" y="44"/>
                    <a:pt x="16" y="46"/>
                  </a:cubicBezTo>
                  <a:cubicBezTo>
                    <a:pt x="12" y="48"/>
                    <a:pt x="7" y="44"/>
                    <a:pt x="4" y="42"/>
                  </a:cubicBezTo>
                  <a:cubicBezTo>
                    <a:pt x="0" y="40"/>
                    <a:pt x="2" y="38"/>
                    <a:pt x="12" y="39"/>
                  </a:cubicBezTo>
                  <a:cubicBezTo>
                    <a:pt x="12" y="39"/>
                    <a:pt x="2" y="35"/>
                    <a:pt x="2" y="33"/>
                  </a:cubicBezTo>
                  <a:cubicBezTo>
                    <a:pt x="1" y="29"/>
                    <a:pt x="10" y="28"/>
                    <a:pt x="15" y="29"/>
                  </a:cubicBezTo>
                  <a:cubicBezTo>
                    <a:pt x="11" y="28"/>
                    <a:pt x="0" y="26"/>
                    <a:pt x="2" y="22"/>
                  </a:cubicBezTo>
                  <a:cubicBezTo>
                    <a:pt x="3" y="18"/>
                    <a:pt x="16" y="20"/>
                    <a:pt x="18" y="20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任意多边形 71">
              <a:extLst>
                <a:ext uri="{FF2B5EF4-FFF2-40B4-BE49-F238E27FC236}">
                  <a16:creationId xmlns="" xmlns:a16="http://schemas.microsoft.com/office/drawing/2014/main" id="{854D9BE9-6F59-482D-B381-B6361B6F837D}"/>
                </a:ext>
              </a:extLst>
            </p:cNvPr>
            <p:cNvSpPr/>
            <p:nvPr/>
          </p:nvSpPr>
          <p:spPr bwMode="auto">
            <a:xfrm>
              <a:off x="5962650" y="2389188"/>
              <a:ext cx="325438" cy="284163"/>
            </a:xfrm>
            <a:custGeom>
              <a:avLst/>
              <a:gdLst>
                <a:gd name="T0" fmla="*/ 48 w 66"/>
                <a:gd name="T1" fmla="*/ 49 h 58"/>
                <a:gd name="T2" fmla="*/ 41 w 66"/>
                <a:gd name="T3" fmla="*/ 50 h 58"/>
                <a:gd name="T4" fmla="*/ 50 w 66"/>
                <a:gd name="T5" fmla="*/ 48 h 58"/>
                <a:gd name="T6" fmla="*/ 61 w 66"/>
                <a:gd name="T7" fmla="*/ 34 h 58"/>
                <a:gd name="T8" fmla="*/ 47 w 66"/>
                <a:gd name="T9" fmla="*/ 42 h 58"/>
                <a:gd name="T10" fmla="*/ 51 w 66"/>
                <a:gd name="T11" fmla="*/ 39 h 58"/>
                <a:gd name="T12" fmla="*/ 60 w 66"/>
                <a:gd name="T13" fmla="*/ 21 h 58"/>
                <a:gd name="T14" fmla="*/ 53 w 66"/>
                <a:gd name="T15" fmla="*/ 27 h 58"/>
                <a:gd name="T16" fmla="*/ 42 w 66"/>
                <a:gd name="T17" fmla="*/ 35 h 58"/>
                <a:gd name="T18" fmla="*/ 42 w 66"/>
                <a:gd name="T19" fmla="*/ 34 h 58"/>
                <a:gd name="T20" fmla="*/ 51 w 66"/>
                <a:gd name="T21" fmla="*/ 17 h 58"/>
                <a:gd name="T22" fmla="*/ 31 w 66"/>
                <a:gd name="T23" fmla="*/ 29 h 58"/>
                <a:gd name="T24" fmla="*/ 23 w 66"/>
                <a:gd name="T25" fmla="*/ 21 h 58"/>
                <a:gd name="T26" fmla="*/ 25 w 66"/>
                <a:gd name="T27" fmla="*/ 2 h 58"/>
                <a:gd name="T28" fmla="*/ 14 w 66"/>
                <a:gd name="T29" fmla="*/ 17 h 58"/>
                <a:gd name="T30" fmla="*/ 0 w 66"/>
                <a:gd name="T31" fmla="*/ 33 h 58"/>
                <a:gd name="T32" fmla="*/ 3 w 66"/>
                <a:gd name="T33" fmla="*/ 54 h 58"/>
                <a:gd name="T34" fmla="*/ 4 w 66"/>
                <a:gd name="T35" fmla="*/ 54 h 58"/>
                <a:gd name="T36" fmla="*/ 28 w 66"/>
                <a:gd name="T37" fmla="*/ 56 h 58"/>
                <a:gd name="T38" fmla="*/ 49 w 66"/>
                <a:gd name="T39" fmla="*/ 54 h 58"/>
                <a:gd name="T40" fmla="*/ 59 w 66"/>
                <a:gd name="T41" fmla="*/ 45 h 58"/>
                <a:gd name="T42" fmla="*/ 48 w 66"/>
                <a:gd name="T43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58">
                  <a:moveTo>
                    <a:pt x="48" y="49"/>
                  </a:moveTo>
                  <a:cubicBezTo>
                    <a:pt x="43" y="50"/>
                    <a:pt x="41" y="50"/>
                    <a:pt x="41" y="50"/>
                  </a:cubicBezTo>
                  <a:cubicBezTo>
                    <a:pt x="41" y="50"/>
                    <a:pt x="42" y="50"/>
                    <a:pt x="50" y="48"/>
                  </a:cubicBezTo>
                  <a:cubicBezTo>
                    <a:pt x="58" y="46"/>
                    <a:pt x="66" y="32"/>
                    <a:pt x="61" y="34"/>
                  </a:cubicBezTo>
                  <a:cubicBezTo>
                    <a:pt x="56" y="36"/>
                    <a:pt x="51" y="41"/>
                    <a:pt x="47" y="42"/>
                  </a:cubicBezTo>
                  <a:cubicBezTo>
                    <a:pt x="47" y="42"/>
                    <a:pt x="50" y="40"/>
                    <a:pt x="51" y="39"/>
                  </a:cubicBezTo>
                  <a:cubicBezTo>
                    <a:pt x="61" y="29"/>
                    <a:pt x="63" y="21"/>
                    <a:pt x="60" y="21"/>
                  </a:cubicBezTo>
                  <a:cubicBezTo>
                    <a:pt x="57" y="21"/>
                    <a:pt x="56" y="23"/>
                    <a:pt x="53" y="27"/>
                  </a:cubicBezTo>
                  <a:cubicBezTo>
                    <a:pt x="49" y="31"/>
                    <a:pt x="47" y="34"/>
                    <a:pt x="42" y="35"/>
                  </a:cubicBezTo>
                  <a:cubicBezTo>
                    <a:pt x="41" y="35"/>
                    <a:pt x="42" y="34"/>
                    <a:pt x="42" y="34"/>
                  </a:cubicBezTo>
                  <a:cubicBezTo>
                    <a:pt x="51" y="31"/>
                    <a:pt x="58" y="16"/>
                    <a:pt x="51" y="17"/>
                  </a:cubicBezTo>
                  <a:cubicBezTo>
                    <a:pt x="48" y="17"/>
                    <a:pt x="42" y="29"/>
                    <a:pt x="31" y="29"/>
                  </a:cubicBezTo>
                  <a:cubicBezTo>
                    <a:pt x="23" y="29"/>
                    <a:pt x="23" y="21"/>
                    <a:pt x="23" y="21"/>
                  </a:cubicBezTo>
                  <a:cubicBezTo>
                    <a:pt x="26" y="12"/>
                    <a:pt x="28" y="4"/>
                    <a:pt x="25" y="2"/>
                  </a:cubicBezTo>
                  <a:cubicBezTo>
                    <a:pt x="21" y="0"/>
                    <a:pt x="19" y="10"/>
                    <a:pt x="14" y="17"/>
                  </a:cubicBezTo>
                  <a:cubicBezTo>
                    <a:pt x="12" y="19"/>
                    <a:pt x="2" y="30"/>
                    <a:pt x="0" y="33"/>
                  </a:cubicBezTo>
                  <a:cubicBezTo>
                    <a:pt x="0" y="40"/>
                    <a:pt x="1" y="47"/>
                    <a:pt x="3" y="54"/>
                  </a:cubicBezTo>
                  <a:cubicBezTo>
                    <a:pt x="3" y="54"/>
                    <a:pt x="4" y="54"/>
                    <a:pt x="4" y="54"/>
                  </a:cubicBezTo>
                  <a:cubicBezTo>
                    <a:pt x="9" y="56"/>
                    <a:pt x="22" y="54"/>
                    <a:pt x="28" y="56"/>
                  </a:cubicBezTo>
                  <a:cubicBezTo>
                    <a:pt x="33" y="58"/>
                    <a:pt x="43" y="55"/>
                    <a:pt x="49" y="54"/>
                  </a:cubicBezTo>
                  <a:cubicBezTo>
                    <a:pt x="54" y="54"/>
                    <a:pt x="60" y="46"/>
                    <a:pt x="59" y="45"/>
                  </a:cubicBezTo>
                  <a:cubicBezTo>
                    <a:pt x="57" y="45"/>
                    <a:pt x="54" y="48"/>
                    <a:pt x="48" y="49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E4937FC-6576-4063-973E-C55654C7B09B}"/>
              </a:ext>
            </a:extLst>
          </p:cNvPr>
          <p:cNvGrpSpPr/>
          <p:nvPr/>
        </p:nvGrpSpPr>
        <p:grpSpPr>
          <a:xfrm>
            <a:off x="665324" y="2034792"/>
            <a:ext cx="3132183" cy="3775494"/>
            <a:chOff x="-613418" y="2010119"/>
            <a:chExt cx="3187627" cy="4741759"/>
          </a:xfrm>
        </p:grpSpPr>
        <p:sp>
          <p:nvSpPr>
            <p:cNvPr id="45" name="矩形: 圆角 44">
              <a:extLst>
                <a:ext uri="{FF2B5EF4-FFF2-40B4-BE49-F238E27FC236}">
                  <a16:creationId xmlns="" xmlns:a16="http://schemas.microsoft.com/office/drawing/2014/main" id="{5968D812-76CB-4144-9B5F-61C555C7617C}"/>
                </a:ext>
              </a:extLst>
            </p:cNvPr>
            <p:cNvSpPr/>
            <p:nvPr/>
          </p:nvSpPr>
          <p:spPr>
            <a:xfrm>
              <a:off x="-613418" y="2010119"/>
              <a:ext cx="3187627" cy="4741759"/>
            </a:xfrm>
            <a:prstGeom prst="roundRect">
              <a:avLst>
                <a:gd name="adj" fmla="val 4143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="" xmlns:a16="http://schemas.microsoft.com/office/drawing/2014/main" id="{DC6D45DC-BB14-476D-9742-642E451501E9}"/>
                </a:ext>
              </a:extLst>
            </p:cNvPr>
            <p:cNvSpPr/>
            <p:nvPr/>
          </p:nvSpPr>
          <p:spPr>
            <a:xfrm>
              <a:off x="-492926" y="2156448"/>
              <a:ext cx="2946642" cy="4449101"/>
            </a:xfrm>
            <a:prstGeom prst="roundRect">
              <a:avLst>
                <a:gd name="adj" fmla="val 4143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矩形 31"/>
          <p:cNvSpPr/>
          <p:nvPr>
            <p:custDataLst>
              <p:tags r:id="rId2"/>
            </p:custDataLst>
          </p:nvPr>
        </p:nvSpPr>
        <p:spPr>
          <a:xfrm>
            <a:off x="8599170" y="2214017"/>
            <a:ext cx="2607945" cy="28765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endParaRPr lang="zh-CN" altLang="en-US" sz="1400" kern="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3A18425D-A40D-407F-974C-0FA7A74343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自我回顾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D187303-E056-4AD5-A6B8-94684C08B4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95FBDE6E-E835-452D-879C-905229F3C7C3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6000"/>
          </a:blip>
          <a:stretch>
            <a:fillRect/>
          </a:stretch>
        </p:blipFill>
        <p:spPr>
          <a:xfrm>
            <a:off x="1042736" y="5374946"/>
            <a:ext cx="10106528" cy="2208278"/>
          </a:xfrm>
          <a:prstGeom prst="rect">
            <a:avLst/>
          </a:prstGeom>
          <a:scene3d>
            <a:camera prst="perspectiveRelaxed" fov="7200000">
              <a:rot lat="18300000" lon="0" rev="0"/>
            </a:camera>
            <a:lightRig rig="contrasting" dir="t">
              <a:rot lat="0" lon="0" rev="6600000"/>
            </a:lightRig>
          </a:scene3d>
        </p:spPr>
      </p:pic>
      <p:sp>
        <p:nvSpPr>
          <p:cNvPr id="36" name="梯形 35">
            <a:extLst>
              <a:ext uri="{FF2B5EF4-FFF2-40B4-BE49-F238E27FC236}">
                <a16:creationId xmlns="" xmlns:a16="http://schemas.microsoft.com/office/drawing/2014/main" id="{A7742EE2-54F5-4F47-9E98-B962F2760CE3}"/>
              </a:ext>
            </a:extLst>
          </p:cNvPr>
          <p:cNvSpPr/>
          <p:nvPr/>
        </p:nvSpPr>
        <p:spPr>
          <a:xfrm>
            <a:off x="-1383323" y="5432208"/>
            <a:ext cx="14958646" cy="2078025"/>
          </a:xfrm>
          <a:prstGeom prst="trapezoid">
            <a:avLst>
              <a:gd name="adj" fmla="val 208001"/>
            </a:avLst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58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499B8D2-8352-42A4-B52E-BA368FE98728}"/>
              </a:ext>
            </a:extLst>
          </p:cNvPr>
          <p:cNvGrpSpPr/>
          <p:nvPr/>
        </p:nvGrpSpPr>
        <p:grpSpPr>
          <a:xfrm>
            <a:off x="3934913" y="2506326"/>
            <a:ext cx="4308197" cy="2655732"/>
            <a:chOff x="3554871" y="2055467"/>
            <a:chExt cx="5082258" cy="3132892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9A94C3F4-B06A-442B-8E3E-52A1D8121AAA}"/>
                </a:ext>
              </a:extLst>
            </p:cNvPr>
            <p:cNvSpPr/>
            <p:nvPr/>
          </p:nvSpPr>
          <p:spPr>
            <a:xfrm flipH="1" flipV="1">
              <a:off x="5729714" y="2280946"/>
              <a:ext cx="2681936" cy="2681934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72000">
                  <a:schemeClr val="accent2">
                    <a:alpha val="0"/>
                  </a:schemeClr>
                </a:gs>
              </a:gsLst>
              <a:lin ang="2700000" scaled="0"/>
            </a:gradFill>
            <a:ln>
              <a:gradFill>
                <a:gsLst>
                  <a:gs pos="83000">
                    <a:schemeClr val="accent3">
                      <a:alpha val="0"/>
                    </a:schemeClr>
                  </a:gs>
                  <a:gs pos="0">
                    <a:schemeClr val="accent3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3679F78-B055-4957-9B51-4169C0BEEDF7}"/>
                </a:ext>
              </a:extLst>
            </p:cNvPr>
            <p:cNvSpPr/>
            <p:nvPr/>
          </p:nvSpPr>
          <p:spPr>
            <a:xfrm flipH="1" flipV="1">
              <a:off x="5504235" y="2055467"/>
              <a:ext cx="3132894" cy="3132892"/>
            </a:xfrm>
            <a:prstGeom prst="ellipse">
              <a:avLst/>
            </a:prstGeom>
            <a:noFill/>
            <a:ln>
              <a:gradFill>
                <a:gsLst>
                  <a:gs pos="83000">
                    <a:schemeClr val="accent3">
                      <a:alpha val="0"/>
                    </a:schemeClr>
                  </a:gs>
                  <a:gs pos="0">
                    <a:schemeClr val="accent3"/>
                  </a:gs>
                </a:gsLst>
                <a:lin ang="27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400B1041-D8E6-4D62-B753-751131B61612}"/>
                </a:ext>
              </a:extLst>
            </p:cNvPr>
            <p:cNvSpPr/>
            <p:nvPr/>
          </p:nvSpPr>
          <p:spPr>
            <a:xfrm>
              <a:off x="3554871" y="2055467"/>
              <a:ext cx="3132894" cy="3132892"/>
            </a:xfrm>
            <a:prstGeom prst="ellipse">
              <a:avLst/>
            </a:prstGeom>
            <a:noFill/>
            <a:ln>
              <a:gradFill>
                <a:gsLst>
                  <a:gs pos="83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27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EA471492-C8FD-4A02-9241-EB832EA69208}"/>
                </a:ext>
              </a:extLst>
            </p:cNvPr>
            <p:cNvSpPr txBox="1"/>
            <p:nvPr/>
          </p:nvSpPr>
          <p:spPr>
            <a:xfrm>
              <a:off x="5972350" y="3375693"/>
              <a:ext cx="2196663" cy="49244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algn="ctr">
                <a:defRPr sz="2800">
                  <a:gradFill>
                    <a:gsLst>
                      <a:gs pos="0">
                        <a:schemeClr val="bg1"/>
                      </a:gs>
                      <a:gs pos="100000">
                        <a:srgbClr val="005BAA">
                          <a:lumMod val="10000"/>
                          <a:lumOff val="90000"/>
                        </a:srgbClr>
                      </a:gs>
                    </a:gsLst>
                    <a:lin ang="5400000" scaled="1"/>
                  </a:gradFill>
                  <a:effectLst>
                    <a:outerShdw blurRad="5715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H"/>
                  <a:ea typeface="阿里巴巴普惠体 H"/>
                </a:defRPr>
              </a:lvl1pPr>
            </a:lstStyle>
            <a:p>
              <a:pPr>
                <a:defRPr/>
              </a:pPr>
              <a:r>
                <a:rPr lang="zh-CN" altLang="en-US" sz="3200" dirty="0">
                  <a:solidFill>
                    <a:schemeClr val="accent2"/>
                  </a:solidFill>
                  <a:effectLst/>
                  <a:latin typeface="+mj-ea"/>
                  <a:ea typeface="+mj-ea"/>
                </a:rPr>
                <a:t>解决思路</a:t>
              </a:r>
              <a:endParaRPr lang="en-US" altLang="zh-CN" sz="320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F6DC0572-D92F-45DD-9D09-A5E18ED5E110}"/>
                </a:ext>
              </a:extLst>
            </p:cNvPr>
            <p:cNvSpPr/>
            <p:nvPr/>
          </p:nvSpPr>
          <p:spPr>
            <a:xfrm>
              <a:off x="3780350" y="2280946"/>
              <a:ext cx="2681936" cy="268193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2700000" scaled="0"/>
            </a:gradFill>
            <a:ln>
              <a:gradFill>
                <a:gsLst>
                  <a:gs pos="83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E2397E5-283F-4389-8B66-731013749833}"/>
                </a:ext>
              </a:extLst>
            </p:cNvPr>
            <p:cNvSpPr txBox="1"/>
            <p:nvPr/>
          </p:nvSpPr>
          <p:spPr>
            <a:xfrm>
              <a:off x="4022987" y="3375693"/>
              <a:ext cx="2196663" cy="49244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algn="ctr">
                <a:defRPr sz="2800">
                  <a:gradFill>
                    <a:gsLst>
                      <a:gs pos="0">
                        <a:schemeClr val="bg1"/>
                      </a:gs>
                      <a:gs pos="100000">
                        <a:srgbClr val="005BAA">
                          <a:lumMod val="10000"/>
                          <a:lumOff val="90000"/>
                        </a:srgbClr>
                      </a:gs>
                    </a:gsLst>
                    <a:lin ang="5400000" scaled="1"/>
                  </a:gradFill>
                  <a:effectLst>
                    <a:outerShdw blurRad="5715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H"/>
                  <a:ea typeface="阿里巴巴普惠体 H"/>
                </a:defRPr>
              </a:lvl1pPr>
            </a:lstStyle>
            <a:p>
              <a:pPr>
                <a:defRPr/>
              </a:pPr>
              <a:r>
                <a:rPr lang="zh-CN" altLang="en-US" sz="3200" dirty="0">
                  <a:gradFill>
                    <a:gsLst>
                      <a:gs pos="0">
                        <a:srgbClr val="0074DE"/>
                      </a:gs>
                      <a:gs pos="100000">
                        <a:srgbClr val="005BAA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rPr>
                <a:t>现在分析</a:t>
              </a:r>
              <a:endParaRPr lang="en-US" altLang="zh-CN" sz="3200" dirty="0">
                <a:gradFill>
                  <a:gsLst>
                    <a:gs pos="0">
                      <a:srgbClr val="0074DE"/>
                    </a:gs>
                    <a:gs pos="100000">
                      <a:srgbClr val="005BAA"/>
                    </a:gs>
                  </a:gsLst>
                  <a:lin ang="5400000" scaled="1"/>
                </a:gradFill>
                <a:effectLst/>
                <a:latin typeface="+mj-ea"/>
                <a:ea typeface="+mj-ea"/>
              </a:endParaRPr>
            </a:p>
          </p:txBody>
        </p:sp>
        <p:sp>
          <p:nvSpPr>
            <p:cNvPr id="26" name="任意形状 2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795246" y="2588457"/>
              <a:ext cx="652145" cy="652145"/>
            </a:xfrm>
            <a:custGeom>
              <a:avLst/>
              <a:gdLst>
                <a:gd name="connsiteX0" fmla="*/ 456750 w 504000"/>
                <a:gd name="connsiteY0" fmla="*/ 456750 h 504000"/>
                <a:gd name="connsiteX1" fmla="*/ 472500 w 504000"/>
                <a:gd name="connsiteY1" fmla="*/ 456750 h 504000"/>
                <a:gd name="connsiteX2" fmla="*/ 472500 w 504000"/>
                <a:gd name="connsiteY2" fmla="*/ 472500 h 504000"/>
                <a:gd name="connsiteX3" fmla="*/ 456750 w 504000"/>
                <a:gd name="connsiteY3" fmla="*/ 472500 h 504000"/>
                <a:gd name="connsiteX4" fmla="*/ 425250 w 504000"/>
                <a:gd name="connsiteY4" fmla="*/ 456750 h 504000"/>
                <a:gd name="connsiteX5" fmla="*/ 441000 w 504000"/>
                <a:gd name="connsiteY5" fmla="*/ 456750 h 504000"/>
                <a:gd name="connsiteX6" fmla="*/ 441000 w 504000"/>
                <a:gd name="connsiteY6" fmla="*/ 472500 h 504000"/>
                <a:gd name="connsiteX7" fmla="*/ 425250 w 504000"/>
                <a:gd name="connsiteY7" fmla="*/ 472500 h 504000"/>
                <a:gd name="connsiteX8" fmla="*/ 393750 w 504000"/>
                <a:gd name="connsiteY8" fmla="*/ 456750 h 504000"/>
                <a:gd name="connsiteX9" fmla="*/ 409500 w 504000"/>
                <a:gd name="connsiteY9" fmla="*/ 456750 h 504000"/>
                <a:gd name="connsiteX10" fmla="*/ 409500 w 504000"/>
                <a:gd name="connsiteY10" fmla="*/ 472500 h 504000"/>
                <a:gd name="connsiteX11" fmla="*/ 393750 w 504000"/>
                <a:gd name="connsiteY11" fmla="*/ 472500 h 504000"/>
                <a:gd name="connsiteX12" fmla="*/ 362250 w 504000"/>
                <a:gd name="connsiteY12" fmla="*/ 456750 h 504000"/>
                <a:gd name="connsiteX13" fmla="*/ 378000 w 504000"/>
                <a:gd name="connsiteY13" fmla="*/ 456750 h 504000"/>
                <a:gd name="connsiteX14" fmla="*/ 378000 w 504000"/>
                <a:gd name="connsiteY14" fmla="*/ 472500 h 504000"/>
                <a:gd name="connsiteX15" fmla="*/ 362250 w 504000"/>
                <a:gd name="connsiteY15" fmla="*/ 472500 h 504000"/>
                <a:gd name="connsiteX16" fmla="*/ 330750 w 504000"/>
                <a:gd name="connsiteY16" fmla="*/ 456750 h 504000"/>
                <a:gd name="connsiteX17" fmla="*/ 346500 w 504000"/>
                <a:gd name="connsiteY17" fmla="*/ 456750 h 504000"/>
                <a:gd name="connsiteX18" fmla="*/ 346500 w 504000"/>
                <a:gd name="connsiteY18" fmla="*/ 472500 h 504000"/>
                <a:gd name="connsiteX19" fmla="*/ 330750 w 504000"/>
                <a:gd name="connsiteY19" fmla="*/ 472500 h 504000"/>
                <a:gd name="connsiteX20" fmla="*/ 299250 w 504000"/>
                <a:gd name="connsiteY20" fmla="*/ 456750 h 504000"/>
                <a:gd name="connsiteX21" fmla="*/ 315000 w 504000"/>
                <a:gd name="connsiteY21" fmla="*/ 456750 h 504000"/>
                <a:gd name="connsiteX22" fmla="*/ 315000 w 504000"/>
                <a:gd name="connsiteY22" fmla="*/ 472500 h 504000"/>
                <a:gd name="connsiteX23" fmla="*/ 299250 w 504000"/>
                <a:gd name="connsiteY23" fmla="*/ 472500 h 504000"/>
                <a:gd name="connsiteX24" fmla="*/ 267750 w 504000"/>
                <a:gd name="connsiteY24" fmla="*/ 456750 h 504000"/>
                <a:gd name="connsiteX25" fmla="*/ 283500 w 504000"/>
                <a:gd name="connsiteY25" fmla="*/ 456750 h 504000"/>
                <a:gd name="connsiteX26" fmla="*/ 283500 w 504000"/>
                <a:gd name="connsiteY26" fmla="*/ 472500 h 504000"/>
                <a:gd name="connsiteX27" fmla="*/ 267750 w 504000"/>
                <a:gd name="connsiteY27" fmla="*/ 472500 h 504000"/>
                <a:gd name="connsiteX28" fmla="*/ 236250 w 504000"/>
                <a:gd name="connsiteY28" fmla="*/ 456750 h 504000"/>
                <a:gd name="connsiteX29" fmla="*/ 252000 w 504000"/>
                <a:gd name="connsiteY29" fmla="*/ 456750 h 504000"/>
                <a:gd name="connsiteX30" fmla="*/ 252000 w 504000"/>
                <a:gd name="connsiteY30" fmla="*/ 472500 h 504000"/>
                <a:gd name="connsiteX31" fmla="*/ 236250 w 504000"/>
                <a:gd name="connsiteY31" fmla="*/ 472500 h 504000"/>
                <a:gd name="connsiteX32" fmla="*/ 204750 w 504000"/>
                <a:gd name="connsiteY32" fmla="*/ 456750 h 504000"/>
                <a:gd name="connsiteX33" fmla="*/ 220500 w 504000"/>
                <a:gd name="connsiteY33" fmla="*/ 456750 h 504000"/>
                <a:gd name="connsiteX34" fmla="*/ 220500 w 504000"/>
                <a:gd name="connsiteY34" fmla="*/ 472500 h 504000"/>
                <a:gd name="connsiteX35" fmla="*/ 204750 w 504000"/>
                <a:gd name="connsiteY35" fmla="*/ 472500 h 504000"/>
                <a:gd name="connsiteX36" fmla="*/ 173250 w 504000"/>
                <a:gd name="connsiteY36" fmla="*/ 456750 h 504000"/>
                <a:gd name="connsiteX37" fmla="*/ 189000 w 504000"/>
                <a:gd name="connsiteY37" fmla="*/ 456750 h 504000"/>
                <a:gd name="connsiteX38" fmla="*/ 189000 w 504000"/>
                <a:gd name="connsiteY38" fmla="*/ 472500 h 504000"/>
                <a:gd name="connsiteX39" fmla="*/ 173250 w 504000"/>
                <a:gd name="connsiteY39" fmla="*/ 472500 h 504000"/>
                <a:gd name="connsiteX40" fmla="*/ 141750 w 504000"/>
                <a:gd name="connsiteY40" fmla="*/ 456750 h 504000"/>
                <a:gd name="connsiteX41" fmla="*/ 157500 w 504000"/>
                <a:gd name="connsiteY41" fmla="*/ 456750 h 504000"/>
                <a:gd name="connsiteX42" fmla="*/ 157500 w 504000"/>
                <a:gd name="connsiteY42" fmla="*/ 472500 h 504000"/>
                <a:gd name="connsiteX43" fmla="*/ 141750 w 504000"/>
                <a:gd name="connsiteY43" fmla="*/ 472500 h 504000"/>
                <a:gd name="connsiteX44" fmla="*/ 110250 w 504000"/>
                <a:gd name="connsiteY44" fmla="*/ 456750 h 504000"/>
                <a:gd name="connsiteX45" fmla="*/ 126000 w 504000"/>
                <a:gd name="connsiteY45" fmla="*/ 456750 h 504000"/>
                <a:gd name="connsiteX46" fmla="*/ 126000 w 504000"/>
                <a:gd name="connsiteY46" fmla="*/ 472500 h 504000"/>
                <a:gd name="connsiteX47" fmla="*/ 110250 w 504000"/>
                <a:gd name="connsiteY47" fmla="*/ 472500 h 504000"/>
                <a:gd name="connsiteX48" fmla="*/ 95815 w 504000"/>
                <a:gd name="connsiteY48" fmla="*/ 315000 h 504000"/>
                <a:gd name="connsiteX49" fmla="*/ 158154 w 504000"/>
                <a:gd name="connsiteY49" fmla="*/ 315000 h 504000"/>
                <a:gd name="connsiteX50" fmla="*/ 158154 w 504000"/>
                <a:gd name="connsiteY50" fmla="*/ 330750 h 504000"/>
                <a:gd name="connsiteX51" fmla="*/ 95815 w 504000"/>
                <a:gd name="connsiteY51" fmla="*/ 330750 h 504000"/>
                <a:gd name="connsiteX52" fmla="*/ 78750 w 504000"/>
                <a:gd name="connsiteY52" fmla="*/ 299250 h 504000"/>
                <a:gd name="connsiteX53" fmla="*/ 78750 w 504000"/>
                <a:gd name="connsiteY53" fmla="*/ 346500 h 504000"/>
                <a:gd name="connsiteX54" fmla="*/ 173250 w 504000"/>
                <a:gd name="connsiteY54" fmla="*/ 346500 h 504000"/>
                <a:gd name="connsiteX55" fmla="*/ 173250 w 504000"/>
                <a:gd name="connsiteY55" fmla="*/ 299250 h 504000"/>
                <a:gd name="connsiteX56" fmla="*/ 78750 w 504000"/>
                <a:gd name="connsiteY56" fmla="*/ 220500 h 504000"/>
                <a:gd name="connsiteX57" fmla="*/ 78750 w 504000"/>
                <a:gd name="connsiteY57" fmla="*/ 283500 h 504000"/>
                <a:gd name="connsiteX58" fmla="*/ 189000 w 504000"/>
                <a:gd name="connsiteY58" fmla="*/ 283500 h 504000"/>
                <a:gd name="connsiteX59" fmla="*/ 189000 w 504000"/>
                <a:gd name="connsiteY59" fmla="*/ 362250 h 504000"/>
                <a:gd name="connsiteX60" fmla="*/ 78750 w 504000"/>
                <a:gd name="connsiteY60" fmla="*/ 362250 h 504000"/>
                <a:gd name="connsiteX61" fmla="*/ 78750 w 504000"/>
                <a:gd name="connsiteY61" fmla="*/ 464625 h 504000"/>
                <a:gd name="connsiteX62" fmla="*/ 70859 w 504000"/>
                <a:gd name="connsiteY62" fmla="*/ 488250 h 504000"/>
                <a:gd name="connsiteX63" fmla="*/ 464625 w 504000"/>
                <a:gd name="connsiteY63" fmla="*/ 488250 h 504000"/>
                <a:gd name="connsiteX64" fmla="*/ 488250 w 504000"/>
                <a:gd name="connsiteY64" fmla="*/ 464625 h 504000"/>
                <a:gd name="connsiteX65" fmla="*/ 488250 w 504000"/>
                <a:gd name="connsiteY65" fmla="*/ 220500 h 504000"/>
                <a:gd name="connsiteX66" fmla="*/ 15750 w 504000"/>
                <a:gd name="connsiteY66" fmla="*/ 149625 h 504000"/>
                <a:gd name="connsiteX67" fmla="*/ 15750 w 504000"/>
                <a:gd name="connsiteY67" fmla="*/ 464625 h 504000"/>
                <a:gd name="connsiteX68" fmla="*/ 39375 w 504000"/>
                <a:gd name="connsiteY68" fmla="*/ 488250 h 504000"/>
                <a:gd name="connsiteX69" fmla="*/ 63000 w 504000"/>
                <a:gd name="connsiteY69" fmla="*/ 464625 h 504000"/>
                <a:gd name="connsiteX70" fmla="*/ 63000 w 504000"/>
                <a:gd name="connsiteY70" fmla="*/ 204750 h 504000"/>
                <a:gd name="connsiteX71" fmla="*/ 126000 w 504000"/>
                <a:gd name="connsiteY71" fmla="*/ 204750 h 504000"/>
                <a:gd name="connsiteX72" fmla="*/ 126000 w 504000"/>
                <a:gd name="connsiteY72" fmla="*/ 173250 h 504000"/>
                <a:gd name="connsiteX73" fmla="*/ 112726 w 504000"/>
                <a:gd name="connsiteY73" fmla="*/ 173250 h 504000"/>
                <a:gd name="connsiteX74" fmla="*/ 95138 w 504000"/>
                <a:gd name="connsiteY74" fmla="*/ 149625 h 504000"/>
                <a:gd name="connsiteX75" fmla="*/ 234365 w 504000"/>
                <a:gd name="connsiteY75" fmla="*/ 15750 h 504000"/>
                <a:gd name="connsiteX76" fmla="*/ 252000 w 504000"/>
                <a:gd name="connsiteY76" fmla="*/ 72394 h 504000"/>
                <a:gd name="connsiteX77" fmla="*/ 252000 w 504000"/>
                <a:gd name="connsiteY77" fmla="*/ 110058 h 504000"/>
                <a:gd name="connsiteX78" fmla="*/ 241326 w 504000"/>
                <a:gd name="connsiteY78" fmla="*/ 110058 h 504000"/>
                <a:gd name="connsiteX79" fmla="*/ 303803 w 504000"/>
                <a:gd name="connsiteY79" fmla="*/ 159534 h 504000"/>
                <a:gd name="connsiteX80" fmla="*/ 358966 w 504000"/>
                <a:gd name="connsiteY80" fmla="*/ 110058 h 504000"/>
                <a:gd name="connsiteX81" fmla="*/ 346500 w 504000"/>
                <a:gd name="connsiteY81" fmla="*/ 110058 h 504000"/>
                <a:gd name="connsiteX82" fmla="*/ 346500 w 504000"/>
                <a:gd name="connsiteY82" fmla="*/ 72382 h 504000"/>
                <a:gd name="connsiteX83" fmla="*/ 289868 w 504000"/>
                <a:gd name="connsiteY83" fmla="*/ 15750 h 504000"/>
                <a:gd name="connsiteX84" fmla="*/ 115203 w 504000"/>
                <a:gd name="connsiteY84" fmla="*/ 15750 h 504000"/>
                <a:gd name="connsiteX85" fmla="*/ 141750 w 504000"/>
                <a:gd name="connsiteY85" fmla="*/ 71140 h 504000"/>
                <a:gd name="connsiteX86" fmla="*/ 141750 w 504000"/>
                <a:gd name="connsiteY86" fmla="*/ 157500 h 504000"/>
                <a:gd name="connsiteX87" fmla="*/ 142404 w 504000"/>
                <a:gd name="connsiteY87" fmla="*/ 157500 h 504000"/>
                <a:gd name="connsiteX88" fmla="*/ 142404 w 504000"/>
                <a:gd name="connsiteY88" fmla="*/ 173250 h 504000"/>
                <a:gd name="connsiteX89" fmla="*/ 141750 w 504000"/>
                <a:gd name="connsiteY89" fmla="*/ 173250 h 504000"/>
                <a:gd name="connsiteX90" fmla="*/ 141750 w 504000"/>
                <a:gd name="connsiteY90" fmla="*/ 204750 h 504000"/>
                <a:gd name="connsiteX91" fmla="*/ 441000 w 504000"/>
                <a:gd name="connsiteY91" fmla="*/ 204750 h 504000"/>
                <a:gd name="connsiteX92" fmla="*/ 441000 w 504000"/>
                <a:gd name="connsiteY92" fmla="*/ 71140 h 504000"/>
                <a:gd name="connsiteX93" fmla="*/ 385614 w 504000"/>
                <a:gd name="connsiteY93" fmla="*/ 15750 h 504000"/>
                <a:gd name="connsiteX94" fmla="*/ 334816 w 504000"/>
                <a:gd name="connsiteY94" fmla="*/ 15750 h 504000"/>
                <a:gd name="connsiteX95" fmla="*/ 362250 w 504000"/>
                <a:gd name="connsiteY95" fmla="*/ 72382 h 504000"/>
                <a:gd name="connsiteX96" fmla="*/ 362250 w 504000"/>
                <a:gd name="connsiteY96" fmla="*/ 94308 h 504000"/>
                <a:gd name="connsiteX97" fmla="*/ 400125 w 504000"/>
                <a:gd name="connsiteY97" fmla="*/ 94308 h 504000"/>
                <a:gd name="connsiteX98" fmla="*/ 304433 w 504000"/>
                <a:gd name="connsiteY98" fmla="*/ 180122 h 504000"/>
                <a:gd name="connsiteX99" fmla="*/ 196075 w 504000"/>
                <a:gd name="connsiteY99" fmla="*/ 94308 h 504000"/>
                <a:gd name="connsiteX100" fmla="*/ 236250 w 504000"/>
                <a:gd name="connsiteY100" fmla="*/ 94308 h 504000"/>
                <a:gd name="connsiteX101" fmla="*/ 236250 w 504000"/>
                <a:gd name="connsiteY101" fmla="*/ 72394 h 504000"/>
                <a:gd name="connsiteX102" fmla="*/ 195368 w 504000"/>
                <a:gd name="connsiteY102" fmla="*/ 15761 h 504000"/>
                <a:gd name="connsiteX103" fmla="*/ 195368 w 504000"/>
                <a:gd name="connsiteY103" fmla="*/ 15750 h 504000"/>
                <a:gd name="connsiteX104" fmla="*/ 66561 w 504000"/>
                <a:gd name="connsiteY104" fmla="*/ 15750 h 504000"/>
                <a:gd name="connsiteX105" fmla="*/ 31215 w 504000"/>
                <a:gd name="connsiteY105" fmla="*/ 31631 h 504000"/>
                <a:gd name="connsiteX106" fmla="*/ 109362 w 504000"/>
                <a:gd name="connsiteY106" fmla="*/ 31631 h 504000"/>
                <a:gd name="connsiteX107" fmla="*/ 70614 w 504000"/>
                <a:gd name="connsiteY107" fmla="*/ 15750 h 504000"/>
                <a:gd name="connsiteX108" fmla="*/ 66561 w 504000"/>
                <a:gd name="connsiteY108" fmla="*/ 0 h 504000"/>
                <a:gd name="connsiteX109" fmla="*/ 385614 w 504000"/>
                <a:gd name="connsiteY109" fmla="*/ 0 h 504000"/>
                <a:gd name="connsiteX110" fmla="*/ 456750 w 504000"/>
                <a:gd name="connsiteY110" fmla="*/ 71140 h 504000"/>
                <a:gd name="connsiteX111" fmla="*/ 456750 w 504000"/>
                <a:gd name="connsiteY111" fmla="*/ 204750 h 504000"/>
                <a:gd name="connsiteX112" fmla="*/ 504000 w 504000"/>
                <a:gd name="connsiteY112" fmla="*/ 204750 h 504000"/>
                <a:gd name="connsiteX113" fmla="*/ 504000 w 504000"/>
                <a:gd name="connsiteY113" fmla="*/ 464625 h 504000"/>
                <a:gd name="connsiteX114" fmla="*/ 464625 w 504000"/>
                <a:gd name="connsiteY114" fmla="*/ 504000 h 504000"/>
                <a:gd name="connsiteX115" fmla="*/ 43966 w 504000"/>
                <a:gd name="connsiteY115" fmla="*/ 504000 h 504000"/>
                <a:gd name="connsiteX116" fmla="*/ 43966 w 504000"/>
                <a:gd name="connsiteY116" fmla="*/ 503735 h 504000"/>
                <a:gd name="connsiteX117" fmla="*/ 39375 w 504000"/>
                <a:gd name="connsiteY117" fmla="*/ 504000 h 504000"/>
                <a:gd name="connsiteX118" fmla="*/ 0 w 504000"/>
                <a:gd name="connsiteY118" fmla="*/ 464625 h 504000"/>
                <a:gd name="connsiteX119" fmla="*/ 0 w 504000"/>
                <a:gd name="connsiteY119" fmla="*/ 133875 h 504000"/>
                <a:gd name="connsiteX120" fmla="*/ 103044 w 504000"/>
                <a:gd name="connsiteY120" fmla="*/ 133875 h 504000"/>
                <a:gd name="connsiteX121" fmla="*/ 120632 w 504000"/>
                <a:gd name="connsiteY121" fmla="*/ 157500 h 504000"/>
                <a:gd name="connsiteX122" fmla="*/ 126000 w 504000"/>
                <a:gd name="connsiteY122" fmla="*/ 157500 h 504000"/>
                <a:gd name="connsiteX123" fmla="*/ 126000 w 504000"/>
                <a:gd name="connsiteY123" fmla="*/ 71140 h 504000"/>
                <a:gd name="connsiteX124" fmla="*/ 120570 w 504000"/>
                <a:gd name="connsiteY124" fmla="*/ 47381 h 504000"/>
                <a:gd name="connsiteX125" fmla="*/ 2223 w 504000"/>
                <a:gd name="connsiteY125" fmla="*/ 47381 h 504000"/>
                <a:gd name="connsiteX126" fmla="*/ 9075 w 504000"/>
                <a:gd name="connsiteY126" fmla="*/ 35557 h 504000"/>
                <a:gd name="connsiteX127" fmla="*/ 66561 w 504000"/>
                <a:gd name="connsiteY127" fmla="*/ 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04000" h="504000">
                  <a:moveTo>
                    <a:pt x="456750" y="456750"/>
                  </a:moveTo>
                  <a:lnTo>
                    <a:pt x="472500" y="456750"/>
                  </a:lnTo>
                  <a:lnTo>
                    <a:pt x="472500" y="472500"/>
                  </a:lnTo>
                  <a:lnTo>
                    <a:pt x="456750" y="472500"/>
                  </a:lnTo>
                  <a:close/>
                  <a:moveTo>
                    <a:pt x="425250" y="456750"/>
                  </a:moveTo>
                  <a:lnTo>
                    <a:pt x="441000" y="456750"/>
                  </a:lnTo>
                  <a:lnTo>
                    <a:pt x="441000" y="472500"/>
                  </a:lnTo>
                  <a:lnTo>
                    <a:pt x="425250" y="472500"/>
                  </a:lnTo>
                  <a:close/>
                  <a:moveTo>
                    <a:pt x="393750" y="456750"/>
                  </a:moveTo>
                  <a:lnTo>
                    <a:pt x="409500" y="456750"/>
                  </a:lnTo>
                  <a:lnTo>
                    <a:pt x="409500" y="472500"/>
                  </a:lnTo>
                  <a:lnTo>
                    <a:pt x="393750" y="472500"/>
                  </a:lnTo>
                  <a:close/>
                  <a:moveTo>
                    <a:pt x="362250" y="456750"/>
                  </a:moveTo>
                  <a:lnTo>
                    <a:pt x="378000" y="456750"/>
                  </a:lnTo>
                  <a:lnTo>
                    <a:pt x="378000" y="472500"/>
                  </a:lnTo>
                  <a:lnTo>
                    <a:pt x="362250" y="472500"/>
                  </a:lnTo>
                  <a:close/>
                  <a:moveTo>
                    <a:pt x="330750" y="456750"/>
                  </a:moveTo>
                  <a:lnTo>
                    <a:pt x="346500" y="456750"/>
                  </a:lnTo>
                  <a:lnTo>
                    <a:pt x="346500" y="472500"/>
                  </a:lnTo>
                  <a:lnTo>
                    <a:pt x="330750" y="472500"/>
                  </a:lnTo>
                  <a:close/>
                  <a:moveTo>
                    <a:pt x="299250" y="456750"/>
                  </a:moveTo>
                  <a:lnTo>
                    <a:pt x="315000" y="456750"/>
                  </a:lnTo>
                  <a:lnTo>
                    <a:pt x="315000" y="472500"/>
                  </a:lnTo>
                  <a:lnTo>
                    <a:pt x="299250" y="472500"/>
                  </a:lnTo>
                  <a:close/>
                  <a:moveTo>
                    <a:pt x="267750" y="456750"/>
                  </a:moveTo>
                  <a:lnTo>
                    <a:pt x="283500" y="456750"/>
                  </a:lnTo>
                  <a:lnTo>
                    <a:pt x="283500" y="472500"/>
                  </a:lnTo>
                  <a:lnTo>
                    <a:pt x="267750" y="472500"/>
                  </a:lnTo>
                  <a:close/>
                  <a:moveTo>
                    <a:pt x="236250" y="456750"/>
                  </a:moveTo>
                  <a:lnTo>
                    <a:pt x="252000" y="456750"/>
                  </a:lnTo>
                  <a:lnTo>
                    <a:pt x="252000" y="472500"/>
                  </a:lnTo>
                  <a:lnTo>
                    <a:pt x="236250" y="472500"/>
                  </a:lnTo>
                  <a:close/>
                  <a:moveTo>
                    <a:pt x="204750" y="456750"/>
                  </a:moveTo>
                  <a:lnTo>
                    <a:pt x="220500" y="456750"/>
                  </a:lnTo>
                  <a:lnTo>
                    <a:pt x="220500" y="472500"/>
                  </a:lnTo>
                  <a:lnTo>
                    <a:pt x="204750" y="472500"/>
                  </a:lnTo>
                  <a:close/>
                  <a:moveTo>
                    <a:pt x="173250" y="456750"/>
                  </a:moveTo>
                  <a:lnTo>
                    <a:pt x="189000" y="456750"/>
                  </a:lnTo>
                  <a:lnTo>
                    <a:pt x="189000" y="472500"/>
                  </a:lnTo>
                  <a:lnTo>
                    <a:pt x="173250" y="472500"/>
                  </a:lnTo>
                  <a:close/>
                  <a:moveTo>
                    <a:pt x="141750" y="456750"/>
                  </a:moveTo>
                  <a:lnTo>
                    <a:pt x="157500" y="456750"/>
                  </a:lnTo>
                  <a:lnTo>
                    <a:pt x="157500" y="472500"/>
                  </a:lnTo>
                  <a:lnTo>
                    <a:pt x="141750" y="472500"/>
                  </a:lnTo>
                  <a:close/>
                  <a:moveTo>
                    <a:pt x="110250" y="456750"/>
                  </a:moveTo>
                  <a:lnTo>
                    <a:pt x="126000" y="456750"/>
                  </a:lnTo>
                  <a:lnTo>
                    <a:pt x="126000" y="472500"/>
                  </a:lnTo>
                  <a:lnTo>
                    <a:pt x="110250" y="472500"/>
                  </a:lnTo>
                  <a:close/>
                  <a:moveTo>
                    <a:pt x="95815" y="315000"/>
                  </a:moveTo>
                  <a:lnTo>
                    <a:pt x="158154" y="315000"/>
                  </a:lnTo>
                  <a:lnTo>
                    <a:pt x="158154" y="330750"/>
                  </a:lnTo>
                  <a:lnTo>
                    <a:pt x="95815" y="330750"/>
                  </a:lnTo>
                  <a:close/>
                  <a:moveTo>
                    <a:pt x="78750" y="299250"/>
                  </a:moveTo>
                  <a:lnTo>
                    <a:pt x="78750" y="346500"/>
                  </a:lnTo>
                  <a:lnTo>
                    <a:pt x="173250" y="346500"/>
                  </a:lnTo>
                  <a:lnTo>
                    <a:pt x="173250" y="299250"/>
                  </a:lnTo>
                  <a:close/>
                  <a:moveTo>
                    <a:pt x="78750" y="220500"/>
                  </a:moveTo>
                  <a:lnTo>
                    <a:pt x="78750" y="283500"/>
                  </a:lnTo>
                  <a:lnTo>
                    <a:pt x="189000" y="283500"/>
                  </a:lnTo>
                  <a:lnTo>
                    <a:pt x="189000" y="362250"/>
                  </a:lnTo>
                  <a:lnTo>
                    <a:pt x="78750" y="362250"/>
                  </a:lnTo>
                  <a:lnTo>
                    <a:pt x="78750" y="464625"/>
                  </a:lnTo>
                  <a:cubicBezTo>
                    <a:pt x="78759" y="473149"/>
                    <a:pt x="75989" y="481443"/>
                    <a:pt x="70859" y="488250"/>
                  </a:cubicBezTo>
                  <a:lnTo>
                    <a:pt x="464625" y="488250"/>
                  </a:lnTo>
                  <a:cubicBezTo>
                    <a:pt x="477667" y="488236"/>
                    <a:pt x="488236" y="477667"/>
                    <a:pt x="488250" y="464625"/>
                  </a:cubicBezTo>
                  <a:lnTo>
                    <a:pt x="488250" y="220500"/>
                  </a:lnTo>
                  <a:close/>
                  <a:moveTo>
                    <a:pt x="15750" y="149625"/>
                  </a:moveTo>
                  <a:lnTo>
                    <a:pt x="15750" y="464625"/>
                  </a:lnTo>
                  <a:cubicBezTo>
                    <a:pt x="15750" y="477673"/>
                    <a:pt x="26327" y="488250"/>
                    <a:pt x="39375" y="488250"/>
                  </a:cubicBezTo>
                  <a:cubicBezTo>
                    <a:pt x="52423" y="488250"/>
                    <a:pt x="63000" y="477673"/>
                    <a:pt x="63000" y="464625"/>
                  </a:cubicBezTo>
                  <a:lnTo>
                    <a:pt x="63000" y="204750"/>
                  </a:lnTo>
                  <a:lnTo>
                    <a:pt x="126000" y="204750"/>
                  </a:lnTo>
                  <a:lnTo>
                    <a:pt x="126000" y="173250"/>
                  </a:lnTo>
                  <a:lnTo>
                    <a:pt x="112726" y="173250"/>
                  </a:lnTo>
                  <a:lnTo>
                    <a:pt x="95138" y="149625"/>
                  </a:lnTo>
                  <a:close/>
                  <a:moveTo>
                    <a:pt x="234365" y="15750"/>
                  </a:moveTo>
                  <a:cubicBezTo>
                    <a:pt x="245807" y="28068"/>
                    <a:pt x="252000" y="47282"/>
                    <a:pt x="252000" y="72394"/>
                  </a:cubicBezTo>
                  <a:lnTo>
                    <a:pt x="252000" y="110058"/>
                  </a:lnTo>
                  <a:lnTo>
                    <a:pt x="241326" y="110058"/>
                  </a:lnTo>
                  <a:lnTo>
                    <a:pt x="303803" y="159534"/>
                  </a:lnTo>
                  <a:lnTo>
                    <a:pt x="358966" y="110058"/>
                  </a:lnTo>
                  <a:lnTo>
                    <a:pt x="346500" y="110058"/>
                  </a:lnTo>
                  <a:lnTo>
                    <a:pt x="346500" y="72382"/>
                  </a:lnTo>
                  <a:cubicBezTo>
                    <a:pt x="346466" y="41119"/>
                    <a:pt x="321131" y="15784"/>
                    <a:pt x="289868" y="15750"/>
                  </a:cubicBezTo>
                  <a:close/>
                  <a:moveTo>
                    <a:pt x="115203" y="15750"/>
                  </a:moveTo>
                  <a:cubicBezTo>
                    <a:pt x="131989" y="29236"/>
                    <a:pt x="141753" y="49608"/>
                    <a:pt x="141750" y="71140"/>
                  </a:cubicBezTo>
                  <a:lnTo>
                    <a:pt x="141750" y="157500"/>
                  </a:lnTo>
                  <a:lnTo>
                    <a:pt x="142404" y="157500"/>
                  </a:lnTo>
                  <a:lnTo>
                    <a:pt x="142404" y="173250"/>
                  </a:lnTo>
                  <a:lnTo>
                    <a:pt x="141750" y="173250"/>
                  </a:lnTo>
                  <a:lnTo>
                    <a:pt x="141750" y="204750"/>
                  </a:lnTo>
                  <a:lnTo>
                    <a:pt x="441000" y="204750"/>
                  </a:lnTo>
                  <a:lnTo>
                    <a:pt x="441000" y="71140"/>
                  </a:lnTo>
                  <a:cubicBezTo>
                    <a:pt x="440966" y="40565"/>
                    <a:pt x="416189" y="15786"/>
                    <a:pt x="385614" y="15750"/>
                  </a:cubicBezTo>
                  <a:lnTo>
                    <a:pt x="334816" y="15750"/>
                  </a:lnTo>
                  <a:cubicBezTo>
                    <a:pt x="352135" y="29443"/>
                    <a:pt x="362240" y="50304"/>
                    <a:pt x="362250" y="72382"/>
                  </a:cubicBezTo>
                  <a:lnTo>
                    <a:pt x="362250" y="94308"/>
                  </a:lnTo>
                  <a:lnTo>
                    <a:pt x="400125" y="94308"/>
                  </a:lnTo>
                  <a:lnTo>
                    <a:pt x="304433" y="180122"/>
                  </a:lnTo>
                  <a:lnTo>
                    <a:pt x="196075" y="94308"/>
                  </a:lnTo>
                  <a:lnTo>
                    <a:pt x="236250" y="94308"/>
                  </a:lnTo>
                  <a:lnTo>
                    <a:pt x="236250" y="72394"/>
                  </a:lnTo>
                  <a:cubicBezTo>
                    <a:pt x="236250" y="46558"/>
                    <a:pt x="229159" y="15761"/>
                    <a:pt x="195368" y="15761"/>
                  </a:cubicBezTo>
                  <a:lnTo>
                    <a:pt x="195368" y="15750"/>
                  </a:lnTo>
                  <a:close/>
                  <a:moveTo>
                    <a:pt x="66561" y="15750"/>
                  </a:moveTo>
                  <a:cubicBezTo>
                    <a:pt x="53013" y="15571"/>
                    <a:pt x="40078" y="21383"/>
                    <a:pt x="31215" y="31631"/>
                  </a:cubicBezTo>
                  <a:lnTo>
                    <a:pt x="109362" y="31631"/>
                  </a:lnTo>
                  <a:cubicBezTo>
                    <a:pt x="99034" y="21452"/>
                    <a:pt x="85115" y="15747"/>
                    <a:pt x="70614" y="15750"/>
                  </a:cubicBezTo>
                  <a:close/>
                  <a:moveTo>
                    <a:pt x="66561" y="0"/>
                  </a:moveTo>
                  <a:lnTo>
                    <a:pt x="385614" y="0"/>
                  </a:lnTo>
                  <a:cubicBezTo>
                    <a:pt x="424883" y="47"/>
                    <a:pt x="456705" y="31871"/>
                    <a:pt x="456750" y="71140"/>
                  </a:cubicBezTo>
                  <a:lnTo>
                    <a:pt x="456750" y="204750"/>
                  </a:lnTo>
                  <a:lnTo>
                    <a:pt x="504000" y="204750"/>
                  </a:lnTo>
                  <a:lnTo>
                    <a:pt x="504000" y="464625"/>
                  </a:lnTo>
                  <a:cubicBezTo>
                    <a:pt x="503975" y="486361"/>
                    <a:pt x="486361" y="503975"/>
                    <a:pt x="464625" y="504000"/>
                  </a:cubicBezTo>
                  <a:lnTo>
                    <a:pt x="43966" y="504000"/>
                  </a:lnTo>
                  <a:lnTo>
                    <a:pt x="43966" y="503735"/>
                  </a:lnTo>
                  <a:cubicBezTo>
                    <a:pt x="42442" y="503913"/>
                    <a:pt x="40909" y="504001"/>
                    <a:pt x="39375" y="504000"/>
                  </a:cubicBezTo>
                  <a:cubicBezTo>
                    <a:pt x="17639" y="503975"/>
                    <a:pt x="26" y="486361"/>
                    <a:pt x="0" y="464625"/>
                  </a:cubicBezTo>
                  <a:lnTo>
                    <a:pt x="0" y="133875"/>
                  </a:lnTo>
                  <a:lnTo>
                    <a:pt x="103044" y="133875"/>
                  </a:lnTo>
                  <a:lnTo>
                    <a:pt x="120632" y="157500"/>
                  </a:lnTo>
                  <a:lnTo>
                    <a:pt x="126000" y="157500"/>
                  </a:lnTo>
                  <a:lnTo>
                    <a:pt x="126000" y="71140"/>
                  </a:lnTo>
                  <a:cubicBezTo>
                    <a:pt x="125991" y="62914"/>
                    <a:pt x="124135" y="54794"/>
                    <a:pt x="120570" y="47381"/>
                  </a:cubicBezTo>
                  <a:lnTo>
                    <a:pt x="2223" y="47381"/>
                  </a:lnTo>
                  <a:lnTo>
                    <a:pt x="9075" y="35557"/>
                  </a:lnTo>
                  <a:cubicBezTo>
                    <a:pt x="20027" y="13839"/>
                    <a:pt x="42238" y="101"/>
                    <a:pt x="66561" y="0"/>
                  </a:cubicBezTo>
                  <a:close/>
                </a:path>
              </a:pathLst>
            </a:custGeom>
            <a:solidFill>
              <a:srgbClr val="FFFFFF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形状 2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6693354" y="3958913"/>
              <a:ext cx="701040" cy="612140"/>
            </a:xfrm>
            <a:custGeom>
              <a:avLst/>
              <a:gdLst>
                <a:gd name="connsiteX0" fmla="*/ 283952 w 504000"/>
                <a:gd name="connsiteY0" fmla="*/ 393789 h 439946"/>
                <a:gd name="connsiteX1" fmla="*/ 283903 w 504000"/>
                <a:gd name="connsiteY1" fmla="*/ 424196 h 439946"/>
                <a:gd name="connsiteX2" fmla="*/ 346903 w 504000"/>
                <a:gd name="connsiteY2" fmla="*/ 424196 h 439946"/>
                <a:gd name="connsiteX3" fmla="*/ 346952 w 504000"/>
                <a:gd name="connsiteY3" fmla="*/ 393789 h 439946"/>
                <a:gd name="connsiteX4" fmla="*/ 141749 w 504000"/>
                <a:gd name="connsiteY4" fmla="*/ 346011 h 439946"/>
                <a:gd name="connsiteX5" fmla="*/ 141750 w 504000"/>
                <a:gd name="connsiteY5" fmla="*/ 378039 h 439946"/>
                <a:gd name="connsiteX6" fmla="*/ 488250 w 504000"/>
                <a:gd name="connsiteY6" fmla="*/ 378039 h 439946"/>
                <a:gd name="connsiteX7" fmla="*/ 488250 w 504000"/>
                <a:gd name="connsiteY7" fmla="*/ 346812 h 439946"/>
                <a:gd name="connsiteX8" fmla="*/ 252008 w 504000"/>
                <a:gd name="connsiteY8" fmla="*/ 165406 h 439946"/>
                <a:gd name="connsiteX9" fmla="*/ 252008 w 504000"/>
                <a:gd name="connsiteY9" fmla="*/ 259906 h 439946"/>
                <a:gd name="connsiteX10" fmla="*/ 315008 w 504000"/>
                <a:gd name="connsiteY10" fmla="*/ 259906 h 439946"/>
                <a:gd name="connsiteX11" fmla="*/ 315008 w 504000"/>
                <a:gd name="connsiteY11" fmla="*/ 165406 h 439946"/>
                <a:gd name="connsiteX12" fmla="*/ 212629 w 504000"/>
                <a:gd name="connsiteY12" fmla="*/ 126031 h 439946"/>
                <a:gd name="connsiteX13" fmla="*/ 212629 w 504000"/>
                <a:gd name="connsiteY13" fmla="*/ 220531 h 439946"/>
                <a:gd name="connsiteX14" fmla="*/ 236258 w 504000"/>
                <a:gd name="connsiteY14" fmla="*/ 220531 h 439946"/>
                <a:gd name="connsiteX15" fmla="*/ 236258 w 504000"/>
                <a:gd name="connsiteY15" fmla="*/ 149656 h 439946"/>
                <a:gd name="connsiteX16" fmla="*/ 275633 w 504000"/>
                <a:gd name="connsiteY16" fmla="*/ 149656 h 439946"/>
                <a:gd name="connsiteX17" fmla="*/ 275633 w 504000"/>
                <a:gd name="connsiteY17" fmla="*/ 126031 h 439946"/>
                <a:gd name="connsiteX18" fmla="*/ 309071 w 504000"/>
                <a:gd name="connsiteY18" fmla="*/ 110250 h 439946"/>
                <a:gd name="connsiteX19" fmla="*/ 488250 w 504000"/>
                <a:gd name="connsiteY19" fmla="*/ 110250 h 439946"/>
                <a:gd name="connsiteX20" fmla="*/ 504000 w 504000"/>
                <a:gd name="connsiteY20" fmla="*/ 126000 h 439946"/>
                <a:gd name="connsiteX21" fmla="*/ 504000 w 504000"/>
                <a:gd name="connsiteY21" fmla="*/ 378039 h 439946"/>
                <a:gd name="connsiteX22" fmla="*/ 488250 w 504000"/>
                <a:gd name="connsiteY22" fmla="*/ 393789 h 439946"/>
                <a:gd name="connsiteX23" fmla="*/ 362702 w 504000"/>
                <a:gd name="connsiteY23" fmla="*/ 393789 h 439946"/>
                <a:gd name="connsiteX24" fmla="*/ 362653 w 504000"/>
                <a:gd name="connsiteY24" fmla="*/ 424196 h 439946"/>
                <a:gd name="connsiteX25" fmla="*/ 393681 w 504000"/>
                <a:gd name="connsiteY25" fmla="*/ 424196 h 439946"/>
                <a:gd name="connsiteX26" fmla="*/ 393681 w 504000"/>
                <a:gd name="connsiteY26" fmla="*/ 439946 h 439946"/>
                <a:gd name="connsiteX27" fmla="*/ 236184 w 504000"/>
                <a:gd name="connsiteY27" fmla="*/ 439946 h 439946"/>
                <a:gd name="connsiteX28" fmla="*/ 236184 w 504000"/>
                <a:gd name="connsiteY28" fmla="*/ 424196 h 439946"/>
                <a:gd name="connsiteX29" fmla="*/ 268153 w 504000"/>
                <a:gd name="connsiteY29" fmla="*/ 424196 h 439946"/>
                <a:gd name="connsiteX30" fmla="*/ 268202 w 504000"/>
                <a:gd name="connsiteY30" fmla="*/ 393789 h 439946"/>
                <a:gd name="connsiteX31" fmla="*/ 141750 w 504000"/>
                <a:gd name="connsiteY31" fmla="*/ 393789 h 439946"/>
                <a:gd name="connsiteX32" fmla="*/ 126000 w 504000"/>
                <a:gd name="connsiteY32" fmla="*/ 378039 h 439946"/>
                <a:gd name="connsiteX33" fmla="*/ 125996 w 504000"/>
                <a:gd name="connsiteY33" fmla="*/ 126000 h 439946"/>
                <a:gd name="connsiteX34" fmla="*/ 141746 w 504000"/>
                <a:gd name="connsiteY34" fmla="*/ 126000 h 439946"/>
                <a:gd name="connsiteX35" fmla="*/ 141749 w 504000"/>
                <a:gd name="connsiteY35" fmla="*/ 330261 h 439946"/>
                <a:gd name="connsiteX36" fmla="*/ 488250 w 504000"/>
                <a:gd name="connsiteY36" fmla="*/ 331062 h 439946"/>
                <a:gd name="connsiteX37" fmla="*/ 488250 w 504000"/>
                <a:gd name="connsiteY37" fmla="*/ 126000 h 439946"/>
                <a:gd name="connsiteX38" fmla="*/ 309071 w 504000"/>
                <a:gd name="connsiteY38" fmla="*/ 126000 h 439946"/>
                <a:gd name="connsiteX39" fmla="*/ 173254 w 504000"/>
                <a:gd name="connsiteY39" fmla="*/ 86656 h 439946"/>
                <a:gd name="connsiteX40" fmla="*/ 173254 w 504000"/>
                <a:gd name="connsiteY40" fmla="*/ 181156 h 439946"/>
                <a:gd name="connsiteX41" fmla="*/ 196879 w 504000"/>
                <a:gd name="connsiteY41" fmla="*/ 181156 h 439946"/>
                <a:gd name="connsiteX42" fmla="*/ 196879 w 504000"/>
                <a:gd name="connsiteY42" fmla="*/ 110281 h 439946"/>
                <a:gd name="connsiteX43" fmla="*/ 236254 w 504000"/>
                <a:gd name="connsiteY43" fmla="*/ 110281 h 439946"/>
                <a:gd name="connsiteX44" fmla="*/ 236254 w 504000"/>
                <a:gd name="connsiteY44" fmla="*/ 86656 h 439946"/>
                <a:gd name="connsiteX45" fmla="*/ 157504 w 504000"/>
                <a:gd name="connsiteY45" fmla="*/ 70906 h 439946"/>
                <a:gd name="connsiteX46" fmla="*/ 252004 w 504000"/>
                <a:gd name="connsiteY46" fmla="*/ 70906 h 439946"/>
                <a:gd name="connsiteX47" fmla="*/ 252004 w 504000"/>
                <a:gd name="connsiteY47" fmla="*/ 110281 h 439946"/>
                <a:gd name="connsiteX48" fmla="*/ 291383 w 504000"/>
                <a:gd name="connsiteY48" fmla="*/ 110281 h 439946"/>
                <a:gd name="connsiteX49" fmla="*/ 291383 w 504000"/>
                <a:gd name="connsiteY49" fmla="*/ 149656 h 439946"/>
                <a:gd name="connsiteX50" fmla="*/ 330758 w 504000"/>
                <a:gd name="connsiteY50" fmla="*/ 149656 h 439946"/>
                <a:gd name="connsiteX51" fmla="*/ 330758 w 504000"/>
                <a:gd name="connsiteY51" fmla="*/ 275656 h 439946"/>
                <a:gd name="connsiteX52" fmla="*/ 236258 w 504000"/>
                <a:gd name="connsiteY52" fmla="*/ 275656 h 439946"/>
                <a:gd name="connsiteX53" fmla="*/ 236258 w 504000"/>
                <a:gd name="connsiteY53" fmla="*/ 236281 h 439946"/>
                <a:gd name="connsiteX54" fmla="*/ 196879 w 504000"/>
                <a:gd name="connsiteY54" fmla="*/ 236281 h 439946"/>
                <a:gd name="connsiteX55" fmla="*/ 196879 w 504000"/>
                <a:gd name="connsiteY55" fmla="*/ 196906 h 439946"/>
                <a:gd name="connsiteX56" fmla="*/ 157504 w 504000"/>
                <a:gd name="connsiteY56" fmla="*/ 196906 h 439946"/>
                <a:gd name="connsiteX57" fmla="*/ 15750 w 504000"/>
                <a:gd name="connsiteY57" fmla="*/ 0 h 439946"/>
                <a:gd name="connsiteX58" fmla="*/ 362250 w 504000"/>
                <a:gd name="connsiteY58" fmla="*/ 0 h 439946"/>
                <a:gd name="connsiteX59" fmla="*/ 378000 w 504000"/>
                <a:gd name="connsiteY59" fmla="*/ 15750 h 439946"/>
                <a:gd name="connsiteX60" fmla="*/ 378000 w 504000"/>
                <a:gd name="connsiteY60" fmla="*/ 92843 h 439946"/>
                <a:gd name="connsiteX61" fmla="*/ 362250 w 504000"/>
                <a:gd name="connsiteY61" fmla="*/ 92843 h 439946"/>
                <a:gd name="connsiteX62" fmla="*/ 362250 w 504000"/>
                <a:gd name="connsiteY62" fmla="*/ 15750 h 439946"/>
                <a:gd name="connsiteX63" fmla="*/ 15750 w 504000"/>
                <a:gd name="connsiteY63" fmla="*/ 15750 h 439946"/>
                <a:gd name="connsiteX64" fmla="*/ 15750 w 504000"/>
                <a:gd name="connsiteY64" fmla="*/ 220604 h 439946"/>
                <a:gd name="connsiteX65" fmla="*/ 110250 w 504000"/>
                <a:gd name="connsiteY65" fmla="*/ 220604 h 439946"/>
                <a:gd name="connsiteX66" fmla="*/ 110250 w 504000"/>
                <a:gd name="connsiteY66" fmla="*/ 236354 h 439946"/>
                <a:gd name="connsiteX67" fmla="*/ 15750 w 504000"/>
                <a:gd name="connsiteY67" fmla="*/ 236354 h 439946"/>
                <a:gd name="connsiteX68" fmla="*/ 15750 w 504000"/>
                <a:gd name="connsiteY68" fmla="*/ 267789 h 439946"/>
                <a:gd name="connsiteX69" fmla="*/ 110250 w 504000"/>
                <a:gd name="connsiteY69" fmla="*/ 267789 h 439946"/>
                <a:gd name="connsiteX70" fmla="*/ 110250 w 504000"/>
                <a:gd name="connsiteY70" fmla="*/ 283539 h 439946"/>
                <a:gd name="connsiteX71" fmla="*/ 15750 w 504000"/>
                <a:gd name="connsiteY71" fmla="*/ 283539 h 439946"/>
                <a:gd name="connsiteX72" fmla="*/ 0 w 504000"/>
                <a:gd name="connsiteY72" fmla="*/ 267789 h 439946"/>
                <a:gd name="connsiteX73" fmla="*/ 0 w 504000"/>
                <a:gd name="connsiteY73" fmla="*/ 15750 h 439946"/>
                <a:gd name="connsiteX74" fmla="*/ 15750 w 504000"/>
                <a:gd name="connsiteY74" fmla="*/ 0 h 43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04000" h="439946">
                  <a:moveTo>
                    <a:pt x="283952" y="393789"/>
                  </a:moveTo>
                  <a:lnTo>
                    <a:pt x="283903" y="424196"/>
                  </a:lnTo>
                  <a:lnTo>
                    <a:pt x="346903" y="424196"/>
                  </a:lnTo>
                  <a:lnTo>
                    <a:pt x="346952" y="393789"/>
                  </a:lnTo>
                  <a:close/>
                  <a:moveTo>
                    <a:pt x="141749" y="346011"/>
                  </a:moveTo>
                  <a:lnTo>
                    <a:pt x="141750" y="378039"/>
                  </a:lnTo>
                  <a:lnTo>
                    <a:pt x="488250" y="378039"/>
                  </a:lnTo>
                  <a:lnTo>
                    <a:pt x="488250" y="346812"/>
                  </a:lnTo>
                  <a:close/>
                  <a:moveTo>
                    <a:pt x="252008" y="165406"/>
                  </a:moveTo>
                  <a:lnTo>
                    <a:pt x="252008" y="259906"/>
                  </a:lnTo>
                  <a:lnTo>
                    <a:pt x="315008" y="259906"/>
                  </a:lnTo>
                  <a:lnTo>
                    <a:pt x="315008" y="165406"/>
                  </a:lnTo>
                  <a:close/>
                  <a:moveTo>
                    <a:pt x="212629" y="126031"/>
                  </a:moveTo>
                  <a:lnTo>
                    <a:pt x="212629" y="220531"/>
                  </a:lnTo>
                  <a:lnTo>
                    <a:pt x="236258" y="220531"/>
                  </a:lnTo>
                  <a:lnTo>
                    <a:pt x="236258" y="149656"/>
                  </a:lnTo>
                  <a:lnTo>
                    <a:pt x="275633" y="149656"/>
                  </a:lnTo>
                  <a:lnTo>
                    <a:pt x="275633" y="126031"/>
                  </a:lnTo>
                  <a:close/>
                  <a:moveTo>
                    <a:pt x="309071" y="110250"/>
                  </a:moveTo>
                  <a:lnTo>
                    <a:pt x="488250" y="110250"/>
                  </a:lnTo>
                  <a:cubicBezTo>
                    <a:pt x="496944" y="110260"/>
                    <a:pt x="503990" y="117306"/>
                    <a:pt x="504000" y="126000"/>
                  </a:cubicBezTo>
                  <a:lnTo>
                    <a:pt x="504000" y="378039"/>
                  </a:lnTo>
                  <a:cubicBezTo>
                    <a:pt x="503990" y="386733"/>
                    <a:pt x="496944" y="393779"/>
                    <a:pt x="488250" y="393789"/>
                  </a:cubicBezTo>
                  <a:lnTo>
                    <a:pt x="362702" y="393789"/>
                  </a:lnTo>
                  <a:lnTo>
                    <a:pt x="362653" y="424196"/>
                  </a:lnTo>
                  <a:lnTo>
                    <a:pt x="393681" y="424196"/>
                  </a:lnTo>
                  <a:lnTo>
                    <a:pt x="393681" y="439946"/>
                  </a:lnTo>
                  <a:lnTo>
                    <a:pt x="236184" y="439946"/>
                  </a:lnTo>
                  <a:lnTo>
                    <a:pt x="236184" y="424196"/>
                  </a:lnTo>
                  <a:lnTo>
                    <a:pt x="268153" y="424196"/>
                  </a:lnTo>
                  <a:lnTo>
                    <a:pt x="268202" y="393789"/>
                  </a:lnTo>
                  <a:lnTo>
                    <a:pt x="141750" y="393789"/>
                  </a:lnTo>
                  <a:cubicBezTo>
                    <a:pt x="133055" y="393780"/>
                    <a:pt x="126009" y="386733"/>
                    <a:pt x="126000" y="378039"/>
                  </a:cubicBezTo>
                  <a:lnTo>
                    <a:pt x="125996" y="126000"/>
                  </a:lnTo>
                  <a:lnTo>
                    <a:pt x="141746" y="126000"/>
                  </a:lnTo>
                  <a:lnTo>
                    <a:pt x="141749" y="330261"/>
                  </a:lnTo>
                  <a:lnTo>
                    <a:pt x="488250" y="331062"/>
                  </a:lnTo>
                  <a:lnTo>
                    <a:pt x="488250" y="126000"/>
                  </a:lnTo>
                  <a:lnTo>
                    <a:pt x="309071" y="126000"/>
                  </a:lnTo>
                  <a:close/>
                  <a:moveTo>
                    <a:pt x="173254" y="86656"/>
                  </a:moveTo>
                  <a:lnTo>
                    <a:pt x="173254" y="181156"/>
                  </a:lnTo>
                  <a:lnTo>
                    <a:pt x="196879" y="181156"/>
                  </a:lnTo>
                  <a:lnTo>
                    <a:pt x="196879" y="110281"/>
                  </a:lnTo>
                  <a:lnTo>
                    <a:pt x="236254" y="110281"/>
                  </a:lnTo>
                  <a:lnTo>
                    <a:pt x="236254" y="86656"/>
                  </a:lnTo>
                  <a:close/>
                  <a:moveTo>
                    <a:pt x="157504" y="70906"/>
                  </a:moveTo>
                  <a:lnTo>
                    <a:pt x="252004" y="70906"/>
                  </a:lnTo>
                  <a:lnTo>
                    <a:pt x="252004" y="110281"/>
                  </a:lnTo>
                  <a:lnTo>
                    <a:pt x="291383" y="110281"/>
                  </a:lnTo>
                  <a:lnTo>
                    <a:pt x="291383" y="149656"/>
                  </a:lnTo>
                  <a:lnTo>
                    <a:pt x="330758" y="149656"/>
                  </a:lnTo>
                  <a:lnTo>
                    <a:pt x="330758" y="275656"/>
                  </a:lnTo>
                  <a:lnTo>
                    <a:pt x="236258" y="275656"/>
                  </a:lnTo>
                  <a:lnTo>
                    <a:pt x="236258" y="236281"/>
                  </a:lnTo>
                  <a:lnTo>
                    <a:pt x="196879" y="236281"/>
                  </a:lnTo>
                  <a:lnTo>
                    <a:pt x="196879" y="196906"/>
                  </a:lnTo>
                  <a:lnTo>
                    <a:pt x="157504" y="196906"/>
                  </a:lnTo>
                  <a:close/>
                  <a:moveTo>
                    <a:pt x="15750" y="0"/>
                  </a:moveTo>
                  <a:lnTo>
                    <a:pt x="362250" y="0"/>
                  </a:lnTo>
                  <a:cubicBezTo>
                    <a:pt x="370944" y="10"/>
                    <a:pt x="377990" y="7056"/>
                    <a:pt x="378000" y="15750"/>
                  </a:cubicBezTo>
                  <a:lnTo>
                    <a:pt x="378000" y="92843"/>
                  </a:lnTo>
                  <a:lnTo>
                    <a:pt x="362250" y="92843"/>
                  </a:lnTo>
                  <a:lnTo>
                    <a:pt x="362250" y="15750"/>
                  </a:lnTo>
                  <a:lnTo>
                    <a:pt x="15750" y="15750"/>
                  </a:lnTo>
                  <a:lnTo>
                    <a:pt x="15750" y="220604"/>
                  </a:lnTo>
                  <a:lnTo>
                    <a:pt x="110250" y="220604"/>
                  </a:lnTo>
                  <a:lnTo>
                    <a:pt x="110250" y="236354"/>
                  </a:lnTo>
                  <a:lnTo>
                    <a:pt x="15750" y="236354"/>
                  </a:lnTo>
                  <a:lnTo>
                    <a:pt x="15750" y="267789"/>
                  </a:lnTo>
                  <a:lnTo>
                    <a:pt x="110250" y="267789"/>
                  </a:lnTo>
                  <a:lnTo>
                    <a:pt x="110250" y="283539"/>
                  </a:lnTo>
                  <a:lnTo>
                    <a:pt x="15750" y="283539"/>
                  </a:lnTo>
                  <a:cubicBezTo>
                    <a:pt x="7055" y="283530"/>
                    <a:pt x="9" y="276483"/>
                    <a:pt x="0" y="267789"/>
                  </a:cubicBezTo>
                  <a:lnTo>
                    <a:pt x="0" y="15750"/>
                  </a:lnTo>
                  <a:cubicBezTo>
                    <a:pt x="9" y="7055"/>
                    <a:pt x="7055" y="9"/>
                    <a:pt x="15750" y="0"/>
                  </a:cubicBezTo>
                  <a:close/>
                </a:path>
              </a:pathLst>
            </a:custGeom>
            <a:solidFill>
              <a:srgbClr val="FFFFFF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DFF79262-2EE4-400D-857D-20DF12FDF39E}"/>
              </a:ext>
            </a:extLst>
          </p:cNvPr>
          <p:cNvGrpSpPr/>
          <p:nvPr/>
        </p:nvGrpSpPr>
        <p:grpSpPr>
          <a:xfrm>
            <a:off x="1489098" y="1849721"/>
            <a:ext cx="1484634" cy="400047"/>
            <a:chOff x="5118881" y="1413251"/>
            <a:chExt cx="1805380" cy="400047"/>
          </a:xfrm>
        </p:grpSpPr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51DF1CC2-C37F-49E4-8566-34F3A1E5AED9}"/>
                </a:ext>
              </a:extLst>
            </p:cNvPr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itle 13">
              <a:extLst>
                <a:ext uri="{FF2B5EF4-FFF2-40B4-BE49-F238E27FC236}">
                  <a16:creationId xmlns="" xmlns:a16="http://schemas.microsoft.com/office/drawing/2014/main" id="{8A9546F4-FFA8-4197-B334-FF91297A89D3}"/>
                </a:ext>
              </a:extLst>
            </p:cNvPr>
            <p:cNvSpPr txBox="1"/>
            <p:nvPr/>
          </p:nvSpPr>
          <p:spPr>
            <a:xfrm>
              <a:off x="5164588" y="1474775"/>
              <a:ext cx="1713966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现状概括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B778FA4F-78FE-414F-9D4C-170E0CDABFFF}"/>
              </a:ext>
            </a:extLst>
          </p:cNvPr>
          <p:cNvGrpSpPr/>
          <p:nvPr/>
        </p:nvGrpSpPr>
        <p:grpSpPr>
          <a:xfrm>
            <a:off x="8394494" y="2034792"/>
            <a:ext cx="3132183" cy="3775494"/>
            <a:chOff x="-613418" y="2010119"/>
            <a:chExt cx="3187627" cy="4741759"/>
          </a:xfrm>
        </p:grpSpPr>
        <p:sp>
          <p:nvSpPr>
            <p:cNvPr id="48" name="矩形: 圆角 47">
              <a:extLst>
                <a:ext uri="{FF2B5EF4-FFF2-40B4-BE49-F238E27FC236}">
                  <a16:creationId xmlns="" xmlns:a16="http://schemas.microsoft.com/office/drawing/2014/main" id="{FE05BA7B-2DF5-437A-ADC1-34A6BC1B4782}"/>
                </a:ext>
              </a:extLst>
            </p:cNvPr>
            <p:cNvSpPr/>
            <p:nvPr/>
          </p:nvSpPr>
          <p:spPr>
            <a:xfrm>
              <a:off x="-613418" y="2010119"/>
              <a:ext cx="3187627" cy="4741759"/>
            </a:xfrm>
            <a:prstGeom prst="roundRect">
              <a:avLst>
                <a:gd name="adj" fmla="val 4143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="" xmlns:a16="http://schemas.microsoft.com/office/drawing/2014/main" id="{41DA4E05-5AF0-4271-86BE-A2E54A4C57C4}"/>
                </a:ext>
              </a:extLst>
            </p:cNvPr>
            <p:cNvSpPr/>
            <p:nvPr/>
          </p:nvSpPr>
          <p:spPr>
            <a:xfrm>
              <a:off x="-492926" y="2156448"/>
              <a:ext cx="2946642" cy="4449101"/>
            </a:xfrm>
            <a:prstGeom prst="roundRect">
              <a:avLst>
                <a:gd name="adj" fmla="val 4143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58E4C6D3-6FF0-4F94-96AF-F0FAF186E1FC}"/>
              </a:ext>
            </a:extLst>
          </p:cNvPr>
          <p:cNvGrpSpPr>
            <a:grpSpLocks/>
          </p:cNvGrpSpPr>
          <p:nvPr/>
        </p:nvGrpSpPr>
        <p:grpSpPr>
          <a:xfrm>
            <a:off x="9218268" y="1849721"/>
            <a:ext cx="1484634" cy="400047"/>
            <a:chOff x="5118881" y="1413251"/>
            <a:chExt cx="1805380" cy="400047"/>
          </a:xfrm>
        </p:grpSpPr>
        <p:sp>
          <p:nvSpPr>
            <p:cNvPr id="43" name="矩形: 圆角 42">
              <a:extLst>
                <a:ext uri="{FF2B5EF4-FFF2-40B4-BE49-F238E27FC236}">
                  <a16:creationId xmlns="" xmlns:a16="http://schemas.microsoft.com/office/drawing/2014/main" id="{2F6CE326-C427-4D93-A7D7-FF5B8EE5157E}"/>
                </a:ext>
              </a:extLst>
            </p:cNvPr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itle 13">
              <a:extLst>
                <a:ext uri="{FF2B5EF4-FFF2-40B4-BE49-F238E27FC236}">
                  <a16:creationId xmlns="" xmlns:a16="http://schemas.microsoft.com/office/drawing/2014/main" id="{8AEF76B4-CF60-4047-BE74-32646685EA37}"/>
                </a:ext>
              </a:extLst>
            </p:cNvPr>
            <p:cNvSpPr txBox="1"/>
            <p:nvPr/>
          </p:nvSpPr>
          <p:spPr>
            <a:xfrm>
              <a:off x="5164588" y="1474775"/>
              <a:ext cx="1713966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专业分析</a:t>
              </a:r>
            </a:p>
          </p:txBody>
        </p:sp>
      </p:grpSp>
      <p:sp>
        <p:nvSpPr>
          <p:cNvPr id="50" name="文本占位符 145">
            <a:extLst>
              <a:ext uri="{FF2B5EF4-FFF2-40B4-BE49-F238E27FC236}">
                <a16:creationId xmlns="" xmlns:a16="http://schemas.microsoft.com/office/drawing/2014/main" id="{FA7FA20A-F785-4687-A0F1-545B40A231A6}"/>
              </a:ext>
            </a:extLst>
          </p:cNvPr>
          <p:cNvSpPr txBox="1">
            <a:spLocks/>
          </p:cNvSpPr>
          <p:nvPr/>
        </p:nvSpPr>
        <p:spPr>
          <a:xfrm>
            <a:off x="929687" y="2527714"/>
            <a:ext cx="2603457" cy="27896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</p:txBody>
      </p:sp>
      <p:sp>
        <p:nvSpPr>
          <p:cNvPr id="51" name="文本占位符 145">
            <a:extLst>
              <a:ext uri="{FF2B5EF4-FFF2-40B4-BE49-F238E27FC236}">
                <a16:creationId xmlns="" xmlns:a16="http://schemas.microsoft.com/office/drawing/2014/main" id="{FC9A321B-9020-44F4-8790-74C9AA6B0AD2}"/>
              </a:ext>
            </a:extLst>
          </p:cNvPr>
          <p:cNvSpPr txBox="1">
            <a:spLocks/>
          </p:cNvSpPr>
          <p:nvPr/>
        </p:nvSpPr>
        <p:spPr>
          <a:xfrm>
            <a:off x="8660788" y="2527714"/>
            <a:ext cx="2603457" cy="27896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  <a:p>
            <a:pPr marL="180000" indent="-1800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2000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任意多边形: 形状 194">
            <a:extLst>
              <a:ext uri="{FF2B5EF4-FFF2-40B4-BE49-F238E27FC236}">
                <a16:creationId xmlns="" xmlns:a16="http://schemas.microsoft.com/office/drawing/2014/main" id="{F4D4A6B3-82B2-4CA7-BBF8-0ED7A819D2C8}"/>
              </a:ext>
            </a:extLst>
          </p:cNvPr>
          <p:cNvSpPr/>
          <p:nvPr/>
        </p:nvSpPr>
        <p:spPr>
          <a:xfrm>
            <a:off x="5600107" y="1747485"/>
            <a:ext cx="6591893" cy="5110515"/>
          </a:xfrm>
          <a:custGeom>
            <a:avLst/>
            <a:gdLst>
              <a:gd name="connsiteX0" fmla="*/ 4448364 w 6591893"/>
              <a:gd name="connsiteY0" fmla="*/ 0 h 5110515"/>
              <a:gd name="connsiteX1" fmla="*/ 6568719 w 6591893"/>
              <a:gd name="connsiteY1" fmla="*/ 536894 h 5110515"/>
              <a:gd name="connsiteX2" fmla="*/ 6591893 w 6591893"/>
              <a:gd name="connsiteY2" fmla="*/ 550219 h 5110515"/>
              <a:gd name="connsiteX3" fmla="*/ 6591893 w 6591893"/>
              <a:gd name="connsiteY3" fmla="*/ 5110515 h 5110515"/>
              <a:gd name="connsiteX4" fmla="*/ 49313 w 6591893"/>
              <a:gd name="connsiteY4" fmla="*/ 5110515 h 5110515"/>
              <a:gd name="connsiteX5" fmla="*/ 22967 w 6591893"/>
              <a:gd name="connsiteY5" fmla="*/ 4903184 h 5110515"/>
              <a:gd name="connsiteX6" fmla="*/ 0 w 6591893"/>
              <a:gd name="connsiteY6" fmla="*/ 4448364 h 5110515"/>
              <a:gd name="connsiteX7" fmla="*/ 4448364 w 6591893"/>
              <a:gd name="connsiteY7" fmla="*/ 0 h 511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91893" h="5110515">
                <a:moveTo>
                  <a:pt x="4448364" y="0"/>
                </a:moveTo>
                <a:cubicBezTo>
                  <a:pt x="5216103" y="0"/>
                  <a:pt x="5938415" y="194492"/>
                  <a:pt x="6568719" y="536894"/>
                </a:cubicBezTo>
                <a:lnTo>
                  <a:pt x="6591893" y="550219"/>
                </a:lnTo>
                <a:lnTo>
                  <a:pt x="6591893" y="5110515"/>
                </a:lnTo>
                <a:lnTo>
                  <a:pt x="49313" y="5110515"/>
                </a:lnTo>
                <a:lnTo>
                  <a:pt x="22967" y="4903184"/>
                </a:lnTo>
                <a:cubicBezTo>
                  <a:pt x="7780" y="4753643"/>
                  <a:pt x="0" y="4601912"/>
                  <a:pt x="0" y="4448364"/>
                </a:cubicBezTo>
                <a:cubicBezTo>
                  <a:pt x="0" y="1991600"/>
                  <a:pt x="1991600" y="0"/>
                  <a:pt x="4448364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4580793-7201-451B-9456-AE7A89FD39D6}"/>
              </a:ext>
            </a:extLst>
          </p:cNvPr>
          <p:cNvSpPr txBox="1"/>
          <p:nvPr/>
        </p:nvSpPr>
        <p:spPr>
          <a:xfrm>
            <a:off x="647456" y="2290980"/>
            <a:ext cx="467435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540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感谢您的聆听</a:t>
            </a:r>
            <a:endParaRPr lang="en-US" altLang="zh-CN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3" name="图片 52" descr="图形用户界面, 应用程序&#10;&#10;描述已自动生成">
            <a:extLst>
              <a:ext uri="{FF2B5EF4-FFF2-40B4-BE49-F238E27FC236}">
                <a16:creationId xmlns="" xmlns:a16="http://schemas.microsoft.com/office/drawing/2014/main" id="{D30ECAC5-2E70-462E-B8C2-A2DEC54DD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748" y="-55676"/>
            <a:ext cx="7943850" cy="4457700"/>
          </a:xfrm>
          <a:prstGeom prst="rect">
            <a:avLst/>
          </a:prstGeom>
        </p:spPr>
      </p:pic>
      <p:sp>
        <p:nvSpPr>
          <p:cNvPr id="54" name="矩形: 圆角 53">
            <a:extLst>
              <a:ext uri="{FF2B5EF4-FFF2-40B4-BE49-F238E27FC236}">
                <a16:creationId xmlns="" xmlns:a16="http://schemas.microsoft.com/office/drawing/2014/main" id="{1AAEE400-4EFA-4A03-8623-55D01ACBB3E7}"/>
              </a:ext>
            </a:extLst>
          </p:cNvPr>
          <p:cNvSpPr/>
          <p:nvPr/>
        </p:nvSpPr>
        <p:spPr>
          <a:xfrm>
            <a:off x="698258" y="4746715"/>
            <a:ext cx="1952345" cy="4175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497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2"/>
                </a:solidFill>
              </a:rPr>
              <a:t>主讲人：瓜小瓜</a:t>
            </a:r>
          </a:p>
        </p:txBody>
      </p:sp>
      <p:grpSp>
        <p:nvGrpSpPr>
          <p:cNvPr id="192" name="组合 191">
            <a:extLst>
              <a:ext uri="{FF2B5EF4-FFF2-40B4-BE49-F238E27FC236}">
                <a16:creationId xmlns="" xmlns:a16="http://schemas.microsoft.com/office/drawing/2014/main" id="{4EFE9322-92B5-415C-A345-EDAC98FC6728}"/>
              </a:ext>
            </a:extLst>
          </p:cNvPr>
          <p:cNvGrpSpPr/>
          <p:nvPr/>
        </p:nvGrpSpPr>
        <p:grpSpPr>
          <a:xfrm>
            <a:off x="5647291" y="878531"/>
            <a:ext cx="5832476" cy="5382452"/>
            <a:chOff x="6096000" y="1835830"/>
            <a:chExt cx="4156076" cy="3835400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04BCE96E-6963-49C1-9A72-46BC92F53913}"/>
                </a:ext>
              </a:extLst>
            </p:cNvPr>
            <p:cNvSpPr/>
            <p:nvPr/>
          </p:nvSpPr>
          <p:spPr bwMode="auto">
            <a:xfrm>
              <a:off x="9278938" y="5047343"/>
              <a:ext cx="676275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 5">
              <a:extLst>
                <a:ext uri="{FF2B5EF4-FFF2-40B4-BE49-F238E27FC236}">
                  <a16:creationId xmlns="" xmlns:a16="http://schemas.microsoft.com/office/drawing/2014/main" id="{F7E1C9BC-F721-408F-B1DA-39EF892E8311}"/>
                </a:ext>
              </a:extLst>
            </p:cNvPr>
            <p:cNvSpPr/>
            <p:nvPr/>
          </p:nvSpPr>
          <p:spPr bwMode="auto">
            <a:xfrm>
              <a:off x="6284913" y="5407705"/>
              <a:ext cx="1358900" cy="263525"/>
            </a:xfrm>
            <a:custGeom>
              <a:avLst/>
              <a:gdLst>
                <a:gd name="T0" fmla="*/ 206 w 412"/>
                <a:gd name="T1" fmla="*/ 0 h 80"/>
                <a:gd name="T2" fmla="*/ 116 w 412"/>
                <a:gd name="T3" fmla="*/ 4 h 80"/>
                <a:gd name="T4" fmla="*/ 119 w 412"/>
                <a:gd name="T5" fmla="*/ 16 h 80"/>
                <a:gd name="T6" fmla="*/ 112 w 412"/>
                <a:gd name="T7" fmla="*/ 32 h 80"/>
                <a:gd name="T8" fmla="*/ 105 w 412"/>
                <a:gd name="T9" fmla="*/ 31 h 80"/>
                <a:gd name="T10" fmla="*/ 82 w 412"/>
                <a:gd name="T11" fmla="*/ 8 h 80"/>
                <a:gd name="T12" fmla="*/ 0 w 412"/>
                <a:gd name="T13" fmla="*/ 40 h 80"/>
                <a:gd name="T14" fmla="*/ 206 w 412"/>
                <a:gd name="T15" fmla="*/ 80 h 80"/>
                <a:gd name="T16" fmla="*/ 412 w 412"/>
                <a:gd name="T17" fmla="*/ 40 h 80"/>
                <a:gd name="T18" fmla="*/ 206 w 412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" h="80">
                  <a:moveTo>
                    <a:pt x="206" y="0"/>
                  </a:moveTo>
                  <a:cubicBezTo>
                    <a:pt x="174" y="0"/>
                    <a:pt x="143" y="2"/>
                    <a:pt x="116" y="4"/>
                  </a:cubicBezTo>
                  <a:cubicBezTo>
                    <a:pt x="117" y="12"/>
                    <a:pt x="119" y="16"/>
                    <a:pt x="119" y="16"/>
                  </a:cubicBezTo>
                  <a:cubicBezTo>
                    <a:pt x="119" y="16"/>
                    <a:pt x="129" y="32"/>
                    <a:pt x="112" y="32"/>
                  </a:cubicBezTo>
                  <a:cubicBezTo>
                    <a:pt x="110" y="32"/>
                    <a:pt x="108" y="32"/>
                    <a:pt x="105" y="31"/>
                  </a:cubicBezTo>
                  <a:cubicBezTo>
                    <a:pt x="85" y="28"/>
                    <a:pt x="82" y="14"/>
                    <a:pt x="82" y="8"/>
                  </a:cubicBezTo>
                  <a:cubicBezTo>
                    <a:pt x="32" y="16"/>
                    <a:pt x="0" y="27"/>
                    <a:pt x="0" y="40"/>
                  </a:cubicBezTo>
                  <a:cubicBezTo>
                    <a:pt x="0" y="62"/>
                    <a:pt x="92" y="80"/>
                    <a:pt x="206" y="80"/>
                  </a:cubicBezTo>
                  <a:cubicBezTo>
                    <a:pt x="320" y="80"/>
                    <a:pt x="412" y="62"/>
                    <a:pt x="412" y="40"/>
                  </a:cubicBezTo>
                  <a:cubicBezTo>
                    <a:pt x="412" y="18"/>
                    <a:pt x="320" y="0"/>
                    <a:pt x="206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 6">
              <a:extLst>
                <a:ext uri="{FF2B5EF4-FFF2-40B4-BE49-F238E27FC236}">
                  <a16:creationId xmlns="" xmlns:a16="http://schemas.microsoft.com/office/drawing/2014/main" id="{B442673F-59AA-46B0-9C4A-B3C27963A988}"/>
                </a:ext>
              </a:extLst>
            </p:cNvPr>
            <p:cNvSpPr/>
            <p:nvPr/>
          </p:nvSpPr>
          <p:spPr bwMode="auto">
            <a:xfrm>
              <a:off x="7566025" y="4813980"/>
              <a:ext cx="1181100" cy="165100"/>
            </a:xfrm>
            <a:custGeom>
              <a:avLst/>
              <a:gdLst>
                <a:gd name="T0" fmla="*/ 90 w 358"/>
                <a:gd name="T1" fmla="*/ 0 h 50"/>
                <a:gd name="T2" fmla="*/ 1 w 358"/>
                <a:gd name="T3" fmla="*/ 12 h 50"/>
                <a:gd name="T4" fmla="*/ 177 w 358"/>
                <a:gd name="T5" fmla="*/ 47 h 50"/>
                <a:gd name="T6" fmla="*/ 268 w 358"/>
                <a:gd name="T7" fmla="*/ 50 h 50"/>
                <a:gd name="T8" fmla="*/ 357 w 358"/>
                <a:gd name="T9" fmla="*/ 38 h 50"/>
                <a:gd name="T10" fmla="*/ 181 w 358"/>
                <a:gd name="T11" fmla="*/ 3 h 50"/>
                <a:gd name="T12" fmla="*/ 90 w 35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50">
                  <a:moveTo>
                    <a:pt x="90" y="0"/>
                  </a:moveTo>
                  <a:cubicBezTo>
                    <a:pt x="37" y="0"/>
                    <a:pt x="2" y="4"/>
                    <a:pt x="1" y="12"/>
                  </a:cubicBezTo>
                  <a:cubicBezTo>
                    <a:pt x="0" y="24"/>
                    <a:pt x="79" y="40"/>
                    <a:pt x="177" y="47"/>
                  </a:cubicBezTo>
                  <a:cubicBezTo>
                    <a:pt x="210" y="49"/>
                    <a:pt x="241" y="50"/>
                    <a:pt x="268" y="50"/>
                  </a:cubicBezTo>
                  <a:cubicBezTo>
                    <a:pt x="321" y="50"/>
                    <a:pt x="356" y="46"/>
                    <a:pt x="357" y="38"/>
                  </a:cubicBezTo>
                  <a:cubicBezTo>
                    <a:pt x="358" y="26"/>
                    <a:pt x="279" y="10"/>
                    <a:pt x="181" y="3"/>
                  </a:cubicBezTo>
                  <a:cubicBezTo>
                    <a:pt x="148" y="1"/>
                    <a:pt x="117" y="0"/>
                    <a:pt x="9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 7">
              <a:extLst>
                <a:ext uri="{FF2B5EF4-FFF2-40B4-BE49-F238E27FC236}">
                  <a16:creationId xmlns="" xmlns:a16="http://schemas.microsoft.com/office/drawing/2014/main" id="{834D7359-6939-4621-B0C5-F31976209792}"/>
                </a:ext>
              </a:extLst>
            </p:cNvPr>
            <p:cNvSpPr/>
            <p:nvPr/>
          </p:nvSpPr>
          <p:spPr bwMode="auto">
            <a:xfrm>
              <a:off x="7802563" y="4247243"/>
              <a:ext cx="82550" cy="625475"/>
            </a:xfrm>
            <a:custGeom>
              <a:avLst/>
              <a:gdLst>
                <a:gd name="T0" fmla="*/ 4 w 25"/>
                <a:gd name="T1" fmla="*/ 190 h 190"/>
                <a:gd name="T2" fmla="*/ 4 w 25"/>
                <a:gd name="T3" fmla="*/ 190 h 190"/>
                <a:gd name="T4" fmla="*/ 0 w 25"/>
                <a:gd name="T5" fmla="*/ 186 h 190"/>
                <a:gd name="T6" fmla="*/ 18 w 25"/>
                <a:gd name="T7" fmla="*/ 4 h 190"/>
                <a:gd name="T8" fmla="*/ 22 w 25"/>
                <a:gd name="T9" fmla="*/ 0 h 190"/>
                <a:gd name="T10" fmla="*/ 25 w 25"/>
                <a:gd name="T11" fmla="*/ 4 h 190"/>
                <a:gd name="T12" fmla="*/ 8 w 25"/>
                <a:gd name="T13" fmla="*/ 187 h 190"/>
                <a:gd name="T14" fmla="*/ 4 w 25"/>
                <a:gd name="T15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90">
                  <a:moveTo>
                    <a:pt x="4" y="190"/>
                  </a:moveTo>
                  <a:cubicBezTo>
                    <a:pt x="4" y="190"/>
                    <a:pt x="4" y="190"/>
                    <a:pt x="4" y="190"/>
                  </a:cubicBezTo>
                  <a:cubicBezTo>
                    <a:pt x="2" y="190"/>
                    <a:pt x="0" y="188"/>
                    <a:pt x="0" y="18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20" y="0"/>
                    <a:pt x="22" y="0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7" y="189"/>
                    <a:pt x="6" y="190"/>
                    <a:pt x="4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 8">
              <a:extLst>
                <a:ext uri="{FF2B5EF4-FFF2-40B4-BE49-F238E27FC236}">
                  <a16:creationId xmlns="" xmlns:a16="http://schemas.microsoft.com/office/drawing/2014/main" id="{9DC26C0B-4ACC-48EE-AD08-27794F6EFB3A}"/>
                </a:ext>
              </a:extLst>
            </p:cNvPr>
            <p:cNvSpPr/>
            <p:nvPr/>
          </p:nvSpPr>
          <p:spPr bwMode="auto">
            <a:xfrm>
              <a:off x="8310563" y="4275818"/>
              <a:ext cx="87313" cy="654050"/>
            </a:xfrm>
            <a:custGeom>
              <a:avLst/>
              <a:gdLst>
                <a:gd name="T0" fmla="*/ 23 w 26"/>
                <a:gd name="T1" fmla="*/ 198 h 198"/>
                <a:gd name="T2" fmla="*/ 19 w 26"/>
                <a:gd name="T3" fmla="*/ 195 h 198"/>
                <a:gd name="T4" fmla="*/ 0 w 26"/>
                <a:gd name="T5" fmla="*/ 4 h 198"/>
                <a:gd name="T6" fmla="*/ 3 w 26"/>
                <a:gd name="T7" fmla="*/ 0 h 198"/>
                <a:gd name="T8" fmla="*/ 7 w 26"/>
                <a:gd name="T9" fmla="*/ 3 h 198"/>
                <a:gd name="T10" fmla="*/ 26 w 26"/>
                <a:gd name="T11" fmla="*/ 194 h 198"/>
                <a:gd name="T12" fmla="*/ 23 w 2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8">
                  <a:moveTo>
                    <a:pt x="23" y="198"/>
                  </a:moveTo>
                  <a:cubicBezTo>
                    <a:pt x="21" y="198"/>
                    <a:pt x="19" y="197"/>
                    <a:pt x="19" y="19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6"/>
                    <a:pt x="25" y="198"/>
                    <a:pt x="23" y="1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 9">
              <a:extLst>
                <a:ext uri="{FF2B5EF4-FFF2-40B4-BE49-F238E27FC236}">
                  <a16:creationId xmlns="" xmlns:a16="http://schemas.microsoft.com/office/drawing/2014/main" id="{9CB9533A-EFCD-40A1-BEEC-470D75BA9DBD}"/>
                </a:ext>
              </a:extLst>
            </p:cNvPr>
            <p:cNvSpPr/>
            <p:nvPr/>
          </p:nvSpPr>
          <p:spPr bwMode="auto">
            <a:xfrm>
              <a:off x="7842250" y="4467905"/>
              <a:ext cx="511175" cy="36513"/>
            </a:xfrm>
            <a:custGeom>
              <a:avLst/>
              <a:gdLst>
                <a:gd name="T0" fmla="*/ 152 w 155"/>
                <a:gd name="T1" fmla="*/ 11 h 11"/>
                <a:gd name="T2" fmla="*/ 151 w 155"/>
                <a:gd name="T3" fmla="*/ 11 h 11"/>
                <a:gd name="T4" fmla="*/ 3 w 155"/>
                <a:gd name="T5" fmla="*/ 7 h 11"/>
                <a:gd name="T6" fmla="*/ 0 w 155"/>
                <a:gd name="T7" fmla="*/ 3 h 11"/>
                <a:gd name="T8" fmla="*/ 3 w 155"/>
                <a:gd name="T9" fmla="*/ 0 h 11"/>
                <a:gd name="T10" fmla="*/ 152 w 155"/>
                <a:gd name="T11" fmla="*/ 4 h 11"/>
                <a:gd name="T12" fmla="*/ 155 w 155"/>
                <a:gd name="T13" fmla="*/ 8 h 11"/>
                <a:gd name="T14" fmla="*/ 152 w 15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1">
                  <a:moveTo>
                    <a:pt x="152" y="11"/>
                  </a:moveTo>
                  <a:cubicBezTo>
                    <a:pt x="151" y="11"/>
                    <a:pt x="151" y="11"/>
                    <a:pt x="151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4" y="4"/>
                    <a:pt x="155" y="6"/>
                    <a:pt x="155" y="8"/>
                  </a:cubicBezTo>
                  <a:cubicBezTo>
                    <a:pt x="155" y="10"/>
                    <a:pt x="154" y="11"/>
                    <a:pt x="15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 10">
              <a:extLst>
                <a:ext uri="{FF2B5EF4-FFF2-40B4-BE49-F238E27FC236}">
                  <a16:creationId xmlns="" xmlns:a16="http://schemas.microsoft.com/office/drawing/2014/main" id="{6F4A2989-D839-4289-9818-AE70683FED69}"/>
                </a:ext>
              </a:extLst>
            </p:cNvPr>
            <p:cNvSpPr/>
            <p:nvPr/>
          </p:nvSpPr>
          <p:spPr bwMode="auto">
            <a:xfrm>
              <a:off x="7820025" y="4669518"/>
              <a:ext cx="557213" cy="65088"/>
            </a:xfrm>
            <a:custGeom>
              <a:avLst/>
              <a:gdLst>
                <a:gd name="T0" fmla="*/ 166 w 169"/>
                <a:gd name="T1" fmla="*/ 20 h 20"/>
                <a:gd name="T2" fmla="*/ 165 w 169"/>
                <a:gd name="T3" fmla="*/ 20 h 20"/>
                <a:gd name="T4" fmla="*/ 4 w 169"/>
                <a:gd name="T5" fmla="*/ 8 h 20"/>
                <a:gd name="T6" fmla="*/ 0 w 169"/>
                <a:gd name="T7" fmla="*/ 4 h 20"/>
                <a:gd name="T8" fmla="*/ 4 w 169"/>
                <a:gd name="T9" fmla="*/ 0 h 20"/>
                <a:gd name="T10" fmla="*/ 166 w 169"/>
                <a:gd name="T11" fmla="*/ 13 h 20"/>
                <a:gd name="T12" fmla="*/ 169 w 169"/>
                <a:gd name="T13" fmla="*/ 17 h 20"/>
                <a:gd name="T14" fmla="*/ 166 w 169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20">
                  <a:moveTo>
                    <a:pt x="166" y="20"/>
                  </a:moveTo>
                  <a:cubicBezTo>
                    <a:pt x="165" y="20"/>
                    <a:pt x="165" y="20"/>
                    <a:pt x="165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3"/>
                    <a:pt x="169" y="15"/>
                    <a:pt x="169" y="17"/>
                  </a:cubicBezTo>
                  <a:cubicBezTo>
                    <a:pt x="169" y="19"/>
                    <a:pt x="168" y="20"/>
                    <a:pt x="16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 11">
              <a:extLst>
                <a:ext uri="{FF2B5EF4-FFF2-40B4-BE49-F238E27FC236}">
                  <a16:creationId xmlns="" xmlns:a16="http://schemas.microsoft.com/office/drawing/2014/main" id="{F24BFC11-C8C9-45DD-8343-E397E4142FD5}"/>
                </a:ext>
              </a:extLst>
            </p:cNvPr>
            <p:cNvSpPr/>
            <p:nvPr/>
          </p:nvSpPr>
          <p:spPr bwMode="auto">
            <a:xfrm>
              <a:off x="6643688" y="2188255"/>
              <a:ext cx="3106738" cy="2187575"/>
            </a:xfrm>
            <a:custGeom>
              <a:avLst/>
              <a:gdLst>
                <a:gd name="T0" fmla="*/ 941 w 941"/>
                <a:gd name="T1" fmla="*/ 12 h 663"/>
                <a:gd name="T2" fmla="*/ 941 w 941"/>
                <a:gd name="T3" fmla="*/ 651 h 663"/>
                <a:gd name="T4" fmla="*/ 929 w 941"/>
                <a:gd name="T5" fmla="*/ 663 h 663"/>
                <a:gd name="T6" fmla="*/ 11 w 941"/>
                <a:gd name="T7" fmla="*/ 640 h 663"/>
                <a:gd name="T8" fmla="*/ 0 w 941"/>
                <a:gd name="T9" fmla="*/ 628 h 663"/>
                <a:gd name="T10" fmla="*/ 0 w 941"/>
                <a:gd name="T11" fmla="*/ 87 h 663"/>
                <a:gd name="T12" fmla="*/ 10 w 941"/>
                <a:gd name="T13" fmla="*/ 75 h 663"/>
                <a:gd name="T14" fmla="*/ 193 w 941"/>
                <a:gd name="T15" fmla="*/ 61 h 663"/>
                <a:gd name="T16" fmla="*/ 732 w 941"/>
                <a:gd name="T17" fmla="*/ 17 h 663"/>
                <a:gd name="T18" fmla="*/ 929 w 941"/>
                <a:gd name="T19" fmla="*/ 1 h 663"/>
                <a:gd name="T20" fmla="*/ 941 w 941"/>
                <a:gd name="T21" fmla="*/ 1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1" h="663">
                  <a:moveTo>
                    <a:pt x="941" y="12"/>
                  </a:moveTo>
                  <a:cubicBezTo>
                    <a:pt x="941" y="651"/>
                    <a:pt x="941" y="651"/>
                    <a:pt x="941" y="651"/>
                  </a:cubicBezTo>
                  <a:cubicBezTo>
                    <a:pt x="941" y="658"/>
                    <a:pt x="936" y="663"/>
                    <a:pt x="929" y="663"/>
                  </a:cubicBezTo>
                  <a:cubicBezTo>
                    <a:pt x="11" y="640"/>
                    <a:pt x="11" y="640"/>
                    <a:pt x="11" y="640"/>
                  </a:cubicBezTo>
                  <a:cubicBezTo>
                    <a:pt x="5" y="639"/>
                    <a:pt x="0" y="634"/>
                    <a:pt x="0" y="62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1"/>
                    <a:pt x="4" y="76"/>
                    <a:pt x="10" y="75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929" y="1"/>
                    <a:pt x="929" y="1"/>
                    <a:pt x="929" y="1"/>
                  </a:cubicBezTo>
                  <a:cubicBezTo>
                    <a:pt x="935" y="0"/>
                    <a:pt x="941" y="6"/>
                    <a:pt x="941" y="1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 12">
              <a:extLst>
                <a:ext uri="{FF2B5EF4-FFF2-40B4-BE49-F238E27FC236}">
                  <a16:creationId xmlns="" xmlns:a16="http://schemas.microsoft.com/office/drawing/2014/main" id="{66ABEBF6-B080-4EB5-818A-6FD71A47BB40}"/>
                </a:ext>
              </a:extLst>
            </p:cNvPr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 13">
              <a:extLst>
                <a:ext uri="{FF2B5EF4-FFF2-40B4-BE49-F238E27FC236}">
                  <a16:creationId xmlns="" xmlns:a16="http://schemas.microsoft.com/office/drawing/2014/main" id="{CABC59B9-3BBE-4478-AB07-01755CDFD91F}"/>
                </a:ext>
              </a:extLst>
            </p:cNvPr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 14">
              <a:extLst>
                <a:ext uri="{FF2B5EF4-FFF2-40B4-BE49-F238E27FC236}">
                  <a16:creationId xmlns="" xmlns:a16="http://schemas.microsoft.com/office/drawing/2014/main" id="{C1C89B89-56EA-4376-9950-909B3289BED9}"/>
                </a:ext>
              </a:extLst>
            </p:cNvPr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517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 15">
              <a:extLst>
                <a:ext uri="{FF2B5EF4-FFF2-40B4-BE49-F238E27FC236}">
                  <a16:creationId xmlns="" xmlns:a16="http://schemas.microsoft.com/office/drawing/2014/main" id="{49A202B2-19F0-41AB-B074-3CF6E6574AB6}"/>
                </a:ext>
              </a:extLst>
            </p:cNvPr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 16">
              <a:extLst>
                <a:ext uri="{FF2B5EF4-FFF2-40B4-BE49-F238E27FC236}">
                  <a16:creationId xmlns="" xmlns:a16="http://schemas.microsoft.com/office/drawing/2014/main" id="{F5029B4E-8EF4-4CC3-B9A6-F3E053146ADC}"/>
                </a:ext>
              </a:extLst>
            </p:cNvPr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 17">
              <a:extLst>
                <a:ext uri="{FF2B5EF4-FFF2-40B4-BE49-F238E27FC236}">
                  <a16:creationId xmlns="" xmlns:a16="http://schemas.microsoft.com/office/drawing/2014/main" id="{DD83DE49-BC60-4E18-9DE1-53EFE776F7B2}"/>
                </a:ext>
              </a:extLst>
            </p:cNvPr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任意多边形 18">
              <a:extLst>
                <a:ext uri="{FF2B5EF4-FFF2-40B4-BE49-F238E27FC236}">
                  <a16:creationId xmlns="" xmlns:a16="http://schemas.microsoft.com/office/drawing/2014/main" id="{C58ADF49-3B54-4677-A3E8-9B98137A5936}"/>
                </a:ext>
              </a:extLst>
            </p:cNvPr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 19">
              <a:extLst>
                <a:ext uri="{FF2B5EF4-FFF2-40B4-BE49-F238E27FC236}">
                  <a16:creationId xmlns="" xmlns:a16="http://schemas.microsoft.com/office/drawing/2014/main" id="{6D684AED-2217-4547-9F1B-D890F05F8F3A}"/>
                </a:ext>
              </a:extLst>
            </p:cNvPr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 20">
              <a:extLst>
                <a:ext uri="{FF2B5EF4-FFF2-40B4-BE49-F238E27FC236}">
                  <a16:creationId xmlns="" xmlns:a16="http://schemas.microsoft.com/office/drawing/2014/main" id="{4A2810FF-8F9A-49A6-9D19-7B77F39C6097}"/>
                </a:ext>
              </a:extLst>
            </p:cNvPr>
            <p:cNvSpPr/>
            <p:nvPr/>
          </p:nvSpPr>
          <p:spPr bwMode="auto">
            <a:xfrm>
              <a:off x="6911975" y="2729593"/>
              <a:ext cx="736600" cy="98425"/>
            </a:xfrm>
            <a:custGeom>
              <a:avLst/>
              <a:gdLst>
                <a:gd name="T0" fmla="*/ 0 w 464"/>
                <a:gd name="T1" fmla="*/ 27 h 62"/>
                <a:gd name="T2" fmla="*/ 464 w 464"/>
                <a:gd name="T3" fmla="*/ 0 h 62"/>
                <a:gd name="T4" fmla="*/ 464 w 464"/>
                <a:gd name="T5" fmla="*/ 39 h 62"/>
                <a:gd name="T6" fmla="*/ 0 w 464"/>
                <a:gd name="T7" fmla="*/ 62 h 62"/>
                <a:gd name="T8" fmla="*/ 0 w 464"/>
                <a:gd name="T9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62">
                  <a:moveTo>
                    <a:pt x="0" y="27"/>
                  </a:moveTo>
                  <a:lnTo>
                    <a:pt x="464" y="0"/>
                  </a:lnTo>
                  <a:lnTo>
                    <a:pt x="464" y="39"/>
                  </a:lnTo>
                  <a:lnTo>
                    <a:pt x="0" y="62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 21">
              <a:extLst>
                <a:ext uri="{FF2B5EF4-FFF2-40B4-BE49-F238E27FC236}">
                  <a16:creationId xmlns="" xmlns:a16="http://schemas.microsoft.com/office/drawing/2014/main" id="{158D2A59-4AA8-4FAA-B6AE-BFAFCEA776B9}"/>
                </a:ext>
              </a:extLst>
            </p:cNvPr>
            <p:cNvSpPr/>
            <p:nvPr/>
          </p:nvSpPr>
          <p:spPr bwMode="auto">
            <a:xfrm>
              <a:off x="6911975" y="2867705"/>
              <a:ext cx="736600" cy="92075"/>
            </a:xfrm>
            <a:custGeom>
              <a:avLst/>
              <a:gdLst>
                <a:gd name="T0" fmla="*/ 0 w 464"/>
                <a:gd name="T1" fmla="*/ 23 h 58"/>
                <a:gd name="T2" fmla="*/ 464 w 464"/>
                <a:gd name="T3" fmla="*/ 0 h 58"/>
                <a:gd name="T4" fmla="*/ 461 w 464"/>
                <a:gd name="T5" fmla="*/ 40 h 58"/>
                <a:gd name="T6" fmla="*/ 0 w 464"/>
                <a:gd name="T7" fmla="*/ 58 h 58"/>
                <a:gd name="T8" fmla="*/ 0 w 464"/>
                <a:gd name="T9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58">
                  <a:moveTo>
                    <a:pt x="0" y="23"/>
                  </a:moveTo>
                  <a:lnTo>
                    <a:pt x="464" y="0"/>
                  </a:lnTo>
                  <a:lnTo>
                    <a:pt x="461" y="40"/>
                  </a:lnTo>
                  <a:lnTo>
                    <a:pt x="0" y="5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 22">
              <a:extLst>
                <a:ext uri="{FF2B5EF4-FFF2-40B4-BE49-F238E27FC236}">
                  <a16:creationId xmlns="" xmlns:a16="http://schemas.microsoft.com/office/drawing/2014/main" id="{36460E6E-A8DB-4491-8238-7D6B26F1E609}"/>
                </a:ext>
              </a:extLst>
            </p:cNvPr>
            <p:cNvSpPr/>
            <p:nvPr/>
          </p:nvSpPr>
          <p:spPr bwMode="auto">
            <a:xfrm>
              <a:off x="6915150" y="3013755"/>
              <a:ext cx="736600" cy="77788"/>
            </a:xfrm>
            <a:custGeom>
              <a:avLst/>
              <a:gdLst>
                <a:gd name="T0" fmla="*/ 0 w 464"/>
                <a:gd name="T1" fmla="*/ 14 h 49"/>
                <a:gd name="T2" fmla="*/ 464 w 464"/>
                <a:gd name="T3" fmla="*/ 0 h 49"/>
                <a:gd name="T4" fmla="*/ 462 w 464"/>
                <a:gd name="T5" fmla="*/ 39 h 49"/>
                <a:gd name="T6" fmla="*/ 0 w 464"/>
                <a:gd name="T7" fmla="*/ 49 h 49"/>
                <a:gd name="T8" fmla="*/ 0 w 464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9">
                  <a:moveTo>
                    <a:pt x="0" y="14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 23">
              <a:extLst>
                <a:ext uri="{FF2B5EF4-FFF2-40B4-BE49-F238E27FC236}">
                  <a16:creationId xmlns="" xmlns:a16="http://schemas.microsoft.com/office/drawing/2014/main" id="{6EC1C763-3E32-4C11-B609-D35E54E4A3F5}"/>
                </a:ext>
              </a:extLst>
            </p:cNvPr>
            <p:cNvSpPr/>
            <p:nvPr/>
          </p:nvSpPr>
          <p:spPr bwMode="auto">
            <a:xfrm>
              <a:off x="6908800" y="3155043"/>
              <a:ext cx="735013" cy="65088"/>
            </a:xfrm>
            <a:custGeom>
              <a:avLst/>
              <a:gdLst>
                <a:gd name="T0" fmla="*/ 2 w 463"/>
                <a:gd name="T1" fmla="*/ 6 h 41"/>
                <a:gd name="T2" fmla="*/ 463 w 463"/>
                <a:gd name="T3" fmla="*/ 0 h 41"/>
                <a:gd name="T4" fmla="*/ 463 w 463"/>
                <a:gd name="T5" fmla="*/ 37 h 41"/>
                <a:gd name="T6" fmla="*/ 0 w 463"/>
                <a:gd name="T7" fmla="*/ 41 h 41"/>
                <a:gd name="T8" fmla="*/ 2 w 463"/>
                <a:gd name="T9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1">
                  <a:moveTo>
                    <a:pt x="2" y="6"/>
                  </a:moveTo>
                  <a:lnTo>
                    <a:pt x="463" y="0"/>
                  </a:lnTo>
                  <a:lnTo>
                    <a:pt x="463" y="37"/>
                  </a:lnTo>
                  <a:lnTo>
                    <a:pt x="0" y="41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 24">
              <a:extLst>
                <a:ext uri="{FF2B5EF4-FFF2-40B4-BE49-F238E27FC236}">
                  <a16:creationId xmlns="" xmlns:a16="http://schemas.microsoft.com/office/drawing/2014/main" id="{B29617DD-E499-45E8-BA2C-7C3A56074C73}"/>
                </a:ext>
              </a:extLst>
            </p:cNvPr>
            <p:cNvSpPr/>
            <p:nvPr/>
          </p:nvSpPr>
          <p:spPr bwMode="auto">
            <a:xfrm>
              <a:off x="6915150" y="3877355"/>
              <a:ext cx="736600" cy="69850"/>
            </a:xfrm>
            <a:custGeom>
              <a:avLst/>
              <a:gdLst>
                <a:gd name="T0" fmla="*/ 2 w 464"/>
                <a:gd name="T1" fmla="*/ 8 h 44"/>
                <a:gd name="T2" fmla="*/ 464 w 464"/>
                <a:gd name="T3" fmla="*/ 0 h 44"/>
                <a:gd name="T4" fmla="*/ 462 w 464"/>
                <a:gd name="T5" fmla="*/ 39 h 44"/>
                <a:gd name="T6" fmla="*/ 0 w 464"/>
                <a:gd name="T7" fmla="*/ 44 h 44"/>
                <a:gd name="T8" fmla="*/ 2 w 464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4">
                  <a:moveTo>
                    <a:pt x="2" y="8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4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 25">
              <a:extLst>
                <a:ext uri="{FF2B5EF4-FFF2-40B4-BE49-F238E27FC236}">
                  <a16:creationId xmlns="" xmlns:a16="http://schemas.microsoft.com/office/drawing/2014/main" id="{59E20802-817B-46DC-9775-FB7243630EDA}"/>
                </a:ext>
              </a:extLst>
            </p:cNvPr>
            <p:cNvSpPr/>
            <p:nvPr/>
          </p:nvSpPr>
          <p:spPr bwMode="auto">
            <a:xfrm>
              <a:off x="6908800" y="4015468"/>
              <a:ext cx="735013" cy="63500"/>
            </a:xfrm>
            <a:custGeom>
              <a:avLst/>
              <a:gdLst>
                <a:gd name="T0" fmla="*/ 2 w 463"/>
                <a:gd name="T1" fmla="*/ 4 h 40"/>
                <a:gd name="T2" fmla="*/ 463 w 463"/>
                <a:gd name="T3" fmla="*/ 0 h 40"/>
                <a:gd name="T4" fmla="*/ 461 w 463"/>
                <a:gd name="T5" fmla="*/ 40 h 40"/>
                <a:gd name="T6" fmla="*/ 0 w 463"/>
                <a:gd name="T7" fmla="*/ 38 h 40"/>
                <a:gd name="T8" fmla="*/ 2 w 463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0">
                  <a:moveTo>
                    <a:pt x="2" y="4"/>
                  </a:moveTo>
                  <a:lnTo>
                    <a:pt x="463" y="0"/>
                  </a:lnTo>
                  <a:lnTo>
                    <a:pt x="461" y="40"/>
                  </a:lnTo>
                  <a:lnTo>
                    <a:pt x="0" y="38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 26">
              <a:extLst>
                <a:ext uri="{FF2B5EF4-FFF2-40B4-BE49-F238E27FC236}">
                  <a16:creationId xmlns="" xmlns:a16="http://schemas.microsoft.com/office/drawing/2014/main" id="{91E741AC-1E3E-4A69-9D04-25FBE643B37B}"/>
                </a:ext>
              </a:extLst>
            </p:cNvPr>
            <p:cNvSpPr/>
            <p:nvPr/>
          </p:nvSpPr>
          <p:spPr bwMode="auto">
            <a:xfrm>
              <a:off x="6908800" y="3316968"/>
              <a:ext cx="735013" cy="493713"/>
            </a:xfrm>
            <a:custGeom>
              <a:avLst/>
              <a:gdLst>
                <a:gd name="T0" fmla="*/ 0 w 463"/>
                <a:gd name="T1" fmla="*/ 6 h 311"/>
                <a:gd name="T2" fmla="*/ 0 w 463"/>
                <a:gd name="T3" fmla="*/ 311 h 311"/>
                <a:gd name="T4" fmla="*/ 463 w 463"/>
                <a:gd name="T5" fmla="*/ 305 h 311"/>
                <a:gd name="T6" fmla="*/ 463 w 463"/>
                <a:gd name="T7" fmla="*/ 0 h 311"/>
                <a:gd name="T8" fmla="*/ 0 w 463"/>
                <a:gd name="T9" fmla="*/ 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311">
                  <a:moveTo>
                    <a:pt x="0" y="6"/>
                  </a:moveTo>
                  <a:lnTo>
                    <a:pt x="0" y="311"/>
                  </a:lnTo>
                  <a:lnTo>
                    <a:pt x="463" y="305"/>
                  </a:lnTo>
                  <a:lnTo>
                    <a:pt x="46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 27">
              <a:extLst>
                <a:ext uri="{FF2B5EF4-FFF2-40B4-BE49-F238E27FC236}">
                  <a16:creationId xmlns="" xmlns:a16="http://schemas.microsoft.com/office/drawing/2014/main" id="{F2B0770D-8D10-43B5-AD7A-57B283818772}"/>
                </a:ext>
              </a:extLst>
            </p:cNvPr>
            <p:cNvSpPr/>
            <p:nvPr/>
          </p:nvSpPr>
          <p:spPr bwMode="auto">
            <a:xfrm>
              <a:off x="7905750" y="2643868"/>
              <a:ext cx="719138" cy="530225"/>
            </a:xfrm>
            <a:custGeom>
              <a:avLst/>
              <a:gdLst>
                <a:gd name="T0" fmla="*/ 0 w 453"/>
                <a:gd name="T1" fmla="*/ 33 h 334"/>
                <a:gd name="T2" fmla="*/ 0 w 453"/>
                <a:gd name="T3" fmla="*/ 334 h 334"/>
                <a:gd name="T4" fmla="*/ 453 w 453"/>
                <a:gd name="T5" fmla="*/ 322 h 334"/>
                <a:gd name="T6" fmla="*/ 447 w 453"/>
                <a:gd name="T7" fmla="*/ 0 h 334"/>
                <a:gd name="T8" fmla="*/ 0 w 453"/>
                <a:gd name="T9" fmla="*/ 3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334">
                  <a:moveTo>
                    <a:pt x="0" y="33"/>
                  </a:moveTo>
                  <a:lnTo>
                    <a:pt x="0" y="334"/>
                  </a:lnTo>
                  <a:lnTo>
                    <a:pt x="453" y="322"/>
                  </a:lnTo>
                  <a:lnTo>
                    <a:pt x="4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 28">
              <a:extLst>
                <a:ext uri="{FF2B5EF4-FFF2-40B4-BE49-F238E27FC236}">
                  <a16:creationId xmlns="" xmlns:a16="http://schemas.microsoft.com/office/drawing/2014/main" id="{81B7EA86-33C1-4C31-92D8-703F4F93D2D3}"/>
                </a:ext>
              </a:extLst>
            </p:cNvPr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376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 29">
              <a:extLst>
                <a:ext uri="{FF2B5EF4-FFF2-40B4-BE49-F238E27FC236}">
                  <a16:creationId xmlns="" xmlns:a16="http://schemas.microsoft.com/office/drawing/2014/main" id="{576AD26A-EAC9-4F68-BA16-7C9CF19049B5}"/>
                </a:ext>
              </a:extLst>
            </p:cNvPr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814C9B7B-F301-4284-94CF-0AF75CA95FB5}"/>
                </a:ext>
              </a:extLst>
            </p:cNvPr>
            <p:cNvSpPr/>
            <p:nvPr/>
          </p:nvSpPr>
          <p:spPr bwMode="auto">
            <a:xfrm>
              <a:off x="79057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BCA11913-9417-45D7-817B-4E9359DD22B4}"/>
                </a:ext>
              </a:extLst>
            </p:cNvPr>
            <p:cNvSpPr/>
            <p:nvPr/>
          </p:nvSpPr>
          <p:spPr bwMode="auto">
            <a:xfrm>
              <a:off x="8027988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矩形 83">
              <a:extLst>
                <a:ext uri="{FF2B5EF4-FFF2-40B4-BE49-F238E27FC236}">
                  <a16:creationId xmlns="" xmlns:a16="http://schemas.microsoft.com/office/drawing/2014/main" id="{E8AF23AD-FFEF-4A0A-9875-71A5B2D36C35}"/>
                </a:ext>
              </a:extLst>
            </p:cNvPr>
            <p:cNvSpPr/>
            <p:nvPr/>
          </p:nvSpPr>
          <p:spPr bwMode="auto">
            <a:xfrm>
              <a:off x="9218613" y="3650343"/>
              <a:ext cx="73025" cy="2968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1DD43875-7EA3-42B5-A24E-567E1654ADCD}"/>
                </a:ext>
              </a:extLst>
            </p:cNvPr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9276413E-B817-4C37-BAFB-9D5608670700}"/>
                </a:ext>
              </a:extLst>
            </p:cNvPr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19DAD21D-2BA7-4602-BB29-5884F6A4450F}"/>
                </a:ext>
              </a:extLst>
            </p:cNvPr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矩形 87">
              <a:extLst>
                <a:ext uri="{FF2B5EF4-FFF2-40B4-BE49-F238E27FC236}">
                  <a16:creationId xmlns="" xmlns:a16="http://schemas.microsoft.com/office/drawing/2014/main" id="{18805094-5DC1-4B1B-8ED3-3C957048A83E}"/>
                </a:ext>
              </a:extLst>
            </p:cNvPr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矩形 88">
              <a:extLst>
                <a:ext uri="{FF2B5EF4-FFF2-40B4-BE49-F238E27FC236}">
                  <a16:creationId xmlns="" xmlns:a16="http://schemas.microsoft.com/office/drawing/2014/main" id="{B9CA8AFE-9675-4BD3-9DB6-73FAFAE5D1D3}"/>
                </a:ext>
              </a:extLst>
            </p:cNvPr>
            <p:cNvSpPr/>
            <p:nvPr/>
          </p:nvSpPr>
          <p:spPr bwMode="auto">
            <a:xfrm>
              <a:off x="8358188" y="3363005"/>
              <a:ext cx="71438" cy="573088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矩形 89">
              <a:extLst>
                <a:ext uri="{FF2B5EF4-FFF2-40B4-BE49-F238E27FC236}">
                  <a16:creationId xmlns="" xmlns:a16="http://schemas.microsoft.com/office/drawing/2014/main" id="{0E39A3D9-C159-4F95-8628-8424BB23AD47}"/>
                </a:ext>
              </a:extLst>
            </p:cNvPr>
            <p:cNvSpPr/>
            <p:nvPr/>
          </p:nvSpPr>
          <p:spPr bwMode="auto">
            <a:xfrm>
              <a:off x="85661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EB15C825-E70C-42E6-9CC3-1307327CE1B6}"/>
                </a:ext>
              </a:extLst>
            </p:cNvPr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4A9C9E2F-8F19-465A-B1F9-CD849625F464}"/>
                </a:ext>
              </a:extLst>
            </p:cNvPr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65C1F86C-5583-427A-813E-4AB748969845}"/>
                </a:ext>
              </a:extLst>
            </p:cNvPr>
            <p:cNvSpPr/>
            <p:nvPr/>
          </p:nvSpPr>
          <p:spPr bwMode="auto">
            <a:xfrm>
              <a:off x="8878888" y="3382055"/>
              <a:ext cx="73025" cy="565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矩形 93">
              <a:extLst>
                <a:ext uri="{FF2B5EF4-FFF2-40B4-BE49-F238E27FC236}">
                  <a16:creationId xmlns="" xmlns:a16="http://schemas.microsoft.com/office/drawing/2014/main" id="{B8AA7CDF-ED9B-4343-ABD5-8C5ACAEDA538}"/>
                </a:ext>
              </a:extLst>
            </p:cNvPr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矩形 94">
              <a:extLst>
                <a:ext uri="{FF2B5EF4-FFF2-40B4-BE49-F238E27FC236}">
                  <a16:creationId xmlns="" xmlns:a16="http://schemas.microsoft.com/office/drawing/2014/main" id="{5DF146EE-1FCD-4274-90B3-9F79FA687CDB}"/>
                </a:ext>
              </a:extLst>
            </p:cNvPr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任意多边形 44">
              <a:extLst>
                <a:ext uri="{FF2B5EF4-FFF2-40B4-BE49-F238E27FC236}">
                  <a16:creationId xmlns="" xmlns:a16="http://schemas.microsoft.com/office/drawing/2014/main" id="{755E7BBD-73DF-48A7-B9D5-B66581F32A57}"/>
                </a:ext>
              </a:extLst>
            </p:cNvPr>
            <p:cNvSpPr/>
            <p:nvPr/>
          </p:nvSpPr>
          <p:spPr bwMode="auto">
            <a:xfrm>
              <a:off x="6611938" y="2880405"/>
              <a:ext cx="404813" cy="433388"/>
            </a:xfrm>
            <a:custGeom>
              <a:avLst/>
              <a:gdLst>
                <a:gd name="T0" fmla="*/ 59 w 123"/>
                <a:gd name="T1" fmla="*/ 28 h 131"/>
                <a:gd name="T2" fmla="*/ 84 w 123"/>
                <a:gd name="T3" fmla="*/ 12 h 131"/>
                <a:gd name="T4" fmla="*/ 100 w 123"/>
                <a:gd name="T5" fmla="*/ 2 h 131"/>
                <a:gd name="T6" fmla="*/ 117 w 123"/>
                <a:gd name="T7" fmla="*/ 5 h 131"/>
                <a:gd name="T8" fmla="*/ 122 w 123"/>
                <a:gd name="T9" fmla="*/ 17 h 131"/>
                <a:gd name="T10" fmla="*/ 118 w 123"/>
                <a:gd name="T11" fmla="*/ 43 h 131"/>
                <a:gd name="T12" fmla="*/ 106 w 123"/>
                <a:gd name="T13" fmla="*/ 66 h 131"/>
                <a:gd name="T14" fmla="*/ 102 w 123"/>
                <a:gd name="T15" fmla="*/ 81 h 131"/>
                <a:gd name="T16" fmla="*/ 78 w 123"/>
                <a:gd name="T17" fmla="*/ 116 h 131"/>
                <a:gd name="T18" fmla="*/ 38 w 123"/>
                <a:gd name="T19" fmla="*/ 131 h 131"/>
                <a:gd name="T20" fmla="*/ 25 w 123"/>
                <a:gd name="T21" fmla="*/ 130 h 131"/>
                <a:gd name="T22" fmla="*/ 8 w 123"/>
                <a:gd name="T23" fmla="*/ 115 h 131"/>
                <a:gd name="T24" fmla="*/ 2 w 123"/>
                <a:gd name="T25" fmla="*/ 93 h 131"/>
                <a:gd name="T26" fmla="*/ 6 w 123"/>
                <a:gd name="T27" fmla="*/ 59 h 131"/>
                <a:gd name="T28" fmla="*/ 26 w 123"/>
                <a:gd name="T29" fmla="*/ 41 h 131"/>
                <a:gd name="T30" fmla="*/ 59 w 123"/>
                <a:gd name="T31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1">
                  <a:moveTo>
                    <a:pt x="59" y="28"/>
                  </a:moveTo>
                  <a:cubicBezTo>
                    <a:pt x="68" y="24"/>
                    <a:pt x="76" y="18"/>
                    <a:pt x="84" y="12"/>
                  </a:cubicBezTo>
                  <a:cubicBezTo>
                    <a:pt x="89" y="8"/>
                    <a:pt x="94" y="4"/>
                    <a:pt x="100" y="2"/>
                  </a:cubicBezTo>
                  <a:cubicBezTo>
                    <a:pt x="106" y="0"/>
                    <a:pt x="113" y="1"/>
                    <a:pt x="117" y="5"/>
                  </a:cubicBezTo>
                  <a:cubicBezTo>
                    <a:pt x="120" y="8"/>
                    <a:pt x="122" y="13"/>
                    <a:pt x="122" y="17"/>
                  </a:cubicBezTo>
                  <a:cubicBezTo>
                    <a:pt x="123" y="26"/>
                    <a:pt x="122" y="35"/>
                    <a:pt x="118" y="43"/>
                  </a:cubicBezTo>
                  <a:cubicBezTo>
                    <a:pt x="115" y="51"/>
                    <a:pt x="110" y="58"/>
                    <a:pt x="106" y="66"/>
                  </a:cubicBezTo>
                  <a:cubicBezTo>
                    <a:pt x="104" y="71"/>
                    <a:pt x="103" y="76"/>
                    <a:pt x="102" y="81"/>
                  </a:cubicBezTo>
                  <a:cubicBezTo>
                    <a:pt x="97" y="95"/>
                    <a:pt x="89" y="108"/>
                    <a:pt x="78" y="116"/>
                  </a:cubicBezTo>
                  <a:cubicBezTo>
                    <a:pt x="66" y="125"/>
                    <a:pt x="52" y="131"/>
                    <a:pt x="38" y="131"/>
                  </a:cubicBezTo>
                  <a:cubicBezTo>
                    <a:pt x="33" y="131"/>
                    <a:pt x="29" y="131"/>
                    <a:pt x="25" y="130"/>
                  </a:cubicBezTo>
                  <a:cubicBezTo>
                    <a:pt x="18" y="127"/>
                    <a:pt x="12" y="121"/>
                    <a:pt x="8" y="115"/>
                  </a:cubicBezTo>
                  <a:cubicBezTo>
                    <a:pt x="5" y="108"/>
                    <a:pt x="3" y="101"/>
                    <a:pt x="2" y="93"/>
                  </a:cubicBezTo>
                  <a:cubicBezTo>
                    <a:pt x="0" y="82"/>
                    <a:pt x="0" y="69"/>
                    <a:pt x="6" y="59"/>
                  </a:cubicBezTo>
                  <a:cubicBezTo>
                    <a:pt x="11" y="52"/>
                    <a:pt x="19" y="46"/>
                    <a:pt x="26" y="41"/>
                  </a:cubicBezTo>
                  <a:cubicBezTo>
                    <a:pt x="37" y="35"/>
                    <a:pt x="48" y="33"/>
                    <a:pt x="59" y="28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任意多边形 45">
              <a:extLst>
                <a:ext uri="{FF2B5EF4-FFF2-40B4-BE49-F238E27FC236}">
                  <a16:creationId xmlns="" xmlns:a16="http://schemas.microsoft.com/office/drawing/2014/main" id="{8B44D021-0AC2-44A7-A5EB-062CFE5C0EA5}"/>
                </a:ext>
              </a:extLst>
            </p:cNvPr>
            <p:cNvSpPr/>
            <p:nvPr/>
          </p:nvSpPr>
          <p:spPr bwMode="auto">
            <a:xfrm>
              <a:off x="6769100" y="2996293"/>
              <a:ext cx="188913" cy="228600"/>
            </a:xfrm>
            <a:custGeom>
              <a:avLst/>
              <a:gdLst>
                <a:gd name="T0" fmla="*/ 57 w 57"/>
                <a:gd name="T1" fmla="*/ 32 h 69"/>
                <a:gd name="T2" fmla="*/ 57 w 57"/>
                <a:gd name="T3" fmla="*/ 41 h 69"/>
                <a:gd name="T4" fmla="*/ 49 w 57"/>
                <a:gd name="T5" fmla="*/ 59 h 69"/>
                <a:gd name="T6" fmla="*/ 33 w 57"/>
                <a:gd name="T7" fmla="*/ 68 h 69"/>
                <a:gd name="T8" fmla="*/ 10 w 57"/>
                <a:gd name="T9" fmla="*/ 53 h 69"/>
                <a:gd name="T10" fmla="*/ 2 w 57"/>
                <a:gd name="T11" fmla="*/ 37 h 69"/>
                <a:gd name="T12" fmla="*/ 0 w 57"/>
                <a:gd name="T13" fmla="*/ 27 h 69"/>
                <a:gd name="T14" fmla="*/ 5 w 57"/>
                <a:gd name="T15" fmla="*/ 16 h 69"/>
                <a:gd name="T16" fmla="*/ 24 w 57"/>
                <a:gd name="T17" fmla="*/ 2 h 69"/>
                <a:gd name="T18" fmla="*/ 47 w 57"/>
                <a:gd name="T19" fmla="*/ 6 h 69"/>
                <a:gd name="T20" fmla="*/ 52 w 57"/>
                <a:gd name="T21" fmla="*/ 17 h 69"/>
                <a:gd name="T22" fmla="*/ 57 w 57"/>
                <a:gd name="T2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9">
                  <a:moveTo>
                    <a:pt x="57" y="32"/>
                  </a:moveTo>
                  <a:cubicBezTo>
                    <a:pt x="57" y="35"/>
                    <a:pt x="57" y="38"/>
                    <a:pt x="57" y="41"/>
                  </a:cubicBezTo>
                  <a:cubicBezTo>
                    <a:pt x="56" y="48"/>
                    <a:pt x="53" y="54"/>
                    <a:pt x="49" y="59"/>
                  </a:cubicBezTo>
                  <a:cubicBezTo>
                    <a:pt x="46" y="65"/>
                    <a:pt x="39" y="68"/>
                    <a:pt x="33" y="68"/>
                  </a:cubicBezTo>
                  <a:cubicBezTo>
                    <a:pt x="23" y="69"/>
                    <a:pt x="15" y="61"/>
                    <a:pt x="10" y="53"/>
                  </a:cubicBezTo>
                  <a:cubicBezTo>
                    <a:pt x="7" y="48"/>
                    <a:pt x="4" y="42"/>
                    <a:pt x="2" y="37"/>
                  </a:cubicBezTo>
                  <a:cubicBezTo>
                    <a:pt x="1" y="33"/>
                    <a:pt x="0" y="30"/>
                    <a:pt x="0" y="27"/>
                  </a:cubicBezTo>
                  <a:cubicBezTo>
                    <a:pt x="0" y="23"/>
                    <a:pt x="2" y="19"/>
                    <a:pt x="5" y="16"/>
                  </a:cubicBezTo>
                  <a:cubicBezTo>
                    <a:pt x="10" y="10"/>
                    <a:pt x="16" y="4"/>
                    <a:pt x="24" y="2"/>
                  </a:cubicBezTo>
                  <a:cubicBezTo>
                    <a:pt x="31" y="0"/>
                    <a:pt x="41" y="1"/>
                    <a:pt x="47" y="6"/>
                  </a:cubicBezTo>
                  <a:cubicBezTo>
                    <a:pt x="50" y="9"/>
                    <a:pt x="51" y="14"/>
                    <a:pt x="52" y="17"/>
                  </a:cubicBezTo>
                  <a:cubicBezTo>
                    <a:pt x="55" y="22"/>
                    <a:pt x="57" y="27"/>
                    <a:pt x="57" y="3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任意多边形 46">
              <a:extLst>
                <a:ext uri="{FF2B5EF4-FFF2-40B4-BE49-F238E27FC236}">
                  <a16:creationId xmlns="" xmlns:a16="http://schemas.microsoft.com/office/drawing/2014/main" id="{9A137BA2-C92E-4EE0-9CE8-EF1F314AEBF4}"/>
                </a:ext>
              </a:extLst>
            </p:cNvPr>
            <p:cNvSpPr/>
            <p:nvPr/>
          </p:nvSpPr>
          <p:spPr bwMode="auto">
            <a:xfrm>
              <a:off x="6643688" y="2980418"/>
              <a:ext cx="336550" cy="434975"/>
            </a:xfrm>
            <a:custGeom>
              <a:avLst/>
              <a:gdLst>
                <a:gd name="T0" fmla="*/ 63 w 102"/>
                <a:gd name="T1" fmla="*/ 128 h 132"/>
                <a:gd name="T2" fmla="*/ 12 w 102"/>
                <a:gd name="T3" fmla="*/ 94 h 132"/>
                <a:gd name="T4" fmla="*/ 5 w 102"/>
                <a:gd name="T5" fmla="*/ 56 h 132"/>
                <a:gd name="T6" fmla="*/ 39 w 102"/>
                <a:gd name="T7" fmla="*/ 5 h 132"/>
                <a:gd name="T8" fmla="*/ 90 w 102"/>
                <a:gd name="T9" fmla="*/ 39 h 132"/>
                <a:gd name="T10" fmla="*/ 97 w 102"/>
                <a:gd name="T11" fmla="*/ 77 h 132"/>
                <a:gd name="T12" fmla="*/ 63 w 102"/>
                <a:gd name="T13" fmla="*/ 12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32">
                  <a:moveTo>
                    <a:pt x="63" y="128"/>
                  </a:moveTo>
                  <a:cubicBezTo>
                    <a:pt x="39" y="132"/>
                    <a:pt x="17" y="117"/>
                    <a:pt x="12" y="94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32"/>
                    <a:pt x="16" y="9"/>
                    <a:pt x="39" y="5"/>
                  </a:cubicBezTo>
                  <a:cubicBezTo>
                    <a:pt x="63" y="0"/>
                    <a:pt x="85" y="16"/>
                    <a:pt x="90" y="39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102" y="101"/>
                    <a:pt x="86" y="123"/>
                    <a:pt x="63" y="128"/>
                  </a:cubicBezTo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任意多边形 47">
              <a:extLst>
                <a:ext uri="{FF2B5EF4-FFF2-40B4-BE49-F238E27FC236}">
                  <a16:creationId xmlns="" xmlns:a16="http://schemas.microsoft.com/office/drawing/2014/main" id="{452A6B6D-FA4C-4A50-891E-4C4A15ACBFB9}"/>
                </a:ext>
              </a:extLst>
            </p:cNvPr>
            <p:cNvSpPr/>
            <p:nvPr/>
          </p:nvSpPr>
          <p:spPr bwMode="auto">
            <a:xfrm>
              <a:off x="6594475" y="2880405"/>
              <a:ext cx="201613" cy="406400"/>
            </a:xfrm>
            <a:custGeom>
              <a:avLst/>
              <a:gdLst>
                <a:gd name="T0" fmla="*/ 12 w 61"/>
                <a:gd name="T1" fmla="*/ 112 h 123"/>
                <a:gd name="T2" fmla="*/ 55 w 61"/>
                <a:gd name="T3" fmla="*/ 61 h 123"/>
                <a:gd name="T4" fmla="*/ 12 w 61"/>
                <a:gd name="T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123">
                  <a:moveTo>
                    <a:pt x="12" y="112"/>
                  </a:moveTo>
                  <a:cubicBezTo>
                    <a:pt x="12" y="112"/>
                    <a:pt x="50" y="123"/>
                    <a:pt x="55" y="61"/>
                  </a:cubicBezTo>
                  <a:cubicBezTo>
                    <a:pt x="61" y="0"/>
                    <a:pt x="0" y="64"/>
                    <a:pt x="12" y="11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任意多边形 48">
              <a:extLst>
                <a:ext uri="{FF2B5EF4-FFF2-40B4-BE49-F238E27FC236}">
                  <a16:creationId xmlns="" xmlns:a16="http://schemas.microsoft.com/office/drawing/2014/main" id="{1648BAAA-76B0-4D25-9AC2-DF50DBBEBFDA}"/>
                </a:ext>
              </a:extLst>
            </p:cNvPr>
            <p:cNvSpPr/>
            <p:nvPr/>
          </p:nvSpPr>
          <p:spPr bwMode="auto">
            <a:xfrm>
              <a:off x="6657975" y="3197905"/>
              <a:ext cx="65088" cy="65088"/>
            </a:xfrm>
            <a:custGeom>
              <a:avLst/>
              <a:gdLst>
                <a:gd name="T0" fmla="*/ 19 w 20"/>
                <a:gd name="T1" fmla="*/ 8 h 20"/>
                <a:gd name="T2" fmla="*/ 12 w 20"/>
                <a:gd name="T3" fmla="*/ 19 h 20"/>
                <a:gd name="T4" fmla="*/ 1 w 20"/>
                <a:gd name="T5" fmla="*/ 12 h 20"/>
                <a:gd name="T6" fmla="*/ 9 w 20"/>
                <a:gd name="T7" fmla="*/ 1 h 20"/>
                <a:gd name="T8" fmla="*/ 19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9" y="8"/>
                  </a:moveTo>
                  <a:cubicBezTo>
                    <a:pt x="20" y="14"/>
                    <a:pt x="17" y="18"/>
                    <a:pt x="12" y="19"/>
                  </a:cubicBezTo>
                  <a:cubicBezTo>
                    <a:pt x="7" y="20"/>
                    <a:pt x="2" y="17"/>
                    <a:pt x="1" y="12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4" y="0"/>
                    <a:pt x="19" y="3"/>
                    <a:pt x="19" y="8"/>
                  </a:cubicBez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任意多边形 49">
              <a:extLst>
                <a:ext uri="{FF2B5EF4-FFF2-40B4-BE49-F238E27FC236}">
                  <a16:creationId xmlns="" xmlns:a16="http://schemas.microsoft.com/office/drawing/2014/main" id="{33479744-66C1-4A1D-80A7-4932314A4B76}"/>
                </a:ext>
              </a:extLst>
            </p:cNvPr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  <a:gd name="T8" fmla="*/ 25 w 1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  <a:lnTo>
                    <a:pt x="25" y="206"/>
                  </a:ln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任意多边形 50">
              <a:extLst>
                <a:ext uri="{FF2B5EF4-FFF2-40B4-BE49-F238E27FC236}">
                  <a16:creationId xmlns="" xmlns:a16="http://schemas.microsoft.com/office/drawing/2014/main" id="{5E8A65CE-2592-422A-B8C6-BEFA82AC8C69}"/>
                </a:ext>
              </a:extLst>
            </p:cNvPr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任意多边形 51">
              <a:extLst>
                <a:ext uri="{FF2B5EF4-FFF2-40B4-BE49-F238E27FC236}">
                  <a16:creationId xmlns="" xmlns:a16="http://schemas.microsoft.com/office/drawing/2014/main" id="{0A80B905-C8D9-4271-B7C8-E77A7CD1A099}"/>
                </a:ext>
              </a:extLst>
            </p:cNvPr>
            <p:cNvSpPr/>
            <p:nvPr/>
          </p:nvSpPr>
          <p:spPr bwMode="auto">
            <a:xfrm>
              <a:off x="6697663" y="2874055"/>
              <a:ext cx="303213" cy="263525"/>
            </a:xfrm>
            <a:custGeom>
              <a:avLst/>
              <a:gdLst>
                <a:gd name="T0" fmla="*/ 21 w 92"/>
                <a:gd name="T1" fmla="*/ 80 h 80"/>
                <a:gd name="T2" fmla="*/ 80 w 92"/>
                <a:gd name="T3" fmla="*/ 39 h 80"/>
                <a:gd name="T4" fmla="*/ 14 w 92"/>
                <a:gd name="T5" fmla="*/ 38 h 80"/>
                <a:gd name="T6" fmla="*/ 21 w 9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0">
                  <a:moveTo>
                    <a:pt x="21" y="80"/>
                  </a:moveTo>
                  <a:cubicBezTo>
                    <a:pt x="21" y="80"/>
                    <a:pt x="92" y="77"/>
                    <a:pt x="80" y="39"/>
                  </a:cubicBezTo>
                  <a:cubicBezTo>
                    <a:pt x="69" y="0"/>
                    <a:pt x="14" y="38"/>
                    <a:pt x="14" y="38"/>
                  </a:cubicBezTo>
                  <a:cubicBezTo>
                    <a:pt x="14" y="38"/>
                    <a:pt x="0" y="65"/>
                    <a:pt x="21" y="80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任意多边形 52">
              <a:extLst>
                <a:ext uri="{FF2B5EF4-FFF2-40B4-BE49-F238E27FC236}">
                  <a16:creationId xmlns="" xmlns:a16="http://schemas.microsoft.com/office/drawing/2014/main" id="{1BEB23ED-C802-4A10-8B47-9780943C43EF}"/>
                </a:ext>
              </a:extLst>
            </p:cNvPr>
            <p:cNvSpPr/>
            <p:nvPr/>
          </p:nvSpPr>
          <p:spPr bwMode="auto">
            <a:xfrm>
              <a:off x="6777038" y="3378880"/>
              <a:ext cx="134938" cy="46038"/>
            </a:xfrm>
            <a:custGeom>
              <a:avLst/>
              <a:gdLst>
                <a:gd name="T0" fmla="*/ 41 w 41"/>
                <a:gd name="T1" fmla="*/ 11 h 14"/>
                <a:gd name="T2" fmla="*/ 0 w 41"/>
                <a:gd name="T3" fmla="*/ 9 h 14"/>
                <a:gd name="T4" fmla="*/ 0 w 41"/>
                <a:gd name="T5" fmla="*/ 5 h 14"/>
                <a:gd name="T6" fmla="*/ 40 w 41"/>
                <a:gd name="T7" fmla="*/ 0 h 14"/>
                <a:gd name="T8" fmla="*/ 41 w 4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4">
                  <a:moveTo>
                    <a:pt x="41" y="11"/>
                  </a:moveTo>
                  <a:cubicBezTo>
                    <a:pt x="41" y="11"/>
                    <a:pt x="2" y="14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1"/>
                    <a:pt x="40" y="0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rgbClr val="DC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任意多边形 53">
              <a:extLst>
                <a:ext uri="{FF2B5EF4-FFF2-40B4-BE49-F238E27FC236}">
                  <a16:creationId xmlns="" xmlns:a16="http://schemas.microsoft.com/office/drawing/2014/main" id="{221B4A4E-C556-41B8-97E4-745914DB8046}"/>
                </a:ext>
              </a:extLst>
            </p:cNvPr>
            <p:cNvSpPr/>
            <p:nvPr/>
          </p:nvSpPr>
          <p:spPr bwMode="auto">
            <a:xfrm>
              <a:off x="6673850" y="3213780"/>
              <a:ext cx="33338" cy="33338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1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0" y="2"/>
                    <a:pt x="10" y="5"/>
                    <a:pt x="9" y="7"/>
                  </a:cubicBezTo>
                  <a:close/>
                </a:path>
              </a:pathLst>
            </a:custGeom>
            <a:solidFill>
              <a:srgbClr val="D79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任意多边形 54">
              <a:extLst>
                <a:ext uri="{FF2B5EF4-FFF2-40B4-BE49-F238E27FC236}">
                  <a16:creationId xmlns="" xmlns:a16="http://schemas.microsoft.com/office/drawing/2014/main" id="{91C6DE58-91E4-4E71-9371-A0557FC45556}"/>
                </a:ext>
              </a:extLst>
            </p:cNvPr>
            <p:cNvSpPr/>
            <p:nvPr/>
          </p:nvSpPr>
          <p:spPr bwMode="auto">
            <a:xfrm>
              <a:off x="7135813" y="5218793"/>
              <a:ext cx="177800" cy="261938"/>
            </a:xfrm>
            <a:custGeom>
              <a:avLst/>
              <a:gdLst>
                <a:gd name="T0" fmla="*/ 6 w 54"/>
                <a:gd name="T1" fmla="*/ 0 h 79"/>
                <a:gd name="T2" fmla="*/ 0 w 54"/>
                <a:gd name="T3" fmla="*/ 57 h 79"/>
                <a:gd name="T4" fmla="*/ 28 w 54"/>
                <a:gd name="T5" fmla="*/ 78 h 79"/>
                <a:gd name="T6" fmla="*/ 39 w 54"/>
                <a:gd name="T7" fmla="*/ 61 h 79"/>
                <a:gd name="T8" fmla="*/ 31 w 54"/>
                <a:gd name="T9" fmla="*/ 0 h 79"/>
                <a:gd name="T10" fmla="*/ 6 w 54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79">
                  <a:moveTo>
                    <a:pt x="6" y="0"/>
                  </a:moveTo>
                  <a:cubicBezTo>
                    <a:pt x="6" y="0"/>
                    <a:pt x="3" y="43"/>
                    <a:pt x="0" y="57"/>
                  </a:cubicBezTo>
                  <a:cubicBezTo>
                    <a:pt x="0" y="57"/>
                    <a:pt x="2" y="79"/>
                    <a:pt x="28" y="78"/>
                  </a:cubicBezTo>
                  <a:cubicBezTo>
                    <a:pt x="54" y="78"/>
                    <a:pt x="39" y="61"/>
                    <a:pt x="39" y="61"/>
                  </a:cubicBezTo>
                  <a:cubicBezTo>
                    <a:pt x="39" y="61"/>
                    <a:pt x="26" y="46"/>
                    <a:pt x="3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任意多边形 55">
              <a:extLst>
                <a:ext uri="{FF2B5EF4-FFF2-40B4-BE49-F238E27FC236}">
                  <a16:creationId xmlns="" xmlns:a16="http://schemas.microsoft.com/office/drawing/2014/main" id="{74FF17AA-3716-4136-8516-56A558E06A68}"/>
                </a:ext>
              </a:extLst>
            </p:cNvPr>
            <p:cNvSpPr/>
            <p:nvPr/>
          </p:nvSpPr>
          <p:spPr bwMode="auto">
            <a:xfrm>
              <a:off x="7126288" y="5407705"/>
              <a:ext cx="330200" cy="128588"/>
            </a:xfrm>
            <a:custGeom>
              <a:avLst/>
              <a:gdLst>
                <a:gd name="T0" fmla="*/ 100 w 100"/>
                <a:gd name="T1" fmla="*/ 29 h 39"/>
                <a:gd name="T2" fmla="*/ 100 w 100"/>
                <a:gd name="T3" fmla="*/ 30 h 39"/>
                <a:gd name="T4" fmla="*/ 100 w 100"/>
                <a:gd name="T5" fmla="*/ 31 h 39"/>
                <a:gd name="T6" fmla="*/ 100 w 100"/>
                <a:gd name="T7" fmla="*/ 31 h 39"/>
                <a:gd name="T8" fmla="*/ 100 w 100"/>
                <a:gd name="T9" fmla="*/ 32 h 39"/>
                <a:gd name="T10" fmla="*/ 100 w 100"/>
                <a:gd name="T11" fmla="*/ 33 h 39"/>
                <a:gd name="T12" fmla="*/ 99 w 100"/>
                <a:gd name="T13" fmla="*/ 33 h 39"/>
                <a:gd name="T14" fmla="*/ 98 w 100"/>
                <a:gd name="T15" fmla="*/ 35 h 39"/>
                <a:gd name="T16" fmla="*/ 95 w 100"/>
                <a:gd name="T17" fmla="*/ 37 h 39"/>
                <a:gd name="T18" fmla="*/ 2 w 100"/>
                <a:gd name="T19" fmla="*/ 39 h 39"/>
                <a:gd name="T20" fmla="*/ 2 w 100"/>
                <a:gd name="T21" fmla="*/ 32 h 39"/>
                <a:gd name="T22" fmla="*/ 3 w 100"/>
                <a:gd name="T23" fmla="*/ 28 h 39"/>
                <a:gd name="T24" fmla="*/ 3 w 100"/>
                <a:gd name="T25" fmla="*/ 0 h 39"/>
                <a:gd name="T26" fmla="*/ 40 w 100"/>
                <a:gd name="T27" fmla="*/ 1 h 39"/>
                <a:gd name="T28" fmla="*/ 40 w 100"/>
                <a:gd name="T29" fmla="*/ 1 h 39"/>
                <a:gd name="T30" fmla="*/ 40 w 100"/>
                <a:gd name="T31" fmla="*/ 1 h 39"/>
                <a:gd name="T32" fmla="*/ 41 w 100"/>
                <a:gd name="T33" fmla="*/ 2 h 39"/>
                <a:gd name="T34" fmla="*/ 49 w 100"/>
                <a:gd name="T35" fmla="*/ 9 h 39"/>
                <a:gd name="T36" fmla="*/ 49 w 100"/>
                <a:gd name="T37" fmla="*/ 9 h 39"/>
                <a:gd name="T38" fmla="*/ 55 w 100"/>
                <a:gd name="T39" fmla="*/ 12 h 39"/>
                <a:gd name="T40" fmla="*/ 55 w 100"/>
                <a:gd name="T41" fmla="*/ 12 h 39"/>
                <a:gd name="T42" fmla="*/ 60 w 100"/>
                <a:gd name="T43" fmla="*/ 14 h 39"/>
                <a:gd name="T44" fmla="*/ 61 w 100"/>
                <a:gd name="T45" fmla="*/ 15 h 39"/>
                <a:gd name="T46" fmla="*/ 91 w 100"/>
                <a:gd name="T47" fmla="*/ 23 h 39"/>
                <a:gd name="T48" fmla="*/ 94 w 100"/>
                <a:gd name="T49" fmla="*/ 24 h 39"/>
                <a:gd name="T50" fmla="*/ 100 w 100"/>
                <a:gd name="T5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39">
                  <a:moveTo>
                    <a:pt x="100" y="29"/>
                  </a:moveTo>
                  <a:cubicBezTo>
                    <a:pt x="100" y="30"/>
                    <a:pt x="100" y="30"/>
                    <a:pt x="100" y="30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4"/>
                    <a:pt x="99" y="35"/>
                    <a:pt x="98" y="35"/>
                  </a:cubicBezTo>
                  <a:cubicBezTo>
                    <a:pt x="98" y="37"/>
                    <a:pt x="96" y="37"/>
                    <a:pt x="95" y="3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1"/>
                    <a:pt x="1" y="11"/>
                    <a:pt x="3" y="0"/>
                  </a:cubicBezTo>
                  <a:cubicBezTo>
                    <a:pt x="31" y="21"/>
                    <a:pt x="40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4"/>
                    <a:pt x="45" y="7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10"/>
                    <a:pt x="53" y="11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7" y="13"/>
                    <a:pt x="59" y="14"/>
                    <a:pt x="60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72" y="19"/>
                    <a:pt x="83" y="22"/>
                    <a:pt x="91" y="23"/>
                  </a:cubicBezTo>
                  <a:cubicBezTo>
                    <a:pt x="92" y="24"/>
                    <a:pt x="93" y="24"/>
                    <a:pt x="94" y="24"/>
                  </a:cubicBezTo>
                  <a:cubicBezTo>
                    <a:pt x="99" y="24"/>
                    <a:pt x="100" y="27"/>
                    <a:pt x="100" y="29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任意多边形 56">
              <a:extLst>
                <a:ext uri="{FF2B5EF4-FFF2-40B4-BE49-F238E27FC236}">
                  <a16:creationId xmlns="" xmlns:a16="http://schemas.microsoft.com/office/drawing/2014/main" id="{11FB9673-7055-46FA-A745-6543AB474526}"/>
                </a:ext>
              </a:extLst>
            </p:cNvPr>
            <p:cNvSpPr/>
            <p:nvPr/>
          </p:nvSpPr>
          <p:spPr bwMode="auto">
            <a:xfrm>
              <a:off x="7132638" y="5456918"/>
              <a:ext cx="287338" cy="79375"/>
            </a:xfrm>
            <a:custGeom>
              <a:avLst/>
              <a:gdLst>
                <a:gd name="T0" fmla="*/ 87 w 87"/>
                <a:gd name="T1" fmla="*/ 23 h 24"/>
                <a:gd name="T2" fmla="*/ 0 w 87"/>
                <a:gd name="T3" fmla="*/ 24 h 24"/>
                <a:gd name="T4" fmla="*/ 0 w 87"/>
                <a:gd name="T5" fmla="*/ 17 h 24"/>
                <a:gd name="T6" fmla="*/ 1 w 87"/>
                <a:gd name="T7" fmla="*/ 13 h 24"/>
                <a:gd name="T8" fmla="*/ 3 w 87"/>
                <a:gd name="T9" fmla="*/ 11 h 24"/>
                <a:gd name="T10" fmla="*/ 15 w 87"/>
                <a:gd name="T11" fmla="*/ 3 h 24"/>
                <a:gd name="T12" fmla="*/ 43 w 87"/>
                <a:gd name="T13" fmla="*/ 5 h 24"/>
                <a:gd name="T14" fmla="*/ 69 w 87"/>
                <a:gd name="T15" fmla="*/ 13 h 24"/>
                <a:gd name="T16" fmla="*/ 79 w 87"/>
                <a:gd name="T17" fmla="*/ 14 h 24"/>
                <a:gd name="T18" fmla="*/ 87 w 87"/>
                <a:gd name="T19" fmla="*/ 18 h 24"/>
                <a:gd name="T20" fmla="*/ 87 w 87"/>
                <a:gd name="T21" fmla="*/ 21 h 24"/>
                <a:gd name="T22" fmla="*/ 87 w 87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24">
                  <a:moveTo>
                    <a:pt x="87" y="2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7" y="7"/>
                    <a:pt x="11" y="4"/>
                    <a:pt x="15" y="3"/>
                  </a:cubicBezTo>
                  <a:cubicBezTo>
                    <a:pt x="24" y="0"/>
                    <a:pt x="34" y="2"/>
                    <a:pt x="43" y="5"/>
                  </a:cubicBezTo>
                  <a:cubicBezTo>
                    <a:pt x="51" y="9"/>
                    <a:pt x="60" y="13"/>
                    <a:pt x="69" y="13"/>
                  </a:cubicBezTo>
                  <a:cubicBezTo>
                    <a:pt x="73" y="14"/>
                    <a:pt x="76" y="14"/>
                    <a:pt x="79" y="14"/>
                  </a:cubicBezTo>
                  <a:cubicBezTo>
                    <a:pt x="82" y="14"/>
                    <a:pt x="85" y="15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7" y="22"/>
                    <a:pt x="87" y="22"/>
                    <a:pt x="87" y="2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任意多边形 57">
              <a:extLst>
                <a:ext uri="{FF2B5EF4-FFF2-40B4-BE49-F238E27FC236}">
                  <a16:creationId xmlns="" xmlns:a16="http://schemas.microsoft.com/office/drawing/2014/main" id="{1B33359E-07DD-45EF-B74F-5C7ECDA512D0}"/>
                </a:ext>
              </a:extLst>
            </p:cNvPr>
            <p:cNvSpPr/>
            <p:nvPr/>
          </p:nvSpPr>
          <p:spPr bwMode="auto">
            <a:xfrm>
              <a:off x="7132638" y="5483905"/>
              <a:ext cx="323850" cy="52388"/>
            </a:xfrm>
            <a:custGeom>
              <a:avLst/>
              <a:gdLst>
                <a:gd name="T0" fmla="*/ 98 w 98"/>
                <a:gd name="T1" fmla="*/ 6 h 16"/>
                <a:gd name="T2" fmla="*/ 98 w 98"/>
                <a:gd name="T3" fmla="*/ 7 h 16"/>
                <a:gd name="T4" fmla="*/ 98 w 98"/>
                <a:gd name="T5" fmla="*/ 8 h 16"/>
                <a:gd name="T6" fmla="*/ 98 w 98"/>
                <a:gd name="T7" fmla="*/ 8 h 16"/>
                <a:gd name="T8" fmla="*/ 98 w 98"/>
                <a:gd name="T9" fmla="*/ 9 h 16"/>
                <a:gd name="T10" fmla="*/ 98 w 98"/>
                <a:gd name="T11" fmla="*/ 10 h 16"/>
                <a:gd name="T12" fmla="*/ 97 w 98"/>
                <a:gd name="T13" fmla="*/ 10 h 16"/>
                <a:gd name="T14" fmla="*/ 96 w 98"/>
                <a:gd name="T15" fmla="*/ 12 h 16"/>
                <a:gd name="T16" fmla="*/ 93 w 98"/>
                <a:gd name="T17" fmla="*/ 14 h 16"/>
                <a:gd name="T18" fmla="*/ 0 w 98"/>
                <a:gd name="T19" fmla="*/ 16 h 16"/>
                <a:gd name="T20" fmla="*/ 0 w 98"/>
                <a:gd name="T21" fmla="*/ 9 h 16"/>
                <a:gd name="T22" fmla="*/ 6 w 98"/>
                <a:gd name="T23" fmla="*/ 8 h 16"/>
                <a:gd name="T24" fmla="*/ 30 w 98"/>
                <a:gd name="T25" fmla="*/ 9 h 16"/>
                <a:gd name="T26" fmla="*/ 58 w 98"/>
                <a:gd name="T27" fmla="*/ 9 h 16"/>
                <a:gd name="T28" fmla="*/ 87 w 98"/>
                <a:gd name="T29" fmla="*/ 2 h 16"/>
                <a:gd name="T30" fmla="*/ 89 w 98"/>
                <a:gd name="T31" fmla="*/ 0 h 16"/>
                <a:gd name="T32" fmla="*/ 92 w 98"/>
                <a:gd name="T33" fmla="*/ 1 h 16"/>
                <a:gd name="T34" fmla="*/ 98 w 98"/>
                <a:gd name="T3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16">
                  <a:moveTo>
                    <a:pt x="98" y="6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1"/>
                    <a:pt x="97" y="12"/>
                    <a:pt x="96" y="12"/>
                  </a:cubicBezTo>
                  <a:cubicBezTo>
                    <a:pt x="96" y="14"/>
                    <a:pt x="94" y="14"/>
                    <a:pt x="93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14" y="8"/>
                    <a:pt x="22" y="9"/>
                    <a:pt x="30" y="9"/>
                  </a:cubicBezTo>
                  <a:cubicBezTo>
                    <a:pt x="39" y="9"/>
                    <a:pt x="48" y="9"/>
                    <a:pt x="58" y="9"/>
                  </a:cubicBezTo>
                  <a:cubicBezTo>
                    <a:pt x="68" y="9"/>
                    <a:pt x="79" y="9"/>
                    <a:pt x="87" y="2"/>
                  </a:cubicBezTo>
                  <a:cubicBezTo>
                    <a:pt x="87" y="2"/>
                    <a:pt x="88" y="1"/>
                    <a:pt x="89" y="0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7" y="1"/>
                    <a:pt x="98" y="4"/>
                    <a:pt x="98" y="6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任意多边形 58">
              <a:extLst>
                <a:ext uri="{FF2B5EF4-FFF2-40B4-BE49-F238E27FC236}">
                  <a16:creationId xmlns="" xmlns:a16="http://schemas.microsoft.com/office/drawing/2014/main" id="{F7CEF35E-9B62-4EDE-AF17-15EE55308CB1}"/>
                </a:ext>
              </a:extLst>
            </p:cNvPr>
            <p:cNvSpPr/>
            <p:nvPr/>
          </p:nvSpPr>
          <p:spPr bwMode="auto">
            <a:xfrm>
              <a:off x="7264400" y="5437868"/>
              <a:ext cx="23813" cy="19050"/>
            </a:xfrm>
            <a:custGeom>
              <a:avLst/>
              <a:gdLst>
                <a:gd name="T0" fmla="*/ 7 w 7"/>
                <a:gd name="T1" fmla="*/ 0 h 6"/>
                <a:gd name="T2" fmla="*/ 4 w 7"/>
                <a:gd name="T3" fmla="*/ 4 h 6"/>
                <a:gd name="T4" fmla="*/ 1 w 7"/>
                <a:gd name="T5" fmla="*/ 6 h 6"/>
                <a:gd name="T6" fmla="*/ 1 w 7"/>
                <a:gd name="T7" fmla="*/ 6 h 6"/>
                <a:gd name="T8" fmla="*/ 0 w 7"/>
                <a:gd name="T9" fmla="*/ 5 h 6"/>
                <a:gd name="T10" fmla="*/ 1 w 7"/>
                <a:gd name="T11" fmla="*/ 5 h 6"/>
                <a:gd name="T12" fmla="*/ 4 w 7"/>
                <a:gd name="T13" fmla="*/ 3 h 6"/>
                <a:gd name="T14" fmla="*/ 7 w 7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5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任意多边形 59">
              <a:extLst>
                <a:ext uri="{FF2B5EF4-FFF2-40B4-BE49-F238E27FC236}">
                  <a16:creationId xmlns="" xmlns:a16="http://schemas.microsoft.com/office/drawing/2014/main" id="{904DBBF5-8954-464E-B797-E94913844B21}"/>
                </a:ext>
              </a:extLst>
            </p:cNvPr>
            <p:cNvSpPr/>
            <p:nvPr/>
          </p:nvSpPr>
          <p:spPr bwMode="auto">
            <a:xfrm>
              <a:off x="7288213" y="5447393"/>
              <a:ext cx="19050" cy="12700"/>
            </a:xfrm>
            <a:custGeom>
              <a:avLst/>
              <a:gdLst>
                <a:gd name="T0" fmla="*/ 6 w 6"/>
                <a:gd name="T1" fmla="*/ 0 h 4"/>
                <a:gd name="T2" fmla="*/ 1 w 6"/>
                <a:gd name="T3" fmla="*/ 4 h 4"/>
                <a:gd name="T4" fmla="*/ 1 w 6"/>
                <a:gd name="T5" fmla="*/ 4 h 4"/>
                <a:gd name="T6" fmla="*/ 0 w 6"/>
                <a:gd name="T7" fmla="*/ 4 h 4"/>
                <a:gd name="T8" fmla="*/ 1 w 6"/>
                <a:gd name="T9" fmla="*/ 4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任意多边形 60">
              <a:extLst>
                <a:ext uri="{FF2B5EF4-FFF2-40B4-BE49-F238E27FC236}">
                  <a16:creationId xmlns="" xmlns:a16="http://schemas.microsoft.com/office/drawing/2014/main" id="{AA258B41-6FF7-491B-93CF-CC6253AE0165}"/>
                </a:ext>
              </a:extLst>
            </p:cNvPr>
            <p:cNvSpPr/>
            <p:nvPr/>
          </p:nvSpPr>
          <p:spPr bwMode="auto">
            <a:xfrm>
              <a:off x="7310438" y="5453743"/>
              <a:ext cx="17463" cy="12700"/>
            </a:xfrm>
            <a:custGeom>
              <a:avLst/>
              <a:gdLst>
                <a:gd name="T0" fmla="*/ 5 w 5"/>
                <a:gd name="T1" fmla="*/ 1 h 4"/>
                <a:gd name="T2" fmla="*/ 0 w 5"/>
                <a:gd name="T3" fmla="*/ 4 h 4"/>
                <a:gd name="T4" fmla="*/ 0 w 5"/>
                <a:gd name="T5" fmla="*/ 4 h 4"/>
                <a:gd name="T6" fmla="*/ 0 w 5"/>
                <a:gd name="T7" fmla="*/ 3 h 4"/>
                <a:gd name="T8" fmla="*/ 0 w 5"/>
                <a:gd name="T9" fmla="*/ 3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2"/>
                    <a:pt x="4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任意多边形 61">
              <a:extLst>
                <a:ext uri="{FF2B5EF4-FFF2-40B4-BE49-F238E27FC236}">
                  <a16:creationId xmlns="" xmlns:a16="http://schemas.microsoft.com/office/drawing/2014/main" id="{DDE353EF-FBDD-4AF5-A837-C342AA712A16}"/>
                </a:ext>
              </a:extLst>
            </p:cNvPr>
            <p:cNvSpPr/>
            <p:nvPr/>
          </p:nvSpPr>
          <p:spPr bwMode="auto">
            <a:xfrm>
              <a:off x="6548438" y="5242605"/>
              <a:ext cx="168275" cy="280988"/>
            </a:xfrm>
            <a:custGeom>
              <a:avLst/>
              <a:gdLst>
                <a:gd name="T0" fmla="*/ 17 w 51"/>
                <a:gd name="T1" fmla="*/ 0 h 85"/>
                <a:gd name="T2" fmla="*/ 2 w 51"/>
                <a:gd name="T3" fmla="*/ 56 h 85"/>
                <a:gd name="T4" fmla="*/ 25 w 51"/>
                <a:gd name="T5" fmla="*/ 81 h 85"/>
                <a:gd name="T6" fmla="*/ 39 w 51"/>
                <a:gd name="T7" fmla="*/ 66 h 85"/>
                <a:gd name="T8" fmla="*/ 41 w 51"/>
                <a:gd name="T9" fmla="*/ 4 h 85"/>
                <a:gd name="T10" fmla="*/ 17 w 51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5">
                  <a:moveTo>
                    <a:pt x="17" y="0"/>
                  </a:moveTo>
                  <a:cubicBezTo>
                    <a:pt x="17" y="0"/>
                    <a:pt x="7" y="42"/>
                    <a:pt x="2" y="56"/>
                  </a:cubicBezTo>
                  <a:cubicBezTo>
                    <a:pt x="2" y="56"/>
                    <a:pt x="0" y="77"/>
                    <a:pt x="25" y="81"/>
                  </a:cubicBezTo>
                  <a:cubicBezTo>
                    <a:pt x="51" y="85"/>
                    <a:pt x="39" y="66"/>
                    <a:pt x="39" y="66"/>
                  </a:cubicBezTo>
                  <a:cubicBezTo>
                    <a:pt x="39" y="66"/>
                    <a:pt x="29" y="49"/>
                    <a:pt x="41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任意多边形 62">
              <a:extLst>
                <a:ext uri="{FF2B5EF4-FFF2-40B4-BE49-F238E27FC236}">
                  <a16:creationId xmlns="" xmlns:a16="http://schemas.microsoft.com/office/drawing/2014/main" id="{B7B4F1B1-843B-40A9-A0AF-74A4BE3CB104}"/>
                </a:ext>
              </a:extLst>
            </p:cNvPr>
            <p:cNvSpPr/>
            <p:nvPr/>
          </p:nvSpPr>
          <p:spPr bwMode="auto">
            <a:xfrm>
              <a:off x="6529388" y="5426755"/>
              <a:ext cx="325438" cy="171450"/>
            </a:xfrm>
            <a:custGeom>
              <a:avLst/>
              <a:gdLst>
                <a:gd name="T0" fmla="*/ 99 w 99"/>
                <a:gd name="T1" fmla="*/ 45 h 52"/>
                <a:gd name="T2" fmla="*/ 98 w 99"/>
                <a:gd name="T3" fmla="*/ 45 h 52"/>
                <a:gd name="T4" fmla="*/ 98 w 99"/>
                <a:gd name="T5" fmla="*/ 46 h 52"/>
                <a:gd name="T6" fmla="*/ 98 w 99"/>
                <a:gd name="T7" fmla="*/ 47 h 52"/>
                <a:gd name="T8" fmla="*/ 98 w 99"/>
                <a:gd name="T9" fmla="*/ 47 h 52"/>
                <a:gd name="T10" fmla="*/ 97 w 99"/>
                <a:gd name="T11" fmla="*/ 48 h 52"/>
                <a:gd name="T12" fmla="*/ 97 w 99"/>
                <a:gd name="T13" fmla="*/ 49 h 52"/>
                <a:gd name="T14" fmla="*/ 96 w 99"/>
                <a:gd name="T15" fmla="*/ 50 h 52"/>
                <a:gd name="T16" fmla="*/ 92 w 99"/>
                <a:gd name="T17" fmla="*/ 52 h 52"/>
                <a:gd name="T18" fmla="*/ 0 w 99"/>
                <a:gd name="T19" fmla="*/ 38 h 52"/>
                <a:gd name="T20" fmla="*/ 2 w 99"/>
                <a:gd name="T21" fmla="*/ 31 h 52"/>
                <a:gd name="T22" fmla="*/ 2 w 99"/>
                <a:gd name="T23" fmla="*/ 27 h 52"/>
                <a:gd name="T24" fmla="*/ 8 w 99"/>
                <a:gd name="T25" fmla="*/ 0 h 52"/>
                <a:gd name="T26" fmla="*/ 44 w 99"/>
                <a:gd name="T27" fmla="*/ 7 h 52"/>
                <a:gd name="T28" fmla="*/ 44 w 99"/>
                <a:gd name="T29" fmla="*/ 7 h 52"/>
                <a:gd name="T30" fmla="*/ 44 w 99"/>
                <a:gd name="T31" fmla="*/ 7 h 52"/>
                <a:gd name="T32" fmla="*/ 44 w 99"/>
                <a:gd name="T33" fmla="*/ 8 h 52"/>
                <a:gd name="T34" fmla="*/ 51 w 99"/>
                <a:gd name="T35" fmla="*/ 16 h 52"/>
                <a:gd name="T36" fmla="*/ 52 w 99"/>
                <a:gd name="T37" fmla="*/ 16 h 52"/>
                <a:gd name="T38" fmla="*/ 56 w 99"/>
                <a:gd name="T39" fmla="*/ 20 h 52"/>
                <a:gd name="T40" fmla="*/ 57 w 99"/>
                <a:gd name="T41" fmla="*/ 20 h 52"/>
                <a:gd name="T42" fmla="*/ 62 w 99"/>
                <a:gd name="T43" fmla="*/ 23 h 52"/>
                <a:gd name="T44" fmla="*/ 62 w 99"/>
                <a:gd name="T45" fmla="*/ 24 h 52"/>
                <a:gd name="T46" fmla="*/ 90 w 99"/>
                <a:gd name="T47" fmla="*/ 37 h 52"/>
                <a:gd name="T48" fmla="*/ 93 w 99"/>
                <a:gd name="T49" fmla="*/ 38 h 52"/>
                <a:gd name="T50" fmla="*/ 99 w 99"/>
                <a:gd name="T51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52">
                  <a:moveTo>
                    <a:pt x="99" y="45"/>
                  </a:moveTo>
                  <a:cubicBezTo>
                    <a:pt x="98" y="45"/>
                    <a:pt x="98" y="45"/>
                    <a:pt x="98" y="45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6" y="49"/>
                    <a:pt x="96" y="50"/>
                    <a:pt x="96" y="50"/>
                  </a:cubicBezTo>
                  <a:cubicBezTo>
                    <a:pt x="95" y="51"/>
                    <a:pt x="93" y="52"/>
                    <a:pt x="92" y="5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0"/>
                    <a:pt x="4" y="10"/>
                    <a:pt x="8" y="0"/>
                  </a:cubicBezTo>
                  <a:cubicBezTo>
                    <a:pt x="31" y="25"/>
                    <a:pt x="43" y="8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10"/>
                    <a:pt x="48" y="13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7"/>
                    <a:pt x="55" y="19"/>
                    <a:pt x="56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9" y="21"/>
                    <a:pt x="60" y="22"/>
                    <a:pt x="62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72" y="30"/>
                    <a:pt x="83" y="35"/>
                    <a:pt x="90" y="37"/>
                  </a:cubicBezTo>
                  <a:cubicBezTo>
                    <a:pt x="91" y="38"/>
                    <a:pt x="92" y="38"/>
                    <a:pt x="93" y="38"/>
                  </a:cubicBezTo>
                  <a:cubicBezTo>
                    <a:pt x="98" y="39"/>
                    <a:pt x="99" y="42"/>
                    <a:pt x="99" y="45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任意多边形 63">
              <a:extLst>
                <a:ext uri="{FF2B5EF4-FFF2-40B4-BE49-F238E27FC236}">
                  <a16:creationId xmlns="" xmlns:a16="http://schemas.microsoft.com/office/drawing/2014/main" id="{18120CD0-7F44-466E-851A-AD8E4BDA7CBA}"/>
                </a:ext>
              </a:extLst>
            </p:cNvPr>
            <p:cNvSpPr/>
            <p:nvPr/>
          </p:nvSpPr>
          <p:spPr bwMode="auto">
            <a:xfrm>
              <a:off x="6529388" y="5487080"/>
              <a:ext cx="287338" cy="107950"/>
            </a:xfrm>
            <a:custGeom>
              <a:avLst/>
              <a:gdLst>
                <a:gd name="T0" fmla="*/ 86 w 87"/>
                <a:gd name="T1" fmla="*/ 33 h 33"/>
                <a:gd name="T2" fmla="*/ 0 w 87"/>
                <a:gd name="T3" fmla="*/ 20 h 33"/>
                <a:gd name="T4" fmla="*/ 2 w 87"/>
                <a:gd name="T5" fmla="*/ 13 h 33"/>
                <a:gd name="T6" fmla="*/ 2 w 87"/>
                <a:gd name="T7" fmla="*/ 9 h 33"/>
                <a:gd name="T8" fmla="*/ 5 w 87"/>
                <a:gd name="T9" fmla="*/ 7 h 33"/>
                <a:gd name="T10" fmla="*/ 19 w 87"/>
                <a:gd name="T11" fmla="*/ 1 h 33"/>
                <a:gd name="T12" fmla="*/ 45 w 87"/>
                <a:gd name="T13" fmla="*/ 9 h 33"/>
                <a:gd name="T14" fmla="*/ 70 w 87"/>
                <a:gd name="T15" fmla="*/ 21 h 33"/>
                <a:gd name="T16" fmla="*/ 80 w 87"/>
                <a:gd name="T17" fmla="*/ 23 h 33"/>
                <a:gd name="T18" fmla="*/ 86 w 87"/>
                <a:gd name="T19" fmla="*/ 28 h 33"/>
                <a:gd name="T20" fmla="*/ 87 w 87"/>
                <a:gd name="T21" fmla="*/ 31 h 33"/>
                <a:gd name="T22" fmla="*/ 86 w 87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33">
                  <a:moveTo>
                    <a:pt x="86" y="3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10" y="5"/>
                    <a:pt x="14" y="2"/>
                    <a:pt x="19" y="1"/>
                  </a:cubicBezTo>
                  <a:cubicBezTo>
                    <a:pt x="28" y="0"/>
                    <a:pt x="37" y="4"/>
                    <a:pt x="45" y="9"/>
                  </a:cubicBezTo>
                  <a:cubicBezTo>
                    <a:pt x="53" y="13"/>
                    <a:pt x="61" y="19"/>
                    <a:pt x="70" y="21"/>
                  </a:cubicBezTo>
                  <a:cubicBezTo>
                    <a:pt x="73" y="22"/>
                    <a:pt x="77" y="22"/>
                    <a:pt x="80" y="23"/>
                  </a:cubicBezTo>
                  <a:cubicBezTo>
                    <a:pt x="83" y="24"/>
                    <a:pt x="85" y="25"/>
                    <a:pt x="86" y="28"/>
                  </a:cubicBezTo>
                  <a:cubicBezTo>
                    <a:pt x="87" y="29"/>
                    <a:pt x="87" y="30"/>
                    <a:pt x="87" y="31"/>
                  </a:cubicBezTo>
                  <a:cubicBezTo>
                    <a:pt x="86" y="32"/>
                    <a:pt x="86" y="32"/>
                    <a:pt x="86" y="3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任意多边形 64">
              <a:extLst>
                <a:ext uri="{FF2B5EF4-FFF2-40B4-BE49-F238E27FC236}">
                  <a16:creationId xmlns="" xmlns:a16="http://schemas.microsoft.com/office/drawing/2014/main" id="{06EC6A8A-6A83-4585-A60C-6356DEDDC79E}"/>
                </a:ext>
              </a:extLst>
            </p:cNvPr>
            <p:cNvSpPr/>
            <p:nvPr/>
          </p:nvSpPr>
          <p:spPr bwMode="auto">
            <a:xfrm>
              <a:off x="6529388" y="5529943"/>
              <a:ext cx="325438" cy="68263"/>
            </a:xfrm>
            <a:custGeom>
              <a:avLst/>
              <a:gdLst>
                <a:gd name="T0" fmla="*/ 99 w 99"/>
                <a:gd name="T1" fmla="*/ 14 h 21"/>
                <a:gd name="T2" fmla="*/ 98 w 99"/>
                <a:gd name="T3" fmla="*/ 14 h 21"/>
                <a:gd name="T4" fmla="*/ 98 w 99"/>
                <a:gd name="T5" fmla="*/ 15 h 21"/>
                <a:gd name="T6" fmla="*/ 98 w 99"/>
                <a:gd name="T7" fmla="*/ 16 h 21"/>
                <a:gd name="T8" fmla="*/ 98 w 99"/>
                <a:gd name="T9" fmla="*/ 16 h 21"/>
                <a:gd name="T10" fmla="*/ 97 w 99"/>
                <a:gd name="T11" fmla="*/ 17 h 21"/>
                <a:gd name="T12" fmla="*/ 97 w 99"/>
                <a:gd name="T13" fmla="*/ 18 h 21"/>
                <a:gd name="T14" fmla="*/ 96 w 99"/>
                <a:gd name="T15" fmla="*/ 19 h 21"/>
                <a:gd name="T16" fmla="*/ 92 w 99"/>
                <a:gd name="T17" fmla="*/ 21 h 21"/>
                <a:gd name="T18" fmla="*/ 0 w 99"/>
                <a:gd name="T19" fmla="*/ 7 h 21"/>
                <a:gd name="T20" fmla="*/ 2 w 99"/>
                <a:gd name="T21" fmla="*/ 0 h 21"/>
                <a:gd name="T22" fmla="*/ 8 w 99"/>
                <a:gd name="T23" fmla="*/ 0 h 21"/>
                <a:gd name="T24" fmla="*/ 31 w 99"/>
                <a:gd name="T25" fmla="*/ 5 h 21"/>
                <a:gd name="T26" fmla="*/ 58 w 99"/>
                <a:gd name="T27" fmla="*/ 10 h 21"/>
                <a:gd name="T28" fmla="*/ 88 w 99"/>
                <a:gd name="T29" fmla="*/ 8 h 21"/>
                <a:gd name="T30" fmla="*/ 90 w 99"/>
                <a:gd name="T31" fmla="*/ 6 h 21"/>
                <a:gd name="T32" fmla="*/ 93 w 99"/>
                <a:gd name="T33" fmla="*/ 7 h 21"/>
                <a:gd name="T34" fmla="*/ 99 w 99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21">
                  <a:moveTo>
                    <a:pt x="99" y="14"/>
                  </a:move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95" y="20"/>
                    <a:pt x="93" y="21"/>
                    <a:pt x="92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5" y="1"/>
                    <a:pt x="23" y="3"/>
                    <a:pt x="31" y="5"/>
                  </a:cubicBezTo>
                  <a:cubicBezTo>
                    <a:pt x="40" y="6"/>
                    <a:pt x="49" y="8"/>
                    <a:pt x="58" y="10"/>
                  </a:cubicBezTo>
                  <a:cubicBezTo>
                    <a:pt x="68" y="12"/>
                    <a:pt x="79" y="13"/>
                    <a:pt x="88" y="8"/>
                  </a:cubicBezTo>
                  <a:cubicBezTo>
                    <a:pt x="88" y="7"/>
                    <a:pt x="89" y="7"/>
                    <a:pt x="90" y="6"/>
                  </a:cubicBezTo>
                  <a:cubicBezTo>
                    <a:pt x="91" y="7"/>
                    <a:pt x="92" y="7"/>
                    <a:pt x="93" y="7"/>
                  </a:cubicBezTo>
                  <a:cubicBezTo>
                    <a:pt x="98" y="8"/>
                    <a:pt x="99" y="11"/>
                    <a:pt x="99" y="1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任意多边形 65">
              <a:extLst>
                <a:ext uri="{FF2B5EF4-FFF2-40B4-BE49-F238E27FC236}">
                  <a16:creationId xmlns="" xmlns:a16="http://schemas.microsoft.com/office/drawing/2014/main" id="{182CBD4B-E2B5-47CB-95C1-4F43590475FA}"/>
                </a:ext>
              </a:extLst>
            </p:cNvPr>
            <p:cNvSpPr/>
            <p:nvPr/>
          </p:nvSpPr>
          <p:spPr bwMode="auto">
            <a:xfrm>
              <a:off x="6673850" y="5480730"/>
              <a:ext cx="26988" cy="15875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4 h 5"/>
                <a:gd name="T4" fmla="*/ 0 w 8"/>
                <a:gd name="T5" fmla="*/ 5 h 5"/>
                <a:gd name="T6" fmla="*/ 0 w 8"/>
                <a:gd name="T7" fmla="*/ 5 h 5"/>
                <a:gd name="T8" fmla="*/ 0 w 8"/>
                <a:gd name="T9" fmla="*/ 4 h 5"/>
                <a:gd name="T10" fmla="*/ 0 w 8"/>
                <a:gd name="T11" fmla="*/ 4 h 5"/>
                <a:gd name="T12" fmla="*/ 4 w 8"/>
                <a:gd name="T13" fmla="*/ 3 h 5"/>
                <a:gd name="T14" fmla="*/ 7 w 8"/>
                <a:gd name="T15" fmla="*/ 0 h 5"/>
                <a:gd name="T16" fmla="*/ 8 w 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任意多边形 66">
              <a:extLst>
                <a:ext uri="{FF2B5EF4-FFF2-40B4-BE49-F238E27FC236}">
                  <a16:creationId xmlns="" xmlns:a16="http://schemas.microsoft.com/office/drawing/2014/main" id="{EBF6C43B-6965-45E0-9F32-32B20686A5A8}"/>
                </a:ext>
              </a:extLst>
            </p:cNvPr>
            <p:cNvSpPr/>
            <p:nvPr/>
          </p:nvSpPr>
          <p:spPr bwMode="auto">
            <a:xfrm>
              <a:off x="6694488" y="5493430"/>
              <a:ext cx="22225" cy="12700"/>
            </a:xfrm>
            <a:custGeom>
              <a:avLst/>
              <a:gdLst>
                <a:gd name="T0" fmla="*/ 7 w 7"/>
                <a:gd name="T1" fmla="*/ 0 h 4"/>
                <a:gd name="T2" fmla="*/ 1 w 7"/>
                <a:gd name="T3" fmla="*/ 4 h 4"/>
                <a:gd name="T4" fmla="*/ 1 w 7"/>
                <a:gd name="T5" fmla="*/ 3 h 4"/>
                <a:gd name="T6" fmla="*/ 0 w 7"/>
                <a:gd name="T7" fmla="*/ 3 h 4"/>
                <a:gd name="T8" fmla="*/ 1 w 7"/>
                <a:gd name="T9" fmla="*/ 3 h 4"/>
                <a:gd name="T10" fmla="*/ 6 w 7"/>
                <a:gd name="T11" fmla="*/ 0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1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任意多边形 67">
              <a:extLst>
                <a:ext uri="{FF2B5EF4-FFF2-40B4-BE49-F238E27FC236}">
                  <a16:creationId xmlns="" xmlns:a16="http://schemas.microsoft.com/office/drawing/2014/main" id="{12923183-0C64-495F-91E3-322650FCCFED}"/>
                </a:ext>
              </a:extLst>
            </p:cNvPr>
            <p:cNvSpPr/>
            <p:nvPr/>
          </p:nvSpPr>
          <p:spPr bwMode="auto">
            <a:xfrm>
              <a:off x="6716713" y="5502955"/>
              <a:ext cx="17463" cy="9525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0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5 w 5"/>
                <a:gd name="T11" fmla="*/ 0 h 3"/>
                <a:gd name="T12" fmla="*/ 5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任意多边形 68">
              <a:extLst>
                <a:ext uri="{FF2B5EF4-FFF2-40B4-BE49-F238E27FC236}">
                  <a16:creationId xmlns="" xmlns:a16="http://schemas.microsoft.com/office/drawing/2014/main" id="{CA54ECDF-5424-4A0D-8186-67DBE23FD654}"/>
                </a:ext>
              </a:extLst>
            </p:cNvPr>
            <p:cNvSpPr/>
            <p:nvPr/>
          </p:nvSpPr>
          <p:spPr bwMode="auto">
            <a:xfrm>
              <a:off x="6561138" y="4201205"/>
              <a:ext cx="693738" cy="1176338"/>
            </a:xfrm>
            <a:custGeom>
              <a:avLst/>
              <a:gdLst>
                <a:gd name="T0" fmla="*/ 171 w 210"/>
                <a:gd name="T1" fmla="*/ 345 h 357"/>
                <a:gd name="T2" fmla="*/ 113 w 210"/>
                <a:gd name="T3" fmla="*/ 84 h 357"/>
                <a:gd name="T4" fmla="*/ 33 w 210"/>
                <a:gd name="T5" fmla="*/ 357 h 357"/>
                <a:gd name="T6" fmla="*/ 0 w 210"/>
                <a:gd name="T7" fmla="*/ 357 h 357"/>
                <a:gd name="T8" fmla="*/ 50 w 210"/>
                <a:gd name="T9" fmla="*/ 31 h 357"/>
                <a:gd name="T10" fmla="*/ 55 w 210"/>
                <a:gd name="T11" fmla="*/ 0 h 357"/>
                <a:gd name="T12" fmla="*/ 175 w 210"/>
                <a:gd name="T13" fmla="*/ 0 h 357"/>
                <a:gd name="T14" fmla="*/ 210 w 210"/>
                <a:gd name="T15" fmla="*/ 342 h 357"/>
                <a:gd name="T16" fmla="*/ 171 w 210"/>
                <a:gd name="T17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357">
                  <a:moveTo>
                    <a:pt x="171" y="345"/>
                  </a:moveTo>
                  <a:cubicBezTo>
                    <a:pt x="157" y="168"/>
                    <a:pt x="113" y="84"/>
                    <a:pt x="113" y="84"/>
                  </a:cubicBezTo>
                  <a:cubicBezTo>
                    <a:pt x="33" y="357"/>
                    <a:pt x="33" y="357"/>
                    <a:pt x="33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171" y="345"/>
                    <a:pt x="171" y="345"/>
                    <a:pt x="171" y="345"/>
                  </a:cubicBezTo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任意多边形 69">
              <a:extLst>
                <a:ext uri="{FF2B5EF4-FFF2-40B4-BE49-F238E27FC236}">
                  <a16:creationId xmlns="" xmlns:a16="http://schemas.microsoft.com/office/drawing/2014/main" id="{275C425B-62FA-49F2-8D1F-AFB14F6D1A97}"/>
                </a:ext>
              </a:extLst>
            </p:cNvPr>
            <p:cNvSpPr/>
            <p:nvPr/>
          </p:nvSpPr>
          <p:spPr bwMode="auto">
            <a:xfrm>
              <a:off x="7138988" y="4201205"/>
              <a:ext cx="3175" cy="25400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0 h 8"/>
                <a:gd name="T4" fmla="*/ 0 w 1"/>
                <a:gd name="T5" fmla="*/ 0 h 8"/>
                <a:gd name="T6" fmla="*/ 1 w 1"/>
                <a:gd name="T7" fmla="*/ 8 h 8"/>
                <a:gd name="T8" fmla="*/ 1 w 1"/>
                <a:gd name="T9" fmla="*/ 8 h 8"/>
                <a:gd name="T10" fmla="*/ 0 w 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矩形 121">
              <a:extLst>
                <a:ext uri="{FF2B5EF4-FFF2-40B4-BE49-F238E27FC236}">
                  <a16:creationId xmlns="" xmlns:a16="http://schemas.microsoft.com/office/drawing/2014/main" id="{DB44635F-A7A2-4556-8F6E-6D2C9A31DDDC}"/>
                </a:ext>
              </a:extLst>
            </p:cNvPr>
            <p:cNvSpPr/>
            <p:nvPr/>
          </p:nvSpPr>
          <p:spPr bwMode="auto">
            <a:xfrm>
              <a:off x="6740525" y="4223430"/>
              <a:ext cx="1588" cy="1588"/>
            </a:xfrm>
            <a:prstGeom prst="rect">
              <a:avLst/>
            </a:prstGeom>
            <a:solidFill>
              <a:srgbClr val="6E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任意多边形 71">
              <a:extLst>
                <a:ext uri="{FF2B5EF4-FFF2-40B4-BE49-F238E27FC236}">
                  <a16:creationId xmlns="" xmlns:a16="http://schemas.microsoft.com/office/drawing/2014/main" id="{B0A69B66-286D-4ADE-9C0A-AFE6A35B1181}"/>
                </a:ext>
              </a:extLst>
            </p:cNvPr>
            <p:cNvSpPr/>
            <p:nvPr/>
          </p:nvSpPr>
          <p:spPr bwMode="auto">
            <a:xfrm>
              <a:off x="6740525" y="4223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任意多边形 72">
              <a:extLst>
                <a:ext uri="{FF2B5EF4-FFF2-40B4-BE49-F238E27FC236}">
                  <a16:creationId xmlns="" xmlns:a16="http://schemas.microsoft.com/office/drawing/2014/main" id="{BD46DF71-F6D4-4A0A-AD76-575C974EAFA1}"/>
                </a:ext>
              </a:extLst>
            </p:cNvPr>
            <p:cNvSpPr/>
            <p:nvPr/>
          </p:nvSpPr>
          <p:spPr bwMode="auto">
            <a:xfrm>
              <a:off x="6740525" y="4201205"/>
              <a:ext cx="3175" cy="22225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7 h 7"/>
                <a:gd name="T4" fmla="*/ 0 w 1"/>
                <a:gd name="T5" fmla="*/ 7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任意多边形 73">
              <a:extLst>
                <a:ext uri="{FF2B5EF4-FFF2-40B4-BE49-F238E27FC236}">
                  <a16:creationId xmlns="" xmlns:a16="http://schemas.microsoft.com/office/drawing/2014/main" id="{9EC33FC9-FE7C-4842-8CD0-FF1C63721207}"/>
                </a:ext>
              </a:extLst>
            </p:cNvPr>
            <p:cNvSpPr/>
            <p:nvPr/>
          </p:nvSpPr>
          <p:spPr bwMode="auto">
            <a:xfrm>
              <a:off x="6740525" y="4201205"/>
              <a:ext cx="401638" cy="52388"/>
            </a:xfrm>
            <a:custGeom>
              <a:avLst/>
              <a:gdLst>
                <a:gd name="T0" fmla="*/ 121 w 122"/>
                <a:gd name="T1" fmla="*/ 0 h 16"/>
                <a:gd name="T2" fmla="*/ 121 w 122"/>
                <a:gd name="T3" fmla="*/ 0 h 16"/>
                <a:gd name="T4" fmla="*/ 56 w 122"/>
                <a:gd name="T5" fmla="*/ 6 h 16"/>
                <a:gd name="T6" fmla="*/ 1 w 122"/>
                <a:gd name="T7" fmla="*/ 0 h 16"/>
                <a:gd name="T8" fmla="*/ 1 w 122"/>
                <a:gd name="T9" fmla="*/ 0 h 16"/>
                <a:gd name="T10" fmla="*/ 0 w 122"/>
                <a:gd name="T11" fmla="*/ 7 h 16"/>
                <a:gd name="T12" fmla="*/ 0 w 122"/>
                <a:gd name="T13" fmla="*/ 7 h 16"/>
                <a:gd name="T14" fmla="*/ 0 w 122"/>
                <a:gd name="T15" fmla="*/ 8 h 16"/>
                <a:gd name="T16" fmla="*/ 71 w 122"/>
                <a:gd name="T17" fmla="*/ 16 h 16"/>
                <a:gd name="T18" fmla="*/ 122 w 122"/>
                <a:gd name="T19" fmla="*/ 8 h 16"/>
                <a:gd name="T20" fmla="*/ 121 w 122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"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1"/>
                    <a:pt x="89" y="6"/>
                    <a:pt x="56" y="6"/>
                  </a:cubicBezTo>
                  <a:cubicBezTo>
                    <a:pt x="38" y="6"/>
                    <a:pt x="19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35" y="16"/>
                    <a:pt x="71" y="16"/>
                  </a:cubicBezTo>
                  <a:cubicBezTo>
                    <a:pt x="90" y="16"/>
                    <a:pt x="108" y="14"/>
                    <a:pt x="122" y="8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任意多边形 74">
              <a:extLst>
                <a:ext uri="{FF2B5EF4-FFF2-40B4-BE49-F238E27FC236}">
                  <a16:creationId xmlns="" xmlns:a16="http://schemas.microsoft.com/office/drawing/2014/main" id="{B77BF439-666A-4BA5-BEF8-6B75A152FB67}"/>
                </a:ext>
              </a:extLst>
            </p:cNvPr>
            <p:cNvSpPr/>
            <p:nvPr/>
          </p:nvSpPr>
          <p:spPr bwMode="auto">
            <a:xfrm>
              <a:off x="6561138" y="4302805"/>
              <a:ext cx="195263" cy="1074738"/>
            </a:xfrm>
            <a:custGeom>
              <a:avLst/>
              <a:gdLst>
                <a:gd name="T0" fmla="*/ 50 w 59"/>
                <a:gd name="T1" fmla="*/ 0 h 326"/>
                <a:gd name="T2" fmla="*/ 50 w 59"/>
                <a:gd name="T3" fmla="*/ 0 h 326"/>
                <a:gd name="T4" fmla="*/ 0 w 59"/>
                <a:gd name="T5" fmla="*/ 326 h 326"/>
                <a:gd name="T6" fmla="*/ 10 w 59"/>
                <a:gd name="T7" fmla="*/ 326 h 326"/>
                <a:gd name="T8" fmla="*/ 11 w 59"/>
                <a:gd name="T9" fmla="*/ 324 h 326"/>
                <a:gd name="T10" fmla="*/ 17 w 59"/>
                <a:gd name="T11" fmla="*/ 298 h 326"/>
                <a:gd name="T12" fmla="*/ 29 w 59"/>
                <a:gd name="T13" fmla="*/ 227 h 326"/>
                <a:gd name="T14" fmla="*/ 36 w 59"/>
                <a:gd name="T15" fmla="*/ 199 h 326"/>
                <a:gd name="T16" fmla="*/ 38 w 59"/>
                <a:gd name="T17" fmla="*/ 149 h 326"/>
                <a:gd name="T18" fmla="*/ 49 w 59"/>
                <a:gd name="T19" fmla="*/ 115 h 326"/>
                <a:gd name="T20" fmla="*/ 51 w 59"/>
                <a:gd name="T21" fmla="*/ 84 h 326"/>
                <a:gd name="T22" fmla="*/ 58 w 59"/>
                <a:gd name="T23" fmla="*/ 37 h 326"/>
                <a:gd name="T24" fmla="*/ 50 w 59"/>
                <a:gd name="T2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2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" y="326"/>
                    <a:pt x="10" y="326"/>
                    <a:pt x="10" y="326"/>
                  </a:cubicBezTo>
                  <a:cubicBezTo>
                    <a:pt x="10" y="325"/>
                    <a:pt x="10" y="325"/>
                    <a:pt x="11" y="324"/>
                  </a:cubicBezTo>
                  <a:cubicBezTo>
                    <a:pt x="15" y="316"/>
                    <a:pt x="16" y="307"/>
                    <a:pt x="17" y="298"/>
                  </a:cubicBezTo>
                  <a:cubicBezTo>
                    <a:pt x="19" y="274"/>
                    <a:pt x="23" y="250"/>
                    <a:pt x="29" y="227"/>
                  </a:cubicBezTo>
                  <a:cubicBezTo>
                    <a:pt x="32" y="218"/>
                    <a:pt x="35" y="209"/>
                    <a:pt x="36" y="199"/>
                  </a:cubicBezTo>
                  <a:cubicBezTo>
                    <a:pt x="38" y="182"/>
                    <a:pt x="35" y="165"/>
                    <a:pt x="38" y="149"/>
                  </a:cubicBezTo>
                  <a:cubicBezTo>
                    <a:pt x="41" y="137"/>
                    <a:pt x="46" y="127"/>
                    <a:pt x="49" y="115"/>
                  </a:cubicBezTo>
                  <a:cubicBezTo>
                    <a:pt x="51" y="105"/>
                    <a:pt x="50" y="94"/>
                    <a:pt x="51" y="84"/>
                  </a:cubicBezTo>
                  <a:cubicBezTo>
                    <a:pt x="52" y="68"/>
                    <a:pt x="57" y="53"/>
                    <a:pt x="58" y="37"/>
                  </a:cubicBezTo>
                  <a:cubicBezTo>
                    <a:pt x="59" y="27"/>
                    <a:pt x="57" y="10"/>
                    <a:pt x="50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任意多边形 75">
              <a:extLst>
                <a:ext uri="{FF2B5EF4-FFF2-40B4-BE49-F238E27FC236}">
                  <a16:creationId xmlns="" xmlns:a16="http://schemas.microsoft.com/office/drawing/2014/main" id="{36A92C62-3574-4046-99CD-7620D118D812}"/>
                </a:ext>
              </a:extLst>
            </p:cNvPr>
            <p:cNvSpPr/>
            <p:nvPr/>
          </p:nvSpPr>
          <p:spPr bwMode="auto">
            <a:xfrm>
              <a:off x="7585075" y="3510643"/>
              <a:ext cx="392113" cy="293688"/>
            </a:xfrm>
            <a:custGeom>
              <a:avLst/>
              <a:gdLst>
                <a:gd name="T0" fmla="*/ 119 w 119"/>
                <a:gd name="T1" fmla="*/ 11 h 89"/>
                <a:gd name="T2" fmla="*/ 107 w 119"/>
                <a:gd name="T3" fmla="*/ 18 h 89"/>
                <a:gd name="T4" fmla="*/ 84 w 119"/>
                <a:gd name="T5" fmla="*/ 30 h 89"/>
                <a:gd name="T6" fmla="*/ 92 w 119"/>
                <a:gd name="T7" fmla="*/ 25 h 89"/>
                <a:gd name="T8" fmla="*/ 96 w 119"/>
                <a:gd name="T9" fmla="*/ 28 h 89"/>
                <a:gd name="T10" fmla="*/ 92 w 119"/>
                <a:gd name="T11" fmla="*/ 35 h 89"/>
                <a:gd name="T12" fmla="*/ 85 w 119"/>
                <a:gd name="T13" fmla="*/ 38 h 89"/>
                <a:gd name="T14" fmla="*/ 91 w 119"/>
                <a:gd name="T15" fmla="*/ 36 h 89"/>
                <a:gd name="T16" fmla="*/ 94 w 119"/>
                <a:gd name="T17" fmla="*/ 39 h 89"/>
                <a:gd name="T18" fmla="*/ 89 w 119"/>
                <a:gd name="T19" fmla="*/ 44 h 89"/>
                <a:gd name="T20" fmla="*/ 85 w 119"/>
                <a:gd name="T21" fmla="*/ 47 h 89"/>
                <a:gd name="T22" fmla="*/ 89 w 119"/>
                <a:gd name="T23" fmla="*/ 45 h 89"/>
                <a:gd name="T24" fmla="*/ 90 w 119"/>
                <a:gd name="T25" fmla="*/ 48 h 89"/>
                <a:gd name="T26" fmla="*/ 81 w 119"/>
                <a:gd name="T27" fmla="*/ 55 h 89"/>
                <a:gd name="T28" fmla="*/ 50 w 119"/>
                <a:gd name="T29" fmla="*/ 64 h 89"/>
                <a:gd name="T30" fmla="*/ 18 w 119"/>
                <a:gd name="T31" fmla="*/ 85 h 89"/>
                <a:gd name="T32" fmla="*/ 6 w 119"/>
                <a:gd name="T33" fmla="*/ 64 h 89"/>
                <a:gd name="T34" fmla="*/ 40 w 119"/>
                <a:gd name="T35" fmla="*/ 44 h 89"/>
                <a:gd name="T36" fmla="*/ 47 w 119"/>
                <a:gd name="T37" fmla="*/ 27 h 89"/>
                <a:gd name="T38" fmla="*/ 61 w 119"/>
                <a:gd name="T39" fmla="*/ 11 h 89"/>
                <a:gd name="T40" fmla="*/ 69 w 119"/>
                <a:gd name="T41" fmla="*/ 1 h 89"/>
                <a:gd name="T42" fmla="*/ 71 w 119"/>
                <a:gd name="T43" fmla="*/ 11 h 89"/>
                <a:gd name="T44" fmla="*/ 64 w 119"/>
                <a:gd name="T45" fmla="*/ 25 h 89"/>
                <a:gd name="T46" fmla="*/ 76 w 119"/>
                <a:gd name="T47" fmla="*/ 21 h 89"/>
                <a:gd name="T48" fmla="*/ 90 w 119"/>
                <a:gd name="T49" fmla="*/ 16 h 89"/>
                <a:gd name="T50" fmla="*/ 111 w 119"/>
                <a:gd name="T51" fmla="*/ 8 h 89"/>
                <a:gd name="T52" fmla="*/ 119 w 119"/>
                <a:gd name="T53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89">
                  <a:moveTo>
                    <a:pt x="119" y="11"/>
                  </a:moveTo>
                  <a:cubicBezTo>
                    <a:pt x="118" y="13"/>
                    <a:pt x="116" y="14"/>
                    <a:pt x="107" y="18"/>
                  </a:cubicBezTo>
                  <a:cubicBezTo>
                    <a:pt x="97" y="22"/>
                    <a:pt x="83" y="30"/>
                    <a:pt x="84" y="30"/>
                  </a:cubicBezTo>
                  <a:cubicBezTo>
                    <a:pt x="85" y="30"/>
                    <a:pt x="90" y="26"/>
                    <a:pt x="92" y="25"/>
                  </a:cubicBezTo>
                  <a:cubicBezTo>
                    <a:pt x="94" y="24"/>
                    <a:pt x="96" y="25"/>
                    <a:pt x="96" y="28"/>
                  </a:cubicBezTo>
                  <a:cubicBezTo>
                    <a:pt x="97" y="31"/>
                    <a:pt x="95" y="34"/>
                    <a:pt x="92" y="35"/>
                  </a:cubicBezTo>
                  <a:cubicBezTo>
                    <a:pt x="88" y="37"/>
                    <a:pt x="85" y="38"/>
                    <a:pt x="85" y="38"/>
                  </a:cubicBezTo>
                  <a:cubicBezTo>
                    <a:pt x="86" y="39"/>
                    <a:pt x="88" y="37"/>
                    <a:pt x="91" y="36"/>
                  </a:cubicBezTo>
                  <a:cubicBezTo>
                    <a:pt x="93" y="35"/>
                    <a:pt x="94" y="37"/>
                    <a:pt x="94" y="39"/>
                  </a:cubicBezTo>
                  <a:cubicBezTo>
                    <a:pt x="93" y="41"/>
                    <a:pt x="92" y="43"/>
                    <a:pt x="89" y="44"/>
                  </a:cubicBezTo>
                  <a:cubicBezTo>
                    <a:pt x="87" y="45"/>
                    <a:pt x="84" y="46"/>
                    <a:pt x="85" y="47"/>
                  </a:cubicBezTo>
                  <a:cubicBezTo>
                    <a:pt x="85" y="47"/>
                    <a:pt x="89" y="45"/>
                    <a:pt x="89" y="45"/>
                  </a:cubicBezTo>
                  <a:cubicBezTo>
                    <a:pt x="90" y="44"/>
                    <a:pt x="92" y="46"/>
                    <a:pt x="90" y="48"/>
                  </a:cubicBezTo>
                  <a:cubicBezTo>
                    <a:pt x="89" y="51"/>
                    <a:pt x="88" y="52"/>
                    <a:pt x="81" y="55"/>
                  </a:cubicBezTo>
                  <a:cubicBezTo>
                    <a:pt x="56" y="64"/>
                    <a:pt x="53" y="60"/>
                    <a:pt x="50" y="64"/>
                  </a:cubicBezTo>
                  <a:cubicBezTo>
                    <a:pt x="46" y="67"/>
                    <a:pt x="26" y="81"/>
                    <a:pt x="18" y="85"/>
                  </a:cubicBezTo>
                  <a:cubicBezTo>
                    <a:pt x="11" y="89"/>
                    <a:pt x="0" y="67"/>
                    <a:pt x="6" y="64"/>
                  </a:cubicBezTo>
                  <a:cubicBezTo>
                    <a:pt x="31" y="49"/>
                    <a:pt x="38" y="47"/>
                    <a:pt x="40" y="44"/>
                  </a:cubicBezTo>
                  <a:cubicBezTo>
                    <a:pt x="43" y="41"/>
                    <a:pt x="40" y="36"/>
                    <a:pt x="47" y="27"/>
                  </a:cubicBezTo>
                  <a:cubicBezTo>
                    <a:pt x="54" y="19"/>
                    <a:pt x="57" y="16"/>
                    <a:pt x="61" y="11"/>
                  </a:cubicBezTo>
                  <a:cubicBezTo>
                    <a:pt x="65" y="7"/>
                    <a:pt x="67" y="0"/>
                    <a:pt x="69" y="1"/>
                  </a:cubicBezTo>
                  <a:cubicBezTo>
                    <a:pt x="71" y="1"/>
                    <a:pt x="73" y="6"/>
                    <a:pt x="71" y="11"/>
                  </a:cubicBezTo>
                  <a:cubicBezTo>
                    <a:pt x="69" y="15"/>
                    <a:pt x="62" y="24"/>
                    <a:pt x="64" y="25"/>
                  </a:cubicBezTo>
                  <a:cubicBezTo>
                    <a:pt x="66" y="26"/>
                    <a:pt x="72" y="23"/>
                    <a:pt x="76" y="21"/>
                  </a:cubicBezTo>
                  <a:cubicBezTo>
                    <a:pt x="80" y="20"/>
                    <a:pt x="84" y="18"/>
                    <a:pt x="90" y="16"/>
                  </a:cubicBezTo>
                  <a:cubicBezTo>
                    <a:pt x="99" y="12"/>
                    <a:pt x="108" y="9"/>
                    <a:pt x="111" y="8"/>
                  </a:cubicBezTo>
                  <a:cubicBezTo>
                    <a:pt x="115" y="7"/>
                    <a:pt x="119" y="9"/>
                    <a:pt x="119" y="11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任意多边形 76">
              <a:extLst>
                <a:ext uri="{FF2B5EF4-FFF2-40B4-BE49-F238E27FC236}">
                  <a16:creationId xmlns="" xmlns:a16="http://schemas.microsoft.com/office/drawing/2014/main" id="{F43AED13-4EE0-462B-9A7D-DAE3E04EB40D}"/>
                </a:ext>
              </a:extLst>
            </p:cNvPr>
            <p:cNvSpPr/>
            <p:nvPr/>
          </p:nvSpPr>
          <p:spPr bwMode="auto">
            <a:xfrm>
              <a:off x="6646863" y="3431268"/>
              <a:ext cx="506413" cy="831850"/>
            </a:xfrm>
            <a:custGeom>
              <a:avLst/>
              <a:gdLst>
                <a:gd name="T0" fmla="*/ 153 w 153"/>
                <a:gd name="T1" fmla="*/ 34 h 252"/>
                <a:gd name="T2" fmla="*/ 149 w 153"/>
                <a:gd name="T3" fmla="*/ 233 h 252"/>
                <a:gd name="T4" fmla="*/ 29 w 153"/>
                <a:gd name="T5" fmla="*/ 233 h 252"/>
                <a:gd name="T6" fmla="*/ 1 w 153"/>
                <a:gd name="T7" fmla="*/ 44 h 252"/>
                <a:gd name="T8" fmla="*/ 28 w 153"/>
                <a:gd name="T9" fmla="*/ 15 h 252"/>
                <a:gd name="T10" fmla="*/ 28 w 153"/>
                <a:gd name="T11" fmla="*/ 15 h 252"/>
                <a:gd name="T12" fmla="*/ 69 w 153"/>
                <a:gd name="T13" fmla="*/ 4 h 252"/>
                <a:gd name="T14" fmla="*/ 92 w 153"/>
                <a:gd name="T15" fmla="*/ 2 h 252"/>
                <a:gd name="T16" fmla="*/ 92 w 153"/>
                <a:gd name="T17" fmla="*/ 2 h 252"/>
                <a:gd name="T18" fmla="*/ 153 w 153"/>
                <a:gd name="T19" fmla="*/ 3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52">
                  <a:moveTo>
                    <a:pt x="153" y="34"/>
                  </a:moveTo>
                  <a:cubicBezTo>
                    <a:pt x="149" y="233"/>
                    <a:pt x="149" y="233"/>
                    <a:pt x="149" y="233"/>
                  </a:cubicBezTo>
                  <a:cubicBezTo>
                    <a:pt x="97" y="252"/>
                    <a:pt x="29" y="233"/>
                    <a:pt x="29" y="233"/>
                  </a:cubicBezTo>
                  <a:cubicBezTo>
                    <a:pt x="29" y="233"/>
                    <a:pt x="0" y="75"/>
                    <a:pt x="1" y="44"/>
                  </a:cubicBezTo>
                  <a:cubicBezTo>
                    <a:pt x="2" y="31"/>
                    <a:pt x="14" y="21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47" y="7"/>
                    <a:pt x="69" y="4"/>
                    <a:pt x="69" y="4"/>
                  </a:cubicBezTo>
                  <a:cubicBezTo>
                    <a:pt x="78" y="2"/>
                    <a:pt x="85" y="2"/>
                    <a:pt x="92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51" y="0"/>
                    <a:pt x="153" y="34"/>
                    <a:pt x="153" y="34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任意多边形 77">
              <a:extLst>
                <a:ext uri="{FF2B5EF4-FFF2-40B4-BE49-F238E27FC236}">
                  <a16:creationId xmlns="" xmlns:a16="http://schemas.microsoft.com/office/drawing/2014/main" id="{A52BB7EE-70A6-457D-92E3-E8A43E9B1EE7}"/>
                </a:ext>
              </a:extLst>
            </p:cNvPr>
            <p:cNvSpPr/>
            <p:nvPr/>
          </p:nvSpPr>
          <p:spPr bwMode="auto">
            <a:xfrm>
              <a:off x="6740525" y="3439205"/>
              <a:ext cx="211138" cy="196850"/>
            </a:xfrm>
            <a:custGeom>
              <a:avLst/>
              <a:gdLst>
                <a:gd name="T0" fmla="*/ 64 w 64"/>
                <a:gd name="T1" fmla="*/ 0 h 60"/>
                <a:gd name="T2" fmla="*/ 0 w 64"/>
                <a:gd name="T3" fmla="*/ 13 h 60"/>
                <a:gd name="T4" fmla="*/ 41 w 64"/>
                <a:gd name="T5" fmla="*/ 2 h 60"/>
                <a:gd name="T6" fmla="*/ 64 w 6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0">
                  <a:moveTo>
                    <a:pt x="64" y="0"/>
                  </a:moveTo>
                  <a:cubicBezTo>
                    <a:pt x="42" y="60"/>
                    <a:pt x="1" y="13"/>
                    <a:pt x="0" y="13"/>
                  </a:cubicBezTo>
                  <a:cubicBezTo>
                    <a:pt x="19" y="5"/>
                    <a:pt x="41" y="2"/>
                    <a:pt x="41" y="2"/>
                  </a:cubicBezTo>
                  <a:cubicBezTo>
                    <a:pt x="50" y="0"/>
                    <a:pt x="57" y="0"/>
                    <a:pt x="64" y="0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任意多边形 78">
              <a:extLst>
                <a:ext uri="{FF2B5EF4-FFF2-40B4-BE49-F238E27FC236}">
                  <a16:creationId xmlns="" xmlns:a16="http://schemas.microsoft.com/office/drawing/2014/main" id="{986EA130-2E9F-49B6-BF19-6E7097B921B6}"/>
                </a:ext>
              </a:extLst>
            </p:cNvPr>
            <p:cNvSpPr/>
            <p:nvPr/>
          </p:nvSpPr>
          <p:spPr bwMode="auto">
            <a:xfrm>
              <a:off x="6689725" y="3770993"/>
              <a:ext cx="63500" cy="122238"/>
            </a:xfrm>
            <a:custGeom>
              <a:avLst/>
              <a:gdLst>
                <a:gd name="T0" fmla="*/ 0 w 40"/>
                <a:gd name="T1" fmla="*/ 77 h 77"/>
                <a:gd name="T2" fmla="*/ 15 w 40"/>
                <a:gd name="T3" fmla="*/ 0 h 77"/>
                <a:gd name="T4" fmla="*/ 40 w 40"/>
                <a:gd name="T5" fmla="*/ 11 h 77"/>
                <a:gd name="T6" fmla="*/ 21 w 40"/>
                <a:gd name="T7" fmla="*/ 11 h 77"/>
                <a:gd name="T8" fmla="*/ 0 w 4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7">
                  <a:moveTo>
                    <a:pt x="0" y="77"/>
                  </a:moveTo>
                  <a:lnTo>
                    <a:pt x="15" y="0"/>
                  </a:lnTo>
                  <a:lnTo>
                    <a:pt x="40" y="11"/>
                  </a:lnTo>
                  <a:lnTo>
                    <a:pt x="21" y="11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任意多边形 79">
              <a:extLst>
                <a:ext uri="{FF2B5EF4-FFF2-40B4-BE49-F238E27FC236}">
                  <a16:creationId xmlns="" xmlns:a16="http://schemas.microsoft.com/office/drawing/2014/main" id="{1C689A04-6E73-40C4-86C0-3EF134282DD5}"/>
                </a:ext>
              </a:extLst>
            </p:cNvPr>
            <p:cNvSpPr/>
            <p:nvPr/>
          </p:nvSpPr>
          <p:spPr bwMode="auto">
            <a:xfrm>
              <a:off x="7067550" y="3610655"/>
              <a:ext cx="82550" cy="114300"/>
            </a:xfrm>
            <a:custGeom>
              <a:avLst/>
              <a:gdLst>
                <a:gd name="T0" fmla="*/ 25 w 25"/>
                <a:gd name="T1" fmla="*/ 2 h 35"/>
                <a:gd name="T2" fmla="*/ 0 w 25"/>
                <a:gd name="T3" fmla="*/ 0 h 35"/>
                <a:gd name="T4" fmla="*/ 17 w 25"/>
                <a:gd name="T5" fmla="*/ 5 h 35"/>
                <a:gd name="T6" fmla="*/ 25 w 25"/>
                <a:gd name="T7" fmla="*/ 35 h 35"/>
                <a:gd name="T8" fmla="*/ 25 w 25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25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5"/>
                  </a:cubicBezTo>
                  <a:cubicBezTo>
                    <a:pt x="25" y="34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任意多边形 80">
              <a:extLst>
                <a:ext uri="{FF2B5EF4-FFF2-40B4-BE49-F238E27FC236}">
                  <a16:creationId xmlns="" xmlns:a16="http://schemas.microsoft.com/office/drawing/2014/main" id="{077A2061-45B8-42BD-923A-ABC3C9CE777D}"/>
                </a:ext>
              </a:extLst>
            </p:cNvPr>
            <p:cNvSpPr/>
            <p:nvPr/>
          </p:nvSpPr>
          <p:spPr bwMode="auto">
            <a:xfrm>
              <a:off x="6997700" y="3442380"/>
              <a:ext cx="728663" cy="511175"/>
            </a:xfrm>
            <a:custGeom>
              <a:avLst/>
              <a:gdLst>
                <a:gd name="T0" fmla="*/ 8 w 221"/>
                <a:gd name="T1" fmla="*/ 0 h 155"/>
                <a:gd name="T2" fmla="*/ 26 w 221"/>
                <a:gd name="T3" fmla="*/ 74 h 155"/>
                <a:gd name="T4" fmla="*/ 106 w 221"/>
                <a:gd name="T5" fmla="*/ 148 h 155"/>
                <a:gd name="T6" fmla="*/ 131 w 221"/>
                <a:gd name="T7" fmla="*/ 150 h 155"/>
                <a:gd name="T8" fmla="*/ 221 w 221"/>
                <a:gd name="T9" fmla="*/ 95 h 155"/>
                <a:gd name="T10" fmla="*/ 205 w 221"/>
                <a:gd name="T11" fmla="*/ 68 h 155"/>
                <a:gd name="T12" fmla="*/ 120 w 221"/>
                <a:gd name="T13" fmla="*/ 111 h 155"/>
                <a:gd name="T14" fmla="*/ 8 w 221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5">
                  <a:moveTo>
                    <a:pt x="8" y="0"/>
                  </a:moveTo>
                  <a:cubicBezTo>
                    <a:pt x="8" y="0"/>
                    <a:pt x="0" y="47"/>
                    <a:pt x="26" y="74"/>
                  </a:cubicBezTo>
                  <a:cubicBezTo>
                    <a:pt x="45" y="93"/>
                    <a:pt x="85" y="130"/>
                    <a:pt x="106" y="148"/>
                  </a:cubicBezTo>
                  <a:cubicBezTo>
                    <a:pt x="113" y="154"/>
                    <a:pt x="123" y="155"/>
                    <a:pt x="131" y="150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62" y="6"/>
                    <a:pt x="8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任意多边形 81">
              <a:extLst>
                <a:ext uri="{FF2B5EF4-FFF2-40B4-BE49-F238E27FC236}">
                  <a16:creationId xmlns="" xmlns:a16="http://schemas.microsoft.com/office/drawing/2014/main" id="{9B3006D9-B05D-4698-A7A1-980CA9246DCD}"/>
                </a:ext>
              </a:extLst>
            </p:cNvPr>
            <p:cNvSpPr/>
            <p:nvPr/>
          </p:nvSpPr>
          <p:spPr bwMode="auto">
            <a:xfrm>
              <a:off x="6734175" y="4244068"/>
              <a:ext cx="646113" cy="549275"/>
            </a:xfrm>
            <a:custGeom>
              <a:avLst/>
              <a:gdLst>
                <a:gd name="T0" fmla="*/ 187 w 196"/>
                <a:gd name="T1" fmla="*/ 96 h 167"/>
                <a:gd name="T2" fmla="*/ 58 w 196"/>
                <a:gd name="T3" fmla="*/ 163 h 167"/>
                <a:gd name="T4" fmla="*/ 39 w 196"/>
                <a:gd name="T5" fmla="*/ 157 h 167"/>
                <a:gd name="T6" fmla="*/ 4 w 196"/>
                <a:gd name="T7" fmla="*/ 90 h 167"/>
                <a:gd name="T8" fmla="*/ 10 w 196"/>
                <a:gd name="T9" fmla="*/ 71 h 167"/>
                <a:gd name="T10" fmla="*/ 138 w 196"/>
                <a:gd name="T11" fmla="*/ 3 h 167"/>
                <a:gd name="T12" fmla="*/ 157 w 196"/>
                <a:gd name="T13" fmla="*/ 9 h 167"/>
                <a:gd name="T14" fmla="*/ 193 w 196"/>
                <a:gd name="T15" fmla="*/ 77 h 167"/>
                <a:gd name="T16" fmla="*/ 187 w 196"/>
                <a:gd name="T17" fmla="*/ 9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67">
                  <a:moveTo>
                    <a:pt x="187" y="96"/>
                  </a:moveTo>
                  <a:cubicBezTo>
                    <a:pt x="58" y="163"/>
                    <a:pt x="58" y="163"/>
                    <a:pt x="58" y="163"/>
                  </a:cubicBezTo>
                  <a:cubicBezTo>
                    <a:pt x="51" y="167"/>
                    <a:pt x="43" y="164"/>
                    <a:pt x="39" y="157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0" y="83"/>
                    <a:pt x="3" y="74"/>
                    <a:pt x="10" y="71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45" y="0"/>
                    <a:pt x="154" y="2"/>
                    <a:pt x="157" y="9"/>
                  </a:cubicBezTo>
                  <a:cubicBezTo>
                    <a:pt x="193" y="77"/>
                    <a:pt x="193" y="77"/>
                    <a:pt x="193" y="77"/>
                  </a:cubicBezTo>
                  <a:cubicBezTo>
                    <a:pt x="196" y="84"/>
                    <a:pt x="194" y="92"/>
                    <a:pt x="187" y="96"/>
                  </a:cubicBezTo>
                  <a:close/>
                </a:path>
              </a:pathLst>
            </a:custGeom>
            <a:solidFill>
              <a:srgbClr val="CBD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任意多边形 82">
              <a:extLst>
                <a:ext uri="{FF2B5EF4-FFF2-40B4-BE49-F238E27FC236}">
                  <a16:creationId xmlns="" xmlns:a16="http://schemas.microsoft.com/office/drawing/2014/main" id="{F5C44248-6346-4DCD-823C-41FD441D81A0}"/>
                </a:ext>
              </a:extLst>
            </p:cNvPr>
            <p:cNvSpPr/>
            <p:nvPr/>
          </p:nvSpPr>
          <p:spPr bwMode="auto">
            <a:xfrm>
              <a:off x="6740525" y="4244068"/>
              <a:ext cx="636588" cy="300038"/>
            </a:xfrm>
            <a:custGeom>
              <a:avLst/>
              <a:gdLst>
                <a:gd name="T0" fmla="*/ 136 w 193"/>
                <a:gd name="T1" fmla="*/ 3 h 91"/>
                <a:gd name="T2" fmla="*/ 8 w 193"/>
                <a:gd name="T3" fmla="*/ 71 h 91"/>
                <a:gd name="T4" fmla="*/ 0 w 193"/>
                <a:gd name="T5" fmla="*/ 81 h 91"/>
                <a:gd name="T6" fmla="*/ 5 w 193"/>
                <a:gd name="T7" fmla="*/ 76 h 91"/>
                <a:gd name="T8" fmla="*/ 134 w 193"/>
                <a:gd name="T9" fmla="*/ 9 h 91"/>
                <a:gd name="T10" fmla="*/ 153 w 193"/>
                <a:gd name="T11" fmla="*/ 15 h 91"/>
                <a:gd name="T12" fmla="*/ 189 w 193"/>
                <a:gd name="T13" fmla="*/ 82 h 91"/>
                <a:gd name="T14" fmla="*/ 190 w 193"/>
                <a:gd name="T15" fmla="*/ 91 h 91"/>
                <a:gd name="T16" fmla="*/ 191 w 193"/>
                <a:gd name="T17" fmla="*/ 77 h 91"/>
                <a:gd name="T18" fmla="*/ 155 w 193"/>
                <a:gd name="T19" fmla="*/ 9 h 91"/>
                <a:gd name="T20" fmla="*/ 136 w 193"/>
                <a:gd name="T21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91">
                  <a:moveTo>
                    <a:pt x="136" y="3"/>
                  </a:moveTo>
                  <a:cubicBezTo>
                    <a:pt x="8" y="71"/>
                    <a:pt x="8" y="71"/>
                    <a:pt x="8" y="71"/>
                  </a:cubicBezTo>
                  <a:cubicBezTo>
                    <a:pt x="4" y="73"/>
                    <a:pt x="1" y="77"/>
                    <a:pt x="0" y="81"/>
                  </a:cubicBezTo>
                  <a:cubicBezTo>
                    <a:pt x="2" y="79"/>
                    <a:pt x="3" y="77"/>
                    <a:pt x="5" y="76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41" y="5"/>
                    <a:pt x="150" y="8"/>
                    <a:pt x="153" y="15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90" y="85"/>
                    <a:pt x="191" y="88"/>
                    <a:pt x="190" y="91"/>
                  </a:cubicBezTo>
                  <a:cubicBezTo>
                    <a:pt x="193" y="87"/>
                    <a:pt x="193" y="81"/>
                    <a:pt x="191" y="77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2" y="2"/>
                    <a:pt x="143" y="0"/>
                    <a:pt x="136" y="3"/>
                  </a:cubicBezTo>
                  <a:close/>
                </a:path>
              </a:pathLst>
            </a:custGeom>
            <a:solidFill>
              <a:srgbClr val="BDC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任意多边形 83">
              <a:extLst>
                <a:ext uri="{FF2B5EF4-FFF2-40B4-BE49-F238E27FC236}">
                  <a16:creationId xmlns="" xmlns:a16="http://schemas.microsoft.com/office/drawing/2014/main" id="{211CED8D-79FB-452A-84B8-692D2B7EC362}"/>
                </a:ext>
              </a:extLst>
            </p:cNvPr>
            <p:cNvSpPr/>
            <p:nvPr/>
          </p:nvSpPr>
          <p:spPr bwMode="auto">
            <a:xfrm>
              <a:off x="6977063" y="4453618"/>
              <a:ext cx="136525" cy="136525"/>
            </a:xfrm>
            <a:custGeom>
              <a:avLst/>
              <a:gdLst>
                <a:gd name="T0" fmla="*/ 36 w 41"/>
                <a:gd name="T1" fmla="*/ 12 h 41"/>
                <a:gd name="T2" fmla="*/ 29 w 41"/>
                <a:gd name="T3" fmla="*/ 37 h 41"/>
                <a:gd name="T4" fmla="*/ 4 w 41"/>
                <a:gd name="T5" fmla="*/ 29 h 41"/>
                <a:gd name="T6" fmla="*/ 12 w 41"/>
                <a:gd name="T7" fmla="*/ 5 h 41"/>
                <a:gd name="T8" fmla="*/ 36 w 41"/>
                <a:gd name="T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6" y="12"/>
                  </a:moveTo>
                  <a:cubicBezTo>
                    <a:pt x="41" y="21"/>
                    <a:pt x="38" y="32"/>
                    <a:pt x="29" y="37"/>
                  </a:cubicBezTo>
                  <a:cubicBezTo>
                    <a:pt x="20" y="41"/>
                    <a:pt x="9" y="38"/>
                    <a:pt x="4" y="29"/>
                  </a:cubicBezTo>
                  <a:cubicBezTo>
                    <a:pt x="0" y="20"/>
                    <a:pt x="3" y="9"/>
                    <a:pt x="12" y="5"/>
                  </a:cubicBezTo>
                  <a:cubicBezTo>
                    <a:pt x="21" y="0"/>
                    <a:pt x="32" y="4"/>
                    <a:pt x="36" y="12"/>
                  </a:cubicBezTo>
                  <a:close/>
                </a:path>
              </a:pathLst>
            </a:custGeom>
            <a:solidFill>
              <a:srgbClr val="E3E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任意多边形 84">
              <a:extLst>
                <a:ext uri="{FF2B5EF4-FFF2-40B4-BE49-F238E27FC236}">
                  <a16:creationId xmlns="" xmlns:a16="http://schemas.microsoft.com/office/drawing/2014/main" id="{C13217F5-F5FB-48F3-AADB-E5812F1B0D0A}"/>
                </a:ext>
              </a:extLst>
            </p:cNvPr>
            <p:cNvSpPr/>
            <p:nvPr/>
          </p:nvSpPr>
          <p:spPr bwMode="auto">
            <a:xfrm>
              <a:off x="6680200" y="4244068"/>
              <a:ext cx="350838" cy="315913"/>
            </a:xfrm>
            <a:custGeom>
              <a:avLst/>
              <a:gdLst>
                <a:gd name="T0" fmla="*/ 74 w 106"/>
                <a:gd name="T1" fmla="*/ 94 h 96"/>
                <a:gd name="T2" fmla="*/ 65 w 106"/>
                <a:gd name="T3" fmla="*/ 81 h 96"/>
                <a:gd name="T4" fmla="*/ 63 w 106"/>
                <a:gd name="T5" fmla="*/ 75 h 96"/>
                <a:gd name="T6" fmla="*/ 75 w 106"/>
                <a:gd name="T7" fmla="*/ 87 h 96"/>
                <a:gd name="T8" fmla="*/ 86 w 106"/>
                <a:gd name="T9" fmla="*/ 94 h 96"/>
                <a:gd name="T10" fmla="*/ 79 w 106"/>
                <a:gd name="T11" fmla="*/ 81 h 96"/>
                <a:gd name="T12" fmla="*/ 70 w 106"/>
                <a:gd name="T13" fmla="*/ 71 h 96"/>
                <a:gd name="T14" fmla="*/ 91 w 106"/>
                <a:gd name="T15" fmla="*/ 88 h 96"/>
                <a:gd name="T16" fmla="*/ 99 w 106"/>
                <a:gd name="T17" fmla="*/ 91 h 96"/>
                <a:gd name="T18" fmla="*/ 95 w 106"/>
                <a:gd name="T19" fmla="*/ 83 h 96"/>
                <a:gd name="T20" fmla="*/ 83 w 106"/>
                <a:gd name="T21" fmla="*/ 71 h 96"/>
                <a:gd name="T22" fmla="*/ 77 w 106"/>
                <a:gd name="T23" fmla="*/ 65 h 96"/>
                <a:gd name="T24" fmla="*/ 95 w 106"/>
                <a:gd name="T25" fmla="*/ 75 h 96"/>
                <a:gd name="T26" fmla="*/ 105 w 106"/>
                <a:gd name="T27" fmla="*/ 76 h 96"/>
                <a:gd name="T28" fmla="*/ 92 w 106"/>
                <a:gd name="T29" fmla="*/ 65 h 96"/>
                <a:gd name="T30" fmla="*/ 75 w 106"/>
                <a:gd name="T31" fmla="*/ 53 h 96"/>
                <a:gd name="T32" fmla="*/ 71 w 106"/>
                <a:gd name="T33" fmla="*/ 47 h 96"/>
                <a:gd name="T34" fmla="*/ 72 w 106"/>
                <a:gd name="T35" fmla="*/ 46 h 96"/>
                <a:gd name="T36" fmla="*/ 80 w 106"/>
                <a:gd name="T37" fmla="*/ 45 h 96"/>
                <a:gd name="T38" fmla="*/ 88 w 106"/>
                <a:gd name="T39" fmla="*/ 41 h 96"/>
                <a:gd name="T40" fmla="*/ 84 w 106"/>
                <a:gd name="T41" fmla="*/ 37 h 96"/>
                <a:gd name="T42" fmla="*/ 64 w 106"/>
                <a:gd name="T43" fmla="*/ 36 h 96"/>
                <a:gd name="T44" fmla="*/ 51 w 106"/>
                <a:gd name="T45" fmla="*/ 35 h 96"/>
                <a:gd name="T46" fmla="*/ 18 w 106"/>
                <a:gd name="T47" fmla="*/ 4 h 96"/>
                <a:gd name="T48" fmla="*/ 3 w 106"/>
                <a:gd name="T49" fmla="*/ 21 h 96"/>
                <a:gd name="T50" fmla="*/ 39 w 106"/>
                <a:gd name="T51" fmla="*/ 52 h 96"/>
                <a:gd name="T52" fmla="*/ 44 w 106"/>
                <a:gd name="T53" fmla="*/ 64 h 96"/>
                <a:gd name="T54" fmla="*/ 55 w 106"/>
                <a:gd name="T55" fmla="*/ 78 h 96"/>
                <a:gd name="T56" fmla="*/ 66 w 106"/>
                <a:gd name="T57" fmla="*/ 91 h 96"/>
                <a:gd name="T58" fmla="*/ 74 w 106"/>
                <a:gd name="T59" fmla="*/ 9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" h="96">
                  <a:moveTo>
                    <a:pt x="74" y="94"/>
                  </a:moveTo>
                  <a:cubicBezTo>
                    <a:pt x="76" y="92"/>
                    <a:pt x="69" y="85"/>
                    <a:pt x="65" y="81"/>
                  </a:cubicBezTo>
                  <a:cubicBezTo>
                    <a:pt x="62" y="77"/>
                    <a:pt x="62" y="75"/>
                    <a:pt x="63" y="75"/>
                  </a:cubicBezTo>
                  <a:cubicBezTo>
                    <a:pt x="64" y="76"/>
                    <a:pt x="72" y="83"/>
                    <a:pt x="75" y="87"/>
                  </a:cubicBezTo>
                  <a:cubicBezTo>
                    <a:pt x="79" y="91"/>
                    <a:pt x="84" y="96"/>
                    <a:pt x="86" y="94"/>
                  </a:cubicBezTo>
                  <a:cubicBezTo>
                    <a:pt x="89" y="92"/>
                    <a:pt x="83" y="86"/>
                    <a:pt x="79" y="81"/>
                  </a:cubicBezTo>
                  <a:cubicBezTo>
                    <a:pt x="74" y="76"/>
                    <a:pt x="69" y="72"/>
                    <a:pt x="70" y="71"/>
                  </a:cubicBezTo>
                  <a:cubicBezTo>
                    <a:pt x="71" y="70"/>
                    <a:pt x="89" y="86"/>
                    <a:pt x="91" y="88"/>
                  </a:cubicBezTo>
                  <a:cubicBezTo>
                    <a:pt x="92" y="89"/>
                    <a:pt x="97" y="93"/>
                    <a:pt x="99" y="91"/>
                  </a:cubicBezTo>
                  <a:cubicBezTo>
                    <a:pt x="101" y="88"/>
                    <a:pt x="97" y="85"/>
                    <a:pt x="95" y="83"/>
                  </a:cubicBezTo>
                  <a:cubicBezTo>
                    <a:pt x="94" y="81"/>
                    <a:pt x="88" y="75"/>
                    <a:pt x="83" y="71"/>
                  </a:cubicBezTo>
                  <a:cubicBezTo>
                    <a:pt x="78" y="67"/>
                    <a:pt x="76" y="66"/>
                    <a:pt x="77" y="65"/>
                  </a:cubicBezTo>
                  <a:cubicBezTo>
                    <a:pt x="78" y="64"/>
                    <a:pt x="90" y="72"/>
                    <a:pt x="95" y="75"/>
                  </a:cubicBezTo>
                  <a:cubicBezTo>
                    <a:pt x="99" y="78"/>
                    <a:pt x="104" y="79"/>
                    <a:pt x="105" y="76"/>
                  </a:cubicBezTo>
                  <a:cubicBezTo>
                    <a:pt x="106" y="73"/>
                    <a:pt x="97" y="68"/>
                    <a:pt x="92" y="65"/>
                  </a:cubicBezTo>
                  <a:cubicBezTo>
                    <a:pt x="87" y="61"/>
                    <a:pt x="78" y="56"/>
                    <a:pt x="75" y="53"/>
                  </a:cubicBezTo>
                  <a:cubicBezTo>
                    <a:pt x="72" y="50"/>
                    <a:pt x="69" y="48"/>
                    <a:pt x="71" y="47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3" y="45"/>
                    <a:pt x="77" y="44"/>
                    <a:pt x="80" y="45"/>
                  </a:cubicBezTo>
                  <a:cubicBezTo>
                    <a:pt x="83" y="45"/>
                    <a:pt x="87" y="43"/>
                    <a:pt x="88" y="41"/>
                  </a:cubicBezTo>
                  <a:cubicBezTo>
                    <a:pt x="90" y="39"/>
                    <a:pt x="90" y="36"/>
                    <a:pt x="84" y="37"/>
                  </a:cubicBezTo>
                  <a:cubicBezTo>
                    <a:pt x="77" y="39"/>
                    <a:pt x="68" y="37"/>
                    <a:pt x="64" y="36"/>
                  </a:cubicBezTo>
                  <a:cubicBezTo>
                    <a:pt x="59" y="34"/>
                    <a:pt x="56" y="32"/>
                    <a:pt x="51" y="35"/>
                  </a:cubicBezTo>
                  <a:cubicBezTo>
                    <a:pt x="50" y="36"/>
                    <a:pt x="22" y="8"/>
                    <a:pt x="18" y="4"/>
                  </a:cubicBezTo>
                  <a:cubicBezTo>
                    <a:pt x="15" y="0"/>
                    <a:pt x="0" y="18"/>
                    <a:pt x="3" y="21"/>
                  </a:cubicBezTo>
                  <a:cubicBezTo>
                    <a:pt x="7" y="24"/>
                    <a:pt x="39" y="49"/>
                    <a:pt x="39" y="52"/>
                  </a:cubicBezTo>
                  <a:cubicBezTo>
                    <a:pt x="39" y="55"/>
                    <a:pt x="39" y="57"/>
                    <a:pt x="44" y="64"/>
                  </a:cubicBezTo>
                  <a:cubicBezTo>
                    <a:pt x="46" y="67"/>
                    <a:pt x="51" y="73"/>
                    <a:pt x="55" y="78"/>
                  </a:cubicBezTo>
                  <a:cubicBezTo>
                    <a:pt x="55" y="78"/>
                    <a:pt x="63" y="88"/>
                    <a:pt x="66" y="91"/>
                  </a:cubicBezTo>
                  <a:cubicBezTo>
                    <a:pt x="70" y="94"/>
                    <a:pt x="71" y="96"/>
                    <a:pt x="74" y="94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任意多边形 85">
              <a:extLst>
                <a:ext uri="{FF2B5EF4-FFF2-40B4-BE49-F238E27FC236}">
                  <a16:creationId xmlns="" xmlns:a16="http://schemas.microsoft.com/office/drawing/2014/main" id="{9C7B61C7-BB9C-42DC-88B8-DAB35E0236A4}"/>
                </a:ext>
              </a:extLst>
            </p:cNvPr>
            <p:cNvSpPr/>
            <p:nvPr/>
          </p:nvSpPr>
          <p:spPr bwMode="auto">
            <a:xfrm>
              <a:off x="6508750" y="3504293"/>
              <a:ext cx="330200" cy="914400"/>
            </a:xfrm>
            <a:custGeom>
              <a:avLst/>
              <a:gdLst>
                <a:gd name="T0" fmla="*/ 57 w 100"/>
                <a:gd name="T1" fmla="*/ 0 h 277"/>
                <a:gd name="T2" fmla="*/ 9 w 100"/>
                <a:gd name="T3" fmla="*/ 55 h 277"/>
                <a:gd name="T4" fmla="*/ 0 w 100"/>
                <a:gd name="T5" fmla="*/ 170 h 277"/>
                <a:gd name="T6" fmla="*/ 6 w 100"/>
                <a:gd name="T7" fmla="*/ 187 h 277"/>
                <a:gd name="T8" fmla="*/ 82 w 100"/>
                <a:gd name="T9" fmla="*/ 277 h 277"/>
                <a:gd name="T10" fmla="*/ 100 w 100"/>
                <a:gd name="T11" fmla="*/ 249 h 277"/>
                <a:gd name="T12" fmla="*/ 43 w 100"/>
                <a:gd name="T13" fmla="*/ 168 h 277"/>
                <a:gd name="T14" fmla="*/ 57 w 100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277">
                  <a:moveTo>
                    <a:pt x="57" y="0"/>
                  </a:moveTo>
                  <a:cubicBezTo>
                    <a:pt x="57" y="0"/>
                    <a:pt x="13" y="19"/>
                    <a:pt x="9" y="55"/>
                  </a:cubicBezTo>
                  <a:cubicBezTo>
                    <a:pt x="5" y="84"/>
                    <a:pt x="2" y="147"/>
                    <a:pt x="0" y="170"/>
                  </a:cubicBezTo>
                  <a:cubicBezTo>
                    <a:pt x="0" y="176"/>
                    <a:pt x="2" y="182"/>
                    <a:pt x="6" y="187"/>
                  </a:cubicBezTo>
                  <a:cubicBezTo>
                    <a:pt x="82" y="277"/>
                    <a:pt x="82" y="277"/>
                    <a:pt x="82" y="277"/>
                  </a:cubicBezTo>
                  <a:cubicBezTo>
                    <a:pt x="100" y="249"/>
                    <a:pt x="100" y="249"/>
                    <a:pt x="100" y="249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84" y="24"/>
                    <a:pt x="57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任意多边形 86">
              <a:extLst>
                <a:ext uri="{FF2B5EF4-FFF2-40B4-BE49-F238E27FC236}">
                  <a16:creationId xmlns="" xmlns:a16="http://schemas.microsoft.com/office/drawing/2014/main" id="{A6480327-165D-4E51-99B3-45DB226ED947}"/>
                </a:ext>
              </a:extLst>
            </p:cNvPr>
            <p:cNvSpPr/>
            <p:nvPr/>
          </p:nvSpPr>
          <p:spPr bwMode="auto">
            <a:xfrm>
              <a:off x="7062788" y="3745593"/>
              <a:ext cx="87313" cy="115888"/>
            </a:xfrm>
            <a:custGeom>
              <a:avLst/>
              <a:gdLst>
                <a:gd name="T0" fmla="*/ 26 w 26"/>
                <a:gd name="T1" fmla="*/ 1 h 35"/>
                <a:gd name="T2" fmla="*/ 0 w 26"/>
                <a:gd name="T3" fmla="*/ 0 h 35"/>
                <a:gd name="T4" fmla="*/ 17 w 26"/>
                <a:gd name="T5" fmla="*/ 5 h 35"/>
                <a:gd name="T6" fmla="*/ 25 w 26"/>
                <a:gd name="T7" fmla="*/ 34 h 35"/>
                <a:gd name="T8" fmla="*/ 26 w 26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5">
                  <a:moveTo>
                    <a:pt x="2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4"/>
                  </a:cubicBezTo>
                  <a:cubicBezTo>
                    <a:pt x="25" y="33"/>
                    <a:pt x="26" y="1"/>
                    <a:pt x="2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任意多边形 87">
              <a:extLst>
                <a:ext uri="{FF2B5EF4-FFF2-40B4-BE49-F238E27FC236}">
                  <a16:creationId xmlns="" xmlns:a16="http://schemas.microsoft.com/office/drawing/2014/main" id="{46FEC512-9F20-4CAE-831D-5021B4C39DAF}"/>
                </a:ext>
              </a:extLst>
            </p:cNvPr>
            <p:cNvSpPr/>
            <p:nvPr/>
          </p:nvSpPr>
          <p:spPr bwMode="auto">
            <a:xfrm>
              <a:off x="7981950" y="2735943"/>
              <a:ext cx="498475" cy="438150"/>
            </a:xfrm>
            <a:custGeom>
              <a:avLst/>
              <a:gdLst>
                <a:gd name="T0" fmla="*/ 0 w 314"/>
                <a:gd name="T1" fmla="*/ 276 h 276"/>
                <a:gd name="T2" fmla="*/ 122 w 314"/>
                <a:gd name="T3" fmla="*/ 143 h 276"/>
                <a:gd name="T4" fmla="*/ 162 w 314"/>
                <a:gd name="T5" fmla="*/ 175 h 276"/>
                <a:gd name="T6" fmla="*/ 272 w 314"/>
                <a:gd name="T7" fmla="*/ 46 h 276"/>
                <a:gd name="T8" fmla="*/ 257 w 314"/>
                <a:gd name="T9" fmla="*/ 35 h 276"/>
                <a:gd name="T10" fmla="*/ 314 w 314"/>
                <a:gd name="T11" fmla="*/ 0 h 276"/>
                <a:gd name="T12" fmla="*/ 301 w 314"/>
                <a:gd name="T13" fmla="*/ 62 h 276"/>
                <a:gd name="T14" fmla="*/ 289 w 314"/>
                <a:gd name="T15" fmla="*/ 54 h 276"/>
                <a:gd name="T16" fmla="*/ 158 w 314"/>
                <a:gd name="T17" fmla="*/ 204 h 276"/>
                <a:gd name="T18" fmla="*/ 122 w 314"/>
                <a:gd name="T19" fmla="*/ 175 h 276"/>
                <a:gd name="T20" fmla="*/ 29 w 314"/>
                <a:gd name="T21" fmla="*/ 274 h 276"/>
                <a:gd name="T22" fmla="*/ 0 w 314"/>
                <a:gd name="T2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276">
                  <a:moveTo>
                    <a:pt x="0" y="276"/>
                  </a:moveTo>
                  <a:lnTo>
                    <a:pt x="122" y="143"/>
                  </a:lnTo>
                  <a:lnTo>
                    <a:pt x="162" y="175"/>
                  </a:lnTo>
                  <a:lnTo>
                    <a:pt x="272" y="46"/>
                  </a:lnTo>
                  <a:lnTo>
                    <a:pt x="257" y="35"/>
                  </a:lnTo>
                  <a:lnTo>
                    <a:pt x="314" y="0"/>
                  </a:lnTo>
                  <a:lnTo>
                    <a:pt x="301" y="62"/>
                  </a:lnTo>
                  <a:lnTo>
                    <a:pt x="289" y="54"/>
                  </a:lnTo>
                  <a:lnTo>
                    <a:pt x="158" y="204"/>
                  </a:lnTo>
                  <a:lnTo>
                    <a:pt x="122" y="175"/>
                  </a:lnTo>
                  <a:lnTo>
                    <a:pt x="29" y="274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任意多边形 88">
              <a:extLst>
                <a:ext uri="{FF2B5EF4-FFF2-40B4-BE49-F238E27FC236}">
                  <a16:creationId xmlns="" xmlns:a16="http://schemas.microsoft.com/office/drawing/2014/main" id="{6EA67486-1BA5-45DA-983A-AB760F30C7C3}"/>
                </a:ext>
              </a:extLst>
            </p:cNvPr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任意多边形 89">
              <a:extLst>
                <a:ext uri="{FF2B5EF4-FFF2-40B4-BE49-F238E27FC236}">
                  <a16:creationId xmlns="" xmlns:a16="http://schemas.microsoft.com/office/drawing/2014/main" id="{593195A6-5398-4851-860B-19C43D4CCDE6}"/>
                </a:ext>
              </a:extLst>
            </p:cNvPr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任意多边形 90">
              <a:extLst>
                <a:ext uri="{FF2B5EF4-FFF2-40B4-BE49-F238E27FC236}">
                  <a16:creationId xmlns="" xmlns:a16="http://schemas.microsoft.com/office/drawing/2014/main" id="{91210047-0811-4A79-86D5-30990F4B43C8}"/>
                </a:ext>
              </a:extLst>
            </p:cNvPr>
            <p:cNvSpPr/>
            <p:nvPr/>
          </p:nvSpPr>
          <p:spPr bwMode="auto">
            <a:xfrm>
              <a:off x="8726488" y="2742293"/>
              <a:ext cx="700088" cy="100013"/>
            </a:xfrm>
            <a:custGeom>
              <a:avLst/>
              <a:gdLst>
                <a:gd name="T0" fmla="*/ 0 w 441"/>
                <a:gd name="T1" fmla="*/ 29 h 63"/>
                <a:gd name="T2" fmla="*/ 441 w 441"/>
                <a:gd name="T3" fmla="*/ 0 h 63"/>
                <a:gd name="T4" fmla="*/ 441 w 441"/>
                <a:gd name="T5" fmla="*/ 38 h 63"/>
                <a:gd name="T6" fmla="*/ 0 w 441"/>
                <a:gd name="T7" fmla="*/ 63 h 63"/>
                <a:gd name="T8" fmla="*/ 0 w 441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3">
                  <a:moveTo>
                    <a:pt x="0" y="29"/>
                  </a:moveTo>
                  <a:lnTo>
                    <a:pt x="441" y="0"/>
                  </a:lnTo>
                  <a:lnTo>
                    <a:pt x="441" y="38"/>
                  </a:lnTo>
                  <a:lnTo>
                    <a:pt x="0" y="6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任意多边形 91">
              <a:extLst>
                <a:ext uri="{FF2B5EF4-FFF2-40B4-BE49-F238E27FC236}">
                  <a16:creationId xmlns="" xmlns:a16="http://schemas.microsoft.com/office/drawing/2014/main" id="{E11A90E1-FE97-46C0-986D-AE238186AC39}"/>
                </a:ext>
              </a:extLst>
            </p:cNvPr>
            <p:cNvSpPr/>
            <p:nvPr/>
          </p:nvSpPr>
          <p:spPr bwMode="auto">
            <a:xfrm>
              <a:off x="8726488" y="2855005"/>
              <a:ext cx="700088" cy="95250"/>
            </a:xfrm>
            <a:custGeom>
              <a:avLst/>
              <a:gdLst>
                <a:gd name="T0" fmla="*/ 0 w 441"/>
                <a:gd name="T1" fmla="*/ 27 h 60"/>
                <a:gd name="T2" fmla="*/ 441 w 441"/>
                <a:gd name="T3" fmla="*/ 0 h 60"/>
                <a:gd name="T4" fmla="*/ 441 w 441"/>
                <a:gd name="T5" fmla="*/ 35 h 60"/>
                <a:gd name="T6" fmla="*/ 0 w 441"/>
                <a:gd name="T7" fmla="*/ 60 h 60"/>
                <a:gd name="T8" fmla="*/ 0 w 441"/>
                <a:gd name="T9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0">
                  <a:moveTo>
                    <a:pt x="0" y="27"/>
                  </a:moveTo>
                  <a:lnTo>
                    <a:pt x="441" y="0"/>
                  </a:lnTo>
                  <a:lnTo>
                    <a:pt x="441" y="35"/>
                  </a:lnTo>
                  <a:lnTo>
                    <a:pt x="0" y="6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任意多边形 92">
              <a:extLst>
                <a:ext uri="{FF2B5EF4-FFF2-40B4-BE49-F238E27FC236}">
                  <a16:creationId xmlns="" xmlns:a16="http://schemas.microsoft.com/office/drawing/2014/main" id="{68378944-705F-47DA-8E55-3BC16710F842}"/>
                </a:ext>
              </a:extLst>
            </p:cNvPr>
            <p:cNvSpPr/>
            <p:nvPr/>
          </p:nvSpPr>
          <p:spPr bwMode="auto">
            <a:xfrm>
              <a:off x="8726488" y="2966130"/>
              <a:ext cx="703263" cy="93663"/>
            </a:xfrm>
            <a:custGeom>
              <a:avLst/>
              <a:gdLst>
                <a:gd name="T0" fmla="*/ 0 w 443"/>
                <a:gd name="T1" fmla="*/ 25 h 59"/>
                <a:gd name="T2" fmla="*/ 443 w 443"/>
                <a:gd name="T3" fmla="*/ 0 h 59"/>
                <a:gd name="T4" fmla="*/ 441 w 443"/>
                <a:gd name="T5" fmla="*/ 36 h 59"/>
                <a:gd name="T6" fmla="*/ 0 w 443"/>
                <a:gd name="T7" fmla="*/ 59 h 59"/>
                <a:gd name="T8" fmla="*/ 0 w 443"/>
                <a:gd name="T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59">
                  <a:moveTo>
                    <a:pt x="0" y="25"/>
                  </a:moveTo>
                  <a:lnTo>
                    <a:pt x="443" y="0"/>
                  </a:lnTo>
                  <a:lnTo>
                    <a:pt x="441" y="36"/>
                  </a:lnTo>
                  <a:lnTo>
                    <a:pt x="0" y="5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任意多边形 93">
              <a:extLst>
                <a:ext uri="{FF2B5EF4-FFF2-40B4-BE49-F238E27FC236}">
                  <a16:creationId xmlns="" xmlns:a16="http://schemas.microsoft.com/office/drawing/2014/main" id="{22D7FD26-6B44-4BF8-8654-6DB777BEDEA8}"/>
                </a:ext>
              </a:extLst>
            </p:cNvPr>
            <p:cNvSpPr/>
            <p:nvPr/>
          </p:nvSpPr>
          <p:spPr bwMode="auto">
            <a:xfrm>
              <a:off x="8361363" y="3553505"/>
              <a:ext cx="19050" cy="26988"/>
            </a:xfrm>
            <a:custGeom>
              <a:avLst/>
              <a:gdLst>
                <a:gd name="T0" fmla="*/ 0 w 12"/>
                <a:gd name="T1" fmla="*/ 0 h 17"/>
                <a:gd name="T2" fmla="*/ 12 w 12"/>
                <a:gd name="T3" fmla="*/ 4 h 17"/>
                <a:gd name="T4" fmla="*/ 2 w 12"/>
                <a:gd name="T5" fmla="*/ 17 h 17"/>
                <a:gd name="T6" fmla="*/ 0 w 12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0" y="0"/>
                  </a:moveTo>
                  <a:lnTo>
                    <a:pt x="12" y="4"/>
                  </a:lnTo>
                  <a:lnTo>
                    <a:pt x="2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任意多边形 94">
              <a:extLst>
                <a:ext uri="{FF2B5EF4-FFF2-40B4-BE49-F238E27FC236}">
                  <a16:creationId xmlns="" xmlns:a16="http://schemas.microsoft.com/office/drawing/2014/main" id="{D6FCB142-842C-4F1F-83F1-4D17CDAF28B6}"/>
                </a:ext>
              </a:extLst>
            </p:cNvPr>
            <p:cNvSpPr/>
            <p:nvPr/>
          </p:nvSpPr>
          <p:spPr bwMode="auto">
            <a:xfrm>
              <a:off x="7762875" y="2818493"/>
              <a:ext cx="1627188" cy="1428750"/>
            </a:xfrm>
            <a:custGeom>
              <a:avLst/>
              <a:gdLst>
                <a:gd name="T0" fmla="*/ 0 w 1025"/>
                <a:gd name="T1" fmla="*/ 898 h 900"/>
                <a:gd name="T2" fmla="*/ 389 w 1025"/>
                <a:gd name="T3" fmla="*/ 467 h 900"/>
                <a:gd name="T4" fmla="*/ 524 w 1025"/>
                <a:gd name="T5" fmla="*/ 575 h 900"/>
                <a:gd name="T6" fmla="*/ 886 w 1025"/>
                <a:gd name="T7" fmla="*/ 145 h 900"/>
                <a:gd name="T8" fmla="*/ 838 w 1025"/>
                <a:gd name="T9" fmla="*/ 114 h 900"/>
                <a:gd name="T10" fmla="*/ 1025 w 1025"/>
                <a:gd name="T11" fmla="*/ 0 h 900"/>
                <a:gd name="T12" fmla="*/ 986 w 1025"/>
                <a:gd name="T13" fmla="*/ 206 h 900"/>
                <a:gd name="T14" fmla="*/ 940 w 1025"/>
                <a:gd name="T15" fmla="*/ 177 h 900"/>
                <a:gd name="T16" fmla="*/ 512 w 1025"/>
                <a:gd name="T17" fmla="*/ 671 h 900"/>
                <a:gd name="T18" fmla="*/ 393 w 1025"/>
                <a:gd name="T19" fmla="*/ 573 h 900"/>
                <a:gd name="T20" fmla="*/ 92 w 1025"/>
                <a:gd name="T21" fmla="*/ 900 h 900"/>
                <a:gd name="T22" fmla="*/ 0 w 1025"/>
                <a:gd name="T23" fmla="*/ 89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5" h="900">
                  <a:moveTo>
                    <a:pt x="0" y="898"/>
                  </a:moveTo>
                  <a:lnTo>
                    <a:pt x="389" y="467"/>
                  </a:lnTo>
                  <a:lnTo>
                    <a:pt x="524" y="575"/>
                  </a:lnTo>
                  <a:lnTo>
                    <a:pt x="886" y="145"/>
                  </a:lnTo>
                  <a:lnTo>
                    <a:pt x="838" y="114"/>
                  </a:lnTo>
                  <a:lnTo>
                    <a:pt x="1025" y="0"/>
                  </a:lnTo>
                  <a:lnTo>
                    <a:pt x="986" y="206"/>
                  </a:lnTo>
                  <a:lnTo>
                    <a:pt x="940" y="177"/>
                  </a:lnTo>
                  <a:lnTo>
                    <a:pt x="512" y="671"/>
                  </a:lnTo>
                  <a:lnTo>
                    <a:pt x="393" y="573"/>
                  </a:lnTo>
                  <a:lnTo>
                    <a:pt x="92" y="900"/>
                  </a:lnTo>
                  <a:lnTo>
                    <a:pt x="0" y="89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任意多边形 95">
              <a:extLst>
                <a:ext uri="{FF2B5EF4-FFF2-40B4-BE49-F238E27FC236}">
                  <a16:creationId xmlns="" xmlns:a16="http://schemas.microsoft.com/office/drawing/2014/main" id="{BF8D4224-5C4D-4031-81D7-70A31598CF7A}"/>
                </a:ext>
              </a:extLst>
            </p:cNvPr>
            <p:cNvSpPr/>
            <p:nvPr/>
          </p:nvSpPr>
          <p:spPr bwMode="auto">
            <a:xfrm>
              <a:off x="9344025" y="2808968"/>
              <a:ext cx="46038" cy="46038"/>
            </a:xfrm>
            <a:custGeom>
              <a:avLst/>
              <a:gdLst>
                <a:gd name="T0" fmla="*/ 17 w 29"/>
                <a:gd name="T1" fmla="*/ 0 h 29"/>
                <a:gd name="T2" fmla="*/ 29 w 29"/>
                <a:gd name="T3" fmla="*/ 6 h 29"/>
                <a:gd name="T4" fmla="*/ 23 w 29"/>
                <a:gd name="T5" fmla="*/ 29 h 29"/>
                <a:gd name="T6" fmla="*/ 0 w 29"/>
                <a:gd name="T7" fmla="*/ 25 h 29"/>
                <a:gd name="T8" fmla="*/ 17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0"/>
                  </a:moveTo>
                  <a:lnTo>
                    <a:pt x="29" y="6"/>
                  </a:lnTo>
                  <a:lnTo>
                    <a:pt x="23" y="29"/>
                  </a:lnTo>
                  <a:lnTo>
                    <a:pt x="0" y="2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任意多边形 96">
              <a:extLst>
                <a:ext uri="{FF2B5EF4-FFF2-40B4-BE49-F238E27FC236}">
                  <a16:creationId xmlns="" xmlns:a16="http://schemas.microsoft.com/office/drawing/2014/main" id="{B5AFD928-D846-411B-B658-B4F2CE8CECA2}"/>
                </a:ext>
              </a:extLst>
            </p:cNvPr>
            <p:cNvSpPr/>
            <p:nvPr/>
          </p:nvSpPr>
          <p:spPr bwMode="auto">
            <a:xfrm>
              <a:off x="7737475" y="2808968"/>
              <a:ext cx="1633538" cy="1438275"/>
            </a:xfrm>
            <a:custGeom>
              <a:avLst/>
              <a:gdLst>
                <a:gd name="T0" fmla="*/ 0 w 1029"/>
                <a:gd name="T1" fmla="*/ 904 h 906"/>
                <a:gd name="T2" fmla="*/ 393 w 1029"/>
                <a:gd name="T3" fmla="*/ 469 h 906"/>
                <a:gd name="T4" fmla="*/ 528 w 1029"/>
                <a:gd name="T5" fmla="*/ 577 h 906"/>
                <a:gd name="T6" fmla="*/ 890 w 1029"/>
                <a:gd name="T7" fmla="*/ 147 h 906"/>
                <a:gd name="T8" fmla="*/ 842 w 1029"/>
                <a:gd name="T9" fmla="*/ 114 h 906"/>
                <a:gd name="T10" fmla="*/ 1029 w 1029"/>
                <a:gd name="T11" fmla="*/ 0 h 906"/>
                <a:gd name="T12" fmla="*/ 989 w 1029"/>
                <a:gd name="T13" fmla="*/ 207 h 906"/>
                <a:gd name="T14" fmla="*/ 944 w 1029"/>
                <a:gd name="T15" fmla="*/ 176 h 906"/>
                <a:gd name="T16" fmla="*/ 515 w 1029"/>
                <a:gd name="T17" fmla="*/ 673 h 906"/>
                <a:gd name="T18" fmla="*/ 397 w 1029"/>
                <a:gd name="T19" fmla="*/ 575 h 906"/>
                <a:gd name="T20" fmla="*/ 91 w 1029"/>
                <a:gd name="T21" fmla="*/ 906 h 906"/>
                <a:gd name="T22" fmla="*/ 0 w 1029"/>
                <a:gd name="T23" fmla="*/ 90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9" h="906">
                  <a:moveTo>
                    <a:pt x="0" y="904"/>
                  </a:moveTo>
                  <a:lnTo>
                    <a:pt x="393" y="469"/>
                  </a:lnTo>
                  <a:lnTo>
                    <a:pt x="528" y="577"/>
                  </a:lnTo>
                  <a:lnTo>
                    <a:pt x="890" y="147"/>
                  </a:lnTo>
                  <a:lnTo>
                    <a:pt x="842" y="114"/>
                  </a:lnTo>
                  <a:lnTo>
                    <a:pt x="1029" y="0"/>
                  </a:lnTo>
                  <a:lnTo>
                    <a:pt x="989" y="207"/>
                  </a:lnTo>
                  <a:lnTo>
                    <a:pt x="944" y="176"/>
                  </a:lnTo>
                  <a:lnTo>
                    <a:pt x="515" y="673"/>
                  </a:lnTo>
                  <a:lnTo>
                    <a:pt x="397" y="575"/>
                  </a:lnTo>
                  <a:lnTo>
                    <a:pt x="91" y="906"/>
                  </a:lnTo>
                  <a:lnTo>
                    <a:pt x="0" y="90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任意多边形 97">
              <a:extLst>
                <a:ext uri="{FF2B5EF4-FFF2-40B4-BE49-F238E27FC236}">
                  <a16:creationId xmlns="" xmlns:a16="http://schemas.microsoft.com/office/drawing/2014/main" id="{0739ED9D-F4F5-435B-9F9C-B73E38D73D77}"/>
                </a:ext>
              </a:extLst>
            </p:cNvPr>
            <p:cNvSpPr/>
            <p:nvPr/>
          </p:nvSpPr>
          <p:spPr bwMode="auto">
            <a:xfrm>
              <a:off x="9307513" y="3105830"/>
              <a:ext cx="20638" cy="39688"/>
            </a:xfrm>
            <a:custGeom>
              <a:avLst/>
              <a:gdLst>
                <a:gd name="T0" fmla="*/ 0 w 13"/>
                <a:gd name="T1" fmla="*/ 20 h 25"/>
                <a:gd name="T2" fmla="*/ 13 w 13"/>
                <a:gd name="T3" fmla="*/ 25 h 25"/>
                <a:gd name="T4" fmla="*/ 5 w 13"/>
                <a:gd name="T5" fmla="*/ 0 h 25"/>
                <a:gd name="T6" fmla="*/ 0 w 13"/>
                <a:gd name="T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20"/>
                  </a:moveTo>
                  <a:lnTo>
                    <a:pt x="13" y="25"/>
                  </a:ln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任意多边形 98">
              <a:extLst>
                <a:ext uri="{FF2B5EF4-FFF2-40B4-BE49-F238E27FC236}">
                  <a16:creationId xmlns="" xmlns:a16="http://schemas.microsoft.com/office/drawing/2014/main" id="{EA81D314-CA91-4450-A05B-42B6AD384CDA}"/>
                </a:ext>
              </a:extLst>
            </p:cNvPr>
            <p:cNvSpPr/>
            <p:nvPr/>
          </p:nvSpPr>
          <p:spPr bwMode="auto">
            <a:xfrm>
              <a:off x="8555038" y="3861480"/>
              <a:ext cx="20638" cy="22225"/>
            </a:xfrm>
            <a:custGeom>
              <a:avLst/>
              <a:gdLst>
                <a:gd name="T0" fmla="*/ 0 w 13"/>
                <a:gd name="T1" fmla="*/ 10 h 14"/>
                <a:gd name="T2" fmla="*/ 13 w 13"/>
                <a:gd name="T3" fmla="*/ 14 h 14"/>
                <a:gd name="T4" fmla="*/ 9 w 13"/>
                <a:gd name="T5" fmla="*/ 0 h 14"/>
                <a:gd name="T6" fmla="*/ 0 w 1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10"/>
                  </a:moveTo>
                  <a:lnTo>
                    <a:pt x="13" y="14"/>
                  </a:lnTo>
                  <a:lnTo>
                    <a:pt x="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任意多边形 99">
              <a:extLst>
                <a:ext uri="{FF2B5EF4-FFF2-40B4-BE49-F238E27FC236}">
                  <a16:creationId xmlns="" xmlns:a16="http://schemas.microsoft.com/office/drawing/2014/main" id="{7C578E43-47FD-4608-98FA-6672FE042218}"/>
                </a:ext>
              </a:extLst>
            </p:cNvPr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close/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 100">
              <a:extLst>
                <a:ext uri="{FF2B5EF4-FFF2-40B4-BE49-F238E27FC236}">
                  <a16:creationId xmlns="" xmlns:a16="http://schemas.microsoft.com/office/drawing/2014/main" id="{0D96FE8F-0E82-47A6-A735-7086DD148CEF}"/>
                </a:ext>
              </a:extLst>
            </p:cNvPr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任意多边形 101">
              <a:extLst>
                <a:ext uri="{FF2B5EF4-FFF2-40B4-BE49-F238E27FC236}">
                  <a16:creationId xmlns="" xmlns:a16="http://schemas.microsoft.com/office/drawing/2014/main" id="{05EA0F3F-251B-4C1E-9D68-5A510705D5BA}"/>
                </a:ext>
              </a:extLst>
            </p:cNvPr>
            <p:cNvSpPr/>
            <p:nvPr/>
          </p:nvSpPr>
          <p:spPr bwMode="auto">
            <a:xfrm>
              <a:off x="6719888" y="2518455"/>
              <a:ext cx="568325" cy="187325"/>
            </a:xfrm>
            <a:custGeom>
              <a:avLst/>
              <a:gdLst>
                <a:gd name="T0" fmla="*/ 171 w 172"/>
                <a:gd name="T1" fmla="*/ 0 h 57"/>
                <a:gd name="T2" fmla="*/ 160 w 172"/>
                <a:gd name="T3" fmla="*/ 1 h 57"/>
                <a:gd name="T4" fmla="*/ 161 w 172"/>
                <a:gd name="T5" fmla="*/ 23 h 57"/>
                <a:gd name="T6" fmla="*/ 148 w 172"/>
                <a:gd name="T7" fmla="*/ 37 h 57"/>
                <a:gd name="T8" fmla="*/ 0 w 172"/>
                <a:gd name="T9" fmla="*/ 44 h 57"/>
                <a:gd name="T10" fmla="*/ 0 w 172"/>
                <a:gd name="T11" fmla="*/ 57 h 57"/>
                <a:gd name="T12" fmla="*/ 158 w 172"/>
                <a:gd name="T13" fmla="*/ 49 h 57"/>
                <a:gd name="T14" fmla="*/ 172 w 172"/>
                <a:gd name="T15" fmla="*/ 35 h 57"/>
                <a:gd name="T16" fmla="*/ 171 w 172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57">
                  <a:moveTo>
                    <a:pt x="171" y="0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1" y="30"/>
                    <a:pt x="155" y="37"/>
                    <a:pt x="148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6" y="49"/>
                    <a:pt x="172" y="42"/>
                    <a:pt x="172" y="35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任意多边形 102">
              <a:extLst>
                <a:ext uri="{FF2B5EF4-FFF2-40B4-BE49-F238E27FC236}">
                  <a16:creationId xmlns="" xmlns:a16="http://schemas.microsoft.com/office/drawing/2014/main" id="{212964CD-D305-4053-A1DB-69021F5F3977}"/>
                </a:ext>
              </a:extLst>
            </p:cNvPr>
            <p:cNvSpPr/>
            <p:nvPr/>
          </p:nvSpPr>
          <p:spPr bwMode="auto">
            <a:xfrm>
              <a:off x="6096000" y="1881868"/>
              <a:ext cx="1155700" cy="811213"/>
            </a:xfrm>
            <a:custGeom>
              <a:avLst/>
              <a:gdLst>
                <a:gd name="T0" fmla="*/ 13 w 350"/>
                <a:gd name="T1" fmla="*/ 32 h 246"/>
                <a:gd name="T2" fmla="*/ 329 w 350"/>
                <a:gd name="T3" fmla="*/ 1 h 246"/>
                <a:gd name="T4" fmla="*/ 345 w 350"/>
                <a:gd name="T5" fmla="*/ 15 h 246"/>
                <a:gd name="T6" fmla="*/ 350 w 350"/>
                <a:gd name="T7" fmla="*/ 216 h 246"/>
                <a:gd name="T8" fmla="*/ 337 w 350"/>
                <a:gd name="T9" fmla="*/ 230 h 246"/>
                <a:gd name="T10" fmla="*/ 16 w 350"/>
                <a:gd name="T11" fmla="*/ 245 h 246"/>
                <a:gd name="T12" fmla="*/ 1 w 350"/>
                <a:gd name="T13" fmla="*/ 231 h 246"/>
                <a:gd name="T14" fmla="*/ 0 w 350"/>
                <a:gd name="T15" fmla="*/ 46 h 246"/>
                <a:gd name="T16" fmla="*/ 13 w 350"/>
                <a:gd name="T17" fmla="*/ 3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246">
                  <a:moveTo>
                    <a:pt x="13" y="32"/>
                  </a:moveTo>
                  <a:cubicBezTo>
                    <a:pt x="76" y="26"/>
                    <a:pt x="273" y="7"/>
                    <a:pt x="329" y="1"/>
                  </a:cubicBezTo>
                  <a:cubicBezTo>
                    <a:pt x="337" y="0"/>
                    <a:pt x="344" y="6"/>
                    <a:pt x="345" y="15"/>
                  </a:cubicBezTo>
                  <a:cubicBezTo>
                    <a:pt x="350" y="216"/>
                    <a:pt x="350" y="216"/>
                    <a:pt x="350" y="216"/>
                  </a:cubicBezTo>
                  <a:cubicBezTo>
                    <a:pt x="350" y="223"/>
                    <a:pt x="344" y="230"/>
                    <a:pt x="337" y="230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8" y="246"/>
                    <a:pt x="1" y="239"/>
                    <a:pt x="1" y="2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5" y="33"/>
                    <a:pt x="13" y="32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任意多边形 103">
              <a:extLst>
                <a:ext uri="{FF2B5EF4-FFF2-40B4-BE49-F238E27FC236}">
                  <a16:creationId xmlns="" xmlns:a16="http://schemas.microsoft.com/office/drawing/2014/main" id="{8C9F8E6A-8862-41CF-BDD5-043BE0CF1EF0}"/>
                </a:ext>
              </a:extLst>
            </p:cNvPr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 104">
              <a:extLst>
                <a:ext uri="{FF2B5EF4-FFF2-40B4-BE49-F238E27FC236}">
                  <a16:creationId xmlns="" xmlns:a16="http://schemas.microsoft.com/office/drawing/2014/main" id="{E8C84040-E3DB-47B1-8EEE-D8A8F2BE3DC7}"/>
                </a:ext>
              </a:extLst>
            </p:cNvPr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任意多边形 105">
              <a:extLst>
                <a:ext uri="{FF2B5EF4-FFF2-40B4-BE49-F238E27FC236}">
                  <a16:creationId xmlns="" xmlns:a16="http://schemas.microsoft.com/office/drawing/2014/main" id="{55921FB8-5D91-49CD-9D6F-2FE7270C6825}"/>
                </a:ext>
              </a:extLst>
            </p:cNvPr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任意多边形 106">
              <a:extLst>
                <a:ext uri="{FF2B5EF4-FFF2-40B4-BE49-F238E27FC236}">
                  <a16:creationId xmlns="" xmlns:a16="http://schemas.microsoft.com/office/drawing/2014/main" id="{E0E8E34F-FC1F-4705-99FC-BCBFDE2E79D4}"/>
                </a:ext>
              </a:extLst>
            </p:cNvPr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任意多边形 107">
              <a:extLst>
                <a:ext uri="{FF2B5EF4-FFF2-40B4-BE49-F238E27FC236}">
                  <a16:creationId xmlns="" xmlns:a16="http://schemas.microsoft.com/office/drawing/2014/main" id="{E95D8205-41FD-40A6-A832-27B9D650237C}"/>
                </a:ext>
              </a:extLst>
            </p:cNvPr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 108">
              <a:extLst>
                <a:ext uri="{FF2B5EF4-FFF2-40B4-BE49-F238E27FC236}">
                  <a16:creationId xmlns="" xmlns:a16="http://schemas.microsoft.com/office/drawing/2014/main" id="{5BF2878F-2DE8-4B15-A377-D083B6F22A3D}"/>
                </a:ext>
              </a:extLst>
            </p:cNvPr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任意多边形 109">
              <a:extLst>
                <a:ext uri="{FF2B5EF4-FFF2-40B4-BE49-F238E27FC236}">
                  <a16:creationId xmlns="" xmlns:a16="http://schemas.microsoft.com/office/drawing/2014/main" id="{5549352C-2628-49FD-8FE1-2FA7BB51EF89}"/>
                </a:ext>
              </a:extLst>
            </p:cNvPr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任意多边形 110">
              <a:extLst>
                <a:ext uri="{FF2B5EF4-FFF2-40B4-BE49-F238E27FC236}">
                  <a16:creationId xmlns="" xmlns:a16="http://schemas.microsoft.com/office/drawing/2014/main" id="{80923E4E-E4EA-4A89-9B1B-B479AD4D73EE}"/>
                </a:ext>
              </a:extLst>
            </p:cNvPr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任意多边形 111">
              <a:extLst>
                <a:ext uri="{FF2B5EF4-FFF2-40B4-BE49-F238E27FC236}">
                  <a16:creationId xmlns="" xmlns:a16="http://schemas.microsoft.com/office/drawing/2014/main" id="{1601136B-780A-457F-88C1-5AE933A14C4A}"/>
                </a:ext>
              </a:extLst>
            </p:cNvPr>
            <p:cNvSpPr/>
            <p:nvPr/>
          </p:nvSpPr>
          <p:spPr bwMode="auto">
            <a:xfrm>
              <a:off x="9417050" y="4740955"/>
              <a:ext cx="403225" cy="238125"/>
            </a:xfrm>
            <a:custGeom>
              <a:avLst/>
              <a:gdLst>
                <a:gd name="T0" fmla="*/ 0 w 122"/>
                <a:gd name="T1" fmla="*/ 16 h 72"/>
                <a:gd name="T2" fmla="*/ 122 w 122"/>
                <a:gd name="T3" fmla="*/ 17 h 72"/>
                <a:gd name="T4" fmla="*/ 70 w 122"/>
                <a:gd name="T5" fmla="*/ 72 h 72"/>
                <a:gd name="T6" fmla="*/ 0 w 122"/>
                <a:gd name="T7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72">
                  <a:moveTo>
                    <a:pt x="0" y="16"/>
                  </a:moveTo>
                  <a:cubicBezTo>
                    <a:pt x="0" y="16"/>
                    <a:pt x="68" y="0"/>
                    <a:pt x="122" y="17"/>
                  </a:cubicBezTo>
                  <a:cubicBezTo>
                    <a:pt x="70" y="72"/>
                    <a:pt x="70" y="72"/>
                    <a:pt x="70" y="72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31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 112">
              <a:extLst>
                <a:ext uri="{FF2B5EF4-FFF2-40B4-BE49-F238E27FC236}">
                  <a16:creationId xmlns="" xmlns:a16="http://schemas.microsoft.com/office/drawing/2014/main" id="{38FB6EAA-872E-459C-AB20-B6B04B666070}"/>
                </a:ext>
              </a:extLst>
            </p:cNvPr>
            <p:cNvSpPr/>
            <p:nvPr/>
          </p:nvSpPr>
          <p:spPr bwMode="auto">
            <a:xfrm>
              <a:off x="9475788" y="3856718"/>
              <a:ext cx="327025" cy="835025"/>
            </a:xfrm>
            <a:custGeom>
              <a:avLst/>
              <a:gdLst>
                <a:gd name="T0" fmla="*/ 56 w 99"/>
                <a:gd name="T1" fmla="*/ 253 h 253"/>
                <a:gd name="T2" fmla="*/ 56 w 99"/>
                <a:gd name="T3" fmla="*/ 252 h 253"/>
                <a:gd name="T4" fmla="*/ 57 w 99"/>
                <a:gd name="T5" fmla="*/ 251 h 253"/>
                <a:gd name="T6" fmla="*/ 84 w 99"/>
                <a:gd name="T7" fmla="*/ 212 h 253"/>
                <a:gd name="T8" fmla="*/ 70 w 99"/>
                <a:gd name="T9" fmla="*/ 215 h 253"/>
                <a:gd name="T10" fmla="*/ 87 w 99"/>
                <a:gd name="T11" fmla="*/ 205 h 253"/>
                <a:gd name="T12" fmla="*/ 87 w 99"/>
                <a:gd name="T13" fmla="*/ 205 h 253"/>
                <a:gd name="T14" fmla="*/ 95 w 99"/>
                <a:gd name="T15" fmla="*/ 180 h 253"/>
                <a:gd name="T16" fmla="*/ 72 w 99"/>
                <a:gd name="T17" fmla="*/ 186 h 253"/>
                <a:gd name="T18" fmla="*/ 96 w 99"/>
                <a:gd name="T19" fmla="*/ 171 h 253"/>
                <a:gd name="T20" fmla="*/ 99 w 99"/>
                <a:gd name="T21" fmla="*/ 152 h 253"/>
                <a:gd name="T22" fmla="*/ 69 w 99"/>
                <a:gd name="T23" fmla="*/ 137 h 253"/>
                <a:gd name="T24" fmla="*/ 99 w 99"/>
                <a:gd name="T25" fmla="*/ 144 h 253"/>
                <a:gd name="T26" fmla="*/ 98 w 99"/>
                <a:gd name="T27" fmla="*/ 124 h 253"/>
                <a:gd name="T28" fmla="*/ 70 w 99"/>
                <a:gd name="T29" fmla="*/ 122 h 253"/>
                <a:gd name="T30" fmla="*/ 98 w 99"/>
                <a:gd name="T31" fmla="*/ 116 h 253"/>
                <a:gd name="T32" fmla="*/ 92 w 99"/>
                <a:gd name="T33" fmla="*/ 93 h 253"/>
                <a:gd name="T34" fmla="*/ 70 w 99"/>
                <a:gd name="T35" fmla="*/ 105 h 253"/>
                <a:gd name="T36" fmla="*/ 90 w 99"/>
                <a:gd name="T37" fmla="*/ 86 h 253"/>
                <a:gd name="T38" fmla="*/ 83 w 99"/>
                <a:gd name="T39" fmla="*/ 74 h 253"/>
                <a:gd name="T40" fmla="*/ 53 w 99"/>
                <a:gd name="T41" fmla="*/ 77 h 253"/>
                <a:gd name="T42" fmla="*/ 78 w 99"/>
                <a:gd name="T43" fmla="*/ 66 h 253"/>
                <a:gd name="T44" fmla="*/ 76 w 99"/>
                <a:gd name="T45" fmla="*/ 64 h 253"/>
                <a:gd name="T46" fmla="*/ 65 w 99"/>
                <a:gd name="T47" fmla="*/ 48 h 253"/>
                <a:gd name="T48" fmla="*/ 52 w 99"/>
                <a:gd name="T49" fmla="*/ 55 h 253"/>
                <a:gd name="T50" fmla="*/ 63 w 99"/>
                <a:gd name="T51" fmla="*/ 43 h 253"/>
                <a:gd name="T52" fmla="*/ 55 w 99"/>
                <a:gd name="T53" fmla="*/ 4 h 253"/>
                <a:gd name="T54" fmla="*/ 55 w 99"/>
                <a:gd name="T55" fmla="*/ 3 h 253"/>
                <a:gd name="T56" fmla="*/ 55 w 99"/>
                <a:gd name="T57" fmla="*/ 0 h 253"/>
                <a:gd name="T58" fmla="*/ 19 w 99"/>
                <a:gd name="T59" fmla="*/ 21 h 253"/>
                <a:gd name="T60" fmla="*/ 29 w 99"/>
                <a:gd name="T61" fmla="*/ 51 h 253"/>
                <a:gd name="T62" fmla="*/ 13 w 99"/>
                <a:gd name="T63" fmla="*/ 30 h 253"/>
                <a:gd name="T64" fmla="*/ 4 w 99"/>
                <a:gd name="T65" fmla="*/ 51 h 253"/>
                <a:gd name="T66" fmla="*/ 20 w 99"/>
                <a:gd name="T67" fmla="*/ 79 h 253"/>
                <a:gd name="T68" fmla="*/ 1 w 99"/>
                <a:gd name="T69" fmla="*/ 69 h 253"/>
                <a:gd name="T70" fmla="*/ 2 w 99"/>
                <a:gd name="T71" fmla="*/ 98 h 253"/>
                <a:gd name="T72" fmla="*/ 23 w 99"/>
                <a:gd name="T73" fmla="*/ 94 h 253"/>
                <a:gd name="T74" fmla="*/ 3 w 99"/>
                <a:gd name="T75" fmla="*/ 110 h 253"/>
                <a:gd name="T76" fmla="*/ 8 w 99"/>
                <a:gd name="T77" fmla="*/ 134 h 253"/>
                <a:gd name="T78" fmla="*/ 28 w 99"/>
                <a:gd name="T79" fmla="*/ 118 h 253"/>
                <a:gd name="T80" fmla="*/ 11 w 99"/>
                <a:gd name="T81" fmla="*/ 143 h 253"/>
                <a:gd name="T82" fmla="*/ 18 w 99"/>
                <a:gd name="T83" fmla="*/ 168 h 253"/>
                <a:gd name="T84" fmla="*/ 18 w 99"/>
                <a:gd name="T85" fmla="*/ 168 h 253"/>
                <a:gd name="T86" fmla="*/ 37 w 99"/>
                <a:gd name="T87" fmla="*/ 163 h 253"/>
                <a:gd name="T88" fmla="*/ 22 w 99"/>
                <a:gd name="T89" fmla="*/ 177 h 253"/>
                <a:gd name="T90" fmla="*/ 29 w 99"/>
                <a:gd name="T91" fmla="*/ 195 h 253"/>
                <a:gd name="T92" fmla="*/ 44 w 99"/>
                <a:gd name="T93" fmla="*/ 177 h 253"/>
                <a:gd name="T94" fmla="*/ 32 w 99"/>
                <a:gd name="T95" fmla="*/ 204 h 253"/>
                <a:gd name="T96" fmla="*/ 40 w 99"/>
                <a:gd name="T97" fmla="*/ 221 h 253"/>
                <a:gd name="T98" fmla="*/ 50 w 99"/>
                <a:gd name="T99" fmla="*/ 209 h 253"/>
                <a:gd name="T100" fmla="*/ 43 w 99"/>
                <a:gd name="T101" fmla="*/ 228 h 253"/>
                <a:gd name="T102" fmla="*/ 43 w 99"/>
                <a:gd name="T103" fmla="*/ 228 h 253"/>
                <a:gd name="T104" fmla="*/ 56 w 99"/>
                <a:gd name="T10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253">
                  <a:moveTo>
                    <a:pt x="56" y="253"/>
                  </a:moveTo>
                  <a:cubicBezTo>
                    <a:pt x="56" y="252"/>
                    <a:pt x="56" y="252"/>
                    <a:pt x="56" y="252"/>
                  </a:cubicBezTo>
                  <a:cubicBezTo>
                    <a:pt x="57" y="251"/>
                    <a:pt x="57" y="251"/>
                    <a:pt x="57" y="251"/>
                  </a:cubicBezTo>
                  <a:cubicBezTo>
                    <a:pt x="68" y="240"/>
                    <a:pt x="77" y="227"/>
                    <a:pt x="84" y="212"/>
                  </a:cubicBezTo>
                  <a:cubicBezTo>
                    <a:pt x="76" y="214"/>
                    <a:pt x="70" y="215"/>
                    <a:pt x="70" y="215"/>
                  </a:cubicBezTo>
                  <a:cubicBezTo>
                    <a:pt x="74" y="213"/>
                    <a:pt x="81" y="209"/>
                    <a:pt x="87" y="205"/>
                  </a:cubicBezTo>
                  <a:cubicBezTo>
                    <a:pt x="87" y="205"/>
                    <a:pt x="87" y="205"/>
                    <a:pt x="87" y="205"/>
                  </a:cubicBezTo>
                  <a:cubicBezTo>
                    <a:pt x="90" y="197"/>
                    <a:pt x="93" y="188"/>
                    <a:pt x="95" y="180"/>
                  </a:cubicBezTo>
                  <a:cubicBezTo>
                    <a:pt x="82" y="185"/>
                    <a:pt x="72" y="186"/>
                    <a:pt x="72" y="186"/>
                  </a:cubicBezTo>
                  <a:cubicBezTo>
                    <a:pt x="77" y="184"/>
                    <a:pt x="89" y="176"/>
                    <a:pt x="96" y="171"/>
                  </a:cubicBezTo>
                  <a:cubicBezTo>
                    <a:pt x="97" y="164"/>
                    <a:pt x="98" y="158"/>
                    <a:pt x="99" y="152"/>
                  </a:cubicBezTo>
                  <a:cubicBezTo>
                    <a:pt x="81" y="148"/>
                    <a:pt x="69" y="137"/>
                    <a:pt x="69" y="137"/>
                  </a:cubicBezTo>
                  <a:cubicBezTo>
                    <a:pt x="75" y="140"/>
                    <a:pt x="90" y="142"/>
                    <a:pt x="99" y="144"/>
                  </a:cubicBezTo>
                  <a:cubicBezTo>
                    <a:pt x="99" y="137"/>
                    <a:pt x="99" y="130"/>
                    <a:pt x="98" y="124"/>
                  </a:cubicBezTo>
                  <a:cubicBezTo>
                    <a:pt x="83" y="126"/>
                    <a:pt x="70" y="123"/>
                    <a:pt x="70" y="122"/>
                  </a:cubicBezTo>
                  <a:cubicBezTo>
                    <a:pt x="76" y="122"/>
                    <a:pt x="89" y="119"/>
                    <a:pt x="98" y="116"/>
                  </a:cubicBezTo>
                  <a:cubicBezTo>
                    <a:pt x="96" y="108"/>
                    <a:pt x="95" y="100"/>
                    <a:pt x="92" y="93"/>
                  </a:cubicBezTo>
                  <a:cubicBezTo>
                    <a:pt x="81" y="102"/>
                    <a:pt x="70" y="105"/>
                    <a:pt x="70" y="105"/>
                  </a:cubicBezTo>
                  <a:cubicBezTo>
                    <a:pt x="75" y="102"/>
                    <a:pt x="83" y="93"/>
                    <a:pt x="90" y="86"/>
                  </a:cubicBezTo>
                  <a:cubicBezTo>
                    <a:pt x="88" y="81"/>
                    <a:pt x="86" y="77"/>
                    <a:pt x="83" y="74"/>
                  </a:cubicBezTo>
                  <a:cubicBezTo>
                    <a:pt x="68" y="80"/>
                    <a:pt x="54" y="77"/>
                    <a:pt x="53" y="77"/>
                  </a:cubicBezTo>
                  <a:cubicBezTo>
                    <a:pt x="59" y="76"/>
                    <a:pt x="70" y="70"/>
                    <a:pt x="78" y="66"/>
                  </a:cubicBezTo>
                  <a:cubicBezTo>
                    <a:pt x="77" y="65"/>
                    <a:pt x="77" y="64"/>
                    <a:pt x="76" y="64"/>
                  </a:cubicBezTo>
                  <a:cubicBezTo>
                    <a:pt x="72" y="59"/>
                    <a:pt x="68" y="54"/>
                    <a:pt x="65" y="48"/>
                  </a:cubicBezTo>
                  <a:cubicBezTo>
                    <a:pt x="57" y="53"/>
                    <a:pt x="52" y="55"/>
                    <a:pt x="52" y="55"/>
                  </a:cubicBezTo>
                  <a:cubicBezTo>
                    <a:pt x="55" y="52"/>
                    <a:pt x="59" y="48"/>
                    <a:pt x="63" y="43"/>
                  </a:cubicBezTo>
                  <a:cubicBezTo>
                    <a:pt x="57" y="28"/>
                    <a:pt x="55" y="11"/>
                    <a:pt x="55" y="4"/>
                  </a:cubicBezTo>
                  <a:cubicBezTo>
                    <a:pt x="55" y="4"/>
                    <a:pt x="55" y="3"/>
                    <a:pt x="55" y="3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39" y="5"/>
                    <a:pt x="28" y="12"/>
                    <a:pt x="19" y="21"/>
                  </a:cubicBezTo>
                  <a:cubicBezTo>
                    <a:pt x="23" y="33"/>
                    <a:pt x="26" y="45"/>
                    <a:pt x="29" y="51"/>
                  </a:cubicBezTo>
                  <a:cubicBezTo>
                    <a:pt x="29" y="51"/>
                    <a:pt x="21" y="43"/>
                    <a:pt x="13" y="30"/>
                  </a:cubicBezTo>
                  <a:cubicBezTo>
                    <a:pt x="9" y="37"/>
                    <a:pt x="6" y="44"/>
                    <a:pt x="4" y="51"/>
                  </a:cubicBezTo>
                  <a:cubicBezTo>
                    <a:pt x="9" y="63"/>
                    <a:pt x="15" y="74"/>
                    <a:pt x="20" y="79"/>
                  </a:cubicBezTo>
                  <a:cubicBezTo>
                    <a:pt x="20" y="79"/>
                    <a:pt x="11" y="76"/>
                    <a:pt x="1" y="69"/>
                  </a:cubicBezTo>
                  <a:cubicBezTo>
                    <a:pt x="0" y="78"/>
                    <a:pt x="1" y="88"/>
                    <a:pt x="2" y="98"/>
                  </a:cubicBezTo>
                  <a:cubicBezTo>
                    <a:pt x="10" y="97"/>
                    <a:pt x="18" y="96"/>
                    <a:pt x="23" y="94"/>
                  </a:cubicBezTo>
                  <a:cubicBezTo>
                    <a:pt x="23" y="94"/>
                    <a:pt x="16" y="103"/>
                    <a:pt x="3" y="110"/>
                  </a:cubicBezTo>
                  <a:cubicBezTo>
                    <a:pt x="4" y="118"/>
                    <a:pt x="6" y="126"/>
                    <a:pt x="8" y="134"/>
                  </a:cubicBezTo>
                  <a:cubicBezTo>
                    <a:pt x="16" y="128"/>
                    <a:pt x="24" y="122"/>
                    <a:pt x="28" y="118"/>
                  </a:cubicBezTo>
                  <a:cubicBezTo>
                    <a:pt x="28" y="118"/>
                    <a:pt x="22" y="130"/>
                    <a:pt x="11" y="143"/>
                  </a:cubicBezTo>
                  <a:cubicBezTo>
                    <a:pt x="13" y="152"/>
                    <a:pt x="16" y="160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6" y="167"/>
                    <a:pt x="33" y="165"/>
                    <a:pt x="37" y="163"/>
                  </a:cubicBezTo>
                  <a:cubicBezTo>
                    <a:pt x="37" y="163"/>
                    <a:pt x="32" y="171"/>
                    <a:pt x="22" y="177"/>
                  </a:cubicBezTo>
                  <a:cubicBezTo>
                    <a:pt x="24" y="184"/>
                    <a:pt x="26" y="190"/>
                    <a:pt x="29" y="195"/>
                  </a:cubicBezTo>
                  <a:cubicBezTo>
                    <a:pt x="35" y="189"/>
                    <a:pt x="42" y="182"/>
                    <a:pt x="44" y="177"/>
                  </a:cubicBezTo>
                  <a:cubicBezTo>
                    <a:pt x="44" y="178"/>
                    <a:pt x="42" y="191"/>
                    <a:pt x="32" y="204"/>
                  </a:cubicBezTo>
                  <a:cubicBezTo>
                    <a:pt x="35" y="211"/>
                    <a:pt x="38" y="216"/>
                    <a:pt x="40" y="221"/>
                  </a:cubicBezTo>
                  <a:cubicBezTo>
                    <a:pt x="44" y="217"/>
                    <a:pt x="48" y="212"/>
                    <a:pt x="50" y="209"/>
                  </a:cubicBezTo>
                  <a:cubicBezTo>
                    <a:pt x="50" y="209"/>
                    <a:pt x="49" y="218"/>
                    <a:pt x="43" y="228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51" y="243"/>
                    <a:pt x="56" y="253"/>
                    <a:pt x="56" y="253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任意多边形 113">
              <a:extLst>
                <a:ext uri="{FF2B5EF4-FFF2-40B4-BE49-F238E27FC236}">
                  <a16:creationId xmlns="" xmlns:a16="http://schemas.microsoft.com/office/drawing/2014/main" id="{6CE1DD62-40B4-4FC2-A83F-644CB4C8368C}"/>
                </a:ext>
              </a:extLst>
            </p:cNvPr>
            <p:cNvSpPr/>
            <p:nvPr/>
          </p:nvSpPr>
          <p:spPr bwMode="auto">
            <a:xfrm>
              <a:off x="9499600" y="3867830"/>
              <a:ext cx="188913" cy="1179513"/>
            </a:xfrm>
            <a:custGeom>
              <a:avLst/>
              <a:gdLst>
                <a:gd name="T0" fmla="*/ 0 w 57"/>
                <a:gd name="T1" fmla="*/ 357 h 358"/>
                <a:gd name="T2" fmla="*/ 0 w 57"/>
                <a:gd name="T3" fmla="*/ 358 h 358"/>
                <a:gd name="T4" fmla="*/ 37 w 57"/>
                <a:gd name="T5" fmla="*/ 290 h 358"/>
                <a:gd name="T6" fmla="*/ 50 w 57"/>
                <a:gd name="T7" fmla="*/ 248 h 358"/>
                <a:gd name="T8" fmla="*/ 54 w 57"/>
                <a:gd name="T9" fmla="*/ 221 h 358"/>
                <a:gd name="T10" fmla="*/ 44 w 57"/>
                <a:gd name="T11" fmla="*/ 141 h 358"/>
                <a:gd name="T12" fmla="*/ 36 w 57"/>
                <a:gd name="T13" fmla="*/ 25 h 358"/>
                <a:gd name="T14" fmla="*/ 48 w 57"/>
                <a:gd name="T15" fmla="*/ 1 h 358"/>
                <a:gd name="T16" fmla="*/ 48 w 57"/>
                <a:gd name="T17" fmla="*/ 0 h 358"/>
                <a:gd name="T18" fmla="*/ 36 w 57"/>
                <a:gd name="T19" fmla="*/ 25 h 358"/>
                <a:gd name="T20" fmla="*/ 29 w 57"/>
                <a:gd name="T21" fmla="*/ 72 h 358"/>
                <a:gd name="T22" fmla="*/ 44 w 57"/>
                <a:gd name="T23" fmla="*/ 142 h 358"/>
                <a:gd name="T24" fmla="*/ 54 w 57"/>
                <a:gd name="T25" fmla="*/ 221 h 358"/>
                <a:gd name="T26" fmla="*/ 49 w 57"/>
                <a:gd name="T27" fmla="*/ 249 h 358"/>
                <a:gd name="T28" fmla="*/ 37 w 57"/>
                <a:gd name="T29" fmla="*/ 290 h 358"/>
                <a:gd name="T30" fmla="*/ 0 w 57"/>
                <a:gd name="T31" fmla="*/ 35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58">
                  <a:moveTo>
                    <a:pt x="0" y="357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0" y="357"/>
                    <a:pt x="21" y="330"/>
                    <a:pt x="37" y="290"/>
                  </a:cubicBezTo>
                  <a:cubicBezTo>
                    <a:pt x="43" y="276"/>
                    <a:pt x="47" y="262"/>
                    <a:pt x="50" y="248"/>
                  </a:cubicBezTo>
                  <a:cubicBezTo>
                    <a:pt x="52" y="239"/>
                    <a:pt x="54" y="230"/>
                    <a:pt x="54" y="221"/>
                  </a:cubicBezTo>
                  <a:cubicBezTo>
                    <a:pt x="57" y="193"/>
                    <a:pt x="54" y="166"/>
                    <a:pt x="44" y="141"/>
                  </a:cubicBezTo>
                  <a:cubicBezTo>
                    <a:pt x="33" y="111"/>
                    <a:pt x="22" y="66"/>
                    <a:pt x="36" y="25"/>
                  </a:cubicBezTo>
                  <a:cubicBezTo>
                    <a:pt x="40" y="15"/>
                    <a:pt x="44" y="7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4" y="6"/>
                    <a:pt x="39" y="14"/>
                    <a:pt x="36" y="25"/>
                  </a:cubicBezTo>
                  <a:cubicBezTo>
                    <a:pt x="31" y="39"/>
                    <a:pt x="29" y="55"/>
                    <a:pt x="29" y="72"/>
                  </a:cubicBezTo>
                  <a:cubicBezTo>
                    <a:pt x="30" y="94"/>
                    <a:pt x="35" y="117"/>
                    <a:pt x="44" y="142"/>
                  </a:cubicBezTo>
                  <a:cubicBezTo>
                    <a:pt x="53" y="166"/>
                    <a:pt x="56" y="193"/>
                    <a:pt x="54" y="221"/>
                  </a:cubicBezTo>
                  <a:cubicBezTo>
                    <a:pt x="53" y="230"/>
                    <a:pt x="51" y="240"/>
                    <a:pt x="49" y="249"/>
                  </a:cubicBezTo>
                  <a:cubicBezTo>
                    <a:pt x="46" y="263"/>
                    <a:pt x="42" y="276"/>
                    <a:pt x="37" y="290"/>
                  </a:cubicBezTo>
                  <a:cubicBezTo>
                    <a:pt x="21" y="330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任意多边形 114">
              <a:extLst>
                <a:ext uri="{FF2B5EF4-FFF2-40B4-BE49-F238E27FC236}">
                  <a16:creationId xmlns="" xmlns:a16="http://schemas.microsoft.com/office/drawing/2014/main" id="{810F1DC7-9C88-49C6-94C4-B2A941E9FE77}"/>
                </a:ext>
              </a:extLst>
            </p:cNvPr>
            <p:cNvSpPr/>
            <p:nvPr/>
          </p:nvSpPr>
          <p:spPr bwMode="auto">
            <a:xfrm>
              <a:off x="9136063" y="4332968"/>
              <a:ext cx="415925" cy="431800"/>
            </a:xfrm>
            <a:custGeom>
              <a:avLst/>
              <a:gdLst>
                <a:gd name="T0" fmla="*/ 126 w 126"/>
                <a:gd name="T1" fmla="*/ 131 h 131"/>
                <a:gd name="T2" fmla="*/ 126 w 126"/>
                <a:gd name="T3" fmla="*/ 131 h 131"/>
                <a:gd name="T4" fmla="*/ 126 w 126"/>
                <a:gd name="T5" fmla="*/ 130 h 131"/>
                <a:gd name="T6" fmla="*/ 121 w 126"/>
                <a:gd name="T7" fmla="*/ 97 h 131"/>
                <a:gd name="T8" fmla="*/ 115 w 126"/>
                <a:gd name="T9" fmla="*/ 105 h 131"/>
                <a:gd name="T10" fmla="*/ 120 w 126"/>
                <a:gd name="T11" fmla="*/ 92 h 131"/>
                <a:gd name="T12" fmla="*/ 120 w 126"/>
                <a:gd name="T13" fmla="*/ 92 h 131"/>
                <a:gd name="T14" fmla="*/ 112 w 126"/>
                <a:gd name="T15" fmla="*/ 75 h 131"/>
                <a:gd name="T16" fmla="*/ 103 w 126"/>
                <a:gd name="T17" fmla="*/ 89 h 131"/>
                <a:gd name="T18" fmla="*/ 109 w 126"/>
                <a:gd name="T19" fmla="*/ 70 h 131"/>
                <a:gd name="T20" fmla="*/ 101 w 126"/>
                <a:gd name="T21" fmla="*/ 59 h 131"/>
                <a:gd name="T22" fmla="*/ 79 w 126"/>
                <a:gd name="T23" fmla="*/ 65 h 131"/>
                <a:gd name="T24" fmla="*/ 98 w 126"/>
                <a:gd name="T25" fmla="*/ 54 h 131"/>
                <a:gd name="T26" fmla="*/ 88 w 126"/>
                <a:gd name="T27" fmla="*/ 44 h 131"/>
                <a:gd name="T28" fmla="*/ 73 w 126"/>
                <a:gd name="T29" fmla="*/ 57 h 131"/>
                <a:gd name="T30" fmla="*/ 85 w 126"/>
                <a:gd name="T31" fmla="*/ 41 h 131"/>
                <a:gd name="T32" fmla="*/ 71 w 126"/>
                <a:gd name="T33" fmla="*/ 31 h 131"/>
                <a:gd name="T34" fmla="*/ 65 w 126"/>
                <a:gd name="T35" fmla="*/ 47 h 131"/>
                <a:gd name="T36" fmla="*/ 66 w 126"/>
                <a:gd name="T37" fmla="*/ 29 h 131"/>
                <a:gd name="T38" fmla="*/ 58 w 126"/>
                <a:gd name="T39" fmla="*/ 25 h 131"/>
                <a:gd name="T40" fmla="*/ 44 w 126"/>
                <a:gd name="T41" fmla="*/ 41 h 131"/>
                <a:gd name="T42" fmla="*/ 51 w 126"/>
                <a:gd name="T43" fmla="*/ 24 h 131"/>
                <a:gd name="T44" fmla="*/ 49 w 126"/>
                <a:gd name="T45" fmla="*/ 23 h 131"/>
                <a:gd name="T46" fmla="*/ 36 w 126"/>
                <a:gd name="T47" fmla="*/ 20 h 131"/>
                <a:gd name="T48" fmla="*/ 32 w 126"/>
                <a:gd name="T49" fmla="*/ 30 h 131"/>
                <a:gd name="T50" fmla="*/ 33 w 126"/>
                <a:gd name="T51" fmla="*/ 19 h 131"/>
                <a:gd name="T52" fmla="*/ 11 w 126"/>
                <a:gd name="T53" fmla="*/ 2 h 131"/>
                <a:gd name="T54" fmla="*/ 10 w 126"/>
                <a:gd name="T55" fmla="*/ 1 h 131"/>
                <a:gd name="T56" fmla="*/ 9 w 126"/>
                <a:gd name="T57" fmla="*/ 0 h 131"/>
                <a:gd name="T58" fmla="*/ 0 w 126"/>
                <a:gd name="T59" fmla="*/ 27 h 131"/>
                <a:gd name="T60" fmla="*/ 19 w 126"/>
                <a:gd name="T61" fmla="*/ 38 h 131"/>
                <a:gd name="T62" fmla="*/ 1 w 126"/>
                <a:gd name="T63" fmla="*/ 35 h 131"/>
                <a:gd name="T64" fmla="*/ 6 w 126"/>
                <a:gd name="T65" fmla="*/ 50 h 131"/>
                <a:gd name="T66" fmla="*/ 27 w 126"/>
                <a:gd name="T67" fmla="*/ 57 h 131"/>
                <a:gd name="T68" fmla="*/ 13 w 126"/>
                <a:gd name="T69" fmla="*/ 61 h 131"/>
                <a:gd name="T70" fmla="*/ 26 w 126"/>
                <a:gd name="T71" fmla="*/ 76 h 131"/>
                <a:gd name="T72" fmla="*/ 35 w 126"/>
                <a:gd name="T73" fmla="*/ 64 h 131"/>
                <a:gd name="T74" fmla="*/ 32 w 126"/>
                <a:gd name="T75" fmla="*/ 81 h 131"/>
                <a:gd name="T76" fmla="*/ 46 w 126"/>
                <a:gd name="T77" fmla="*/ 91 h 131"/>
                <a:gd name="T78" fmla="*/ 49 w 126"/>
                <a:gd name="T79" fmla="*/ 74 h 131"/>
                <a:gd name="T80" fmla="*/ 52 w 126"/>
                <a:gd name="T81" fmla="*/ 95 h 131"/>
                <a:gd name="T82" fmla="*/ 67 w 126"/>
                <a:gd name="T83" fmla="*/ 104 h 131"/>
                <a:gd name="T84" fmla="*/ 67 w 126"/>
                <a:gd name="T85" fmla="*/ 104 h 131"/>
                <a:gd name="T86" fmla="*/ 74 w 126"/>
                <a:gd name="T87" fmla="*/ 93 h 131"/>
                <a:gd name="T88" fmla="*/ 73 w 126"/>
                <a:gd name="T89" fmla="*/ 108 h 131"/>
                <a:gd name="T90" fmla="*/ 85 w 126"/>
                <a:gd name="T91" fmla="*/ 114 h 131"/>
                <a:gd name="T92" fmla="*/ 85 w 126"/>
                <a:gd name="T93" fmla="*/ 97 h 131"/>
                <a:gd name="T94" fmla="*/ 91 w 126"/>
                <a:gd name="T95" fmla="*/ 117 h 131"/>
                <a:gd name="T96" fmla="*/ 103 w 126"/>
                <a:gd name="T97" fmla="*/ 122 h 131"/>
                <a:gd name="T98" fmla="*/ 103 w 126"/>
                <a:gd name="T99" fmla="*/ 111 h 131"/>
                <a:gd name="T100" fmla="*/ 108 w 126"/>
                <a:gd name="T101" fmla="*/ 124 h 131"/>
                <a:gd name="T102" fmla="*/ 108 w 126"/>
                <a:gd name="T103" fmla="*/ 124 h 131"/>
                <a:gd name="T104" fmla="*/ 126 w 126"/>
                <a:gd name="T10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31">
                  <a:moveTo>
                    <a:pt x="126" y="131"/>
                  </a:moveTo>
                  <a:cubicBezTo>
                    <a:pt x="126" y="131"/>
                    <a:pt x="126" y="131"/>
                    <a:pt x="126" y="131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19"/>
                    <a:pt x="125" y="108"/>
                    <a:pt x="121" y="97"/>
                  </a:cubicBezTo>
                  <a:cubicBezTo>
                    <a:pt x="118" y="102"/>
                    <a:pt x="116" y="105"/>
                    <a:pt x="115" y="105"/>
                  </a:cubicBezTo>
                  <a:cubicBezTo>
                    <a:pt x="117" y="102"/>
                    <a:pt x="118" y="97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18" y="86"/>
                    <a:pt x="115" y="81"/>
                    <a:pt x="112" y="75"/>
                  </a:cubicBezTo>
                  <a:cubicBezTo>
                    <a:pt x="108" y="84"/>
                    <a:pt x="103" y="89"/>
                    <a:pt x="103" y="89"/>
                  </a:cubicBezTo>
                  <a:cubicBezTo>
                    <a:pt x="105" y="85"/>
                    <a:pt x="107" y="76"/>
                    <a:pt x="109" y="70"/>
                  </a:cubicBezTo>
                  <a:cubicBezTo>
                    <a:pt x="107" y="66"/>
                    <a:pt x="104" y="62"/>
                    <a:pt x="101" y="59"/>
                  </a:cubicBezTo>
                  <a:cubicBezTo>
                    <a:pt x="90" y="65"/>
                    <a:pt x="79" y="65"/>
                    <a:pt x="79" y="65"/>
                  </a:cubicBezTo>
                  <a:cubicBezTo>
                    <a:pt x="84" y="64"/>
                    <a:pt x="93" y="58"/>
                    <a:pt x="98" y="54"/>
                  </a:cubicBezTo>
                  <a:cubicBezTo>
                    <a:pt x="95" y="51"/>
                    <a:pt x="92" y="48"/>
                    <a:pt x="88" y="44"/>
                  </a:cubicBezTo>
                  <a:cubicBezTo>
                    <a:pt x="81" y="53"/>
                    <a:pt x="73" y="57"/>
                    <a:pt x="73" y="57"/>
                  </a:cubicBezTo>
                  <a:cubicBezTo>
                    <a:pt x="76" y="54"/>
                    <a:pt x="81" y="46"/>
                    <a:pt x="85" y="41"/>
                  </a:cubicBezTo>
                  <a:cubicBezTo>
                    <a:pt x="80" y="37"/>
                    <a:pt x="76" y="34"/>
                    <a:pt x="71" y="31"/>
                  </a:cubicBezTo>
                  <a:cubicBezTo>
                    <a:pt x="69" y="41"/>
                    <a:pt x="65" y="47"/>
                    <a:pt x="65" y="47"/>
                  </a:cubicBezTo>
                  <a:cubicBezTo>
                    <a:pt x="66" y="44"/>
                    <a:pt x="66" y="35"/>
                    <a:pt x="66" y="29"/>
                  </a:cubicBezTo>
                  <a:cubicBezTo>
                    <a:pt x="63" y="27"/>
                    <a:pt x="60" y="26"/>
                    <a:pt x="58" y="25"/>
                  </a:cubicBezTo>
                  <a:cubicBezTo>
                    <a:pt x="52" y="35"/>
                    <a:pt x="44" y="41"/>
                    <a:pt x="44" y="41"/>
                  </a:cubicBezTo>
                  <a:cubicBezTo>
                    <a:pt x="46" y="38"/>
                    <a:pt x="49" y="30"/>
                    <a:pt x="51" y="24"/>
                  </a:cubicBezTo>
                  <a:cubicBezTo>
                    <a:pt x="50" y="24"/>
                    <a:pt x="50" y="24"/>
                    <a:pt x="49" y="23"/>
                  </a:cubicBezTo>
                  <a:cubicBezTo>
                    <a:pt x="45" y="23"/>
                    <a:pt x="40" y="22"/>
                    <a:pt x="36" y="20"/>
                  </a:cubicBezTo>
                  <a:cubicBezTo>
                    <a:pt x="34" y="26"/>
                    <a:pt x="32" y="30"/>
                    <a:pt x="32" y="30"/>
                  </a:cubicBezTo>
                  <a:cubicBezTo>
                    <a:pt x="33" y="27"/>
                    <a:pt x="33" y="23"/>
                    <a:pt x="33" y="19"/>
                  </a:cubicBezTo>
                  <a:cubicBezTo>
                    <a:pt x="22" y="13"/>
                    <a:pt x="14" y="6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9"/>
                    <a:pt x="0" y="19"/>
                    <a:pt x="0" y="27"/>
                  </a:cubicBezTo>
                  <a:cubicBezTo>
                    <a:pt x="7" y="32"/>
                    <a:pt x="15" y="37"/>
                    <a:pt x="19" y="38"/>
                  </a:cubicBezTo>
                  <a:cubicBezTo>
                    <a:pt x="19" y="38"/>
                    <a:pt x="11" y="38"/>
                    <a:pt x="1" y="35"/>
                  </a:cubicBezTo>
                  <a:cubicBezTo>
                    <a:pt x="2" y="40"/>
                    <a:pt x="3" y="45"/>
                    <a:pt x="6" y="50"/>
                  </a:cubicBezTo>
                  <a:cubicBezTo>
                    <a:pt x="14" y="54"/>
                    <a:pt x="22" y="57"/>
                    <a:pt x="27" y="57"/>
                  </a:cubicBezTo>
                  <a:cubicBezTo>
                    <a:pt x="27" y="57"/>
                    <a:pt x="21" y="60"/>
                    <a:pt x="13" y="61"/>
                  </a:cubicBezTo>
                  <a:cubicBezTo>
                    <a:pt x="17" y="66"/>
                    <a:pt x="21" y="71"/>
                    <a:pt x="26" y="76"/>
                  </a:cubicBezTo>
                  <a:cubicBezTo>
                    <a:pt x="30" y="71"/>
                    <a:pt x="34" y="67"/>
                    <a:pt x="35" y="64"/>
                  </a:cubicBezTo>
                  <a:cubicBezTo>
                    <a:pt x="35" y="64"/>
                    <a:pt x="36" y="71"/>
                    <a:pt x="32" y="81"/>
                  </a:cubicBezTo>
                  <a:cubicBezTo>
                    <a:pt x="37" y="85"/>
                    <a:pt x="41" y="88"/>
                    <a:pt x="46" y="91"/>
                  </a:cubicBezTo>
                  <a:cubicBezTo>
                    <a:pt x="47" y="84"/>
                    <a:pt x="49" y="78"/>
                    <a:pt x="49" y="74"/>
                  </a:cubicBezTo>
                  <a:cubicBezTo>
                    <a:pt x="49" y="74"/>
                    <a:pt x="51" y="83"/>
                    <a:pt x="52" y="95"/>
                  </a:cubicBezTo>
                  <a:cubicBezTo>
                    <a:pt x="57" y="98"/>
                    <a:pt x="62" y="101"/>
                    <a:pt x="67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1" y="100"/>
                    <a:pt x="74" y="96"/>
                    <a:pt x="74" y="93"/>
                  </a:cubicBezTo>
                  <a:cubicBezTo>
                    <a:pt x="74" y="93"/>
                    <a:pt x="75" y="100"/>
                    <a:pt x="73" y="108"/>
                  </a:cubicBezTo>
                  <a:cubicBezTo>
                    <a:pt x="77" y="110"/>
                    <a:pt x="81" y="112"/>
                    <a:pt x="85" y="114"/>
                  </a:cubicBezTo>
                  <a:cubicBezTo>
                    <a:pt x="85" y="108"/>
                    <a:pt x="86" y="101"/>
                    <a:pt x="85" y="97"/>
                  </a:cubicBezTo>
                  <a:cubicBezTo>
                    <a:pt x="85" y="98"/>
                    <a:pt x="90" y="106"/>
                    <a:pt x="91" y="117"/>
                  </a:cubicBezTo>
                  <a:cubicBezTo>
                    <a:pt x="95" y="119"/>
                    <a:pt x="99" y="121"/>
                    <a:pt x="103" y="122"/>
                  </a:cubicBezTo>
                  <a:cubicBezTo>
                    <a:pt x="103" y="118"/>
                    <a:pt x="103" y="113"/>
                    <a:pt x="103" y="111"/>
                  </a:cubicBezTo>
                  <a:cubicBezTo>
                    <a:pt x="103" y="111"/>
                    <a:pt x="106" y="116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9" y="129"/>
                    <a:pt x="126" y="131"/>
                    <a:pt x="126" y="131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任意多边形 115">
              <a:extLst>
                <a:ext uri="{FF2B5EF4-FFF2-40B4-BE49-F238E27FC236}">
                  <a16:creationId xmlns="" xmlns:a16="http://schemas.microsoft.com/office/drawing/2014/main" id="{8C056E5C-E3CB-408B-A877-446925CC8EFA}"/>
                </a:ext>
              </a:extLst>
            </p:cNvPr>
            <p:cNvSpPr/>
            <p:nvPr/>
          </p:nvSpPr>
          <p:spPr bwMode="auto">
            <a:xfrm>
              <a:off x="9169400" y="4336143"/>
              <a:ext cx="461963" cy="688975"/>
            </a:xfrm>
            <a:custGeom>
              <a:avLst/>
              <a:gdLst>
                <a:gd name="T0" fmla="*/ 140 w 140"/>
                <a:gd name="T1" fmla="*/ 209 h 209"/>
                <a:gd name="T2" fmla="*/ 140 w 140"/>
                <a:gd name="T3" fmla="*/ 209 h 209"/>
                <a:gd name="T4" fmla="*/ 128 w 140"/>
                <a:gd name="T5" fmla="*/ 157 h 209"/>
                <a:gd name="T6" fmla="*/ 116 w 140"/>
                <a:gd name="T7" fmla="*/ 129 h 209"/>
                <a:gd name="T8" fmla="*/ 105 w 140"/>
                <a:gd name="T9" fmla="*/ 113 h 209"/>
                <a:gd name="T10" fmla="*/ 63 w 140"/>
                <a:gd name="T11" fmla="*/ 76 h 209"/>
                <a:gd name="T12" fmla="*/ 6 w 140"/>
                <a:gd name="T13" fmla="*/ 19 h 209"/>
                <a:gd name="T14" fmla="*/ 1 w 140"/>
                <a:gd name="T15" fmla="*/ 1 h 209"/>
                <a:gd name="T16" fmla="*/ 0 w 140"/>
                <a:gd name="T17" fmla="*/ 0 h 209"/>
                <a:gd name="T18" fmla="*/ 5 w 140"/>
                <a:gd name="T19" fmla="*/ 19 h 209"/>
                <a:gd name="T20" fmla="*/ 24 w 140"/>
                <a:gd name="T21" fmla="*/ 47 h 209"/>
                <a:gd name="T22" fmla="*/ 63 w 140"/>
                <a:gd name="T23" fmla="*/ 76 h 209"/>
                <a:gd name="T24" fmla="*/ 105 w 140"/>
                <a:gd name="T25" fmla="*/ 113 h 209"/>
                <a:gd name="T26" fmla="*/ 116 w 140"/>
                <a:gd name="T27" fmla="*/ 130 h 209"/>
                <a:gd name="T28" fmla="*/ 128 w 140"/>
                <a:gd name="T29" fmla="*/ 157 h 209"/>
                <a:gd name="T30" fmla="*/ 140 w 140"/>
                <a:gd name="T31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209">
                  <a:moveTo>
                    <a:pt x="140" y="209"/>
                  </a:moveTo>
                  <a:cubicBezTo>
                    <a:pt x="140" y="209"/>
                    <a:pt x="140" y="209"/>
                    <a:pt x="140" y="209"/>
                  </a:cubicBezTo>
                  <a:cubicBezTo>
                    <a:pt x="140" y="209"/>
                    <a:pt x="138" y="185"/>
                    <a:pt x="128" y="157"/>
                  </a:cubicBezTo>
                  <a:cubicBezTo>
                    <a:pt x="125" y="147"/>
                    <a:pt x="120" y="137"/>
                    <a:pt x="116" y="129"/>
                  </a:cubicBezTo>
                  <a:cubicBezTo>
                    <a:pt x="112" y="123"/>
                    <a:pt x="109" y="118"/>
                    <a:pt x="105" y="113"/>
                  </a:cubicBezTo>
                  <a:cubicBezTo>
                    <a:pt x="94" y="97"/>
                    <a:pt x="80" y="84"/>
                    <a:pt x="63" y="76"/>
                  </a:cubicBezTo>
                  <a:cubicBezTo>
                    <a:pt x="43" y="65"/>
                    <a:pt x="17" y="46"/>
                    <a:pt x="6" y="19"/>
                  </a:cubicBezTo>
                  <a:cubicBezTo>
                    <a:pt x="3" y="12"/>
                    <a:pt x="1" y="6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2"/>
                    <a:pt x="5" y="19"/>
                  </a:cubicBezTo>
                  <a:cubicBezTo>
                    <a:pt x="9" y="29"/>
                    <a:pt x="15" y="38"/>
                    <a:pt x="24" y="47"/>
                  </a:cubicBezTo>
                  <a:cubicBezTo>
                    <a:pt x="34" y="58"/>
                    <a:pt x="47" y="68"/>
                    <a:pt x="63" y="76"/>
                  </a:cubicBezTo>
                  <a:cubicBezTo>
                    <a:pt x="79" y="85"/>
                    <a:pt x="93" y="97"/>
                    <a:pt x="105" y="113"/>
                  </a:cubicBezTo>
                  <a:cubicBezTo>
                    <a:pt x="109" y="118"/>
                    <a:pt x="112" y="124"/>
                    <a:pt x="116" y="130"/>
                  </a:cubicBezTo>
                  <a:cubicBezTo>
                    <a:pt x="120" y="138"/>
                    <a:pt x="124" y="147"/>
                    <a:pt x="128" y="157"/>
                  </a:cubicBezTo>
                  <a:cubicBezTo>
                    <a:pt x="138" y="185"/>
                    <a:pt x="140" y="209"/>
                    <a:pt x="140" y="209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 116">
              <a:extLst>
                <a:ext uri="{FF2B5EF4-FFF2-40B4-BE49-F238E27FC236}">
                  <a16:creationId xmlns="" xmlns:a16="http://schemas.microsoft.com/office/drawing/2014/main" id="{F97F667B-8A19-44D6-B17E-6572440DF289}"/>
                </a:ext>
              </a:extLst>
            </p:cNvPr>
            <p:cNvSpPr/>
            <p:nvPr/>
          </p:nvSpPr>
          <p:spPr bwMode="auto">
            <a:xfrm>
              <a:off x="9031288" y="3982130"/>
              <a:ext cx="554038" cy="673100"/>
            </a:xfrm>
            <a:custGeom>
              <a:avLst/>
              <a:gdLst>
                <a:gd name="T0" fmla="*/ 165 w 168"/>
                <a:gd name="T1" fmla="*/ 204 h 204"/>
                <a:gd name="T2" fmla="*/ 166 w 168"/>
                <a:gd name="T3" fmla="*/ 203 h 204"/>
                <a:gd name="T4" fmla="*/ 166 w 168"/>
                <a:gd name="T5" fmla="*/ 202 h 204"/>
                <a:gd name="T6" fmla="*/ 164 w 168"/>
                <a:gd name="T7" fmla="*/ 154 h 204"/>
                <a:gd name="T8" fmla="*/ 155 w 168"/>
                <a:gd name="T9" fmla="*/ 165 h 204"/>
                <a:gd name="T10" fmla="*/ 163 w 168"/>
                <a:gd name="T11" fmla="*/ 147 h 204"/>
                <a:gd name="T12" fmla="*/ 163 w 168"/>
                <a:gd name="T13" fmla="*/ 147 h 204"/>
                <a:gd name="T14" fmla="*/ 154 w 168"/>
                <a:gd name="T15" fmla="*/ 122 h 204"/>
                <a:gd name="T16" fmla="*/ 139 w 168"/>
                <a:gd name="T17" fmla="*/ 140 h 204"/>
                <a:gd name="T18" fmla="*/ 150 w 168"/>
                <a:gd name="T19" fmla="*/ 114 h 204"/>
                <a:gd name="T20" fmla="*/ 141 w 168"/>
                <a:gd name="T21" fmla="*/ 97 h 204"/>
                <a:gd name="T22" fmla="*/ 108 w 168"/>
                <a:gd name="T23" fmla="*/ 103 h 204"/>
                <a:gd name="T24" fmla="*/ 137 w 168"/>
                <a:gd name="T25" fmla="*/ 90 h 204"/>
                <a:gd name="T26" fmla="*/ 125 w 168"/>
                <a:gd name="T27" fmla="*/ 75 h 204"/>
                <a:gd name="T28" fmla="*/ 101 w 168"/>
                <a:gd name="T29" fmla="*/ 90 h 204"/>
                <a:gd name="T30" fmla="*/ 119 w 168"/>
                <a:gd name="T31" fmla="*/ 69 h 204"/>
                <a:gd name="T32" fmla="*/ 101 w 168"/>
                <a:gd name="T33" fmla="*/ 53 h 204"/>
                <a:gd name="T34" fmla="*/ 91 w 168"/>
                <a:gd name="T35" fmla="*/ 76 h 204"/>
                <a:gd name="T36" fmla="*/ 95 w 168"/>
                <a:gd name="T37" fmla="*/ 49 h 204"/>
                <a:gd name="T38" fmla="*/ 83 w 168"/>
                <a:gd name="T39" fmla="*/ 43 h 204"/>
                <a:gd name="T40" fmla="*/ 61 w 168"/>
                <a:gd name="T41" fmla="*/ 63 h 204"/>
                <a:gd name="T42" fmla="*/ 73 w 168"/>
                <a:gd name="T43" fmla="*/ 40 h 204"/>
                <a:gd name="T44" fmla="*/ 71 w 168"/>
                <a:gd name="T45" fmla="*/ 39 h 204"/>
                <a:gd name="T46" fmla="*/ 53 w 168"/>
                <a:gd name="T47" fmla="*/ 32 h 204"/>
                <a:gd name="T48" fmla="*/ 46 w 168"/>
                <a:gd name="T49" fmla="*/ 46 h 204"/>
                <a:gd name="T50" fmla="*/ 49 w 168"/>
                <a:gd name="T51" fmla="*/ 30 h 204"/>
                <a:gd name="T52" fmla="*/ 19 w 168"/>
                <a:gd name="T53" fmla="*/ 3 h 204"/>
                <a:gd name="T54" fmla="*/ 19 w 168"/>
                <a:gd name="T55" fmla="*/ 2 h 204"/>
                <a:gd name="T56" fmla="*/ 17 w 168"/>
                <a:gd name="T57" fmla="*/ 0 h 204"/>
                <a:gd name="T58" fmla="*/ 1 w 168"/>
                <a:gd name="T59" fmla="*/ 38 h 204"/>
                <a:gd name="T60" fmla="*/ 26 w 168"/>
                <a:gd name="T61" fmla="*/ 56 h 204"/>
                <a:gd name="T62" fmla="*/ 0 w 168"/>
                <a:gd name="T63" fmla="*/ 49 h 204"/>
                <a:gd name="T64" fmla="*/ 6 w 168"/>
                <a:gd name="T65" fmla="*/ 71 h 204"/>
                <a:gd name="T66" fmla="*/ 34 w 168"/>
                <a:gd name="T67" fmla="*/ 84 h 204"/>
                <a:gd name="T68" fmla="*/ 14 w 168"/>
                <a:gd name="T69" fmla="*/ 87 h 204"/>
                <a:gd name="T70" fmla="*/ 31 w 168"/>
                <a:gd name="T71" fmla="*/ 110 h 204"/>
                <a:gd name="T72" fmla="*/ 46 w 168"/>
                <a:gd name="T73" fmla="*/ 95 h 204"/>
                <a:gd name="T74" fmla="*/ 39 w 168"/>
                <a:gd name="T75" fmla="*/ 119 h 204"/>
                <a:gd name="T76" fmla="*/ 57 w 168"/>
                <a:gd name="T77" fmla="*/ 135 h 204"/>
                <a:gd name="T78" fmla="*/ 64 w 168"/>
                <a:gd name="T79" fmla="*/ 111 h 204"/>
                <a:gd name="T80" fmla="*/ 65 w 168"/>
                <a:gd name="T81" fmla="*/ 142 h 204"/>
                <a:gd name="T82" fmla="*/ 86 w 168"/>
                <a:gd name="T83" fmla="*/ 157 h 204"/>
                <a:gd name="T84" fmla="*/ 86 w 168"/>
                <a:gd name="T85" fmla="*/ 157 h 204"/>
                <a:gd name="T86" fmla="*/ 97 w 168"/>
                <a:gd name="T87" fmla="*/ 143 h 204"/>
                <a:gd name="T88" fmla="*/ 94 w 168"/>
                <a:gd name="T89" fmla="*/ 163 h 204"/>
                <a:gd name="T90" fmla="*/ 110 w 168"/>
                <a:gd name="T91" fmla="*/ 173 h 204"/>
                <a:gd name="T92" fmla="*/ 112 w 168"/>
                <a:gd name="T93" fmla="*/ 150 h 204"/>
                <a:gd name="T94" fmla="*/ 118 w 168"/>
                <a:gd name="T95" fmla="*/ 179 h 204"/>
                <a:gd name="T96" fmla="*/ 134 w 168"/>
                <a:gd name="T97" fmla="*/ 188 h 204"/>
                <a:gd name="T98" fmla="*/ 135 w 168"/>
                <a:gd name="T99" fmla="*/ 172 h 204"/>
                <a:gd name="T100" fmla="*/ 141 w 168"/>
                <a:gd name="T101" fmla="*/ 191 h 204"/>
                <a:gd name="T102" fmla="*/ 141 w 168"/>
                <a:gd name="T103" fmla="*/ 191 h 204"/>
                <a:gd name="T104" fmla="*/ 165 w 168"/>
                <a:gd name="T10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8" h="204">
                  <a:moveTo>
                    <a:pt x="165" y="204"/>
                  </a:move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6" y="202"/>
                  </a:cubicBezTo>
                  <a:cubicBezTo>
                    <a:pt x="168" y="186"/>
                    <a:pt x="168" y="170"/>
                    <a:pt x="164" y="154"/>
                  </a:cubicBezTo>
                  <a:cubicBezTo>
                    <a:pt x="159" y="161"/>
                    <a:pt x="155" y="165"/>
                    <a:pt x="155" y="165"/>
                  </a:cubicBezTo>
                  <a:cubicBezTo>
                    <a:pt x="157" y="161"/>
                    <a:pt x="160" y="154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0" y="138"/>
                    <a:pt x="158" y="130"/>
                    <a:pt x="154" y="122"/>
                  </a:cubicBezTo>
                  <a:cubicBezTo>
                    <a:pt x="147" y="133"/>
                    <a:pt x="139" y="140"/>
                    <a:pt x="139" y="140"/>
                  </a:cubicBezTo>
                  <a:cubicBezTo>
                    <a:pt x="142" y="135"/>
                    <a:pt x="147" y="122"/>
                    <a:pt x="150" y="114"/>
                  </a:cubicBezTo>
                  <a:cubicBezTo>
                    <a:pt x="147" y="108"/>
                    <a:pt x="144" y="102"/>
                    <a:pt x="141" y="97"/>
                  </a:cubicBezTo>
                  <a:cubicBezTo>
                    <a:pt x="124" y="104"/>
                    <a:pt x="108" y="103"/>
                    <a:pt x="108" y="103"/>
                  </a:cubicBezTo>
                  <a:cubicBezTo>
                    <a:pt x="115" y="102"/>
                    <a:pt x="128" y="95"/>
                    <a:pt x="137" y="90"/>
                  </a:cubicBezTo>
                  <a:cubicBezTo>
                    <a:pt x="133" y="85"/>
                    <a:pt x="129" y="79"/>
                    <a:pt x="125" y="75"/>
                  </a:cubicBezTo>
                  <a:cubicBezTo>
                    <a:pt x="113" y="85"/>
                    <a:pt x="101" y="90"/>
                    <a:pt x="101" y="90"/>
                  </a:cubicBezTo>
                  <a:cubicBezTo>
                    <a:pt x="105" y="87"/>
                    <a:pt x="114" y="76"/>
                    <a:pt x="119" y="69"/>
                  </a:cubicBezTo>
                  <a:cubicBezTo>
                    <a:pt x="114" y="63"/>
                    <a:pt x="108" y="58"/>
                    <a:pt x="101" y="53"/>
                  </a:cubicBezTo>
                  <a:cubicBezTo>
                    <a:pt x="97" y="67"/>
                    <a:pt x="91" y="76"/>
                    <a:pt x="91" y="76"/>
                  </a:cubicBezTo>
                  <a:cubicBezTo>
                    <a:pt x="93" y="70"/>
                    <a:pt x="94" y="58"/>
                    <a:pt x="95" y="49"/>
                  </a:cubicBezTo>
                  <a:cubicBezTo>
                    <a:pt x="91" y="46"/>
                    <a:pt x="87" y="44"/>
                    <a:pt x="83" y="43"/>
                  </a:cubicBezTo>
                  <a:cubicBezTo>
                    <a:pt x="74" y="57"/>
                    <a:pt x="61" y="63"/>
                    <a:pt x="61" y="63"/>
                  </a:cubicBezTo>
                  <a:cubicBezTo>
                    <a:pt x="65" y="59"/>
                    <a:pt x="70" y="48"/>
                    <a:pt x="73" y="40"/>
                  </a:cubicBezTo>
                  <a:cubicBezTo>
                    <a:pt x="73" y="39"/>
                    <a:pt x="72" y="39"/>
                    <a:pt x="71" y="39"/>
                  </a:cubicBezTo>
                  <a:cubicBezTo>
                    <a:pt x="65" y="38"/>
                    <a:pt x="59" y="35"/>
                    <a:pt x="53" y="32"/>
                  </a:cubicBezTo>
                  <a:cubicBezTo>
                    <a:pt x="50" y="41"/>
                    <a:pt x="46" y="46"/>
                    <a:pt x="46" y="46"/>
                  </a:cubicBezTo>
                  <a:cubicBezTo>
                    <a:pt x="47" y="42"/>
                    <a:pt x="48" y="36"/>
                    <a:pt x="49" y="30"/>
                  </a:cubicBezTo>
                  <a:cubicBezTo>
                    <a:pt x="34" y="21"/>
                    <a:pt x="24" y="8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12"/>
                    <a:pt x="2" y="25"/>
                    <a:pt x="1" y="38"/>
                  </a:cubicBezTo>
                  <a:cubicBezTo>
                    <a:pt x="10" y="46"/>
                    <a:pt x="20" y="53"/>
                    <a:pt x="26" y="56"/>
                  </a:cubicBezTo>
                  <a:cubicBezTo>
                    <a:pt x="26" y="56"/>
                    <a:pt x="15" y="55"/>
                    <a:pt x="0" y="49"/>
                  </a:cubicBezTo>
                  <a:cubicBezTo>
                    <a:pt x="1" y="56"/>
                    <a:pt x="3" y="64"/>
                    <a:pt x="6" y="71"/>
                  </a:cubicBezTo>
                  <a:cubicBezTo>
                    <a:pt x="17" y="78"/>
                    <a:pt x="28" y="83"/>
                    <a:pt x="34" y="84"/>
                  </a:cubicBezTo>
                  <a:cubicBezTo>
                    <a:pt x="34" y="84"/>
                    <a:pt x="26" y="87"/>
                    <a:pt x="14" y="87"/>
                  </a:cubicBezTo>
                  <a:cubicBezTo>
                    <a:pt x="19" y="95"/>
                    <a:pt x="24" y="103"/>
                    <a:pt x="31" y="110"/>
                  </a:cubicBezTo>
                  <a:cubicBezTo>
                    <a:pt x="38" y="105"/>
                    <a:pt x="43" y="99"/>
                    <a:pt x="46" y="95"/>
                  </a:cubicBezTo>
                  <a:cubicBezTo>
                    <a:pt x="46" y="95"/>
                    <a:pt x="45" y="106"/>
                    <a:pt x="39" y="119"/>
                  </a:cubicBezTo>
                  <a:cubicBezTo>
                    <a:pt x="45" y="125"/>
                    <a:pt x="51" y="130"/>
                    <a:pt x="57" y="135"/>
                  </a:cubicBezTo>
                  <a:cubicBezTo>
                    <a:pt x="60" y="126"/>
                    <a:pt x="63" y="117"/>
                    <a:pt x="64" y="111"/>
                  </a:cubicBezTo>
                  <a:cubicBezTo>
                    <a:pt x="64" y="111"/>
                    <a:pt x="66" y="124"/>
                    <a:pt x="65" y="142"/>
                  </a:cubicBezTo>
                  <a:cubicBezTo>
                    <a:pt x="71" y="147"/>
                    <a:pt x="79" y="152"/>
                    <a:pt x="86" y="157"/>
                  </a:cubicBezTo>
                  <a:cubicBezTo>
                    <a:pt x="86" y="157"/>
                    <a:pt x="86" y="157"/>
                    <a:pt x="86" y="157"/>
                  </a:cubicBezTo>
                  <a:cubicBezTo>
                    <a:pt x="91" y="152"/>
                    <a:pt x="96" y="146"/>
                    <a:pt x="97" y="143"/>
                  </a:cubicBezTo>
                  <a:cubicBezTo>
                    <a:pt x="97" y="143"/>
                    <a:pt x="98" y="152"/>
                    <a:pt x="94" y="163"/>
                  </a:cubicBezTo>
                  <a:cubicBezTo>
                    <a:pt x="99" y="167"/>
                    <a:pt x="105" y="170"/>
                    <a:pt x="110" y="173"/>
                  </a:cubicBezTo>
                  <a:cubicBezTo>
                    <a:pt x="111" y="164"/>
                    <a:pt x="113" y="155"/>
                    <a:pt x="112" y="150"/>
                  </a:cubicBezTo>
                  <a:cubicBezTo>
                    <a:pt x="112" y="150"/>
                    <a:pt x="118" y="162"/>
                    <a:pt x="118" y="179"/>
                  </a:cubicBezTo>
                  <a:cubicBezTo>
                    <a:pt x="124" y="182"/>
                    <a:pt x="129" y="185"/>
                    <a:pt x="134" y="188"/>
                  </a:cubicBezTo>
                  <a:cubicBezTo>
                    <a:pt x="135" y="181"/>
                    <a:pt x="136" y="175"/>
                    <a:pt x="135" y="172"/>
                  </a:cubicBezTo>
                  <a:cubicBezTo>
                    <a:pt x="136" y="172"/>
                    <a:pt x="139" y="180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56" y="199"/>
                    <a:pt x="165" y="204"/>
                    <a:pt x="165" y="204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任意多边形 117">
              <a:extLst>
                <a:ext uri="{FF2B5EF4-FFF2-40B4-BE49-F238E27FC236}">
                  <a16:creationId xmlns="" xmlns:a16="http://schemas.microsoft.com/office/drawing/2014/main" id="{2631D7DE-1E33-4B02-945A-D70E20C88425}"/>
                </a:ext>
              </a:extLst>
            </p:cNvPr>
            <p:cNvSpPr/>
            <p:nvPr/>
          </p:nvSpPr>
          <p:spPr bwMode="auto">
            <a:xfrm>
              <a:off x="9093200" y="3990068"/>
              <a:ext cx="565150" cy="1047750"/>
            </a:xfrm>
            <a:custGeom>
              <a:avLst/>
              <a:gdLst>
                <a:gd name="T0" fmla="*/ 170 w 171"/>
                <a:gd name="T1" fmla="*/ 318 h 318"/>
                <a:gd name="T2" fmla="*/ 170 w 171"/>
                <a:gd name="T3" fmla="*/ 318 h 318"/>
                <a:gd name="T4" fmla="*/ 161 w 171"/>
                <a:gd name="T5" fmla="*/ 241 h 318"/>
                <a:gd name="T6" fmla="*/ 147 w 171"/>
                <a:gd name="T7" fmla="*/ 200 h 318"/>
                <a:gd name="T8" fmla="*/ 134 w 171"/>
                <a:gd name="T9" fmla="*/ 175 h 318"/>
                <a:gd name="T10" fmla="*/ 80 w 171"/>
                <a:gd name="T11" fmla="*/ 117 h 318"/>
                <a:gd name="T12" fmla="*/ 5 w 171"/>
                <a:gd name="T13" fmla="*/ 27 h 318"/>
                <a:gd name="T14" fmla="*/ 0 w 171"/>
                <a:gd name="T15" fmla="*/ 1 h 318"/>
                <a:gd name="T16" fmla="*/ 0 w 171"/>
                <a:gd name="T17" fmla="*/ 0 h 318"/>
                <a:gd name="T18" fmla="*/ 4 w 171"/>
                <a:gd name="T19" fmla="*/ 27 h 318"/>
                <a:gd name="T20" fmla="*/ 27 w 171"/>
                <a:gd name="T21" fmla="*/ 70 h 318"/>
                <a:gd name="T22" fmla="*/ 79 w 171"/>
                <a:gd name="T23" fmla="*/ 117 h 318"/>
                <a:gd name="T24" fmla="*/ 133 w 171"/>
                <a:gd name="T25" fmla="*/ 176 h 318"/>
                <a:gd name="T26" fmla="*/ 147 w 171"/>
                <a:gd name="T27" fmla="*/ 201 h 318"/>
                <a:gd name="T28" fmla="*/ 160 w 171"/>
                <a:gd name="T29" fmla="*/ 242 h 318"/>
                <a:gd name="T30" fmla="*/ 170 w 171"/>
                <a:gd name="T3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318">
                  <a:moveTo>
                    <a:pt x="170" y="318"/>
                  </a:moveTo>
                  <a:cubicBezTo>
                    <a:pt x="170" y="318"/>
                    <a:pt x="170" y="318"/>
                    <a:pt x="170" y="318"/>
                  </a:cubicBezTo>
                  <a:cubicBezTo>
                    <a:pt x="170" y="318"/>
                    <a:pt x="171" y="283"/>
                    <a:pt x="161" y="241"/>
                  </a:cubicBezTo>
                  <a:cubicBezTo>
                    <a:pt x="157" y="227"/>
                    <a:pt x="152" y="213"/>
                    <a:pt x="147" y="200"/>
                  </a:cubicBezTo>
                  <a:cubicBezTo>
                    <a:pt x="143" y="191"/>
                    <a:pt x="139" y="183"/>
                    <a:pt x="134" y="175"/>
                  </a:cubicBezTo>
                  <a:cubicBezTo>
                    <a:pt x="120" y="151"/>
                    <a:pt x="101" y="131"/>
                    <a:pt x="80" y="117"/>
                  </a:cubicBezTo>
                  <a:cubicBezTo>
                    <a:pt x="52" y="99"/>
                    <a:pt x="17" y="68"/>
                    <a:pt x="5" y="27"/>
                  </a:cubicBezTo>
                  <a:cubicBezTo>
                    <a:pt x="2" y="17"/>
                    <a:pt x="0" y="8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6"/>
                    <a:pt x="4" y="27"/>
                  </a:cubicBezTo>
                  <a:cubicBezTo>
                    <a:pt x="9" y="42"/>
                    <a:pt x="16" y="56"/>
                    <a:pt x="27" y="70"/>
                  </a:cubicBezTo>
                  <a:cubicBezTo>
                    <a:pt x="40" y="87"/>
                    <a:pt x="57" y="103"/>
                    <a:pt x="79" y="117"/>
                  </a:cubicBezTo>
                  <a:cubicBezTo>
                    <a:pt x="101" y="132"/>
                    <a:pt x="119" y="151"/>
                    <a:pt x="133" y="176"/>
                  </a:cubicBezTo>
                  <a:cubicBezTo>
                    <a:pt x="138" y="184"/>
                    <a:pt x="143" y="192"/>
                    <a:pt x="147" y="201"/>
                  </a:cubicBezTo>
                  <a:cubicBezTo>
                    <a:pt x="152" y="214"/>
                    <a:pt x="157" y="227"/>
                    <a:pt x="160" y="242"/>
                  </a:cubicBezTo>
                  <a:cubicBezTo>
                    <a:pt x="171" y="283"/>
                    <a:pt x="170" y="318"/>
                    <a:pt x="170" y="318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任意多边形 118">
              <a:extLst>
                <a:ext uri="{FF2B5EF4-FFF2-40B4-BE49-F238E27FC236}">
                  <a16:creationId xmlns="" xmlns:a16="http://schemas.microsoft.com/office/drawing/2014/main" id="{021C20A5-51EF-4613-8C2E-FBEE25B923D6}"/>
                </a:ext>
              </a:extLst>
            </p:cNvPr>
            <p:cNvSpPr/>
            <p:nvPr/>
          </p:nvSpPr>
          <p:spPr bwMode="auto">
            <a:xfrm>
              <a:off x="9688513" y="4018643"/>
              <a:ext cx="563563" cy="663575"/>
            </a:xfrm>
            <a:custGeom>
              <a:avLst/>
              <a:gdLst>
                <a:gd name="T0" fmla="*/ 2 w 171"/>
                <a:gd name="T1" fmla="*/ 201 h 201"/>
                <a:gd name="T2" fmla="*/ 2 w 171"/>
                <a:gd name="T3" fmla="*/ 201 h 201"/>
                <a:gd name="T4" fmla="*/ 2 w 171"/>
                <a:gd name="T5" fmla="*/ 199 h 201"/>
                <a:gd name="T6" fmla="*/ 4 w 171"/>
                <a:gd name="T7" fmla="*/ 152 h 201"/>
                <a:gd name="T8" fmla="*/ 14 w 171"/>
                <a:gd name="T9" fmla="*/ 162 h 201"/>
                <a:gd name="T10" fmla="*/ 6 w 171"/>
                <a:gd name="T11" fmla="*/ 144 h 201"/>
                <a:gd name="T12" fmla="*/ 6 w 171"/>
                <a:gd name="T13" fmla="*/ 144 h 201"/>
                <a:gd name="T14" fmla="*/ 15 w 171"/>
                <a:gd name="T15" fmla="*/ 120 h 201"/>
                <a:gd name="T16" fmla="*/ 30 w 171"/>
                <a:gd name="T17" fmla="*/ 138 h 201"/>
                <a:gd name="T18" fmla="*/ 20 w 171"/>
                <a:gd name="T19" fmla="*/ 111 h 201"/>
                <a:gd name="T20" fmla="*/ 29 w 171"/>
                <a:gd name="T21" fmla="*/ 95 h 201"/>
                <a:gd name="T22" fmla="*/ 62 w 171"/>
                <a:gd name="T23" fmla="*/ 102 h 201"/>
                <a:gd name="T24" fmla="*/ 34 w 171"/>
                <a:gd name="T25" fmla="*/ 88 h 201"/>
                <a:gd name="T26" fmla="*/ 46 w 171"/>
                <a:gd name="T27" fmla="*/ 73 h 201"/>
                <a:gd name="T28" fmla="*/ 70 w 171"/>
                <a:gd name="T29" fmla="*/ 89 h 201"/>
                <a:gd name="T30" fmla="*/ 51 w 171"/>
                <a:gd name="T31" fmla="*/ 67 h 201"/>
                <a:gd name="T32" fmla="*/ 70 w 171"/>
                <a:gd name="T33" fmla="*/ 52 h 201"/>
                <a:gd name="T34" fmla="*/ 80 w 171"/>
                <a:gd name="T35" fmla="*/ 75 h 201"/>
                <a:gd name="T36" fmla="*/ 76 w 171"/>
                <a:gd name="T37" fmla="*/ 48 h 201"/>
                <a:gd name="T38" fmla="*/ 88 w 171"/>
                <a:gd name="T39" fmla="*/ 42 h 201"/>
                <a:gd name="T40" fmla="*/ 110 w 171"/>
                <a:gd name="T41" fmla="*/ 63 h 201"/>
                <a:gd name="T42" fmla="*/ 98 w 171"/>
                <a:gd name="T43" fmla="*/ 39 h 201"/>
                <a:gd name="T44" fmla="*/ 100 w 171"/>
                <a:gd name="T45" fmla="*/ 39 h 201"/>
                <a:gd name="T46" fmla="*/ 118 w 171"/>
                <a:gd name="T47" fmla="*/ 32 h 201"/>
                <a:gd name="T48" fmla="*/ 125 w 171"/>
                <a:gd name="T49" fmla="*/ 46 h 201"/>
                <a:gd name="T50" fmla="*/ 123 w 171"/>
                <a:gd name="T51" fmla="*/ 30 h 201"/>
                <a:gd name="T52" fmla="*/ 153 w 171"/>
                <a:gd name="T53" fmla="*/ 3 h 201"/>
                <a:gd name="T54" fmla="*/ 154 w 171"/>
                <a:gd name="T55" fmla="*/ 3 h 201"/>
                <a:gd name="T56" fmla="*/ 155 w 171"/>
                <a:gd name="T57" fmla="*/ 0 h 201"/>
                <a:gd name="T58" fmla="*/ 171 w 171"/>
                <a:gd name="T59" fmla="*/ 39 h 201"/>
                <a:gd name="T60" fmla="*/ 145 w 171"/>
                <a:gd name="T61" fmla="*/ 57 h 201"/>
                <a:gd name="T62" fmla="*/ 171 w 171"/>
                <a:gd name="T63" fmla="*/ 50 h 201"/>
                <a:gd name="T64" fmla="*/ 165 w 171"/>
                <a:gd name="T65" fmla="*/ 72 h 201"/>
                <a:gd name="T66" fmla="*/ 136 w 171"/>
                <a:gd name="T67" fmla="*/ 85 h 201"/>
                <a:gd name="T68" fmla="*/ 157 w 171"/>
                <a:gd name="T69" fmla="*/ 88 h 201"/>
                <a:gd name="T70" fmla="*/ 139 w 171"/>
                <a:gd name="T71" fmla="*/ 111 h 201"/>
                <a:gd name="T72" fmla="*/ 124 w 171"/>
                <a:gd name="T73" fmla="*/ 95 h 201"/>
                <a:gd name="T74" fmla="*/ 130 w 171"/>
                <a:gd name="T75" fmla="*/ 119 h 201"/>
                <a:gd name="T76" fmla="*/ 112 w 171"/>
                <a:gd name="T77" fmla="*/ 135 h 201"/>
                <a:gd name="T78" fmla="*/ 106 w 171"/>
                <a:gd name="T79" fmla="*/ 111 h 201"/>
                <a:gd name="T80" fmla="*/ 104 w 171"/>
                <a:gd name="T81" fmla="*/ 141 h 201"/>
                <a:gd name="T82" fmla="*/ 83 w 171"/>
                <a:gd name="T83" fmla="*/ 156 h 201"/>
                <a:gd name="T84" fmla="*/ 83 w 171"/>
                <a:gd name="T85" fmla="*/ 156 h 201"/>
                <a:gd name="T86" fmla="*/ 72 w 171"/>
                <a:gd name="T87" fmla="*/ 141 h 201"/>
                <a:gd name="T88" fmla="*/ 75 w 171"/>
                <a:gd name="T89" fmla="*/ 162 h 201"/>
                <a:gd name="T90" fmla="*/ 59 w 171"/>
                <a:gd name="T91" fmla="*/ 172 h 201"/>
                <a:gd name="T92" fmla="*/ 57 w 171"/>
                <a:gd name="T93" fmla="*/ 148 h 201"/>
                <a:gd name="T94" fmla="*/ 50 w 171"/>
                <a:gd name="T95" fmla="*/ 177 h 201"/>
                <a:gd name="T96" fmla="*/ 34 w 171"/>
                <a:gd name="T97" fmla="*/ 186 h 201"/>
                <a:gd name="T98" fmla="*/ 33 w 171"/>
                <a:gd name="T99" fmla="*/ 170 h 201"/>
                <a:gd name="T100" fmla="*/ 27 w 171"/>
                <a:gd name="T101" fmla="*/ 189 h 201"/>
                <a:gd name="T102" fmla="*/ 27 w 171"/>
                <a:gd name="T103" fmla="*/ 189 h 201"/>
                <a:gd name="T104" fmla="*/ 2 w 171"/>
                <a:gd name="T10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" h="201">
                  <a:moveTo>
                    <a:pt x="2" y="201"/>
                  </a:moveTo>
                  <a:cubicBezTo>
                    <a:pt x="2" y="201"/>
                    <a:pt x="2" y="201"/>
                    <a:pt x="2" y="201"/>
                  </a:cubicBezTo>
                  <a:cubicBezTo>
                    <a:pt x="2" y="200"/>
                    <a:pt x="2" y="200"/>
                    <a:pt x="2" y="199"/>
                  </a:cubicBezTo>
                  <a:cubicBezTo>
                    <a:pt x="0" y="184"/>
                    <a:pt x="1" y="167"/>
                    <a:pt x="4" y="152"/>
                  </a:cubicBezTo>
                  <a:cubicBezTo>
                    <a:pt x="9" y="158"/>
                    <a:pt x="14" y="162"/>
                    <a:pt x="14" y="162"/>
                  </a:cubicBezTo>
                  <a:cubicBezTo>
                    <a:pt x="12" y="159"/>
                    <a:pt x="9" y="151"/>
                    <a:pt x="6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9" y="136"/>
                    <a:pt x="12" y="128"/>
                    <a:pt x="15" y="120"/>
                  </a:cubicBezTo>
                  <a:cubicBezTo>
                    <a:pt x="22" y="131"/>
                    <a:pt x="30" y="138"/>
                    <a:pt x="30" y="138"/>
                  </a:cubicBezTo>
                  <a:cubicBezTo>
                    <a:pt x="27" y="133"/>
                    <a:pt x="22" y="120"/>
                    <a:pt x="20" y="111"/>
                  </a:cubicBezTo>
                  <a:cubicBezTo>
                    <a:pt x="22" y="105"/>
                    <a:pt x="26" y="100"/>
                    <a:pt x="29" y="95"/>
                  </a:cubicBezTo>
                  <a:cubicBezTo>
                    <a:pt x="46" y="102"/>
                    <a:pt x="62" y="102"/>
                    <a:pt x="62" y="102"/>
                  </a:cubicBezTo>
                  <a:cubicBezTo>
                    <a:pt x="55" y="100"/>
                    <a:pt x="42" y="93"/>
                    <a:pt x="34" y="88"/>
                  </a:cubicBezTo>
                  <a:cubicBezTo>
                    <a:pt x="38" y="83"/>
                    <a:pt x="42" y="78"/>
                    <a:pt x="46" y="73"/>
                  </a:cubicBezTo>
                  <a:cubicBezTo>
                    <a:pt x="57" y="84"/>
                    <a:pt x="69" y="89"/>
                    <a:pt x="70" y="89"/>
                  </a:cubicBezTo>
                  <a:cubicBezTo>
                    <a:pt x="65" y="85"/>
                    <a:pt x="57" y="75"/>
                    <a:pt x="51" y="67"/>
                  </a:cubicBezTo>
                  <a:cubicBezTo>
                    <a:pt x="57" y="61"/>
                    <a:pt x="64" y="56"/>
                    <a:pt x="70" y="52"/>
                  </a:cubicBezTo>
                  <a:cubicBezTo>
                    <a:pt x="73" y="65"/>
                    <a:pt x="80" y="75"/>
                    <a:pt x="80" y="75"/>
                  </a:cubicBezTo>
                  <a:cubicBezTo>
                    <a:pt x="78" y="69"/>
                    <a:pt x="77" y="57"/>
                    <a:pt x="76" y="48"/>
                  </a:cubicBezTo>
                  <a:cubicBezTo>
                    <a:pt x="80" y="45"/>
                    <a:pt x="84" y="43"/>
                    <a:pt x="88" y="42"/>
                  </a:cubicBezTo>
                  <a:cubicBezTo>
                    <a:pt x="97" y="56"/>
                    <a:pt x="110" y="62"/>
                    <a:pt x="110" y="63"/>
                  </a:cubicBezTo>
                  <a:cubicBezTo>
                    <a:pt x="106" y="59"/>
                    <a:pt x="102" y="48"/>
                    <a:pt x="98" y="39"/>
                  </a:cubicBezTo>
                  <a:cubicBezTo>
                    <a:pt x="99" y="39"/>
                    <a:pt x="99" y="39"/>
                    <a:pt x="100" y="39"/>
                  </a:cubicBezTo>
                  <a:cubicBezTo>
                    <a:pt x="107" y="37"/>
                    <a:pt x="113" y="35"/>
                    <a:pt x="118" y="32"/>
                  </a:cubicBezTo>
                  <a:cubicBezTo>
                    <a:pt x="122" y="41"/>
                    <a:pt x="125" y="46"/>
                    <a:pt x="125" y="46"/>
                  </a:cubicBezTo>
                  <a:cubicBezTo>
                    <a:pt x="124" y="42"/>
                    <a:pt x="123" y="36"/>
                    <a:pt x="123" y="30"/>
                  </a:cubicBezTo>
                  <a:cubicBezTo>
                    <a:pt x="138" y="21"/>
                    <a:pt x="148" y="9"/>
                    <a:pt x="153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5" y="1"/>
                    <a:pt x="155" y="0"/>
                    <a:pt x="155" y="0"/>
                  </a:cubicBezTo>
                  <a:cubicBezTo>
                    <a:pt x="165" y="13"/>
                    <a:pt x="170" y="26"/>
                    <a:pt x="171" y="39"/>
                  </a:cubicBezTo>
                  <a:cubicBezTo>
                    <a:pt x="161" y="47"/>
                    <a:pt x="151" y="54"/>
                    <a:pt x="145" y="57"/>
                  </a:cubicBezTo>
                  <a:cubicBezTo>
                    <a:pt x="145" y="57"/>
                    <a:pt x="156" y="55"/>
                    <a:pt x="171" y="50"/>
                  </a:cubicBezTo>
                  <a:cubicBezTo>
                    <a:pt x="170" y="57"/>
                    <a:pt x="168" y="65"/>
                    <a:pt x="165" y="72"/>
                  </a:cubicBezTo>
                  <a:cubicBezTo>
                    <a:pt x="154" y="78"/>
                    <a:pt x="143" y="84"/>
                    <a:pt x="136" y="85"/>
                  </a:cubicBezTo>
                  <a:cubicBezTo>
                    <a:pt x="136" y="85"/>
                    <a:pt x="144" y="88"/>
                    <a:pt x="157" y="88"/>
                  </a:cubicBezTo>
                  <a:cubicBezTo>
                    <a:pt x="152" y="96"/>
                    <a:pt x="146" y="103"/>
                    <a:pt x="139" y="111"/>
                  </a:cubicBezTo>
                  <a:cubicBezTo>
                    <a:pt x="132" y="105"/>
                    <a:pt x="127" y="99"/>
                    <a:pt x="124" y="95"/>
                  </a:cubicBezTo>
                  <a:cubicBezTo>
                    <a:pt x="124" y="95"/>
                    <a:pt x="125" y="106"/>
                    <a:pt x="130" y="119"/>
                  </a:cubicBezTo>
                  <a:cubicBezTo>
                    <a:pt x="125" y="125"/>
                    <a:pt x="119" y="130"/>
                    <a:pt x="112" y="135"/>
                  </a:cubicBezTo>
                  <a:cubicBezTo>
                    <a:pt x="109" y="126"/>
                    <a:pt x="107" y="116"/>
                    <a:pt x="106" y="111"/>
                  </a:cubicBezTo>
                  <a:cubicBezTo>
                    <a:pt x="106" y="111"/>
                    <a:pt x="103" y="124"/>
                    <a:pt x="104" y="141"/>
                  </a:cubicBezTo>
                  <a:cubicBezTo>
                    <a:pt x="97" y="147"/>
                    <a:pt x="90" y="152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78" y="151"/>
                    <a:pt x="73" y="145"/>
                    <a:pt x="72" y="141"/>
                  </a:cubicBezTo>
                  <a:cubicBezTo>
                    <a:pt x="72" y="141"/>
                    <a:pt x="71" y="151"/>
                    <a:pt x="75" y="162"/>
                  </a:cubicBezTo>
                  <a:cubicBezTo>
                    <a:pt x="69" y="165"/>
                    <a:pt x="64" y="169"/>
                    <a:pt x="59" y="172"/>
                  </a:cubicBezTo>
                  <a:cubicBezTo>
                    <a:pt x="57" y="163"/>
                    <a:pt x="56" y="153"/>
                    <a:pt x="57" y="148"/>
                  </a:cubicBezTo>
                  <a:cubicBezTo>
                    <a:pt x="57" y="149"/>
                    <a:pt x="50" y="161"/>
                    <a:pt x="50" y="177"/>
                  </a:cubicBezTo>
                  <a:cubicBezTo>
                    <a:pt x="44" y="180"/>
                    <a:pt x="39" y="183"/>
                    <a:pt x="34" y="186"/>
                  </a:cubicBezTo>
                  <a:cubicBezTo>
                    <a:pt x="33" y="179"/>
                    <a:pt x="32" y="173"/>
                    <a:pt x="33" y="170"/>
                  </a:cubicBezTo>
                  <a:cubicBezTo>
                    <a:pt x="33" y="170"/>
                    <a:pt x="29" y="178"/>
                    <a:pt x="27" y="189"/>
                  </a:cubicBezTo>
                  <a:cubicBezTo>
                    <a:pt x="27" y="189"/>
                    <a:pt x="27" y="189"/>
                    <a:pt x="27" y="189"/>
                  </a:cubicBezTo>
                  <a:cubicBezTo>
                    <a:pt x="12" y="197"/>
                    <a:pt x="2" y="201"/>
                    <a:pt x="2" y="201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任意多边形 119">
              <a:extLst>
                <a:ext uri="{FF2B5EF4-FFF2-40B4-BE49-F238E27FC236}">
                  <a16:creationId xmlns="" xmlns:a16="http://schemas.microsoft.com/office/drawing/2014/main" id="{48DAA088-6C5A-47A1-8390-E9CCDAEEF775}"/>
                </a:ext>
              </a:extLst>
            </p:cNvPr>
            <p:cNvSpPr/>
            <p:nvPr/>
          </p:nvSpPr>
          <p:spPr bwMode="auto">
            <a:xfrm>
              <a:off x="9605963" y="4028168"/>
              <a:ext cx="590550" cy="1033463"/>
            </a:xfrm>
            <a:custGeom>
              <a:avLst/>
              <a:gdLst>
                <a:gd name="T0" fmla="*/ 1 w 179"/>
                <a:gd name="T1" fmla="*/ 313 h 313"/>
                <a:gd name="T2" fmla="*/ 1 w 179"/>
                <a:gd name="T3" fmla="*/ 313 h 313"/>
                <a:gd name="T4" fmla="*/ 12 w 179"/>
                <a:gd name="T5" fmla="*/ 237 h 313"/>
                <a:gd name="T6" fmla="*/ 27 w 179"/>
                <a:gd name="T7" fmla="*/ 196 h 313"/>
                <a:gd name="T8" fmla="*/ 40 w 179"/>
                <a:gd name="T9" fmla="*/ 172 h 313"/>
                <a:gd name="T10" fmla="*/ 96 w 179"/>
                <a:gd name="T11" fmla="*/ 115 h 313"/>
                <a:gd name="T12" fmla="*/ 173 w 179"/>
                <a:gd name="T13" fmla="*/ 27 h 313"/>
                <a:gd name="T14" fmla="*/ 178 w 179"/>
                <a:gd name="T15" fmla="*/ 0 h 313"/>
                <a:gd name="T16" fmla="*/ 179 w 179"/>
                <a:gd name="T17" fmla="*/ 0 h 313"/>
                <a:gd name="T18" fmla="*/ 174 w 179"/>
                <a:gd name="T19" fmla="*/ 27 h 313"/>
                <a:gd name="T20" fmla="*/ 150 w 179"/>
                <a:gd name="T21" fmla="*/ 69 h 313"/>
                <a:gd name="T22" fmla="*/ 96 w 179"/>
                <a:gd name="T23" fmla="*/ 115 h 313"/>
                <a:gd name="T24" fmla="*/ 41 w 179"/>
                <a:gd name="T25" fmla="*/ 172 h 313"/>
                <a:gd name="T26" fmla="*/ 27 w 179"/>
                <a:gd name="T27" fmla="*/ 198 h 313"/>
                <a:gd name="T28" fmla="*/ 13 w 179"/>
                <a:gd name="T29" fmla="*/ 237 h 313"/>
                <a:gd name="T30" fmla="*/ 1 w 179"/>
                <a:gd name="T31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313">
                  <a:moveTo>
                    <a:pt x="1" y="313"/>
                  </a:moveTo>
                  <a:cubicBezTo>
                    <a:pt x="1" y="313"/>
                    <a:pt x="1" y="313"/>
                    <a:pt x="1" y="313"/>
                  </a:cubicBezTo>
                  <a:cubicBezTo>
                    <a:pt x="1" y="313"/>
                    <a:pt x="0" y="279"/>
                    <a:pt x="12" y="237"/>
                  </a:cubicBezTo>
                  <a:cubicBezTo>
                    <a:pt x="16" y="223"/>
                    <a:pt x="21" y="209"/>
                    <a:pt x="27" y="196"/>
                  </a:cubicBezTo>
                  <a:cubicBezTo>
                    <a:pt x="31" y="188"/>
                    <a:pt x="35" y="179"/>
                    <a:pt x="40" y="172"/>
                  </a:cubicBezTo>
                  <a:cubicBezTo>
                    <a:pt x="55" y="148"/>
                    <a:pt x="74" y="129"/>
                    <a:pt x="96" y="115"/>
                  </a:cubicBezTo>
                  <a:cubicBezTo>
                    <a:pt x="124" y="97"/>
                    <a:pt x="159" y="68"/>
                    <a:pt x="173" y="27"/>
                  </a:cubicBezTo>
                  <a:cubicBezTo>
                    <a:pt x="176" y="16"/>
                    <a:pt x="178" y="7"/>
                    <a:pt x="178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8" y="7"/>
                    <a:pt x="177" y="16"/>
                    <a:pt x="174" y="27"/>
                  </a:cubicBezTo>
                  <a:cubicBezTo>
                    <a:pt x="169" y="41"/>
                    <a:pt x="161" y="55"/>
                    <a:pt x="150" y="69"/>
                  </a:cubicBezTo>
                  <a:cubicBezTo>
                    <a:pt x="137" y="85"/>
                    <a:pt x="119" y="101"/>
                    <a:pt x="96" y="115"/>
                  </a:cubicBezTo>
                  <a:cubicBezTo>
                    <a:pt x="74" y="129"/>
                    <a:pt x="56" y="148"/>
                    <a:pt x="41" y="172"/>
                  </a:cubicBezTo>
                  <a:cubicBezTo>
                    <a:pt x="36" y="180"/>
                    <a:pt x="31" y="189"/>
                    <a:pt x="27" y="198"/>
                  </a:cubicBezTo>
                  <a:cubicBezTo>
                    <a:pt x="21" y="210"/>
                    <a:pt x="17" y="223"/>
                    <a:pt x="13" y="237"/>
                  </a:cubicBezTo>
                  <a:cubicBezTo>
                    <a:pt x="1" y="279"/>
                    <a:pt x="1" y="313"/>
                    <a:pt x="1" y="313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任意多边形 120">
              <a:extLst>
                <a:ext uri="{FF2B5EF4-FFF2-40B4-BE49-F238E27FC236}">
                  <a16:creationId xmlns="" xmlns:a16="http://schemas.microsoft.com/office/drawing/2014/main" id="{349D0F39-2A96-40BF-81E4-12B4C345CEF0}"/>
                </a:ext>
              </a:extLst>
            </p:cNvPr>
            <p:cNvSpPr/>
            <p:nvPr/>
          </p:nvSpPr>
          <p:spPr bwMode="auto">
            <a:xfrm>
              <a:off x="9417050" y="4793343"/>
              <a:ext cx="403225" cy="360363"/>
            </a:xfrm>
            <a:custGeom>
              <a:avLst/>
              <a:gdLst>
                <a:gd name="T0" fmla="*/ 0 w 122"/>
                <a:gd name="T1" fmla="*/ 0 h 109"/>
                <a:gd name="T2" fmla="*/ 16 w 122"/>
                <a:gd name="T3" fmla="*/ 92 h 109"/>
                <a:gd name="T4" fmla="*/ 39 w 122"/>
                <a:gd name="T5" fmla="*/ 108 h 109"/>
                <a:gd name="T6" fmla="*/ 82 w 122"/>
                <a:gd name="T7" fmla="*/ 108 h 109"/>
                <a:gd name="T8" fmla="*/ 104 w 122"/>
                <a:gd name="T9" fmla="*/ 93 h 109"/>
                <a:gd name="T10" fmla="*/ 122 w 122"/>
                <a:gd name="T11" fmla="*/ 1 h 109"/>
                <a:gd name="T12" fmla="*/ 0 w 12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9">
                  <a:moveTo>
                    <a:pt x="0" y="0"/>
                  </a:moveTo>
                  <a:cubicBezTo>
                    <a:pt x="16" y="92"/>
                    <a:pt x="16" y="92"/>
                    <a:pt x="16" y="92"/>
                  </a:cubicBezTo>
                  <a:cubicBezTo>
                    <a:pt x="18" y="101"/>
                    <a:pt x="28" y="108"/>
                    <a:pt x="39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93" y="109"/>
                    <a:pt x="103" y="102"/>
                    <a:pt x="104" y="9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81" y="15"/>
                    <a:pt x="40" y="15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任意多边形 121">
              <a:extLst>
                <a:ext uri="{FF2B5EF4-FFF2-40B4-BE49-F238E27FC236}">
                  <a16:creationId xmlns="" xmlns:a16="http://schemas.microsoft.com/office/drawing/2014/main" id="{1778B481-85F4-4240-BDF1-0D3565CE03A0}"/>
                </a:ext>
              </a:extLst>
            </p:cNvPr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close/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任意多边形 122">
              <a:extLst>
                <a:ext uri="{FF2B5EF4-FFF2-40B4-BE49-F238E27FC236}">
                  <a16:creationId xmlns="" xmlns:a16="http://schemas.microsoft.com/office/drawing/2014/main" id="{2B1BB7B2-414A-40B1-B07A-5A2ACAA5009B}"/>
                </a:ext>
              </a:extLst>
            </p:cNvPr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任意多边形 123">
              <a:extLst>
                <a:ext uri="{FF2B5EF4-FFF2-40B4-BE49-F238E27FC236}">
                  <a16:creationId xmlns="" xmlns:a16="http://schemas.microsoft.com/office/drawing/2014/main" id="{49F10DA4-2B06-43C0-9460-C3B1C4F5F536}"/>
                </a:ext>
              </a:extLst>
            </p:cNvPr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close/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任意多边形 124">
              <a:extLst>
                <a:ext uri="{FF2B5EF4-FFF2-40B4-BE49-F238E27FC236}">
                  <a16:creationId xmlns="" xmlns:a16="http://schemas.microsoft.com/office/drawing/2014/main" id="{0F8DE840-C105-4685-93C2-E9B90DD4C758}"/>
                </a:ext>
              </a:extLst>
            </p:cNvPr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任意多边形 125">
              <a:extLst>
                <a:ext uri="{FF2B5EF4-FFF2-40B4-BE49-F238E27FC236}">
                  <a16:creationId xmlns="" xmlns:a16="http://schemas.microsoft.com/office/drawing/2014/main" id="{F856A275-5444-43A8-9BD9-68518AF93B6F}"/>
                </a:ext>
              </a:extLst>
            </p:cNvPr>
            <p:cNvSpPr/>
            <p:nvPr/>
          </p:nvSpPr>
          <p:spPr bwMode="auto">
            <a:xfrm>
              <a:off x="9067800" y="2554968"/>
              <a:ext cx="474663" cy="85725"/>
            </a:xfrm>
            <a:custGeom>
              <a:avLst/>
              <a:gdLst>
                <a:gd name="T0" fmla="*/ 144 w 144"/>
                <a:gd name="T1" fmla="*/ 14 h 26"/>
                <a:gd name="T2" fmla="*/ 122 w 144"/>
                <a:gd name="T3" fmla="*/ 15 h 26"/>
                <a:gd name="T4" fmla="*/ 122 w 144"/>
                <a:gd name="T5" fmla="*/ 26 h 26"/>
                <a:gd name="T6" fmla="*/ 144 w 144"/>
                <a:gd name="T7" fmla="*/ 25 h 26"/>
                <a:gd name="T8" fmla="*/ 144 w 144"/>
                <a:gd name="T9" fmla="*/ 14 h 26"/>
                <a:gd name="T10" fmla="*/ 10 w 144"/>
                <a:gd name="T11" fmla="*/ 0 h 26"/>
                <a:gd name="T12" fmla="*/ 0 w 144"/>
                <a:gd name="T13" fmla="*/ 1 h 26"/>
                <a:gd name="T14" fmla="*/ 0 w 144"/>
                <a:gd name="T15" fmla="*/ 18 h 26"/>
                <a:gd name="T16" fmla="*/ 15 w 144"/>
                <a:gd name="T17" fmla="*/ 17 h 26"/>
                <a:gd name="T18" fmla="*/ 10 w 144"/>
                <a:gd name="T19" fmla="*/ 7 h 26"/>
                <a:gd name="T20" fmla="*/ 10 w 144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26">
                  <a:moveTo>
                    <a:pt x="144" y="14"/>
                  </a:moveTo>
                  <a:cubicBezTo>
                    <a:pt x="122" y="15"/>
                    <a:pt x="122" y="15"/>
                    <a:pt x="122" y="15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14"/>
                    <a:pt x="144" y="14"/>
                    <a:pt x="144" y="14"/>
                  </a:cubicBezTo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15"/>
                    <a:pt x="10" y="11"/>
                    <a:pt x="10" y="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65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任意多边形 126">
              <a:extLst>
                <a:ext uri="{FF2B5EF4-FFF2-40B4-BE49-F238E27FC236}">
                  <a16:creationId xmlns="" xmlns:a16="http://schemas.microsoft.com/office/drawing/2014/main" id="{5C0AE67B-8572-4B28-BF17-9E9B272B0B5E}"/>
                </a:ext>
              </a:extLst>
            </p:cNvPr>
            <p:cNvSpPr/>
            <p:nvPr/>
          </p:nvSpPr>
          <p:spPr bwMode="auto">
            <a:xfrm>
              <a:off x="9067800" y="2604180"/>
              <a:ext cx="401638" cy="58738"/>
            </a:xfrm>
            <a:custGeom>
              <a:avLst/>
              <a:gdLst>
                <a:gd name="T0" fmla="*/ 122 w 122"/>
                <a:gd name="T1" fmla="*/ 0 h 18"/>
                <a:gd name="T2" fmla="*/ 25 w 122"/>
                <a:gd name="T3" fmla="*/ 6 h 18"/>
                <a:gd name="T4" fmla="*/ 25 w 122"/>
                <a:gd name="T5" fmla="*/ 6 h 18"/>
                <a:gd name="T6" fmla="*/ 15 w 122"/>
                <a:gd name="T7" fmla="*/ 2 h 18"/>
                <a:gd name="T8" fmla="*/ 0 w 122"/>
                <a:gd name="T9" fmla="*/ 3 h 18"/>
                <a:gd name="T10" fmla="*/ 0 w 122"/>
                <a:gd name="T11" fmla="*/ 4 h 18"/>
                <a:gd name="T12" fmla="*/ 15 w 122"/>
                <a:gd name="T13" fmla="*/ 18 h 18"/>
                <a:gd name="T14" fmla="*/ 16 w 122"/>
                <a:gd name="T15" fmla="*/ 18 h 18"/>
                <a:gd name="T16" fmla="*/ 122 w 122"/>
                <a:gd name="T17" fmla="*/ 11 h 18"/>
                <a:gd name="T18" fmla="*/ 122 w 12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8">
                  <a:moveTo>
                    <a:pt x="122" y="0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1" y="6"/>
                    <a:pt x="17" y="5"/>
                    <a:pt x="15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7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294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任意多边形 127">
              <a:extLst>
                <a:ext uri="{FF2B5EF4-FFF2-40B4-BE49-F238E27FC236}">
                  <a16:creationId xmlns="" xmlns:a16="http://schemas.microsoft.com/office/drawing/2014/main" id="{05989EB2-9017-458D-A1F4-835F056DABC0}"/>
                </a:ext>
              </a:extLst>
            </p:cNvPr>
            <p:cNvSpPr/>
            <p:nvPr/>
          </p:nvSpPr>
          <p:spPr bwMode="auto">
            <a:xfrm>
              <a:off x="9086850" y="1835830"/>
              <a:ext cx="1012825" cy="790575"/>
            </a:xfrm>
            <a:custGeom>
              <a:avLst/>
              <a:gdLst>
                <a:gd name="T0" fmla="*/ 0 w 307"/>
                <a:gd name="T1" fmla="*/ 38 h 240"/>
                <a:gd name="T2" fmla="*/ 4 w 307"/>
                <a:gd name="T3" fmla="*/ 225 h 240"/>
                <a:gd name="T4" fmla="*/ 19 w 307"/>
                <a:gd name="T5" fmla="*/ 239 h 240"/>
                <a:gd name="T6" fmla="*/ 294 w 307"/>
                <a:gd name="T7" fmla="*/ 221 h 240"/>
                <a:gd name="T8" fmla="*/ 307 w 307"/>
                <a:gd name="T9" fmla="*/ 207 h 240"/>
                <a:gd name="T10" fmla="*/ 301 w 307"/>
                <a:gd name="T11" fmla="*/ 14 h 240"/>
                <a:gd name="T12" fmla="*/ 285 w 307"/>
                <a:gd name="T13" fmla="*/ 1 h 240"/>
                <a:gd name="T14" fmla="*/ 13 w 307"/>
                <a:gd name="T15" fmla="*/ 23 h 240"/>
                <a:gd name="T16" fmla="*/ 0 w 307"/>
                <a:gd name="T17" fmla="*/ 3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40">
                  <a:moveTo>
                    <a:pt x="0" y="38"/>
                  </a:moveTo>
                  <a:cubicBezTo>
                    <a:pt x="4" y="225"/>
                    <a:pt x="4" y="225"/>
                    <a:pt x="4" y="225"/>
                  </a:cubicBezTo>
                  <a:cubicBezTo>
                    <a:pt x="4" y="233"/>
                    <a:pt x="11" y="240"/>
                    <a:pt x="19" y="239"/>
                  </a:cubicBezTo>
                  <a:cubicBezTo>
                    <a:pt x="294" y="221"/>
                    <a:pt x="294" y="221"/>
                    <a:pt x="294" y="221"/>
                  </a:cubicBezTo>
                  <a:cubicBezTo>
                    <a:pt x="301" y="221"/>
                    <a:pt x="307" y="214"/>
                    <a:pt x="307" y="207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01" y="6"/>
                    <a:pt x="294" y="0"/>
                    <a:pt x="285" y="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6" y="24"/>
                    <a:pt x="0" y="30"/>
                    <a:pt x="0" y="38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任意多边形 128">
              <a:extLst>
                <a:ext uri="{FF2B5EF4-FFF2-40B4-BE49-F238E27FC236}">
                  <a16:creationId xmlns="" xmlns:a16="http://schemas.microsoft.com/office/drawing/2014/main" id="{D2EB9769-FA58-4C3C-A8B4-D4A2FD288F21}"/>
                </a:ext>
              </a:extLst>
            </p:cNvPr>
            <p:cNvSpPr/>
            <p:nvPr/>
          </p:nvSpPr>
          <p:spPr bwMode="auto">
            <a:xfrm>
              <a:off x="9150350" y="1989818"/>
              <a:ext cx="74613" cy="558800"/>
            </a:xfrm>
            <a:custGeom>
              <a:avLst/>
              <a:gdLst>
                <a:gd name="T0" fmla="*/ 0 w 47"/>
                <a:gd name="T1" fmla="*/ 5 h 352"/>
                <a:gd name="T2" fmla="*/ 12 w 47"/>
                <a:gd name="T3" fmla="*/ 352 h 352"/>
                <a:gd name="T4" fmla="*/ 47 w 47"/>
                <a:gd name="T5" fmla="*/ 350 h 352"/>
                <a:gd name="T6" fmla="*/ 35 w 47"/>
                <a:gd name="T7" fmla="*/ 0 h 352"/>
                <a:gd name="T8" fmla="*/ 0 w 47"/>
                <a:gd name="T9" fmla="*/ 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2">
                  <a:moveTo>
                    <a:pt x="0" y="5"/>
                  </a:moveTo>
                  <a:lnTo>
                    <a:pt x="12" y="352"/>
                  </a:lnTo>
                  <a:lnTo>
                    <a:pt x="47" y="350"/>
                  </a:lnTo>
                  <a:lnTo>
                    <a:pt x="3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任意多边形 129">
              <a:extLst>
                <a:ext uri="{FF2B5EF4-FFF2-40B4-BE49-F238E27FC236}">
                  <a16:creationId xmlns="" xmlns:a16="http://schemas.microsoft.com/office/drawing/2014/main" id="{0BD183E5-3E22-42E0-B889-F429818BFFFF}"/>
                </a:ext>
              </a:extLst>
            </p:cNvPr>
            <p:cNvSpPr/>
            <p:nvPr/>
          </p:nvSpPr>
          <p:spPr bwMode="auto">
            <a:xfrm>
              <a:off x="9245600" y="2227943"/>
              <a:ext cx="66675" cy="317500"/>
            </a:xfrm>
            <a:custGeom>
              <a:avLst/>
              <a:gdLst>
                <a:gd name="T0" fmla="*/ 0 w 42"/>
                <a:gd name="T1" fmla="*/ 4 h 200"/>
                <a:gd name="T2" fmla="*/ 6 w 42"/>
                <a:gd name="T3" fmla="*/ 200 h 200"/>
                <a:gd name="T4" fmla="*/ 42 w 42"/>
                <a:gd name="T5" fmla="*/ 197 h 200"/>
                <a:gd name="T6" fmla="*/ 35 w 42"/>
                <a:gd name="T7" fmla="*/ 0 h 200"/>
                <a:gd name="T8" fmla="*/ 0 w 42"/>
                <a:gd name="T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0">
                  <a:moveTo>
                    <a:pt x="0" y="4"/>
                  </a:moveTo>
                  <a:lnTo>
                    <a:pt x="6" y="200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任意多边形 130">
              <a:extLst>
                <a:ext uri="{FF2B5EF4-FFF2-40B4-BE49-F238E27FC236}">
                  <a16:creationId xmlns="" xmlns:a16="http://schemas.microsoft.com/office/drawing/2014/main" id="{AB8168B1-64D7-44A8-984D-594DF0577111}"/>
                </a:ext>
              </a:extLst>
            </p:cNvPr>
            <p:cNvSpPr/>
            <p:nvPr/>
          </p:nvSpPr>
          <p:spPr bwMode="auto">
            <a:xfrm>
              <a:off x="9371013" y="2086655"/>
              <a:ext cx="69850" cy="450850"/>
            </a:xfrm>
            <a:custGeom>
              <a:avLst/>
              <a:gdLst>
                <a:gd name="T0" fmla="*/ 0 w 44"/>
                <a:gd name="T1" fmla="*/ 4 h 284"/>
                <a:gd name="T2" fmla="*/ 8 w 44"/>
                <a:gd name="T3" fmla="*/ 284 h 284"/>
                <a:gd name="T4" fmla="*/ 44 w 44"/>
                <a:gd name="T5" fmla="*/ 282 h 284"/>
                <a:gd name="T6" fmla="*/ 33 w 44"/>
                <a:gd name="T7" fmla="*/ 0 h 284"/>
                <a:gd name="T8" fmla="*/ 0 w 44"/>
                <a:gd name="T9" fmla="*/ 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4">
                  <a:moveTo>
                    <a:pt x="0" y="4"/>
                  </a:moveTo>
                  <a:lnTo>
                    <a:pt x="8" y="284"/>
                  </a:lnTo>
                  <a:lnTo>
                    <a:pt x="44" y="282"/>
                  </a:lnTo>
                  <a:lnTo>
                    <a:pt x="3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任意多边形 131">
              <a:extLst>
                <a:ext uri="{FF2B5EF4-FFF2-40B4-BE49-F238E27FC236}">
                  <a16:creationId xmlns="" xmlns:a16="http://schemas.microsoft.com/office/drawing/2014/main" id="{8D4D8E46-2DD5-4097-B524-67CAE8E536D1}"/>
                </a:ext>
              </a:extLst>
            </p:cNvPr>
            <p:cNvSpPr/>
            <p:nvPr/>
          </p:nvSpPr>
          <p:spPr bwMode="auto">
            <a:xfrm>
              <a:off x="9459913" y="2218418"/>
              <a:ext cx="66675" cy="315913"/>
            </a:xfrm>
            <a:custGeom>
              <a:avLst/>
              <a:gdLst>
                <a:gd name="T0" fmla="*/ 0 w 42"/>
                <a:gd name="T1" fmla="*/ 4 h 199"/>
                <a:gd name="T2" fmla="*/ 6 w 42"/>
                <a:gd name="T3" fmla="*/ 199 h 199"/>
                <a:gd name="T4" fmla="*/ 42 w 42"/>
                <a:gd name="T5" fmla="*/ 197 h 199"/>
                <a:gd name="T6" fmla="*/ 35 w 42"/>
                <a:gd name="T7" fmla="*/ 0 h 199"/>
                <a:gd name="T8" fmla="*/ 0 w 42"/>
                <a:gd name="T9" fmla="*/ 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9">
                  <a:moveTo>
                    <a:pt x="0" y="4"/>
                  </a:moveTo>
                  <a:lnTo>
                    <a:pt x="6" y="199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任意多边形 132">
              <a:extLst>
                <a:ext uri="{FF2B5EF4-FFF2-40B4-BE49-F238E27FC236}">
                  <a16:creationId xmlns="" xmlns:a16="http://schemas.microsoft.com/office/drawing/2014/main" id="{0128A922-1DFB-4D7F-B555-857A29970A47}"/>
                </a:ext>
              </a:extLst>
            </p:cNvPr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任意多边形 133">
              <a:extLst>
                <a:ext uri="{FF2B5EF4-FFF2-40B4-BE49-F238E27FC236}">
                  <a16:creationId xmlns="" xmlns:a16="http://schemas.microsoft.com/office/drawing/2014/main" id="{B2AFDF9F-C191-4FBF-9D0D-647270858A05}"/>
                </a:ext>
              </a:extLst>
            </p:cNvPr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任意多边形 134">
              <a:extLst>
                <a:ext uri="{FF2B5EF4-FFF2-40B4-BE49-F238E27FC236}">
                  <a16:creationId xmlns="" xmlns:a16="http://schemas.microsoft.com/office/drawing/2014/main" id="{1977E55F-D07A-4D24-8B4E-3C66087F51B2}"/>
                </a:ext>
              </a:extLst>
            </p:cNvPr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任意多边形 135">
              <a:extLst>
                <a:ext uri="{FF2B5EF4-FFF2-40B4-BE49-F238E27FC236}">
                  <a16:creationId xmlns="" xmlns:a16="http://schemas.microsoft.com/office/drawing/2014/main" id="{2A4EB4EB-9D38-4C5D-A3E4-17EE6B482559}"/>
                </a:ext>
              </a:extLst>
            </p:cNvPr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任意多边形 136">
              <a:extLst>
                <a:ext uri="{FF2B5EF4-FFF2-40B4-BE49-F238E27FC236}">
                  <a16:creationId xmlns="" xmlns:a16="http://schemas.microsoft.com/office/drawing/2014/main" id="{1ED979A5-2B4A-4E3B-9A9E-42FA9D44920E}"/>
                </a:ext>
              </a:extLst>
            </p:cNvPr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任意多边形 137">
              <a:extLst>
                <a:ext uri="{FF2B5EF4-FFF2-40B4-BE49-F238E27FC236}">
                  <a16:creationId xmlns="" xmlns:a16="http://schemas.microsoft.com/office/drawing/2014/main" id="{A6A5141C-CD82-4251-854B-C6777A28A297}"/>
                </a:ext>
              </a:extLst>
            </p:cNvPr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椭圆 189">
              <a:extLst>
                <a:ext uri="{FF2B5EF4-FFF2-40B4-BE49-F238E27FC236}">
                  <a16:creationId xmlns="" xmlns:a16="http://schemas.microsoft.com/office/drawing/2014/main" id="{7FE81A3A-699B-4EB2-83BC-0E31AFB048E0}"/>
                </a:ext>
              </a:extLst>
            </p:cNvPr>
            <p:cNvSpPr/>
            <p:nvPr/>
          </p:nvSpPr>
          <p:spPr bwMode="auto">
            <a:xfrm>
              <a:off x="9618663" y="1934255"/>
              <a:ext cx="352425" cy="352425"/>
            </a:xfrm>
            <a:prstGeom prst="ellipse">
              <a:avLst/>
            </a:pr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1" name="文本框 190">
            <a:extLst>
              <a:ext uri="{FF2B5EF4-FFF2-40B4-BE49-F238E27FC236}">
                <a16:creationId xmlns="" xmlns:a16="http://schemas.microsoft.com/office/drawing/2014/main" id="{2EE01F71-E297-4F87-9777-47A372317D92}"/>
              </a:ext>
            </a:extLst>
          </p:cNvPr>
          <p:cNvSpPr txBox="1"/>
          <p:nvPr/>
        </p:nvSpPr>
        <p:spPr>
          <a:xfrm>
            <a:off x="647456" y="3353282"/>
            <a:ext cx="399468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44000"/>
                  </a:schemeClr>
                </a:solidFill>
              </a:rPr>
              <a:t>THANKS FOR YOUR LISTENING</a:t>
            </a: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="" xmlns:a16="http://schemas.microsoft.com/office/drawing/2014/main" id="{9634AFF6-0EA5-4C48-BEE3-241557F09E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452" y="4240244"/>
            <a:ext cx="1430454" cy="1430454"/>
          </a:xfrm>
          <a:prstGeom prst="roundRect">
            <a:avLst>
              <a:gd name="adj" fmla="val 7766"/>
            </a:avLst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850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11B1531F-5B42-44DF-A6F4-45E726A2A7FD}"/>
              </a:ext>
            </a:extLst>
          </p:cNvPr>
          <p:cNvSpPr/>
          <p:nvPr/>
        </p:nvSpPr>
        <p:spPr>
          <a:xfrm>
            <a:off x="1979406" y="4247266"/>
            <a:ext cx="2103120" cy="568165"/>
          </a:xfrm>
          <a:prstGeom prst="roundRect">
            <a:avLst>
              <a:gd name="adj" fmla="val 50000"/>
            </a:avLst>
          </a:prstGeom>
          <a:solidFill>
            <a:srgbClr val="EA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C6A8C051-7B11-4758-BA6A-A95E1BBADB7A}"/>
              </a:ext>
            </a:extLst>
          </p:cNvPr>
          <p:cNvSpPr/>
          <p:nvPr/>
        </p:nvSpPr>
        <p:spPr>
          <a:xfrm>
            <a:off x="0" y="1"/>
            <a:ext cx="12192000" cy="6757929"/>
          </a:xfrm>
          <a:custGeom>
            <a:avLst/>
            <a:gdLst>
              <a:gd name="connsiteX0" fmla="*/ 11359 w 12192000"/>
              <a:gd name="connsiteY0" fmla="*/ 0 h 6757929"/>
              <a:gd name="connsiteX1" fmla="*/ 12180641 w 12192000"/>
              <a:gd name="connsiteY1" fmla="*/ 0 h 6757929"/>
              <a:gd name="connsiteX2" fmla="*/ 12192000 w 12192000"/>
              <a:gd name="connsiteY2" fmla="*/ 112675 h 6757929"/>
              <a:gd name="connsiteX3" fmla="*/ 12192000 w 12192000"/>
              <a:gd name="connsiteY3" fmla="*/ 4491591 h 6757929"/>
              <a:gd name="connsiteX4" fmla="*/ 11097238 w 12192000"/>
              <a:gd name="connsiteY4" fmla="*/ 5586353 h 6757929"/>
              <a:gd name="connsiteX5" fmla="*/ 3483900 w 12192000"/>
              <a:gd name="connsiteY5" fmla="*/ 5586353 h 6757929"/>
              <a:gd name="connsiteX6" fmla="*/ 3484049 w 12192000"/>
              <a:gd name="connsiteY6" fmla="*/ 5590572 h 6757929"/>
              <a:gd name="connsiteX7" fmla="*/ 3413030 w 12192000"/>
              <a:gd name="connsiteY7" fmla="*/ 5590572 h 6757929"/>
              <a:gd name="connsiteX8" fmla="*/ 3412956 w 12192000"/>
              <a:gd name="connsiteY8" fmla="*/ 5590553 h 6757929"/>
              <a:gd name="connsiteX9" fmla="*/ 3384399 w 12192000"/>
              <a:gd name="connsiteY9" fmla="*/ 5586353 h 6757929"/>
              <a:gd name="connsiteX10" fmla="*/ 2685724 w 12192000"/>
              <a:gd name="connsiteY10" fmla="*/ 5586353 h 6757929"/>
              <a:gd name="connsiteX11" fmla="*/ 2505950 w 12192000"/>
              <a:gd name="connsiteY11" fmla="*/ 5631160 h 6757929"/>
              <a:gd name="connsiteX12" fmla="*/ 1779632 w 12192000"/>
              <a:gd name="connsiteY12" fmla="*/ 6136646 h 6757929"/>
              <a:gd name="connsiteX13" fmla="*/ 1505134 w 12192000"/>
              <a:gd name="connsiteY13" fmla="*/ 6725759 h 6757929"/>
              <a:gd name="connsiteX14" fmla="*/ 1499839 w 12192000"/>
              <a:gd name="connsiteY14" fmla="*/ 6757929 h 6757929"/>
              <a:gd name="connsiteX15" fmla="*/ 1488434 w 12192000"/>
              <a:gd name="connsiteY15" fmla="*/ 6737373 h 6757929"/>
              <a:gd name="connsiteX16" fmla="*/ 1329889 w 12192000"/>
              <a:gd name="connsiteY16" fmla="*/ 5628267 h 6757929"/>
              <a:gd name="connsiteX17" fmla="*/ 1341754 w 12192000"/>
              <a:gd name="connsiteY17" fmla="*/ 5586353 h 6757929"/>
              <a:gd name="connsiteX18" fmla="*/ 1094762 w 12192000"/>
              <a:gd name="connsiteY18" fmla="*/ 5586353 h 6757929"/>
              <a:gd name="connsiteX19" fmla="*/ 0 w 12192000"/>
              <a:gd name="connsiteY19" fmla="*/ 4491591 h 6757929"/>
              <a:gd name="connsiteX20" fmla="*/ 0 w 12192000"/>
              <a:gd name="connsiteY20" fmla="*/ 112675 h 675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6757929">
                <a:moveTo>
                  <a:pt x="11359" y="0"/>
                </a:moveTo>
                <a:lnTo>
                  <a:pt x="12180641" y="0"/>
                </a:lnTo>
                <a:lnTo>
                  <a:pt x="12192000" y="112675"/>
                </a:lnTo>
                <a:lnTo>
                  <a:pt x="12192000" y="4491591"/>
                </a:lnTo>
                <a:cubicBezTo>
                  <a:pt x="12192000" y="5096211"/>
                  <a:pt x="11701858" y="5586353"/>
                  <a:pt x="11097238" y="5586353"/>
                </a:cubicBezTo>
                <a:lnTo>
                  <a:pt x="3483900" y="5586353"/>
                </a:lnTo>
                <a:lnTo>
                  <a:pt x="3484049" y="5590572"/>
                </a:lnTo>
                <a:lnTo>
                  <a:pt x="3413030" y="5590572"/>
                </a:lnTo>
                <a:lnTo>
                  <a:pt x="3412956" y="5590553"/>
                </a:lnTo>
                <a:lnTo>
                  <a:pt x="3384399" y="5586353"/>
                </a:lnTo>
                <a:lnTo>
                  <a:pt x="2685724" y="5586353"/>
                </a:lnTo>
                <a:lnTo>
                  <a:pt x="2505950" y="5631160"/>
                </a:lnTo>
                <a:cubicBezTo>
                  <a:pt x="2222381" y="5722955"/>
                  <a:pt x="1968925" y="5892230"/>
                  <a:pt x="1779632" y="6136646"/>
                </a:cubicBezTo>
                <a:cubicBezTo>
                  <a:pt x="1641964" y="6314404"/>
                  <a:pt x="1551266" y="6515076"/>
                  <a:pt x="1505134" y="6725759"/>
                </a:cubicBezTo>
                <a:lnTo>
                  <a:pt x="1499839" y="6757929"/>
                </a:lnTo>
                <a:lnTo>
                  <a:pt x="1488434" y="6737373"/>
                </a:lnTo>
                <a:cubicBezTo>
                  <a:pt x="1312300" y="6382977"/>
                  <a:pt x="1255381" y="5991432"/>
                  <a:pt x="1329889" y="5628267"/>
                </a:cubicBezTo>
                <a:lnTo>
                  <a:pt x="1341754" y="5586353"/>
                </a:lnTo>
                <a:lnTo>
                  <a:pt x="1094762" y="5586353"/>
                </a:lnTo>
                <a:cubicBezTo>
                  <a:pt x="490142" y="5586353"/>
                  <a:pt x="0" y="5096211"/>
                  <a:pt x="0" y="4491591"/>
                </a:cubicBezTo>
                <a:lnTo>
                  <a:pt x="0" y="112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平行四边形 15">
            <a:extLst>
              <a:ext uri="{FF2B5EF4-FFF2-40B4-BE49-F238E27FC236}">
                <a16:creationId xmlns="" xmlns:a16="http://schemas.microsoft.com/office/drawing/2014/main" id="{FAEC6787-15FF-400D-83E4-0F0316894F06}"/>
              </a:ext>
            </a:extLst>
          </p:cNvPr>
          <p:cNvSpPr/>
          <p:nvPr/>
        </p:nvSpPr>
        <p:spPr>
          <a:xfrm>
            <a:off x="7791273" y="1659466"/>
            <a:ext cx="3141651" cy="3352800"/>
          </a:xfrm>
          <a:prstGeom prst="round2DiagRect">
            <a:avLst>
              <a:gd name="adj1" fmla="val 28088"/>
              <a:gd name="adj2" fmla="val 0"/>
            </a:avLst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平行四边形 13">
            <a:extLst>
              <a:ext uri="{FF2B5EF4-FFF2-40B4-BE49-F238E27FC236}">
                <a16:creationId xmlns="" xmlns:a16="http://schemas.microsoft.com/office/drawing/2014/main" id="{8DA446C1-C6F0-40E1-89E7-A69B2BDF2651}"/>
              </a:ext>
            </a:extLst>
          </p:cNvPr>
          <p:cNvSpPr/>
          <p:nvPr/>
        </p:nvSpPr>
        <p:spPr>
          <a:xfrm>
            <a:off x="995120" y="986285"/>
            <a:ext cx="8647279" cy="3596640"/>
          </a:xfrm>
          <a:prstGeom prst="round2DiagRect">
            <a:avLst>
              <a:gd name="adj1" fmla="val 38872"/>
              <a:gd name="adj2" fmla="val 0"/>
            </a:avLst>
          </a:prstGeom>
          <a:solidFill>
            <a:srgbClr val="D6EFFA"/>
          </a:solidFill>
          <a:ln>
            <a:solidFill>
              <a:schemeClr val="bg1"/>
            </a:solidFill>
          </a:ln>
          <a:effectLst>
            <a:outerShdw blurRad="901700" dist="1308100" dir="2700000" sx="92000" sy="9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93DF30E-4794-45A3-88A3-07C61368B7D8}"/>
              </a:ext>
            </a:extLst>
          </p:cNvPr>
          <p:cNvSpPr txBox="1"/>
          <p:nvPr/>
        </p:nvSpPr>
        <p:spPr>
          <a:xfrm>
            <a:off x="1825790" y="189216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999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欢迎来撩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091B4E1-FBA8-45CD-BA41-90BF807EC032}"/>
              </a:ext>
            </a:extLst>
          </p:cNvPr>
          <p:cNvSpPr txBox="1"/>
          <p:nvPr/>
        </p:nvSpPr>
        <p:spPr>
          <a:xfrm>
            <a:off x="1818170" y="2444586"/>
            <a:ext cx="7045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2000">
                      <a:schemeClr val="accent1"/>
                    </a:gs>
                    <a:gs pos="100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碎片化持续精进的瓜瓜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92601FF-20CA-4FD7-8A9B-A985D5217EDA}"/>
              </a:ext>
            </a:extLst>
          </p:cNvPr>
          <p:cNvSpPr txBox="1"/>
          <p:nvPr/>
        </p:nvSpPr>
        <p:spPr>
          <a:xfrm>
            <a:off x="238498" y="274320"/>
            <a:ext cx="18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Swis721 Blk BT" panose="020B0904030502020204" pitchFamily="34" charset="0"/>
              </a:rPr>
              <a:t>POWERPOINT</a:t>
            </a:r>
            <a:endParaRPr lang="zh-CN" altLang="en-US" dirty="0">
              <a:solidFill>
                <a:schemeClr val="bg1"/>
              </a:solidFill>
              <a:latin typeface="Swis721 Blk BT" panose="020B09040305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8C09747-10F8-402C-94D4-264B040D43A3}"/>
              </a:ext>
            </a:extLst>
          </p:cNvPr>
          <p:cNvGrpSpPr/>
          <p:nvPr/>
        </p:nvGrpSpPr>
        <p:grpSpPr>
          <a:xfrm>
            <a:off x="10639528" y="268724"/>
            <a:ext cx="1161616" cy="369332"/>
            <a:chOff x="10639528" y="569714"/>
            <a:chExt cx="1161616" cy="369332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F6B7B1EB-0002-4DCB-84B4-8FD69599632A}"/>
                </a:ext>
              </a:extLst>
            </p:cNvPr>
            <p:cNvSpPr txBox="1"/>
            <p:nvPr/>
          </p:nvSpPr>
          <p:spPr>
            <a:xfrm>
              <a:off x="10639528" y="569714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Swis721 Blk BT" panose="020B0904030502020204" pitchFamily="34" charset="0"/>
                </a:defRPr>
              </a:lvl1pPr>
            </a:lstStyle>
            <a:p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2021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623161DE-AAF4-427E-B7EA-DD716F45F2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4320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55C4E9F6-C23F-45DD-AB21-FC8C97D0BB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534941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789AB81-D47D-4A2B-91DF-981E56E65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365562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317EB161-B14B-4D11-97BF-DE4FDC1DF911}"/>
              </a:ext>
            </a:extLst>
          </p:cNvPr>
          <p:cNvCxnSpPr>
            <a:cxnSpLocks/>
          </p:cNvCxnSpPr>
          <p:nvPr/>
        </p:nvCxnSpPr>
        <p:spPr>
          <a:xfrm>
            <a:off x="2257063" y="453390"/>
            <a:ext cx="8287474" cy="0"/>
          </a:xfrm>
          <a:prstGeom prst="line">
            <a:avLst/>
          </a:prstGeom>
          <a:ln>
            <a:solidFill>
              <a:schemeClr val="bg1"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0C1A0EA-77DD-41D8-9604-781BF3869973}"/>
              </a:ext>
            </a:extLst>
          </p:cNvPr>
          <p:cNvSpPr txBox="1"/>
          <p:nvPr/>
        </p:nvSpPr>
        <p:spPr>
          <a:xfrm>
            <a:off x="-102438" y="6174020"/>
            <a:ext cx="9730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ln>
                  <a:solidFill>
                    <a:srgbClr val="0C3628">
                      <a:alpha val="14000"/>
                    </a:srgbClr>
                  </a:solidFill>
                </a:ln>
                <a:noFill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I AM ALWAYS LEARNING PPT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63CB57F-9C23-4E4F-A66D-B4D61987FF65}"/>
              </a:ext>
            </a:extLst>
          </p:cNvPr>
          <p:cNvSpPr txBox="1"/>
          <p:nvPr/>
        </p:nvSpPr>
        <p:spPr>
          <a:xfrm>
            <a:off x="2270412" y="4398259"/>
            <a:ext cx="158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演讲人：瓜瓜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39FD19CB-CD51-4534-8338-07A0EE7CE7BF}"/>
              </a:ext>
            </a:extLst>
          </p:cNvPr>
          <p:cNvGrpSpPr/>
          <p:nvPr/>
        </p:nvGrpSpPr>
        <p:grpSpPr>
          <a:xfrm>
            <a:off x="1920240" y="4293395"/>
            <a:ext cx="2832382" cy="568165"/>
            <a:chOff x="1935480" y="4293395"/>
            <a:chExt cx="2832382" cy="568165"/>
          </a:xfrm>
          <a:effectLst>
            <a:outerShdw blurRad="304800" dist="152400" dir="2700000" sx="96000" sy="96000" algn="tl" rotWithShape="0">
              <a:prstClr val="black">
                <a:alpha val="18000"/>
              </a:prstClr>
            </a:outerShdw>
          </a:effectLst>
        </p:grpSpPr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09478DC0-C25C-41AF-9FAA-4BDA154B501D}"/>
                </a:ext>
              </a:extLst>
            </p:cNvPr>
            <p:cNvSpPr/>
            <p:nvPr/>
          </p:nvSpPr>
          <p:spPr>
            <a:xfrm>
              <a:off x="1935480" y="4293395"/>
              <a:ext cx="2832382" cy="568165"/>
            </a:xfrm>
            <a:prstGeom prst="roundRect">
              <a:avLst>
                <a:gd name="adj" fmla="val 50000"/>
              </a:avLst>
            </a:prstGeom>
            <a:solidFill>
              <a:srgbClr val="EDA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2C84C444-0130-4186-89A7-DFE79EF47E07}"/>
                </a:ext>
              </a:extLst>
            </p:cNvPr>
            <p:cNvSpPr txBox="1"/>
            <p:nvPr/>
          </p:nvSpPr>
          <p:spPr>
            <a:xfrm>
              <a:off x="2252812" y="4438978"/>
              <a:ext cx="219771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微信：</a:t>
              </a:r>
              <a:r>
                <a:rPr lang="en-US" altLang="zh-CN" b="1" dirty="0">
                  <a:solidFill>
                    <a:schemeClr val="bg1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wudong6852</a:t>
              </a:r>
              <a:endParaRPr lang="zh-CN" altLang="en-US" b="1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766BE99A-4EFD-4831-B46C-4DF5C64A7F19}"/>
              </a:ext>
            </a:extLst>
          </p:cNvPr>
          <p:cNvGrpSpPr/>
          <p:nvPr/>
        </p:nvGrpSpPr>
        <p:grpSpPr>
          <a:xfrm>
            <a:off x="342900" y="729444"/>
            <a:ext cx="170574" cy="163429"/>
            <a:chOff x="342900" y="729444"/>
            <a:chExt cx="170574" cy="163429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8EDA56AE-F9D4-40D0-97E7-BD6FB49FF689}"/>
                </a:ext>
              </a:extLst>
            </p:cNvPr>
            <p:cNvSpPr/>
            <p:nvPr/>
          </p:nvSpPr>
          <p:spPr>
            <a:xfrm>
              <a:off x="342900" y="729444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CABFB486-F9E9-429C-8657-C64D21D09B75}"/>
                </a:ext>
              </a:extLst>
            </p:cNvPr>
            <p:cNvSpPr/>
            <p:nvPr/>
          </p:nvSpPr>
          <p:spPr>
            <a:xfrm>
              <a:off x="460134" y="729444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5AB22364-8916-4F89-AA22-793EC7DDAC23}"/>
                </a:ext>
              </a:extLst>
            </p:cNvPr>
            <p:cNvSpPr/>
            <p:nvPr/>
          </p:nvSpPr>
          <p:spPr>
            <a:xfrm>
              <a:off x="342900" y="839533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5D206D60-BAFD-42C2-8B58-4A2965C8021D}"/>
                </a:ext>
              </a:extLst>
            </p:cNvPr>
            <p:cNvSpPr/>
            <p:nvPr/>
          </p:nvSpPr>
          <p:spPr>
            <a:xfrm>
              <a:off x="460134" y="839533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9D27A6AB-5711-4D88-9A2D-96C4968D9BEE}"/>
              </a:ext>
            </a:extLst>
          </p:cNvPr>
          <p:cNvCxnSpPr>
            <a:cxnSpLocks/>
          </p:cNvCxnSpPr>
          <p:nvPr/>
        </p:nvCxnSpPr>
        <p:spPr>
          <a:xfrm>
            <a:off x="1914090" y="3790408"/>
            <a:ext cx="650927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543C8CBE-256D-4C1E-9492-9AED7BCC23FE}"/>
              </a:ext>
            </a:extLst>
          </p:cNvPr>
          <p:cNvGrpSpPr/>
          <p:nvPr/>
        </p:nvGrpSpPr>
        <p:grpSpPr>
          <a:xfrm>
            <a:off x="8245563" y="3422954"/>
            <a:ext cx="357381" cy="735510"/>
            <a:chOff x="8318285" y="3335866"/>
            <a:chExt cx="367755" cy="735510"/>
          </a:xfrm>
        </p:grpSpPr>
        <p:sp>
          <p:nvSpPr>
            <p:cNvPr id="48" name="弧形 47">
              <a:extLst>
                <a:ext uri="{FF2B5EF4-FFF2-40B4-BE49-F238E27FC236}">
                  <a16:creationId xmlns="" xmlns:a16="http://schemas.microsoft.com/office/drawing/2014/main" id="{6718921A-4EB2-494F-94C3-B7B73F84F5DC}"/>
                </a:ext>
              </a:extLst>
            </p:cNvPr>
            <p:cNvSpPr/>
            <p:nvPr/>
          </p:nvSpPr>
          <p:spPr>
            <a:xfrm flipH="1">
              <a:off x="8318285" y="3703621"/>
              <a:ext cx="367755" cy="367755"/>
            </a:xfrm>
            <a:prstGeom prst="arc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>
              <a:extLst>
                <a:ext uri="{FF2B5EF4-FFF2-40B4-BE49-F238E27FC236}">
                  <a16:creationId xmlns="" xmlns:a16="http://schemas.microsoft.com/office/drawing/2014/main" id="{A8A965CE-4862-46B9-884B-F6F191B09375}"/>
                </a:ext>
              </a:extLst>
            </p:cNvPr>
            <p:cNvSpPr/>
            <p:nvPr/>
          </p:nvSpPr>
          <p:spPr>
            <a:xfrm flipH="1" flipV="1">
              <a:off x="8318285" y="3335866"/>
              <a:ext cx="367755" cy="367755"/>
            </a:xfrm>
            <a:prstGeom prst="arc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17A184F-5AAE-48CC-A30E-F1CE1DCFE61C}"/>
              </a:ext>
            </a:extLst>
          </p:cNvPr>
          <p:cNvSpPr txBox="1"/>
          <p:nvPr/>
        </p:nvSpPr>
        <p:spPr>
          <a:xfrm>
            <a:off x="6588315" y="1193538"/>
            <a:ext cx="23246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21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I am always learning PPT</a:t>
            </a:r>
            <a:endParaRPr lang="zh-CN" altLang="en-US" sz="1400" dirty="0">
              <a:solidFill>
                <a:schemeClr val="tx1">
                  <a:lumMod val="75000"/>
                  <a:lumOff val="25000"/>
                  <a:alpha val="21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BDC28D3-2A54-47D4-9110-322DF03D3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079" y="2080594"/>
            <a:ext cx="3820053" cy="7311106"/>
          </a:xfrm>
          <a:prstGeom prst="rect">
            <a:avLst/>
          </a:prstGeom>
          <a:effectLst>
            <a:outerShdw blurRad="850900" dist="673100" dir="2700000" sx="90000" sy="90000" algn="tl" rotWithShape="0">
              <a:prstClr val="black">
                <a:alpha val="38000"/>
              </a:prstClr>
            </a:outerShdw>
          </a:effectLst>
        </p:spPr>
      </p:pic>
      <p:pic>
        <p:nvPicPr>
          <p:cNvPr id="36" name="图片 35" descr="QR 代码&#10;&#10;描述已自动生成">
            <a:extLst>
              <a:ext uri="{FF2B5EF4-FFF2-40B4-BE49-F238E27FC236}">
                <a16:creationId xmlns="" xmlns:a16="http://schemas.microsoft.com/office/drawing/2014/main" id="{2873E7DD-1F1C-42BA-8AE7-7F75513583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929" y="4013750"/>
            <a:ext cx="1271402" cy="1271402"/>
          </a:xfrm>
          <a:prstGeom prst="roundRect">
            <a:avLst>
              <a:gd name="adj" fmla="val 7796"/>
            </a:avLst>
          </a:prstGeom>
        </p:spPr>
      </p:pic>
    </p:spTree>
    <p:extLst>
      <p:ext uri="{BB962C8B-B14F-4D97-AF65-F5344CB8AC3E}">
        <p14:creationId xmlns:p14="http://schemas.microsoft.com/office/powerpoint/2010/main" val="128837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xmlns="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xmlns="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xmlns="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xmlns="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xmlns="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xmlns="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xmlns="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xmlns="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xmlns="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xmlns="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xmlns="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xmlns="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xmlns="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xmlns="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xmlns="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xmlns="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xmlns="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xmlns="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xmlns="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xmlns="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xmlns="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xmlns="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xmlns="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xmlns="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xmlns="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xmlns="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xmlns="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xmlns="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xmlns="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xmlns="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xmlns="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xmlns="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xmlns="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xmlns="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xmlns="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xmlns="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xmlns="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xmlns="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xmlns="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xmlns="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xmlns="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xmlns="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xmlns="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xmlns="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xmlns="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xmlns="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xmlns="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xmlns="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xmlns="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xmlns="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xmlns="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xmlns="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xmlns="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xmlns="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xmlns="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xmlns="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xmlns="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xmlns="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xmlns="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xmlns="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xmlns="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xmlns="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xmlns="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xmlns="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xmlns="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xmlns="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xmlns="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xmlns="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xmlns="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xmlns="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xmlns="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xmlns="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xmlns="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xmlns="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xmlns="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xmlns="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xmlns="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xmlns="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xmlns="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xmlns="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xmlns="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xmlns="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xmlns="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xmlns="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xmlns="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xmlns="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瓜瓜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=""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=""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利用碎片时间精进的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爱好者，微信号：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wudong6852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，欢迎来撩。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=""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=""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信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85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3636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瓜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瓜 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EB9576A-1603-4729-BA5E-8453E80208CF}"/>
              </a:ext>
            </a:extLst>
          </p:cNvPr>
          <p:cNvGrpSpPr/>
          <p:nvPr/>
        </p:nvGrpSpPr>
        <p:grpSpPr>
          <a:xfrm>
            <a:off x="1825218" y="2141165"/>
            <a:ext cx="1888474" cy="2615409"/>
            <a:chOff x="1768527" y="2218941"/>
            <a:chExt cx="1888474" cy="2615409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ABEDA9B5-2175-41DF-8343-0A37372E24E9}"/>
                </a:ext>
              </a:extLst>
            </p:cNvPr>
            <p:cNvSpPr txBox="1"/>
            <p:nvPr userDrawn="1"/>
          </p:nvSpPr>
          <p:spPr>
            <a:xfrm>
              <a:off x="1976025" y="4126466"/>
              <a:ext cx="14734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自我介绍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FF1F7A2D-1A7E-4DC6-9B8B-243DCBA10A02}"/>
                </a:ext>
              </a:extLst>
            </p:cNvPr>
            <p:cNvSpPr txBox="1"/>
            <p:nvPr userDrawn="1"/>
          </p:nvSpPr>
          <p:spPr>
            <a:xfrm>
              <a:off x="1804921" y="4557351"/>
              <a:ext cx="18156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rPr>
                <a:t>Self-introduction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E9005D9C-FBBC-4A28-9F0C-75FFE0894BBA}"/>
                </a:ext>
              </a:extLst>
            </p:cNvPr>
            <p:cNvGrpSpPr/>
            <p:nvPr userDrawn="1"/>
          </p:nvGrpSpPr>
          <p:grpSpPr>
            <a:xfrm>
              <a:off x="1768527" y="2218941"/>
              <a:ext cx="1888474" cy="1888474"/>
              <a:chOff x="1768527" y="2259292"/>
              <a:chExt cx="1888474" cy="1888474"/>
            </a:xfrm>
          </p:grpSpPr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88F811E2-4D4B-43F9-A2C0-7C1C531FCDB5}"/>
                  </a:ext>
                </a:extLst>
              </p:cNvPr>
              <p:cNvSpPr/>
              <p:nvPr userDrawn="1"/>
            </p:nvSpPr>
            <p:spPr>
              <a:xfrm>
                <a:off x="1983335" y="2470487"/>
                <a:ext cx="1473479" cy="14734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76200" dir="8100000" sx="101000" sy="101000" algn="tr" rotWithShape="0">
                  <a:srgbClr val="00759E">
                    <a:alpha val="15686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图形 62">
                <a:extLst>
                  <a:ext uri="{FF2B5EF4-FFF2-40B4-BE49-F238E27FC236}">
                    <a16:creationId xmlns="" xmlns:a16="http://schemas.microsoft.com/office/drawing/2014/main" id="{907C9D35-E688-471C-8402-7C5B32033B1F}"/>
                  </a:ext>
                </a:extLst>
              </p:cNvPr>
              <p:cNvSpPr/>
              <p:nvPr userDrawn="1"/>
            </p:nvSpPr>
            <p:spPr>
              <a:xfrm>
                <a:off x="2400564" y="2884188"/>
                <a:ext cx="639020" cy="639020"/>
              </a:xfrm>
              <a:custGeom>
                <a:avLst/>
                <a:gdLst>
                  <a:gd name="connsiteX0" fmla="*/ 741271 w 847167"/>
                  <a:gd name="connsiteY0" fmla="*/ 741271 h 847167"/>
                  <a:gd name="connsiteX1" fmla="*/ 635375 w 847167"/>
                  <a:gd name="connsiteY1" fmla="*/ 847167 h 847167"/>
                  <a:gd name="connsiteX2" fmla="*/ 105896 w 847167"/>
                  <a:gd name="connsiteY2" fmla="*/ 847167 h 847167"/>
                  <a:gd name="connsiteX3" fmla="*/ 0 w 847167"/>
                  <a:gd name="connsiteY3" fmla="*/ 741271 h 847167"/>
                  <a:gd name="connsiteX4" fmla="*/ 0 w 847167"/>
                  <a:gd name="connsiteY4" fmla="*/ 211792 h 847167"/>
                  <a:gd name="connsiteX5" fmla="*/ 105896 w 847167"/>
                  <a:gd name="connsiteY5" fmla="*/ 105896 h 847167"/>
                  <a:gd name="connsiteX6" fmla="*/ 211792 w 847167"/>
                  <a:gd name="connsiteY6" fmla="*/ 0 h 847167"/>
                  <a:gd name="connsiteX7" fmla="*/ 741271 w 847167"/>
                  <a:gd name="connsiteY7" fmla="*/ 0 h 847167"/>
                  <a:gd name="connsiteX8" fmla="*/ 847167 w 847167"/>
                  <a:gd name="connsiteY8" fmla="*/ 105896 h 847167"/>
                  <a:gd name="connsiteX9" fmla="*/ 847167 w 847167"/>
                  <a:gd name="connsiteY9" fmla="*/ 635375 h 847167"/>
                  <a:gd name="connsiteX10" fmla="*/ 741271 w 847167"/>
                  <a:gd name="connsiteY10" fmla="*/ 741271 h 847167"/>
                  <a:gd name="connsiteX11" fmla="*/ 52948 w 847167"/>
                  <a:gd name="connsiteY11" fmla="*/ 741271 h 847167"/>
                  <a:gd name="connsiteX12" fmla="*/ 105896 w 847167"/>
                  <a:gd name="connsiteY12" fmla="*/ 794219 h 847167"/>
                  <a:gd name="connsiteX13" fmla="*/ 635375 w 847167"/>
                  <a:gd name="connsiteY13" fmla="*/ 794219 h 847167"/>
                  <a:gd name="connsiteX14" fmla="*/ 688323 w 847167"/>
                  <a:gd name="connsiteY14" fmla="*/ 741271 h 847167"/>
                  <a:gd name="connsiteX15" fmla="*/ 688323 w 847167"/>
                  <a:gd name="connsiteY15" fmla="*/ 370636 h 847167"/>
                  <a:gd name="connsiteX16" fmla="*/ 52948 w 847167"/>
                  <a:gd name="connsiteY16" fmla="*/ 370636 h 847167"/>
                  <a:gd name="connsiteX17" fmla="*/ 52948 w 847167"/>
                  <a:gd name="connsiteY17" fmla="*/ 741271 h 847167"/>
                  <a:gd name="connsiteX18" fmla="*/ 52948 w 847167"/>
                  <a:gd name="connsiteY18" fmla="*/ 211792 h 847167"/>
                  <a:gd name="connsiteX19" fmla="*/ 52948 w 847167"/>
                  <a:gd name="connsiteY19" fmla="*/ 317688 h 847167"/>
                  <a:gd name="connsiteX20" fmla="*/ 688323 w 847167"/>
                  <a:gd name="connsiteY20" fmla="*/ 317688 h 847167"/>
                  <a:gd name="connsiteX21" fmla="*/ 688323 w 847167"/>
                  <a:gd name="connsiteY21" fmla="*/ 211792 h 847167"/>
                  <a:gd name="connsiteX22" fmla="*/ 635375 w 847167"/>
                  <a:gd name="connsiteY22" fmla="*/ 158844 h 847167"/>
                  <a:gd name="connsiteX23" fmla="*/ 105896 w 847167"/>
                  <a:gd name="connsiteY23" fmla="*/ 158844 h 847167"/>
                  <a:gd name="connsiteX24" fmla="*/ 52948 w 847167"/>
                  <a:gd name="connsiteY24" fmla="*/ 211792 h 847167"/>
                  <a:gd name="connsiteX25" fmla="*/ 794219 w 847167"/>
                  <a:gd name="connsiteY25" fmla="*/ 105896 h 847167"/>
                  <a:gd name="connsiteX26" fmla="*/ 741271 w 847167"/>
                  <a:gd name="connsiteY26" fmla="*/ 52948 h 847167"/>
                  <a:gd name="connsiteX27" fmla="*/ 211792 w 847167"/>
                  <a:gd name="connsiteY27" fmla="*/ 52948 h 847167"/>
                  <a:gd name="connsiteX28" fmla="*/ 158844 w 847167"/>
                  <a:gd name="connsiteY28" fmla="*/ 105896 h 847167"/>
                  <a:gd name="connsiteX29" fmla="*/ 635375 w 847167"/>
                  <a:gd name="connsiteY29" fmla="*/ 105896 h 847167"/>
                  <a:gd name="connsiteX30" fmla="*/ 741271 w 847167"/>
                  <a:gd name="connsiteY30" fmla="*/ 211792 h 847167"/>
                  <a:gd name="connsiteX31" fmla="*/ 741271 w 847167"/>
                  <a:gd name="connsiteY31" fmla="*/ 688323 h 847167"/>
                  <a:gd name="connsiteX32" fmla="*/ 794219 w 847167"/>
                  <a:gd name="connsiteY32" fmla="*/ 635375 h 847167"/>
                  <a:gd name="connsiteX33" fmla="*/ 794219 w 847167"/>
                  <a:gd name="connsiteY33" fmla="*/ 105896 h 847167"/>
                  <a:gd name="connsiteX34" fmla="*/ 132370 w 847167"/>
                  <a:gd name="connsiteY34" fmla="*/ 211792 h 847167"/>
                  <a:gd name="connsiteX35" fmla="*/ 450057 w 847167"/>
                  <a:gd name="connsiteY35" fmla="*/ 211792 h 847167"/>
                  <a:gd name="connsiteX36" fmla="*/ 476531 w 847167"/>
                  <a:gd name="connsiteY36" fmla="*/ 238266 h 847167"/>
                  <a:gd name="connsiteX37" fmla="*/ 450057 w 847167"/>
                  <a:gd name="connsiteY37" fmla="*/ 264740 h 847167"/>
                  <a:gd name="connsiteX38" fmla="*/ 132370 w 847167"/>
                  <a:gd name="connsiteY38" fmla="*/ 264740 h 847167"/>
                  <a:gd name="connsiteX39" fmla="*/ 105896 w 847167"/>
                  <a:gd name="connsiteY39" fmla="*/ 238266 h 847167"/>
                  <a:gd name="connsiteX40" fmla="*/ 132370 w 847167"/>
                  <a:gd name="connsiteY40" fmla="*/ 211792 h 847167"/>
                  <a:gd name="connsiteX41" fmla="*/ 608901 w 847167"/>
                  <a:gd name="connsiteY41" fmla="*/ 211792 h 847167"/>
                  <a:gd name="connsiteX42" fmla="*/ 635375 w 847167"/>
                  <a:gd name="connsiteY42" fmla="*/ 238266 h 847167"/>
                  <a:gd name="connsiteX43" fmla="*/ 608901 w 847167"/>
                  <a:gd name="connsiteY43" fmla="*/ 264740 h 847167"/>
                  <a:gd name="connsiteX44" fmla="*/ 582427 w 847167"/>
                  <a:gd name="connsiteY44" fmla="*/ 238266 h 847167"/>
                  <a:gd name="connsiteX45" fmla="*/ 608901 w 847167"/>
                  <a:gd name="connsiteY45" fmla="*/ 211792 h 847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47167" h="847167">
                    <a:moveTo>
                      <a:pt x="741271" y="741271"/>
                    </a:moveTo>
                    <a:cubicBezTo>
                      <a:pt x="741271" y="799755"/>
                      <a:pt x="693860" y="847167"/>
                      <a:pt x="635375" y="847167"/>
                    </a:cubicBezTo>
                    <a:lnTo>
                      <a:pt x="105896" y="847167"/>
                    </a:lnTo>
                    <a:cubicBezTo>
                      <a:pt x="47411" y="847167"/>
                      <a:pt x="0" y="799755"/>
                      <a:pt x="0" y="741271"/>
                    </a:cubicBezTo>
                    <a:lnTo>
                      <a:pt x="0" y="211792"/>
                    </a:lnTo>
                    <a:cubicBezTo>
                      <a:pt x="0" y="153307"/>
                      <a:pt x="47411" y="105896"/>
                      <a:pt x="105896" y="105896"/>
                    </a:cubicBezTo>
                    <a:cubicBezTo>
                      <a:pt x="105896" y="47411"/>
                      <a:pt x="153307" y="0"/>
                      <a:pt x="211792" y="0"/>
                    </a:cubicBezTo>
                    <a:lnTo>
                      <a:pt x="741271" y="0"/>
                    </a:lnTo>
                    <a:cubicBezTo>
                      <a:pt x="799755" y="0"/>
                      <a:pt x="847167" y="47411"/>
                      <a:pt x="847167" y="105896"/>
                    </a:cubicBezTo>
                    <a:lnTo>
                      <a:pt x="847167" y="635375"/>
                    </a:lnTo>
                    <a:cubicBezTo>
                      <a:pt x="847167" y="693860"/>
                      <a:pt x="799755" y="741271"/>
                      <a:pt x="741271" y="741271"/>
                    </a:cubicBezTo>
                    <a:close/>
                    <a:moveTo>
                      <a:pt x="52948" y="741271"/>
                    </a:moveTo>
                    <a:cubicBezTo>
                      <a:pt x="52948" y="770513"/>
                      <a:pt x="76654" y="794219"/>
                      <a:pt x="105896" y="794219"/>
                    </a:cubicBezTo>
                    <a:lnTo>
                      <a:pt x="635375" y="794219"/>
                    </a:lnTo>
                    <a:cubicBezTo>
                      <a:pt x="664617" y="794219"/>
                      <a:pt x="688323" y="770513"/>
                      <a:pt x="688323" y="741271"/>
                    </a:cubicBezTo>
                    <a:lnTo>
                      <a:pt x="688323" y="370636"/>
                    </a:lnTo>
                    <a:lnTo>
                      <a:pt x="52948" y="370636"/>
                    </a:lnTo>
                    <a:lnTo>
                      <a:pt x="52948" y="741271"/>
                    </a:lnTo>
                    <a:close/>
                    <a:moveTo>
                      <a:pt x="52948" y="211792"/>
                    </a:moveTo>
                    <a:lnTo>
                      <a:pt x="52948" y="317688"/>
                    </a:lnTo>
                    <a:lnTo>
                      <a:pt x="688323" y="317688"/>
                    </a:lnTo>
                    <a:lnTo>
                      <a:pt x="688323" y="211792"/>
                    </a:lnTo>
                    <a:cubicBezTo>
                      <a:pt x="688323" y="182550"/>
                      <a:pt x="664617" y="158844"/>
                      <a:pt x="635375" y="158844"/>
                    </a:cubicBezTo>
                    <a:lnTo>
                      <a:pt x="105896" y="158844"/>
                    </a:lnTo>
                    <a:cubicBezTo>
                      <a:pt x="76654" y="158844"/>
                      <a:pt x="52948" y="182550"/>
                      <a:pt x="52948" y="211792"/>
                    </a:cubicBezTo>
                    <a:close/>
                    <a:moveTo>
                      <a:pt x="794219" y="105896"/>
                    </a:moveTo>
                    <a:cubicBezTo>
                      <a:pt x="794219" y="76654"/>
                      <a:pt x="770513" y="52948"/>
                      <a:pt x="741271" y="52948"/>
                    </a:cubicBezTo>
                    <a:lnTo>
                      <a:pt x="211792" y="52948"/>
                    </a:lnTo>
                    <a:cubicBezTo>
                      <a:pt x="182550" y="52948"/>
                      <a:pt x="158844" y="76654"/>
                      <a:pt x="158844" y="105896"/>
                    </a:cubicBezTo>
                    <a:lnTo>
                      <a:pt x="635375" y="105896"/>
                    </a:lnTo>
                    <a:cubicBezTo>
                      <a:pt x="693860" y="105896"/>
                      <a:pt x="741271" y="153307"/>
                      <a:pt x="741271" y="211792"/>
                    </a:cubicBezTo>
                    <a:lnTo>
                      <a:pt x="741271" y="688323"/>
                    </a:lnTo>
                    <a:cubicBezTo>
                      <a:pt x="770513" y="688323"/>
                      <a:pt x="794219" y="664617"/>
                      <a:pt x="794219" y="635375"/>
                    </a:cubicBezTo>
                    <a:lnTo>
                      <a:pt x="794219" y="105896"/>
                    </a:lnTo>
                    <a:close/>
                    <a:moveTo>
                      <a:pt x="132370" y="211792"/>
                    </a:moveTo>
                    <a:lnTo>
                      <a:pt x="450057" y="211792"/>
                    </a:lnTo>
                    <a:cubicBezTo>
                      <a:pt x="464679" y="211792"/>
                      <a:pt x="476531" y="223645"/>
                      <a:pt x="476531" y="238266"/>
                    </a:cubicBezTo>
                    <a:cubicBezTo>
                      <a:pt x="476531" y="252887"/>
                      <a:pt x="464679" y="264740"/>
                      <a:pt x="450057" y="264740"/>
                    </a:cubicBezTo>
                    <a:lnTo>
                      <a:pt x="132370" y="264740"/>
                    </a:lnTo>
                    <a:cubicBezTo>
                      <a:pt x="117749" y="264740"/>
                      <a:pt x="105896" y="252887"/>
                      <a:pt x="105896" y="238266"/>
                    </a:cubicBezTo>
                    <a:cubicBezTo>
                      <a:pt x="105896" y="223645"/>
                      <a:pt x="117749" y="211792"/>
                      <a:pt x="132370" y="211792"/>
                    </a:cubicBezTo>
                    <a:close/>
                    <a:moveTo>
                      <a:pt x="608901" y="211792"/>
                    </a:moveTo>
                    <a:cubicBezTo>
                      <a:pt x="623522" y="211792"/>
                      <a:pt x="635375" y="223645"/>
                      <a:pt x="635375" y="238266"/>
                    </a:cubicBezTo>
                    <a:cubicBezTo>
                      <a:pt x="635375" y="252887"/>
                      <a:pt x="623522" y="264740"/>
                      <a:pt x="608901" y="264740"/>
                    </a:cubicBezTo>
                    <a:cubicBezTo>
                      <a:pt x="594280" y="264740"/>
                      <a:pt x="582427" y="252887"/>
                      <a:pt x="582427" y="238266"/>
                    </a:cubicBezTo>
                    <a:cubicBezTo>
                      <a:pt x="582427" y="223645"/>
                      <a:pt x="594280" y="211792"/>
                      <a:pt x="608901" y="211792"/>
                    </a:cubicBezTo>
                    <a:close/>
                  </a:path>
                </a:pathLst>
              </a:custGeom>
              <a:solidFill>
                <a:schemeClr val="bg1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弧形 7">
                <a:extLst>
                  <a:ext uri="{FF2B5EF4-FFF2-40B4-BE49-F238E27FC236}">
                    <a16:creationId xmlns="" xmlns:a16="http://schemas.microsoft.com/office/drawing/2014/main" id="{953A25E9-5898-45AC-B3BF-BE7E5F48473E}"/>
                  </a:ext>
                </a:extLst>
              </p:cNvPr>
              <p:cNvSpPr/>
              <p:nvPr userDrawn="1"/>
            </p:nvSpPr>
            <p:spPr>
              <a:xfrm>
                <a:off x="1861354" y="2352119"/>
                <a:ext cx="1702820" cy="1702820"/>
              </a:xfrm>
              <a:prstGeom prst="arc">
                <a:avLst>
                  <a:gd name="adj1" fmla="val 3248529"/>
                  <a:gd name="adj2" fmla="val 19226185"/>
                </a:avLst>
              </a:prstGeom>
              <a:ln>
                <a:solidFill>
                  <a:schemeClr val="accent1">
                    <a:alpha val="7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="" xmlns:a16="http://schemas.microsoft.com/office/drawing/2014/main" id="{1A8E2650-CD6E-4DF6-87C7-84403DEDDCD9}"/>
                  </a:ext>
                </a:extLst>
              </p:cNvPr>
              <p:cNvSpPr/>
              <p:nvPr userDrawn="1"/>
            </p:nvSpPr>
            <p:spPr>
              <a:xfrm>
                <a:off x="1768527" y="2259292"/>
                <a:ext cx="1888474" cy="1888474"/>
              </a:xfrm>
              <a:prstGeom prst="arc">
                <a:avLst>
                  <a:gd name="adj1" fmla="val 13303064"/>
                  <a:gd name="adj2" fmla="val 3786195"/>
                </a:avLst>
              </a:prstGeom>
              <a:ln>
                <a:solidFill>
                  <a:schemeClr val="accent1">
                    <a:alpha val="2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D29541C-16F3-4FDC-A10A-5748483F89FB}"/>
              </a:ext>
            </a:extLst>
          </p:cNvPr>
          <p:cNvGrpSpPr/>
          <p:nvPr/>
        </p:nvGrpSpPr>
        <p:grpSpPr>
          <a:xfrm>
            <a:off x="8477290" y="2141165"/>
            <a:ext cx="1889492" cy="2615409"/>
            <a:chOff x="8420599" y="2218941"/>
            <a:chExt cx="1889492" cy="2615409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BA2550B-21BE-4FC9-9C28-BE63AEA84D96}"/>
                </a:ext>
              </a:extLst>
            </p:cNvPr>
            <p:cNvSpPr txBox="1"/>
            <p:nvPr userDrawn="1"/>
          </p:nvSpPr>
          <p:spPr>
            <a:xfrm>
              <a:off x="8443551" y="4126466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自我回顾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C0E8481E-5DC5-438C-BB5E-6E6E37FA3D5B}"/>
                </a:ext>
              </a:extLst>
            </p:cNvPr>
            <p:cNvSpPr txBox="1"/>
            <p:nvPr userDrawn="1"/>
          </p:nvSpPr>
          <p:spPr>
            <a:xfrm>
              <a:off x="8475507" y="4557351"/>
              <a:ext cx="18156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rPr>
                <a:t>Self review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DA26568D-1ECB-430F-A2BE-C5DC47E0DFDD}"/>
                </a:ext>
              </a:extLst>
            </p:cNvPr>
            <p:cNvGrpSpPr/>
            <p:nvPr userDrawn="1"/>
          </p:nvGrpSpPr>
          <p:grpSpPr>
            <a:xfrm>
              <a:off x="8420599" y="2218941"/>
              <a:ext cx="1888474" cy="1888474"/>
              <a:chOff x="8420599" y="2218941"/>
              <a:chExt cx="1888474" cy="1888474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D00369C6-CDBA-4B4F-8F3A-6B6A2428EE74}"/>
                  </a:ext>
                </a:extLst>
              </p:cNvPr>
              <p:cNvSpPr/>
              <p:nvPr userDrawn="1"/>
            </p:nvSpPr>
            <p:spPr>
              <a:xfrm>
                <a:off x="8637697" y="2430136"/>
                <a:ext cx="1473479" cy="1473479"/>
              </a:xfrm>
              <a:prstGeom prst="ellipse">
                <a:avLst/>
              </a:prstGeom>
              <a:solidFill>
                <a:schemeClr val="accent6">
                  <a:lumMod val="75000"/>
                  <a:alpha val="50000"/>
                </a:schemeClr>
              </a:solidFill>
              <a:ln>
                <a:noFill/>
              </a:ln>
              <a:effectLst>
                <a:outerShdw blurRad="152400" dist="76200" dir="8100000" sx="101000" sy="101000" algn="tr" rotWithShape="0">
                  <a:srgbClr val="00759E">
                    <a:alpha val="15686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5" name="图形 14">
                <a:extLst>
                  <a:ext uri="{FF2B5EF4-FFF2-40B4-BE49-F238E27FC236}">
                    <a16:creationId xmlns="" xmlns:a16="http://schemas.microsoft.com/office/drawing/2014/main" id="{6357E776-B53E-4300-ACCC-305D20121C3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989355" y="2819249"/>
                <a:ext cx="765391" cy="765391"/>
              </a:xfrm>
              <a:prstGeom prst="rect">
                <a:avLst/>
              </a:prstGeom>
            </p:spPr>
          </p:pic>
          <p:sp>
            <p:nvSpPr>
              <p:cNvPr id="16" name="弧形 15">
                <a:extLst>
                  <a:ext uri="{FF2B5EF4-FFF2-40B4-BE49-F238E27FC236}">
                    <a16:creationId xmlns="" xmlns:a16="http://schemas.microsoft.com/office/drawing/2014/main" id="{FA352FE6-CA6F-49D9-AC90-4A2CA5B1BDF9}"/>
                  </a:ext>
                </a:extLst>
              </p:cNvPr>
              <p:cNvSpPr/>
              <p:nvPr userDrawn="1"/>
            </p:nvSpPr>
            <p:spPr>
              <a:xfrm>
                <a:off x="8513426" y="2311768"/>
                <a:ext cx="1702820" cy="1702820"/>
              </a:xfrm>
              <a:prstGeom prst="arc">
                <a:avLst>
                  <a:gd name="adj1" fmla="val 3248529"/>
                  <a:gd name="adj2" fmla="val 19226185"/>
                </a:avLst>
              </a:prstGeom>
              <a:ln>
                <a:solidFill>
                  <a:schemeClr val="accent1">
                    <a:alpha val="7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弧形 16">
                <a:extLst>
                  <a:ext uri="{FF2B5EF4-FFF2-40B4-BE49-F238E27FC236}">
                    <a16:creationId xmlns="" xmlns:a16="http://schemas.microsoft.com/office/drawing/2014/main" id="{A23FB167-1680-47FE-A6E3-C6A56ECBF93C}"/>
                  </a:ext>
                </a:extLst>
              </p:cNvPr>
              <p:cNvSpPr/>
              <p:nvPr userDrawn="1"/>
            </p:nvSpPr>
            <p:spPr>
              <a:xfrm>
                <a:off x="8420599" y="2218941"/>
                <a:ext cx="1888474" cy="1888474"/>
              </a:xfrm>
              <a:prstGeom prst="arc">
                <a:avLst>
                  <a:gd name="adj1" fmla="val 13303064"/>
                  <a:gd name="adj2" fmla="val 3786195"/>
                </a:avLst>
              </a:prstGeom>
              <a:ln>
                <a:solidFill>
                  <a:schemeClr val="accent1">
                    <a:alpha val="2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C5DE4F8-9B5C-4AA4-BA07-F024649D1D33}"/>
              </a:ext>
            </a:extLst>
          </p:cNvPr>
          <p:cNvGrpSpPr/>
          <p:nvPr/>
        </p:nvGrpSpPr>
        <p:grpSpPr>
          <a:xfrm>
            <a:off x="1790700" y="3643324"/>
            <a:ext cx="8585200" cy="1179033"/>
            <a:chOff x="1790700" y="4584700"/>
            <a:chExt cx="8585200" cy="1485900"/>
          </a:xfrm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D1781319-55B1-4F14-A178-0D4FB15290D9}"/>
                </a:ext>
              </a:extLst>
            </p:cNvPr>
            <p:cNvCxnSpPr/>
            <p:nvPr/>
          </p:nvCxnSpPr>
          <p:spPr>
            <a:xfrm flipV="1">
              <a:off x="17907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33770854-AC7E-4CA0-8118-12CA34E2E9C3}"/>
                </a:ext>
              </a:extLst>
            </p:cNvPr>
            <p:cNvCxnSpPr/>
            <p:nvPr/>
          </p:nvCxnSpPr>
          <p:spPr>
            <a:xfrm flipV="1">
              <a:off x="103759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2C8B7703-3FF6-478A-9E89-0DCDA994E53C}"/>
              </a:ext>
            </a:extLst>
          </p:cNvPr>
          <p:cNvGrpSpPr/>
          <p:nvPr/>
        </p:nvGrpSpPr>
        <p:grpSpPr>
          <a:xfrm>
            <a:off x="3945590" y="4727904"/>
            <a:ext cx="4279900" cy="1039333"/>
            <a:chOff x="3945590" y="5791200"/>
            <a:chExt cx="4279900" cy="1485900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90D104A6-29F2-4818-B246-AF20C4045B9E}"/>
                </a:ext>
              </a:extLst>
            </p:cNvPr>
            <p:cNvCxnSpPr/>
            <p:nvPr/>
          </p:nvCxnSpPr>
          <p:spPr>
            <a:xfrm flipV="1">
              <a:off x="39455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8FB06269-D060-4570-ADF7-396FB1A29A2C}"/>
                </a:ext>
              </a:extLst>
            </p:cNvPr>
            <p:cNvCxnSpPr/>
            <p:nvPr/>
          </p:nvCxnSpPr>
          <p:spPr>
            <a:xfrm flipV="1">
              <a:off x="82254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E0D9313D-D656-4CD2-A1C1-D6F68E8C6F82}"/>
              </a:ext>
            </a:extLst>
          </p:cNvPr>
          <p:cNvSpPr txBox="1"/>
          <p:nvPr/>
        </p:nvSpPr>
        <p:spPr>
          <a:xfrm>
            <a:off x="2287592" y="4646958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rPr>
              <a:t>01</a:t>
            </a:r>
            <a:endParaRPr lang="zh-CN" altLang="en-US" sz="5400" dirty="0">
              <a:gradFill flip="none" rotWithShape="1">
                <a:gsLst>
                  <a:gs pos="53000">
                    <a:schemeClr val="accent1"/>
                  </a:gs>
                  <a:gs pos="100000">
                    <a:schemeClr val="bg1">
                      <a:alpha val="50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A27A2CD-FDA4-46D2-9279-2F5508F10F43}"/>
              </a:ext>
            </a:extLst>
          </p:cNvPr>
          <p:cNvGrpSpPr/>
          <p:nvPr/>
        </p:nvGrpSpPr>
        <p:grpSpPr>
          <a:xfrm>
            <a:off x="5151254" y="2141165"/>
            <a:ext cx="1888474" cy="3429123"/>
            <a:chOff x="5151254" y="2141165"/>
            <a:chExt cx="1888474" cy="3429123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4B3F62E0-AC01-4F84-89AD-BFE79B83A22A}"/>
                </a:ext>
              </a:extLst>
            </p:cNvPr>
            <p:cNvSpPr txBox="1"/>
            <p:nvPr userDrawn="1"/>
          </p:nvSpPr>
          <p:spPr>
            <a:xfrm>
              <a:off x="5162221" y="4048690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述能举证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6255A4C4-F79B-4A5C-A299-8136D1A1E5DA}"/>
                </a:ext>
              </a:extLst>
            </p:cNvPr>
            <p:cNvSpPr txBox="1"/>
            <p:nvPr userDrawn="1"/>
          </p:nvSpPr>
          <p:spPr>
            <a:xfrm>
              <a:off x="5187648" y="4479575"/>
              <a:ext cx="18156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rPr>
                <a:t>proof of capacity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3C482B5F-3621-45BE-A69B-B8EB95105DE7}"/>
                </a:ext>
              </a:extLst>
            </p:cNvPr>
            <p:cNvGrpSpPr/>
            <p:nvPr userDrawn="1"/>
          </p:nvGrpSpPr>
          <p:grpSpPr>
            <a:xfrm>
              <a:off x="5151254" y="2141165"/>
              <a:ext cx="1888474" cy="1888474"/>
              <a:chOff x="5195826" y="2531224"/>
              <a:chExt cx="1888474" cy="1888474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72DF584C-0647-46E8-A74F-AFFDBB16C96F}"/>
                  </a:ext>
                </a:extLst>
              </p:cNvPr>
              <p:cNvSpPr/>
              <p:nvPr userDrawn="1"/>
            </p:nvSpPr>
            <p:spPr>
              <a:xfrm>
                <a:off x="5405601" y="2750014"/>
                <a:ext cx="1473479" cy="1473479"/>
              </a:xfrm>
              <a:prstGeom prst="ellipse">
                <a:avLst/>
              </a:prstGeom>
              <a:solidFill>
                <a:schemeClr val="accent6">
                  <a:lumMod val="75000"/>
                  <a:alpha val="50000"/>
                </a:schemeClr>
              </a:solidFill>
              <a:ln>
                <a:noFill/>
              </a:ln>
              <a:effectLst>
                <a:outerShdw blurRad="152400" dist="76200" dir="8100000" sx="101000" sy="101000" algn="tr" rotWithShape="0">
                  <a:srgbClr val="00759E">
                    <a:alpha val="15686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BF02C726-512D-4B13-BA0F-1ECE93F05D86}"/>
                  </a:ext>
                </a:extLst>
              </p:cNvPr>
              <p:cNvGrpSpPr/>
              <p:nvPr userDrawn="1"/>
            </p:nvGrpSpPr>
            <p:grpSpPr>
              <a:xfrm>
                <a:off x="5851694" y="3203529"/>
                <a:ext cx="558554" cy="553401"/>
                <a:chOff x="3563418" y="3263275"/>
                <a:chExt cx="923850" cy="915328"/>
              </a:xfrm>
              <a:noFill/>
            </p:grpSpPr>
            <p:sp>
              <p:nvSpPr>
                <p:cNvPr id="26" name="图形 51">
                  <a:extLst>
                    <a:ext uri="{FF2B5EF4-FFF2-40B4-BE49-F238E27FC236}">
                      <a16:creationId xmlns="" xmlns:a16="http://schemas.microsoft.com/office/drawing/2014/main" id="{116BDF60-5F74-4BAB-9194-3F73EE928CB0}"/>
                    </a:ext>
                  </a:extLst>
                </p:cNvPr>
                <p:cNvSpPr/>
                <p:nvPr/>
              </p:nvSpPr>
              <p:spPr>
                <a:xfrm>
                  <a:off x="3701433" y="3490998"/>
                  <a:ext cx="785835" cy="687605"/>
                </a:xfrm>
                <a:custGeom>
                  <a:avLst/>
                  <a:gdLst>
                    <a:gd name="connsiteX0" fmla="*/ 687606 w 785835"/>
                    <a:gd name="connsiteY0" fmla="*/ 0 h 687605"/>
                    <a:gd name="connsiteX1" fmla="*/ 687606 w 785835"/>
                    <a:gd name="connsiteY1" fmla="*/ 327432 h 687605"/>
                    <a:gd name="connsiteX2" fmla="*/ 556633 w 785835"/>
                    <a:gd name="connsiteY2" fmla="*/ 458404 h 687605"/>
                    <a:gd name="connsiteX3" fmla="*/ 0 w 785835"/>
                    <a:gd name="connsiteY3" fmla="*/ 458404 h 687605"/>
                    <a:gd name="connsiteX4" fmla="*/ 0 w 785835"/>
                    <a:gd name="connsiteY4" fmla="*/ 491147 h 687605"/>
                    <a:gd name="connsiteX5" fmla="*/ 98230 w 785835"/>
                    <a:gd name="connsiteY5" fmla="*/ 589376 h 687605"/>
                    <a:gd name="connsiteX6" fmla="*/ 638491 w 785835"/>
                    <a:gd name="connsiteY6" fmla="*/ 589376 h 687605"/>
                    <a:gd name="connsiteX7" fmla="*/ 785835 w 785835"/>
                    <a:gd name="connsiteY7" fmla="*/ 687606 h 687605"/>
                    <a:gd name="connsiteX8" fmla="*/ 785835 w 785835"/>
                    <a:gd name="connsiteY8" fmla="*/ 98230 h 687605"/>
                    <a:gd name="connsiteX9" fmla="*/ 687606 w 785835"/>
                    <a:gd name="connsiteY9" fmla="*/ 0 h 68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5835" h="687605">
                      <a:moveTo>
                        <a:pt x="687606" y="0"/>
                      </a:moveTo>
                      <a:lnTo>
                        <a:pt x="687606" y="327432"/>
                      </a:lnTo>
                      <a:cubicBezTo>
                        <a:pt x="687606" y="399466"/>
                        <a:pt x="628668" y="458404"/>
                        <a:pt x="556633" y="458404"/>
                      </a:cubicBezTo>
                      <a:lnTo>
                        <a:pt x="0" y="458404"/>
                      </a:lnTo>
                      <a:lnTo>
                        <a:pt x="0" y="491147"/>
                      </a:lnTo>
                      <a:cubicBezTo>
                        <a:pt x="0" y="546810"/>
                        <a:pt x="42566" y="589376"/>
                        <a:pt x="98230" y="589376"/>
                      </a:cubicBezTo>
                      <a:lnTo>
                        <a:pt x="638491" y="589376"/>
                      </a:lnTo>
                      <a:lnTo>
                        <a:pt x="785835" y="687606"/>
                      </a:lnTo>
                      <a:lnTo>
                        <a:pt x="785835" y="98230"/>
                      </a:lnTo>
                      <a:cubicBezTo>
                        <a:pt x="785835" y="42566"/>
                        <a:pt x="743269" y="0"/>
                        <a:pt x="687606" y="0"/>
                      </a:cubicBezTo>
                      <a:close/>
                    </a:path>
                  </a:pathLst>
                </a:custGeom>
                <a:grpFill/>
                <a:ln w="381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图形 51">
                  <a:extLst>
                    <a:ext uri="{FF2B5EF4-FFF2-40B4-BE49-F238E27FC236}">
                      <a16:creationId xmlns="" xmlns:a16="http://schemas.microsoft.com/office/drawing/2014/main" id="{BDDDF6D4-A8E9-4958-B715-4D0272A86821}"/>
                    </a:ext>
                  </a:extLst>
                </p:cNvPr>
                <p:cNvSpPr/>
                <p:nvPr/>
              </p:nvSpPr>
              <p:spPr>
                <a:xfrm>
                  <a:off x="3563418" y="3263275"/>
                  <a:ext cx="820595" cy="784916"/>
                </a:xfrm>
                <a:custGeom>
                  <a:avLst/>
                  <a:gdLst>
                    <a:gd name="connsiteX0" fmla="*/ 147344 w 753092"/>
                    <a:gd name="connsiteY0" fmla="*/ 622119 h 720348"/>
                    <a:gd name="connsiteX1" fmla="*/ 0 w 753092"/>
                    <a:gd name="connsiteY1" fmla="*/ 720349 h 720348"/>
                    <a:gd name="connsiteX2" fmla="*/ 0 w 753092"/>
                    <a:gd name="connsiteY2" fmla="*/ 98230 h 720348"/>
                    <a:gd name="connsiteX3" fmla="*/ 98230 w 753092"/>
                    <a:gd name="connsiteY3" fmla="*/ 0 h 720348"/>
                    <a:gd name="connsiteX4" fmla="*/ 654862 w 753092"/>
                    <a:gd name="connsiteY4" fmla="*/ 0 h 720348"/>
                    <a:gd name="connsiteX5" fmla="*/ 753092 w 753092"/>
                    <a:gd name="connsiteY5" fmla="*/ 98230 h 720348"/>
                    <a:gd name="connsiteX6" fmla="*/ 753092 w 753092"/>
                    <a:gd name="connsiteY6" fmla="*/ 523890 h 720348"/>
                    <a:gd name="connsiteX7" fmla="*/ 654862 w 753092"/>
                    <a:gd name="connsiteY7" fmla="*/ 622119 h 720348"/>
                    <a:gd name="connsiteX8" fmla="*/ 147344 w 753092"/>
                    <a:gd name="connsiteY8" fmla="*/ 622119 h 720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3092" h="720348">
                      <a:moveTo>
                        <a:pt x="147344" y="622119"/>
                      </a:moveTo>
                      <a:lnTo>
                        <a:pt x="0" y="720349"/>
                      </a:lnTo>
                      <a:lnTo>
                        <a:pt x="0" y="98230"/>
                      </a:lnTo>
                      <a:cubicBezTo>
                        <a:pt x="0" y="42566"/>
                        <a:pt x="42566" y="0"/>
                        <a:pt x="98230" y="0"/>
                      </a:cubicBezTo>
                      <a:lnTo>
                        <a:pt x="654862" y="0"/>
                      </a:lnTo>
                      <a:cubicBezTo>
                        <a:pt x="710526" y="0"/>
                        <a:pt x="753092" y="42566"/>
                        <a:pt x="753092" y="98230"/>
                      </a:cubicBezTo>
                      <a:lnTo>
                        <a:pt x="753092" y="523890"/>
                      </a:lnTo>
                      <a:cubicBezTo>
                        <a:pt x="753092" y="579554"/>
                        <a:pt x="710526" y="622119"/>
                        <a:pt x="654862" y="622119"/>
                      </a:cubicBezTo>
                      <a:lnTo>
                        <a:pt x="147344" y="622119"/>
                      </a:lnTo>
                      <a:close/>
                    </a:path>
                  </a:pathLst>
                </a:custGeom>
                <a:grpFill/>
                <a:ln w="381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图形 51">
                  <a:extLst>
                    <a:ext uri="{FF2B5EF4-FFF2-40B4-BE49-F238E27FC236}">
                      <a16:creationId xmlns="" xmlns:a16="http://schemas.microsoft.com/office/drawing/2014/main" id="{D45C67FE-CC8D-4348-BDF6-120DB38D65D7}"/>
                    </a:ext>
                  </a:extLst>
                </p:cNvPr>
                <p:cNvSpPr/>
                <p:nvPr/>
              </p:nvSpPr>
              <p:spPr>
                <a:xfrm>
                  <a:off x="3719491" y="3561834"/>
                  <a:ext cx="98228" cy="98243"/>
                </a:xfrm>
                <a:custGeom>
                  <a:avLst/>
                  <a:gdLst>
                    <a:gd name="connsiteX0" fmla="*/ 0 w 98228"/>
                    <a:gd name="connsiteY0" fmla="*/ 49122 h 98243"/>
                    <a:gd name="connsiteX1" fmla="*/ 49107 w 98228"/>
                    <a:gd name="connsiteY1" fmla="*/ 98243 h 98243"/>
                    <a:gd name="connsiteX2" fmla="*/ 98229 w 98228"/>
                    <a:gd name="connsiteY2" fmla="*/ 49135 h 98243"/>
                    <a:gd name="connsiteX3" fmla="*/ 98229 w 98228"/>
                    <a:gd name="connsiteY3" fmla="*/ 49122 h 98243"/>
                    <a:gd name="connsiteX4" fmla="*/ 49121 w 98228"/>
                    <a:gd name="connsiteY4" fmla="*/ 0 h 98243"/>
                    <a:gd name="connsiteX5" fmla="*/ 0 w 98228"/>
                    <a:gd name="connsiteY5" fmla="*/ 49108 h 98243"/>
                    <a:gd name="connsiteX6" fmla="*/ 0 w 98228"/>
                    <a:gd name="connsiteY6" fmla="*/ 49122 h 9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228" h="98243">
                      <a:moveTo>
                        <a:pt x="0" y="49122"/>
                      </a:moveTo>
                      <a:cubicBezTo>
                        <a:pt x="-4" y="76247"/>
                        <a:pt x="21982" y="98239"/>
                        <a:pt x="49107" y="98243"/>
                      </a:cubicBezTo>
                      <a:cubicBezTo>
                        <a:pt x="76233" y="98247"/>
                        <a:pt x="98226" y="76260"/>
                        <a:pt x="98229" y="49135"/>
                      </a:cubicBezTo>
                      <a:cubicBezTo>
                        <a:pt x="98229" y="49131"/>
                        <a:pt x="98229" y="49126"/>
                        <a:pt x="98229" y="49122"/>
                      </a:cubicBezTo>
                      <a:cubicBezTo>
                        <a:pt x="98233" y="21996"/>
                        <a:pt x="76246" y="4"/>
                        <a:pt x="49121" y="0"/>
                      </a:cubicBezTo>
                      <a:cubicBezTo>
                        <a:pt x="21995" y="-3"/>
                        <a:pt x="3" y="21983"/>
                        <a:pt x="0" y="49108"/>
                      </a:cubicBezTo>
                      <a:cubicBezTo>
                        <a:pt x="0" y="49112"/>
                        <a:pt x="0" y="49117"/>
                        <a:pt x="0" y="49122"/>
                      </a:cubicBezTo>
                      <a:close/>
                    </a:path>
                  </a:pathLst>
                </a:custGeom>
                <a:grpFill/>
                <a:ln w="1014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图形 51">
                  <a:extLst>
                    <a:ext uri="{FF2B5EF4-FFF2-40B4-BE49-F238E27FC236}">
                      <a16:creationId xmlns="" xmlns:a16="http://schemas.microsoft.com/office/drawing/2014/main" id="{3BDF2133-1D39-4294-AA90-EF80FB2F31F2}"/>
                    </a:ext>
                  </a:extLst>
                </p:cNvPr>
                <p:cNvSpPr/>
                <p:nvPr/>
              </p:nvSpPr>
              <p:spPr>
                <a:xfrm>
                  <a:off x="3948693" y="3561834"/>
                  <a:ext cx="98228" cy="98243"/>
                </a:xfrm>
                <a:custGeom>
                  <a:avLst/>
                  <a:gdLst>
                    <a:gd name="connsiteX0" fmla="*/ 0 w 98228"/>
                    <a:gd name="connsiteY0" fmla="*/ 49122 h 98243"/>
                    <a:gd name="connsiteX1" fmla="*/ 49107 w 98228"/>
                    <a:gd name="connsiteY1" fmla="*/ 98243 h 98243"/>
                    <a:gd name="connsiteX2" fmla="*/ 98229 w 98228"/>
                    <a:gd name="connsiteY2" fmla="*/ 49135 h 98243"/>
                    <a:gd name="connsiteX3" fmla="*/ 98229 w 98228"/>
                    <a:gd name="connsiteY3" fmla="*/ 49122 h 98243"/>
                    <a:gd name="connsiteX4" fmla="*/ 49121 w 98228"/>
                    <a:gd name="connsiteY4" fmla="*/ 0 h 98243"/>
                    <a:gd name="connsiteX5" fmla="*/ 0 w 98228"/>
                    <a:gd name="connsiteY5" fmla="*/ 49108 h 98243"/>
                    <a:gd name="connsiteX6" fmla="*/ 0 w 98228"/>
                    <a:gd name="connsiteY6" fmla="*/ 49122 h 9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228" h="98243">
                      <a:moveTo>
                        <a:pt x="0" y="49122"/>
                      </a:moveTo>
                      <a:cubicBezTo>
                        <a:pt x="-4" y="76247"/>
                        <a:pt x="21982" y="98239"/>
                        <a:pt x="49107" y="98243"/>
                      </a:cubicBezTo>
                      <a:cubicBezTo>
                        <a:pt x="76233" y="98246"/>
                        <a:pt x="98226" y="76260"/>
                        <a:pt x="98229" y="49135"/>
                      </a:cubicBezTo>
                      <a:cubicBezTo>
                        <a:pt x="98229" y="49131"/>
                        <a:pt x="98229" y="49126"/>
                        <a:pt x="98229" y="49122"/>
                      </a:cubicBezTo>
                      <a:cubicBezTo>
                        <a:pt x="98233" y="21996"/>
                        <a:pt x="76246" y="4"/>
                        <a:pt x="49121" y="0"/>
                      </a:cubicBezTo>
                      <a:cubicBezTo>
                        <a:pt x="21995" y="-3"/>
                        <a:pt x="3" y="21983"/>
                        <a:pt x="0" y="49108"/>
                      </a:cubicBezTo>
                      <a:cubicBezTo>
                        <a:pt x="0" y="49113"/>
                        <a:pt x="0" y="49117"/>
                        <a:pt x="0" y="49122"/>
                      </a:cubicBezTo>
                      <a:close/>
                    </a:path>
                  </a:pathLst>
                </a:custGeom>
                <a:grpFill/>
                <a:ln w="1014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图形 51">
                  <a:extLst>
                    <a:ext uri="{FF2B5EF4-FFF2-40B4-BE49-F238E27FC236}">
                      <a16:creationId xmlns="" xmlns:a16="http://schemas.microsoft.com/office/drawing/2014/main" id="{887780AC-2DD5-4144-BBB3-D9F8B6DFF348}"/>
                    </a:ext>
                  </a:extLst>
                </p:cNvPr>
                <p:cNvSpPr/>
                <p:nvPr/>
              </p:nvSpPr>
              <p:spPr>
                <a:xfrm>
                  <a:off x="4177895" y="3561834"/>
                  <a:ext cx="98228" cy="98243"/>
                </a:xfrm>
                <a:custGeom>
                  <a:avLst/>
                  <a:gdLst>
                    <a:gd name="connsiteX0" fmla="*/ 0 w 98228"/>
                    <a:gd name="connsiteY0" fmla="*/ 49122 h 98243"/>
                    <a:gd name="connsiteX1" fmla="*/ 49107 w 98228"/>
                    <a:gd name="connsiteY1" fmla="*/ 98243 h 98243"/>
                    <a:gd name="connsiteX2" fmla="*/ 98229 w 98228"/>
                    <a:gd name="connsiteY2" fmla="*/ 49135 h 98243"/>
                    <a:gd name="connsiteX3" fmla="*/ 98229 w 98228"/>
                    <a:gd name="connsiteY3" fmla="*/ 49122 h 98243"/>
                    <a:gd name="connsiteX4" fmla="*/ 49120 w 98228"/>
                    <a:gd name="connsiteY4" fmla="*/ 0 h 98243"/>
                    <a:gd name="connsiteX5" fmla="*/ 0 w 98228"/>
                    <a:gd name="connsiteY5" fmla="*/ 49108 h 98243"/>
                    <a:gd name="connsiteX6" fmla="*/ 0 w 98228"/>
                    <a:gd name="connsiteY6" fmla="*/ 49122 h 9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228" h="98243">
                      <a:moveTo>
                        <a:pt x="0" y="49122"/>
                      </a:moveTo>
                      <a:cubicBezTo>
                        <a:pt x="-4" y="76247"/>
                        <a:pt x="21982" y="98239"/>
                        <a:pt x="49107" y="98243"/>
                      </a:cubicBezTo>
                      <a:cubicBezTo>
                        <a:pt x="76232" y="98246"/>
                        <a:pt x="98226" y="76260"/>
                        <a:pt x="98229" y="49135"/>
                      </a:cubicBezTo>
                      <a:cubicBezTo>
                        <a:pt x="98229" y="49131"/>
                        <a:pt x="98229" y="49126"/>
                        <a:pt x="98229" y="49122"/>
                      </a:cubicBezTo>
                      <a:cubicBezTo>
                        <a:pt x="98233" y="21996"/>
                        <a:pt x="76246" y="4"/>
                        <a:pt x="49120" y="0"/>
                      </a:cubicBezTo>
                      <a:cubicBezTo>
                        <a:pt x="21995" y="-3"/>
                        <a:pt x="3" y="21983"/>
                        <a:pt x="0" y="49108"/>
                      </a:cubicBezTo>
                      <a:cubicBezTo>
                        <a:pt x="0" y="49113"/>
                        <a:pt x="0" y="49117"/>
                        <a:pt x="0" y="49122"/>
                      </a:cubicBezTo>
                      <a:close/>
                    </a:path>
                  </a:pathLst>
                </a:custGeom>
                <a:grpFill/>
                <a:ln w="1014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4" name="弧形 23">
                <a:extLst>
                  <a:ext uri="{FF2B5EF4-FFF2-40B4-BE49-F238E27FC236}">
                    <a16:creationId xmlns="" xmlns:a16="http://schemas.microsoft.com/office/drawing/2014/main" id="{37687C0F-E049-4B73-82B8-D4CFAD29FB81}"/>
                  </a:ext>
                </a:extLst>
              </p:cNvPr>
              <p:cNvSpPr/>
              <p:nvPr userDrawn="1"/>
            </p:nvSpPr>
            <p:spPr>
              <a:xfrm>
                <a:off x="5288653" y="2624051"/>
                <a:ext cx="1702820" cy="1702820"/>
              </a:xfrm>
              <a:prstGeom prst="arc">
                <a:avLst>
                  <a:gd name="adj1" fmla="val 3248529"/>
                  <a:gd name="adj2" fmla="val 19226185"/>
                </a:avLst>
              </a:prstGeom>
              <a:ln>
                <a:solidFill>
                  <a:schemeClr val="accent1">
                    <a:alpha val="7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>
                <a:extLst>
                  <a:ext uri="{FF2B5EF4-FFF2-40B4-BE49-F238E27FC236}">
                    <a16:creationId xmlns="" xmlns:a16="http://schemas.microsoft.com/office/drawing/2014/main" id="{390A4867-EFBF-4DD0-A628-8C4B2FBA4A2D}"/>
                  </a:ext>
                </a:extLst>
              </p:cNvPr>
              <p:cNvSpPr/>
              <p:nvPr userDrawn="1"/>
            </p:nvSpPr>
            <p:spPr>
              <a:xfrm>
                <a:off x="5195826" y="2531224"/>
                <a:ext cx="1888474" cy="1888474"/>
              </a:xfrm>
              <a:prstGeom prst="arc">
                <a:avLst>
                  <a:gd name="adj1" fmla="val 13303064"/>
                  <a:gd name="adj2" fmla="val 3786195"/>
                </a:avLst>
              </a:prstGeom>
              <a:ln>
                <a:solidFill>
                  <a:schemeClr val="accent1">
                    <a:alpha val="2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7B6E9A1-46AB-4DFC-B50A-6FC070D359A2}"/>
                </a:ext>
              </a:extLst>
            </p:cNvPr>
            <p:cNvSpPr txBox="1"/>
            <p:nvPr/>
          </p:nvSpPr>
          <p:spPr>
            <a:xfrm>
              <a:off x="5494205" y="4646958"/>
              <a:ext cx="120257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rPr>
                <a:t>02</a:t>
              </a:r>
              <a:endParaRPr lang="zh-CN" altLang="en-US" sz="5400" dirty="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39589A1F-6442-4EC0-BD23-91151A51DF7B}"/>
              </a:ext>
            </a:extLst>
          </p:cNvPr>
          <p:cNvSpPr txBox="1"/>
          <p:nvPr/>
        </p:nvSpPr>
        <p:spPr>
          <a:xfrm>
            <a:off x="8940918" y="4646958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rPr>
              <a:t>03</a:t>
            </a:r>
            <a:endParaRPr lang="zh-CN" altLang="en-US" sz="5400" dirty="0">
              <a:gradFill flip="none" rotWithShape="1">
                <a:gsLst>
                  <a:gs pos="53000">
                    <a:schemeClr val="accent1"/>
                  </a:gs>
                  <a:gs pos="100000">
                    <a:schemeClr val="bg1">
                      <a:alpha val="50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2957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: 圆角 112">
            <a:extLst>
              <a:ext uri="{FF2B5EF4-FFF2-40B4-BE49-F238E27FC236}">
                <a16:creationId xmlns="" xmlns:a16="http://schemas.microsoft.com/office/drawing/2014/main" id="{B3B5E290-3841-4219-B1C3-BC53A43CFD47}"/>
              </a:ext>
            </a:extLst>
          </p:cNvPr>
          <p:cNvSpPr/>
          <p:nvPr/>
        </p:nvSpPr>
        <p:spPr>
          <a:xfrm>
            <a:off x="814198" y="1422800"/>
            <a:ext cx="4877409" cy="1835001"/>
          </a:xfrm>
          <a:prstGeom prst="roundRect">
            <a:avLst>
              <a:gd name="adj" fmla="val 4143"/>
            </a:avLst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111" name="矩形: 圆角 110">
            <a:extLst>
              <a:ext uri="{FF2B5EF4-FFF2-40B4-BE49-F238E27FC236}">
                <a16:creationId xmlns="" xmlns:a16="http://schemas.microsoft.com/office/drawing/2014/main" id="{34899C30-5691-4997-A9FE-745D8F93360A}"/>
              </a:ext>
            </a:extLst>
          </p:cNvPr>
          <p:cNvSpPr/>
          <p:nvPr/>
        </p:nvSpPr>
        <p:spPr>
          <a:xfrm>
            <a:off x="664528" y="1280160"/>
            <a:ext cx="4877409" cy="1835001"/>
          </a:xfrm>
          <a:prstGeom prst="roundRect">
            <a:avLst>
              <a:gd name="adj" fmla="val 4143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: 圆角 113">
            <a:extLst>
              <a:ext uri="{FF2B5EF4-FFF2-40B4-BE49-F238E27FC236}">
                <a16:creationId xmlns="" xmlns:a16="http://schemas.microsoft.com/office/drawing/2014/main" id="{FB1740E1-4555-468F-8A72-E2B61A736D2C}"/>
              </a:ext>
            </a:extLst>
          </p:cNvPr>
          <p:cNvSpPr/>
          <p:nvPr/>
        </p:nvSpPr>
        <p:spPr>
          <a:xfrm>
            <a:off x="6118442" y="1422800"/>
            <a:ext cx="5550128" cy="1835001"/>
          </a:xfrm>
          <a:prstGeom prst="roundRect">
            <a:avLst>
              <a:gd name="adj" fmla="val 4143"/>
            </a:avLst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112" name="矩形: 圆角 111">
            <a:extLst>
              <a:ext uri="{FF2B5EF4-FFF2-40B4-BE49-F238E27FC236}">
                <a16:creationId xmlns="" xmlns:a16="http://schemas.microsoft.com/office/drawing/2014/main" id="{6475C476-4996-4D33-AF48-68FDBCF1C8ED}"/>
              </a:ext>
            </a:extLst>
          </p:cNvPr>
          <p:cNvSpPr/>
          <p:nvPr/>
        </p:nvSpPr>
        <p:spPr>
          <a:xfrm>
            <a:off x="5968772" y="1280160"/>
            <a:ext cx="5550128" cy="1835001"/>
          </a:xfrm>
          <a:prstGeom prst="roundRect">
            <a:avLst>
              <a:gd name="adj" fmla="val 4143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63E2625B-7610-4E91-B4F7-65FF0037CE43}"/>
              </a:ext>
            </a:extLst>
          </p:cNvPr>
          <p:cNvSpPr/>
          <p:nvPr/>
        </p:nvSpPr>
        <p:spPr>
          <a:xfrm>
            <a:off x="334956" y="4898591"/>
            <a:ext cx="5626910" cy="380006"/>
          </a:xfrm>
          <a:prstGeom prst="rect">
            <a:avLst/>
          </a:prstGeom>
          <a:gradFill flip="none" rotWithShape="1">
            <a:gsLst>
              <a:gs pos="42000">
                <a:schemeClr val="accent2">
                  <a:lumMod val="20000"/>
                  <a:lumOff val="80000"/>
                  <a:alpha val="0"/>
                </a:schemeClr>
              </a:gs>
              <a:gs pos="83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3CCC7AC2-67A4-4FD8-BC19-A6766C3729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自我介绍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3F1C2F92-D657-4E8B-8A0F-87BC72E01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1018694" y="1909712"/>
            <a:ext cx="2521070" cy="11085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出生日期：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19XX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学历：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本科学位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毕业时间：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2016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毕业学校：北京清华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大学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4E3C9730-FA2D-498D-92B0-9BC178DE071D}"/>
              </a:ext>
            </a:extLst>
          </p:cNvPr>
          <p:cNvSpPr/>
          <p:nvPr/>
        </p:nvSpPr>
        <p:spPr>
          <a:xfrm rot="406196">
            <a:off x="-1361487" y="2941853"/>
            <a:ext cx="13595224" cy="3763604"/>
          </a:xfrm>
          <a:custGeom>
            <a:avLst/>
            <a:gdLst>
              <a:gd name="connsiteX0" fmla="*/ 0 w 13472160"/>
              <a:gd name="connsiteY0" fmla="*/ 2865120 h 3777527"/>
              <a:gd name="connsiteX1" fmla="*/ 1630680 w 13472160"/>
              <a:gd name="connsiteY1" fmla="*/ 3764280 h 3777527"/>
              <a:gd name="connsiteX2" fmla="*/ 4099560 w 13472160"/>
              <a:gd name="connsiteY2" fmla="*/ 2255520 h 3777527"/>
              <a:gd name="connsiteX3" fmla="*/ 6553200 w 13472160"/>
              <a:gd name="connsiteY3" fmla="*/ 3139440 h 3777527"/>
              <a:gd name="connsiteX4" fmla="*/ 8671560 w 13472160"/>
              <a:gd name="connsiteY4" fmla="*/ 1219200 h 3777527"/>
              <a:gd name="connsiteX5" fmla="*/ 11353800 w 13472160"/>
              <a:gd name="connsiteY5" fmla="*/ 1737360 h 3777527"/>
              <a:gd name="connsiteX6" fmla="*/ 13472160 w 13472160"/>
              <a:gd name="connsiteY6" fmla="*/ 0 h 3777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72160" h="3777527">
                <a:moveTo>
                  <a:pt x="0" y="2865120"/>
                </a:moveTo>
                <a:cubicBezTo>
                  <a:pt x="473710" y="3365500"/>
                  <a:pt x="947420" y="3865880"/>
                  <a:pt x="1630680" y="3764280"/>
                </a:cubicBezTo>
                <a:cubicBezTo>
                  <a:pt x="2313940" y="3662680"/>
                  <a:pt x="3279140" y="2359660"/>
                  <a:pt x="4099560" y="2255520"/>
                </a:cubicBezTo>
                <a:cubicBezTo>
                  <a:pt x="4919980" y="2151380"/>
                  <a:pt x="5791200" y="3312160"/>
                  <a:pt x="6553200" y="3139440"/>
                </a:cubicBezTo>
                <a:cubicBezTo>
                  <a:pt x="7315200" y="2966720"/>
                  <a:pt x="7871460" y="1452880"/>
                  <a:pt x="8671560" y="1219200"/>
                </a:cubicBezTo>
                <a:cubicBezTo>
                  <a:pt x="9471660" y="985520"/>
                  <a:pt x="10553700" y="1940560"/>
                  <a:pt x="11353800" y="1737360"/>
                </a:cubicBezTo>
                <a:cubicBezTo>
                  <a:pt x="12153900" y="1534160"/>
                  <a:pt x="12813030" y="767080"/>
                  <a:pt x="13472160" y="0"/>
                </a:cubicBezTo>
              </a:path>
            </a:pathLst>
          </a:custGeom>
          <a:noFill/>
          <a:ln w="571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rgbClr val="1380EA"/>
                </a:gs>
                <a:gs pos="100000">
                  <a:schemeClr val="accent2">
                    <a:lumMod val="100000"/>
                    <a:alpha val="2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4BD4C9AC-47FF-448D-954C-9F35FF6A99EC}"/>
              </a:ext>
            </a:extLst>
          </p:cNvPr>
          <p:cNvSpPr/>
          <p:nvPr/>
        </p:nvSpPr>
        <p:spPr>
          <a:xfrm>
            <a:off x="943738" y="5504376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FB2B1F89-070C-4744-8081-D354F3B30F76}"/>
              </a:ext>
            </a:extLst>
          </p:cNvPr>
          <p:cNvCxnSpPr>
            <a:cxnSpLocks/>
          </p:cNvCxnSpPr>
          <p:nvPr/>
        </p:nvCxnSpPr>
        <p:spPr>
          <a:xfrm>
            <a:off x="1065658" y="5624887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D6E13C4A-C6DE-40B9-8C1C-3D51E1E94C40}"/>
              </a:ext>
            </a:extLst>
          </p:cNvPr>
          <p:cNvSpPr/>
          <p:nvPr/>
        </p:nvSpPr>
        <p:spPr>
          <a:xfrm>
            <a:off x="5902246" y="5350281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6A3E987B-E5BD-4854-9463-8DD7404ACED6}"/>
              </a:ext>
            </a:extLst>
          </p:cNvPr>
          <p:cNvCxnSpPr>
            <a:cxnSpLocks/>
          </p:cNvCxnSpPr>
          <p:nvPr/>
        </p:nvCxnSpPr>
        <p:spPr>
          <a:xfrm>
            <a:off x="6012877" y="5468335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D6166117-B48B-4469-8D85-2CB95B017D75}"/>
              </a:ext>
            </a:extLst>
          </p:cNvPr>
          <p:cNvSpPr/>
          <p:nvPr/>
        </p:nvSpPr>
        <p:spPr>
          <a:xfrm>
            <a:off x="9493061" y="5072576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89DE49B6-A936-4BA3-984A-35CC3F18B841}"/>
              </a:ext>
            </a:extLst>
          </p:cNvPr>
          <p:cNvCxnSpPr>
            <a:cxnSpLocks/>
          </p:cNvCxnSpPr>
          <p:nvPr/>
        </p:nvCxnSpPr>
        <p:spPr>
          <a:xfrm>
            <a:off x="9614981" y="5194496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634A58D7-2A80-4E2D-83E7-07F36C25CD87}"/>
              </a:ext>
            </a:extLst>
          </p:cNvPr>
          <p:cNvSpPr/>
          <p:nvPr/>
        </p:nvSpPr>
        <p:spPr>
          <a:xfrm flipV="1">
            <a:off x="2195413" y="4825099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78B49385-07DF-4F1A-9351-732D04D4188B}"/>
              </a:ext>
            </a:extLst>
          </p:cNvPr>
          <p:cNvCxnSpPr>
            <a:cxnSpLocks/>
          </p:cNvCxnSpPr>
          <p:nvPr/>
        </p:nvCxnSpPr>
        <p:spPr>
          <a:xfrm flipV="1">
            <a:off x="2317333" y="3732913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E7F6EE0D-E29E-4781-BEC5-E5B81F033229}"/>
              </a:ext>
            </a:extLst>
          </p:cNvPr>
          <p:cNvSpPr/>
          <p:nvPr/>
        </p:nvSpPr>
        <p:spPr>
          <a:xfrm flipV="1">
            <a:off x="8331819" y="4482794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CBC44EB6-0AE6-4EEE-BC58-6642B4DC37DE}"/>
              </a:ext>
            </a:extLst>
          </p:cNvPr>
          <p:cNvCxnSpPr>
            <a:cxnSpLocks/>
          </p:cNvCxnSpPr>
          <p:nvPr/>
        </p:nvCxnSpPr>
        <p:spPr>
          <a:xfrm flipV="1">
            <a:off x="8453739" y="3382706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占位符 2">
            <a:extLst>
              <a:ext uri="{FF2B5EF4-FFF2-40B4-BE49-F238E27FC236}">
                <a16:creationId xmlns="" xmlns:a16="http://schemas.microsoft.com/office/drawing/2014/main" id="{16FFD42E-9BCC-4628-A863-4857FC248AAF}"/>
              </a:ext>
            </a:extLst>
          </p:cNvPr>
          <p:cNvSpPr txBox="1">
            <a:spLocks/>
          </p:cNvSpPr>
          <p:nvPr/>
        </p:nvSpPr>
        <p:spPr>
          <a:xfrm>
            <a:off x="1351237" y="5571146"/>
            <a:ext cx="1364156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2016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5</a:t>
            </a:r>
            <a:r>
              <a:rPr lang="zh-CN" altLang="en-US" sz="1800" dirty="0">
                <a:latin typeface="+mj-ea"/>
              </a:rPr>
              <a:t>月起</a:t>
            </a:r>
          </a:p>
        </p:txBody>
      </p:sp>
      <p:sp>
        <p:nvSpPr>
          <p:cNvPr id="63" name="文本占位符 7">
            <a:extLst>
              <a:ext uri="{FF2B5EF4-FFF2-40B4-BE49-F238E27FC236}">
                <a16:creationId xmlns="" xmlns:a16="http://schemas.microsoft.com/office/drawing/2014/main" id="{7B5F402D-9D13-4006-82DA-7A90F6185E29}"/>
              </a:ext>
            </a:extLst>
          </p:cNvPr>
          <p:cNvSpPr txBox="1">
            <a:spLocks/>
          </p:cNvSpPr>
          <p:nvPr/>
        </p:nvSpPr>
        <p:spPr>
          <a:xfrm>
            <a:off x="1351237" y="5809246"/>
            <a:ext cx="2773665" cy="4311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altLang="zh-CN" sz="1600" kern="1200" dirty="0" smtClean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质量检验员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182563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发酵班长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4" name="文本占位符 2">
            <a:extLst>
              <a:ext uri="{FF2B5EF4-FFF2-40B4-BE49-F238E27FC236}">
                <a16:creationId xmlns="" xmlns:a16="http://schemas.microsoft.com/office/drawing/2014/main" id="{9DBF64F8-42EA-4642-B694-F7B1FC451595}"/>
              </a:ext>
            </a:extLst>
          </p:cNvPr>
          <p:cNvSpPr txBox="1">
            <a:spLocks/>
          </p:cNvSpPr>
          <p:nvPr/>
        </p:nvSpPr>
        <p:spPr>
          <a:xfrm>
            <a:off x="2562138" y="3910859"/>
            <a:ext cx="2453861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2017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-2018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6</a:t>
            </a:r>
            <a:r>
              <a:rPr lang="zh-CN" altLang="en-US" sz="1800" dirty="0">
                <a:latin typeface="+mj-ea"/>
              </a:rPr>
              <a:t>月</a:t>
            </a:r>
          </a:p>
        </p:txBody>
      </p:sp>
      <p:sp>
        <p:nvSpPr>
          <p:cNvPr id="65" name="文本占位符 7">
            <a:extLst>
              <a:ext uri="{FF2B5EF4-FFF2-40B4-BE49-F238E27FC236}">
                <a16:creationId xmlns="" xmlns:a16="http://schemas.microsoft.com/office/drawing/2014/main" id="{DDD5A1E9-3244-4CA2-9E5B-C565C83CDBB8}"/>
              </a:ext>
            </a:extLst>
          </p:cNvPr>
          <p:cNvSpPr txBox="1">
            <a:spLocks/>
          </p:cNvSpPr>
          <p:nvPr/>
        </p:nvSpPr>
        <p:spPr>
          <a:xfrm>
            <a:off x="2562138" y="4195258"/>
            <a:ext cx="2773665" cy="4311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检验主管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数据统计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66" name="文本占位符 2">
            <a:extLst>
              <a:ext uri="{FF2B5EF4-FFF2-40B4-BE49-F238E27FC236}">
                <a16:creationId xmlns="" xmlns:a16="http://schemas.microsoft.com/office/drawing/2014/main" id="{C75657FF-4A72-464E-B011-503BEF8E2467}"/>
              </a:ext>
            </a:extLst>
          </p:cNvPr>
          <p:cNvSpPr txBox="1">
            <a:spLocks/>
          </p:cNvSpPr>
          <p:nvPr/>
        </p:nvSpPr>
        <p:spPr>
          <a:xfrm>
            <a:off x="6414836" y="5571146"/>
            <a:ext cx="150041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2019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10</a:t>
            </a:r>
            <a:r>
              <a:rPr lang="zh-CN" altLang="en-US" sz="1800" dirty="0">
                <a:latin typeface="+mj-ea"/>
              </a:rPr>
              <a:t>月起</a:t>
            </a:r>
          </a:p>
        </p:txBody>
      </p:sp>
      <p:sp>
        <p:nvSpPr>
          <p:cNvPr id="67" name="文本占位符 7">
            <a:extLst>
              <a:ext uri="{FF2B5EF4-FFF2-40B4-BE49-F238E27FC236}">
                <a16:creationId xmlns="" xmlns:a16="http://schemas.microsoft.com/office/drawing/2014/main" id="{D38BC162-5A18-470D-925C-FE43638F18F4}"/>
              </a:ext>
            </a:extLst>
          </p:cNvPr>
          <p:cNvSpPr txBox="1">
            <a:spLocks/>
          </p:cNvSpPr>
          <p:nvPr/>
        </p:nvSpPr>
        <p:spPr>
          <a:xfrm>
            <a:off x="6414836" y="5809246"/>
            <a:ext cx="2773665" cy="20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销售组人力薪酬专员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68" name="文本占位符 2">
            <a:extLst>
              <a:ext uri="{FF2B5EF4-FFF2-40B4-BE49-F238E27FC236}">
                <a16:creationId xmlns="" xmlns:a16="http://schemas.microsoft.com/office/drawing/2014/main" id="{3A02C3BE-E287-4EBF-80DA-8DC2DEEABA08}"/>
              </a:ext>
            </a:extLst>
          </p:cNvPr>
          <p:cNvSpPr txBox="1">
            <a:spLocks/>
          </p:cNvSpPr>
          <p:nvPr/>
        </p:nvSpPr>
        <p:spPr>
          <a:xfrm>
            <a:off x="8863080" y="3910859"/>
            <a:ext cx="772647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dirty="0">
                <a:latin typeface="+mj-ea"/>
              </a:rPr>
              <a:t>2020</a:t>
            </a:r>
            <a:r>
              <a:rPr lang="zh-CN" altLang="en-US" sz="1800" dirty="0">
                <a:latin typeface="+mj-ea"/>
              </a:rPr>
              <a:t>年</a:t>
            </a:r>
          </a:p>
        </p:txBody>
      </p:sp>
      <p:sp>
        <p:nvSpPr>
          <p:cNvPr id="69" name="文本占位符 7">
            <a:extLst>
              <a:ext uri="{FF2B5EF4-FFF2-40B4-BE49-F238E27FC236}">
                <a16:creationId xmlns="" xmlns:a16="http://schemas.microsoft.com/office/drawing/2014/main" id="{7744E31D-D06B-402E-84D8-291704872199}"/>
              </a:ext>
            </a:extLst>
          </p:cNvPr>
          <p:cNvSpPr txBox="1">
            <a:spLocks/>
          </p:cNvSpPr>
          <p:nvPr/>
        </p:nvSpPr>
        <p:spPr>
          <a:xfrm>
            <a:off x="8863080" y="4195258"/>
            <a:ext cx="2773665" cy="20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冷链全模块</a:t>
            </a:r>
            <a:r>
              <a:rPr lang="en-US" altLang="zh-CN" sz="1200" dirty="0">
                <a:latin typeface="+mn-ea"/>
                <a:ea typeface="+mn-ea"/>
              </a:rPr>
              <a:t>HRBPX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70" name="文本占位符 2">
            <a:extLst>
              <a:ext uri="{FF2B5EF4-FFF2-40B4-BE49-F238E27FC236}">
                <a16:creationId xmlns="" xmlns:a16="http://schemas.microsoft.com/office/drawing/2014/main" id="{ED0941E2-6050-4128-8DAB-643B56D443DC}"/>
              </a:ext>
            </a:extLst>
          </p:cNvPr>
          <p:cNvSpPr txBox="1">
            <a:spLocks/>
          </p:cNvSpPr>
          <p:nvPr/>
        </p:nvSpPr>
        <p:spPr>
          <a:xfrm>
            <a:off x="9887635" y="5571146"/>
            <a:ext cx="1227900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2021</a:t>
            </a:r>
            <a:r>
              <a:rPr lang="zh-CN" altLang="en-US" sz="1800" dirty="0">
                <a:latin typeface="+mj-ea"/>
              </a:rPr>
              <a:t>年至今</a:t>
            </a:r>
          </a:p>
        </p:txBody>
      </p:sp>
      <p:sp>
        <p:nvSpPr>
          <p:cNvPr id="71" name="文本占位符 7">
            <a:extLst>
              <a:ext uri="{FF2B5EF4-FFF2-40B4-BE49-F238E27FC236}">
                <a16:creationId xmlns="" xmlns:a16="http://schemas.microsoft.com/office/drawing/2014/main" id="{1A7EE206-709E-43C3-945E-B0D2B9DFFA2A}"/>
              </a:ext>
            </a:extLst>
          </p:cNvPr>
          <p:cNvSpPr txBox="1">
            <a:spLocks/>
          </p:cNvSpPr>
          <p:nvPr/>
        </p:nvSpPr>
        <p:spPr>
          <a:xfrm>
            <a:off x="9887635" y="5809246"/>
            <a:ext cx="2773665" cy="20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薪酬福利主管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A8CA4861-A0AA-433E-B11F-A7CC82C59131}"/>
              </a:ext>
            </a:extLst>
          </p:cNvPr>
          <p:cNvSpPr txBox="1"/>
          <p:nvPr/>
        </p:nvSpPr>
        <p:spPr>
          <a:xfrm>
            <a:off x="3812886" y="4903928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前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质量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32D26DDF-D569-47E2-9135-837FD97C5C7F}"/>
              </a:ext>
            </a:extLst>
          </p:cNvPr>
          <p:cNvGrpSpPr/>
          <p:nvPr/>
        </p:nvGrpSpPr>
        <p:grpSpPr>
          <a:xfrm>
            <a:off x="928784" y="3490433"/>
            <a:ext cx="1713966" cy="400047"/>
            <a:chOff x="2352602" y="2119568"/>
            <a:chExt cx="1713966" cy="400047"/>
          </a:xfrm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DF6EC223-B124-450C-9A93-03E6828EE7D2}"/>
                </a:ext>
              </a:extLst>
            </p:cNvPr>
            <p:cNvSpPr/>
            <p:nvPr/>
          </p:nvSpPr>
          <p:spPr>
            <a:xfrm>
              <a:off x="2410045" y="2119568"/>
              <a:ext cx="15990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itle 13"/>
            <p:cNvSpPr txBox="1"/>
            <p:nvPr/>
          </p:nvSpPr>
          <p:spPr>
            <a:xfrm>
              <a:off x="2352602" y="2165703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工作经历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37181844-0F67-4440-A02A-2DDB4ADC99F5}"/>
              </a:ext>
            </a:extLst>
          </p:cNvPr>
          <p:cNvGrpSpPr/>
          <p:nvPr/>
        </p:nvGrpSpPr>
        <p:grpSpPr>
          <a:xfrm>
            <a:off x="928784" y="1413251"/>
            <a:ext cx="1713966" cy="400047"/>
            <a:chOff x="2352602" y="2119568"/>
            <a:chExt cx="1713966" cy="400047"/>
          </a:xfrm>
        </p:grpSpPr>
        <p:sp>
          <p:nvSpPr>
            <p:cNvPr id="78" name="矩形: 圆角 77">
              <a:extLst>
                <a:ext uri="{FF2B5EF4-FFF2-40B4-BE49-F238E27FC236}">
                  <a16:creationId xmlns="" xmlns:a16="http://schemas.microsoft.com/office/drawing/2014/main" id="{10CAB337-F02B-47C2-A01F-80C00B978E78}"/>
                </a:ext>
              </a:extLst>
            </p:cNvPr>
            <p:cNvSpPr/>
            <p:nvPr/>
          </p:nvSpPr>
          <p:spPr>
            <a:xfrm>
              <a:off x="2410045" y="2119568"/>
              <a:ext cx="15990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Title 13">
              <a:extLst>
                <a:ext uri="{FF2B5EF4-FFF2-40B4-BE49-F238E27FC236}">
                  <a16:creationId xmlns="" xmlns:a16="http://schemas.microsoft.com/office/drawing/2014/main" id="{596D2F56-00E7-4AE4-9BE7-B49259B6ECE4}"/>
                </a:ext>
              </a:extLst>
            </p:cNvPr>
            <p:cNvSpPr txBox="1"/>
            <p:nvPr/>
          </p:nvSpPr>
          <p:spPr>
            <a:xfrm>
              <a:off x="2352602" y="2165703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个人信息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27E156AF-314C-4868-A847-FAB06CD4FFDA}"/>
              </a:ext>
            </a:extLst>
          </p:cNvPr>
          <p:cNvGrpSpPr/>
          <p:nvPr/>
        </p:nvGrpSpPr>
        <p:grpSpPr>
          <a:xfrm>
            <a:off x="6590634" y="1413251"/>
            <a:ext cx="1713966" cy="400047"/>
            <a:chOff x="2352602" y="2119568"/>
            <a:chExt cx="1713966" cy="400047"/>
          </a:xfrm>
        </p:grpSpPr>
        <p:sp>
          <p:nvSpPr>
            <p:cNvPr id="81" name="矩形: 圆角 80">
              <a:extLst>
                <a:ext uri="{FF2B5EF4-FFF2-40B4-BE49-F238E27FC236}">
                  <a16:creationId xmlns="" xmlns:a16="http://schemas.microsoft.com/office/drawing/2014/main" id="{68ECCA3F-C8D7-4FAF-B01E-02765105D4A2}"/>
                </a:ext>
              </a:extLst>
            </p:cNvPr>
            <p:cNvSpPr/>
            <p:nvPr/>
          </p:nvSpPr>
          <p:spPr>
            <a:xfrm>
              <a:off x="2410045" y="2119568"/>
              <a:ext cx="15990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Title 13">
              <a:extLst>
                <a:ext uri="{FF2B5EF4-FFF2-40B4-BE49-F238E27FC236}">
                  <a16:creationId xmlns="" xmlns:a16="http://schemas.microsoft.com/office/drawing/2014/main" id="{CF375532-3830-4B34-9F63-D191497EF8DD}"/>
                </a:ext>
              </a:extLst>
            </p:cNvPr>
            <p:cNvSpPr txBox="1"/>
            <p:nvPr/>
          </p:nvSpPr>
          <p:spPr>
            <a:xfrm>
              <a:off x="2352602" y="2165703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取得证书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F1434AC4-5F87-4A83-B5AA-48095073E930}"/>
              </a:ext>
            </a:extLst>
          </p:cNvPr>
          <p:cNvGrpSpPr/>
          <p:nvPr/>
        </p:nvGrpSpPr>
        <p:grpSpPr>
          <a:xfrm>
            <a:off x="6657590" y="1938683"/>
            <a:ext cx="1501481" cy="358598"/>
            <a:chOff x="7313750" y="1360254"/>
            <a:chExt cx="1501481" cy="358598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AEE67F01-7FC6-41E5-9387-FDAE19B68209}"/>
                </a:ext>
              </a:extLst>
            </p:cNvPr>
            <p:cNvGrpSpPr/>
            <p:nvPr/>
          </p:nvGrpSpPr>
          <p:grpSpPr>
            <a:xfrm>
              <a:off x="7313750" y="1470374"/>
              <a:ext cx="248478" cy="248478"/>
              <a:chOff x="758295" y="4175983"/>
              <a:chExt cx="248478" cy="248478"/>
            </a:xfrm>
          </p:grpSpPr>
          <p:sp>
            <p:nvSpPr>
              <p:cNvPr id="86" name="椭圆 85">
                <a:extLst>
                  <a:ext uri="{FF2B5EF4-FFF2-40B4-BE49-F238E27FC236}">
                    <a16:creationId xmlns="" xmlns:a16="http://schemas.microsoft.com/office/drawing/2014/main" id="{43D73895-95B9-46BA-9E01-E9F1A4FE56E0}"/>
                  </a:ext>
                </a:extLst>
              </p:cNvPr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="" xmlns:a16="http://schemas.microsoft.com/office/drawing/2014/main" id="{98FC9174-3D0A-4468-BEBB-A25920B07EE3}"/>
                  </a:ext>
                </a:extLst>
              </p:cNvPr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9FF65791-94B5-4123-8684-AE1623D5849C}"/>
                </a:ext>
              </a:extLst>
            </p:cNvPr>
            <p:cNvSpPr txBox="1"/>
            <p:nvPr/>
          </p:nvSpPr>
          <p:spPr>
            <a:xfrm>
              <a:off x="7575789" y="1360254"/>
              <a:ext cx="1239442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薪税师二级证书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8E5A3018-F065-4861-9E4C-1C309F93D5C8}"/>
              </a:ext>
            </a:extLst>
          </p:cNvPr>
          <p:cNvGrpSpPr/>
          <p:nvPr/>
        </p:nvGrpSpPr>
        <p:grpSpPr>
          <a:xfrm>
            <a:off x="6655192" y="2452994"/>
            <a:ext cx="1802845" cy="358598"/>
            <a:chOff x="7313750" y="1771734"/>
            <a:chExt cx="1802845" cy="358598"/>
          </a:xfrm>
        </p:grpSpPr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76A6F369-C62B-4511-AF49-6969BD50763D}"/>
                </a:ext>
              </a:extLst>
            </p:cNvPr>
            <p:cNvGrpSpPr/>
            <p:nvPr/>
          </p:nvGrpSpPr>
          <p:grpSpPr>
            <a:xfrm>
              <a:off x="7313750" y="1881854"/>
              <a:ext cx="248478" cy="248478"/>
              <a:chOff x="758295" y="4175983"/>
              <a:chExt cx="248478" cy="248478"/>
            </a:xfrm>
          </p:grpSpPr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92D1232D-6547-4A9E-8347-C5C04DAD010C}"/>
                  </a:ext>
                </a:extLst>
              </p:cNvPr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="" xmlns:a16="http://schemas.microsoft.com/office/drawing/2014/main" id="{2F8CEADE-4795-4EEF-87D2-B3167D60E0EC}"/>
                  </a:ext>
                </a:extLst>
              </p:cNvPr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B5B2FB26-91AF-4E12-AB71-004785E42B7E}"/>
                </a:ext>
              </a:extLst>
            </p:cNvPr>
            <p:cNvSpPr txBox="1"/>
            <p:nvPr/>
          </p:nvSpPr>
          <p:spPr>
            <a:xfrm>
              <a:off x="7575789" y="1771734"/>
              <a:ext cx="1540806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人力资源师二级证书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85C214CC-5A60-44C6-ADE7-B03267C0FA7B}"/>
              </a:ext>
            </a:extLst>
          </p:cNvPr>
          <p:cNvGrpSpPr/>
          <p:nvPr/>
        </p:nvGrpSpPr>
        <p:grpSpPr>
          <a:xfrm>
            <a:off x="8903933" y="1938683"/>
            <a:ext cx="1350799" cy="358598"/>
            <a:chOff x="7313750" y="2183214"/>
            <a:chExt cx="1350799" cy="358598"/>
          </a:xfrm>
        </p:grpSpPr>
        <p:grpSp>
          <p:nvGrpSpPr>
            <p:cNvPr id="91" name="组合 90">
              <a:extLst>
                <a:ext uri="{FF2B5EF4-FFF2-40B4-BE49-F238E27FC236}">
                  <a16:creationId xmlns="" xmlns:a16="http://schemas.microsoft.com/office/drawing/2014/main" id="{DF1AFB73-ABEA-4B76-A926-760D4E255F3A}"/>
                </a:ext>
              </a:extLst>
            </p:cNvPr>
            <p:cNvGrpSpPr/>
            <p:nvPr/>
          </p:nvGrpSpPr>
          <p:grpSpPr>
            <a:xfrm>
              <a:off x="7313750" y="2293334"/>
              <a:ext cx="248478" cy="248478"/>
              <a:chOff x="758295" y="4175983"/>
              <a:chExt cx="248478" cy="248478"/>
            </a:xfrm>
          </p:grpSpPr>
          <p:sp>
            <p:nvSpPr>
              <p:cNvPr id="92" name="椭圆 91">
                <a:extLst>
                  <a:ext uri="{FF2B5EF4-FFF2-40B4-BE49-F238E27FC236}">
                    <a16:creationId xmlns="" xmlns:a16="http://schemas.microsoft.com/office/drawing/2014/main" id="{88D81389-E200-4919-8CE1-59D035955F79}"/>
                  </a:ext>
                </a:extLst>
              </p:cNvPr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="" xmlns:a16="http://schemas.microsoft.com/office/drawing/2014/main" id="{78C5FFE9-281B-41E5-9ABD-36C6ED551915}"/>
                  </a:ext>
                </a:extLst>
              </p:cNvPr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AB670785-B0F0-4DFD-AC58-4C5E5F61A819}"/>
                </a:ext>
              </a:extLst>
            </p:cNvPr>
            <p:cNvSpPr txBox="1"/>
            <p:nvPr/>
          </p:nvSpPr>
          <p:spPr>
            <a:xfrm>
              <a:off x="7575789" y="2183214"/>
              <a:ext cx="1088760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英语四级证书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47E112CD-12FD-41DB-B29C-0ECEE6418A78}"/>
              </a:ext>
            </a:extLst>
          </p:cNvPr>
          <p:cNvGrpSpPr/>
          <p:nvPr/>
        </p:nvGrpSpPr>
        <p:grpSpPr>
          <a:xfrm>
            <a:off x="8903933" y="2452994"/>
            <a:ext cx="1501481" cy="358598"/>
            <a:chOff x="7313750" y="2594694"/>
            <a:chExt cx="1501481" cy="358598"/>
          </a:xfrm>
        </p:grpSpPr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8D01D2B4-A900-4A11-98A1-D09ABBAF1A0B}"/>
                </a:ext>
              </a:extLst>
            </p:cNvPr>
            <p:cNvGrpSpPr/>
            <p:nvPr/>
          </p:nvGrpSpPr>
          <p:grpSpPr>
            <a:xfrm>
              <a:off x="7313750" y="2704814"/>
              <a:ext cx="248478" cy="248478"/>
              <a:chOff x="758295" y="4175983"/>
              <a:chExt cx="248478" cy="248478"/>
            </a:xfrm>
          </p:grpSpPr>
          <p:sp>
            <p:nvSpPr>
              <p:cNvPr id="95" name="椭圆 94">
                <a:extLst>
                  <a:ext uri="{FF2B5EF4-FFF2-40B4-BE49-F238E27FC236}">
                    <a16:creationId xmlns="" xmlns:a16="http://schemas.microsoft.com/office/drawing/2014/main" id="{B49DCBF6-59AA-41E5-8CFF-3A6858AD204F}"/>
                  </a:ext>
                </a:extLst>
              </p:cNvPr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="" xmlns:a16="http://schemas.microsoft.com/office/drawing/2014/main" id="{521C59C7-6C9A-42D4-B510-F8B3C08FECF7}"/>
                  </a:ext>
                </a:extLst>
              </p:cNvPr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1A780D32-165F-464F-A939-6E7D1A2389AC}"/>
                </a:ext>
              </a:extLst>
            </p:cNvPr>
            <p:cNvSpPr txBox="1"/>
            <p:nvPr/>
          </p:nvSpPr>
          <p:spPr>
            <a:xfrm>
              <a:off x="7575789" y="2594694"/>
              <a:ext cx="1239442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计算机二级证书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05" name="Content Placeholder 2">
            <a:extLst>
              <a:ext uri="{FF2B5EF4-FFF2-40B4-BE49-F238E27FC236}">
                <a16:creationId xmlns="" xmlns:a16="http://schemas.microsoft.com/office/drawing/2014/main" id="{A6E38B90-25F1-410D-8CD6-9A6865E8F6D9}"/>
              </a:ext>
            </a:extLst>
          </p:cNvPr>
          <p:cNvSpPr txBox="1">
            <a:spLocks/>
          </p:cNvSpPr>
          <p:nvPr/>
        </p:nvSpPr>
        <p:spPr>
          <a:xfrm>
            <a:off x="3295187" y="1909711"/>
            <a:ext cx="2521070" cy="11085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专业：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人力资源管理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司龄：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人力工作：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绩效等级：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级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38AA2A02-EA3C-40AA-8C1A-695B51890427}"/>
              </a:ext>
            </a:extLst>
          </p:cNvPr>
          <p:cNvSpPr/>
          <p:nvPr/>
        </p:nvSpPr>
        <p:spPr>
          <a:xfrm>
            <a:off x="5961867" y="4898591"/>
            <a:ext cx="6644102" cy="380006"/>
          </a:xfrm>
          <a:prstGeom prst="rect">
            <a:avLst/>
          </a:prstGeom>
          <a:gradFill flip="none" rotWithShape="1">
            <a:gsLst>
              <a:gs pos="46000">
                <a:schemeClr val="accent2">
                  <a:lumMod val="20000"/>
                  <a:lumOff val="80000"/>
                  <a:alpha val="0"/>
                </a:schemeClr>
              </a:gs>
              <a:gs pos="83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5754E602-B307-40FB-8181-12570E4E1E25}"/>
              </a:ext>
            </a:extLst>
          </p:cNvPr>
          <p:cNvSpPr txBox="1"/>
          <p:nvPr/>
        </p:nvSpPr>
        <p:spPr>
          <a:xfrm>
            <a:off x="6612631" y="4950095"/>
            <a:ext cx="114775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后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人力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A0B6AFBB-67F5-4D60-94F5-1631C545F025}"/>
              </a:ext>
            </a:extLst>
          </p:cNvPr>
          <p:cNvCxnSpPr>
            <a:cxnSpLocks/>
          </p:cNvCxnSpPr>
          <p:nvPr/>
        </p:nvCxnSpPr>
        <p:spPr>
          <a:xfrm>
            <a:off x="6024166" y="4898591"/>
            <a:ext cx="0" cy="380006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C5DE4F8-9B5C-4AA4-BA07-F024649D1D33}"/>
              </a:ext>
            </a:extLst>
          </p:cNvPr>
          <p:cNvGrpSpPr/>
          <p:nvPr/>
        </p:nvGrpSpPr>
        <p:grpSpPr>
          <a:xfrm>
            <a:off x="1790700" y="3643324"/>
            <a:ext cx="8585200" cy="1179033"/>
            <a:chOff x="1790700" y="4584700"/>
            <a:chExt cx="8585200" cy="1485900"/>
          </a:xfrm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D1781319-55B1-4F14-A178-0D4FB15290D9}"/>
                </a:ext>
              </a:extLst>
            </p:cNvPr>
            <p:cNvCxnSpPr/>
            <p:nvPr/>
          </p:nvCxnSpPr>
          <p:spPr>
            <a:xfrm flipV="1">
              <a:off x="17907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33770854-AC7E-4CA0-8118-12CA34E2E9C3}"/>
                </a:ext>
              </a:extLst>
            </p:cNvPr>
            <p:cNvCxnSpPr/>
            <p:nvPr/>
          </p:nvCxnSpPr>
          <p:spPr>
            <a:xfrm flipV="1">
              <a:off x="103759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2C8B7703-3FF6-478A-9E89-0DCDA994E53C}"/>
              </a:ext>
            </a:extLst>
          </p:cNvPr>
          <p:cNvGrpSpPr/>
          <p:nvPr/>
        </p:nvGrpSpPr>
        <p:grpSpPr>
          <a:xfrm>
            <a:off x="3945590" y="4727904"/>
            <a:ext cx="4279900" cy="1039333"/>
            <a:chOff x="3945590" y="5791200"/>
            <a:chExt cx="4279900" cy="1485900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90D104A6-29F2-4818-B246-AF20C4045B9E}"/>
                </a:ext>
              </a:extLst>
            </p:cNvPr>
            <p:cNvCxnSpPr/>
            <p:nvPr/>
          </p:nvCxnSpPr>
          <p:spPr>
            <a:xfrm flipV="1">
              <a:off x="39455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8FB06269-D060-4570-ADF7-396FB1A29A2C}"/>
                </a:ext>
              </a:extLst>
            </p:cNvPr>
            <p:cNvCxnSpPr/>
            <p:nvPr/>
          </p:nvCxnSpPr>
          <p:spPr>
            <a:xfrm flipV="1">
              <a:off x="82254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F6D476CD-CCF7-411B-9EB1-391B4AC6A74F}"/>
              </a:ext>
            </a:extLst>
          </p:cNvPr>
          <p:cNvGrpSpPr/>
          <p:nvPr/>
        </p:nvGrpSpPr>
        <p:grpSpPr>
          <a:xfrm>
            <a:off x="1825473" y="2141165"/>
            <a:ext cx="8541055" cy="3429123"/>
            <a:chOff x="1825218" y="2141165"/>
            <a:chExt cx="8541055" cy="3429123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03522D16-1B3C-4002-AEB7-E2662087624E}"/>
                </a:ext>
              </a:extLst>
            </p:cNvPr>
            <p:cNvGrpSpPr/>
            <p:nvPr/>
          </p:nvGrpSpPr>
          <p:grpSpPr>
            <a:xfrm>
              <a:off x="1825218" y="2141165"/>
              <a:ext cx="1888474" cy="3429123"/>
              <a:chOff x="1825218" y="2141165"/>
              <a:chExt cx="1888474" cy="3429123"/>
            </a:xfrm>
          </p:grpSpPr>
          <p:sp>
            <p:nvSpPr>
              <p:cNvPr id="3" name="文本框 2">
                <a:extLst>
                  <a:ext uri="{FF2B5EF4-FFF2-40B4-BE49-F238E27FC236}">
                    <a16:creationId xmlns="" xmlns:a16="http://schemas.microsoft.com/office/drawing/2014/main" id="{ABEDA9B5-2175-41DF-8343-0A37372E24E9}"/>
                  </a:ext>
                </a:extLst>
              </p:cNvPr>
              <p:cNvSpPr txBox="1"/>
              <p:nvPr userDrawn="1"/>
            </p:nvSpPr>
            <p:spPr>
              <a:xfrm>
                <a:off x="2032716" y="4048690"/>
                <a:ext cx="14734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自我介绍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FF1F7A2D-1A7E-4DC6-9B8B-243DCBA10A02}"/>
                  </a:ext>
                </a:extLst>
              </p:cNvPr>
              <p:cNvSpPr txBox="1"/>
              <p:nvPr userDrawn="1"/>
            </p:nvSpPr>
            <p:spPr>
              <a:xfrm>
                <a:off x="1861612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Self-introduction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="" xmlns:a16="http://schemas.microsoft.com/office/drawing/2014/main" id="{E9005D9C-FBBC-4A28-9F0C-75FFE0894BBA}"/>
                  </a:ext>
                </a:extLst>
              </p:cNvPr>
              <p:cNvGrpSpPr/>
              <p:nvPr userDrawn="1"/>
            </p:nvGrpSpPr>
            <p:grpSpPr>
              <a:xfrm>
                <a:off x="1825218" y="2141165"/>
                <a:ext cx="1888474" cy="1888474"/>
                <a:chOff x="1768527" y="2259292"/>
                <a:chExt cx="1888474" cy="1888474"/>
              </a:xfrm>
            </p:grpSpPr>
            <p:sp>
              <p:nvSpPr>
                <p:cNvPr id="6" name="椭圆 5">
                  <a:extLst>
                    <a:ext uri="{FF2B5EF4-FFF2-40B4-BE49-F238E27FC236}">
                      <a16:creationId xmlns="" xmlns:a16="http://schemas.microsoft.com/office/drawing/2014/main" id="{88F811E2-4D4B-43F9-A2C0-7C1C531FCDB5}"/>
                    </a:ext>
                  </a:extLst>
                </p:cNvPr>
                <p:cNvSpPr/>
                <p:nvPr userDrawn="1"/>
              </p:nvSpPr>
              <p:spPr>
                <a:xfrm>
                  <a:off x="1983335" y="2470487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图形 62">
                  <a:extLst>
                    <a:ext uri="{FF2B5EF4-FFF2-40B4-BE49-F238E27FC236}">
                      <a16:creationId xmlns="" xmlns:a16="http://schemas.microsoft.com/office/drawing/2014/main" id="{907C9D35-E688-471C-8402-7C5B32033B1F}"/>
                    </a:ext>
                  </a:extLst>
                </p:cNvPr>
                <p:cNvSpPr/>
                <p:nvPr userDrawn="1"/>
              </p:nvSpPr>
              <p:spPr>
                <a:xfrm>
                  <a:off x="2400564" y="2884188"/>
                  <a:ext cx="639020" cy="639020"/>
                </a:xfrm>
                <a:custGeom>
                  <a:avLst/>
                  <a:gdLst>
                    <a:gd name="connsiteX0" fmla="*/ 741271 w 847167"/>
                    <a:gd name="connsiteY0" fmla="*/ 741271 h 847167"/>
                    <a:gd name="connsiteX1" fmla="*/ 635375 w 847167"/>
                    <a:gd name="connsiteY1" fmla="*/ 847167 h 847167"/>
                    <a:gd name="connsiteX2" fmla="*/ 105896 w 847167"/>
                    <a:gd name="connsiteY2" fmla="*/ 847167 h 847167"/>
                    <a:gd name="connsiteX3" fmla="*/ 0 w 847167"/>
                    <a:gd name="connsiteY3" fmla="*/ 741271 h 847167"/>
                    <a:gd name="connsiteX4" fmla="*/ 0 w 847167"/>
                    <a:gd name="connsiteY4" fmla="*/ 211792 h 847167"/>
                    <a:gd name="connsiteX5" fmla="*/ 105896 w 847167"/>
                    <a:gd name="connsiteY5" fmla="*/ 105896 h 847167"/>
                    <a:gd name="connsiteX6" fmla="*/ 211792 w 847167"/>
                    <a:gd name="connsiteY6" fmla="*/ 0 h 847167"/>
                    <a:gd name="connsiteX7" fmla="*/ 741271 w 847167"/>
                    <a:gd name="connsiteY7" fmla="*/ 0 h 847167"/>
                    <a:gd name="connsiteX8" fmla="*/ 847167 w 847167"/>
                    <a:gd name="connsiteY8" fmla="*/ 105896 h 847167"/>
                    <a:gd name="connsiteX9" fmla="*/ 847167 w 847167"/>
                    <a:gd name="connsiteY9" fmla="*/ 635375 h 847167"/>
                    <a:gd name="connsiteX10" fmla="*/ 741271 w 847167"/>
                    <a:gd name="connsiteY10" fmla="*/ 741271 h 847167"/>
                    <a:gd name="connsiteX11" fmla="*/ 52948 w 847167"/>
                    <a:gd name="connsiteY11" fmla="*/ 741271 h 847167"/>
                    <a:gd name="connsiteX12" fmla="*/ 105896 w 847167"/>
                    <a:gd name="connsiteY12" fmla="*/ 794219 h 847167"/>
                    <a:gd name="connsiteX13" fmla="*/ 635375 w 847167"/>
                    <a:gd name="connsiteY13" fmla="*/ 794219 h 847167"/>
                    <a:gd name="connsiteX14" fmla="*/ 688323 w 847167"/>
                    <a:gd name="connsiteY14" fmla="*/ 741271 h 847167"/>
                    <a:gd name="connsiteX15" fmla="*/ 688323 w 847167"/>
                    <a:gd name="connsiteY15" fmla="*/ 370636 h 847167"/>
                    <a:gd name="connsiteX16" fmla="*/ 52948 w 847167"/>
                    <a:gd name="connsiteY16" fmla="*/ 370636 h 847167"/>
                    <a:gd name="connsiteX17" fmla="*/ 52948 w 847167"/>
                    <a:gd name="connsiteY17" fmla="*/ 741271 h 847167"/>
                    <a:gd name="connsiteX18" fmla="*/ 52948 w 847167"/>
                    <a:gd name="connsiteY18" fmla="*/ 211792 h 847167"/>
                    <a:gd name="connsiteX19" fmla="*/ 52948 w 847167"/>
                    <a:gd name="connsiteY19" fmla="*/ 317688 h 847167"/>
                    <a:gd name="connsiteX20" fmla="*/ 688323 w 847167"/>
                    <a:gd name="connsiteY20" fmla="*/ 317688 h 847167"/>
                    <a:gd name="connsiteX21" fmla="*/ 688323 w 847167"/>
                    <a:gd name="connsiteY21" fmla="*/ 211792 h 847167"/>
                    <a:gd name="connsiteX22" fmla="*/ 635375 w 847167"/>
                    <a:gd name="connsiteY22" fmla="*/ 158844 h 847167"/>
                    <a:gd name="connsiteX23" fmla="*/ 105896 w 847167"/>
                    <a:gd name="connsiteY23" fmla="*/ 158844 h 847167"/>
                    <a:gd name="connsiteX24" fmla="*/ 52948 w 847167"/>
                    <a:gd name="connsiteY24" fmla="*/ 211792 h 847167"/>
                    <a:gd name="connsiteX25" fmla="*/ 794219 w 847167"/>
                    <a:gd name="connsiteY25" fmla="*/ 105896 h 847167"/>
                    <a:gd name="connsiteX26" fmla="*/ 741271 w 847167"/>
                    <a:gd name="connsiteY26" fmla="*/ 52948 h 847167"/>
                    <a:gd name="connsiteX27" fmla="*/ 211792 w 847167"/>
                    <a:gd name="connsiteY27" fmla="*/ 52948 h 847167"/>
                    <a:gd name="connsiteX28" fmla="*/ 158844 w 847167"/>
                    <a:gd name="connsiteY28" fmla="*/ 105896 h 847167"/>
                    <a:gd name="connsiteX29" fmla="*/ 635375 w 847167"/>
                    <a:gd name="connsiteY29" fmla="*/ 105896 h 847167"/>
                    <a:gd name="connsiteX30" fmla="*/ 741271 w 847167"/>
                    <a:gd name="connsiteY30" fmla="*/ 211792 h 847167"/>
                    <a:gd name="connsiteX31" fmla="*/ 741271 w 847167"/>
                    <a:gd name="connsiteY31" fmla="*/ 688323 h 847167"/>
                    <a:gd name="connsiteX32" fmla="*/ 794219 w 847167"/>
                    <a:gd name="connsiteY32" fmla="*/ 635375 h 847167"/>
                    <a:gd name="connsiteX33" fmla="*/ 794219 w 847167"/>
                    <a:gd name="connsiteY33" fmla="*/ 105896 h 847167"/>
                    <a:gd name="connsiteX34" fmla="*/ 132370 w 847167"/>
                    <a:gd name="connsiteY34" fmla="*/ 211792 h 847167"/>
                    <a:gd name="connsiteX35" fmla="*/ 450057 w 847167"/>
                    <a:gd name="connsiteY35" fmla="*/ 211792 h 847167"/>
                    <a:gd name="connsiteX36" fmla="*/ 476531 w 847167"/>
                    <a:gd name="connsiteY36" fmla="*/ 238266 h 847167"/>
                    <a:gd name="connsiteX37" fmla="*/ 450057 w 847167"/>
                    <a:gd name="connsiteY37" fmla="*/ 264740 h 847167"/>
                    <a:gd name="connsiteX38" fmla="*/ 132370 w 847167"/>
                    <a:gd name="connsiteY38" fmla="*/ 264740 h 847167"/>
                    <a:gd name="connsiteX39" fmla="*/ 105896 w 847167"/>
                    <a:gd name="connsiteY39" fmla="*/ 238266 h 847167"/>
                    <a:gd name="connsiteX40" fmla="*/ 132370 w 847167"/>
                    <a:gd name="connsiteY40" fmla="*/ 211792 h 847167"/>
                    <a:gd name="connsiteX41" fmla="*/ 608901 w 847167"/>
                    <a:gd name="connsiteY41" fmla="*/ 211792 h 847167"/>
                    <a:gd name="connsiteX42" fmla="*/ 635375 w 847167"/>
                    <a:gd name="connsiteY42" fmla="*/ 238266 h 847167"/>
                    <a:gd name="connsiteX43" fmla="*/ 608901 w 847167"/>
                    <a:gd name="connsiteY43" fmla="*/ 264740 h 847167"/>
                    <a:gd name="connsiteX44" fmla="*/ 582427 w 847167"/>
                    <a:gd name="connsiteY44" fmla="*/ 238266 h 847167"/>
                    <a:gd name="connsiteX45" fmla="*/ 608901 w 847167"/>
                    <a:gd name="connsiteY45" fmla="*/ 211792 h 847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847167" h="847167">
                      <a:moveTo>
                        <a:pt x="741271" y="741271"/>
                      </a:moveTo>
                      <a:cubicBezTo>
                        <a:pt x="741271" y="799755"/>
                        <a:pt x="693860" y="847167"/>
                        <a:pt x="635375" y="847167"/>
                      </a:cubicBezTo>
                      <a:lnTo>
                        <a:pt x="105896" y="847167"/>
                      </a:lnTo>
                      <a:cubicBezTo>
                        <a:pt x="47411" y="847167"/>
                        <a:pt x="0" y="799755"/>
                        <a:pt x="0" y="741271"/>
                      </a:cubicBezTo>
                      <a:lnTo>
                        <a:pt x="0" y="211792"/>
                      </a:lnTo>
                      <a:cubicBezTo>
                        <a:pt x="0" y="153307"/>
                        <a:pt x="47411" y="105896"/>
                        <a:pt x="105896" y="105896"/>
                      </a:cubicBezTo>
                      <a:cubicBezTo>
                        <a:pt x="105896" y="47411"/>
                        <a:pt x="153307" y="0"/>
                        <a:pt x="211792" y="0"/>
                      </a:cubicBezTo>
                      <a:lnTo>
                        <a:pt x="741271" y="0"/>
                      </a:lnTo>
                      <a:cubicBezTo>
                        <a:pt x="799755" y="0"/>
                        <a:pt x="847167" y="47411"/>
                        <a:pt x="847167" y="105896"/>
                      </a:cubicBezTo>
                      <a:lnTo>
                        <a:pt x="847167" y="635375"/>
                      </a:lnTo>
                      <a:cubicBezTo>
                        <a:pt x="847167" y="693860"/>
                        <a:pt x="799755" y="741271"/>
                        <a:pt x="741271" y="741271"/>
                      </a:cubicBezTo>
                      <a:close/>
                      <a:moveTo>
                        <a:pt x="52948" y="741271"/>
                      </a:moveTo>
                      <a:cubicBezTo>
                        <a:pt x="52948" y="770513"/>
                        <a:pt x="76654" y="794219"/>
                        <a:pt x="105896" y="794219"/>
                      </a:cubicBezTo>
                      <a:lnTo>
                        <a:pt x="635375" y="794219"/>
                      </a:lnTo>
                      <a:cubicBezTo>
                        <a:pt x="664617" y="794219"/>
                        <a:pt x="688323" y="770513"/>
                        <a:pt x="688323" y="741271"/>
                      </a:cubicBezTo>
                      <a:lnTo>
                        <a:pt x="688323" y="370636"/>
                      </a:lnTo>
                      <a:lnTo>
                        <a:pt x="52948" y="370636"/>
                      </a:lnTo>
                      <a:lnTo>
                        <a:pt x="52948" y="741271"/>
                      </a:lnTo>
                      <a:close/>
                      <a:moveTo>
                        <a:pt x="52948" y="211792"/>
                      </a:moveTo>
                      <a:lnTo>
                        <a:pt x="52948" y="317688"/>
                      </a:lnTo>
                      <a:lnTo>
                        <a:pt x="688323" y="317688"/>
                      </a:lnTo>
                      <a:lnTo>
                        <a:pt x="688323" y="211792"/>
                      </a:lnTo>
                      <a:cubicBezTo>
                        <a:pt x="688323" y="182550"/>
                        <a:pt x="664617" y="158844"/>
                        <a:pt x="635375" y="158844"/>
                      </a:cubicBezTo>
                      <a:lnTo>
                        <a:pt x="105896" y="158844"/>
                      </a:lnTo>
                      <a:cubicBezTo>
                        <a:pt x="76654" y="158844"/>
                        <a:pt x="52948" y="182550"/>
                        <a:pt x="52948" y="211792"/>
                      </a:cubicBezTo>
                      <a:close/>
                      <a:moveTo>
                        <a:pt x="794219" y="105896"/>
                      </a:moveTo>
                      <a:cubicBezTo>
                        <a:pt x="794219" y="76654"/>
                        <a:pt x="770513" y="52948"/>
                        <a:pt x="741271" y="52948"/>
                      </a:cubicBezTo>
                      <a:lnTo>
                        <a:pt x="211792" y="52948"/>
                      </a:lnTo>
                      <a:cubicBezTo>
                        <a:pt x="182550" y="52948"/>
                        <a:pt x="158844" y="76654"/>
                        <a:pt x="158844" y="105896"/>
                      </a:cubicBezTo>
                      <a:lnTo>
                        <a:pt x="635375" y="105896"/>
                      </a:lnTo>
                      <a:cubicBezTo>
                        <a:pt x="693860" y="105896"/>
                        <a:pt x="741271" y="153307"/>
                        <a:pt x="741271" y="211792"/>
                      </a:cubicBezTo>
                      <a:lnTo>
                        <a:pt x="741271" y="688323"/>
                      </a:lnTo>
                      <a:cubicBezTo>
                        <a:pt x="770513" y="688323"/>
                        <a:pt x="794219" y="664617"/>
                        <a:pt x="794219" y="635375"/>
                      </a:cubicBezTo>
                      <a:lnTo>
                        <a:pt x="794219" y="105896"/>
                      </a:lnTo>
                      <a:close/>
                      <a:moveTo>
                        <a:pt x="132370" y="211792"/>
                      </a:moveTo>
                      <a:lnTo>
                        <a:pt x="450057" y="211792"/>
                      </a:lnTo>
                      <a:cubicBezTo>
                        <a:pt x="464679" y="211792"/>
                        <a:pt x="476531" y="223645"/>
                        <a:pt x="476531" y="238266"/>
                      </a:cubicBezTo>
                      <a:cubicBezTo>
                        <a:pt x="476531" y="252887"/>
                        <a:pt x="464679" y="264740"/>
                        <a:pt x="450057" y="264740"/>
                      </a:cubicBezTo>
                      <a:lnTo>
                        <a:pt x="132370" y="264740"/>
                      </a:lnTo>
                      <a:cubicBezTo>
                        <a:pt x="117749" y="264740"/>
                        <a:pt x="105896" y="252887"/>
                        <a:pt x="105896" y="238266"/>
                      </a:cubicBezTo>
                      <a:cubicBezTo>
                        <a:pt x="105896" y="223645"/>
                        <a:pt x="117749" y="211792"/>
                        <a:pt x="132370" y="211792"/>
                      </a:cubicBezTo>
                      <a:close/>
                      <a:moveTo>
                        <a:pt x="608901" y="211792"/>
                      </a:moveTo>
                      <a:cubicBezTo>
                        <a:pt x="623522" y="211792"/>
                        <a:pt x="635375" y="223645"/>
                        <a:pt x="635375" y="238266"/>
                      </a:cubicBezTo>
                      <a:cubicBezTo>
                        <a:pt x="635375" y="252887"/>
                        <a:pt x="623522" y="264740"/>
                        <a:pt x="608901" y="264740"/>
                      </a:cubicBezTo>
                      <a:cubicBezTo>
                        <a:pt x="594280" y="264740"/>
                        <a:pt x="582427" y="252887"/>
                        <a:pt x="582427" y="238266"/>
                      </a:cubicBezTo>
                      <a:cubicBezTo>
                        <a:pt x="582427" y="223645"/>
                        <a:pt x="594280" y="211792"/>
                        <a:pt x="608901" y="21179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弧形 7">
                  <a:extLst>
                    <a:ext uri="{FF2B5EF4-FFF2-40B4-BE49-F238E27FC236}">
                      <a16:creationId xmlns="" xmlns:a16="http://schemas.microsoft.com/office/drawing/2014/main" id="{953A25E9-5898-45AC-B3BF-BE7E5F48473E}"/>
                    </a:ext>
                  </a:extLst>
                </p:cNvPr>
                <p:cNvSpPr/>
                <p:nvPr userDrawn="1"/>
              </p:nvSpPr>
              <p:spPr>
                <a:xfrm>
                  <a:off x="1861354" y="2352119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弧形 8">
                  <a:extLst>
                    <a:ext uri="{FF2B5EF4-FFF2-40B4-BE49-F238E27FC236}">
                      <a16:creationId xmlns="" xmlns:a16="http://schemas.microsoft.com/office/drawing/2014/main" id="{1A8E2650-CD6E-4DF6-87C7-84403DEDDCD9}"/>
                    </a:ext>
                  </a:extLst>
                </p:cNvPr>
                <p:cNvSpPr/>
                <p:nvPr userDrawn="1"/>
              </p:nvSpPr>
              <p:spPr>
                <a:xfrm>
                  <a:off x="1768527" y="2259292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E0D9313D-D656-4CD2-A1C1-D6F68E8C6F82}"/>
                  </a:ext>
                </a:extLst>
              </p:cNvPr>
              <p:cNvSpPr txBox="1"/>
              <p:nvPr/>
            </p:nvSpPr>
            <p:spPr>
              <a:xfrm>
                <a:off x="2287593" y="4646958"/>
                <a:ext cx="96372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01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7CF39518-340C-4DCD-839D-340F8F942242}"/>
                </a:ext>
              </a:extLst>
            </p:cNvPr>
            <p:cNvGrpSpPr/>
            <p:nvPr/>
          </p:nvGrpSpPr>
          <p:grpSpPr>
            <a:xfrm>
              <a:off x="5151509" y="2141165"/>
              <a:ext cx="1888474" cy="3429123"/>
              <a:chOff x="5151254" y="2141165"/>
              <a:chExt cx="1888474" cy="342912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4B3F62E0-AC01-4F84-89AD-BFE79B83A22A}"/>
                  </a:ext>
                </a:extLst>
              </p:cNvPr>
              <p:cNvSpPr txBox="1"/>
              <p:nvPr userDrawn="1"/>
            </p:nvSpPr>
            <p:spPr>
              <a:xfrm>
                <a:off x="5162221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述能举证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6255A4C4-F79B-4A5C-A299-8136D1A1E5DA}"/>
                  </a:ext>
                </a:extLst>
              </p:cNvPr>
              <p:cNvSpPr txBox="1"/>
              <p:nvPr userDrawn="1"/>
            </p:nvSpPr>
            <p:spPr>
              <a:xfrm>
                <a:off x="5187648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proof of capacity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3C482B5F-3621-45BE-A69B-B8EB95105DE7}"/>
                  </a:ext>
                </a:extLst>
              </p:cNvPr>
              <p:cNvGrpSpPr/>
              <p:nvPr userDrawn="1"/>
            </p:nvGrpSpPr>
            <p:grpSpPr>
              <a:xfrm>
                <a:off x="5151254" y="2141165"/>
                <a:ext cx="1888474" cy="1888474"/>
                <a:chOff x="5195826" y="2531224"/>
                <a:chExt cx="1888474" cy="1888474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="" xmlns:a16="http://schemas.microsoft.com/office/drawing/2014/main" id="{72DF584C-0647-46E8-A74F-AFFDBB16C96F}"/>
                    </a:ext>
                  </a:extLst>
                </p:cNvPr>
                <p:cNvSpPr/>
                <p:nvPr userDrawn="1"/>
              </p:nvSpPr>
              <p:spPr>
                <a:xfrm>
                  <a:off x="5405601" y="2750014"/>
                  <a:ext cx="1473479" cy="147347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23" name="组合 22">
                  <a:extLst>
                    <a:ext uri="{FF2B5EF4-FFF2-40B4-BE49-F238E27FC236}">
                      <a16:creationId xmlns="" xmlns:a16="http://schemas.microsoft.com/office/drawing/2014/main" id="{BF02C726-512D-4B13-BA0F-1ECE93F05D86}"/>
                    </a:ext>
                  </a:extLst>
                </p:cNvPr>
                <p:cNvGrpSpPr/>
                <p:nvPr userDrawn="1"/>
              </p:nvGrpSpPr>
              <p:grpSpPr>
                <a:xfrm>
                  <a:off x="5851694" y="3203529"/>
                  <a:ext cx="558554" cy="553401"/>
                  <a:chOff x="3563418" y="3263275"/>
                  <a:chExt cx="923850" cy="915328"/>
                </a:xfrm>
                <a:noFill/>
              </p:grpSpPr>
              <p:sp>
                <p:nvSpPr>
                  <p:cNvPr id="26" name="图形 51">
                    <a:extLst>
                      <a:ext uri="{FF2B5EF4-FFF2-40B4-BE49-F238E27FC236}">
                        <a16:creationId xmlns="" xmlns:a16="http://schemas.microsoft.com/office/drawing/2014/main" id="{116BDF60-5F74-4BAB-9194-3F73EE928CB0}"/>
                      </a:ext>
                    </a:extLst>
                  </p:cNvPr>
                  <p:cNvSpPr/>
                  <p:nvPr/>
                </p:nvSpPr>
                <p:spPr>
                  <a:xfrm>
                    <a:off x="3701433" y="3490998"/>
                    <a:ext cx="785835" cy="687605"/>
                  </a:xfrm>
                  <a:custGeom>
                    <a:avLst/>
                    <a:gdLst>
                      <a:gd name="connsiteX0" fmla="*/ 687606 w 785835"/>
                      <a:gd name="connsiteY0" fmla="*/ 0 h 687605"/>
                      <a:gd name="connsiteX1" fmla="*/ 687606 w 785835"/>
                      <a:gd name="connsiteY1" fmla="*/ 327432 h 687605"/>
                      <a:gd name="connsiteX2" fmla="*/ 556633 w 785835"/>
                      <a:gd name="connsiteY2" fmla="*/ 458404 h 687605"/>
                      <a:gd name="connsiteX3" fmla="*/ 0 w 785835"/>
                      <a:gd name="connsiteY3" fmla="*/ 458404 h 687605"/>
                      <a:gd name="connsiteX4" fmla="*/ 0 w 785835"/>
                      <a:gd name="connsiteY4" fmla="*/ 491147 h 687605"/>
                      <a:gd name="connsiteX5" fmla="*/ 98230 w 785835"/>
                      <a:gd name="connsiteY5" fmla="*/ 589376 h 687605"/>
                      <a:gd name="connsiteX6" fmla="*/ 638491 w 785835"/>
                      <a:gd name="connsiteY6" fmla="*/ 589376 h 687605"/>
                      <a:gd name="connsiteX7" fmla="*/ 785835 w 785835"/>
                      <a:gd name="connsiteY7" fmla="*/ 687606 h 687605"/>
                      <a:gd name="connsiteX8" fmla="*/ 785835 w 785835"/>
                      <a:gd name="connsiteY8" fmla="*/ 98230 h 687605"/>
                      <a:gd name="connsiteX9" fmla="*/ 687606 w 785835"/>
                      <a:gd name="connsiteY9" fmla="*/ 0 h 687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85835" h="687605">
                        <a:moveTo>
                          <a:pt x="687606" y="0"/>
                        </a:moveTo>
                        <a:lnTo>
                          <a:pt x="687606" y="327432"/>
                        </a:lnTo>
                        <a:cubicBezTo>
                          <a:pt x="687606" y="399466"/>
                          <a:pt x="628668" y="458404"/>
                          <a:pt x="556633" y="458404"/>
                        </a:cubicBezTo>
                        <a:lnTo>
                          <a:pt x="0" y="458404"/>
                        </a:lnTo>
                        <a:lnTo>
                          <a:pt x="0" y="491147"/>
                        </a:lnTo>
                        <a:cubicBezTo>
                          <a:pt x="0" y="546810"/>
                          <a:pt x="42566" y="589376"/>
                          <a:pt x="98230" y="589376"/>
                        </a:cubicBezTo>
                        <a:lnTo>
                          <a:pt x="638491" y="589376"/>
                        </a:lnTo>
                        <a:lnTo>
                          <a:pt x="785835" y="687606"/>
                        </a:lnTo>
                        <a:lnTo>
                          <a:pt x="785835" y="98230"/>
                        </a:lnTo>
                        <a:cubicBezTo>
                          <a:pt x="785835" y="42566"/>
                          <a:pt x="743269" y="0"/>
                          <a:pt x="687606" y="0"/>
                        </a:cubicBez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图形 51">
                    <a:extLst>
                      <a:ext uri="{FF2B5EF4-FFF2-40B4-BE49-F238E27FC236}">
                        <a16:creationId xmlns="" xmlns:a16="http://schemas.microsoft.com/office/drawing/2014/main" id="{BDDDF6D4-A8E9-4958-B715-4D0272A86821}"/>
                      </a:ext>
                    </a:extLst>
                  </p:cNvPr>
                  <p:cNvSpPr/>
                  <p:nvPr/>
                </p:nvSpPr>
                <p:spPr>
                  <a:xfrm>
                    <a:off x="3563418" y="3263275"/>
                    <a:ext cx="820595" cy="784916"/>
                  </a:xfrm>
                  <a:custGeom>
                    <a:avLst/>
                    <a:gdLst>
                      <a:gd name="connsiteX0" fmla="*/ 147344 w 753092"/>
                      <a:gd name="connsiteY0" fmla="*/ 622119 h 720348"/>
                      <a:gd name="connsiteX1" fmla="*/ 0 w 753092"/>
                      <a:gd name="connsiteY1" fmla="*/ 720349 h 720348"/>
                      <a:gd name="connsiteX2" fmla="*/ 0 w 753092"/>
                      <a:gd name="connsiteY2" fmla="*/ 98230 h 720348"/>
                      <a:gd name="connsiteX3" fmla="*/ 98230 w 753092"/>
                      <a:gd name="connsiteY3" fmla="*/ 0 h 720348"/>
                      <a:gd name="connsiteX4" fmla="*/ 654862 w 753092"/>
                      <a:gd name="connsiteY4" fmla="*/ 0 h 720348"/>
                      <a:gd name="connsiteX5" fmla="*/ 753092 w 753092"/>
                      <a:gd name="connsiteY5" fmla="*/ 98230 h 720348"/>
                      <a:gd name="connsiteX6" fmla="*/ 753092 w 753092"/>
                      <a:gd name="connsiteY6" fmla="*/ 523890 h 720348"/>
                      <a:gd name="connsiteX7" fmla="*/ 654862 w 753092"/>
                      <a:gd name="connsiteY7" fmla="*/ 622119 h 720348"/>
                      <a:gd name="connsiteX8" fmla="*/ 147344 w 753092"/>
                      <a:gd name="connsiteY8" fmla="*/ 622119 h 720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3092" h="720348">
                        <a:moveTo>
                          <a:pt x="147344" y="622119"/>
                        </a:moveTo>
                        <a:lnTo>
                          <a:pt x="0" y="720349"/>
                        </a:lnTo>
                        <a:lnTo>
                          <a:pt x="0" y="98230"/>
                        </a:lnTo>
                        <a:cubicBezTo>
                          <a:pt x="0" y="42566"/>
                          <a:pt x="42566" y="0"/>
                          <a:pt x="98230" y="0"/>
                        </a:cubicBezTo>
                        <a:lnTo>
                          <a:pt x="654862" y="0"/>
                        </a:lnTo>
                        <a:cubicBezTo>
                          <a:pt x="710526" y="0"/>
                          <a:pt x="753092" y="42566"/>
                          <a:pt x="753092" y="98230"/>
                        </a:cubicBezTo>
                        <a:lnTo>
                          <a:pt x="753092" y="523890"/>
                        </a:lnTo>
                        <a:cubicBezTo>
                          <a:pt x="753092" y="579554"/>
                          <a:pt x="710526" y="622119"/>
                          <a:pt x="654862" y="622119"/>
                        </a:cubicBezTo>
                        <a:lnTo>
                          <a:pt x="147344" y="622119"/>
                        </a:ln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图形 51">
                    <a:extLst>
                      <a:ext uri="{FF2B5EF4-FFF2-40B4-BE49-F238E27FC236}">
                        <a16:creationId xmlns="" xmlns:a16="http://schemas.microsoft.com/office/drawing/2014/main" id="{D45C67FE-CC8D-4348-BDF6-120DB38D65D7}"/>
                      </a:ext>
                    </a:extLst>
                  </p:cNvPr>
                  <p:cNvSpPr/>
                  <p:nvPr/>
                </p:nvSpPr>
                <p:spPr>
                  <a:xfrm>
                    <a:off x="3719491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7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2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9" name="图形 51">
                    <a:extLst>
                      <a:ext uri="{FF2B5EF4-FFF2-40B4-BE49-F238E27FC236}">
                        <a16:creationId xmlns="" xmlns:a16="http://schemas.microsoft.com/office/drawing/2014/main" id="{3BDF2133-1D39-4294-AA90-EF80FB2F31F2}"/>
                      </a:ext>
                    </a:extLst>
                  </p:cNvPr>
                  <p:cNvSpPr/>
                  <p:nvPr/>
                </p:nvSpPr>
                <p:spPr>
                  <a:xfrm>
                    <a:off x="3948693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0" name="图形 51">
                    <a:extLst>
                      <a:ext uri="{FF2B5EF4-FFF2-40B4-BE49-F238E27FC236}">
                        <a16:creationId xmlns="" xmlns:a16="http://schemas.microsoft.com/office/drawing/2014/main" id="{887780AC-2DD5-4144-BBB3-D9F8B6DFF348}"/>
                      </a:ext>
                    </a:extLst>
                  </p:cNvPr>
                  <p:cNvSpPr/>
                  <p:nvPr/>
                </p:nvSpPr>
                <p:spPr>
                  <a:xfrm>
                    <a:off x="4177895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0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2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0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4" name="弧形 23">
                  <a:extLst>
                    <a:ext uri="{FF2B5EF4-FFF2-40B4-BE49-F238E27FC236}">
                      <a16:creationId xmlns="" xmlns:a16="http://schemas.microsoft.com/office/drawing/2014/main" id="{37687C0F-E049-4B73-82B8-D4CFAD29FB81}"/>
                    </a:ext>
                  </a:extLst>
                </p:cNvPr>
                <p:cNvSpPr/>
                <p:nvPr userDrawn="1"/>
              </p:nvSpPr>
              <p:spPr>
                <a:xfrm>
                  <a:off x="5288653" y="2624051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弧形 24">
                  <a:extLst>
                    <a:ext uri="{FF2B5EF4-FFF2-40B4-BE49-F238E27FC236}">
                      <a16:creationId xmlns="" xmlns:a16="http://schemas.microsoft.com/office/drawing/2014/main" id="{390A4867-EFBF-4DD0-A628-8C4B2FBA4A2D}"/>
                    </a:ext>
                  </a:extLst>
                </p:cNvPr>
                <p:cNvSpPr/>
                <p:nvPr userDrawn="1"/>
              </p:nvSpPr>
              <p:spPr>
                <a:xfrm>
                  <a:off x="5195826" y="2531224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27B6E9A1-46AB-4DFC-B50A-6FC070D359A2}"/>
                  </a:ext>
                </a:extLst>
              </p:cNvPr>
              <p:cNvSpPr txBox="1"/>
              <p:nvPr/>
            </p:nvSpPr>
            <p:spPr>
              <a:xfrm>
                <a:off x="5494205" y="4646958"/>
                <a:ext cx="120257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02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954E40F7-6AA2-48E6-BEEB-1DAE4471C74B}"/>
                </a:ext>
              </a:extLst>
            </p:cNvPr>
            <p:cNvGrpSpPr/>
            <p:nvPr/>
          </p:nvGrpSpPr>
          <p:grpSpPr>
            <a:xfrm>
              <a:off x="8477799" y="2141165"/>
              <a:ext cx="1888474" cy="3429123"/>
              <a:chOff x="8477799" y="2141165"/>
              <a:chExt cx="1888474" cy="3429123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1BA2550B-21BE-4FC9-9C28-BE63AEA84D96}"/>
                  </a:ext>
                </a:extLst>
              </p:cNvPr>
              <p:cNvSpPr txBox="1"/>
              <p:nvPr userDrawn="1"/>
            </p:nvSpPr>
            <p:spPr>
              <a:xfrm>
                <a:off x="8488766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自我回顾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C0E8481E-5DC5-438C-BB5E-6E6E37FA3D5B}"/>
                  </a:ext>
                </a:extLst>
              </p:cNvPr>
              <p:cNvSpPr txBox="1"/>
              <p:nvPr userDrawn="1"/>
            </p:nvSpPr>
            <p:spPr>
              <a:xfrm>
                <a:off x="8514193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 review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DA26568D-1ECB-430F-A2BE-C5DC47E0DFDD}"/>
                  </a:ext>
                </a:extLst>
              </p:cNvPr>
              <p:cNvGrpSpPr/>
              <p:nvPr userDrawn="1"/>
            </p:nvGrpSpPr>
            <p:grpSpPr>
              <a:xfrm>
                <a:off x="8477799" y="2141165"/>
                <a:ext cx="1888474" cy="1888474"/>
                <a:chOff x="8420599" y="2218941"/>
                <a:chExt cx="1888474" cy="1888474"/>
              </a:xfrm>
            </p:grpSpPr>
            <p:sp>
              <p:nvSpPr>
                <p:cNvPr id="14" name="椭圆 13">
                  <a:extLst>
                    <a:ext uri="{FF2B5EF4-FFF2-40B4-BE49-F238E27FC236}">
                      <a16:creationId xmlns="" xmlns:a16="http://schemas.microsoft.com/office/drawing/2014/main" id="{D00369C6-CDBA-4B4F-8F3A-6B6A2428EE74}"/>
                    </a:ext>
                  </a:extLst>
                </p:cNvPr>
                <p:cNvSpPr/>
                <p:nvPr userDrawn="1"/>
              </p:nvSpPr>
              <p:spPr>
                <a:xfrm>
                  <a:off x="8637697" y="2430136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5" name="图形 14">
                  <a:extLst>
                    <a:ext uri="{FF2B5EF4-FFF2-40B4-BE49-F238E27FC236}">
                      <a16:creationId xmlns="" xmlns:a16="http://schemas.microsoft.com/office/drawing/2014/main" id="{6357E776-B53E-4300-ACCC-305D20121C31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89355" y="2819249"/>
                  <a:ext cx="765391" cy="765391"/>
                </a:xfrm>
                <a:prstGeom prst="rect">
                  <a:avLst/>
                </a:prstGeom>
              </p:spPr>
            </p:pic>
            <p:sp>
              <p:nvSpPr>
                <p:cNvPr id="16" name="弧形 15">
                  <a:extLst>
                    <a:ext uri="{FF2B5EF4-FFF2-40B4-BE49-F238E27FC236}">
                      <a16:creationId xmlns="" xmlns:a16="http://schemas.microsoft.com/office/drawing/2014/main" id="{FA352FE6-CA6F-49D9-AC90-4A2CA5B1BDF9}"/>
                    </a:ext>
                  </a:extLst>
                </p:cNvPr>
                <p:cNvSpPr/>
                <p:nvPr userDrawn="1"/>
              </p:nvSpPr>
              <p:spPr>
                <a:xfrm>
                  <a:off x="8513426" y="2311768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弧形 16">
                  <a:extLst>
                    <a:ext uri="{FF2B5EF4-FFF2-40B4-BE49-F238E27FC236}">
                      <a16:creationId xmlns="" xmlns:a16="http://schemas.microsoft.com/office/drawing/2014/main" id="{A23FB167-1680-47FE-A6E3-C6A56ECBF93C}"/>
                    </a:ext>
                  </a:extLst>
                </p:cNvPr>
                <p:cNvSpPr/>
                <p:nvPr userDrawn="1"/>
              </p:nvSpPr>
              <p:spPr>
                <a:xfrm>
                  <a:off x="8420599" y="2218941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39589A1F-6442-4EC0-BD23-91151A51DF7B}"/>
                  </a:ext>
                </a:extLst>
              </p:cNvPr>
              <p:cNvSpPr txBox="1"/>
              <p:nvPr/>
            </p:nvSpPr>
            <p:spPr>
              <a:xfrm>
                <a:off x="8829566" y="4646958"/>
                <a:ext cx="118494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03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68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37">
            <a:extLst>
              <a:ext uri="{FF2B5EF4-FFF2-40B4-BE49-F238E27FC236}">
                <a16:creationId xmlns="" xmlns:a16="http://schemas.microsoft.com/office/drawing/2014/main" id="{F9A2C02D-44BF-4E53-A0D6-C43BCC4D5B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述能举证</a:t>
            </a:r>
          </a:p>
        </p:txBody>
      </p:sp>
      <p:sp>
        <p:nvSpPr>
          <p:cNvPr id="39" name="文本占位符 38">
            <a:extLst>
              <a:ext uri="{FF2B5EF4-FFF2-40B4-BE49-F238E27FC236}">
                <a16:creationId xmlns="" xmlns:a16="http://schemas.microsoft.com/office/drawing/2014/main" id="{13A0EEB1-F9AA-4D9B-85BE-177BE5BFFB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35C32BA2-C541-4BCD-9345-BDE6B1B0F7C4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4575301" y="1194916"/>
            <a:ext cx="310388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2400" dirty="0">
                <a:latin typeface="+mj-ea"/>
                <a:ea typeface="+mj-ea"/>
              </a:rPr>
              <a:t>薪酬福利落地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44604F8-137F-4778-B921-50F566E83147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4116910" y="1608925"/>
            <a:ext cx="3958180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dirty="0">
                <a:sym typeface="微软雅黑" panose="020B0503020204020204" charset="-122"/>
              </a:rPr>
              <a:t>在这里输入你想输入的文字</a:t>
            </a:r>
            <a:endParaRPr lang="en-US" altLang="zh-CN" sz="1400" dirty="0">
              <a:sym typeface="微软雅黑" panose="020B0503020204020204" charset="-122"/>
            </a:endParaRPr>
          </a:p>
          <a:p>
            <a:pPr marL="0" indent="0" algn="ctr">
              <a:buNone/>
            </a:pPr>
            <a:r>
              <a:rPr lang="zh-CN" altLang="en-US" sz="1400" dirty="0">
                <a:sym typeface="微软雅黑" panose="020B0503020204020204" charset="-122"/>
              </a:rPr>
              <a:t>在这里输入你想输入的文字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EDA1E04-B9A5-4EF3-B8EC-496C665A6E39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642393" y="2238929"/>
            <a:ext cx="310388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/>
              <a:t>系统信息化推进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6B63C38-688C-48D8-9518-BC90537FEEA6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642393" y="2640299"/>
            <a:ext cx="4134667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400" dirty="0"/>
              <a:t>在这里输入你想输入的文字</a:t>
            </a:r>
          </a:p>
          <a:p>
            <a:pPr marL="0" indent="0">
              <a:buNone/>
            </a:pPr>
            <a:r>
              <a:rPr lang="zh-CN" altLang="en-US" sz="1400" dirty="0"/>
              <a:t>在这里输入你想输入的文字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6E69EC6-0C55-44D6-8ED6-638F90E3F61C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 flipH="1">
            <a:off x="642393" y="4489139"/>
            <a:ext cx="310388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/>
              <a:t>新税推行落地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3D69A4F2-2331-4B78-9004-B4D9B3FD97E8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 flipH="1">
            <a:off x="642393" y="4904308"/>
            <a:ext cx="4134667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400" dirty="0">
                <a:sym typeface="+mn-ea"/>
              </a:rPr>
              <a:t>在这里输入你想输入的文字</a:t>
            </a:r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在这里输入你想输入的文字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5FAB838-4A69-4A87-92C2-63DF756B35A5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8408037" y="2238929"/>
            <a:ext cx="314157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2400" dirty="0"/>
              <a:t>首创海外发薪流程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E60D4A8-39B3-404F-8D11-25136B66B61B}"/>
              </a:ext>
            </a:extLst>
          </p:cNvPr>
          <p:cNvSpPr txBox="1"/>
          <p:nvPr>
            <p:custDataLst>
              <p:tags r:id="rId9"/>
            </p:custDataLst>
          </p:nvPr>
        </p:nvSpPr>
        <p:spPr bwMode="auto">
          <a:xfrm>
            <a:off x="8841659" y="2640299"/>
            <a:ext cx="2707948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</a:p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B09A8ACE-82A4-47D3-AC7A-39DAEE9E6518}"/>
              </a:ext>
            </a:extLst>
          </p:cNvPr>
          <p:cNvSpPr txBox="1"/>
          <p:nvPr>
            <p:custDataLst>
              <p:tags r:id="rId10"/>
            </p:custDataLst>
          </p:nvPr>
        </p:nvSpPr>
        <p:spPr bwMode="auto">
          <a:xfrm>
            <a:off x="9034567" y="4422895"/>
            <a:ext cx="251504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2400" dirty="0"/>
              <a:t>薪酬数据支持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FD86F83-76CF-4B8C-BFE4-D54EBD604451}"/>
              </a:ext>
            </a:extLst>
          </p:cNvPr>
          <p:cNvSpPr txBox="1"/>
          <p:nvPr>
            <p:custDataLst>
              <p:tags r:id="rId11"/>
            </p:custDataLst>
          </p:nvPr>
        </p:nvSpPr>
        <p:spPr bwMode="auto">
          <a:xfrm>
            <a:off x="9296400" y="4838064"/>
            <a:ext cx="2253207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563" indent="-182563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</a:p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7D13843-9038-461C-B157-13758FCC873B}"/>
              </a:ext>
            </a:extLst>
          </p:cNvPr>
          <p:cNvGrpSpPr/>
          <p:nvPr/>
        </p:nvGrpSpPr>
        <p:grpSpPr>
          <a:xfrm>
            <a:off x="3961199" y="2579373"/>
            <a:ext cx="4271828" cy="4271828"/>
            <a:chOff x="-1685924" y="2076690"/>
            <a:chExt cx="1423986" cy="1423986"/>
          </a:xfrm>
        </p:grpSpPr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48EBDE24-FC68-4E42-B69C-F38898037E1B}"/>
                </a:ext>
              </a:extLst>
            </p:cNvPr>
            <p:cNvSpPr/>
            <p:nvPr/>
          </p:nvSpPr>
          <p:spPr>
            <a:xfrm>
              <a:off x="-1469709" y="2908869"/>
              <a:ext cx="991556" cy="16444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弧形 57">
              <a:extLst>
                <a:ext uri="{FF2B5EF4-FFF2-40B4-BE49-F238E27FC236}">
                  <a16:creationId xmlns="" xmlns:a16="http://schemas.microsoft.com/office/drawing/2014/main" id="{906ECE36-8530-4325-834D-A5D482FF1DDC}"/>
                </a:ext>
              </a:extLst>
            </p:cNvPr>
            <p:cNvSpPr/>
            <p:nvPr/>
          </p:nvSpPr>
          <p:spPr>
            <a:xfrm>
              <a:off x="-1638776" y="2880831"/>
              <a:ext cx="1329690" cy="220516"/>
            </a:xfrm>
            <a:prstGeom prst="arc">
              <a:avLst>
                <a:gd name="adj1" fmla="val 10216404"/>
                <a:gd name="adj2" fmla="val 594489"/>
              </a:avLst>
            </a:prstGeom>
            <a:noFill/>
            <a:ln>
              <a:gradFill>
                <a:gsLst>
                  <a:gs pos="13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5D816420-435F-42D3-BEA3-E77794C0F546}"/>
                </a:ext>
              </a:extLst>
            </p:cNvPr>
            <p:cNvSpPr/>
            <p:nvPr/>
          </p:nvSpPr>
          <p:spPr>
            <a:xfrm>
              <a:off x="-1262538" y="2855799"/>
              <a:ext cx="577215" cy="9572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35F98759-1E7F-407D-8A4E-1A87B4C8EF00}"/>
                </a:ext>
              </a:extLst>
            </p:cNvPr>
            <p:cNvSpPr/>
            <p:nvPr/>
          </p:nvSpPr>
          <p:spPr>
            <a:xfrm>
              <a:off x="-1685924" y="2076690"/>
              <a:ext cx="1423986" cy="142398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1AA63F96-FC0E-4339-81FA-4976AB1D838D}"/>
                </a:ext>
              </a:extLst>
            </p:cNvPr>
            <p:cNvSpPr/>
            <p:nvPr/>
          </p:nvSpPr>
          <p:spPr>
            <a:xfrm>
              <a:off x="-1581149" y="2185132"/>
              <a:ext cx="1214436" cy="1214436"/>
            </a:xfrm>
            <a:prstGeom prst="ellipse">
              <a:avLst/>
            </a:prstGeom>
            <a:noFill/>
            <a:ln w="60325"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弧形 61">
              <a:extLst>
                <a:ext uri="{FF2B5EF4-FFF2-40B4-BE49-F238E27FC236}">
                  <a16:creationId xmlns="" xmlns:a16="http://schemas.microsoft.com/office/drawing/2014/main" id="{C4B492B1-CB8C-464B-A7BE-DD48B7FD1C12}"/>
                </a:ext>
              </a:extLst>
            </p:cNvPr>
            <p:cNvSpPr/>
            <p:nvPr/>
          </p:nvSpPr>
          <p:spPr>
            <a:xfrm>
              <a:off x="-1518445" y="2247836"/>
              <a:ext cx="1089027" cy="1089027"/>
            </a:xfrm>
            <a:prstGeom prst="arc">
              <a:avLst>
                <a:gd name="adj1" fmla="val 11864395"/>
                <a:gd name="adj2" fmla="val 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弧形 62">
              <a:extLst>
                <a:ext uri="{FF2B5EF4-FFF2-40B4-BE49-F238E27FC236}">
                  <a16:creationId xmlns="" xmlns:a16="http://schemas.microsoft.com/office/drawing/2014/main" id="{3366EA25-D426-4DB1-BF68-218CFE228DFA}"/>
                </a:ext>
              </a:extLst>
            </p:cNvPr>
            <p:cNvSpPr/>
            <p:nvPr/>
          </p:nvSpPr>
          <p:spPr>
            <a:xfrm>
              <a:off x="-1425861" y="2340419"/>
              <a:ext cx="903860" cy="903860"/>
            </a:xfrm>
            <a:prstGeom prst="arc">
              <a:avLst>
                <a:gd name="adj1" fmla="val 9325287"/>
                <a:gd name="adj2" fmla="val 13211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9CF1DE7A-BA8D-4B5E-A738-53FE62E3D1E5}"/>
              </a:ext>
            </a:extLst>
          </p:cNvPr>
          <p:cNvGrpSpPr/>
          <p:nvPr/>
        </p:nvGrpSpPr>
        <p:grpSpPr>
          <a:xfrm>
            <a:off x="3219164" y="2670383"/>
            <a:ext cx="1234764" cy="401738"/>
            <a:chOff x="3218051" y="3141455"/>
            <a:chExt cx="1234764" cy="401738"/>
          </a:xfrm>
        </p:grpSpPr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2E9C95F3-4B0E-4FFA-A7AE-C8AF6CBFABBB}"/>
                </a:ext>
              </a:extLst>
            </p:cNvPr>
            <p:cNvCxnSpPr>
              <a:cxnSpLocks/>
            </p:cNvCxnSpPr>
            <p:nvPr/>
          </p:nvCxnSpPr>
          <p:spPr>
            <a:xfrm>
              <a:off x="4073938" y="3164316"/>
              <a:ext cx="378877" cy="378877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94D9F0C6-2BE1-4DDE-90CA-0DEB13C4C523}"/>
                </a:ext>
              </a:extLst>
            </p:cNvPr>
            <p:cNvCxnSpPr/>
            <p:nvPr/>
          </p:nvCxnSpPr>
          <p:spPr>
            <a:xfrm>
              <a:off x="3240911" y="3164316"/>
              <a:ext cx="836583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021B4DBB-B797-4436-8252-8C9DC3587562}"/>
                </a:ext>
              </a:extLst>
            </p:cNvPr>
            <p:cNvSpPr/>
            <p:nvPr/>
          </p:nvSpPr>
          <p:spPr>
            <a:xfrm>
              <a:off x="321805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23C0DD4B-9BD7-4C1D-AD89-4AE42E10F1CB}"/>
              </a:ext>
            </a:extLst>
          </p:cNvPr>
          <p:cNvGrpSpPr/>
          <p:nvPr/>
        </p:nvGrpSpPr>
        <p:grpSpPr>
          <a:xfrm flipH="1" flipV="1">
            <a:off x="8072232" y="5177733"/>
            <a:ext cx="2990011" cy="358665"/>
            <a:chOff x="1419731" y="3141455"/>
            <a:chExt cx="2990011" cy="358665"/>
          </a:xfrm>
        </p:grpSpPr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6292D4D0-46CC-40F5-85A9-7BEE2AF31A9E}"/>
                </a:ext>
              </a:extLst>
            </p:cNvPr>
            <p:cNvCxnSpPr>
              <a:cxnSpLocks/>
            </p:cNvCxnSpPr>
            <p:nvPr/>
          </p:nvCxnSpPr>
          <p:spPr>
            <a:xfrm>
              <a:off x="4073938" y="3164316"/>
              <a:ext cx="335804" cy="335804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40D4E95D-1081-4578-B4EC-05AD8F3A0C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2590" y="3164316"/>
              <a:ext cx="263134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158AF5EF-EFEB-45A8-9B4E-A30A1C964076}"/>
                </a:ext>
              </a:extLst>
            </p:cNvPr>
            <p:cNvSpPr/>
            <p:nvPr/>
          </p:nvSpPr>
          <p:spPr>
            <a:xfrm>
              <a:off x="141973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C6103F07-1014-4582-91EA-4B0A45ABEB94}"/>
              </a:ext>
            </a:extLst>
          </p:cNvPr>
          <p:cNvSpPr/>
          <p:nvPr/>
        </p:nvSpPr>
        <p:spPr>
          <a:xfrm flipH="1">
            <a:off x="6081522" y="2271342"/>
            <a:ext cx="45719" cy="45719"/>
          </a:xfrm>
          <a:prstGeom prst="ellipse">
            <a:avLst/>
          </a:prstGeom>
          <a:gradFill>
            <a:gsLst>
              <a:gs pos="55000">
                <a:srgbClr val="4F60FE"/>
              </a:gs>
              <a:gs pos="0">
                <a:srgbClr val="41DAFD"/>
              </a:gs>
              <a:gs pos="100000">
                <a:schemeClr val="accent3"/>
              </a:gs>
            </a:gsLst>
            <a:lin ang="5400000" scaled="1"/>
          </a:gradFill>
          <a:ln w="25400">
            <a:solidFill>
              <a:schemeClr val="accent1">
                <a:alpha val="6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>
            <a:extLst>
              <a:ext uri="{FF2B5EF4-FFF2-40B4-BE49-F238E27FC236}">
                <a16:creationId xmlns="" xmlns:a16="http://schemas.microsoft.com/office/drawing/2014/main" id="{77912FB9-8557-41FD-8515-87133D502FB0}"/>
              </a:ext>
            </a:extLst>
          </p:cNvPr>
          <p:cNvCxnSpPr>
            <a:cxnSpLocks/>
            <a:endCxn id="60" idx="0"/>
          </p:cNvCxnSpPr>
          <p:nvPr/>
        </p:nvCxnSpPr>
        <p:spPr>
          <a:xfrm>
            <a:off x="6097113" y="2288346"/>
            <a:ext cx="0" cy="29102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E048EF8A-7D32-49AC-BB19-253024BB9F1D}"/>
              </a:ext>
            </a:extLst>
          </p:cNvPr>
          <p:cNvGrpSpPr/>
          <p:nvPr/>
        </p:nvGrpSpPr>
        <p:grpSpPr>
          <a:xfrm flipH="1">
            <a:off x="7788520" y="2670383"/>
            <a:ext cx="1234764" cy="401738"/>
            <a:chOff x="3218051" y="3141455"/>
            <a:chExt cx="1234764" cy="401738"/>
          </a:xfrm>
        </p:grpSpPr>
        <p:cxnSp>
          <p:nvCxnSpPr>
            <p:cNvPr id="75" name="直接连接符 74">
              <a:extLst>
                <a:ext uri="{FF2B5EF4-FFF2-40B4-BE49-F238E27FC236}">
                  <a16:creationId xmlns="" xmlns:a16="http://schemas.microsoft.com/office/drawing/2014/main" id="{B48D4196-8549-4FA2-B968-65576A4459D2}"/>
                </a:ext>
              </a:extLst>
            </p:cNvPr>
            <p:cNvCxnSpPr>
              <a:cxnSpLocks/>
            </p:cNvCxnSpPr>
            <p:nvPr/>
          </p:nvCxnSpPr>
          <p:spPr>
            <a:xfrm>
              <a:off x="4073938" y="3164316"/>
              <a:ext cx="378877" cy="378877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7199F3ED-7865-4C38-AC1B-CED79B0249C9}"/>
                </a:ext>
              </a:extLst>
            </p:cNvPr>
            <p:cNvCxnSpPr/>
            <p:nvPr/>
          </p:nvCxnSpPr>
          <p:spPr>
            <a:xfrm>
              <a:off x="3240911" y="3164316"/>
              <a:ext cx="836583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A1B1E381-727B-4D62-804C-07471FE59E1B}"/>
                </a:ext>
              </a:extLst>
            </p:cNvPr>
            <p:cNvSpPr/>
            <p:nvPr/>
          </p:nvSpPr>
          <p:spPr>
            <a:xfrm>
              <a:off x="321805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29F8D733-D3DB-4B68-8BC8-C93E9BCDE832}"/>
              </a:ext>
            </a:extLst>
          </p:cNvPr>
          <p:cNvGrpSpPr/>
          <p:nvPr/>
        </p:nvGrpSpPr>
        <p:grpSpPr>
          <a:xfrm flipV="1">
            <a:off x="995118" y="5177733"/>
            <a:ext cx="2990011" cy="358665"/>
            <a:chOff x="1419731" y="3141455"/>
            <a:chExt cx="2990011" cy="358665"/>
          </a:xfrm>
        </p:grpSpPr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BD18154D-69CB-4586-9D8D-10AC4D44F1DB}"/>
                </a:ext>
              </a:extLst>
            </p:cNvPr>
            <p:cNvCxnSpPr>
              <a:cxnSpLocks/>
            </p:cNvCxnSpPr>
            <p:nvPr/>
          </p:nvCxnSpPr>
          <p:spPr>
            <a:xfrm>
              <a:off x="4073938" y="3164316"/>
              <a:ext cx="335804" cy="335804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2CDDC45F-AC47-4F00-8DE2-09C92F8181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2590" y="3164316"/>
              <a:ext cx="263134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0AEFA7C6-FAD1-4FDC-A375-4119B625B908}"/>
                </a:ext>
              </a:extLst>
            </p:cNvPr>
            <p:cNvSpPr/>
            <p:nvPr/>
          </p:nvSpPr>
          <p:spPr>
            <a:xfrm>
              <a:off x="141973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3DF35D9F-11BB-46F2-949A-B37B29B12DBB}"/>
              </a:ext>
            </a:extLst>
          </p:cNvPr>
          <p:cNvGrpSpPr/>
          <p:nvPr/>
        </p:nvGrpSpPr>
        <p:grpSpPr>
          <a:xfrm>
            <a:off x="4750589" y="3428612"/>
            <a:ext cx="2726530" cy="2094436"/>
            <a:chOff x="3154697" y="1151731"/>
            <a:chExt cx="5829646" cy="4478153"/>
          </a:xfrm>
        </p:grpSpPr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B221F4B7-78E7-4595-B33D-D599E8811807}"/>
                </a:ext>
              </a:extLst>
            </p:cNvPr>
            <p:cNvSpPr/>
            <p:nvPr/>
          </p:nvSpPr>
          <p:spPr bwMode="auto">
            <a:xfrm>
              <a:off x="3207657" y="1229134"/>
              <a:ext cx="5776686" cy="4399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任意多边形 5">
              <a:extLst>
                <a:ext uri="{FF2B5EF4-FFF2-40B4-BE49-F238E27FC236}">
                  <a16:creationId xmlns="" xmlns:a16="http://schemas.microsoft.com/office/drawing/2014/main" id="{D1804E11-A780-4F9A-8E98-BEB0CFED287F}"/>
                </a:ext>
              </a:extLst>
            </p:cNvPr>
            <p:cNvSpPr/>
            <p:nvPr/>
          </p:nvSpPr>
          <p:spPr bwMode="auto">
            <a:xfrm>
              <a:off x="4894221" y="1151731"/>
              <a:ext cx="3712274" cy="3805972"/>
            </a:xfrm>
            <a:custGeom>
              <a:avLst/>
              <a:gdLst>
                <a:gd name="T0" fmla="*/ 251 w 3914"/>
                <a:gd name="T1" fmla="*/ 3634 h 4013"/>
                <a:gd name="T2" fmla="*/ 76 w 3914"/>
                <a:gd name="T3" fmla="*/ 2998 h 4013"/>
                <a:gd name="T4" fmla="*/ 402 w 3914"/>
                <a:gd name="T5" fmla="*/ 2688 h 4013"/>
                <a:gd name="T6" fmla="*/ 1269 w 3914"/>
                <a:gd name="T7" fmla="*/ 2359 h 4013"/>
                <a:gd name="T8" fmla="*/ 1301 w 3914"/>
                <a:gd name="T9" fmla="*/ 1575 h 4013"/>
                <a:gd name="T10" fmla="*/ 1595 w 3914"/>
                <a:gd name="T11" fmla="*/ 1121 h 4013"/>
                <a:gd name="T12" fmla="*/ 1309 w 3914"/>
                <a:gd name="T13" fmla="*/ 454 h 4013"/>
                <a:gd name="T14" fmla="*/ 2048 w 3914"/>
                <a:gd name="T15" fmla="*/ 112 h 4013"/>
                <a:gd name="T16" fmla="*/ 2446 w 3914"/>
                <a:gd name="T17" fmla="*/ 724 h 4013"/>
                <a:gd name="T18" fmla="*/ 3643 w 3914"/>
                <a:gd name="T19" fmla="*/ 1053 h 4013"/>
                <a:gd name="T20" fmla="*/ 3893 w 3914"/>
                <a:gd name="T21" fmla="*/ 1750 h 4013"/>
                <a:gd name="T22" fmla="*/ 3160 w 3914"/>
                <a:gd name="T23" fmla="*/ 2978 h 4013"/>
                <a:gd name="T24" fmla="*/ 3098 w 3914"/>
                <a:gd name="T25" fmla="*/ 3610 h 4013"/>
                <a:gd name="T26" fmla="*/ 2500 w 3914"/>
                <a:gd name="T27" fmla="*/ 3957 h 4013"/>
                <a:gd name="T28" fmla="*/ 1460 w 3914"/>
                <a:gd name="T29" fmla="*/ 3626 h 4013"/>
                <a:gd name="T30" fmla="*/ 251 w 3914"/>
                <a:gd name="T31" fmla="*/ 3634 h 4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14" h="4013">
                  <a:moveTo>
                    <a:pt x="251" y="3634"/>
                  </a:moveTo>
                  <a:cubicBezTo>
                    <a:pt x="81" y="3486"/>
                    <a:pt x="0" y="3203"/>
                    <a:pt x="76" y="2998"/>
                  </a:cubicBezTo>
                  <a:cubicBezTo>
                    <a:pt x="132" y="2849"/>
                    <a:pt x="257" y="2774"/>
                    <a:pt x="402" y="2688"/>
                  </a:cubicBezTo>
                  <a:cubicBezTo>
                    <a:pt x="867" y="2414"/>
                    <a:pt x="1131" y="2561"/>
                    <a:pt x="1269" y="2359"/>
                  </a:cubicBezTo>
                  <a:cubicBezTo>
                    <a:pt x="1413" y="2148"/>
                    <a:pt x="1155" y="1940"/>
                    <a:pt x="1301" y="1575"/>
                  </a:cubicBezTo>
                  <a:cubicBezTo>
                    <a:pt x="1404" y="1318"/>
                    <a:pt x="1572" y="1320"/>
                    <a:pt x="1595" y="1121"/>
                  </a:cubicBezTo>
                  <a:cubicBezTo>
                    <a:pt x="1630" y="822"/>
                    <a:pt x="1266" y="694"/>
                    <a:pt x="1309" y="454"/>
                  </a:cubicBezTo>
                  <a:cubicBezTo>
                    <a:pt x="1352" y="213"/>
                    <a:pt x="1782" y="0"/>
                    <a:pt x="2048" y="112"/>
                  </a:cubicBezTo>
                  <a:cubicBezTo>
                    <a:pt x="2289" y="213"/>
                    <a:pt x="2188" y="493"/>
                    <a:pt x="2446" y="724"/>
                  </a:cubicBezTo>
                  <a:cubicBezTo>
                    <a:pt x="2812" y="1051"/>
                    <a:pt x="3287" y="731"/>
                    <a:pt x="3643" y="1053"/>
                  </a:cubicBezTo>
                  <a:cubicBezTo>
                    <a:pt x="3839" y="1230"/>
                    <a:pt x="3914" y="1524"/>
                    <a:pt x="3893" y="1750"/>
                  </a:cubicBezTo>
                  <a:cubicBezTo>
                    <a:pt x="3844" y="2292"/>
                    <a:pt x="3256" y="2364"/>
                    <a:pt x="3160" y="2978"/>
                  </a:cubicBezTo>
                  <a:cubicBezTo>
                    <a:pt x="3114" y="3271"/>
                    <a:pt x="3226" y="3399"/>
                    <a:pt x="3098" y="3610"/>
                  </a:cubicBezTo>
                  <a:cubicBezTo>
                    <a:pt x="2925" y="3897"/>
                    <a:pt x="2546" y="3951"/>
                    <a:pt x="2500" y="3957"/>
                  </a:cubicBezTo>
                  <a:cubicBezTo>
                    <a:pt x="2072" y="4013"/>
                    <a:pt x="1985" y="3718"/>
                    <a:pt x="1460" y="3626"/>
                  </a:cubicBezTo>
                  <a:cubicBezTo>
                    <a:pt x="834" y="3517"/>
                    <a:pt x="528" y="3875"/>
                    <a:pt x="251" y="3634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任意多边形 6">
              <a:extLst>
                <a:ext uri="{FF2B5EF4-FFF2-40B4-BE49-F238E27FC236}">
                  <a16:creationId xmlns="" xmlns:a16="http://schemas.microsoft.com/office/drawing/2014/main" id="{EBAF1C14-2DCC-456A-93D0-6FE84D982C77}"/>
                </a:ext>
              </a:extLst>
            </p:cNvPr>
            <p:cNvSpPr/>
            <p:nvPr/>
          </p:nvSpPr>
          <p:spPr bwMode="auto">
            <a:xfrm>
              <a:off x="6478940" y="1647720"/>
              <a:ext cx="2504385" cy="2504384"/>
            </a:xfrm>
            <a:custGeom>
              <a:avLst/>
              <a:gdLst>
                <a:gd name="T0" fmla="*/ 2640 w 2640"/>
                <a:gd name="T1" fmla="*/ 1497 h 2640"/>
                <a:gd name="T2" fmla="*/ 2609 w 2640"/>
                <a:gd name="T3" fmla="*/ 987 h 2640"/>
                <a:gd name="T4" fmla="*/ 2411 w 2640"/>
                <a:gd name="T5" fmla="*/ 999 h 2640"/>
                <a:gd name="T6" fmla="*/ 2247 w 2640"/>
                <a:gd name="T7" fmla="*/ 660 h 2640"/>
                <a:gd name="T8" fmla="*/ 2378 w 2640"/>
                <a:gd name="T9" fmla="*/ 512 h 2640"/>
                <a:gd name="T10" fmla="*/ 1996 w 2640"/>
                <a:gd name="T11" fmla="*/ 173 h 2640"/>
                <a:gd name="T12" fmla="*/ 1865 w 2640"/>
                <a:gd name="T13" fmla="*/ 322 h 2640"/>
                <a:gd name="T14" fmla="*/ 1509 w 2640"/>
                <a:gd name="T15" fmla="*/ 198 h 2640"/>
                <a:gd name="T16" fmla="*/ 1497 w 2640"/>
                <a:gd name="T17" fmla="*/ 0 h 2640"/>
                <a:gd name="T18" fmla="*/ 987 w 2640"/>
                <a:gd name="T19" fmla="*/ 31 h 2640"/>
                <a:gd name="T20" fmla="*/ 999 w 2640"/>
                <a:gd name="T21" fmla="*/ 229 h 2640"/>
                <a:gd name="T22" fmla="*/ 660 w 2640"/>
                <a:gd name="T23" fmla="*/ 394 h 2640"/>
                <a:gd name="T24" fmla="*/ 511 w 2640"/>
                <a:gd name="T25" fmla="*/ 262 h 2640"/>
                <a:gd name="T26" fmla="*/ 173 w 2640"/>
                <a:gd name="T27" fmla="*/ 644 h 2640"/>
                <a:gd name="T28" fmla="*/ 321 w 2640"/>
                <a:gd name="T29" fmla="*/ 776 h 2640"/>
                <a:gd name="T30" fmla="*/ 198 w 2640"/>
                <a:gd name="T31" fmla="*/ 1132 h 2640"/>
                <a:gd name="T32" fmla="*/ 0 w 2640"/>
                <a:gd name="T33" fmla="*/ 1144 h 2640"/>
                <a:gd name="T34" fmla="*/ 30 w 2640"/>
                <a:gd name="T35" fmla="*/ 1654 h 2640"/>
                <a:gd name="T36" fmla="*/ 228 w 2640"/>
                <a:gd name="T37" fmla="*/ 1642 h 2640"/>
                <a:gd name="T38" fmla="*/ 393 w 2640"/>
                <a:gd name="T39" fmla="*/ 1980 h 2640"/>
                <a:gd name="T40" fmla="*/ 261 w 2640"/>
                <a:gd name="T41" fmla="*/ 2129 h 2640"/>
                <a:gd name="T42" fmla="*/ 643 w 2640"/>
                <a:gd name="T43" fmla="*/ 2468 h 2640"/>
                <a:gd name="T44" fmla="*/ 775 w 2640"/>
                <a:gd name="T45" fmla="*/ 2319 h 2640"/>
                <a:gd name="T46" fmla="*/ 1131 w 2640"/>
                <a:gd name="T47" fmla="*/ 2442 h 2640"/>
                <a:gd name="T48" fmla="*/ 1143 w 2640"/>
                <a:gd name="T49" fmla="*/ 2640 h 2640"/>
                <a:gd name="T50" fmla="*/ 1653 w 2640"/>
                <a:gd name="T51" fmla="*/ 2610 h 2640"/>
                <a:gd name="T52" fmla="*/ 1641 w 2640"/>
                <a:gd name="T53" fmla="*/ 2412 h 2640"/>
                <a:gd name="T54" fmla="*/ 1980 w 2640"/>
                <a:gd name="T55" fmla="*/ 2247 h 2640"/>
                <a:gd name="T56" fmla="*/ 2128 w 2640"/>
                <a:gd name="T57" fmla="*/ 2379 h 2640"/>
                <a:gd name="T58" fmla="*/ 2467 w 2640"/>
                <a:gd name="T59" fmla="*/ 1997 h 2640"/>
                <a:gd name="T60" fmla="*/ 2319 w 2640"/>
                <a:gd name="T61" fmla="*/ 1865 h 2640"/>
                <a:gd name="T62" fmla="*/ 2442 w 2640"/>
                <a:gd name="T63" fmla="*/ 1509 h 2640"/>
                <a:gd name="T64" fmla="*/ 2640 w 2640"/>
                <a:gd name="T65" fmla="*/ 1497 h 2640"/>
                <a:gd name="T66" fmla="*/ 1355 w 2640"/>
                <a:gd name="T67" fmla="*/ 1915 h 2640"/>
                <a:gd name="T68" fmla="*/ 725 w 2640"/>
                <a:gd name="T69" fmla="*/ 1356 h 2640"/>
                <a:gd name="T70" fmla="*/ 1284 w 2640"/>
                <a:gd name="T71" fmla="*/ 726 h 2640"/>
                <a:gd name="T72" fmla="*/ 1914 w 2640"/>
                <a:gd name="T73" fmla="*/ 1285 h 2640"/>
                <a:gd name="T74" fmla="*/ 1355 w 2640"/>
                <a:gd name="T75" fmla="*/ 1915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40" h="2640">
                  <a:moveTo>
                    <a:pt x="2640" y="1497"/>
                  </a:moveTo>
                  <a:cubicBezTo>
                    <a:pt x="2609" y="987"/>
                    <a:pt x="2609" y="987"/>
                    <a:pt x="2609" y="987"/>
                  </a:cubicBezTo>
                  <a:cubicBezTo>
                    <a:pt x="2411" y="999"/>
                    <a:pt x="2411" y="999"/>
                    <a:pt x="2411" y="999"/>
                  </a:cubicBezTo>
                  <a:cubicBezTo>
                    <a:pt x="2375" y="876"/>
                    <a:pt x="2319" y="762"/>
                    <a:pt x="2247" y="660"/>
                  </a:cubicBezTo>
                  <a:cubicBezTo>
                    <a:pt x="2378" y="512"/>
                    <a:pt x="2378" y="512"/>
                    <a:pt x="2378" y="512"/>
                  </a:cubicBezTo>
                  <a:cubicBezTo>
                    <a:pt x="1996" y="173"/>
                    <a:pt x="1996" y="173"/>
                    <a:pt x="1996" y="173"/>
                  </a:cubicBezTo>
                  <a:cubicBezTo>
                    <a:pt x="1865" y="322"/>
                    <a:pt x="1865" y="322"/>
                    <a:pt x="1865" y="322"/>
                  </a:cubicBezTo>
                  <a:cubicBezTo>
                    <a:pt x="1755" y="262"/>
                    <a:pt x="1635" y="220"/>
                    <a:pt x="1509" y="198"/>
                  </a:cubicBezTo>
                  <a:cubicBezTo>
                    <a:pt x="1497" y="0"/>
                    <a:pt x="1497" y="0"/>
                    <a:pt x="1497" y="0"/>
                  </a:cubicBezTo>
                  <a:cubicBezTo>
                    <a:pt x="987" y="31"/>
                    <a:pt x="987" y="31"/>
                    <a:pt x="987" y="31"/>
                  </a:cubicBezTo>
                  <a:cubicBezTo>
                    <a:pt x="999" y="229"/>
                    <a:pt x="999" y="229"/>
                    <a:pt x="999" y="229"/>
                  </a:cubicBezTo>
                  <a:cubicBezTo>
                    <a:pt x="875" y="265"/>
                    <a:pt x="761" y="321"/>
                    <a:pt x="660" y="394"/>
                  </a:cubicBezTo>
                  <a:cubicBezTo>
                    <a:pt x="511" y="262"/>
                    <a:pt x="511" y="262"/>
                    <a:pt x="511" y="262"/>
                  </a:cubicBezTo>
                  <a:cubicBezTo>
                    <a:pt x="173" y="644"/>
                    <a:pt x="173" y="644"/>
                    <a:pt x="173" y="644"/>
                  </a:cubicBezTo>
                  <a:cubicBezTo>
                    <a:pt x="321" y="776"/>
                    <a:pt x="321" y="776"/>
                    <a:pt x="321" y="776"/>
                  </a:cubicBezTo>
                  <a:cubicBezTo>
                    <a:pt x="261" y="885"/>
                    <a:pt x="219" y="1005"/>
                    <a:pt x="198" y="113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30" y="1654"/>
                    <a:pt x="30" y="1654"/>
                    <a:pt x="30" y="1654"/>
                  </a:cubicBezTo>
                  <a:cubicBezTo>
                    <a:pt x="228" y="1642"/>
                    <a:pt x="228" y="1642"/>
                    <a:pt x="228" y="1642"/>
                  </a:cubicBezTo>
                  <a:cubicBezTo>
                    <a:pt x="264" y="1765"/>
                    <a:pt x="321" y="1879"/>
                    <a:pt x="393" y="1980"/>
                  </a:cubicBezTo>
                  <a:cubicBezTo>
                    <a:pt x="261" y="2129"/>
                    <a:pt x="261" y="2129"/>
                    <a:pt x="261" y="2129"/>
                  </a:cubicBezTo>
                  <a:cubicBezTo>
                    <a:pt x="643" y="2468"/>
                    <a:pt x="643" y="2468"/>
                    <a:pt x="643" y="2468"/>
                  </a:cubicBezTo>
                  <a:cubicBezTo>
                    <a:pt x="775" y="2319"/>
                    <a:pt x="775" y="2319"/>
                    <a:pt x="775" y="2319"/>
                  </a:cubicBezTo>
                  <a:cubicBezTo>
                    <a:pt x="885" y="2379"/>
                    <a:pt x="1005" y="2421"/>
                    <a:pt x="1131" y="2442"/>
                  </a:cubicBezTo>
                  <a:cubicBezTo>
                    <a:pt x="1143" y="2640"/>
                    <a:pt x="1143" y="2640"/>
                    <a:pt x="1143" y="2640"/>
                  </a:cubicBezTo>
                  <a:cubicBezTo>
                    <a:pt x="1653" y="2610"/>
                    <a:pt x="1653" y="2610"/>
                    <a:pt x="1653" y="2610"/>
                  </a:cubicBezTo>
                  <a:cubicBezTo>
                    <a:pt x="1641" y="2412"/>
                    <a:pt x="1641" y="2412"/>
                    <a:pt x="1641" y="2412"/>
                  </a:cubicBezTo>
                  <a:cubicBezTo>
                    <a:pt x="1764" y="2376"/>
                    <a:pt x="1878" y="2320"/>
                    <a:pt x="1980" y="2247"/>
                  </a:cubicBezTo>
                  <a:cubicBezTo>
                    <a:pt x="2128" y="2379"/>
                    <a:pt x="2128" y="2379"/>
                    <a:pt x="2128" y="2379"/>
                  </a:cubicBezTo>
                  <a:cubicBezTo>
                    <a:pt x="2467" y="1997"/>
                    <a:pt x="2467" y="1997"/>
                    <a:pt x="2467" y="1997"/>
                  </a:cubicBezTo>
                  <a:cubicBezTo>
                    <a:pt x="2319" y="1865"/>
                    <a:pt x="2319" y="1865"/>
                    <a:pt x="2319" y="1865"/>
                  </a:cubicBezTo>
                  <a:cubicBezTo>
                    <a:pt x="2379" y="1756"/>
                    <a:pt x="2421" y="1636"/>
                    <a:pt x="2442" y="1509"/>
                  </a:cubicBezTo>
                  <a:lnTo>
                    <a:pt x="2640" y="1497"/>
                  </a:lnTo>
                  <a:close/>
                  <a:moveTo>
                    <a:pt x="1355" y="1915"/>
                  </a:moveTo>
                  <a:cubicBezTo>
                    <a:pt x="1027" y="1935"/>
                    <a:pt x="745" y="1684"/>
                    <a:pt x="725" y="1356"/>
                  </a:cubicBezTo>
                  <a:cubicBezTo>
                    <a:pt x="705" y="1028"/>
                    <a:pt x="955" y="746"/>
                    <a:pt x="1284" y="726"/>
                  </a:cubicBezTo>
                  <a:cubicBezTo>
                    <a:pt x="1612" y="706"/>
                    <a:pt x="1894" y="956"/>
                    <a:pt x="1914" y="1285"/>
                  </a:cubicBezTo>
                  <a:cubicBezTo>
                    <a:pt x="1934" y="1613"/>
                    <a:pt x="1683" y="1895"/>
                    <a:pt x="1355" y="19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任意多边形 7">
              <a:extLst>
                <a:ext uri="{FF2B5EF4-FFF2-40B4-BE49-F238E27FC236}">
                  <a16:creationId xmlns="" xmlns:a16="http://schemas.microsoft.com/office/drawing/2014/main" id="{C2E40CBE-9A10-4E83-B4B6-B8938E58EBA7}"/>
                </a:ext>
              </a:extLst>
            </p:cNvPr>
            <p:cNvSpPr/>
            <p:nvPr/>
          </p:nvSpPr>
          <p:spPr bwMode="auto">
            <a:xfrm>
              <a:off x="4699696" y="1260706"/>
              <a:ext cx="2008396" cy="2007378"/>
            </a:xfrm>
            <a:custGeom>
              <a:avLst/>
              <a:gdLst>
                <a:gd name="T0" fmla="*/ 1653 w 2117"/>
                <a:gd name="T1" fmla="*/ 1651 h 2116"/>
                <a:gd name="T2" fmla="*/ 1793 w 2117"/>
                <a:gd name="T3" fmla="*/ 1466 h 2116"/>
                <a:gd name="T4" fmla="*/ 2012 w 2117"/>
                <a:gd name="T5" fmla="*/ 1525 h 2116"/>
                <a:gd name="T6" fmla="*/ 2117 w 2117"/>
                <a:gd name="T7" fmla="*/ 1128 h 2116"/>
                <a:gd name="T8" fmla="*/ 1898 w 2117"/>
                <a:gd name="T9" fmla="*/ 1070 h 2116"/>
                <a:gd name="T10" fmla="*/ 1779 w 2117"/>
                <a:gd name="T11" fmla="*/ 627 h 2116"/>
                <a:gd name="T12" fmla="*/ 1939 w 2117"/>
                <a:gd name="T13" fmla="*/ 467 h 2116"/>
                <a:gd name="T14" fmla="*/ 1649 w 2117"/>
                <a:gd name="T15" fmla="*/ 177 h 2116"/>
                <a:gd name="T16" fmla="*/ 1489 w 2117"/>
                <a:gd name="T17" fmla="*/ 337 h 2116"/>
                <a:gd name="T18" fmla="*/ 1045 w 2117"/>
                <a:gd name="T19" fmla="*/ 219 h 2116"/>
                <a:gd name="T20" fmla="*/ 986 w 2117"/>
                <a:gd name="T21" fmla="*/ 0 h 2116"/>
                <a:gd name="T22" fmla="*/ 590 w 2117"/>
                <a:gd name="T23" fmla="*/ 107 h 2116"/>
                <a:gd name="T24" fmla="*/ 649 w 2117"/>
                <a:gd name="T25" fmla="*/ 326 h 2116"/>
                <a:gd name="T26" fmla="*/ 464 w 2117"/>
                <a:gd name="T27" fmla="*/ 466 h 2116"/>
                <a:gd name="T28" fmla="*/ 325 w 2117"/>
                <a:gd name="T29" fmla="*/ 650 h 2116"/>
                <a:gd name="T30" fmla="*/ 105 w 2117"/>
                <a:gd name="T31" fmla="*/ 592 h 2116"/>
                <a:gd name="T32" fmla="*/ 0 w 2117"/>
                <a:gd name="T33" fmla="*/ 988 h 2116"/>
                <a:gd name="T34" fmla="*/ 219 w 2117"/>
                <a:gd name="T35" fmla="*/ 1046 h 2116"/>
                <a:gd name="T36" fmla="*/ 339 w 2117"/>
                <a:gd name="T37" fmla="*/ 1489 h 2116"/>
                <a:gd name="T38" fmla="*/ 178 w 2117"/>
                <a:gd name="T39" fmla="*/ 1650 h 2116"/>
                <a:gd name="T40" fmla="*/ 469 w 2117"/>
                <a:gd name="T41" fmla="*/ 1940 h 2116"/>
                <a:gd name="T42" fmla="*/ 629 w 2117"/>
                <a:gd name="T43" fmla="*/ 1779 h 2116"/>
                <a:gd name="T44" fmla="*/ 1072 w 2117"/>
                <a:gd name="T45" fmla="*/ 1897 h 2116"/>
                <a:gd name="T46" fmla="*/ 1131 w 2117"/>
                <a:gd name="T47" fmla="*/ 2116 h 2116"/>
                <a:gd name="T48" fmla="*/ 1528 w 2117"/>
                <a:gd name="T49" fmla="*/ 2010 h 2116"/>
                <a:gd name="T50" fmla="*/ 1469 w 2117"/>
                <a:gd name="T51" fmla="*/ 1791 h 2116"/>
                <a:gd name="T52" fmla="*/ 1653 w 2117"/>
                <a:gd name="T53" fmla="*/ 1651 h 2116"/>
                <a:gd name="T54" fmla="*/ 772 w 2117"/>
                <a:gd name="T55" fmla="*/ 1345 h 2116"/>
                <a:gd name="T56" fmla="*/ 771 w 2117"/>
                <a:gd name="T57" fmla="*/ 771 h 2116"/>
                <a:gd name="T58" fmla="*/ 1345 w 2117"/>
                <a:gd name="T59" fmla="*/ 770 h 2116"/>
                <a:gd name="T60" fmla="*/ 1346 w 2117"/>
                <a:gd name="T61" fmla="*/ 1344 h 2116"/>
                <a:gd name="T62" fmla="*/ 772 w 2117"/>
                <a:gd name="T63" fmla="*/ 1345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17" h="2116">
                  <a:moveTo>
                    <a:pt x="1653" y="1651"/>
                  </a:moveTo>
                  <a:cubicBezTo>
                    <a:pt x="1709" y="1595"/>
                    <a:pt x="1756" y="1533"/>
                    <a:pt x="1793" y="1466"/>
                  </a:cubicBezTo>
                  <a:cubicBezTo>
                    <a:pt x="2012" y="1525"/>
                    <a:pt x="2012" y="1525"/>
                    <a:pt x="2012" y="1525"/>
                  </a:cubicBezTo>
                  <a:cubicBezTo>
                    <a:pt x="2117" y="1128"/>
                    <a:pt x="2117" y="1128"/>
                    <a:pt x="2117" y="1128"/>
                  </a:cubicBezTo>
                  <a:cubicBezTo>
                    <a:pt x="1898" y="1070"/>
                    <a:pt x="1898" y="1070"/>
                    <a:pt x="1898" y="1070"/>
                  </a:cubicBezTo>
                  <a:cubicBezTo>
                    <a:pt x="1900" y="917"/>
                    <a:pt x="1861" y="763"/>
                    <a:pt x="1779" y="627"/>
                  </a:cubicBezTo>
                  <a:cubicBezTo>
                    <a:pt x="1939" y="467"/>
                    <a:pt x="1939" y="467"/>
                    <a:pt x="1939" y="467"/>
                  </a:cubicBezTo>
                  <a:cubicBezTo>
                    <a:pt x="1649" y="177"/>
                    <a:pt x="1649" y="177"/>
                    <a:pt x="1649" y="177"/>
                  </a:cubicBezTo>
                  <a:cubicBezTo>
                    <a:pt x="1489" y="337"/>
                    <a:pt x="1489" y="337"/>
                    <a:pt x="1489" y="337"/>
                  </a:cubicBezTo>
                  <a:cubicBezTo>
                    <a:pt x="1353" y="256"/>
                    <a:pt x="1199" y="217"/>
                    <a:pt x="1045" y="219"/>
                  </a:cubicBezTo>
                  <a:cubicBezTo>
                    <a:pt x="986" y="0"/>
                    <a:pt x="986" y="0"/>
                    <a:pt x="986" y="0"/>
                  </a:cubicBezTo>
                  <a:cubicBezTo>
                    <a:pt x="590" y="107"/>
                    <a:pt x="590" y="107"/>
                    <a:pt x="590" y="107"/>
                  </a:cubicBezTo>
                  <a:cubicBezTo>
                    <a:pt x="649" y="326"/>
                    <a:pt x="649" y="326"/>
                    <a:pt x="649" y="326"/>
                  </a:cubicBezTo>
                  <a:cubicBezTo>
                    <a:pt x="583" y="363"/>
                    <a:pt x="520" y="409"/>
                    <a:pt x="464" y="466"/>
                  </a:cubicBezTo>
                  <a:cubicBezTo>
                    <a:pt x="408" y="522"/>
                    <a:pt x="361" y="584"/>
                    <a:pt x="325" y="650"/>
                  </a:cubicBezTo>
                  <a:cubicBezTo>
                    <a:pt x="105" y="592"/>
                    <a:pt x="105" y="592"/>
                    <a:pt x="105" y="592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219" y="1046"/>
                    <a:pt x="219" y="1046"/>
                    <a:pt x="219" y="1046"/>
                  </a:cubicBezTo>
                  <a:cubicBezTo>
                    <a:pt x="217" y="1200"/>
                    <a:pt x="257" y="1354"/>
                    <a:pt x="339" y="1489"/>
                  </a:cubicBezTo>
                  <a:cubicBezTo>
                    <a:pt x="178" y="1650"/>
                    <a:pt x="178" y="1650"/>
                    <a:pt x="178" y="1650"/>
                  </a:cubicBezTo>
                  <a:cubicBezTo>
                    <a:pt x="469" y="1940"/>
                    <a:pt x="469" y="1940"/>
                    <a:pt x="469" y="1940"/>
                  </a:cubicBezTo>
                  <a:cubicBezTo>
                    <a:pt x="629" y="1779"/>
                    <a:pt x="629" y="1779"/>
                    <a:pt x="629" y="1779"/>
                  </a:cubicBezTo>
                  <a:cubicBezTo>
                    <a:pt x="765" y="1860"/>
                    <a:pt x="919" y="1900"/>
                    <a:pt x="1072" y="1897"/>
                  </a:cubicBezTo>
                  <a:cubicBezTo>
                    <a:pt x="1131" y="2116"/>
                    <a:pt x="1131" y="2116"/>
                    <a:pt x="1131" y="2116"/>
                  </a:cubicBezTo>
                  <a:cubicBezTo>
                    <a:pt x="1528" y="2010"/>
                    <a:pt x="1528" y="2010"/>
                    <a:pt x="1528" y="2010"/>
                  </a:cubicBezTo>
                  <a:cubicBezTo>
                    <a:pt x="1469" y="1791"/>
                    <a:pt x="1469" y="1791"/>
                    <a:pt x="1469" y="1791"/>
                  </a:cubicBezTo>
                  <a:cubicBezTo>
                    <a:pt x="1535" y="1754"/>
                    <a:pt x="1597" y="1707"/>
                    <a:pt x="1653" y="1651"/>
                  </a:cubicBezTo>
                  <a:close/>
                  <a:moveTo>
                    <a:pt x="772" y="1345"/>
                  </a:moveTo>
                  <a:cubicBezTo>
                    <a:pt x="613" y="1187"/>
                    <a:pt x="613" y="930"/>
                    <a:pt x="771" y="771"/>
                  </a:cubicBezTo>
                  <a:cubicBezTo>
                    <a:pt x="930" y="612"/>
                    <a:pt x="1187" y="612"/>
                    <a:pt x="1345" y="770"/>
                  </a:cubicBezTo>
                  <a:cubicBezTo>
                    <a:pt x="1504" y="929"/>
                    <a:pt x="1504" y="1186"/>
                    <a:pt x="1346" y="1344"/>
                  </a:cubicBezTo>
                  <a:cubicBezTo>
                    <a:pt x="1188" y="1503"/>
                    <a:pt x="931" y="1504"/>
                    <a:pt x="772" y="13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任意多边形 8">
              <a:extLst>
                <a:ext uri="{FF2B5EF4-FFF2-40B4-BE49-F238E27FC236}">
                  <a16:creationId xmlns="" xmlns:a16="http://schemas.microsoft.com/office/drawing/2014/main" id="{B6C4D06D-566C-40BE-93E6-AC42C4F4CD47}"/>
                </a:ext>
              </a:extLst>
            </p:cNvPr>
            <p:cNvSpPr/>
            <p:nvPr/>
          </p:nvSpPr>
          <p:spPr bwMode="auto">
            <a:xfrm>
              <a:off x="3818731" y="5055475"/>
              <a:ext cx="2962690" cy="11203"/>
            </a:xfrm>
            <a:custGeom>
              <a:avLst/>
              <a:gdLst>
                <a:gd name="T0" fmla="*/ 3118 w 3124"/>
                <a:gd name="T1" fmla="*/ 12 h 12"/>
                <a:gd name="T2" fmla="*/ 6 w 3124"/>
                <a:gd name="T3" fmla="*/ 12 h 12"/>
                <a:gd name="T4" fmla="*/ 0 w 3124"/>
                <a:gd name="T5" fmla="*/ 6 h 12"/>
                <a:gd name="T6" fmla="*/ 6 w 3124"/>
                <a:gd name="T7" fmla="*/ 0 h 12"/>
                <a:gd name="T8" fmla="*/ 3118 w 3124"/>
                <a:gd name="T9" fmla="*/ 0 h 12"/>
                <a:gd name="T10" fmla="*/ 3124 w 3124"/>
                <a:gd name="T11" fmla="*/ 6 h 12"/>
                <a:gd name="T12" fmla="*/ 3118 w 312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4" h="12">
                  <a:moveTo>
                    <a:pt x="311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118" y="0"/>
                    <a:pt x="3118" y="0"/>
                    <a:pt x="3118" y="0"/>
                  </a:cubicBezTo>
                  <a:cubicBezTo>
                    <a:pt x="3122" y="0"/>
                    <a:pt x="3124" y="2"/>
                    <a:pt x="3124" y="6"/>
                  </a:cubicBezTo>
                  <a:cubicBezTo>
                    <a:pt x="3124" y="9"/>
                    <a:pt x="3122" y="12"/>
                    <a:pt x="3118" y="12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任意多边形 9">
              <a:extLst>
                <a:ext uri="{FF2B5EF4-FFF2-40B4-BE49-F238E27FC236}">
                  <a16:creationId xmlns="" xmlns:a16="http://schemas.microsoft.com/office/drawing/2014/main" id="{EC8DC9B5-2BB6-47AE-96E8-1768D7AB1309}"/>
                </a:ext>
              </a:extLst>
            </p:cNvPr>
            <p:cNvSpPr/>
            <p:nvPr/>
          </p:nvSpPr>
          <p:spPr bwMode="auto">
            <a:xfrm>
              <a:off x="4905424" y="3273176"/>
              <a:ext cx="789304" cy="564225"/>
            </a:xfrm>
            <a:custGeom>
              <a:avLst/>
              <a:gdLst>
                <a:gd name="T0" fmla="*/ 105 w 775"/>
                <a:gd name="T1" fmla="*/ 0 h 554"/>
                <a:gd name="T2" fmla="*/ 775 w 775"/>
                <a:gd name="T3" fmla="*/ 453 h 554"/>
                <a:gd name="T4" fmla="*/ 717 w 775"/>
                <a:gd name="T5" fmla="*/ 554 h 554"/>
                <a:gd name="T6" fmla="*/ 0 w 775"/>
                <a:gd name="T7" fmla="*/ 120 h 554"/>
                <a:gd name="T8" fmla="*/ 105 w 775"/>
                <a:gd name="T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554">
                  <a:moveTo>
                    <a:pt x="105" y="0"/>
                  </a:moveTo>
                  <a:lnTo>
                    <a:pt x="775" y="453"/>
                  </a:lnTo>
                  <a:lnTo>
                    <a:pt x="717" y="554"/>
                  </a:lnTo>
                  <a:lnTo>
                    <a:pt x="0" y="12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8B3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任意多边形 10">
              <a:extLst>
                <a:ext uri="{FF2B5EF4-FFF2-40B4-BE49-F238E27FC236}">
                  <a16:creationId xmlns="" xmlns:a16="http://schemas.microsoft.com/office/drawing/2014/main" id="{4D9650EE-84F2-4C90-BE3C-3996DB4248D9}"/>
                </a:ext>
              </a:extLst>
            </p:cNvPr>
            <p:cNvSpPr/>
            <p:nvPr/>
          </p:nvSpPr>
          <p:spPr bwMode="auto">
            <a:xfrm>
              <a:off x="4571370" y="4280430"/>
              <a:ext cx="529597" cy="1167151"/>
            </a:xfrm>
            <a:custGeom>
              <a:avLst/>
              <a:gdLst>
                <a:gd name="T0" fmla="*/ 248 w 520"/>
                <a:gd name="T1" fmla="*/ 0 h 1146"/>
                <a:gd name="T2" fmla="*/ 179 w 520"/>
                <a:gd name="T3" fmla="*/ 461 h 1146"/>
                <a:gd name="T4" fmla="*/ 0 w 520"/>
                <a:gd name="T5" fmla="*/ 1138 h 1146"/>
                <a:gd name="T6" fmla="*/ 125 w 520"/>
                <a:gd name="T7" fmla="*/ 1146 h 1146"/>
                <a:gd name="T8" fmla="*/ 378 w 520"/>
                <a:gd name="T9" fmla="*/ 492 h 1146"/>
                <a:gd name="T10" fmla="*/ 520 w 520"/>
                <a:gd name="T11" fmla="*/ 11 h 1146"/>
                <a:gd name="T12" fmla="*/ 248 w 520"/>
                <a:gd name="T13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1146">
                  <a:moveTo>
                    <a:pt x="248" y="0"/>
                  </a:moveTo>
                  <a:lnTo>
                    <a:pt x="179" y="461"/>
                  </a:lnTo>
                  <a:lnTo>
                    <a:pt x="0" y="1138"/>
                  </a:lnTo>
                  <a:lnTo>
                    <a:pt x="125" y="1146"/>
                  </a:lnTo>
                  <a:lnTo>
                    <a:pt x="378" y="492"/>
                  </a:lnTo>
                  <a:lnTo>
                    <a:pt x="520" y="11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任意多边形 11">
              <a:extLst>
                <a:ext uri="{FF2B5EF4-FFF2-40B4-BE49-F238E27FC236}">
                  <a16:creationId xmlns="" xmlns:a16="http://schemas.microsoft.com/office/drawing/2014/main" id="{1121A7FC-5E7E-4973-B99B-AFF3394A81A1}"/>
                </a:ext>
              </a:extLst>
            </p:cNvPr>
            <p:cNvSpPr/>
            <p:nvPr/>
          </p:nvSpPr>
          <p:spPr bwMode="auto">
            <a:xfrm>
              <a:off x="4905424" y="4209138"/>
              <a:ext cx="422660" cy="1345381"/>
            </a:xfrm>
            <a:custGeom>
              <a:avLst/>
              <a:gdLst>
                <a:gd name="T0" fmla="*/ 0 w 415"/>
                <a:gd name="T1" fmla="*/ 143 h 1321"/>
                <a:gd name="T2" fmla="*/ 194 w 415"/>
                <a:gd name="T3" fmla="*/ 602 h 1321"/>
                <a:gd name="T4" fmla="*/ 285 w 415"/>
                <a:gd name="T5" fmla="*/ 1321 h 1321"/>
                <a:gd name="T6" fmla="*/ 415 w 415"/>
                <a:gd name="T7" fmla="*/ 1250 h 1321"/>
                <a:gd name="T8" fmla="*/ 393 w 415"/>
                <a:gd name="T9" fmla="*/ 519 h 1321"/>
                <a:gd name="T10" fmla="*/ 254 w 415"/>
                <a:gd name="T11" fmla="*/ 0 h 1321"/>
                <a:gd name="T12" fmla="*/ 0 w 415"/>
                <a:gd name="T13" fmla="*/ 143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1321">
                  <a:moveTo>
                    <a:pt x="0" y="143"/>
                  </a:moveTo>
                  <a:lnTo>
                    <a:pt x="194" y="602"/>
                  </a:lnTo>
                  <a:lnTo>
                    <a:pt x="285" y="1321"/>
                  </a:lnTo>
                  <a:lnTo>
                    <a:pt x="415" y="1250"/>
                  </a:lnTo>
                  <a:lnTo>
                    <a:pt x="393" y="519"/>
                  </a:lnTo>
                  <a:lnTo>
                    <a:pt x="254" y="0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任意多边形 12">
              <a:extLst>
                <a:ext uri="{FF2B5EF4-FFF2-40B4-BE49-F238E27FC236}">
                  <a16:creationId xmlns="" xmlns:a16="http://schemas.microsoft.com/office/drawing/2014/main" id="{6F1C2BAC-4AB1-46A7-A04B-2F4A6F20279C}"/>
                </a:ext>
              </a:extLst>
            </p:cNvPr>
            <p:cNvSpPr/>
            <p:nvPr/>
          </p:nvSpPr>
          <p:spPr bwMode="auto">
            <a:xfrm>
              <a:off x="4609053" y="4184695"/>
              <a:ext cx="516358" cy="1088730"/>
            </a:xfrm>
            <a:custGeom>
              <a:avLst/>
              <a:gdLst>
                <a:gd name="T0" fmla="*/ 179 w 507"/>
                <a:gd name="T1" fmla="*/ 5 h 1069"/>
                <a:gd name="T2" fmla="*/ 113 w 507"/>
                <a:gd name="T3" fmla="*/ 549 h 1069"/>
                <a:gd name="T4" fmla="*/ 0 w 507"/>
                <a:gd name="T5" fmla="*/ 1033 h 1069"/>
                <a:gd name="T6" fmla="*/ 178 w 507"/>
                <a:gd name="T7" fmla="*/ 1069 h 1069"/>
                <a:gd name="T8" fmla="*/ 389 w 507"/>
                <a:gd name="T9" fmla="*/ 573 h 1069"/>
                <a:gd name="T10" fmla="*/ 507 w 507"/>
                <a:gd name="T11" fmla="*/ 0 h 1069"/>
                <a:gd name="T12" fmla="*/ 179 w 507"/>
                <a:gd name="T13" fmla="*/ 5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1069">
                  <a:moveTo>
                    <a:pt x="179" y="5"/>
                  </a:moveTo>
                  <a:lnTo>
                    <a:pt x="113" y="549"/>
                  </a:lnTo>
                  <a:lnTo>
                    <a:pt x="0" y="1033"/>
                  </a:lnTo>
                  <a:lnTo>
                    <a:pt x="178" y="1069"/>
                  </a:lnTo>
                  <a:lnTo>
                    <a:pt x="389" y="573"/>
                  </a:lnTo>
                  <a:lnTo>
                    <a:pt x="507" y="0"/>
                  </a:lnTo>
                  <a:lnTo>
                    <a:pt x="179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任意多边形 13">
              <a:extLst>
                <a:ext uri="{FF2B5EF4-FFF2-40B4-BE49-F238E27FC236}">
                  <a16:creationId xmlns="" xmlns:a16="http://schemas.microsoft.com/office/drawing/2014/main" id="{91093F6D-87FF-44E7-8450-61EC03DD762B}"/>
                </a:ext>
              </a:extLst>
            </p:cNvPr>
            <p:cNvSpPr/>
            <p:nvPr/>
          </p:nvSpPr>
          <p:spPr bwMode="auto">
            <a:xfrm>
              <a:off x="4790339" y="4142938"/>
              <a:ext cx="552003" cy="1205852"/>
            </a:xfrm>
            <a:custGeom>
              <a:avLst/>
              <a:gdLst>
                <a:gd name="T0" fmla="*/ 0 w 542"/>
                <a:gd name="T1" fmla="*/ 65 h 1184"/>
                <a:gd name="T2" fmla="*/ 262 w 542"/>
                <a:gd name="T3" fmla="*/ 676 h 1184"/>
                <a:gd name="T4" fmla="*/ 359 w 542"/>
                <a:gd name="T5" fmla="*/ 1184 h 1184"/>
                <a:gd name="T6" fmla="*/ 528 w 542"/>
                <a:gd name="T7" fmla="*/ 1156 h 1184"/>
                <a:gd name="T8" fmla="*/ 542 w 542"/>
                <a:gd name="T9" fmla="*/ 571 h 1184"/>
                <a:gd name="T10" fmla="*/ 392 w 542"/>
                <a:gd name="T11" fmla="*/ 0 h 1184"/>
                <a:gd name="T12" fmla="*/ 0 w 542"/>
                <a:gd name="T13" fmla="*/ 65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2" h="1184">
                  <a:moveTo>
                    <a:pt x="0" y="65"/>
                  </a:moveTo>
                  <a:lnTo>
                    <a:pt x="262" y="676"/>
                  </a:lnTo>
                  <a:lnTo>
                    <a:pt x="359" y="1184"/>
                  </a:lnTo>
                  <a:lnTo>
                    <a:pt x="528" y="1156"/>
                  </a:lnTo>
                  <a:lnTo>
                    <a:pt x="542" y="571"/>
                  </a:lnTo>
                  <a:lnTo>
                    <a:pt x="39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3" name="任意多边形 14">
              <a:extLst>
                <a:ext uri="{FF2B5EF4-FFF2-40B4-BE49-F238E27FC236}">
                  <a16:creationId xmlns="" xmlns:a16="http://schemas.microsoft.com/office/drawing/2014/main" id="{25E9328D-7529-4BE8-BBD9-D14F4BB0B3B3}"/>
                </a:ext>
              </a:extLst>
            </p:cNvPr>
            <p:cNvSpPr/>
            <p:nvPr/>
          </p:nvSpPr>
          <p:spPr bwMode="auto">
            <a:xfrm>
              <a:off x="4535724" y="5348790"/>
              <a:ext cx="396180" cy="252577"/>
            </a:xfrm>
            <a:custGeom>
              <a:avLst/>
              <a:gdLst>
                <a:gd name="T0" fmla="*/ 60 w 418"/>
                <a:gd name="T1" fmla="*/ 0 h 266"/>
                <a:gd name="T2" fmla="*/ 36 w 418"/>
                <a:gd name="T3" fmla="*/ 22 h 266"/>
                <a:gd name="T4" fmla="*/ 11 w 418"/>
                <a:gd name="T5" fmla="*/ 131 h 266"/>
                <a:gd name="T6" fmla="*/ 62 w 418"/>
                <a:gd name="T7" fmla="*/ 174 h 266"/>
                <a:gd name="T8" fmla="*/ 389 w 418"/>
                <a:gd name="T9" fmla="*/ 266 h 266"/>
                <a:gd name="T10" fmla="*/ 394 w 418"/>
                <a:gd name="T11" fmla="*/ 209 h 266"/>
                <a:gd name="T12" fmla="*/ 194 w 418"/>
                <a:gd name="T13" fmla="*/ 40 h 266"/>
                <a:gd name="T14" fmla="*/ 119 w 418"/>
                <a:gd name="T15" fmla="*/ 39 h 266"/>
                <a:gd name="T16" fmla="*/ 60 w 418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8" h="266">
                  <a:moveTo>
                    <a:pt x="60" y="0"/>
                  </a:moveTo>
                  <a:cubicBezTo>
                    <a:pt x="60" y="0"/>
                    <a:pt x="41" y="2"/>
                    <a:pt x="36" y="22"/>
                  </a:cubicBezTo>
                  <a:cubicBezTo>
                    <a:pt x="32" y="43"/>
                    <a:pt x="11" y="131"/>
                    <a:pt x="11" y="131"/>
                  </a:cubicBezTo>
                  <a:cubicBezTo>
                    <a:pt x="11" y="131"/>
                    <a:pt x="0" y="156"/>
                    <a:pt x="62" y="174"/>
                  </a:cubicBezTo>
                  <a:cubicBezTo>
                    <a:pt x="124" y="192"/>
                    <a:pt x="389" y="266"/>
                    <a:pt x="389" y="266"/>
                  </a:cubicBezTo>
                  <a:cubicBezTo>
                    <a:pt x="389" y="266"/>
                    <a:pt x="418" y="241"/>
                    <a:pt x="394" y="209"/>
                  </a:cubicBezTo>
                  <a:cubicBezTo>
                    <a:pt x="371" y="177"/>
                    <a:pt x="194" y="40"/>
                    <a:pt x="194" y="40"/>
                  </a:cubicBezTo>
                  <a:cubicBezTo>
                    <a:pt x="194" y="40"/>
                    <a:pt x="166" y="53"/>
                    <a:pt x="119" y="39"/>
                  </a:cubicBezTo>
                  <a:cubicBezTo>
                    <a:pt x="72" y="26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任意多边形 15">
              <a:extLst>
                <a:ext uri="{FF2B5EF4-FFF2-40B4-BE49-F238E27FC236}">
                  <a16:creationId xmlns="" xmlns:a16="http://schemas.microsoft.com/office/drawing/2014/main" id="{4BA521EF-093A-4800-A70F-C83AADA60FD1}"/>
                </a:ext>
              </a:extLst>
            </p:cNvPr>
            <p:cNvSpPr/>
            <p:nvPr/>
          </p:nvSpPr>
          <p:spPr bwMode="auto">
            <a:xfrm>
              <a:off x="5163094" y="5461839"/>
              <a:ext cx="431826" cy="168045"/>
            </a:xfrm>
            <a:custGeom>
              <a:avLst/>
              <a:gdLst>
                <a:gd name="T0" fmla="*/ 20 w 455"/>
                <a:gd name="T1" fmla="*/ 0 h 177"/>
                <a:gd name="T2" fmla="*/ 2 w 455"/>
                <a:gd name="T3" fmla="*/ 30 h 177"/>
                <a:gd name="T4" fmla="*/ 8 w 455"/>
                <a:gd name="T5" fmla="*/ 147 h 177"/>
                <a:gd name="T6" fmla="*/ 73 w 455"/>
                <a:gd name="T7" fmla="*/ 176 h 177"/>
                <a:gd name="T8" fmla="*/ 433 w 455"/>
                <a:gd name="T9" fmla="*/ 172 h 177"/>
                <a:gd name="T10" fmla="*/ 422 w 455"/>
                <a:gd name="T11" fmla="*/ 112 h 177"/>
                <a:gd name="T12" fmla="*/ 167 w 455"/>
                <a:gd name="T13" fmla="*/ 0 h 177"/>
                <a:gd name="T14" fmla="*/ 91 w 455"/>
                <a:gd name="T15" fmla="*/ 22 h 177"/>
                <a:gd name="T16" fmla="*/ 20 w 455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5" h="177">
                  <a:moveTo>
                    <a:pt x="20" y="0"/>
                  </a:moveTo>
                  <a:cubicBezTo>
                    <a:pt x="20" y="0"/>
                    <a:pt x="0" y="8"/>
                    <a:pt x="2" y="30"/>
                  </a:cubicBezTo>
                  <a:cubicBezTo>
                    <a:pt x="3" y="52"/>
                    <a:pt x="8" y="147"/>
                    <a:pt x="8" y="147"/>
                  </a:cubicBezTo>
                  <a:cubicBezTo>
                    <a:pt x="8" y="147"/>
                    <a:pt x="5" y="177"/>
                    <a:pt x="73" y="176"/>
                  </a:cubicBezTo>
                  <a:cubicBezTo>
                    <a:pt x="142" y="175"/>
                    <a:pt x="433" y="172"/>
                    <a:pt x="433" y="172"/>
                  </a:cubicBezTo>
                  <a:cubicBezTo>
                    <a:pt x="433" y="172"/>
                    <a:pt x="455" y="137"/>
                    <a:pt x="422" y="112"/>
                  </a:cubicBezTo>
                  <a:cubicBezTo>
                    <a:pt x="388" y="86"/>
                    <a:pt x="167" y="0"/>
                    <a:pt x="167" y="0"/>
                  </a:cubicBezTo>
                  <a:cubicBezTo>
                    <a:pt x="167" y="0"/>
                    <a:pt x="143" y="21"/>
                    <a:pt x="91" y="22"/>
                  </a:cubicBezTo>
                  <a:cubicBezTo>
                    <a:pt x="39" y="23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任意多边形 16">
              <a:extLst>
                <a:ext uri="{FF2B5EF4-FFF2-40B4-BE49-F238E27FC236}">
                  <a16:creationId xmlns="" xmlns:a16="http://schemas.microsoft.com/office/drawing/2014/main" id="{5F876682-115C-4541-9C67-6652396F4548}"/>
                </a:ext>
              </a:extLst>
            </p:cNvPr>
            <p:cNvSpPr/>
            <p:nvPr/>
          </p:nvSpPr>
          <p:spPr bwMode="auto">
            <a:xfrm>
              <a:off x="4783209" y="4203027"/>
              <a:ext cx="549967" cy="1151874"/>
            </a:xfrm>
            <a:custGeom>
              <a:avLst/>
              <a:gdLst>
                <a:gd name="T0" fmla="*/ 393 w 580"/>
                <a:gd name="T1" fmla="*/ 1214 h 1214"/>
                <a:gd name="T2" fmla="*/ 388 w 580"/>
                <a:gd name="T3" fmla="*/ 1210 h 1214"/>
                <a:gd name="T4" fmla="*/ 283 w 580"/>
                <a:gd name="T5" fmla="*/ 664 h 1214"/>
                <a:gd name="T6" fmla="*/ 1 w 580"/>
                <a:gd name="T7" fmla="*/ 9 h 1214"/>
                <a:gd name="T8" fmla="*/ 5 w 580"/>
                <a:gd name="T9" fmla="*/ 1 h 1214"/>
                <a:gd name="T10" fmla="*/ 13 w 580"/>
                <a:gd name="T11" fmla="*/ 4 h 1214"/>
                <a:gd name="T12" fmla="*/ 295 w 580"/>
                <a:gd name="T13" fmla="*/ 660 h 1214"/>
                <a:gd name="T14" fmla="*/ 295 w 580"/>
                <a:gd name="T15" fmla="*/ 661 h 1214"/>
                <a:gd name="T16" fmla="*/ 398 w 580"/>
                <a:gd name="T17" fmla="*/ 1201 h 1214"/>
                <a:gd name="T18" fmla="*/ 573 w 580"/>
                <a:gd name="T19" fmla="*/ 1172 h 1214"/>
                <a:gd name="T20" fmla="*/ 580 w 580"/>
                <a:gd name="T21" fmla="*/ 1177 h 1214"/>
                <a:gd name="T22" fmla="*/ 575 w 580"/>
                <a:gd name="T23" fmla="*/ 1184 h 1214"/>
                <a:gd name="T24" fmla="*/ 394 w 580"/>
                <a:gd name="T25" fmla="*/ 1214 h 1214"/>
                <a:gd name="T26" fmla="*/ 393 w 580"/>
                <a:gd name="T27" fmla="*/ 1214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0" h="1214">
                  <a:moveTo>
                    <a:pt x="393" y="1214"/>
                  </a:moveTo>
                  <a:cubicBezTo>
                    <a:pt x="391" y="1214"/>
                    <a:pt x="388" y="1212"/>
                    <a:pt x="388" y="1210"/>
                  </a:cubicBezTo>
                  <a:cubicBezTo>
                    <a:pt x="283" y="664"/>
                    <a:pt x="283" y="664"/>
                    <a:pt x="283" y="66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8" y="0"/>
                    <a:pt x="11" y="1"/>
                    <a:pt x="13" y="4"/>
                  </a:cubicBezTo>
                  <a:cubicBezTo>
                    <a:pt x="295" y="660"/>
                    <a:pt x="295" y="660"/>
                    <a:pt x="295" y="660"/>
                  </a:cubicBezTo>
                  <a:cubicBezTo>
                    <a:pt x="295" y="660"/>
                    <a:pt x="295" y="661"/>
                    <a:pt x="295" y="661"/>
                  </a:cubicBezTo>
                  <a:cubicBezTo>
                    <a:pt x="398" y="1201"/>
                    <a:pt x="398" y="1201"/>
                    <a:pt x="398" y="1201"/>
                  </a:cubicBezTo>
                  <a:cubicBezTo>
                    <a:pt x="573" y="1172"/>
                    <a:pt x="573" y="1172"/>
                    <a:pt x="573" y="1172"/>
                  </a:cubicBezTo>
                  <a:cubicBezTo>
                    <a:pt x="576" y="1171"/>
                    <a:pt x="579" y="1173"/>
                    <a:pt x="580" y="1177"/>
                  </a:cubicBezTo>
                  <a:cubicBezTo>
                    <a:pt x="580" y="1180"/>
                    <a:pt x="578" y="1183"/>
                    <a:pt x="575" y="1184"/>
                  </a:cubicBezTo>
                  <a:cubicBezTo>
                    <a:pt x="394" y="1214"/>
                    <a:pt x="394" y="1214"/>
                    <a:pt x="394" y="1214"/>
                  </a:cubicBezTo>
                  <a:cubicBezTo>
                    <a:pt x="394" y="1214"/>
                    <a:pt x="394" y="1214"/>
                    <a:pt x="393" y="1214"/>
                  </a:cubicBezTo>
                  <a:close/>
                </a:path>
              </a:pathLst>
            </a:custGeom>
            <a:solidFill>
              <a:srgbClr val="ED8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任意多边形 17">
              <a:extLst>
                <a:ext uri="{FF2B5EF4-FFF2-40B4-BE49-F238E27FC236}">
                  <a16:creationId xmlns="" xmlns:a16="http://schemas.microsoft.com/office/drawing/2014/main" id="{6323E379-EA51-4BB3-B562-9A59A5540CD1}"/>
                </a:ext>
              </a:extLst>
            </p:cNvPr>
            <p:cNvSpPr/>
            <p:nvPr/>
          </p:nvSpPr>
          <p:spPr bwMode="auto">
            <a:xfrm>
              <a:off x="4389067" y="2313790"/>
              <a:ext cx="3657278" cy="1853591"/>
            </a:xfrm>
            <a:custGeom>
              <a:avLst/>
              <a:gdLst>
                <a:gd name="T0" fmla="*/ 3739 w 3855"/>
                <a:gd name="T1" fmla="*/ 1118 h 1954"/>
                <a:gd name="T2" fmla="*/ 3228 w 3855"/>
                <a:gd name="T3" fmla="*/ 1392 h 1954"/>
                <a:gd name="T4" fmla="*/ 2828 w 3855"/>
                <a:gd name="T5" fmla="*/ 1294 h 1954"/>
                <a:gd name="T6" fmla="*/ 2538 w 3855"/>
                <a:gd name="T7" fmla="*/ 1257 h 1954"/>
                <a:gd name="T8" fmla="*/ 2468 w 3855"/>
                <a:gd name="T9" fmla="*/ 1278 h 1954"/>
                <a:gd name="T10" fmla="*/ 878 w 3855"/>
                <a:gd name="T11" fmla="*/ 1788 h 1954"/>
                <a:gd name="T12" fmla="*/ 406 w 3855"/>
                <a:gd name="T13" fmla="*/ 1932 h 1954"/>
                <a:gd name="T14" fmla="*/ 288 w 3855"/>
                <a:gd name="T15" fmla="*/ 1945 h 1954"/>
                <a:gd name="T16" fmla="*/ 57 w 3855"/>
                <a:gd name="T17" fmla="*/ 1557 h 1954"/>
                <a:gd name="T18" fmla="*/ 204 w 3855"/>
                <a:gd name="T19" fmla="*/ 1392 h 1954"/>
                <a:gd name="T20" fmla="*/ 327 w 3855"/>
                <a:gd name="T21" fmla="*/ 1346 h 1954"/>
                <a:gd name="T22" fmla="*/ 1342 w 3855"/>
                <a:gd name="T23" fmla="*/ 1010 h 1954"/>
                <a:gd name="T24" fmla="*/ 2341 w 3855"/>
                <a:gd name="T25" fmla="*/ 678 h 1954"/>
                <a:gd name="T26" fmla="*/ 2494 w 3855"/>
                <a:gd name="T27" fmla="*/ 551 h 1954"/>
                <a:gd name="T28" fmla="*/ 2602 w 3855"/>
                <a:gd name="T29" fmla="*/ 354 h 1954"/>
                <a:gd name="T30" fmla="*/ 2653 w 3855"/>
                <a:gd name="T31" fmla="*/ 272 h 1954"/>
                <a:gd name="T32" fmla="*/ 3103 w 3855"/>
                <a:gd name="T33" fmla="*/ 22 h 1954"/>
                <a:gd name="T34" fmla="*/ 3557 w 3855"/>
                <a:gd name="T35" fmla="*/ 126 h 1954"/>
                <a:gd name="T36" fmla="*/ 3664 w 3855"/>
                <a:gd name="T37" fmla="*/ 211 h 1954"/>
                <a:gd name="T38" fmla="*/ 3656 w 3855"/>
                <a:gd name="T39" fmla="*/ 248 h 1954"/>
                <a:gd name="T40" fmla="*/ 3521 w 3855"/>
                <a:gd name="T41" fmla="*/ 297 h 1954"/>
                <a:gd name="T42" fmla="*/ 3244 w 3855"/>
                <a:gd name="T43" fmla="*/ 393 h 1954"/>
                <a:gd name="T44" fmla="*/ 3126 w 3855"/>
                <a:gd name="T45" fmla="*/ 614 h 1954"/>
                <a:gd name="T46" fmla="*/ 3169 w 3855"/>
                <a:gd name="T47" fmla="*/ 764 h 1954"/>
                <a:gd name="T48" fmla="*/ 3216 w 3855"/>
                <a:gd name="T49" fmla="*/ 872 h 1954"/>
                <a:gd name="T50" fmla="*/ 3420 w 3855"/>
                <a:gd name="T51" fmla="*/ 962 h 1954"/>
                <a:gd name="T52" fmla="*/ 3512 w 3855"/>
                <a:gd name="T53" fmla="*/ 938 h 1954"/>
                <a:gd name="T54" fmla="*/ 3809 w 3855"/>
                <a:gd name="T55" fmla="*/ 847 h 1954"/>
                <a:gd name="T56" fmla="*/ 3852 w 3855"/>
                <a:gd name="T57" fmla="*/ 843 h 1954"/>
                <a:gd name="T58" fmla="*/ 3850 w 3855"/>
                <a:gd name="T59" fmla="*/ 891 h 1954"/>
                <a:gd name="T60" fmla="*/ 3804 w 3855"/>
                <a:gd name="T61" fmla="*/ 1009 h 1954"/>
                <a:gd name="T62" fmla="*/ 3739 w 3855"/>
                <a:gd name="T63" fmla="*/ 1118 h 1954"/>
                <a:gd name="T64" fmla="*/ 277 w 3855"/>
                <a:gd name="T65" fmla="*/ 1768 h 1954"/>
                <a:gd name="T66" fmla="*/ 457 w 3855"/>
                <a:gd name="T67" fmla="*/ 1712 h 1954"/>
                <a:gd name="T68" fmla="*/ 405 w 3855"/>
                <a:gd name="T69" fmla="*/ 1530 h 1954"/>
                <a:gd name="T70" fmla="*/ 223 w 3855"/>
                <a:gd name="T71" fmla="*/ 1588 h 1954"/>
                <a:gd name="T72" fmla="*/ 277 w 3855"/>
                <a:gd name="T73" fmla="*/ 176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5" h="1954">
                  <a:moveTo>
                    <a:pt x="3739" y="1118"/>
                  </a:moveTo>
                  <a:cubicBezTo>
                    <a:pt x="3610" y="1284"/>
                    <a:pt x="3439" y="1378"/>
                    <a:pt x="3228" y="1392"/>
                  </a:cubicBezTo>
                  <a:cubicBezTo>
                    <a:pt x="3085" y="1402"/>
                    <a:pt x="2953" y="1364"/>
                    <a:pt x="2828" y="1294"/>
                  </a:cubicBezTo>
                  <a:cubicBezTo>
                    <a:pt x="2738" y="1242"/>
                    <a:pt x="2640" y="1226"/>
                    <a:pt x="2538" y="1257"/>
                  </a:cubicBezTo>
                  <a:cubicBezTo>
                    <a:pt x="2515" y="1264"/>
                    <a:pt x="2491" y="1270"/>
                    <a:pt x="2468" y="1278"/>
                  </a:cubicBezTo>
                  <a:cubicBezTo>
                    <a:pt x="1938" y="1448"/>
                    <a:pt x="1408" y="1618"/>
                    <a:pt x="878" y="1788"/>
                  </a:cubicBezTo>
                  <a:cubicBezTo>
                    <a:pt x="721" y="1838"/>
                    <a:pt x="564" y="1885"/>
                    <a:pt x="406" y="1932"/>
                  </a:cubicBezTo>
                  <a:cubicBezTo>
                    <a:pt x="368" y="1943"/>
                    <a:pt x="329" y="1954"/>
                    <a:pt x="288" y="1945"/>
                  </a:cubicBezTo>
                  <a:cubicBezTo>
                    <a:pt x="110" y="1907"/>
                    <a:pt x="0" y="1728"/>
                    <a:pt x="57" y="1557"/>
                  </a:cubicBezTo>
                  <a:cubicBezTo>
                    <a:pt x="82" y="1481"/>
                    <a:pt x="124" y="1420"/>
                    <a:pt x="204" y="1392"/>
                  </a:cubicBezTo>
                  <a:cubicBezTo>
                    <a:pt x="245" y="1377"/>
                    <a:pt x="285" y="1359"/>
                    <a:pt x="327" y="1346"/>
                  </a:cubicBezTo>
                  <a:cubicBezTo>
                    <a:pt x="665" y="1234"/>
                    <a:pt x="1004" y="1122"/>
                    <a:pt x="1342" y="1010"/>
                  </a:cubicBezTo>
                  <a:cubicBezTo>
                    <a:pt x="1675" y="900"/>
                    <a:pt x="2008" y="790"/>
                    <a:pt x="2341" y="678"/>
                  </a:cubicBezTo>
                  <a:cubicBezTo>
                    <a:pt x="2407" y="655"/>
                    <a:pt x="2458" y="610"/>
                    <a:pt x="2494" y="551"/>
                  </a:cubicBezTo>
                  <a:cubicBezTo>
                    <a:pt x="2533" y="487"/>
                    <a:pt x="2566" y="420"/>
                    <a:pt x="2602" y="354"/>
                  </a:cubicBezTo>
                  <a:cubicBezTo>
                    <a:pt x="2618" y="326"/>
                    <a:pt x="2632" y="297"/>
                    <a:pt x="2653" y="272"/>
                  </a:cubicBezTo>
                  <a:cubicBezTo>
                    <a:pt x="2770" y="130"/>
                    <a:pt x="2921" y="48"/>
                    <a:pt x="3103" y="22"/>
                  </a:cubicBezTo>
                  <a:cubicBezTo>
                    <a:pt x="3267" y="0"/>
                    <a:pt x="3418" y="40"/>
                    <a:pt x="3557" y="126"/>
                  </a:cubicBezTo>
                  <a:cubicBezTo>
                    <a:pt x="3595" y="149"/>
                    <a:pt x="3630" y="180"/>
                    <a:pt x="3664" y="211"/>
                  </a:cubicBezTo>
                  <a:cubicBezTo>
                    <a:pt x="3683" y="229"/>
                    <a:pt x="3680" y="239"/>
                    <a:pt x="3656" y="248"/>
                  </a:cubicBezTo>
                  <a:cubicBezTo>
                    <a:pt x="3611" y="265"/>
                    <a:pt x="3566" y="281"/>
                    <a:pt x="3521" y="297"/>
                  </a:cubicBezTo>
                  <a:cubicBezTo>
                    <a:pt x="3429" y="329"/>
                    <a:pt x="3337" y="362"/>
                    <a:pt x="3244" y="393"/>
                  </a:cubicBezTo>
                  <a:cubicBezTo>
                    <a:pt x="3155" y="423"/>
                    <a:pt x="3108" y="541"/>
                    <a:pt x="3126" y="614"/>
                  </a:cubicBezTo>
                  <a:cubicBezTo>
                    <a:pt x="3140" y="664"/>
                    <a:pt x="3152" y="715"/>
                    <a:pt x="3169" y="764"/>
                  </a:cubicBezTo>
                  <a:cubicBezTo>
                    <a:pt x="3182" y="801"/>
                    <a:pt x="3196" y="838"/>
                    <a:pt x="3216" y="872"/>
                  </a:cubicBezTo>
                  <a:cubicBezTo>
                    <a:pt x="3255" y="940"/>
                    <a:pt x="3343" y="978"/>
                    <a:pt x="3420" y="962"/>
                  </a:cubicBezTo>
                  <a:cubicBezTo>
                    <a:pt x="3451" y="955"/>
                    <a:pt x="3481" y="946"/>
                    <a:pt x="3512" y="938"/>
                  </a:cubicBezTo>
                  <a:cubicBezTo>
                    <a:pt x="3611" y="908"/>
                    <a:pt x="3710" y="876"/>
                    <a:pt x="3809" y="847"/>
                  </a:cubicBezTo>
                  <a:cubicBezTo>
                    <a:pt x="3823" y="843"/>
                    <a:pt x="3838" y="844"/>
                    <a:pt x="3852" y="843"/>
                  </a:cubicBezTo>
                  <a:cubicBezTo>
                    <a:pt x="3852" y="859"/>
                    <a:pt x="3855" y="876"/>
                    <a:pt x="3850" y="891"/>
                  </a:cubicBezTo>
                  <a:cubicBezTo>
                    <a:pt x="3837" y="931"/>
                    <a:pt x="3820" y="970"/>
                    <a:pt x="3804" y="1009"/>
                  </a:cubicBezTo>
                  <a:cubicBezTo>
                    <a:pt x="3782" y="1046"/>
                    <a:pt x="3765" y="1086"/>
                    <a:pt x="3739" y="1118"/>
                  </a:cubicBezTo>
                  <a:close/>
                  <a:moveTo>
                    <a:pt x="277" y="1768"/>
                  </a:moveTo>
                  <a:cubicBezTo>
                    <a:pt x="342" y="1801"/>
                    <a:pt x="424" y="1776"/>
                    <a:pt x="457" y="1712"/>
                  </a:cubicBezTo>
                  <a:cubicBezTo>
                    <a:pt x="492" y="1644"/>
                    <a:pt x="470" y="1559"/>
                    <a:pt x="405" y="1530"/>
                  </a:cubicBezTo>
                  <a:cubicBezTo>
                    <a:pt x="328" y="1495"/>
                    <a:pt x="256" y="1526"/>
                    <a:pt x="223" y="1588"/>
                  </a:cubicBezTo>
                  <a:cubicBezTo>
                    <a:pt x="190" y="1652"/>
                    <a:pt x="216" y="1736"/>
                    <a:pt x="277" y="176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7" name="任意多边形 18">
              <a:extLst>
                <a:ext uri="{FF2B5EF4-FFF2-40B4-BE49-F238E27FC236}">
                  <a16:creationId xmlns="" xmlns:a16="http://schemas.microsoft.com/office/drawing/2014/main" id="{B0537D5C-1E87-49DF-9C23-A597FC1E2EBA}"/>
                </a:ext>
              </a:extLst>
            </p:cNvPr>
            <p:cNvSpPr/>
            <p:nvPr/>
          </p:nvSpPr>
          <p:spPr bwMode="auto">
            <a:xfrm>
              <a:off x="7447492" y="2609143"/>
              <a:ext cx="566262" cy="581539"/>
            </a:xfrm>
            <a:custGeom>
              <a:avLst/>
              <a:gdLst>
                <a:gd name="T0" fmla="*/ 339 w 556"/>
                <a:gd name="T1" fmla="*/ 0 h 571"/>
                <a:gd name="T2" fmla="*/ 61 w 556"/>
                <a:gd name="T3" fmla="*/ 90 h 571"/>
                <a:gd name="T4" fmla="*/ 0 w 556"/>
                <a:gd name="T5" fmla="*/ 377 h 571"/>
                <a:gd name="T6" fmla="*/ 217 w 556"/>
                <a:gd name="T7" fmla="*/ 571 h 571"/>
                <a:gd name="T8" fmla="*/ 496 w 556"/>
                <a:gd name="T9" fmla="*/ 481 h 571"/>
                <a:gd name="T10" fmla="*/ 556 w 556"/>
                <a:gd name="T11" fmla="*/ 196 h 571"/>
                <a:gd name="T12" fmla="*/ 339 w 556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571">
                  <a:moveTo>
                    <a:pt x="339" y="0"/>
                  </a:moveTo>
                  <a:lnTo>
                    <a:pt x="61" y="90"/>
                  </a:lnTo>
                  <a:lnTo>
                    <a:pt x="0" y="377"/>
                  </a:lnTo>
                  <a:lnTo>
                    <a:pt x="217" y="571"/>
                  </a:lnTo>
                  <a:lnTo>
                    <a:pt x="496" y="481"/>
                  </a:lnTo>
                  <a:lnTo>
                    <a:pt x="556" y="196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任意多边形 19">
              <a:extLst>
                <a:ext uri="{FF2B5EF4-FFF2-40B4-BE49-F238E27FC236}">
                  <a16:creationId xmlns="" xmlns:a16="http://schemas.microsoft.com/office/drawing/2014/main" id="{55495A42-F6CC-46B1-A0BA-8CCFFA2AEA7F}"/>
                </a:ext>
              </a:extLst>
            </p:cNvPr>
            <p:cNvSpPr/>
            <p:nvPr/>
          </p:nvSpPr>
          <p:spPr bwMode="auto">
            <a:xfrm>
              <a:off x="4761822" y="3186607"/>
              <a:ext cx="453213" cy="1040863"/>
            </a:xfrm>
            <a:custGeom>
              <a:avLst/>
              <a:gdLst>
                <a:gd name="T0" fmla="*/ 112 w 478"/>
                <a:gd name="T1" fmla="*/ 0 h 1098"/>
                <a:gd name="T2" fmla="*/ 14 w 478"/>
                <a:gd name="T3" fmla="*/ 226 h 1098"/>
                <a:gd name="T4" fmla="*/ 0 w 478"/>
                <a:gd name="T5" fmla="*/ 1098 h 1098"/>
                <a:gd name="T6" fmla="*/ 478 w 478"/>
                <a:gd name="T7" fmla="*/ 1039 h 1098"/>
                <a:gd name="T8" fmla="*/ 382 w 478"/>
                <a:gd name="T9" fmla="*/ 260 h 1098"/>
                <a:gd name="T10" fmla="*/ 214 w 478"/>
                <a:gd name="T11" fmla="*/ 24 h 1098"/>
                <a:gd name="T12" fmla="*/ 112 w 478"/>
                <a:gd name="T13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8" h="1098">
                  <a:moveTo>
                    <a:pt x="112" y="0"/>
                  </a:moveTo>
                  <a:cubicBezTo>
                    <a:pt x="112" y="0"/>
                    <a:pt x="21" y="102"/>
                    <a:pt x="14" y="226"/>
                  </a:cubicBezTo>
                  <a:cubicBezTo>
                    <a:pt x="7" y="350"/>
                    <a:pt x="0" y="1098"/>
                    <a:pt x="0" y="1098"/>
                  </a:cubicBezTo>
                  <a:cubicBezTo>
                    <a:pt x="0" y="1098"/>
                    <a:pt x="419" y="1097"/>
                    <a:pt x="478" y="1039"/>
                  </a:cubicBezTo>
                  <a:cubicBezTo>
                    <a:pt x="478" y="1039"/>
                    <a:pt x="426" y="414"/>
                    <a:pt x="382" y="260"/>
                  </a:cubicBezTo>
                  <a:cubicBezTo>
                    <a:pt x="338" y="108"/>
                    <a:pt x="214" y="24"/>
                    <a:pt x="214" y="24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8B3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任意多边形 20">
              <a:extLst>
                <a:ext uri="{FF2B5EF4-FFF2-40B4-BE49-F238E27FC236}">
                  <a16:creationId xmlns="" xmlns:a16="http://schemas.microsoft.com/office/drawing/2014/main" id="{A3FFDB91-9C08-4E4F-ACB4-FD58B6A4E081}"/>
                </a:ext>
              </a:extLst>
            </p:cNvPr>
            <p:cNvSpPr/>
            <p:nvPr/>
          </p:nvSpPr>
          <p:spPr bwMode="auto">
            <a:xfrm>
              <a:off x="5430948" y="3809903"/>
              <a:ext cx="197581" cy="150732"/>
            </a:xfrm>
            <a:custGeom>
              <a:avLst/>
              <a:gdLst>
                <a:gd name="T0" fmla="*/ 0 w 208"/>
                <a:gd name="T1" fmla="*/ 101 h 158"/>
                <a:gd name="T2" fmla="*/ 75 w 208"/>
                <a:gd name="T3" fmla="*/ 152 h 158"/>
                <a:gd name="T4" fmla="*/ 150 w 208"/>
                <a:gd name="T5" fmla="*/ 148 h 158"/>
                <a:gd name="T6" fmla="*/ 200 w 208"/>
                <a:gd name="T7" fmla="*/ 109 h 158"/>
                <a:gd name="T8" fmla="*/ 109 w 208"/>
                <a:gd name="T9" fmla="*/ 48 h 158"/>
                <a:gd name="T10" fmla="*/ 189 w 208"/>
                <a:gd name="T11" fmla="*/ 59 h 158"/>
                <a:gd name="T12" fmla="*/ 102 w 208"/>
                <a:gd name="T13" fmla="*/ 13 h 158"/>
                <a:gd name="T14" fmla="*/ 48 w 208"/>
                <a:gd name="T15" fmla="*/ 3 h 158"/>
                <a:gd name="T16" fmla="*/ 0 w 208"/>
                <a:gd name="T17" fmla="*/ 10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58">
                  <a:moveTo>
                    <a:pt x="0" y="101"/>
                  </a:moveTo>
                  <a:cubicBezTo>
                    <a:pt x="0" y="101"/>
                    <a:pt x="48" y="146"/>
                    <a:pt x="75" y="152"/>
                  </a:cubicBezTo>
                  <a:cubicBezTo>
                    <a:pt x="102" y="158"/>
                    <a:pt x="126" y="158"/>
                    <a:pt x="150" y="148"/>
                  </a:cubicBezTo>
                  <a:cubicBezTo>
                    <a:pt x="174" y="139"/>
                    <a:pt x="208" y="132"/>
                    <a:pt x="200" y="109"/>
                  </a:cubicBezTo>
                  <a:cubicBezTo>
                    <a:pt x="191" y="80"/>
                    <a:pt x="109" y="48"/>
                    <a:pt x="109" y="48"/>
                  </a:cubicBezTo>
                  <a:cubicBezTo>
                    <a:pt x="109" y="48"/>
                    <a:pt x="183" y="72"/>
                    <a:pt x="189" y="59"/>
                  </a:cubicBezTo>
                  <a:cubicBezTo>
                    <a:pt x="194" y="45"/>
                    <a:pt x="137" y="25"/>
                    <a:pt x="102" y="13"/>
                  </a:cubicBezTo>
                  <a:cubicBezTo>
                    <a:pt x="66" y="0"/>
                    <a:pt x="48" y="3"/>
                    <a:pt x="48" y="3"/>
                  </a:cubicBezTo>
                  <a:lnTo>
                    <a:pt x="0" y="101"/>
                  </a:ln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任意多边形 21">
              <a:extLst>
                <a:ext uri="{FF2B5EF4-FFF2-40B4-BE49-F238E27FC236}">
                  <a16:creationId xmlns="" xmlns:a16="http://schemas.microsoft.com/office/drawing/2014/main" id="{82462DA5-C370-42DB-9066-1BC33B8B3FAA}"/>
                </a:ext>
              </a:extLst>
            </p:cNvPr>
            <p:cNvSpPr/>
            <p:nvPr/>
          </p:nvSpPr>
          <p:spPr bwMode="auto">
            <a:xfrm>
              <a:off x="4867741" y="3072540"/>
              <a:ext cx="96753" cy="142584"/>
            </a:xfrm>
            <a:custGeom>
              <a:avLst/>
              <a:gdLst>
                <a:gd name="T0" fmla="*/ 18 w 102"/>
                <a:gd name="T1" fmla="*/ 26 h 150"/>
                <a:gd name="T2" fmla="*/ 0 w 102"/>
                <a:gd name="T3" fmla="*/ 120 h 150"/>
                <a:gd name="T4" fmla="*/ 102 w 102"/>
                <a:gd name="T5" fmla="*/ 144 h 150"/>
                <a:gd name="T6" fmla="*/ 86 w 102"/>
                <a:gd name="T7" fmla="*/ 40 h 150"/>
                <a:gd name="T8" fmla="*/ 18 w 102"/>
                <a:gd name="T9" fmla="*/ 2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50">
                  <a:moveTo>
                    <a:pt x="18" y="26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35" y="150"/>
                    <a:pt x="102" y="144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61" y="0"/>
                    <a:pt x="18" y="26"/>
                  </a:cubicBez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任意多边形 22">
              <a:extLst>
                <a:ext uri="{FF2B5EF4-FFF2-40B4-BE49-F238E27FC236}">
                  <a16:creationId xmlns="" xmlns:a16="http://schemas.microsoft.com/office/drawing/2014/main" id="{06CF30B8-99D7-406D-9E5F-CB1564727C3A}"/>
                </a:ext>
              </a:extLst>
            </p:cNvPr>
            <p:cNvSpPr/>
            <p:nvPr/>
          </p:nvSpPr>
          <p:spPr bwMode="auto">
            <a:xfrm>
              <a:off x="4724139" y="2708951"/>
              <a:ext cx="367663" cy="478675"/>
            </a:xfrm>
            <a:custGeom>
              <a:avLst/>
              <a:gdLst>
                <a:gd name="T0" fmla="*/ 346 w 387"/>
                <a:gd name="T1" fmla="*/ 111 h 504"/>
                <a:gd name="T2" fmla="*/ 317 w 387"/>
                <a:gd name="T3" fmla="*/ 451 h 504"/>
                <a:gd name="T4" fmla="*/ 141 w 387"/>
                <a:gd name="T5" fmla="*/ 376 h 504"/>
                <a:gd name="T6" fmla="*/ 57 w 387"/>
                <a:gd name="T7" fmla="*/ 125 h 504"/>
                <a:gd name="T8" fmla="*/ 346 w 387"/>
                <a:gd name="T9" fmla="*/ 111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504">
                  <a:moveTo>
                    <a:pt x="346" y="111"/>
                  </a:moveTo>
                  <a:cubicBezTo>
                    <a:pt x="346" y="111"/>
                    <a:pt x="387" y="399"/>
                    <a:pt x="317" y="451"/>
                  </a:cubicBezTo>
                  <a:cubicBezTo>
                    <a:pt x="248" y="504"/>
                    <a:pt x="141" y="376"/>
                    <a:pt x="141" y="376"/>
                  </a:cubicBezTo>
                  <a:cubicBezTo>
                    <a:pt x="141" y="376"/>
                    <a:pt x="0" y="251"/>
                    <a:pt x="57" y="125"/>
                  </a:cubicBezTo>
                  <a:cubicBezTo>
                    <a:pt x="115" y="0"/>
                    <a:pt x="337" y="19"/>
                    <a:pt x="346" y="111"/>
                  </a:cubicBez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任意多边形 23">
              <a:extLst>
                <a:ext uri="{FF2B5EF4-FFF2-40B4-BE49-F238E27FC236}">
                  <a16:creationId xmlns="" xmlns:a16="http://schemas.microsoft.com/office/drawing/2014/main" id="{577E9297-9261-4043-BF59-9386C805F3E3}"/>
                </a:ext>
              </a:extLst>
            </p:cNvPr>
            <p:cNvSpPr/>
            <p:nvPr/>
          </p:nvSpPr>
          <p:spPr bwMode="auto">
            <a:xfrm>
              <a:off x="4839225" y="3303730"/>
              <a:ext cx="648757" cy="611074"/>
            </a:xfrm>
            <a:custGeom>
              <a:avLst/>
              <a:gdLst>
                <a:gd name="T0" fmla="*/ 101 w 637"/>
                <a:gd name="T1" fmla="*/ 0 h 600"/>
                <a:gd name="T2" fmla="*/ 312 w 637"/>
                <a:gd name="T3" fmla="*/ 308 h 600"/>
                <a:gd name="T4" fmla="*/ 637 w 637"/>
                <a:gd name="T5" fmla="*/ 484 h 600"/>
                <a:gd name="T6" fmla="*/ 581 w 637"/>
                <a:gd name="T7" fmla="*/ 600 h 600"/>
                <a:gd name="T8" fmla="*/ 242 w 637"/>
                <a:gd name="T9" fmla="*/ 436 h 600"/>
                <a:gd name="T10" fmla="*/ 0 w 637"/>
                <a:gd name="T11" fmla="*/ 141 h 600"/>
                <a:gd name="T12" fmla="*/ 101 w 637"/>
                <a:gd name="T13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00">
                  <a:moveTo>
                    <a:pt x="101" y="0"/>
                  </a:moveTo>
                  <a:lnTo>
                    <a:pt x="312" y="308"/>
                  </a:lnTo>
                  <a:lnTo>
                    <a:pt x="637" y="484"/>
                  </a:lnTo>
                  <a:lnTo>
                    <a:pt x="581" y="600"/>
                  </a:lnTo>
                  <a:lnTo>
                    <a:pt x="242" y="436"/>
                  </a:lnTo>
                  <a:lnTo>
                    <a:pt x="0" y="14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8B3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任意多边形 24">
              <a:extLst>
                <a:ext uri="{FF2B5EF4-FFF2-40B4-BE49-F238E27FC236}">
                  <a16:creationId xmlns="" xmlns:a16="http://schemas.microsoft.com/office/drawing/2014/main" id="{D4A6F88B-6865-4B75-8F6A-A09418603C93}"/>
                </a:ext>
              </a:extLst>
            </p:cNvPr>
            <p:cNvSpPr/>
            <p:nvPr/>
          </p:nvSpPr>
          <p:spPr bwMode="auto">
            <a:xfrm>
              <a:off x="4683401" y="2657010"/>
              <a:ext cx="372755" cy="437936"/>
            </a:xfrm>
            <a:custGeom>
              <a:avLst/>
              <a:gdLst>
                <a:gd name="T0" fmla="*/ 214 w 393"/>
                <a:gd name="T1" fmla="*/ 462 h 462"/>
                <a:gd name="T2" fmla="*/ 37 w 393"/>
                <a:gd name="T3" fmla="*/ 208 h 462"/>
                <a:gd name="T4" fmla="*/ 390 w 393"/>
                <a:gd name="T5" fmla="*/ 174 h 462"/>
                <a:gd name="T6" fmla="*/ 263 w 393"/>
                <a:gd name="T7" fmla="*/ 194 h 462"/>
                <a:gd name="T8" fmla="*/ 228 w 393"/>
                <a:gd name="T9" fmla="*/ 339 h 462"/>
                <a:gd name="T10" fmla="*/ 217 w 393"/>
                <a:gd name="T11" fmla="*/ 334 h 462"/>
                <a:gd name="T12" fmla="*/ 164 w 393"/>
                <a:gd name="T13" fmla="*/ 286 h 462"/>
                <a:gd name="T14" fmla="*/ 206 w 393"/>
                <a:gd name="T15" fmla="*/ 383 h 462"/>
                <a:gd name="T16" fmla="*/ 214 w 393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" h="462">
                  <a:moveTo>
                    <a:pt x="214" y="462"/>
                  </a:moveTo>
                  <a:cubicBezTo>
                    <a:pt x="214" y="462"/>
                    <a:pt x="0" y="416"/>
                    <a:pt x="37" y="208"/>
                  </a:cubicBezTo>
                  <a:cubicBezTo>
                    <a:pt x="73" y="0"/>
                    <a:pt x="393" y="36"/>
                    <a:pt x="390" y="174"/>
                  </a:cubicBezTo>
                  <a:cubicBezTo>
                    <a:pt x="390" y="174"/>
                    <a:pt x="325" y="191"/>
                    <a:pt x="263" y="194"/>
                  </a:cubicBezTo>
                  <a:cubicBezTo>
                    <a:pt x="201" y="198"/>
                    <a:pt x="228" y="339"/>
                    <a:pt x="228" y="339"/>
                  </a:cubicBezTo>
                  <a:cubicBezTo>
                    <a:pt x="228" y="339"/>
                    <a:pt x="222" y="346"/>
                    <a:pt x="217" y="334"/>
                  </a:cubicBezTo>
                  <a:cubicBezTo>
                    <a:pt x="210" y="312"/>
                    <a:pt x="198" y="267"/>
                    <a:pt x="164" y="286"/>
                  </a:cubicBezTo>
                  <a:cubicBezTo>
                    <a:pt x="128" y="304"/>
                    <a:pt x="164" y="372"/>
                    <a:pt x="206" y="383"/>
                  </a:cubicBezTo>
                  <a:cubicBezTo>
                    <a:pt x="207" y="382"/>
                    <a:pt x="225" y="429"/>
                    <a:pt x="214" y="462"/>
                  </a:cubicBezTo>
                  <a:close/>
                </a:path>
              </a:pathLst>
            </a:custGeom>
            <a:solidFill>
              <a:srgbClr val="283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="" xmlns:a16="http://schemas.microsoft.com/office/drawing/2014/main" id="{FF319255-9EAC-4B2A-999F-FCD2AA42F63C}"/>
                </a:ext>
              </a:extLst>
            </p:cNvPr>
            <p:cNvSpPr/>
            <p:nvPr/>
          </p:nvSpPr>
          <p:spPr bwMode="auto">
            <a:xfrm>
              <a:off x="4616183" y="2738487"/>
              <a:ext cx="167027" cy="167027"/>
            </a:xfrm>
            <a:prstGeom prst="ellipse">
              <a:avLst/>
            </a:prstGeom>
            <a:solidFill>
              <a:srgbClr val="283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任意多边形 26">
              <a:extLst>
                <a:ext uri="{FF2B5EF4-FFF2-40B4-BE49-F238E27FC236}">
                  <a16:creationId xmlns="" xmlns:a16="http://schemas.microsoft.com/office/drawing/2014/main" id="{31F3BCAD-FBE8-49BB-9064-5312B0268C11}"/>
                </a:ext>
              </a:extLst>
            </p:cNvPr>
            <p:cNvSpPr/>
            <p:nvPr/>
          </p:nvSpPr>
          <p:spPr bwMode="auto">
            <a:xfrm>
              <a:off x="4935978" y="3298638"/>
              <a:ext cx="227116" cy="324888"/>
            </a:xfrm>
            <a:custGeom>
              <a:avLst/>
              <a:gdLst>
                <a:gd name="T0" fmla="*/ 233 w 240"/>
                <a:gd name="T1" fmla="*/ 343 h 343"/>
                <a:gd name="T2" fmla="*/ 228 w 240"/>
                <a:gd name="T3" fmla="*/ 340 h 343"/>
                <a:gd name="T4" fmla="*/ 2 w 240"/>
                <a:gd name="T5" fmla="*/ 10 h 343"/>
                <a:gd name="T6" fmla="*/ 3 w 240"/>
                <a:gd name="T7" fmla="*/ 1 h 343"/>
                <a:gd name="T8" fmla="*/ 12 w 240"/>
                <a:gd name="T9" fmla="*/ 3 h 343"/>
                <a:gd name="T10" fmla="*/ 238 w 240"/>
                <a:gd name="T11" fmla="*/ 333 h 343"/>
                <a:gd name="T12" fmla="*/ 236 w 240"/>
                <a:gd name="T13" fmla="*/ 342 h 343"/>
                <a:gd name="T14" fmla="*/ 233 w 240"/>
                <a:gd name="T15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343">
                  <a:moveTo>
                    <a:pt x="233" y="343"/>
                  </a:moveTo>
                  <a:cubicBezTo>
                    <a:pt x="231" y="343"/>
                    <a:pt x="229" y="342"/>
                    <a:pt x="228" y="34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3" y="1"/>
                  </a:cubicBezTo>
                  <a:cubicBezTo>
                    <a:pt x="6" y="0"/>
                    <a:pt x="10" y="0"/>
                    <a:pt x="12" y="3"/>
                  </a:cubicBezTo>
                  <a:cubicBezTo>
                    <a:pt x="238" y="333"/>
                    <a:pt x="238" y="333"/>
                    <a:pt x="238" y="333"/>
                  </a:cubicBezTo>
                  <a:cubicBezTo>
                    <a:pt x="240" y="336"/>
                    <a:pt x="239" y="340"/>
                    <a:pt x="236" y="342"/>
                  </a:cubicBezTo>
                  <a:cubicBezTo>
                    <a:pt x="235" y="342"/>
                    <a:pt x="234" y="343"/>
                    <a:pt x="233" y="343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任意多边形 27">
              <a:extLst>
                <a:ext uri="{FF2B5EF4-FFF2-40B4-BE49-F238E27FC236}">
                  <a16:creationId xmlns="" xmlns:a16="http://schemas.microsoft.com/office/drawing/2014/main" id="{5D8A0D9B-DFB4-4099-A6B9-DC67BCCCF37B}"/>
                </a:ext>
              </a:extLst>
            </p:cNvPr>
            <p:cNvSpPr/>
            <p:nvPr/>
          </p:nvSpPr>
          <p:spPr bwMode="auto">
            <a:xfrm>
              <a:off x="4832095" y="3440203"/>
              <a:ext cx="605982" cy="480711"/>
            </a:xfrm>
            <a:custGeom>
              <a:avLst/>
              <a:gdLst>
                <a:gd name="T0" fmla="*/ 631 w 638"/>
                <a:gd name="T1" fmla="*/ 506 h 506"/>
                <a:gd name="T2" fmla="*/ 628 w 638"/>
                <a:gd name="T3" fmla="*/ 505 h 506"/>
                <a:gd name="T4" fmla="*/ 264 w 638"/>
                <a:gd name="T5" fmla="*/ 329 h 506"/>
                <a:gd name="T6" fmla="*/ 262 w 638"/>
                <a:gd name="T7" fmla="*/ 328 h 506"/>
                <a:gd name="T8" fmla="*/ 2 w 638"/>
                <a:gd name="T9" fmla="*/ 11 h 506"/>
                <a:gd name="T10" fmla="*/ 3 w 638"/>
                <a:gd name="T11" fmla="*/ 3 h 506"/>
                <a:gd name="T12" fmla="*/ 11 w 638"/>
                <a:gd name="T13" fmla="*/ 3 h 506"/>
                <a:gd name="T14" fmla="*/ 270 w 638"/>
                <a:gd name="T15" fmla="*/ 319 h 506"/>
                <a:gd name="T16" fmla="*/ 634 w 638"/>
                <a:gd name="T17" fmla="*/ 494 h 506"/>
                <a:gd name="T18" fmla="*/ 636 w 638"/>
                <a:gd name="T19" fmla="*/ 502 h 506"/>
                <a:gd name="T20" fmla="*/ 631 w 638"/>
                <a:gd name="T2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8" h="506">
                  <a:moveTo>
                    <a:pt x="631" y="506"/>
                  </a:moveTo>
                  <a:cubicBezTo>
                    <a:pt x="630" y="506"/>
                    <a:pt x="629" y="505"/>
                    <a:pt x="628" y="505"/>
                  </a:cubicBezTo>
                  <a:cubicBezTo>
                    <a:pt x="264" y="329"/>
                    <a:pt x="264" y="329"/>
                    <a:pt x="264" y="329"/>
                  </a:cubicBezTo>
                  <a:cubicBezTo>
                    <a:pt x="263" y="329"/>
                    <a:pt x="263" y="328"/>
                    <a:pt x="262" y="32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5"/>
                    <a:pt x="3" y="3"/>
                  </a:cubicBezTo>
                  <a:cubicBezTo>
                    <a:pt x="5" y="0"/>
                    <a:pt x="9" y="1"/>
                    <a:pt x="11" y="3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634" y="494"/>
                    <a:pt x="634" y="494"/>
                    <a:pt x="634" y="494"/>
                  </a:cubicBezTo>
                  <a:cubicBezTo>
                    <a:pt x="637" y="496"/>
                    <a:pt x="638" y="499"/>
                    <a:pt x="636" y="502"/>
                  </a:cubicBezTo>
                  <a:cubicBezTo>
                    <a:pt x="635" y="504"/>
                    <a:pt x="633" y="506"/>
                    <a:pt x="631" y="506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任意多边形 28">
              <a:extLst>
                <a:ext uri="{FF2B5EF4-FFF2-40B4-BE49-F238E27FC236}">
                  <a16:creationId xmlns="" xmlns:a16="http://schemas.microsoft.com/office/drawing/2014/main" id="{042042EA-9CAA-40C8-84B3-E4D08F2D37E3}"/>
                </a:ext>
              </a:extLst>
            </p:cNvPr>
            <p:cNvSpPr/>
            <p:nvPr/>
          </p:nvSpPr>
          <p:spPr bwMode="auto">
            <a:xfrm>
              <a:off x="5679451" y="3768146"/>
              <a:ext cx="152768" cy="111012"/>
            </a:xfrm>
            <a:custGeom>
              <a:avLst/>
              <a:gdLst>
                <a:gd name="T0" fmla="*/ 6 w 161"/>
                <a:gd name="T1" fmla="*/ 98 h 117"/>
                <a:gd name="T2" fmla="*/ 61 w 161"/>
                <a:gd name="T3" fmla="*/ 23 h 117"/>
                <a:gd name="T4" fmla="*/ 161 w 161"/>
                <a:gd name="T5" fmla="*/ 50 h 117"/>
                <a:gd name="T6" fmla="*/ 92 w 161"/>
                <a:gd name="T7" fmla="*/ 98 h 117"/>
                <a:gd name="T8" fmla="*/ 6 w 161"/>
                <a:gd name="T9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17">
                  <a:moveTo>
                    <a:pt x="6" y="98"/>
                  </a:moveTo>
                  <a:cubicBezTo>
                    <a:pt x="6" y="98"/>
                    <a:pt x="0" y="45"/>
                    <a:pt x="61" y="23"/>
                  </a:cubicBezTo>
                  <a:cubicBezTo>
                    <a:pt x="123" y="0"/>
                    <a:pt x="161" y="50"/>
                    <a:pt x="161" y="50"/>
                  </a:cubicBezTo>
                  <a:cubicBezTo>
                    <a:pt x="161" y="50"/>
                    <a:pt x="156" y="84"/>
                    <a:pt x="92" y="98"/>
                  </a:cubicBezTo>
                  <a:cubicBezTo>
                    <a:pt x="26" y="112"/>
                    <a:pt x="26" y="117"/>
                    <a:pt x="6" y="98"/>
                  </a:cubicBez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任意多边形 29">
              <a:extLst>
                <a:ext uri="{FF2B5EF4-FFF2-40B4-BE49-F238E27FC236}">
                  <a16:creationId xmlns="" xmlns:a16="http://schemas.microsoft.com/office/drawing/2014/main" id="{CB9376EA-4F93-47A9-9551-EF8D0B40D4A5}"/>
                </a:ext>
              </a:extLst>
            </p:cNvPr>
            <p:cNvSpPr/>
            <p:nvPr/>
          </p:nvSpPr>
          <p:spPr bwMode="auto">
            <a:xfrm>
              <a:off x="4860612" y="3179478"/>
              <a:ext cx="273965" cy="274983"/>
            </a:xfrm>
            <a:custGeom>
              <a:avLst/>
              <a:gdLst>
                <a:gd name="T0" fmla="*/ 281 w 288"/>
                <a:gd name="T1" fmla="*/ 290 h 290"/>
                <a:gd name="T2" fmla="*/ 276 w 288"/>
                <a:gd name="T3" fmla="*/ 285 h 290"/>
                <a:gd name="T4" fmla="*/ 275 w 288"/>
                <a:gd name="T5" fmla="*/ 283 h 290"/>
                <a:gd name="T6" fmla="*/ 212 w 288"/>
                <a:gd name="T7" fmla="*/ 145 h 290"/>
                <a:gd name="T8" fmla="*/ 107 w 288"/>
                <a:gd name="T9" fmla="*/ 37 h 290"/>
                <a:gd name="T10" fmla="*/ 2 w 288"/>
                <a:gd name="T11" fmla="*/ 11 h 290"/>
                <a:gd name="T12" fmla="*/ 2 w 288"/>
                <a:gd name="T13" fmla="*/ 2 h 290"/>
                <a:gd name="T14" fmla="*/ 11 w 288"/>
                <a:gd name="T15" fmla="*/ 2 h 290"/>
                <a:gd name="T16" fmla="*/ 108 w 288"/>
                <a:gd name="T17" fmla="*/ 25 h 290"/>
                <a:gd name="T18" fmla="*/ 112 w 288"/>
                <a:gd name="T19" fmla="*/ 26 h 290"/>
                <a:gd name="T20" fmla="*/ 222 w 288"/>
                <a:gd name="T21" fmla="*/ 138 h 290"/>
                <a:gd name="T22" fmla="*/ 287 w 288"/>
                <a:gd name="T23" fmla="*/ 280 h 290"/>
                <a:gd name="T24" fmla="*/ 287 w 288"/>
                <a:gd name="T25" fmla="*/ 283 h 290"/>
                <a:gd name="T26" fmla="*/ 283 w 288"/>
                <a:gd name="T27" fmla="*/ 290 h 290"/>
                <a:gd name="T28" fmla="*/ 281 w 288"/>
                <a:gd name="T2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0">
                  <a:moveTo>
                    <a:pt x="281" y="290"/>
                  </a:moveTo>
                  <a:cubicBezTo>
                    <a:pt x="279" y="290"/>
                    <a:pt x="276" y="288"/>
                    <a:pt x="276" y="285"/>
                  </a:cubicBezTo>
                  <a:cubicBezTo>
                    <a:pt x="275" y="283"/>
                    <a:pt x="275" y="283"/>
                    <a:pt x="275" y="283"/>
                  </a:cubicBezTo>
                  <a:cubicBezTo>
                    <a:pt x="270" y="259"/>
                    <a:pt x="260" y="215"/>
                    <a:pt x="212" y="145"/>
                  </a:cubicBezTo>
                  <a:cubicBezTo>
                    <a:pt x="167" y="81"/>
                    <a:pt x="117" y="44"/>
                    <a:pt x="107" y="37"/>
                  </a:cubicBezTo>
                  <a:cubicBezTo>
                    <a:pt x="36" y="42"/>
                    <a:pt x="4" y="12"/>
                    <a:pt x="2" y="11"/>
                  </a:cubicBezTo>
                  <a:cubicBezTo>
                    <a:pt x="0" y="9"/>
                    <a:pt x="0" y="5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1" y="3"/>
                    <a:pt x="42" y="30"/>
                    <a:pt x="108" y="25"/>
                  </a:cubicBezTo>
                  <a:cubicBezTo>
                    <a:pt x="109" y="25"/>
                    <a:pt x="111" y="25"/>
                    <a:pt x="112" y="26"/>
                  </a:cubicBezTo>
                  <a:cubicBezTo>
                    <a:pt x="114" y="28"/>
                    <a:pt x="171" y="65"/>
                    <a:pt x="222" y="138"/>
                  </a:cubicBezTo>
                  <a:cubicBezTo>
                    <a:pt x="271" y="210"/>
                    <a:pt x="281" y="256"/>
                    <a:pt x="287" y="280"/>
                  </a:cubicBezTo>
                  <a:cubicBezTo>
                    <a:pt x="287" y="283"/>
                    <a:pt x="287" y="283"/>
                    <a:pt x="287" y="283"/>
                  </a:cubicBezTo>
                  <a:cubicBezTo>
                    <a:pt x="288" y="286"/>
                    <a:pt x="286" y="289"/>
                    <a:pt x="283" y="290"/>
                  </a:cubicBezTo>
                  <a:cubicBezTo>
                    <a:pt x="282" y="290"/>
                    <a:pt x="282" y="290"/>
                    <a:pt x="281" y="290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任意多边形 30">
              <a:extLst>
                <a:ext uri="{FF2B5EF4-FFF2-40B4-BE49-F238E27FC236}">
                  <a16:creationId xmlns="" xmlns:a16="http://schemas.microsoft.com/office/drawing/2014/main" id="{0B9005C6-C321-4858-903E-6D248118198A}"/>
                </a:ext>
              </a:extLst>
            </p:cNvPr>
            <p:cNvSpPr/>
            <p:nvPr/>
          </p:nvSpPr>
          <p:spPr bwMode="auto">
            <a:xfrm>
              <a:off x="5468631" y="2060194"/>
              <a:ext cx="470527" cy="408401"/>
            </a:xfrm>
            <a:custGeom>
              <a:avLst/>
              <a:gdLst>
                <a:gd name="T0" fmla="*/ 347 w 462"/>
                <a:gd name="T1" fmla="*/ 0 h 401"/>
                <a:gd name="T2" fmla="*/ 116 w 462"/>
                <a:gd name="T3" fmla="*/ 0 h 401"/>
                <a:gd name="T4" fmla="*/ 0 w 462"/>
                <a:gd name="T5" fmla="*/ 200 h 401"/>
                <a:gd name="T6" fmla="*/ 116 w 462"/>
                <a:gd name="T7" fmla="*/ 401 h 401"/>
                <a:gd name="T8" fmla="*/ 347 w 462"/>
                <a:gd name="T9" fmla="*/ 401 h 401"/>
                <a:gd name="T10" fmla="*/ 462 w 462"/>
                <a:gd name="T11" fmla="*/ 200 h 401"/>
                <a:gd name="T12" fmla="*/ 347 w 462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401">
                  <a:moveTo>
                    <a:pt x="347" y="0"/>
                  </a:moveTo>
                  <a:lnTo>
                    <a:pt x="116" y="0"/>
                  </a:lnTo>
                  <a:lnTo>
                    <a:pt x="0" y="200"/>
                  </a:lnTo>
                  <a:lnTo>
                    <a:pt x="116" y="401"/>
                  </a:lnTo>
                  <a:lnTo>
                    <a:pt x="347" y="401"/>
                  </a:lnTo>
                  <a:lnTo>
                    <a:pt x="462" y="20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任意多边形 31">
              <a:extLst>
                <a:ext uri="{FF2B5EF4-FFF2-40B4-BE49-F238E27FC236}">
                  <a16:creationId xmlns="" xmlns:a16="http://schemas.microsoft.com/office/drawing/2014/main" id="{DA7E3984-08F1-4635-9870-8DCC73A51938}"/>
                </a:ext>
              </a:extLst>
            </p:cNvPr>
            <p:cNvSpPr/>
            <p:nvPr/>
          </p:nvSpPr>
          <p:spPr bwMode="auto">
            <a:xfrm>
              <a:off x="3154697" y="2274070"/>
              <a:ext cx="1076509" cy="2476886"/>
            </a:xfrm>
            <a:custGeom>
              <a:avLst/>
              <a:gdLst>
                <a:gd name="T0" fmla="*/ 225 w 1135"/>
                <a:gd name="T1" fmla="*/ 2437 h 2611"/>
                <a:gd name="T2" fmla="*/ 62 w 1135"/>
                <a:gd name="T3" fmla="*/ 2138 h 2611"/>
                <a:gd name="T4" fmla="*/ 126 w 1135"/>
                <a:gd name="T5" fmla="*/ 1554 h 2611"/>
                <a:gd name="T6" fmla="*/ 244 w 1135"/>
                <a:gd name="T7" fmla="*/ 1128 h 2611"/>
                <a:gd name="T8" fmla="*/ 218 w 1135"/>
                <a:gd name="T9" fmla="*/ 764 h 2611"/>
                <a:gd name="T10" fmla="*/ 365 w 1135"/>
                <a:gd name="T11" fmla="*/ 485 h 2611"/>
                <a:gd name="T12" fmla="*/ 370 w 1135"/>
                <a:gd name="T13" fmla="*/ 251 h 2611"/>
                <a:gd name="T14" fmla="*/ 686 w 1135"/>
                <a:gd name="T15" fmla="*/ 722 h 2611"/>
                <a:gd name="T16" fmla="*/ 854 w 1135"/>
                <a:gd name="T17" fmla="*/ 1065 h 2611"/>
                <a:gd name="T18" fmla="*/ 806 w 1135"/>
                <a:gd name="T19" fmla="*/ 1460 h 2611"/>
                <a:gd name="T20" fmla="*/ 903 w 1135"/>
                <a:gd name="T21" fmla="*/ 1854 h 2611"/>
                <a:gd name="T22" fmla="*/ 817 w 1135"/>
                <a:gd name="T23" fmla="*/ 2463 h 2611"/>
                <a:gd name="T24" fmla="*/ 225 w 1135"/>
                <a:gd name="T25" fmla="*/ 2437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5" h="2611">
                  <a:moveTo>
                    <a:pt x="225" y="2437"/>
                  </a:moveTo>
                  <a:cubicBezTo>
                    <a:pt x="225" y="2437"/>
                    <a:pt x="27" y="2291"/>
                    <a:pt x="62" y="2138"/>
                  </a:cubicBezTo>
                  <a:cubicBezTo>
                    <a:pt x="116" y="1899"/>
                    <a:pt x="285" y="1893"/>
                    <a:pt x="126" y="1554"/>
                  </a:cubicBezTo>
                  <a:cubicBezTo>
                    <a:pt x="0" y="1288"/>
                    <a:pt x="255" y="1334"/>
                    <a:pt x="244" y="1128"/>
                  </a:cubicBezTo>
                  <a:cubicBezTo>
                    <a:pt x="237" y="1002"/>
                    <a:pt x="180" y="912"/>
                    <a:pt x="218" y="764"/>
                  </a:cubicBezTo>
                  <a:cubicBezTo>
                    <a:pt x="257" y="612"/>
                    <a:pt x="329" y="603"/>
                    <a:pt x="365" y="485"/>
                  </a:cubicBezTo>
                  <a:cubicBezTo>
                    <a:pt x="380" y="437"/>
                    <a:pt x="349" y="333"/>
                    <a:pt x="370" y="251"/>
                  </a:cubicBezTo>
                  <a:cubicBezTo>
                    <a:pt x="437" y="0"/>
                    <a:pt x="797" y="224"/>
                    <a:pt x="686" y="722"/>
                  </a:cubicBezTo>
                  <a:cubicBezTo>
                    <a:pt x="658" y="846"/>
                    <a:pt x="844" y="883"/>
                    <a:pt x="854" y="1065"/>
                  </a:cubicBezTo>
                  <a:cubicBezTo>
                    <a:pt x="865" y="1272"/>
                    <a:pt x="744" y="1345"/>
                    <a:pt x="806" y="1460"/>
                  </a:cubicBezTo>
                  <a:cubicBezTo>
                    <a:pt x="890" y="1614"/>
                    <a:pt x="1030" y="1589"/>
                    <a:pt x="903" y="1854"/>
                  </a:cubicBezTo>
                  <a:cubicBezTo>
                    <a:pt x="802" y="2066"/>
                    <a:pt x="1135" y="2316"/>
                    <a:pt x="817" y="2463"/>
                  </a:cubicBezTo>
                  <a:cubicBezTo>
                    <a:pt x="498" y="2611"/>
                    <a:pt x="327" y="2499"/>
                    <a:pt x="225" y="2437"/>
                  </a:cubicBezTo>
                  <a:close/>
                </a:path>
              </a:pathLst>
            </a:custGeom>
            <a:solidFill>
              <a:srgbClr val="52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任意多边形 32">
              <a:extLst>
                <a:ext uri="{FF2B5EF4-FFF2-40B4-BE49-F238E27FC236}">
                  <a16:creationId xmlns="" xmlns:a16="http://schemas.microsoft.com/office/drawing/2014/main" id="{2837F316-9186-4D64-A07A-3C94B6D9CDDF}"/>
                </a:ext>
              </a:extLst>
            </p:cNvPr>
            <p:cNvSpPr/>
            <p:nvPr/>
          </p:nvSpPr>
          <p:spPr bwMode="auto">
            <a:xfrm>
              <a:off x="3643556" y="3212069"/>
              <a:ext cx="23425" cy="1773133"/>
            </a:xfrm>
            <a:custGeom>
              <a:avLst/>
              <a:gdLst>
                <a:gd name="T0" fmla="*/ 12 w 24"/>
                <a:gd name="T1" fmla="*/ 1869 h 1869"/>
                <a:gd name="T2" fmla="*/ 0 w 24"/>
                <a:gd name="T3" fmla="*/ 1857 h 1869"/>
                <a:gd name="T4" fmla="*/ 0 w 24"/>
                <a:gd name="T5" fmla="*/ 12 h 1869"/>
                <a:gd name="T6" fmla="*/ 12 w 24"/>
                <a:gd name="T7" fmla="*/ 0 h 1869"/>
                <a:gd name="T8" fmla="*/ 24 w 24"/>
                <a:gd name="T9" fmla="*/ 12 h 1869"/>
                <a:gd name="T10" fmla="*/ 24 w 24"/>
                <a:gd name="T11" fmla="*/ 1857 h 1869"/>
                <a:gd name="T12" fmla="*/ 12 w 24"/>
                <a:gd name="T13" fmla="*/ 1869 h 1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869">
                  <a:moveTo>
                    <a:pt x="12" y="1869"/>
                  </a:moveTo>
                  <a:cubicBezTo>
                    <a:pt x="5" y="1869"/>
                    <a:pt x="0" y="1863"/>
                    <a:pt x="0" y="185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857"/>
                    <a:pt x="24" y="1857"/>
                    <a:pt x="24" y="1857"/>
                  </a:cubicBezTo>
                  <a:cubicBezTo>
                    <a:pt x="24" y="1863"/>
                    <a:pt x="19" y="1869"/>
                    <a:pt x="12" y="1869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任意多边形 33">
              <a:extLst>
                <a:ext uri="{FF2B5EF4-FFF2-40B4-BE49-F238E27FC236}">
                  <a16:creationId xmlns="" xmlns:a16="http://schemas.microsoft.com/office/drawing/2014/main" id="{DCF72D95-BD72-45D2-B37D-25BCFC76231D}"/>
                </a:ext>
              </a:extLst>
            </p:cNvPr>
            <p:cNvSpPr/>
            <p:nvPr/>
          </p:nvSpPr>
          <p:spPr bwMode="auto">
            <a:xfrm>
              <a:off x="3477548" y="4010539"/>
              <a:ext cx="191470" cy="308592"/>
            </a:xfrm>
            <a:custGeom>
              <a:avLst/>
              <a:gdLst>
                <a:gd name="T0" fmla="*/ 188 w 202"/>
                <a:gd name="T1" fmla="*/ 325 h 325"/>
                <a:gd name="T2" fmla="*/ 178 w 202"/>
                <a:gd name="T3" fmla="*/ 319 h 325"/>
                <a:gd name="T4" fmla="*/ 4 w 202"/>
                <a:gd name="T5" fmla="*/ 20 h 325"/>
                <a:gd name="T6" fmla="*/ 8 w 202"/>
                <a:gd name="T7" fmla="*/ 4 h 325"/>
                <a:gd name="T8" fmla="*/ 24 w 202"/>
                <a:gd name="T9" fmla="*/ 8 h 325"/>
                <a:gd name="T10" fmla="*/ 198 w 202"/>
                <a:gd name="T11" fmla="*/ 307 h 325"/>
                <a:gd name="T12" fmla="*/ 194 w 202"/>
                <a:gd name="T13" fmla="*/ 323 h 325"/>
                <a:gd name="T14" fmla="*/ 188 w 202"/>
                <a:gd name="T15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325">
                  <a:moveTo>
                    <a:pt x="188" y="325"/>
                  </a:moveTo>
                  <a:cubicBezTo>
                    <a:pt x="184" y="325"/>
                    <a:pt x="180" y="322"/>
                    <a:pt x="178" y="3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4" y="0"/>
                    <a:pt x="21" y="2"/>
                    <a:pt x="24" y="8"/>
                  </a:cubicBezTo>
                  <a:cubicBezTo>
                    <a:pt x="198" y="307"/>
                    <a:pt x="198" y="307"/>
                    <a:pt x="198" y="307"/>
                  </a:cubicBezTo>
                  <a:cubicBezTo>
                    <a:pt x="202" y="312"/>
                    <a:pt x="200" y="320"/>
                    <a:pt x="194" y="323"/>
                  </a:cubicBezTo>
                  <a:cubicBezTo>
                    <a:pt x="192" y="324"/>
                    <a:pt x="190" y="325"/>
                    <a:pt x="188" y="325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任意多边形 34">
              <a:extLst>
                <a:ext uri="{FF2B5EF4-FFF2-40B4-BE49-F238E27FC236}">
                  <a16:creationId xmlns="" xmlns:a16="http://schemas.microsoft.com/office/drawing/2014/main" id="{B16368D9-78CD-47F0-AE8D-D8AB7457EF61}"/>
                </a:ext>
              </a:extLst>
            </p:cNvPr>
            <p:cNvSpPr/>
            <p:nvPr/>
          </p:nvSpPr>
          <p:spPr bwMode="auto">
            <a:xfrm>
              <a:off x="3642538" y="3755925"/>
              <a:ext cx="193507" cy="178230"/>
            </a:xfrm>
            <a:custGeom>
              <a:avLst/>
              <a:gdLst>
                <a:gd name="T0" fmla="*/ 13 w 204"/>
                <a:gd name="T1" fmla="*/ 187 h 187"/>
                <a:gd name="T2" fmla="*/ 4 w 204"/>
                <a:gd name="T3" fmla="*/ 183 h 187"/>
                <a:gd name="T4" fmla="*/ 5 w 204"/>
                <a:gd name="T5" fmla="*/ 167 h 187"/>
                <a:gd name="T6" fmla="*/ 183 w 204"/>
                <a:gd name="T7" fmla="*/ 4 h 187"/>
                <a:gd name="T8" fmla="*/ 200 w 204"/>
                <a:gd name="T9" fmla="*/ 5 h 187"/>
                <a:gd name="T10" fmla="*/ 199 w 204"/>
                <a:gd name="T11" fmla="*/ 22 h 187"/>
                <a:gd name="T12" fmla="*/ 21 w 204"/>
                <a:gd name="T13" fmla="*/ 184 h 187"/>
                <a:gd name="T14" fmla="*/ 13 w 204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87">
                  <a:moveTo>
                    <a:pt x="13" y="187"/>
                  </a:moveTo>
                  <a:cubicBezTo>
                    <a:pt x="10" y="187"/>
                    <a:pt x="7" y="186"/>
                    <a:pt x="4" y="183"/>
                  </a:cubicBezTo>
                  <a:cubicBezTo>
                    <a:pt x="0" y="179"/>
                    <a:pt x="0" y="171"/>
                    <a:pt x="5" y="167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8" y="0"/>
                    <a:pt x="195" y="0"/>
                    <a:pt x="200" y="5"/>
                  </a:cubicBezTo>
                  <a:cubicBezTo>
                    <a:pt x="204" y="10"/>
                    <a:pt x="204" y="17"/>
                    <a:pt x="199" y="22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6"/>
                    <a:pt x="16" y="187"/>
                    <a:pt x="13" y="187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任意多边形 35">
              <a:extLst>
                <a:ext uri="{FF2B5EF4-FFF2-40B4-BE49-F238E27FC236}">
                  <a16:creationId xmlns="" xmlns:a16="http://schemas.microsoft.com/office/drawing/2014/main" id="{3CE71791-A060-4DFE-A551-21AEFBEDE7B3}"/>
                </a:ext>
              </a:extLst>
            </p:cNvPr>
            <p:cNvSpPr/>
            <p:nvPr/>
          </p:nvSpPr>
          <p:spPr bwMode="auto">
            <a:xfrm>
              <a:off x="3535600" y="3391317"/>
              <a:ext cx="133418" cy="195544"/>
            </a:xfrm>
            <a:custGeom>
              <a:avLst/>
              <a:gdLst>
                <a:gd name="T0" fmla="*/ 126 w 140"/>
                <a:gd name="T1" fmla="*/ 206 h 206"/>
                <a:gd name="T2" fmla="*/ 116 w 140"/>
                <a:gd name="T3" fmla="*/ 201 h 206"/>
                <a:gd name="T4" fmla="*/ 3 w 140"/>
                <a:gd name="T5" fmla="*/ 20 h 206"/>
                <a:gd name="T6" fmla="*/ 7 w 140"/>
                <a:gd name="T7" fmla="*/ 3 h 206"/>
                <a:gd name="T8" fmla="*/ 23 w 140"/>
                <a:gd name="T9" fmla="*/ 7 h 206"/>
                <a:gd name="T10" fmla="*/ 136 w 140"/>
                <a:gd name="T11" fmla="*/ 188 h 206"/>
                <a:gd name="T12" fmla="*/ 132 w 140"/>
                <a:gd name="T13" fmla="*/ 205 h 206"/>
                <a:gd name="T14" fmla="*/ 126 w 140"/>
                <a:gd name="T1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06">
                  <a:moveTo>
                    <a:pt x="126" y="206"/>
                  </a:moveTo>
                  <a:cubicBezTo>
                    <a:pt x="122" y="206"/>
                    <a:pt x="118" y="204"/>
                    <a:pt x="116" y="20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4"/>
                    <a:pt x="1" y="7"/>
                    <a:pt x="7" y="3"/>
                  </a:cubicBezTo>
                  <a:cubicBezTo>
                    <a:pt x="12" y="0"/>
                    <a:pt x="20" y="1"/>
                    <a:pt x="23" y="7"/>
                  </a:cubicBezTo>
                  <a:cubicBezTo>
                    <a:pt x="136" y="188"/>
                    <a:pt x="136" y="188"/>
                    <a:pt x="136" y="188"/>
                  </a:cubicBezTo>
                  <a:cubicBezTo>
                    <a:pt x="140" y="194"/>
                    <a:pt x="138" y="201"/>
                    <a:pt x="132" y="205"/>
                  </a:cubicBezTo>
                  <a:cubicBezTo>
                    <a:pt x="130" y="206"/>
                    <a:pt x="128" y="206"/>
                    <a:pt x="126" y="206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任意多边形 36">
              <a:extLst>
                <a:ext uri="{FF2B5EF4-FFF2-40B4-BE49-F238E27FC236}">
                  <a16:creationId xmlns="" xmlns:a16="http://schemas.microsoft.com/office/drawing/2014/main" id="{73C3933C-E801-4447-8E06-0BBDF6B6A6D5}"/>
                </a:ext>
              </a:extLst>
            </p:cNvPr>
            <p:cNvSpPr/>
            <p:nvPr/>
          </p:nvSpPr>
          <p:spPr bwMode="auto">
            <a:xfrm>
              <a:off x="3642538" y="4085904"/>
              <a:ext cx="166008" cy="139529"/>
            </a:xfrm>
            <a:custGeom>
              <a:avLst/>
              <a:gdLst>
                <a:gd name="T0" fmla="*/ 13 w 174"/>
                <a:gd name="T1" fmla="*/ 148 h 148"/>
                <a:gd name="T2" fmla="*/ 4 w 174"/>
                <a:gd name="T3" fmla="*/ 144 h 148"/>
                <a:gd name="T4" fmla="*/ 5 w 174"/>
                <a:gd name="T5" fmla="*/ 127 h 148"/>
                <a:gd name="T6" fmla="*/ 153 w 174"/>
                <a:gd name="T7" fmla="*/ 4 h 148"/>
                <a:gd name="T8" fmla="*/ 170 w 174"/>
                <a:gd name="T9" fmla="*/ 6 h 148"/>
                <a:gd name="T10" fmla="*/ 169 w 174"/>
                <a:gd name="T11" fmla="*/ 22 h 148"/>
                <a:gd name="T12" fmla="*/ 21 w 174"/>
                <a:gd name="T13" fmla="*/ 145 h 148"/>
                <a:gd name="T14" fmla="*/ 13 w 174"/>
                <a:gd name="T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48">
                  <a:moveTo>
                    <a:pt x="13" y="148"/>
                  </a:moveTo>
                  <a:cubicBezTo>
                    <a:pt x="10" y="148"/>
                    <a:pt x="6" y="147"/>
                    <a:pt x="4" y="144"/>
                  </a:cubicBezTo>
                  <a:cubicBezTo>
                    <a:pt x="0" y="139"/>
                    <a:pt x="0" y="131"/>
                    <a:pt x="5" y="127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8" y="0"/>
                    <a:pt x="166" y="0"/>
                    <a:pt x="170" y="6"/>
                  </a:cubicBezTo>
                  <a:cubicBezTo>
                    <a:pt x="174" y="11"/>
                    <a:pt x="174" y="18"/>
                    <a:pt x="169" y="22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18" y="147"/>
                    <a:pt x="16" y="148"/>
                    <a:pt x="13" y="148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任意多边形 37">
              <a:extLst>
                <a:ext uri="{FF2B5EF4-FFF2-40B4-BE49-F238E27FC236}">
                  <a16:creationId xmlns="" xmlns:a16="http://schemas.microsoft.com/office/drawing/2014/main" id="{21793DD7-0611-4542-8B7F-2BE398661245}"/>
                </a:ext>
              </a:extLst>
            </p:cNvPr>
            <p:cNvSpPr/>
            <p:nvPr/>
          </p:nvSpPr>
          <p:spPr bwMode="auto">
            <a:xfrm>
              <a:off x="3550877" y="3679540"/>
              <a:ext cx="118141" cy="150732"/>
            </a:xfrm>
            <a:custGeom>
              <a:avLst/>
              <a:gdLst>
                <a:gd name="T0" fmla="*/ 110 w 124"/>
                <a:gd name="T1" fmla="*/ 159 h 159"/>
                <a:gd name="T2" fmla="*/ 100 w 124"/>
                <a:gd name="T3" fmla="*/ 154 h 159"/>
                <a:gd name="T4" fmla="*/ 3 w 124"/>
                <a:gd name="T5" fmla="*/ 21 h 159"/>
                <a:gd name="T6" fmla="*/ 6 w 124"/>
                <a:gd name="T7" fmla="*/ 4 h 159"/>
                <a:gd name="T8" fmla="*/ 23 w 124"/>
                <a:gd name="T9" fmla="*/ 7 h 159"/>
                <a:gd name="T10" fmla="*/ 120 w 124"/>
                <a:gd name="T11" fmla="*/ 140 h 159"/>
                <a:gd name="T12" fmla="*/ 117 w 124"/>
                <a:gd name="T13" fmla="*/ 157 h 159"/>
                <a:gd name="T14" fmla="*/ 110 w 124"/>
                <a:gd name="T1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59">
                  <a:moveTo>
                    <a:pt x="110" y="159"/>
                  </a:moveTo>
                  <a:cubicBezTo>
                    <a:pt x="106" y="159"/>
                    <a:pt x="103" y="157"/>
                    <a:pt x="100" y="15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5"/>
                    <a:pt x="1" y="8"/>
                    <a:pt x="6" y="4"/>
                  </a:cubicBezTo>
                  <a:cubicBezTo>
                    <a:pt x="12" y="0"/>
                    <a:pt x="19" y="1"/>
                    <a:pt x="23" y="7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24" y="146"/>
                    <a:pt x="122" y="153"/>
                    <a:pt x="117" y="157"/>
                  </a:cubicBezTo>
                  <a:cubicBezTo>
                    <a:pt x="115" y="158"/>
                    <a:pt x="112" y="159"/>
                    <a:pt x="110" y="159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任意多边形 38">
              <a:extLst>
                <a:ext uri="{FF2B5EF4-FFF2-40B4-BE49-F238E27FC236}">
                  <a16:creationId xmlns="" xmlns:a16="http://schemas.microsoft.com/office/drawing/2014/main" id="{C20A23AE-C876-46C9-8816-8859CCF043DF}"/>
                </a:ext>
              </a:extLst>
            </p:cNvPr>
            <p:cNvSpPr/>
            <p:nvPr/>
          </p:nvSpPr>
          <p:spPr bwMode="auto">
            <a:xfrm>
              <a:off x="3388942" y="4865024"/>
              <a:ext cx="532653" cy="426733"/>
            </a:xfrm>
            <a:custGeom>
              <a:avLst/>
              <a:gdLst>
                <a:gd name="T0" fmla="*/ 59 w 562"/>
                <a:gd name="T1" fmla="*/ 0 h 450"/>
                <a:gd name="T2" fmla="*/ 66 w 562"/>
                <a:gd name="T3" fmla="*/ 356 h 450"/>
                <a:gd name="T4" fmla="*/ 66 w 562"/>
                <a:gd name="T5" fmla="*/ 356 h 450"/>
                <a:gd name="T6" fmla="*/ 229 w 562"/>
                <a:gd name="T7" fmla="*/ 450 h 450"/>
                <a:gd name="T8" fmla="*/ 333 w 562"/>
                <a:gd name="T9" fmla="*/ 450 h 450"/>
                <a:gd name="T10" fmla="*/ 496 w 562"/>
                <a:gd name="T11" fmla="*/ 356 h 450"/>
                <a:gd name="T12" fmla="*/ 496 w 562"/>
                <a:gd name="T13" fmla="*/ 356 h 450"/>
                <a:gd name="T14" fmla="*/ 503 w 562"/>
                <a:gd name="T15" fmla="*/ 0 h 450"/>
                <a:gd name="T16" fmla="*/ 59 w 562"/>
                <a:gd name="T17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2" h="450">
                  <a:moveTo>
                    <a:pt x="59" y="0"/>
                  </a:moveTo>
                  <a:cubicBezTo>
                    <a:pt x="0" y="112"/>
                    <a:pt x="3" y="246"/>
                    <a:pt x="66" y="356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99" y="414"/>
                    <a:pt x="161" y="450"/>
                    <a:pt x="229" y="450"/>
                  </a:cubicBezTo>
                  <a:cubicBezTo>
                    <a:pt x="333" y="450"/>
                    <a:pt x="333" y="450"/>
                    <a:pt x="333" y="450"/>
                  </a:cubicBezTo>
                  <a:cubicBezTo>
                    <a:pt x="401" y="450"/>
                    <a:pt x="463" y="414"/>
                    <a:pt x="496" y="356"/>
                  </a:cubicBezTo>
                  <a:cubicBezTo>
                    <a:pt x="496" y="356"/>
                    <a:pt x="496" y="356"/>
                    <a:pt x="496" y="356"/>
                  </a:cubicBezTo>
                  <a:cubicBezTo>
                    <a:pt x="560" y="246"/>
                    <a:pt x="562" y="112"/>
                    <a:pt x="503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523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: 圆角 92">
            <a:extLst>
              <a:ext uri="{FF2B5EF4-FFF2-40B4-BE49-F238E27FC236}">
                <a16:creationId xmlns="" xmlns:a16="http://schemas.microsoft.com/office/drawing/2014/main" id="{84D22298-5C80-414E-87DA-E84E9B59B412}"/>
              </a:ext>
            </a:extLst>
          </p:cNvPr>
          <p:cNvSpPr/>
          <p:nvPr/>
        </p:nvSpPr>
        <p:spPr>
          <a:xfrm>
            <a:off x="4921249" y="1603038"/>
            <a:ext cx="6597651" cy="4515044"/>
          </a:xfrm>
          <a:prstGeom prst="roundRect">
            <a:avLst>
              <a:gd name="adj" fmla="val 4143"/>
            </a:avLst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="" xmlns:a16="http://schemas.microsoft.com/office/drawing/2014/main" id="{ADFEAACE-3B86-4FCF-BF24-3D0718F97C42}"/>
              </a:ext>
            </a:extLst>
          </p:cNvPr>
          <p:cNvSpPr/>
          <p:nvPr/>
        </p:nvSpPr>
        <p:spPr>
          <a:xfrm>
            <a:off x="4803139" y="1428931"/>
            <a:ext cx="6597651" cy="4602480"/>
          </a:xfrm>
          <a:prstGeom prst="roundRect">
            <a:avLst>
              <a:gd name="adj" fmla="val 4143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8069087-E976-43EF-B0AD-0B7A4EA739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64658" y="435115"/>
            <a:ext cx="7578506" cy="553998"/>
          </a:xfrm>
        </p:spPr>
        <p:txBody>
          <a:bodyPr/>
          <a:lstStyle/>
          <a:p>
            <a:r>
              <a:rPr lang="zh-CN" altLang="en-US" dirty="0"/>
              <a:t>述能举证</a:t>
            </a:r>
            <a:r>
              <a:rPr lang="en-US" altLang="zh-CN" dirty="0"/>
              <a:t>—</a:t>
            </a:r>
            <a:r>
              <a:rPr lang="zh-CN" altLang="en-US" dirty="0"/>
              <a:t>信息化系统推进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AEF6097-C50B-4604-AD66-B680D5957B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F5BED462-187D-4F4E-A955-E6DC4D4C736A}"/>
              </a:ext>
            </a:extLst>
          </p:cNvPr>
          <p:cNvGrpSpPr/>
          <p:nvPr/>
        </p:nvGrpSpPr>
        <p:grpSpPr>
          <a:xfrm>
            <a:off x="986237" y="2443469"/>
            <a:ext cx="3198922" cy="3071960"/>
            <a:chOff x="651184" y="2187281"/>
            <a:chExt cx="3784600" cy="3634392"/>
          </a:xfrm>
        </p:grpSpPr>
        <p:sp>
          <p:nvSpPr>
            <p:cNvPr id="7" name="椭圆 6"/>
            <p:cNvSpPr/>
            <p:nvPr>
              <p:custDataLst>
                <p:tags r:id="rId16"/>
              </p:custDataLst>
            </p:nvPr>
          </p:nvSpPr>
          <p:spPr>
            <a:xfrm rot="18199285">
              <a:off x="857558" y="2236954"/>
              <a:ext cx="3334387" cy="353504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53975" cmpd="dbl">
              <a:noFill/>
            </a:ln>
          </p:spPr>
          <p:style>
            <a:lnRef idx="2">
              <a:srgbClr val="9BBB59">
                <a:shade val="50000"/>
              </a:srgbClr>
            </a:lnRef>
            <a:fillRef idx="1">
              <a:srgbClr val="9BBB59"/>
            </a:fillRef>
            <a:effectRef idx="0">
              <a:srgbClr val="9BBB59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15FD526F-AFB9-4AB0-BB40-F12865BF4244}"/>
                </a:ext>
              </a:extLst>
            </p:cNvPr>
            <p:cNvGrpSpPr/>
            <p:nvPr/>
          </p:nvGrpSpPr>
          <p:grpSpPr>
            <a:xfrm>
              <a:off x="651184" y="2187281"/>
              <a:ext cx="3784600" cy="3634392"/>
              <a:chOff x="651184" y="2187281"/>
              <a:chExt cx="3784600" cy="3634392"/>
            </a:xfrm>
          </p:grpSpPr>
          <p:sp>
            <p:nvSpPr>
              <p:cNvPr id="22" name="直接连接符 21"/>
              <p:cNvSpPr/>
              <p:nvPr>
                <p:custDataLst>
                  <p:tags r:id="rId17"/>
                </p:custDataLst>
              </p:nvPr>
            </p:nvSpPr>
            <p:spPr bwMode="auto">
              <a:xfrm flipH="1" flipV="1">
                <a:off x="2453314" y="2187281"/>
                <a:ext cx="1022350" cy="228919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任意多边形 22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3475029" y="2416200"/>
                <a:ext cx="960755" cy="1544601"/>
              </a:xfrm>
              <a:custGeom>
                <a:avLst/>
                <a:gdLst>
                  <a:gd name="T0" fmla="*/ 669 w 669"/>
                  <a:gd name="T1" fmla="*/ 1134 h 1134"/>
                  <a:gd name="T2" fmla="*/ 591 w 669"/>
                  <a:gd name="T3" fmla="*/ 550 h 1134"/>
                  <a:gd name="T4" fmla="*/ 0 w 669"/>
                  <a:gd name="T5" fmla="*/ 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9" h="1134">
                    <a:moveTo>
                      <a:pt x="669" y="1134"/>
                    </a:moveTo>
                    <a:lnTo>
                      <a:pt x="591" y="55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任意多边形 23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643054" y="3960802"/>
                <a:ext cx="2792730" cy="1860871"/>
              </a:xfrm>
              <a:custGeom>
                <a:avLst/>
                <a:gdLst>
                  <a:gd name="T0" fmla="*/ 0 w 1945"/>
                  <a:gd name="T1" fmla="*/ 1276 h 1366"/>
                  <a:gd name="T2" fmla="*/ 830 w 1945"/>
                  <a:gd name="T3" fmla="*/ 1366 h 1366"/>
                  <a:gd name="T4" fmla="*/ 1305 w 1945"/>
                  <a:gd name="T5" fmla="*/ 1162 h 1366"/>
                  <a:gd name="T6" fmla="*/ 1804 w 1945"/>
                  <a:gd name="T7" fmla="*/ 737 h 1366"/>
                  <a:gd name="T8" fmla="*/ 1945 w 1945"/>
                  <a:gd name="T9" fmla="*/ 0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5" h="1366">
                    <a:moveTo>
                      <a:pt x="0" y="1276"/>
                    </a:moveTo>
                    <a:lnTo>
                      <a:pt x="830" y="1366"/>
                    </a:lnTo>
                    <a:lnTo>
                      <a:pt x="1305" y="1162"/>
                    </a:lnTo>
                    <a:lnTo>
                      <a:pt x="1804" y="737"/>
                    </a:lnTo>
                    <a:lnTo>
                      <a:pt x="1945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直接连接符 24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801679" y="4680089"/>
                <a:ext cx="841375" cy="1018690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任意多边形 25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51184" y="3198140"/>
                <a:ext cx="150495" cy="1481950"/>
              </a:xfrm>
              <a:custGeom>
                <a:avLst/>
                <a:gdLst>
                  <a:gd name="T0" fmla="*/ 609 w 609"/>
                  <a:gd name="T1" fmla="*/ 0 h 1611"/>
                  <a:gd name="T2" fmla="*/ 592 w 609"/>
                  <a:gd name="T3" fmla="*/ 5 h 1611"/>
                  <a:gd name="T4" fmla="*/ 313 w 609"/>
                  <a:gd name="T5" fmla="*/ 392 h 1611"/>
                  <a:gd name="T6" fmla="*/ 52 w 609"/>
                  <a:gd name="T7" fmla="*/ 523 h 1611"/>
                  <a:gd name="T8" fmla="*/ 0 w 609"/>
                  <a:gd name="T9" fmla="*/ 1132 h 1611"/>
                  <a:gd name="T10" fmla="*/ 105 w 609"/>
                  <a:gd name="T11" fmla="*/ 1611 h 1611"/>
                  <a:gd name="connsiteX0" fmla="*/ 10000 w 10018"/>
                  <a:gd name="connsiteY0" fmla="*/ 0 h 10000"/>
                  <a:gd name="connsiteX1" fmla="*/ 10018 w 10018"/>
                  <a:gd name="connsiteY1" fmla="*/ 1358 h 10000"/>
                  <a:gd name="connsiteX2" fmla="*/ 5140 w 10018"/>
                  <a:gd name="connsiteY2" fmla="*/ 2433 h 10000"/>
                  <a:gd name="connsiteX3" fmla="*/ 854 w 10018"/>
                  <a:gd name="connsiteY3" fmla="*/ 3246 h 10000"/>
                  <a:gd name="connsiteX4" fmla="*/ 0 w 10018"/>
                  <a:gd name="connsiteY4" fmla="*/ 7027 h 10000"/>
                  <a:gd name="connsiteX5" fmla="*/ 1724 w 10018"/>
                  <a:gd name="connsiteY5" fmla="*/ 10000 h 10000"/>
                  <a:gd name="connsiteX0-1" fmla="*/ 12868 w 12868"/>
                  <a:gd name="connsiteY0-2" fmla="*/ 0 h 9028"/>
                  <a:gd name="connsiteX1-3" fmla="*/ 10018 w 12868"/>
                  <a:gd name="connsiteY1-4" fmla="*/ 386 h 9028"/>
                  <a:gd name="connsiteX2-5" fmla="*/ 5140 w 12868"/>
                  <a:gd name="connsiteY2-6" fmla="*/ 1461 h 9028"/>
                  <a:gd name="connsiteX3-7" fmla="*/ 854 w 12868"/>
                  <a:gd name="connsiteY3-8" fmla="*/ 2274 h 9028"/>
                  <a:gd name="connsiteX4-9" fmla="*/ 0 w 12868"/>
                  <a:gd name="connsiteY4-10" fmla="*/ 6055 h 9028"/>
                  <a:gd name="connsiteX5-11" fmla="*/ 1724 w 12868"/>
                  <a:gd name="connsiteY5-12" fmla="*/ 9028 h 9028"/>
                  <a:gd name="connsiteX0-13" fmla="*/ 7785 w 7785"/>
                  <a:gd name="connsiteY0-14" fmla="*/ 0 h 9572"/>
                  <a:gd name="connsiteX1-15" fmla="*/ 3994 w 7785"/>
                  <a:gd name="connsiteY1-16" fmla="*/ 1190 h 9572"/>
                  <a:gd name="connsiteX2-17" fmla="*/ 664 w 7785"/>
                  <a:gd name="connsiteY2-18" fmla="*/ 2091 h 9572"/>
                  <a:gd name="connsiteX3-19" fmla="*/ 0 w 7785"/>
                  <a:gd name="connsiteY3-20" fmla="*/ 6279 h 9572"/>
                  <a:gd name="connsiteX4-21" fmla="*/ 1340 w 7785"/>
                  <a:gd name="connsiteY4-22" fmla="*/ 9572 h 9572"/>
                  <a:gd name="connsiteX0-23" fmla="*/ 5130 w 5130"/>
                  <a:gd name="connsiteY0-24" fmla="*/ 0 h 8757"/>
                  <a:gd name="connsiteX1-25" fmla="*/ 853 w 5130"/>
                  <a:gd name="connsiteY1-26" fmla="*/ 941 h 8757"/>
                  <a:gd name="connsiteX2-27" fmla="*/ 0 w 5130"/>
                  <a:gd name="connsiteY2-28" fmla="*/ 5317 h 8757"/>
                  <a:gd name="connsiteX3-29" fmla="*/ 1721 w 5130"/>
                  <a:gd name="connsiteY3-30" fmla="*/ 8757 h 8757"/>
                  <a:gd name="connsiteX0-31" fmla="*/ 1663 w 3355"/>
                  <a:gd name="connsiteY0-32" fmla="*/ 0 h 8925"/>
                  <a:gd name="connsiteX1-33" fmla="*/ 0 w 3355"/>
                  <a:gd name="connsiteY1-34" fmla="*/ 4997 h 8925"/>
                  <a:gd name="connsiteX2-35" fmla="*/ 3355 w 3355"/>
                  <a:gd name="connsiteY2-36" fmla="*/ 8925 h 89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3355" h="8925">
                    <a:moveTo>
                      <a:pt x="1663" y="0"/>
                    </a:moveTo>
                    <a:lnTo>
                      <a:pt x="0" y="4997"/>
                    </a:lnTo>
                    <a:lnTo>
                      <a:pt x="3355" y="8925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直接连接符 26"/>
              <p:cNvSpPr/>
              <p:nvPr>
                <p:custDataLst>
                  <p:tags r:id="rId22"/>
                </p:custDataLst>
              </p:nvPr>
            </p:nvSpPr>
            <p:spPr bwMode="auto">
              <a:xfrm flipH="1">
                <a:off x="1525579" y="2187281"/>
                <a:ext cx="927735" cy="298197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任意多边形 27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526849" y="2390296"/>
                <a:ext cx="1953260" cy="103616"/>
              </a:xfrm>
              <a:custGeom>
                <a:avLst/>
                <a:gdLst>
                  <a:gd name="T0" fmla="*/ 0 w 1375"/>
                  <a:gd name="T1" fmla="*/ 69 h 119"/>
                  <a:gd name="T2" fmla="*/ 0 w 1375"/>
                  <a:gd name="T3" fmla="*/ 69 h 119"/>
                  <a:gd name="T4" fmla="*/ 681 w 1375"/>
                  <a:gd name="T5" fmla="*/ 0 h 119"/>
                  <a:gd name="T6" fmla="*/ 681 w 1375"/>
                  <a:gd name="T7" fmla="*/ 0 h 119"/>
                  <a:gd name="T8" fmla="*/ 1375 w 1375"/>
                  <a:gd name="T9" fmla="*/ 13 h 119"/>
                  <a:gd name="T10" fmla="*/ 1279 w 1375"/>
                  <a:gd name="T11" fmla="*/ 119 h 119"/>
                  <a:gd name="connsiteX0" fmla="*/ 0 w 10000"/>
                  <a:gd name="connsiteY0" fmla="*/ 5798 h 12759"/>
                  <a:gd name="connsiteX1" fmla="*/ 0 w 10000"/>
                  <a:gd name="connsiteY1" fmla="*/ 5798 h 12759"/>
                  <a:gd name="connsiteX2" fmla="*/ 4953 w 10000"/>
                  <a:gd name="connsiteY2" fmla="*/ 0 h 12759"/>
                  <a:gd name="connsiteX3" fmla="*/ 4953 w 10000"/>
                  <a:gd name="connsiteY3" fmla="*/ 0 h 12759"/>
                  <a:gd name="connsiteX4" fmla="*/ 10000 w 10000"/>
                  <a:gd name="connsiteY4" fmla="*/ 1092 h 12759"/>
                  <a:gd name="connsiteX5" fmla="*/ 9413 w 10000"/>
                  <a:gd name="connsiteY5" fmla="*/ 12759 h 12759"/>
                  <a:gd name="connsiteX0-1" fmla="*/ 0 w 10000"/>
                  <a:gd name="connsiteY0-2" fmla="*/ 5798 h 5798"/>
                  <a:gd name="connsiteX1-3" fmla="*/ 0 w 10000"/>
                  <a:gd name="connsiteY1-4" fmla="*/ 5798 h 5798"/>
                  <a:gd name="connsiteX2-5" fmla="*/ 4953 w 10000"/>
                  <a:gd name="connsiteY2-6" fmla="*/ 0 h 5798"/>
                  <a:gd name="connsiteX3-7" fmla="*/ 4953 w 10000"/>
                  <a:gd name="connsiteY3-8" fmla="*/ 0 h 5798"/>
                  <a:gd name="connsiteX4-9" fmla="*/ 10000 w 10000"/>
                  <a:gd name="connsiteY4-10" fmla="*/ 1092 h 57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5798">
                    <a:moveTo>
                      <a:pt x="0" y="5798"/>
                    </a:moveTo>
                    <a:lnTo>
                      <a:pt x="0" y="5798"/>
                    </a:lnTo>
                    <a:lnTo>
                      <a:pt x="4953" y="0"/>
                    </a:lnTo>
                    <a:lnTo>
                      <a:pt x="4953" y="0"/>
                    </a:lnTo>
                    <a:lnTo>
                      <a:pt x="10000" y="1092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任意多边形 28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387784" y="4107792"/>
                <a:ext cx="255270" cy="1590987"/>
              </a:xfrm>
              <a:custGeom>
                <a:avLst/>
                <a:gdLst>
                  <a:gd name="T0" fmla="*/ 0 w 178"/>
                  <a:gd name="T1" fmla="*/ 0 h 1168"/>
                  <a:gd name="T2" fmla="*/ 144 w 178"/>
                  <a:gd name="T3" fmla="*/ 792 h 1168"/>
                  <a:gd name="T4" fmla="*/ 178 w 178"/>
                  <a:gd name="T5" fmla="*/ 1168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8" h="1168">
                    <a:moveTo>
                      <a:pt x="0" y="0"/>
                    </a:moveTo>
                    <a:lnTo>
                      <a:pt x="144" y="792"/>
                    </a:lnTo>
                    <a:lnTo>
                      <a:pt x="178" y="1168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任意多边形 29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387784" y="2492105"/>
                <a:ext cx="189230" cy="1615687"/>
              </a:xfrm>
              <a:custGeom>
                <a:avLst/>
                <a:gdLst>
                  <a:gd name="T0" fmla="*/ 79 w 132"/>
                  <a:gd name="T1" fmla="*/ 0 h 1186"/>
                  <a:gd name="T2" fmla="*/ 132 w 132"/>
                  <a:gd name="T3" fmla="*/ 368 h 1186"/>
                  <a:gd name="T4" fmla="*/ 0 w 132"/>
                  <a:gd name="T5" fmla="*/ 1186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1186">
                    <a:moveTo>
                      <a:pt x="79" y="0"/>
                    </a:moveTo>
                    <a:lnTo>
                      <a:pt x="132" y="368"/>
                    </a:lnTo>
                    <a:lnTo>
                      <a:pt x="0" y="1186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任意多边形 30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2404419" y="4791537"/>
                <a:ext cx="430530" cy="1029533"/>
              </a:xfrm>
              <a:custGeom>
                <a:avLst/>
                <a:gdLst>
                  <a:gd name="T0" fmla="*/ 0 w 398"/>
                  <a:gd name="T1" fmla="*/ 0 h 756"/>
                  <a:gd name="T2" fmla="*/ 219 w 398"/>
                  <a:gd name="T3" fmla="*/ 591 h 756"/>
                  <a:gd name="T4" fmla="*/ 300 w 398"/>
                  <a:gd name="T5" fmla="*/ 756 h 756"/>
                  <a:gd name="T6" fmla="*/ 398 w 398"/>
                  <a:gd name="T7" fmla="*/ 595 h 756"/>
                  <a:gd name="connsiteX0" fmla="*/ 0 w 13102"/>
                  <a:gd name="connsiteY0" fmla="*/ 0 h 10000"/>
                  <a:gd name="connsiteX1" fmla="*/ 5503 w 13102"/>
                  <a:gd name="connsiteY1" fmla="*/ 7817 h 10000"/>
                  <a:gd name="connsiteX2" fmla="*/ 7538 w 13102"/>
                  <a:gd name="connsiteY2" fmla="*/ 10000 h 10000"/>
                  <a:gd name="connsiteX3" fmla="*/ 13102 w 13102"/>
                  <a:gd name="connsiteY3" fmla="*/ 9384 h 10000"/>
                  <a:gd name="connsiteX0-1" fmla="*/ 0 w 7538"/>
                  <a:gd name="connsiteY0-2" fmla="*/ 0 h 10000"/>
                  <a:gd name="connsiteX1-3" fmla="*/ 5503 w 7538"/>
                  <a:gd name="connsiteY1-4" fmla="*/ 7817 h 10000"/>
                  <a:gd name="connsiteX2-5" fmla="*/ 7538 w 7538"/>
                  <a:gd name="connsiteY2-6" fmla="*/ 1000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538" h="10000">
                    <a:moveTo>
                      <a:pt x="0" y="0"/>
                    </a:moveTo>
                    <a:lnTo>
                      <a:pt x="5503" y="7817"/>
                    </a:lnTo>
                    <a:lnTo>
                      <a:pt x="7538" y="1000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任意多边形 31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2404419" y="2398128"/>
                <a:ext cx="473710" cy="2393409"/>
              </a:xfrm>
              <a:custGeom>
                <a:avLst/>
                <a:gdLst>
                  <a:gd name="T0" fmla="*/ 52 w 330"/>
                  <a:gd name="T1" fmla="*/ 0 h 1757"/>
                  <a:gd name="T2" fmla="*/ 330 w 330"/>
                  <a:gd name="T3" fmla="*/ 664 h 1757"/>
                  <a:gd name="T4" fmla="*/ 0 w 330"/>
                  <a:gd name="T5" fmla="*/ 1757 h 1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1757">
                    <a:moveTo>
                      <a:pt x="52" y="0"/>
                    </a:moveTo>
                    <a:lnTo>
                      <a:pt x="330" y="664"/>
                    </a:lnTo>
                    <a:lnTo>
                      <a:pt x="0" y="1757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直接连接符 32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2453314" y="2187281"/>
                <a:ext cx="26035" cy="210846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4" name="直接连接符 33"/>
              <p:cNvSpPr/>
              <p:nvPr>
                <p:custDataLst>
                  <p:tags r:id="rId29"/>
                </p:custDataLst>
              </p:nvPr>
            </p:nvSpPr>
            <p:spPr bwMode="auto">
              <a:xfrm flipH="1">
                <a:off x="726114" y="2484274"/>
                <a:ext cx="791210" cy="713866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直接连接符 34"/>
              <p:cNvSpPr/>
              <p:nvPr>
                <p:custDataLst>
                  <p:tags r:id="rId30"/>
                </p:custDataLst>
              </p:nvPr>
            </p:nvSpPr>
            <p:spPr bwMode="auto">
              <a:xfrm flipH="1" flipV="1">
                <a:off x="4211629" y="3863812"/>
                <a:ext cx="224155" cy="96989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6" name="直接连接符 35"/>
              <p:cNvSpPr/>
              <p:nvPr>
                <p:custDataLst>
                  <p:tags r:id="rId31"/>
                </p:custDataLst>
              </p:nvPr>
            </p:nvSpPr>
            <p:spPr bwMode="auto">
              <a:xfrm flipH="1" flipV="1">
                <a:off x="3465504" y="2417405"/>
                <a:ext cx="255270" cy="629527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直接连接符 7"/>
              <p:cNvSpPr/>
              <p:nvPr>
                <p:custDataLst>
                  <p:tags r:id="rId32"/>
                </p:custDataLst>
              </p:nvPr>
            </p:nvSpPr>
            <p:spPr bwMode="auto">
              <a:xfrm flipH="1" flipV="1">
                <a:off x="3720774" y="3046933"/>
                <a:ext cx="490855" cy="817482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" name="直接连接符 8"/>
              <p:cNvSpPr/>
              <p:nvPr>
                <p:custDataLst>
                  <p:tags r:id="rId33"/>
                </p:custDataLst>
              </p:nvPr>
            </p:nvSpPr>
            <p:spPr bwMode="auto">
              <a:xfrm flipH="1" flipV="1">
                <a:off x="4211629" y="3863812"/>
                <a:ext cx="21590" cy="1100619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任意多边形 38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2404419" y="4791537"/>
                <a:ext cx="1829435" cy="328318"/>
              </a:xfrm>
              <a:custGeom>
                <a:avLst/>
                <a:gdLst>
                  <a:gd name="T0" fmla="*/ 0 w 1274"/>
                  <a:gd name="T1" fmla="*/ 0 h 241"/>
                  <a:gd name="T2" fmla="*/ 909 w 1274"/>
                  <a:gd name="T3" fmla="*/ 241 h 241"/>
                  <a:gd name="T4" fmla="*/ 1274 w 1274"/>
                  <a:gd name="T5" fmla="*/ 12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4" h="241">
                    <a:moveTo>
                      <a:pt x="0" y="0"/>
                    </a:moveTo>
                    <a:lnTo>
                      <a:pt x="909" y="241"/>
                    </a:lnTo>
                    <a:lnTo>
                      <a:pt x="1274" y="127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" name="直接连接符 9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387784" y="4107792"/>
                <a:ext cx="1016635" cy="683745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直接连接符 40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726114" y="3198140"/>
                <a:ext cx="661670" cy="909652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直接连接符 41"/>
              <p:cNvSpPr/>
              <p:nvPr>
                <p:custDataLst>
                  <p:tags r:id="rId37"/>
                </p:custDataLst>
              </p:nvPr>
            </p:nvSpPr>
            <p:spPr bwMode="auto">
              <a:xfrm flipH="1">
                <a:off x="726114" y="2993920"/>
                <a:ext cx="851535" cy="204220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直接连接符 42"/>
              <p:cNvSpPr/>
              <p:nvPr>
                <p:custDataLst>
                  <p:tags r:id="rId38"/>
                </p:custDataLst>
              </p:nvPr>
            </p:nvSpPr>
            <p:spPr bwMode="auto">
              <a:xfrm flipH="1">
                <a:off x="1577014" y="2398128"/>
                <a:ext cx="901700" cy="595190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直接连接符 43"/>
              <p:cNvSpPr/>
              <p:nvPr>
                <p:custDataLst>
                  <p:tags r:id="rId39"/>
                </p:custDataLst>
              </p:nvPr>
            </p:nvSpPr>
            <p:spPr bwMode="auto">
              <a:xfrm flipH="1" flipV="1">
                <a:off x="2478714" y="2398128"/>
                <a:ext cx="1242060" cy="648202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任意多边形 44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3720774" y="3046933"/>
                <a:ext cx="603250" cy="797000"/>
              </a:xfrm>
              <a:custGeom>
                <a:avLst/>
                <a:gdLst>
                  <a:gd name="T0" fmla="*/ 344 w 420"/>
                  <a:gd name="T1" fmla="*/ 585 h 585"/>
                  <a:gd name="T2" fmla="*/ 420 w 420"/>
                  <a:gd name="T3" fmla="*/ 87 h 585"/>
                  <a:gd name="T4" fmla="*/ 0 w 420"/>
                  <a:gd name="T5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0" h="585">
                    <a:moveTo>
                      <a:pt x="344" y="585"/>
                    </a:moveTo>
                    <a:lnTo>
                      <a:pt x="420" y="87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任意多边形 45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3697914" y="3046933"/>
                <a:ext cx="516890" cy="2072922"/>
              </a:xfrm>
              <a:custGeom>
                <a:avLst/>
                <a:gdLst>
                  <a:gd name="T0" fmla="*/ 16 w 360"/>
                  <a:gd name="T1" fmla="*/ 0 h 1522"/>
                  <a:gd name="T2" fmla="*/ 0 w 360"/>
                  <a:gd name="T3" fmla="*/ 729 h 1522"/>
                  <a:gd name="T4" fmla="*/ 8 w 360"/>
                  <a:gd name="T5" fmla="*/ 1522 h 1522"/>
                  <a:gd name="T6" fmla="*/ 358 w 360"/>
                  <a:gd name="T7" fmla="*/ 600 h 1522"/>
                  <a:gd name="T8" fmla="*/ 360 w 360"/>
                  <a:gd name="T9" fmla="*/ 585 h 1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1522">
                    <a:moveTo>
                      <a:pt x="16" y="0"/>
                    </a:moveTo>
                    <a:lnTo>
                      <a:pt x="0" y="729"/>
                    </a:lnTo>
                    <a:lnTo>
                      <a:pt x="8" y="1522"/>
                    </a:lnTo>
                    <a:lnTo>
                      <a:pt x="358" y="600"/>
                    </a:lnTo>
                    <a:lnTo>
                      <a:pt x="360" y="585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" name="直接连接符 10"/>
              <p:cNvSpPr/>
              <p:nvPr>
                <p:custDataLst>
                  <p:tags r:id="rId42"/>
                </p:custDataLst>
              </p:nvPr>
            </p:nvSpPr>
            <p:spPr bwMode="auto">
              <a:xfrm flipV="1">
                <a:off x="2878129" y="3046933"/>
                <a:ext cx="842645" cy="256028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直接连接符 47"/>
              <p:cNvSpPr/>
              <p:nvPr>
                <p:custDataLst>
                  <p:tags r:id="rId43"/>
                </p:custDataLst>
              </p:nvPr>
            </p:nvSpPr>
            <p:spPr bwMode="auto">
              <a:xfrm flipV="1">
                <a:off x="1387784" y="3302961"/>
                <a:ext cx="1490345" cy="815675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任意多边形 48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801679" y="4118635"/>
                <a:ext cx="792480" cy="1068088"/>
              </a:xfrm>
              <a:custGeom>
                <a:avLst/>
                <a:gdLst>
                  <a:gd name="T0" fmla="*/ 552 w 552"/>
                  <a:gd name="T1" fmla="*/ 784 h 784"/>
                  <a:gd name="T2" fmla="*/ 0 w 552"/>
                  <a:gd name="T3" fmla="*/ 412 h 784"/>
                  <a:gd name="T4" fmla="*/ 408 w 552"/>
                  <a:gd name="T5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2" h="784">
                    <a:moveTo>
                      <a:pt x="552" y="784"/>
                    </a:moveTo>
                    <a:lnTo>
                      <a:pt x="0" y="412"/>
                    </a:lnTo>
                    <a:lnTo>
                      <a:pt x="408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直接连接符 49"/>
              <p:cNvSpPr/>
              <p:nvPr>
                <p:custDataLst>
                  <p:tags r:id="rId45"/>
                </p:custDataLst>
              </p:nvPr>
            </p:nvSpPr>
            <p:spPr bwMode="auto">
              <a:xfrm flipH="1">
                <a:off x="1594159" y="4791537"/>
                <a:ext cx="809625" cy="395187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任意多边形 50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2404419" y="3863812"/>
                <a:ext cx="1807845" cy="927725"/>
              </a:xfrm>
              <a:custGeom>
                <a:avLst/>
                <a:gdLst>
                  <a:gd name="T0" fmla="*/ 1259 w 1259"/>
                  <a:gd name="T1" fmla="*/ 0 h 681"/>
                  <a:gd name="T2" fmla="*/ 902 w 1259"/>
                  <a:gd name="T3" fmla="*/ 140 h 681"/>
                  <a:gd name="T4" fmla="*/ 0 w 1259"/>
                  <a:gd name="T5" fmla="*/ 681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9" h="681">
                    <a:moveTo>
                      <a:pt x="1259" y="0"/>
                    </a:moveTo>
                    <a:lnTo>
                      <a:pt x="902" y="140"/>
                    </a:lnTo>
                    <a:lnTo>
                      <a:pt x="0" y="681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任意多边形 51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657659" y="5544560"/>
                <a:ext cx="1847850" cy="157834"/>
              </a:xfrm>
              <a:custGeom>
                <a:avLst/>
                <a:gdLst>
                  <a:gd name="T0" fmla="*/ 1287 w 1287"/>
                  <a:gd name="T1" fmla="*/ 0 h 116"/>
                  <a:gd name="T2" fmla="*/ 739 w 1287"/>
                  <a:gd name="T3" fmla="*/ 38 h 116"/>
                  <a:gd name="T4" fmla="*/ 0 w 128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7" h="116">
                    <a:moveTo>
                      <a:pt x="1287" y="0"/>
                    </a:moveTo>
                    <a:lnTo>
                      <a:pt x="739" y="38"/>
                    </a:lnTo>
                    <a:lnTo>
                      <a:pt x="0" y="116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任意多边形 52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594159" y="5119855"/>
                <a:ext cx="2114550" cy="476513"/>
              </a:xfrm>
              <a:custGeom>
                <a:avLst/>
                <a:gdLst>
                  <a:gd name="T0" fmla="*/ 0 w 1473"/>
                  <a:gd name="T1" fmla="*/ 49 h 350"/>
                  <a:gd name="T2" fmla="*/ 783 w 1473"/>
                  <a:gd name="T3" fmla="*/ 350 h 350"/>
                  <a:gd name="T4" fmla="*/ 1473 w 1473"/>
                  <a:gd name="T5" fmla="*/ 0 h 350"/>
                  <a:gd name="T6" fmla="*/ 1348 w 1473"/>
                  <a:gd name="T7" fmla="*/ 30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3" h="350">
                    <a:moveTo>
                      <a:pt x="0" y="49"/>
                    </a:moveTo>
                    <a:lnTo>
                      <a:pt x="783" y="350"/>
                    </a:lnTo>
                    <a:lnTo>
                      <a:pt x="1473" y="0"/>
                    </a:lnTo>
                    <a:lnTo>
                      <a:pt x="1348" y="303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直接连接符 53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2878129" y="3302961"/>
                <a:ext cx="821055" cy="751818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5" name="直接连接符 54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577014" y="2993920"/>
                <a:ext cx="1300480" cy="309041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63959" y="2789098"/>
                <a:ext cx="2548890" cy="2418108"/>
              </a:xfrm>
              <a:prstGeom prst="ellipse">
                <a:avLst/>
              </a:prstGeom>
              <a:solidFill>
                <a:schemeClr val="accent2">
                  <a:alpha val="86000"/>
                </a:schemeClr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2FCA27FA-170B-4AC3-9822-88D185167A19}"/>
                  </a:ext>
                </a:extLst>
              </p:cNvPr>
              <p:cNvSpPr txBox="1"/>
              <p:nvPr/>
            </p:nvSpPr>
            <p:spPr>
              <a:xfrm>
                <a:off x="1892460" y="3397988"/>
                <a:ext cx="1291890" cy="14200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薪资</a:t>
                </a:r>
                <a:endParaRPr lang="en-US" altLang="zh-CN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系统</a:t>
                </a:r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AB49F56A-E531-409F-8E7B-0F59DCA6BE27}"/>
              </a:ext>
            </a:extLst>
          </p:cNvPr>
          <p:cNvGrpSpPr/>
          <p:nvPr/>
        </p:nvGrpSpPr>
        <p:grpSpPr>
          <a:xfrm>
            <a:off x="6357444" y="1649060"/>
            <a:ext cx="4744720" cy="630613"/>
            <a:chOff x="6570804" y="2019641"/>
            <a:chExt cx="4744720" cy="630613"/>
          </a:xfrm>
        </p:grpSpPr>
        <p:sp>
          <p:nvSpPr>
            <p:cNvPr id="80" name="矩形 79"/>
            <p:cNvSpPr/>
            <p:nvPr>
              <p:custDataLst>
                <p:tags r:id="rId14"/>
              </p:custDataLst>
            </p:nvPr>
          </p:nvSpPr>
          <p:spPr>
            <a:xfrm>
              <a:off x="6570804" y="2019641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发薪流程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份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+FS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修订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份</a:t>
              </a:r>
            </a:p>
          </p:txBody>
        </p:sp>
        <p:sp>
          <p:nvSpPr>
            <p:cNvPr id="57" name="矩形 56"/>
            <p:cNvSpPr/>
            <p:nvPr>
              <p:custDataLst>
                <p:tags r:id="rId15"/>
              </p:custDataLst>
            </p:nvPr>
          </p:nvSpPr>
          <p:spPr>
            <a:xfrm>
              <a:off x="6570804" y="2405763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A5FBDA12-4C0F-426F-886A-4BAC45A66868}"/>
              </a:ext>
            </a:extLst>
          </p:cNvPr>
          <p:cNvGrpSpPr/>
          <p:nvPr/>
        </p:nvGrpSpPr>
        <p:grpSpPr>
          <a:xfrm>
            <a:off x="5281306" y="1670402"/>
            <a:ext cx="622842" cy="622842"/>
            <a:chOff x="5442382" y="2017987"/>
            <a:chExt cx="727410" cy="727410"/>
          </a:xfrm>
        </p:grpSpPr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C8A0F522-7AF1-4DA4-85CD-3D99BD366F3C}"/>
                </a:ext>
              </a:extLst>
            </p:cNvPr>
            <p:cNvSpPr/>
            <p:nvPr/>
          </p:nvSpPr>
          <p:spPr>
            <a:xfrm>
              <a:off x="5442382" y="2017987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任意多边形 1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5608290" y="2237535"/>
              <a:ext cx="410834" cy="303554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E3BBB9CD-7701-4C33-9D66-2A5D34E4290D}"/>
              </a:ext>
            </a:extLst>
          </p:cNvPr>
          <p:cNvGrpSpPr/>
          <p:nvPr/>
        </p:nvGrpSpPr>
        <p:grpSpPr>
          <a:xfrm>
            <a:off x="6357444" y="2524126"/>
            <a:ext cx="4744720" cy="630614"/>
            <a:chOff x="6570804" y="2877447"/>
            <a:chExt cx="4744720" cy="630614"/>
          </a:xfrm>
        </p:grpSpPr>
        <p:sp>
          <p:nvSpPr>
            <p:cNvPr id="74" name="矩形 73"/>
            <p:cNvSpPr/>
            <p:nvPr>
              <p:custDataLst>
                <p:tags r:id="rId11"/>
              </p:custDataLst>
            </p:nvPr>
          </p:nvSpPr>
          <p:spPr>
            <a:xfrm>
              <a:off x="6570804" y="2877447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挖掘薪酬内化需求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项</a:t>
              </a:r>
            </a:p>
          </p:txBody>
        </p:sp>
        <p:sp>
          <p:nvSpPr>
            <p:cNvPr id="75" name="矩形 74"/>
            <p:cNvSpPr/>
            <p:nvPr>
              <p:custDataLst>
                <p:tags r:id="rId12"/>
              </p:custDataLst>
            </p:nvPr>
          </p:nvSpPr>
          <p:spPr>
            <a:xfrm>
              <a:off x="6570804" y="3263570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B75AE2D3-01A4-4AFB-947F-9C93C44F64D1}"/>
              </a:ext>
            </a:extLst>
          </p:cNvPr>
          <p:cNvGrpSpPr/>
          <p:nvPr/>
        </p:nvGrpSpPr>
        <p:grpSpPr>
          <a:xfrm>
            <a:off x="5281306" y="2544891"/>
            <a:ext cx="622842" cy="622842"/>
            <a:chOff x="5442382" y="2825156"/>
            <a:chExt cx="727410" cy="727410"/>
          </a:xfrm>
        </p:grpSpPr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DFD5A5E7-7496-4AD9-A9C8-B39AB6A64628}"/>
                </a:ext>
              </a:extLst>
            </p:cNvPr>
            <p:cNvSpPr/>
            <p:nvPr/>
          </p:nvSpPr>
          <p:spPr>
            <a:xfrm>
              <a:off x="5442382" y="2825156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任意多边形 20"/>
            <p:cNvSpPr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5615941" y="3009222"/>
              <a:ext cx="380294" cy="327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18B53DC3-3D3E-485A-96D1-0B54ADBC4715}"/>
              </a:ext>
            </a:extLst>
          </p:cNvPr>
          <p:cNvGrpSpPr/>
          <p:nvPr/>
        </p:nvGrpSpPr>
        <p:grpSpPr>
          <a:xfrm>
            <a:off x="6357444" y="3399192"/>
            <a:ext cx="4744720" cy="629460"/>
            <a:chOff x="6570804" y="3735253"/>
            <a:chExt cx="4744720" cy="629460"/>
          </a:xfrm>
        </p:grpSpPr>
        <p:sp>
          <p:nvSpPr>
            <p:cNvPr id="59" name="矩形 58"/>
            <p:cNvSpPr/>
            <p:nvPr>
              <p:custDataLst>
                <p:tags r:id="rId8"/>
              </p:custDataLst>
            </p:nvPr>
          </p:nvSpPr>
          <p:spPr>
            <a:xfrm>
              <a:off x="6570804" y="3735253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薪酬优化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项</a:t>
              </a:r>
            </a:p>
          </p:txBody>
        </p:sp>
        <p:sp>
          <p:nvSpPr>
            <p:cNvPr id="60" name="矩形 59"/>
            <p:cNvSpPr/>
            <p:nvPr>
              <p:custDataLst>
                <p:tags r:id="rId9"/>
              </p:custDataLst>
            </p:nvPr>
          </p:nvSpPr>
          <p:spPr>
            <a:xfrm>
              <a:off x="6570804" y="4120222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811C1151-C39E-4DFB-861D-AF4F4A8BF614}"/>
              </a:ext>
            </a:extLst>
          </p:cNvPr>
          <p:cNvGrpSpPr/>
          <p:nvPr/>
        </p:nvGrpSpPr>
        <p:grpSpPr>
          <a:xfrm>
            <a:off x="5281306" y="3419380"/>
            <a:ext cx="622842" cy="622842"/>
            <a:chOff x="5442382" y="3632325"/>
            <a:chExt cx="727410" cy="727410"/>
          </a:xfrm>
          <a:effectLst/>
        </p:grpSpPr>
        <p:sp>
          <p:nvSpPr>
            <p:cNvPr id="89" name="椭圆 88">
              <a:extLst>
                <a:ext uri="{FF2B5EF4-FFF2-40B4-BE49-F238E27FC236}">
                  <a16:creationId xmlns="" xmlns:a16="http://schemas.microsoft.com/office/drawing/2014/main" id="{2BC26C79-C25F-4259-897D-C20A4723F406}"/>
                </a:ext>
              </a:extLst>
            </p:cNvPr>
            <p:cNvSpPr/>
            <p:nvPr/>
          </p:nvSpPr>
          <p:spPr>
            <a:xfrm>
              <a:off x="5442382" y="3632325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5635225" y="3839346"/>
              <a:ext cx="327485" cy="295903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113EACBD-DAA1-4EC2-A50E-ECCAEB9B838C}"/>
              </a:ext>
            </a:extLst>
          </p:cNvPr>
          <p:cNvGrpSpPr/>
          <p:nvPr/>
        </p:nvGrpSpPr>
        <p:grpSpPr>
          <a:xfrm>
            <a:off x="6357444" y="4273103"/>
            <a:ext cx="4744720" cy="629460"/>
            <a:chOff x="6570804" y="4593059"/>
            <a:chExt cx="4744720" cy="629460"/>
          </a:xfrm>
        </p:grpSpPr>
        <p:sp>
          <p:nvSpPr>
            <p:cNvPr id="61" name="矩形 60"/>
            <p:cNvSpPr/>
            <p:nvPr>
              <p:custDataLst>
                <p:tags r:id="rId5"/>
              </p:custDataLst>
            </p:nvPr>
          </p:nvSpPr>
          <p:spPr>
            <a:xfrm>
              <a:off x="6570804" y="4593059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报表优化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张</a:t>
              </a:r>
            </a:p>
          </p:txBody>
        </p:sp>
        <p:sp>
          <p:nvSpPr>
            <p:cNvPr id="73" name="矩形 72"/>
            <p:cNvSpPr/>
            <p:nvPr>
              <p:custDataLst>
                <p:tags r:id="rId6"/>
              </p:custDataLst>
            </p:nvPr>
          </p:nvSpPr>
          <p:spPr>
            <a:xfrm>
              <a:off x="6570804" y="4978028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D49358F1-2AA2-43E7-8066-CDF6B27C4890}"/>
              </a:ext>
            </a:extLst>
          </p:cNvPr>
          <p:cNvGrpSpPr/>
          <p:nvPr/>
        </p:nvGrpSpPr>
        <p:grpSpPr>
          <a:xfrm>
            <a:off x="5281306" y="4293869"/>
            <a:ext cx="622842" cy="622842"/>
            <a:chOff x="5442382" y="4439494"/>
            <a:chExt cx="727410" cy="727410"/>
          </a:xfrm>
        </p:grpSpPr>
        <p:sp>
          <p:nvSpPr>
            <p:cNvPr id="90" name="椭圆 89">
              <a:extLst>
                <a:ext uri="{FF2B5EF4-FFF2-40B4-BE49-F238E27FC236}">
                  <a16:creationId xmlns="" xmlns:a16="http://schemas.microsoft.com/office/drawing/2014/main" id="{9FDDFE76-F6F6-4CBA-AB57-8FDAB693AD77}"/>
                </a:ext>
              </a:extLst>
            </p:cNvPr>
            <p:cNvSpPr/>
            <p:nvPr/>
          </p:nvSpPr>
          <p:spPr>
            <a:xfrm>
              <a:off x="5442382" y="4439494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>
              <p:custDataLst>
                <p:tags r:id="rId4"/>
              </p:custDataLst>
            </p:nvPr>
          </p:nvSpPr>
          <p:spPr>
            <a:xfrm>
              <a:off x="5648857" y="4650409"/>
              <a:ext cx="314461" cy="311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2206" y="3607"/>
                  </a:moveTo>
                  <a:lnTo>
                    <a:pt x="4487" y="1200"/>
                  </a:lnTo>
                  <a:lnTo>
                    <a:pt x="16953" y="1200"/>
                  </a:lnTo>
                  <a:lnTo>
                    <a:pt x="19234" y="3607"/>
                  </a:lnTo>
                  <a:cubicBezTo>
                    <a:pt x="19234" y="3607"/>
                    <a:pt x="2206" y="3607"/>
                    <a:pt x="2206" y="3607"/>
                  </a:cubicBezTo>
                  <a:close/>
                  <a:moveTo>
                    <a:pt x="10720" y="13168"/>
                  </a:moveTo>
                  <a:cubicBezTo>
                    <a:pt x="6671" y="13168"/>
                    <a:pt x="5805" y="7652"/>
                    <a:pt x="5625" y="6516"/>
                  </a:cubicBezTo>
                  <a:lnTo>
                    <a:pt x="7915" y="6516"/>
                  </a:lnTo>
                  <a:cubicBezTo>
                    <a:pt x="8259" y="8173"/>
                    <a:pt x="9042" y="11009"/>
                    <a:pt x="10720" y="11009"/>
                  </a:cubicBezTo>
                  <a:cubicBezTo>
                    <a:pt x="12398" y="11009"/>
                    <a:pt x="13182" y="8173"/>
                    <a:pt x="13525" y="6516"/>
                  </a:cubicBezTo>
                  <a:lnTo>
                    <a:pt x="15816" y="6516"/>
                  </a:lnTo>
                  <a:cubicBezTo>
                    <a:pt x="15635" y="7652"/>
                    <a:pt x="14769" y="13168"/>
                    <a:pt x="10720" y="13168"/>
                  </a:cubicBezTo>
                  <a:close/>
                  <a:moveTo>
                    <a:pt x="20843" y="2725"/>
                  </a:moveTo>
                  <a:cubicBezTo>
                    <a:pt x="20476" y="2418"/>
                    <a:pt x="18467" y="648"/>
                    <a:pt x="18092" y="336"/>
                  </a:cubicBezTo>
                  <a:cubicBezTo>
                    <a:pt x="17719" y="25"/>
                    <a:pt x="17150" y="0"/>
                    <a:pt x="16718" y="0"/>
                  </a:cubicBezTo>
                  <a:lnTo>
                    <a:pt x="4722" y="0"/>
                  </a:lnTo>
                  <a:cubicBezTo>
                    <a:pt x="4292" y="0"/>
                    <a:pt x="3722" y="25"/>
                    <a:pt x="3348" y="336"/>
                  </a:cubicBezTo>
                  <a:cubicBezTo>
                    <a:pt x="2973" y="648"/>
                    <a:pt x="964" y="2419"/>
                    <a:pt x="597" y="2725"/>
                  </a:cubicBezTo>
                  <a:cubicBezTo>
                    <a:pt x="227" y="3032"/>
                    <a:pt x="-80" y="3497"/>
                    <a:pt x="18" y="4155"/>
                  </a:cubicBezTo>
                  <a:cubicBezTo>
                    <a:pt x="117" y="4817"/>
                    <a:pt x="2374" y="20549"/>
                    <a:pt x="2433" y="20923"/>
                  </a:cubicBezTo>
                  <a:cubicBezTo>
                    <a:pt x="2490" y="21296"/>
                    <a:pt x="2829" y="21592"/>
                    <a:pt x="3241" y="21600"/>
                  </a:cubicBezTo>
                  <a:lnTo>
                    <a:pt x="18199" y="21600"/>
                  </a:lnTo>
                  <a:cubicBezTo>
                    <a:pt x="18611" y="21592"/>
                    <a:pt x="18950" y="21296"/>
                    <a:pt x="19007" y="20922"/>
                  </a:cubicBezTo>
                  <a:cubicBezTo>
                    <a:pt x="19066" y="20549"/>
                    <a:pt x="21323" y="4816"/>
                    <a:pt x="21423" y="4155"/>
                  </a:cubicBezTo>
                  <a:cubicBezTo>
                    <a:pt x="21520" y="3497"/>
                    <a:pt x="21213" y="3032"/>
                    <a:pt x="20843" y="27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06F4A184-BA11-4D91-A133-5AE6721EB0BC}"/>
              </a:ext>
            </a:extLst>
          </p:cNvPr>
          <p:cNvGrpSpPr/>
          <p:nvPr/>
        </p:nvGrpSpPr>
        <p:grpSpPr>
          <a:xfrm>
            <a:off x="6357444" y="5147016"/>
            <a:ext cx="4744720" cy="630613"/>
            <a:chOff x="6570804" y="5450866"/>
            <a:chExt cx="4744720" cy="630613"/>
          </a:xfrm>
        </p:grpSpPr>
        <p:sp>
          <p:nvSpPr>
            <p:cNvPr id="94" name="矩形 93"/>
            <p:cNvSpPr/>
            <p:nvPr>
              <p:custDataLst>
                <p:tags r:id="rId2"/>
              </p:custDataLst>
            </p:nvPr>
          </p:nvSpPr>
          <p:spPr>
            <a:xfrm>
              <a:off x="6570804" y="5450866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线下转线上更换银行卡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工厂</a:t>
              </a:r>
            </a:p>
          </p:txBody>
        </p:sp>
        <p:sp>
          <p:nvSpPr>
            <p:cNvPr id="84" name="矩形 83"/>
            <p:cNvSpPr/>
            <p:nvPr>
              <p:custDataLst>
                <p:tags r:id="rId3"/>
              </p:custDataLst>
            </p:nvPr>
          </p:nvSpPr>
          <p:spPr>
            <a:xfrm>
              <a:off x="6570804" y="5836988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2B25DC64-7EC6-4118-9C1F-AE2EC1A4920B}"/>
              </a:ext>
            </a:extLst>
          </p:cNvPr>
          <p:cNvGrpSpPr/>
          <p:nvPr/>
        </p:nvGrpSpPr>
        <p:grpSpPr>
          <a:xfrm>
            <a:off x="5281306" y="5168358"/>
            <a:ext cx="622842" cy="622842"/>
            <a:chOff x="5442382" y="5246663"/>
            <a:chExt cx="727410" cy="727410"/>
          </a:xfrm>
        </p:grpSpPr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E36130DD-4A45-43AA-BC83-0BDDDBD1F05E}"/>
                </a:ext>
              </a:extLst>
            </p:cNvPr>
            <p:cNvSpPr/>
            <p:nvPr/>
          </p:nvSpPr>
          <p:spPr>
            <a:xfrm>
              <a:off x="5442382" y="5246663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PA_ImportSvg_636844397178198943"/>
            <p:cNvSpPr/>
            <p:nvPr>
              <p:custDataLst>
                <p:tags r:id="rId1"/>
              </p:custDataLst>
            </p:nvPr>
          </p:nvSpPr>
          <p:spPr>
            <a:xfrm>
              <a:off x="5624953" y="5420413"/>
              <a:ext cx="387786" cy="379912"/>
            </a:xfrm>
            <a:custGeom>
              <a:avLst/>
              <a:gdLst/>
              <a:ahLst/>
              <a:cxnLst/>
              <a:rect l="l" t="t" r="r" b="b"/>
              <a:pathLst>
                <a:path w="10886440" h="11242040">
                  <a:moveTo>
                    <a:pt x="570230" y="3738881"/>
                  </a:moveTo>
                  <a:cubicBezTo>
                    <a:pt x="570230" y="3376931"/>
                    <a:pt x="637540" y="3025141"/>
                    <a:pt x="765810" y="2697481"/>
                  </a:cubicBezTo>
                  <a:lnTo>
                    <a:pt x="2293620" y="4225291"/>
                  </a:lnTo>
                  <a:lnTo>
                    <a:pt x="2696210" y="4627881"/>
                  </a:lnTo>
                  <a:lnTo>
                    <a:pt x="3098800" y="4225291"/>
                  </a:lnTo>
                  <a:lnTo>
                    <a:pt x="3905250" y="3418841"/>
                  </a:lnTo>
                  <a:lnTo>
                    <a:pt x="4307840" y="3016251"/>
                  </a:lnTo>
                  <a:lnTo>
                    <a:pt x="3905250" y="2613661"/>
                  </a:lnTo>
                  <a:lnTo>
                    <a:pt x="2377440" y="1085851"/>
                  </a:lnTo>
                  <a:cubicBezTo>
                    <a:pt x="2776220" y="929641"/>
                    <a:pt x="3209290" y="863601"/>
                    <a:pt x="3643631" y="897891"/>
                  </a:cubicBezTo>
                  <a:cubicBezTo>
                    <a:pt x="3975101" y="923291"/>
                    <a:pt x="4295140" y="1005841"/>
                    <a:pt x="4596131" y="1143001"/>
                  </a:cubicBezTo>
                  <a:cubicBezTo>
                    <a:pt x="4907281" y="1283971"/>
                    <a:pt x="5189221" y="1479551"/>
                    <a:pt x="5433061" y="1723391"/>
                  </a:cubicBezTo>
                  <a:cubicBezTo>
                    <a:pt x="5971540" y="2261871"/>
                    <a:pt x="6267450" y="2976880"/>
                    <a:pt x="6267450" y="3737611"/>
                  </a:cubicBezTo>
                  <a:cubicBezTo>
                    <a:pt x="6267450" y="4147821"/>
                    <a:pt x="6177281" y="4559301"/>
                    <a:pt x="6007100" y="4928871"/>
                  </a:cubicBezTo>
                  <a:lnTo>
                    <a:pt x="5840731" y="5289550"/>
                  </a:lnTo>
                  <a:lnTo>
                    <a:pt x="6121400" y="5570221"/>
                  </a:lnTo>
                  <a:lnTo>
                    <a:pt x="10081260" y="9530080"/>
                  </a:lnTo>
                  <a:lnTo>
                    <a:pt x="9174480" y="10436861"/>
                  </a:lnTo>
                  <a:lnTo>
                    <a:pt x="5201920" y="6464301"/>
                  </a:lnTo>
                  <a:lnTo>
                    <a:pt x="4926330" y="6188711"/>
                  </a:lnTo>
                  <a:lnTo>
                    <a:pt x="4569460" y="6346191"/>
                  </a:lnTo>
                  <a:cubicBezTo>
                    <a:pt x="4050030" y="6576061"/>
                    <a:pt x="3477260" y="6643371"/>
                    <a:pt x="2914650" y="6543041"/>
                  </a:cubicBezTo>
                  <a:cubicBezTo>
                    <a:pt x="2340609" y="6440171"/>
                    <a:pt x="1817370" y="6167121"/>
                    <a:pt x="1403350" y="5753101"/>
                  </a:cubicBezTo>
                  <a:cubicBezTo>
                    <a:pt x="866139" y="5215891"/>
                    <a:pt x="570229" y="4499611"/>
                    <a:pt x="570229" y="3738881"/>
                  </a:cubicBezTo>
                  <a:moveTo>
                    <a:pt x="0" y="3738881"/>
                  </a:moveTo>
                  <a:cubicBezTo>
                    <a:pt x="0" y="4613911"/>
                    <a:pt x="334010" y="5488941"/>
                    <a:pt x="1000760" y="6155691"/>
                  </a:cubicBezTo>
                  <a:cubicBezTo>
                    <a:pt x="2028190" y="7183121"/>
                    <a:pt x="3545840" y="7419341"/>
                    <a:pt x="4799330" y="6866891"/>
                  </a:cubicBezTo>
                  <a:lnTo>
                    <a:pt x="9174480" y="11242041"/>
                  </a:lnTo>
                  <a:lnTo>
                    <a:pt x="10886440" y="9530081"/>
                  </a:lnTo>
                  <a:lnTo>
                    <a:pt x="6525259" y="5168901"/>
                  </a:lnTo>
                  <a:cubicBezTo>
                    <a:pt x="6733540" y="4716781"/>
                    <a:pt x="6837679" y="4227831"/>
                    <a:pt x="6837679" y="3738881"/>
                  </a:cubicBezTo>
                  <a:cubicBezTo>
                    <a:pt x="6837679" y="2863851"/>
                    <a:pt x="6503669" y="1988821"/>
                    <a:pt x="5836919" y="1320801"/>
                  </a:cubicBezTo>
                  <a:cubicBezTo>
                    <a:pt x="4639309" y="123191"/>
                    <a:pt x="2773679" y="1"/>
                    <a:pt x="1437639" y="951231"/>
                  </a:cubicBezTo>
                  <a:lnTo>
                    <a:pt x="3502660" y="3017521"/>
                  </a:lnTo>
                  <a:lnTo>
                    <a:pt x="2696210" y="3823971"/>
                  </a:lnTo>
                  <a:lnTo>
                    <a:pt x="631190" y="1758951"/>
                  </a:lnTo>
                  <a:cubicBezTo>
                    <a:pt x="210820" y="2349501"/>
                    <a:pt x="0" y="3044191"/>
                    <a:pt x="0" y="3738881"/>
                  </a:cubicBezTo>
                  <a:close/>
                  <a:moveTo>
                    <a:pt x="9164320" y="9155431"/>
                  </a:moveTo>
                  <a:lnTo>
                    <a:pt x="8804910" y="9514841"/>
                  </a:lnTo>
                  <a:lnTo>
                    <a:pt x="9164320" y="9874251"/>
                  </a:lnTo>
                  <a:lnTo>
                    <a:pt x="9523730" y="9514841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>
            <a:cxnSpLocks/>
          </p:cNvCxnSpPr>
          <p:nvPr/>
        </p:nvCxnSpPr>
        <p:spPr>
          <a:xfrm>
            <a:off x="6096000" y="2784502"/>
            <a:ext cx="0" cy="3830747"/>
          </a:xfrm>
          <a:prstGeom prst="line">
            <a:avLst/>
          </a:prstGeom>
          <a:ln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4167425140"/>
              </p:ext>
            </p:extLst>
          </p:nvPr>
        </p:nvGraphicFramePr>
        <p:xfrm>
          <a:off x="773801" y="1488301"/>
          <a:ext cx="10649478" cy="1067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C8141A6-E5A1-44A6-800A-C0DE29E885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述能举证</a:t>
            </a:r>
            <a:r>
              <a:rPr lang="en-US" altLang="zh-CN" dirty="0"/>
              <a:t>—</a:t>
            </a:r>
            <a:r>
              <a:rPr lang="zh-CN" altLang="en-US" dirty="0"/>
              <a:t>首创海外发薪流程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9725E4E1-69B7-4299-81D4-2F4F6DB820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D6EC475-5C25-4A51-8578-518430FC8FB5}"/>
              </a:ext>
            </a:extLst>
          </p:cNvPr>
          <p:cNvGrpSpPr/>
          <p:nvPr/>
        </p:nvGrpSpPr>
        <p:grpSpPr>
          <a:xfrm>
            <a:off x="8102256" y="2914891"/>
            <a:ext cx="1243840" cy="400047"/>
            <a:chOff x="5118881" y="1413251"/>
            <a:chExt cx="1805380" cy="400047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C4E6B40F-388A-4BDB-9CFB-67E01B9199F2}"/>
                </a:ext>
              </a:extLst>
            </p:cNvPr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ea"/>
                <a:ea typeface="+mj-ea"/>
              </a:endParaRPr>
            </a:p>
          </p:txBody>
        </p:sp>
        <p:sp>
          <p:nvSpPr>
            <p:cNvPr id="12" name="Title 13">
              <a:extLst>
                <a:ext uri="{FF2B5EF4-FFF2-40B4-BE49-F238E27FC236}">
                  <a16:creationId xmlns="" xmlns:a16="http://schemas.microsoft.com/office/drawing/2014/main" id="{CC8D1CF7-90E5-49BB-A3A9-5E40FEB7C866}"/>
                </a:ext>
              </a:extLst>
            </p:cNvPr>
            <p:cNvSpPr txBox="1"/>
            <p:nvPr/>
          </p:nvSpPr>
          <p:spPr>
            <a:xfrm>
              <a:off x="5164587" y="1459386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改进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1CD014F-6104-4BAB-9F62-1293330BBD31}"/>
              </a:ext>
            </a:extLst>
          </p:cNvPr>
          <p:cNvGrpSpPr/>
          <p:nvPr/>
        </p:nvGrpSpPr>
        <p:grpSpPr>
          <a:xfrm>
            <a:off x="2670878" y="2914891"/>
            <a:ext cx="1243840" cy="400047"/>
            <a:chOff x="5118881" y="1413251"/>
            <a:chExt cx="1805380" cy="400047"/>
          </a:xfrm>
        </p:grpSpPr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0EE9D6B6-F9DA-4338-8FF3-E743BB9322EE}"/>
                </a:ext>
              </a:extLst>
            </p:cNvPr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16" name="Title 13">
              <a:extLst>
                <a:ext uri="{FF2B5EF4-FFF2-40B4-BE49-F238E27FC236}">
                  <a16:creationId xmlns="" xmlns:a16="http://schemas.microsoft.com/office/drawing/2014/main" id="{CBE6BCD5-AE0A-4C3E-9CAD-85A51ABA4718}"/>
                </a:ext>
              </a:extLst>
            </p:cNvPr>
            <p:cNvSpPr txBox="1"/>
            <p:nvPr/>
          </p:nvSpPr>
          <p:spPr>
            <a:xfrm>
              <a:off x="5164587" y="1459386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现状</a:t>
              </a: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CDF38B84-A4F3-4971-A59D-894B3B4EE69F}"/>
              </a:ext>
            </a:extLst>
          </p:cNvPr>
          <p:cNvSpPr/>
          <p:nvPr/>
        </p:nvSpPr>
        <p:spPr>
          <a:xfrm>
            <a:off x="660400" y="1374140"/>
            <a:ext cx="10876280" cy="1241594"/>
          </a:xfrm>
          <a:prstGeom prst="roundRect">
            <a:avLst>
              <a:gd name="adj" fmla="val 5620"/>
            </a:avLst>
          </a:prstGeom>
          <a:noFill/>
          <a:ln w="1905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77204A4D-B1EC-4CA5-9943-30D740A0E956}"/>
              </a:ext>
            </a:extLst>
          </p:cNvPr>
          <p:cNvCxnSpPr/>
          <p:nvPr/>
        </p:nvCxnSpPr>
        <p:spPr>
          <a:xfrm flipH="1">
            <a:off x="18068755" y="1453029"/>
            <a:ext cx="22718" cy="4214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2CEAE4F6-9EB9-45DC-ADBE-6056C44A5A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36640" y="7053711"/>
            <a:ext cx="2115418" cy="15916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50C1A7EF-31FF-4980-B63B-40F376874909}"/>
              </a:ext>
            </a:extLst>
          </p:cNvPr>
          <p:cNvSpPr/>
          <p:nvPr/>
        </p:nvSpPr>
        <p:spPr>
          <a:xfrm>
            <a:off x="1313090" y="3412102"/>
            <a:ext cx="3959417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通过会议及邮件沟通近</a:t>
            </a:r>
            <a:r>
              <a:rPr lang="en-US" altLang="zh-CN" b="1" dirty="0">
                <a:latin typeface="+mj-ea"/>
                <a:ea typeface="+mj-ea"/>
              </a:rPr>
              <a:t>XX</a:t>
            </a:r>
            <a:r>
              <a:rPr lang="zh-CN" altLang="en-US" b="1" dirty="0">
                <a:latin typeface="+mj-ea"/>
                <a:ea typeface="+mj-ea"/>
              </a:rPr>
              <a:t>次</a:t>
            </a:r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解决问题</a:t>
            </a:r>
            <a:r>
              <a:rPr lang="zh-CN" altLang="en-US" b="1" dirty="0">
                <a:latin typeface="+mj-ea"/>
                <a:ea typeface="+mj-ea"/>
              </a:rPr>
              <a:t>：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DDD569FB-D60D-4E45-90B5-C9A29BE1ACAA}"/>
              </a:ext>
            </a:extLst>
          </p:cNvPr>
          <p:cNvSpPr/>
          <p:nvPr/>
        </p:nvSpPr>
        <p:spPr>
          <a:xfrm>
            <a:off x="2268479" y="6013607"/>
            <a:ext cx="204863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现芬兰公司正常运行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4968E757-29F0-4DB5-AA17-BC9CC26AA747}"/>
              </a:ext>
            </a:extLst>
          </p:cNvPr>
          <p:cNvSpPr/>
          <p:nvPr/>
        </p:nvSpPr>
        <p:spPr>
          <a:xfrm>
            <a:off x="664239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0B6277CE-2AE4-4E54-BDBF-299C9759E331}"/>
              </a:ext>
            </a:extLst>
          </p:cNvPr>
          <p:cNvSpPr/>
          <p:nvPr/>
        </p:nvSpPr>
        <p:spPr>
          <a:xfrm>
            <a:off x="757222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7C5A319E-267F-4238-A286-E654B38FDC2C}"/>
              </a:ext>
            </a:extLst>
          </p:cNvPr>
          <p:cNvSpPr/>
          <p:nvPr/>
        </p:nvSpPr>
        <p:spPr>
          <a:xfrm>
            <a:off x="3446156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83691A2D-9DDB-4F46-91DB-740980F2CD19}"/>
              </a:ext>
            </a:extLst>
          </p:cNvPr>
          <p:cNvSpPr/>
          <p:nvPr/>
        </p:nvSpPr>
        <p:spPr>
          <a:xfrm>
            <a:off x="3539139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3E085DD-CEEA-43A5-B05E-2D860F03C329}"/>
              </a:ext>
            </a:extLst>
          </p:cNvPr>
          <p:cNvSpPr/>
          <p:nvPr/>
        </p:nvSpPr>
        <p:spPr>
          <a:xfrm>
            <a:off x="1203571" y="3836784"/>
            <a:ext cx="139653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网银账户开通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3F1AE986-AEDB-4E86-8BA2-72868B8DB870}"/>
              </a:ext>
            </a:extLst>
          </p:cNvPr>
          <p:cNvSpPr/>
          <p:nvPr/>
        </p:nvSpPr>
        <p:spPr>
          <a:xfrm>
            <a:off x="4068043" y="3836784"/>
            <a:ext cx="1231427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CE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账户开通</a:t>
            </a:r>
          </a:p>
        </p:txBody>
      </p:sp>
      <p:sp>
        <p:nvSpPr>
          <p:cNvPr id="83" name="矩形: 圆角 82">
            <a:extLst>
              <a:ext uri="{FF2B5EF4-FFF2-40B4-BE49-F238E27FC236}">
                <a16:creationId xmlns="" xmlns:a16="http://schemas.microsoft.com/office/drawing/2014/main" id="{34E80B55-0375-4A0A-8CA1-83482489629D}"/>
              </a:ext>
            </a:extLst>
          </p:cNvPr>
          <p:cNvSpPr/>
          <p:nvPr/>
        </p:nvSpPr>
        <p:spPr>
          <a:xfrm>
            <a:off x="664239" y="4662655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矩形: 圆角 83">
            <a:extLst>
              <a:ext uri="{FF2B5EF4-FFF2-40B4-BE49-F238E27FC236}">
                <a16:creationId xmlns="" xmlns:a16="http://schemas.microsoft.com/office/drawing/2014/main" id="{F2250368-CB88-498E-93F5-36929EC3B78E}"/>
              </a:ext>
            </a:extLst>
          </p:cNvPr>
          <p:cNvSpPr/>
          <p:nvPr/>
        </p:nvSpPr>
        <p:spPr>
          <a:xfrm>
            <a:off x="757222" y="4662655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矩形: 圆角 84">
            <a:extLst>
              <a:ext uri="{FF2B5EF4-FFF2-40B4-BE49-F238E27FC236}">
                <a16:creationId xmlns="" xmlns:a16="http://schemas.microsoft.com/office/drawing/2014/main" id="{97486804-ACA3-4973-858D-4A6E3FD056F2}"/>
              </a:ext>
            </a:extLst>
          </p:cNvPr>
          <p:cNvSpPr/>
          <p:nvPr/>
        </p:nvSpPr>
        <p:spPr>
          <a:xfrm>
            <a:off x="3446156" y="4662655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矩形: 圆角 85">
            <a:extLst>
              <a:ext uri="{FF2B5EF4-FFF2-40B4-BE49-F238E27FC236}">
                <a16:creationId xmlns="" xmlns:a16="http://schemas.microsoft.com/office/drawing/2014/main" id="{6DA0DD7E-45CD-4FC9-A557-29D1971694A4}"/>
              </a:ext>
            </a:extLst>
          </p:cNvPr>
          <p:cNvSpPr/>
          <p:nvPr/>
        </p:nvSpPr>
        <p:spPr>
          <a:xfrm>
            <a:off x="3539139" y="4662655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矩形 86">
            <a:extLst>
              <a:ext uri="{FF2B5EF4-FFF2-40B4-BE49-F238E27FC236}">
                <a16:creationId xmlns="" xmlns:a16="http://schemas.microsoft.com/office/drawing/2014/main" id="{753B8732-4081-4568-BBE7-A583C429D740}"/>
              </a:ext>
            </a:extLst>
          </p:cNvPr>
          <p:cNvSpPr/>
          <p:nvPr/>
        </p:nvSpPr>
        <p:spPr>
          <a:xfrm>
            <a:off x="1203571" y="4677030"/>
            <a:ext cx="139653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社保账户开通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D2692F04-C4AC-40A7-A13F-6B32DF3165F5}"/>
              </a:ext>
            </a:extLst>
          </p:cNvPr>
          <p:cNvSpPr/>
          <p:nvPr/>
        </p:nvSpPr>
        <p:spPr>
          <a:xfrm>
            <a:off x="3985488" y="4677030"/>
            <a:ext cx="139653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资金不足问题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="" xmlns:a16="http://schemas.microsoft.com/office/drawing/2014/main" id="{B3133F49-F9A3-4E5D-8ED4-6128FF8918ED}"/>
              </a:ext>
            </a:extLst>
          </p:cNvPr>
          <p:cNvSpPr/>
          <p:nvPr/>
        </p:nvSpPr>
        <p:spPr>
          <a:xfrm>
            <a:off x="2984953" y="3821827"/>
            <a:ext cx="615687" cy="204053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DBAAD6A7-E296-4132-9A0D-A0AE21CC0660}"/>
              </a:ext>
            </a:extLst>
          </p:cNvPr>
          <p:cNvSpPr/>
          <p:nvPr/>
        </p:nvSpPr>
        <p:spPr>
          <a:xfrm>
            <a:off x="6334099" y="3412102"/>
            <a:ext cx="478015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参于全过程，有实体发薪流程中</a:t>
            </a:r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关键要素步骤</a:t>
            </a:r>
            <a:r>
              <a:rPr lang="zh-CN" altLang="en-US" b="1" dirty="0">
                <a:latin typeface="+mj-ea"/>
                <a:ea typeface="+mj-ea"/>
              </a:rPr>
              <a:t>：</a:t>
            </a:r>
          </a:p>
        </p:txBody>
      </p:sp>
      <p:sp>
        <p:nvSpPr>
          <p:cNvPr id="90" name="矩形: 圆角 89">
            <a:extLst>
              <a:ext uri="{FF2B5EF4-FFF2-40B4-BE49-F238E27FC236}">
                <a16:creationId xmlns="" xmlns:a16="http://schemas.microsoft.com/office/drawing/2014/main" id="{7D692B5D-ADC8-40B9-82AA-D2AA903595D1}"/>
              </a:ext>
            </a:extLst>
          </p:cNvPr>
          <p:cNvSpPr/>
          <p:nvPr/>
        </p:nvSpPr>
        <p:spPr>
          <a:xfrm>
            <a:off x="6179056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1" name="矩形: 圆角 90">
            <a:extLst>
              <a:ext uri="{FF2B5EF4-FFF2-40B4-BE49-F238E27FC236}">
                <a16:creationId xmlns="" xmlns:a16="http://schemas.microsoft.com/office/drawing/2014/main" id="{B18DA9CA-EB1B-441A-A432-8E0ECFDCCAD0}"/>
              </a:ext>
            </a:extLst>
          </p:cNvPr>
          <p:cNvSpPr/>
          <p:nvPr/>
        </p:nvSpPr>
        <p:spPr>
          <a:xfrm>
            <a:off x="6272039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2" name="矩形 91">
            <a:extLst>
              <a:ext uri="{FF2B5EF4-FFF2-40B4-BE49-F238E27FC236}">
                <a16:creationId xmlns="" xmlns:a16="http://schemas.microsoft.com/office/drawing/2014/main" id="{36E7E953-1EA2-4D44-8632-7DAFFC74178D}"/>
              </a:ext>
            </a:extLst>
          </p:cNvPr>
          <p:cNvSpPr/>
          <p:nvPr/>
        </p:nvSpPr>
        <p:spPr>
          <a:xfrm>
            <a:off x="6699953" y="3836784"/>
            <a:ext cx="143340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网银、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CE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账户</a:t>
            </a:r>
          </a:p>
        </p:txBody>
      </p:sp>
      <p:sp>
        <p:nvSpPr>
          <p:cNvPr id="93" name="矩形: 圆角 92">
            <a:extLst>
              <a:ext uri="{FF2B5EF4-FFF2-40B4-BE49-F238E27FC236}">
                <a16:creationId xmlns="" xmlns:a16="http://schemas.microsoft.com/office/drawing/2014/main" id="{448A1A18-6F15-48DF-BC4F-E310F8D2CE7E}"/>
              </a:ext>
            </a:extLst>
          </p:cNvPr>
          <p:cNvSpPr/>
          <p:nvPr/>
        </p:nvSpPr>
        <p:spPr>
          <a:xfrm>
            <a:off x="9045121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矩形: 圆角 93">
            <a:extLst>
              <a:ext uri="{FF2B5EF4-FFF2-40B4-BE49-F238E27FC236}">
                <a16:creationId xmlns="" xmlns:a16="http://schemas.microsoft.com/office/drawing/2014/main" id="{2B4D6044-BAFC-415F-B2D1-F84B67983C17}"/>
              </a:ext>
            </a:extLst>
          </p:cNvPr>
          <p:cNvSpPr/>
          <p:nvPr/>
        </p:nvSpPr>
        <p:spPr>
          <a:xfrm>
            <a:off x="9138104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A78BDEE3-F552-4D89-88DB-772516452CC5}"/>
              </a:ext>
            </a:extLst>
          </p:cNvPr>
          <p:cNvSpPr/>
          <p:nvPr/>
        </p:nvSpPr>
        <p:spPr>
          <a:xfrm>
            <a:off x="9382475" y="3836784"/>
            <a:ext cx="1800493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签订海外用工合同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="" xmlns:a16="http://schemas.microsoft.com/office/drawing/2014/main" id="{F2E0B580-304A-49C7-830F-AA5542D3CE05}"/>
              </a:ext>
            </a:extLst>
          </p:cNvPr>
          <p:cNvSpPr/>
          <p:nvPr/>
        </p:nvSpPr>
        <p:spPr>
          <a:xfrm>
            <a:off x="9045121" y="4662878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" name="矩形: 圆角 97">
            <a:extLst>
              <a:ext uri="{FF2B5EF4-FFF2-40B4-BE49-F238E27FC236}">
                <a16:creationId xmlns="" xmlns:a16="http://schemas.microsoft.com/office/drawing/2014/main" id="{54775860-A782-45AF-8216-B1FA5E6DA9DA}"/>
              </a:ext>
            </a:extLst>
          </p:cNvPr>
          <p:cNvSpPr/>
          <p:nvPr/>
        </p:nvSpPr>
        <p:spPr>
          <a:xfrm>
            <a:off x="9138104" y="4662878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DFA301B2-0E85-41FB-8C3E-390561D7F95C}"/>
              </a:ext>
            </a:extLst>
          </p:cNvPr>
          <p:cNvSpPr/>
          <p:nvPr/>
        </p:nvSpPr>
        <p:spPr>
          <a:xfrm>
            <a:off x="9786432" y="4677253"/>
            <a:ext cx="992579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招聘人员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="" xmlns:a16="http://schemas.microsoft.com/office/drawing/2014/main" id="{BEFDA8DF-53D6-43DD-9C9F-8249AC94E33B}"/>
              </a:ext>
            </a:extLst>
          </p:cNvPr>
          <p:cNvSpPr/>
          <p:nvPr/>
        </p:nvSpPr>
        <p:spPr>
          <a:xfrm>
            <a:off x="6179056" y="4662878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矩形: 圆角 100">
            <a:extLst>
              <a:ext uri="{FF2B5EF4-FFF2-40B4-BE49-F238E27FC236}">
                <a16:creationId xmlns="" xmlns:a16="http://schemas.microsoft.com/office/drawing/2014/main" id="{68791657-35D5-42AE-9257-EBE7C176364A}"/>
              </a:ext>
            </a:extLst>
          </p:cNvPr>
          <p:cNvSpPr/>
          <p:nvPr/>
        </p:nvSpPr>
        <p:spPr>
          <a:xfrm>
            <a:off x="6272039" y="4662878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C57A7A38-DA2C-422F-BE21-442BD75991EE}"/>
              </a:ext>
            </a:extLst>
          </p:cNvPr>
          <p:cNvSpPr/>
          <p:nvPr/>
        </p:nvSpPr>
        <p:spPr>
          <a:xfrm>
            <a:off x="6617399" y="4677253"/>
            <a:ext cx="1598515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新单位资料准备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="" xmlns:a16="http://schemas.microsoft.com/office/drawing/2014/main" id="{3E8316AB-4463-47C0-BA0D-AB011CE65ECE}"/>
              </a:ext>
            </a:extLst>
          </p:cNvPr>
          <p:cNvSpPr/>
          <p:nvPr/>
        </p:nvSpPr>
        <p:spPr>
          <a:xfrm>
            <a:off x="9031493" y="5425036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矩形: 圆角 104">
            <a:extLst>
              <a:ext uri="{FF2B5EF4-FFF2-40B4-BE49-F238E27FC236}">
                <a16:creationId xmlns="" xmlns:a16="http://schemas.microsoft.com/office/drawing/2014/main" id="{21EC77CA-0907-49BB-BA58-2195F829A1E2}"/>
              </a:ext>
            </a:extLst>
          </p:cNvPr>
          <p:cNvSpPr/>
          <p:nvPr/>
        </p:nvSpPr>
        <p:spPr>
          <a:xfrm>
            <a:off x="9124476" y="5425036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F42B5787-3994-4D1D-A0E1-BF484DFA4CB3}"/>
              </a:ext>
            </a:extLst>
          </p:cNvPr>
          <p:cNvSpPr/>
          <p:nvPr/>
        </p:nvSpPr>
        <p:spPr>
          <a:xfrm>
            <a:off x="9065879" y="5439411"/>
            <a:ext cx="2406428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薪酬个税社保核算、支付</a:t>
            </a:r>
          </a:p>
        </p:txBody>
      </p:sp>
      <p:sp>
        <p:nvSpPr>
          <p:cNvPr id="107" name="矩形: 圆角 106">
            <a:extLst>
              <a:ext uri="{FF2B5EF4-FFF2-40B4-BE49-F238E27FC236}">
                <a16:creationId xmlns="" xmlns:a16="http://schemas.microsoft.com/office/drawing/2014/main" id="{E7966BC6-E2B2-406A-AFDA-F91FB3B27718}"/>
              </a:ext>
            </a:extLst>
          </p:cNvPr>
          <p:cNvSpPr/>
          <p:nvPr/>
        </p:nvSpPr>
        <p:spPr>
          <a:xfrm>
            <a:off x="6166586" y="5425036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矩形: 圆角 107">
            <a:extLst>
              <a:ext uri="{FF2B5EF4-FFF2-40B4-BE49-F238E27FC236}">
                <a16:creationId xmlns="" xmlns:a16="http://schemas.microsoft.com/office/drawing/2014/main" id="{2DBF3403-B9F0-4299-A9C5-FB1DA8E31F0F}"/>
              </a:ext>
            </a:extLst>
          </p:cNvPr>
          <p:cNvSpPr/>
          <p:nvPr/>
        </p:nvSpPr>
        <p:spPr>
          <a:xfrm>
            <a:off x="6259569" y="5425036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6878EBA0-0964-4A70-9188-64465054F2D8}"/>
              </a:ext>
            </a:extLst>
          </p:cNvPr>
          <p:cNvSpPr/>
          <p:nvPr/>
        </p:nvSpPr>
        <p:spPr>
          <a:xfrm>
            <a:off x="6503939" y="5459858"/>
            <a:ext cx="1800494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个税社保账户开通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="" xmlns:a16="http://schemas.microsoft.com/office/drawing/2014/main" id="{9FCA1985-539F-41BE-BDF4-61028E0877D6}"/>
              </a:ext>
            </a:extLst>
          </p:cNvPr>
          <p:cNvSpPr/>
          <p:nvPr/>
        </p:nvSpPr>
        <p:spPr>
          <a:xfrm>
            <a:off x="6737415" y="6013607"/>
            <a:ext cx="386964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现出具有实体、无实体海外发薪流程图</a:t>
            </a:r>
          </a:p>
        </p:txBody>
      </p:sp>
      <p:sp>
        <p:nvSpPr>
          <p:cNvPr id="19" name="箭头: 右 18">
            <a:extLst>
              <a:ext uri="{FF2B5EF4-FFF2-40B4-BE49-F238E27FC236}">
                <a16:creationId xmlns="" xmlns:a16="http://schemas.microsoft.com/office/drawing/2014/main" id="{773F08D7-DA04-42C7-9DA2-8072A529ECAD}"/>
              </a:ext>
            </a:extLst>
          </p:cNvPr>
          <p:cNvSpPr>
            <a:spLocks/>
          </p:cNvSpPr>
          <p:nvPr/>
        </p:nvSpPr>
        <p:spPr>
          <a:xfrm>
            <a:off x="8649216" y="3821828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箭头: 右 109">
            <a:extLst>
              <a:ext uri="{FF2B5EF4-FFF2-40B4-BE49-F238E27FC236}">
                <a16:creationId xmlns="" xmlns:a16="http://schemas.microsoft.com/office/drawing/2014/main" id="{9D0F5CD4-F591-4BAA-B56E-5EF4C6E228D5}"/>
              </a:ext>
            </a:extLst>
          </p:cNvPr>
          <p:cNvSpPr>
            <a:spLocks/>
          </p:cNvSpPr>
          <p:nvPr/>
        </p:nvSpPr>
        <p:spPr>
          <a:xfrm rot="5400000">
            <a:off x="10085930" y="4280914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1" name="箭头: 右 110">
            <a:extLst>
              <a:ext uri="{FF2B5EF4-FFF2-40B4-BE49-F238E27FC236}">
                <a16:creationId xmlns="" xmlns:a16="http://schemas.microsoft.com/office/drawing/2014/main" id="{DCE7613D-3646-4179-B803-7FF402AFFD34}"/>
              </a:ext>
            </a:extLst>
          </p:cNvPr>
          <p:cNvSpPr>
            <a:spLocks/>
          </p:cNvSpPr>
          <p:nvPr/>
        </p:nvSpPr>
        <p:spPr>
          <a:xfrm flipH="1">
            <a:off x="8511393" y="4640773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2" name="箭头: 右 111">
            <a:extLst>
              <a:ext uri="{FF2B5EF4-FFF2-40B4-BE49-F238E27FC236}">
                <a16:creationId xmlns="" xmlns:a16="http://schemas.microsoft.com/office/drawing/2014/main" id="{E9FEDF27-0181-415D-B299-72BD921B8D37}"/>
              </a:ext>
            </a:extLst>
          </p:cNvPr>
          <p:cNvSpPr>
            <a:spLocks/>
          </p:cNvSpPr>
          <p:nvPr/>
        </p:nvSpPr>
        <p:spPr>
          <a:xfrm rot="5400000" flipV="1">
            <a:off x="7265652" y="5058917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箭头: 右 112">
            <a:extLst>
              <a:ext uri="{FF2B5EF4-FFF2-40B4-BE49-F238E27FC236}">
                <a16:creationId xmlns="" xmlns:a16="http://schemas.microsoft.com/office/drawing/2014/main" id="{A01964CF-7C70-4985-9846-7F89FC42AFD0}"/>
              </a:ext>
            </a:extLst>
          </p:cNvPr>
          <p:cNvSpPr>
            <a:spLocks/>
          </p:cNvSpPr>
          <p:nvPr/>
        </p:nvSpPr>
        <p:spPr>
          <a:xfrm>
            <a:off x="8588256" y="5454079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>
            <a:off x="10810240" y="885825"/>
            <a:ext cx="420370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589A38F8-8910-4A64-B75E-2E5E323A4D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述能举证</a:t>
            </a:r>
            <a:r>
              <a:rPr lang="en-US" altLang="zh-CN" dirty="0"/>
              <a:t>—</a:t>
            </a:r>
            <a:r>
              <a:rPr lang="zh-CN" altLang="en-US" dirty="0"/>
              <a:t>运营数据支持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8DBC61AB-1AAB-466B-A445-ED82EBB46E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3" name="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11036300" y="1256936"/>
            <a:ext cx="194310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10928985" y="1626459"/>
            <a:ext cx="301625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BA49D514-CED3-41AA-86E3-AD9B4A76BBC6}"/>
              </a:ext>
            </a:extLst>
          </p:cNvPr>
          <p:cNvGrpSpPr/>
          <p:nvPr/>
        </p:nvGrpSpPr>
        <p:grpSpPr>
          <a:xfrm>
            <a:off x="3786851" y="1775534"/>
            <a:ext cx="4618298" cy="523219"/>
            <a:chOff x="5118881" y="1413251"/>
            <a:chExt cx="1805380" cy="400047"/>
          </a:xfrm>
        </p:grpSpPr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id="{106586CA-A170-4123-A4D9-4A4B3B179D63}"/>
                </a:ext>
              </a:extLst>
            </p:cNvPr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itle 13">
              <a:extLst>
                <a:ext uri="{FF2B5EF4-FFF2-40B4-BE49-F238E27FC236}">
                  <a16:creationId xmlns="" xmlns:a16="http://schemas.microsoft.com/office/drawing/2014/main" id="{1EFDC366-6500-4D3E-92F8-4E3ED706E3AD}"/>
                </a:ext>
              </a:extLst>
            </p:cNvPr>
            <p:cNvSpPr txBox="1"/>
            <p:nvPr/>
          </p:nvSpPr>
          <p:spPr>
            <a:xfrm>
              <a:off x="5164588" y="1472080"/>
              <a:ext cx="1713966" cy="28238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薪酬数据库应用及推广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C14A9FF6-B25C-47DE-A3C6-54E84667BC96}"/>
              </a:ext>
            </a:extLst>
          </p:cNvPr>
          <p:cNvGrpSpPr/>
          <p:nvPr/>
        </p:nvGrpSpPr>
        <p:grpSpPr>
          <a:xfrm>
            <a:off x="996797" y="2757795"/>
            <a:ext cx="3033870" cy="3194567"/>
            <a:chOff x="993710" y="2543250"/>
            <a:chExt cx="3033870" cy="3194567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86A0C548-8A2A-443B-BFD5-3BC96E8E48B3}"/>
                </a:ext>
              </a:extLst>
            </p:cNvPr>
            <p:cNvGrpSpPr/>
            <p:nvPr/>
          </p:nvGrpSpPr>
          <p:grpSpPr>
            <a:xfrm>
              <a:off x="1055118" y="2543250"/>
              <a:ext cx="2911055" cy="3194567"/>
              <a:chOff x="818161" y="2543250"/>
              <a:chExt cx="3384968" cy="3194567"/>
            </a:xfrm>
          </p:grpSpPr>
          <p:sp>
            <p:nvSpPr>
              <p:cNvPr id="2" name="矩形 1"/>
              <p:cNvSpPr>
                <a:spLocks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818161" y="2543250"/>
                <a:ext cx="3384968" cy="3194567"/>
              </a:xfrm>
              <a:prstGeom prst="rect">
                <a:avLst/>
              </a:prstGeom>
              <a:solidFill>
                <a:schemeClr val="bg1"/>
              </a:solidFill>
              <a:ln w="19024" cap="rnd">
                <a:solidFill>
                  <a:schemeClr val="accent1"/>
                </a:solidFill>
                <a:prstDash val="sysDash"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F54D325E-36E0-423D-BBB0-8F39D878C8C5}"/>
                  </a:ext>
                </a:extLst>
              </p:cNvPr>
              <p:cNvSpPr/>
              <p:nvPr/>
            </p:nvSpPr>
            <p:spPr>
              <a:xfrm flipV="1">
                <a:off x="818161" y="2631358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31222" dist="63415" dir="5400000" algn="t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4E48312E-36BF-4978-886F-4A9C42AB1E5F}"/>
                  </a:ext>
                </a:extLst>
              </p:cNvPr>
              <p:cNvSpPr/>
              <p:nvPr/>
            </p:nvSpPr>
            <p:spPr>
              <a:xfrm flipV="1">
                <a:off x="818161" y="2551516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rgbClr val="2983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/>
            <p:cNvSpPr/>
            <p:nvPr>
              <p:custDataLst>
                <p:tags r:id="rId15"/>
              </p:custDataLst>
            </p:nvPr>
          </p:nvSpPr>
          <p:spPr bwMode="auto">
            <a:xfrm>
              <a:off x="993710" y="4405964"/>
              <a:ext cx="3033870" cy="1193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zh-CN" altLang="en-US" sz="1400" dirty="0">
                <a:solidFill>
                  <a:prstClr val="black"/>
                </a:solidFill>
                <a:latin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6"/>
              </p:custDataLst>
            </p:nvPr>
          </p:nvSpPr>
          <p:spPr bwMode="auto">
            <a:xfrm>
              <a:off x="1466160" y="3733218"/>
              <a:ext cx="208897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0" anchor="ctr" anchorCtr="0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pc="3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原始数据整理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237BC84D-33E0-4874-B454-4EA626EEDBBF}"/>
                </a:ext>
              </a:extLst>
            </p:cNvPr>
            <p:cNvGrpSpPr/>
            <p:nvPr/>
          </p:nvGrpSpPr>
          <p:grpSpPr>
            <a:xfrm>
              <a:off x="2173203" y="2990258"/>
              <a:ext cx="674884" cy="674884"/>
              <a:chOff x="2201593" y="3251087"/>
              <a:chExt cx="674884" cy="674884"/>
            </a:xfrm>
          </p:grpSpPr>
          <p:sp>
            <p:nvSpPr>
              <p:cNvPr id="38" name="椭圆 37"/>
              <p:cNvSpPr/>
              <p:nvPr>
                <p:custDataLst>
                  <p:tags r:id="rId17"/>
                </p:custDataLst>
              </p:nvPr>
            </p:nvSpPr>
            <p:spPr>
              <a:xfrm>
                <a:off x="2201593" y="3251087"/>
                <a:ext cx="674884" cy="674884"/>
              </a:xfrm>
              <a:prstGeom prst="ellips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457200" dist="139700" sx="102000" sy="102000" algn="ctr" rotWithShape="0">
                  <a:schemeClr val="accent2">
                    <a:alpha val="2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 38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2368461" y="3406583"/>
                <a:ext cx="341149" cy="363892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7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4446F652-B252-4046-9E3A-81E96689D2D3}"/>
                </a:ext>
              </a:extLst>
            </p:cNvPr>
            <p:cNvCxnSpPr/>
            <p:nvPr/>
          </p:nvCxnSpPr>
          <p:spPr>
            <a:xfrm>
              <a:off x="1648331" y="4204414"/>
              <a:ext cx="1724628" cy="0"/>
            </a:xfrm>
            <a:prstGeom prst="line">
              <a:avLst/>
            </a:prstGeom>
            <a:ln w="19050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F80834EC-EE40-4255-BCC4-DF136229C7F7}"/>
              </a:ext>
            </a:extLst>
          </p:cNvPr>
          <p:cNvGrpSpPr/>
          <p:nvPr/>
        </p:nvGrpSpPr>
        <p:grpSpPr>
          <a:xfrm>
            <a:off x="4579065" y="2757795"/>
            <a:ext cx="3033870" cy="3194567"/>
            <a:chOff x="4574375" y="2543250"/>
            <a:chExt cx="3033870" cy="3194567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B9C79547-01A5-4104-9783-5C7C056EBCD6}"/>
                </a:ext>
              </a:extLst>
            </p:cNvPr>
            <p:cNvGrpSpPr/>
            <p:nvPr/>
          </p:nvGrpSpPr>
          <p:grpSpPr>
            <a:xfrm>
              <a:off x="4633830" y="2543250"/>
              <a:ext cx="2914960" cy="3194567"/>
              <a:chOff x="4396237" y="2543250"/>
              <a:chExt cx="3389509" cy="3194567"/>
            </a:xfrm>
          </p:grpSpPr>
          <p:sp>
            <p:nvSpPr>
              <p:cNvPr id="8" name="矩形 7"/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00778" y="2543250"/>
                <a:ext cx="3384968" cy="3194567"/>
              </a:xfrm>
              <a:prstGeom prst="rect">
                <a:avLst/>
              </a:prstGeom>
              <a:solidFill>
                <a:schemeClr val="bg1"/>
              </a:solidFill>
              <a:ln w="18995" cap="rnd">
                <a:solidFill>
                  <a:schemeClr val="accent1"/>
                </a:solidFill>
                <a:prstDash val="sysDash"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DE0CB918-3C42-485F-B10B-865291FC5C05}"/>
                  </a:ext>
                </a:extLst>
              </p:cNvPr>
              <p:cNvSpPr/>
              <p:nvPr/>
            </p:nvSpPr>
            <p:spPr>
              <a:xfrm flipV="1">
                <a:off x="4396237" y="2631358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30553" dist="63317" dir="5400000" algn="t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83B87CE2-41BC-468B-848D-C157A4182ADC}"/>
                  </a:ext>
                </a:extLst>
              </p:cNvPr>
              <p:cNvSpPr/>
              <p:nvPr/>
            </p:nvSpPr>
            <p:spPr>
              <a:xfrm flipV="1">
                <a:off x="4396237" y="2551516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>
              <p:custDataLst>
                <p:tags r:id="rId10"/>
              </p:custDataLst>
            </p:nvPr>
          </p:nvSpPr>
          <p:spPr bwMode="auto">
            <a:xfrm>
              <a:off x="4574375" y="4405964"/>
              <a:ext cx="3033870" cy="1193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zh-CN" altLang="en-US" sz="1400" dirty="0">
                <a:solidFill>
                  <a:prstClr val="black"/>
                </a:solidFill>
                <a:latin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1"/>
              </p:custDataLst>
            </p:nvPr>
          </p:nvSpPr>
          <p:spPr bwMode="auto">
            <a:xfrm>
              <a:off x="5045945" y="3733218"/>
              <a:ext cx="20907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0" anchor="ctr" anchorCtr="0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pc="3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建立数据逻辑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394C8666-1C28-4076-8CDB-5A3800F6A100}"/>
                </a:ext>
              </a:extLst>
            </p:cNvPr>
            <p:cNvCxnSpPr/>
            <p:nvPr/>
          </p:nvCxnSpPr>
          <p:spPr>
            <a:xfrm>
              <a:off x="5228996" y="4204414"/>
              <a:ext cx="1724628" cy="0"/>
            </a:xfrm>
            <a:prstGeom prst="line">
              <a:avLst/>
            </a:prstGeom>
            <a:ln w="19050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C0046CB-A122-4A09-9B46-857D5714D0FB}"/>
                </a:ext>
              </a:extLst>
            </p:cNvPr>
            <p:cNvGrpSpPr/>
            <p:nvPr/>
          </p:nvGrpSpPr>
          <p:grpSpPr>
            <a:xfrm>
              <a:off x="5753868" y="2929330"/>
              <a:ext cx="674884" cy="674884"/>
              <a:chOff x="5726901" y="3042938"/>
              <a:chExt cx="674884" cy="674884"/>
            </a:xfrm>
          </p:grpSpPr>
          <p:sp>
            <p:nvSpPr>
              <p:cNvPr id="36" name="椭圆 35"/>
              <p:cNvSpPr/>
              <p:nvPr>
                <p:custDataLst>
                  <p:tags r:id="rId12"/>
                </p:custDataLst>
              </p:nvPr>
            </p:nvSpPr>
            <p:spPr>
              <a:xfrm>
                <a:off x="5726901" y="3042938"/>
                <a:ext cx="674884" cy="674884"/>
              </a:xfrm>
              <a:prstGeom prst="ellips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457200" dist="139700" sx="102000" sy="102000" algn="ctr" rotWithShape="0">
                  <a:schemeClr val="accent2">
                    <a:alpha val="2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任意多边形 36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882397" y="3206859"/>
                <a:ext cx="363892" cy="34704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2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0B55B9FE-E17F-4B8C-8226-522D74881303}"/>
              </a:ext>
            </a:extLst>
          </p:cNvPr>
          <p:cNvGrpSpPr/>
          <p:nvPr/>
        </p:nvGrpSpPr>
        <p:grpSpPr>
          <a:xfrm>
            <a:off x="8161333" y="2757795"/>
            <a:ext cx="3033870" cy="3194567"/>
            <a:chOff x="8158246" y="2543250"/>
            <a:chExt cx="3033870" cy="3194567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BB46EBBE-E2FB-43C5-B0D6-7AD6A6C4DDBD}"/>
                </a:ext>
              </a:extLst>
            </p:cNvPr>
            <p:cNvGrpSpPr/>
            <p:nvPr/>
          </p:nvGrpSpPr>
          <p:grpSpPr>
            <a:xfrm>
              <a:off x="8213480" y="2543250"/>
              <a:ext cx="2923403" cy="3194567"/>
              <a:chOff x="7974513" y="2543250"/>
              <a:chExt cx="3399326" cy="3194567"/>
            </a:xfrm>
          </p:grpSpPr>
          <p:sp>
            <p:nvSpPr>
              <p:cNvPr id="13" name="矩形 12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7988871" y="2543250"/>
                <a:ext cx="3384968" cy="3194567"/>
              </a:xfrm>
              <a:prstGeom prst="rect">
                <a:avLst/>
              </a:prstGeom>
              <a:solidFill>
                <a:schemeClr val="bg1"/>
              </a:solidFill>
              <a:ln w="16452" cap="rnd">
                <a:solidFill>
                  <a:schemeClr val="accent1"/>
                </a:solidFill>
                <a:prstDash val="sysDash"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40808AAF-D0E8-4146-AED7-63D2B68A4F17}"/>
                  </a:ext>
                </a:extLst>
              </p:cNvPr>
              <p:cNvSpPr/>
              <p:nvPr/>
            </p:nvSpPr>
            <p:spPr>
              <a:xfrm flipV="1">
                <a:off x="7974513" y="2631358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72921" dist="54841" dir="5400000" algn="t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93E9CDF9-53CF-4085-8E8C-F5C8F2E37294}"/>
                  </a:ext>
                </a:extLst>
              </p:cNvPr>
              <p:cNvSpPr/>
              <p:nvPr/>
            </p:nvSpPr>
            <p:spPr>
              <a:xfrm flipV="1">
                <a:off x="7974513" y="2551516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/>
            <p:nvPr>
              <p:custDataLst>
                <p:tags r:id="rId5"/>
              </p:custDataLst>
            </p:nvPr>
          </p:nvSpPr>
          <p:spPr bwMode="auto">
            <a:xfrm>
              <a:off x="8158246" y="4405964"/>
              <a:ext cx="3033870" cy="1193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zh-CN" altLang="en-US" sz="1400" dirty="0">
                <a:solidFill>
                  <a:prstClr val="black"/>
                </a:solidFill>
                <a:latin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8630696" y="3733218"/>
              <a:ext cx="208897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pc="3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数据库应用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22376F54-B371-4CE3-9E58-A5EA89EAAF75}"/>
                </a:ext>
              </a:extLst>
            </p:cNvPr>
            <p:cNvCxnSpPr/>
            <p:nvPr/>
          </p:nvCxnSpPr>
          <p:spPr>
            <a:xfrm>
              <a:off x="8812867" y="4204414"/>
              <a:ext cx="1724628" cy="0"/>
            </a:xfrm>
            <a:prstGeom prst="line">
              <a:avLst/>
            </a:prstGeom>
            <a:ln w="19050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93776A29-9664-437C-9B3C-376EE21EBB1B}"/>
                </a:ext>
              </a:extLst>
            </p:cNvPr>
            <p:cNvGrpSpPr/>
            <p:nvPr/>
          </p:nvGrpSpPr>
          <p:grpSpPr>
            <a:xfrm>
              <a:off x="9337739" y="2929330"/>
              <a:ext cx="674884" cy="674884"/>
              <a:chOff x="9314889" y="2777608"/>
              <a:chExt cx="674884" cy="674884"/>
            </a:xfrm>
          </p:grpSpPr>
          <p:sp>
            <p:nvSpPr>
              <p:cNvPr id="34" name="椭圆 33"/>
              <p:cNvSpPr/>
              <p:nvPr>
                <p:custDataLst>
                  <p:tags r:id="rId7"/>
                </p:custDataLst>
              </p:nvPr>
            </p:nvSpPr>
            <p:spPr>
              <a:xfrm>
                <a:off x="9314889" y="2777608"/>
                <a:ext cx="674884" cy="674884"/>
              </a:xfrm>
              <a:prstGeom prst="ellips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457200" dist="139700" sx="102000" sy="102000" algn="ctr" rotWithShape="0">
                  <a:schemeClr val="accent2">
                    <a:alpha val="2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13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9470385" y="2933379"/>
                <a:ext cx="363892" cy="363343"/>
              </a:xfrm>
              <a:custGeom>
                <a:avLst/>
                <a:gdLst>
                  <a:gd name="connsiteX0" fmla="*/ 497095 w 607639"/>
                  <a:gd name="connsiteY0" fmla="*/ 261992 h 606722"/>
                  <a:gd name="connsiteX1" fmla="*/ 497095 w 607639"/>
                  <a:gd name="connsiteY1" fmla="*/ 468794 h 606722"/>
                  <a:gd name="connsiteX2" fmla="*/ 524775 w 607639"/>
                  <a:gd name="connsiteY2" fmla="*/ 468794 h 606722"/>
                  <a:gd name="connsiteX3" fmla="*/ 524775 w 607639"/>
                  <a:gd name="connsiteY3" fmla="*/ 261992 h 606722"/>
                  <a:gd name="connsiteX4" fmla="*/ 414320 w 607639"/>
                  <a:gd name="connsiteY4" fmla="*/ 261992 h 606722"/>
                  <a:gd name="connsiteX5" fmla="*/ 414320 w 607639"/>
                  <a:gd name="connsiteY5" fmla="*/ 468794 h 606722"/>
                  <a:gd name="connsiteX6" fmla="*/ 469503 w 607639"/>
                  <a:gd name="connsiteY6" fmla="*/ 468794 h 606722"/>
                  <a:gd name="connsiteX7" fmla="*/ 469503 w 607639"/>
                  <a:gd name="connsiteY7" fmla="*/ 261992 h 606722"/>
                  <a:gd name="connsiteX8" fmla="*/ 359047 w 607639"/>
                  <a:gd name="connsiteY8" fmla="*/ 261992 h 606722"/>
                  <a:gd name="connsiteX9" fmla="*/ 359047 w 607639"/>
                  <a:gd name="connsiteY9" fmla="*/ 468794 h 606722"/>
                  <a:gd name="connsiteX10" fmla="*/ 386639 w 607639"/>
                  <a:gd name="connsiteY10" fmla="*/ 468794 h 606722"/>
                  <a:gd name="connsiteX11" fmla="*/ 386639 w 607639"/>
                  <a:gd name="connsiteY11" fmla="*/ 261992 h 606722"/>
                  <a:gd name="connsiteX12" fmla="*/ 276183 w 607639"/>
                  <a:gd name="connsiteY12" fmla="*/ 261992 h 606722"/>
                  <a:gd name="connsiteX13" fmla="*/ 276183 w 607639"/>
                  <a:gd name="connsiteY13" fmla="*/ 468794 h 606722"/>
                  <a:gd name="connsiteX14" fmla="*/ 331456 w 607639"/>
                  <a:gd name="connsiteY14" fmla="*/ 468794 h 606722"/>
                  <a:gd name="connsiteX15" fmla="*/ 331456 w 607639"/>
                  <a:gd name="connsiteY15" fmla="*/ 261992 h 606722"/>
                  <a:gd name="connsiteX16" fmla="*/ 220911 w 607639"/>
                  <a:gd name="connsiteY16" fmla="*/ 261992 h 606722"/>
                  <a:gd name="connsiteX17" fmla="*/ 220911 w 607639"/>
                  <a:gd name="connsiteY17" fmla="*/ 468794 h 606722"/>
                  <a:gd name="connsiteX18" fmla="*/ 248592 w 607639"/>
                  <a:gd name="connsiteY18" fmla="*/ 468794 h 606722"/>
                  <a:gd name="connsiteX19" fmla="*/ 248592 w 607639"/>
                  <a:gd name="connsiteY19" fmla="*/ 261992 h 606722"/>
                  <a:gd name="connsiteX20" fmla="*/ 138136 w 607639"/>
                  <a:gd name="connsiteY20" fmla="*/ 261992 h 606722"/>
                  <a:gd name="connsiteX21" fmla="*/ 138136 w 607639"/>
                  <a:gd name="connsiteY21" fmla="*/ 468794 h 606722"/>
                  <a:gd name="connsiteX22" fmla="*/ 193319 w 607639"/>
                  <a:gd name="connsiteY22" fmla="*/ 468794 h 606722"/>
                  <a:gd name="connsiteX23" fmla="*/ 193319 w 607639"/>
                  <a:gd name="connsiteY23" fmla="*/ 261992 h 606722"/>
                  <a:gd name="connsiteX24" fmla="*/ 82864 w 607639"/>
                  <a:gd name="connsiteY24" fmla="*/ 261992 h 606722"/>
                  <a:gd name="connsiteX25" fmla="*/ 82864 w 607639"/>
                  <a:gd name="connsiteY25" fmla="*/ 468794 h 606722"/>
                  <a:gd name="connsiteX26" fmla="*/ 110455 w 607639"/>
                  <a:gd name="connsiteY26" fmla="*/ 468794 h 606722"/>
                  <a:gd name="connsiteX27" fmla="*/ 110455 w 607639"/>
                  <a:gd name="connsiteY27" fmla="*/ 261992 h 606722"/>
                  <a:gd name="connsiteX28" fmla="*/ 303820 w 607639"/>
                  <a:gd name="connsiteY28" fmla="*/ 110294 h 606722"/>
                  <a:gd name="connsiteX29" fmla="*/ 331447 w 607639"/>
                  <a:gd name="connsiteY29" fmla="*/ 137885 h 606722"/>
                  <a:gd name="connsiteX30" fmla="*/ 303820 w 607639"/>
                  <a:gd name="connsiteY30" fmla="*/ 165476 h 606722"/>
                  <a:gd name="connsiteX31" fmla="*/ 276193 w 607639"/>
                  <a:gd name="connsiteY31" fmla="*/ 137885 h 606722"/>
                  <a:gd name="connsiteX32" fmla="*/ 303820 w 607639"/>
                  <a:gd name="connsiteY32" fmla="*/ 110294 h 606722"/>
                  <a:gd name="connsiteX33" fmla="*/ 303775 w 607639"/>
                  <a:gd name="connsiteY33" fmla="*/ 27550 h 606722"/>
                  <a:gd name="connsiteX34" fmla="*/ 174005 w 607639"/>
                  <a:gd name="connsiteY34" fmla="*/ 103446 h 606722"/>
                  <a:gd name="connsiteX35" fmla="*/ 299681 w 607639"/>
                  <a:gd name="connsiteY35" fmla="*/ 56522 h 606722"/>
                  <a:gd name="connsiteX36" fmla="*/ 309293 w 607639"/>
                  <a:gd name="connsiteY36" fmla="*/ 55189 h 606722"/>
                  <a:gd name="connsiteX37" fmla="*/ 434969 w 607639"/>
                  <a:gd name="connsiteY37" fmla="*/ 102024 h 606722"/>
                  <a:gd name="connsiteX38" fmla="*/ 303775 w 607639"/>
                  <a:gd name="connsiteY38" fmla="*/ 27550 h 606722"/>
                  <a:gd name="connsiteX39" fmla="*/ 303775 w 607639"/>
                  <a:gd name="connsiteY39" fmla="*/ 0 h 606722"/>
                  <a:gd name="connsiteX40" fmla="*/ 470927 w 607639"/>
                  <a:gd name="connsiteY40" fmla="*/ 115799 h 606722"/>
                  <a:gd name="connsiteX41" fmla="*/ 570346 w 607639"/>
                  <a:gd name="connsiteY41" fmla="*/ 153036 h 606722"/>
                  <a:gd name="connsiteX42" fmla="*/ 579958 w 607639"/>
                  <a:gd name="connsiteY42" fmla="*/ 165478 h 606722"/>
                  <a:gd name="connsiteX43" fmla="*/ 579958 w 607639"/>
                  <a:gd name="connsiteY43" fmla="*/ 193028 h 606722"/>
                  <a:gd name="connsiteX44" fmla="*/ 579958 w 607639"/>
                  <a:gd name="connsiteY44" fmla="*/ 248217 h 606722"/>
                  <a:gd name="connsiteX45" fmla="*/ 566163 w 607639"/>
                  <a:gd name="connsiteY45" fmla="*/ 261992 h 606722"/>
                  <a:gd name="connsiteX46" fmla="*/ 552367 w 607639"/>
                  <a:gd name="connsiteY46" fmla="*/ 261992 h 606722"/>
                  <a:gd name="connsiteX47" fmla="*/ 552367 w 607639"/>
                  <a:gd name="connsiteY47" fmla="*/ 468794 h 606722"/>
                  <a:gd name="connsiteX48" fmla="*/ 566163 w 607639"/>
                  <a:gd name="connsiteY48" fmla="*/ 468794 h 606722"/>
                  <a:gd name="connsiteX49" fmla="*/ 579958 w 607639"/>
                  <a:gd name="connsiteY49" fmla="*/ 482569 h 606722"/>
                  <a:gd name="connsiteX50" fmla="*/ 566163 w 607639"/>
                  <a:gd name="connsiteY50" fmla="*/ 496344 h 606722"/>
                  <a:gd name="connsiteX51" fmla="*/ 538571 w 607639"/>
                  <a:gd name="connsiteY51" fmla="*/ 496344 h 606722"/>
                  <a:gd name="connsiteX52" fmla="*/ 483299 w 607639"/>
                  <a:gd name="connsiteY52" fmla="*/ 496344 h 606722"/>
                  <a:gd name="connsiteX53" fmla="*/ 400435 w 607639"/>
                  <a:gd name="connsiteY53" fmla="*/ 496344 h 606722"/>
                  <a:gd name="connsiteX54" fmla="*/ 345252 w 607639"/>
                  <a:gd name="connsiteY54" fmla="*/ 496344 h 606722"/>
                  <a:gd name="connsiteX55" fmla="*/ 262387 w 607639"/>
                  <a:gd name="connsiteY55" fmla="*/ 496344 h 606722"/>
                  <a:gd name="connsiteX56" fmla="*/ 207115 w 607639"/>
                  <a:gd name="connsiteY56" fmla="*/ 496344 h 606722"/>
                  <a:gd name="connsiteX57" fmla="*/ 124251 w 607639"/>
                  <a:gd name="connsiteY57" fmla="*/ 496344 h 606722"/>
                  <a:gd name="connsiteX58" fmla="*/ 69068 w 607639"/>
                  <a:gd name="connsiteY58" fmla="*/ 496344 h 606722"/>
                  <a:gd name="connsiteX59" fmla="*/ 55272 w 607639"/>
                  <a:gd name="connsiteY59" fmla="*/ 496344 h 606722"/>
                  <a:gd name="connsiteX60" fmla="*/ 55272 w 607639"/>
                  <a:gd name="connsiteY60" fmla="*/ 537758 h 606722"/>
                  <a:gd name="connsiteX61" fmla="*/ 41387 w 607639"/>
                  <a:gd name="connsiteY61" fmla="*/ 551533 h 606722"/>
                  <a:gd name="connsiteX62" fmla="*/ 27592 w 607639"/>
                  <a:gd name="connsiteY62" fmla="*/ 551533 h 606722"/>
                  <a:gd name="connsiteX63" fmla="*/ 27592 w 607639"/>
                  <a:gd name="connsiteY63" fmla="*/ 579083 h 606722"/>
                  <a:gd name="connsiteX64" fmla="*/ 579958 w 607639"/>
                  <a:gd name="connsiteY64" fmla="*/ 579083 h 606722"/>
                  <a:gd name="connsiteX65" fmla="*/ 579958 w 607639"/>
                  <a:gd name="connsiteY65" fmla="*/ 551533 h 606722"/>
                  <a:gd name="connsiteX66" fmla="*/ 96660 w 607639"/>
                  <a:gd name="connsiteY66" fmla="*/ 551533 h 606722"/>
                  <a:gd name="connsiteX67" fmla="*/ 82864 w 607639"/>
                  <a:gd name="connsiteY67" fmla="*/ 537758 h 606722"/>
                  <a:gd name="connsiteX68" fmla="*/ 96660 w 607639"/>
                  <a:gd name="connsiteY68" fmla="*/ 523983 h 606722"/>
                  <a:gd name="connsiteX69" fmla="*/ 593843 w 607639"/>
                  <a:gd name="connsiteY69" fmla="*/ 523983 h 606722"/>
                  <a:gd name="connsiteX70" fmla="*/ 607639 w 607639"/>
                  <a:gd name="connsiteY70" fmla="*/ 537758 h 606722"/>
                  <a:gd name="connsiteX71" fmla="*/ 607639 w 607639"/>
                  <a:gd name="connsiteY71" fmla="*/ 592947 h 606722"/>
                  <a:gd name="connsiteX72" fmla="*/ 593843 w 607639"/>
                  <a:gd name="connsiteY72" fmla="*/ 606722 h 606722"/>
                  <a:gd name="connsiteX73" fmla="*/ 13796 w 607639"/>
                  <a:gd name="connsiteY73" fmla="*/ 606722 h 606722"/>
                  <a:gd name="connsiteX74" fmla="*/ 0 w 607639"/>
                  <a:gd name="connsiteY74" fmla="*/ 592947 h 606722"/>
                  <a:gd name="connsiteX75" fmla="*/ 0 w 607639"/>
                  <a:gd name="connsiteY75" fmla="*/ 537758 h 606722"/>
                  <a:gd name="connsiteX76" fmla="*/ 13796 w 607639"/>
                  <a:gd name="connsiteY76" fmla="*/ 523983 h 606722"/>
                  <a:gd name="connsiteX77" fmla="*/ 27592 w 607639"/>
                  <a:gd name="connsiteY77" fmla="*/ 523983 h 606722"/>
                  <a:gd name="connsiteX78" fmla="*/ 27592 w 607639"/>
                  <a:gd name="connsiteY78" fmla="*/ 482569 h 606722"/>
                  <a:gd name="connsiteX79" fmla="*/ 41387 w 607639"/>
                  <a:gd name="connsiteY79" fmla="*/ 468794 h 606722"/>
                  <a:gd name="connsiteX80" fmla="*/ 55272 w 607639"/>
                  <a:gd name="connsiteY80" fmla="*/ 468794 h 606722"/>
                  <a:gd name="connsiteX81" fmla="*/ 55272 w 607639"/>
                  <a:gd name="connsiteY81" fmla="*/ 261992 h 606722"/>
                  <a:gd name="connsiteX82" fmla="*/ 41387 w 607639"/>
                  <a:gd name="connsiteY82" fmla="*/ 261992 h 606722"/>
                  <a:gd name="connsiteX83" fmla="*/ 27592 w 607639"/>
                  <a:gd name="connsiteY83" fmla="*/ 248217 h 606722"/>
                  <a:gd name="connsiteX84" fmla="*/ 41387 w 607639"/>
                  <a:gd name="connsiteY84" fmla="*/ 234442 h 606722"/>
                  <a:gd name="connsiteX85" fmla="*/ 69068 w 607639"/>
                  <a:gd name="connsiteY85" fmla="*/ 234442 h 606722"/>
                  <a:gd name="connsiteX86" fmla="*/ 124251 w 607639"/>
                  <a:gd name="connsiteY86" fmla="*/ 234442 h 606722"/>
                  <a:gd name="connsiteX87" fmla="*/ 207115 w 607639"/>
                  <a:gd name="connsiteY87" fmla="*/ 234442 h 606722"/>
                  <a:gd name="connsiteX88" fmla="*/ 262387 w 607639"/>
                  <a:gd name="connsiteY88" fmla="*/ 234442 h 606722"/>
                  <a:gd name="connsiteX89" fmla="*/ 345252 w 607639"/>
                  <a:gd name="connsiteY89" fmla="*/ 234442 h 606722"/>
                  <a:gd name="connsiteX90" fmla="*/ 400435 w 607639"/>
                  <a:gd name="connsiteY90" fmla="*/ 234442 h 606722"/>
                  <a:gd name="connsiteX91" fmla="*/ 483299 w 607639"/>
                  <a:gd name="connsiteY91" fmla="*/ 234442 h 606722"/>
                  <a:gd name="connsiteX92" fmla="*/ 538571 w 607639"/>
                  <a:gd name="connsiteY92" fmla="*/ 234442 h 606722"/>
                  <a:gd name="connsiteX93" fmla="*/ 552367 w 607639"/>
                  <a:gd name="connsiteY93" fmla="*/ 234442 h 606722"/>
                  <a:gd name="connsiteX94" fmla="*/ 552367 w 607639"/>
                  <a:gd name="connsiteY94" fmla="*/ 193028 h 606722"/>
                  <a:gd name="connsiteX95" fmla="*/ 552367 w 607639"/>
                  <a:gd name="connsiteY95" fmla="*/ 175076 h 606722"/>
                  <a:gd name="connsiteX96" fmla="*/ 303775 w 607639"/>
                  <a:gd name="connsiteY96" fmla="*/ 84072 h 606722"/>
                  <a:gd name="connsiteX97" fmla="*/ 55272 w 607639"/>
                  <a:gd name="connsiteY97" fmla="*/ 175076 h 606722"/>
                  <a:gd name="connsiteX98" fmla="*/ 55272 w 607639"/>
                  <a:gd name="connsiteY98" fmla="*/ 179253 h 606722"/>
                  <a:gd name="connsiteX99" fmla="*/ 510979 w 607639"/>
                  <a:gd name="connsiteY99" fmla="*/ 179253 h 606722"/>
                  <a:gd name="connsiteX100" fmla="*/ 524775 w 607639"/>
                  <a:gd name="connsiteY100" fmla="*/ 193028 h 606722"/>
                  <a:gd name="connsiteX101" fmla="*/ 510979 w 607639"/>
                  <a:gd name="connsiteY101" fmla="*/ 206803 h 606722"/>
                  <a:gd name="connsiteX102" fmla="*/ 41387 w 607639"/>
                  <a:gd name="connsiteY102" fmla="*/ 206803 h 606722"/>
                  <a:gd name="connsiteX103" fmla="*/ 27592 w 607639"/>
                  <a:gd name="connsiteY103" fmla="*/ 193028 h 606722"/>
                  <a:gd name="connsiteX104" fmla="*/ 27592 w 607639"/>
                  <a:gd name="connsiteY104" fmla="*/ 165478 h 606722"/>
                  <a:gd name="connsiteX105" fmla="*/ 37293 w 607639"/>
                  <a:gd name="connsiteY105" fmla="*/ 153036 h 606722"/>
                  <a:gd name="connsiteX106" fmla="*/ 136712 w 607639"/>
                  <a:gd name="connsiteY106" fmla="*/ 115799 h 606722"/>
                  <a:gd name="connsiteX107" fmla="*/ 303775 w 607639"/>
                  <a:gd name="connsiteY10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607639" h="606722">
                    <a:moveTo>
                      <a:pt x="497095" y="261992"/>
                    </a:moveTo>
                    <a:lnTo>
                      <a:pt x="497095" y="468794"/>
                    </a:lnTo>
                    <a:lnTo>
                      <a:pt x="524775" y="468794"/>
                    </a:lnTo>
                    <a:lnTo>
                      <a:pt x="524775" y="261992"/>
                    </a:lnTo>
                    <a:close/>
                    <a:moveTo>
                      <a:pt x="414320" y="261992"/>
                    </a:moveTo>
                    <a:lnTo>
                      <a:pt x="414320" y="468794"/>
                    </a:lnTo>
                    <a:lnTo>
                      <a:pt x="469503" y="468794"/>
                    </a:lnTo>
                    <a:lnTo>
                      <a:pt x="469503" y="261992"/>
                    </a:lnTo>
                    <a:close/>
                    <a:moveTo>
                      <a:pt x="359047" y="261992"/>
                    </a:moveTo>
                    <a:lnTo>
                      <a:pt x="359047" y="468794"/>
                    </a:lnTo>
                    <a:lnTo>
                      <a:pt x="386639" y="468794"/>
                    </a:lnTo>
                    <a:lnTo>
                      <a:pt x="386639" y="261992"/>
                    </a:lnTo>
                    <a:close/>
                    <a:moveTo>
                      <a:pt x="276183" y="261992"/>
                    </a:moveTo>
                    <a:lnTo>
                      <a:pt x="276183" y="468794"/>
                    </a:lnTo>
                    <a:lnTo>
                      <a:pt x="331456" y="468794"/>
                    </a:lnTo>
                    <a:lnTo>
                      <a:pt x="331456" y="261992"/>
                    </a:lnTo>
                    <a:close/>
                    <a:moveTo>
                      <a:pt x="220911" y="261992"/>
                    </a:moveTo>
                    <a:lnTo>
                      <a:pt x="220911" y="468794"/>
                    </a:lnTo>
                    <a:lnTo>
                      <a:pt x="248592" y="468794"/>
                    </a:lnTo>
                    <a:lnTo>
                      <a:pt x="248592" y="261992"/>
                    </a:lnTo>
                    <a:close/>
                    <a:moveTo>
                      <a:pt x="138136" y="261992"/>
                    </a:moveTo>
                    <a:lnTo>
                      <a:pt x="138136" y="468794"/>
                    </a:lnTo>
                    <a:lnTo>
                      <a:pt x="193319" y="468794"/>
                    </a:lnTo>
                    <a:lnTo>
                      <a:pt x="193319" y="261992"/>
                    </a:lnTo>
                    <a:close/>
                    <a:moveTo>
                      <a:pt x="82864" y="261992"/>
                    </a:moveTo>
                    <a:lnTo>
                      <a:pt x="82864" y="468794"/>
                    </a:lnTo>
                    <a:lnTo>
                      <a:pt x="110455" y="468794"/>
                    </a:lnTo>
                    <a:lnTo>
                      <a:pt x="110455" y="261992"/>
                    </a:lnTo>
                    <a:close/>
                    <a:moveTo>
                      <a:pt x="303820" y="110294"/>
                    </a:moveTo>
                    <a:cubicBezTo>
                      <a:pt x="319078" y="110294"/>
                      <a:pt x="331447" y="122647"/>
                      <a:pt x="331447" y="137885"/>
                    </a:cubicBezTo>
                    <a:cubicBezTo>
                      <a:pt x="331447" y="153123"/>
                      <a:pt x="319078" y="165476"/>
                      <a:pt x="303820" y="165476"/>
                    </a:cubicBezTo>
                    <a:cubicBezTo>
                      <a:pt x="288562" y="165476"/>
                      <a:pt x="276193" y="153123"/>
                      <a:pt x="276193" y="137885"/>
                    </a:cubicBezTo>
                    <a:cubicBezTo>
                      <a:pt x="276193" y="122647"/>
                      <a:pt x="288562" y="110294"/>
                      <a:pt x="303820" y="110294"/>
                    </a:cubicBezTo>
                    <a:close/>
                    <a:moveTo>
                      <a:pt x="303775" y="27550"/>
                    </a:moveTo>
                    <a:cubicBezTo>
                      <a:pt x="248592" y="27550"/>
                      <a:pt x="198838" y="57944"/>
                      <a:pt x="174005" y="103446"/>
                    </a:cubicBezTo>
                    <a:lnTo>
                      <a:pt x="299681" y="56522"/>
                    </a:lnTo>
                    <a:cubicBezTo>
                      <a:pt x="302440" y="55189"/>
                      <a:pt x="305199" y="55189"/>
                      <a:pt x="309293" y="55189"/>
                    </a:cubicBezTo>
                    <a:lnTo>
                      <a:pt x="434969" y="102024"/>
                    </a:lnTo>
                    <a:cubicBezTo>
                      <a:pt x="408712" y="57944"/>
                      <a:pt x="359047" y="27550"/>
                      <a:pt x="303775" y="27550"/>
                    </a:cubicBezTo>
                    <a:close/>
                    <a:moveTo>
                      <a:pt x="303775" y="0"/>
                    </a:moveTo>
                    <a:cubicBezTo>
                      <a:pt x="379786" y="0"/>
                      <a:pt x="446006" y="48257"/>
                      <a:pt x="470927" y="115799"/>
                    </a:cubicBezTo>
                    <a:lnTo>
                      <a:pt x="570346" y="153036"/>
                    </a:lnTo>
                    <a:cubicBezTo>
                      <a:pt x="575864" y="154458"/>
                      <a:pt x="579958" y="159968"/>
                      <a:pt x="579958" y="165478"/>
                    </a:cubicBezTo>
                    <a:lnTo>
                      <a:pt x="579958" y="193028"/>
                    </a:lnTo>
                    <a:lnTo>
                      <a:pt x="579958" y="248217"/>
                    </a:lnTo>
                    <a:cubicBezTo>
                      <a:pt x="579958" y="256482"/>
                      <a:pt x="574440" y="261992"/>
                      <a:pt x="566163" y="261992"/>
                    </a:cubicBezTo>
                    <a:lnTo>
                      <a:pt x="552367" y="261992"/>
                    </a:lnTo>
                    <a:lnTo>
                      <a:pt x="552367" y="468794"/>
                    </a:lnTo>
                    <a:lnTo>
                      <a:pt x="566163" y="468794"/>
                    </a:lnTo>
                    <a:cubicBezTo>
                      <a:pt x="574440" y="468794"/>
                      <a:pt x="579958" y="474304"/>
                      <a:pt x="579958" y="482569"/>
                    </a:cubicBezTo>
                    <a:cubicBezTo>
                      <a:pt x="579958" y="490834"/>
                      <a:pt x="574440" y="496344"/>
                      <a:pt x="566163" y="496344"/>
                    </a:cubicBezTo>
                    <a:lnTo>
                      <a:pt x="538571" y="496344"/>
                    </a:lnTo>
                    <a:lnTo>
                      <a:pt x="483299" y="496344"/>
                    </a:lnTo>
                    <a:lnTo>
                      <a:pt x="400435" y="496344"/>
                    </a:lnTo>
                    <a:lnTo>
                      <a:pt x="345252" y="496344"/>
                    </a:lnTo>
                    <a:lnTo>
                      <a:pt x="262387" y="496344"/>
                    </a:lnTo>
                    <a:lnTo>
                      <a:pt x="207115" y="496344"/>
                    </a:lnTo>
                    <a:lnTo>
                      <a:pt x="124251" y="496344"/>
                    </a:lnTo>
                    <a:lnTo>
                      <a:pt x="69068" y="496344"/>
                    </a:lnTo>
                    <a:lnTo>
                      <a:pt x="55272" y="496344"/>
                    </a:lnTo>
                    <a:lnTo>
                      <a:pt x="55272" y="537758"/>
                    </a:lnTo>
                    <a:cubicBezTo>
                      <a:pt x="55272" y="546023"/>
                      <a:pt x="49754" y="551533"/>
                      <a:pt x="41387" y="551533"/>
                    </a:cubicBezTo>
                    <a:lnTo>
                      <a:pt x="27592" y="551533"/>
                    </a:lnTo>
                    <a:lnTo>
                      <a:pt x="27592" y="579083"/>
                    </a:lnTo>
                    <a:lnTo>
                      <a:pt x="579958" y="579083"/>
                    </a:lnTo>
                    <a:lnTo>
                      <a:pt x="579958" y="551533"/>
                    </a:lnTo>
                    <a:lnTo>
                      <a:pt x="96660" y="551533"/>
                    </a:lnTo>
                    <a:cubicBezTo>
                      <a:pt x="88382" y="551533"/>
                      <a:pt x="82864" y="546023"/>
                      <a:pt x="82864" y="537758"/>
                    </a:cubicBezTo>
                    <a:cubicBezTo>
                      <a:pt x="82864" y="529493"/>
                      <a:pt x="88382" y="523983"/>
                      <a:pt x="96660" y="523983"/>
                    </a:cubicBezTo>
                    <a:lnTo>
                      <a:pt x="593843" y="523983"/>
                    </a:lnTo>
                    <a:cubicBezTo>
                      <a:pt x="602121" y="523983"/>
                      <a:pt x="607639" y="529493"/>
                      <a:pt x="607639" y="537758"/>
                    </a:cubicBezTo>
                    <a:lnTo>
                      <a:pt x="607639" y="592947"/>
                    </a:lnTo>
                    <a:cubicBezTo>
                      <a:pt x="607639" y="601212"/>
                      <a:pt x="602121" y="606722"/>
                      <a:pt x="593843" y="606722"/>
                    </a:cubicBezTo>
                    <a:lnTo>
                      <a:pt x="13796" y="606722"/>
                    </a:lnTo>
                    <a:cubicBezTo>
                      <a:pt x="5518" y="606722"/>
                      <a:pt x="0" y="601212"/>
                      <a:pt x="0" y="592947"/>
                    </a:cubicBezTo>
                    <a:lnTo>
                      <a:pt x="0" y="537758"/>
                    </a:lnTo>
                    <a:cubicBezTo>
                      <a:pt x="0" y="529493"/>
                      <a:pt x="5518" y="523983"/>
                      <a:pt x="13796" y="523983"/>
                    </a:cubicBezTo>
                    <a:lnTo>
                      <a:pt x="27592" y="523983"/>
                    </a:lnTo>
                    <a:lnTo>
                      <a:pt x="27592" y="482569"/>
                    </a:lnTo>
                    <a:cubicBezTo>
                      <a:pt x="27592" y="474304"/>
                      <a:pt x="33110" y="468794"/>
                      <a:pt x="41387" y="468794"/>
                    </a:cubicBezTo>
                    <a:lnTo>
                      <a:pt x="55272" y="468794"/>
                    </a:lnTo>
                    <a:lnTo>
                      <a:pt x="55272" y="261992"/>
                    </a:lnTo>
                    <a:lnTo>
                      <a:pt x="41387" y="261992"/>
                    </a:lnTo>
                    <a:cubicBezTo>
                      <a:pt x="33110" y="261992"/>
                      <a:pt x="27592" y="256482"/>
                      <a:pt x="27592" y="248217"/>
                    </a:cubicBezTo>
                    <a:cubicBezTo>
                      <a:pt x="27592" y="239952"/>
                      <a:pt x="33110" y="234442"/>
                      <a:pt x="41387" y="234442"/>
                    </a:cubicBezTo>
                    <a:lnTo>
                      <a:pt x="69068" y="234442"/>
                    </a:lnTo>
                    <a:lnTo>
                      <a:pt x="124251" y="234442"/>
                    </a:lnTo>
                    <a:lnTo>
                      <a:pt x="207115" y="234442"/>
                    </a:lnTo>
                    <a:lnTo>
                      <a:pt x="262387" y="234442"/>
                    </a:lnTo>
                    <a:lnTo>
                      <a:pt x="345252" y="234442"/>
                    </a:lnTo>
                    <a:lnTo>
                      <a:pt x="400435" y="234442"/>
                    </a:lnTo>
                    <a:lnTo>
                      <a:pt x="483299" y="234442"/>
                    </a:lnTo>
                    <a:lnTo>
                      <a:pt x="538571" y="234442"/>
                    </a:lnTo>
                    <a:lnTo>
                      <a:pt x="552367" y="234442"/>
                    </a:lnTo>
                    <a:lnTo>
                      <a:pt x="552367" y="193028"/>
                    </a:lnTo>
                    <a:lnTo>
                      <a:pt x="552367" y="175076"/>
                    </a:lnTo>
                    <a:lnTo>
                      <a:pt x="303775" y="84072"/>
                    </a:lnTo>
                    <a:lnTo>
                      <a:pt x="55272" y="175076"/>
                    </a:lnTo>
                    <a:lnTo>
                      <a:pt x="55272" y="179253"/>
                    </a:lnTo>
                    <a:lnTo>
                      <a:pt x="510979" y="179253"/>
                    </a:lnTo>
                    <a:cubicBezTo>
                      <a:pt x="519257" y="179253"/>
                      <a:pt x="524775" y="184763"/>
                      <a:pt x="524775" y="193028"/>
                    </a:cubicBezTo>
                    <a:cubicBezTo>
                      <a:pt x="524775" y="201293"/>
                      <a:pt x="519257" y="206803"/>
                      <a:pt x="510979" y="206803"/>
                    </a:cubicBezTo>
                    <a:lnTo>
                      <a:pt x="41387" y="206803"/>
                    </a:lnTo>
                    <a:cubicBezTo>
                      <a:pt x="33110" y="206803"/>
                      <a:pt x="27592" y="201293"/>
                      <a:pt x="27592" y="193028"/>
                    </a:cubicBezTo>
                    <a:lnTo>
                      <a:pt x="27592" y="165478"/>
                    </a:lnTo>
                    <a:cubicBezTo>
                      <a:pt x="27592" y="159968"/>
                      <a:pt x="31775" y="154458"/>
                      <a:pt x="37293" y="153036"/>
                    </a:cubicBezTo>
                    <a:lnTo>
                      <a:pt x="136712" y="115799"/>
                    </a:lnTo>
                    <a:cubicBezTo>
                      <a:pt x="161545" y="48257"/>
                      <a:pt x="227853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7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EA1F87B-B2A2-41F1-8411-E92E0CD456FB}"/>
              </a:ext>
            </a:extLst>
          </p:cNvPr>
          <p:cNvGrpSpPr/>
          <p:nvPr/>
        </p:nvGrpSpPr>
        <p:grpSpPr>
          <a:xfrm>
            <a:off x="578431" y="2025874"/>
            <a:ext cx="11035138" cy="0"/>
            <a:chOff x="483762" y="1554480"/>
            <a:chExt cx="11035138" cy="0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620F97CE-A325-4575-9B30-9502AF92CD8E}"/>
                </a:ext>
              </a:extLst>
            </p:cNvPr>
            <p:cNvCxnSpPr>
              <a:cxnSpLocks/>
            </p:cNvCxnSpPr>
            <p:nvPr/>
          </p:nvCxnSpPr>
          <p:spPr>
            <a:xfrm>
              <a:off x="8607846" y="1554480"/>
              <a:ext cx="291105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AD1398B1-694E-4827-9595-7E435D1BF1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3762" y="1554480"/>
              <a:ext cx="291105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C5DE4F8-9B5C-4AA4-BA07-F024649D1D33}"/>
              </a:ext>
            </a:extLst>
          </p:cNvPr>
          <p:cNvGrpSpPr/>
          <p:nvPr/>
        </p:nvGrpSpPr>
        <p:grpSpPr>
          <a:xfrm>
            <a:off x="1790700" y="3643324"/>
            <a:ext cx="8585200" cy="1179033"/>
            <a:chOff x="1790700" y="4584700"/>
            <a:chExt cx="8585200" cy="1485900"/>
          </a:xfrm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D1781319-55B1-4F14-A178-0D4FB15290D9}"/>
                </a:ext>
              </a:extLst>
            </p:cNvPr>
            <p:cNvCxnSpPr/>
            <p:nvPr/>
          </p:nvCxnSpPr>
          <p:spPr>
            <a:xfrm flipV="1">
              <a:off x="17907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33770854-AC7E-4CA0-8118-12CA34E2E9C3}"/>
                </a:ext>
              </a:extLst>
            </p:cNvPr>
            <p:cNvCxnSpPr/>
            <p:nvPr/>
          </p:nvCxnSpPr>
          <p:spPr>
            <a:xfrm flipV="1">
              <a:off x="103759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2C8B7703-3FF6-478A-9E89-0DCDA994E53C}"/>
              </a:ext>
            </a:extLst>
          </p:cNvPr>
          <p:cNvGrpSpPr/>
          <p:nvPr/>
        </p:nvGrpSpPr>
        <p:grpSpPr>
          <a:xfrm>
            <a:off x="3945590" y="4727904"/>
            <a:ext cx="4279900" cy="1039333"/>
            <a:chOff x="3945590" y="5791200"/>
            <a:chExt cx="4279900" cy="1485900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90D104A6-29F2-4818-B246-AF20C4045B9E}"/>
                </a:ext>
              </a:extLst>
            </p:cNvPr>
            <p:cNvCxnSpPr/>
            <p:nvPr/>
          </p:nvCxnSpPr>
          <p:spPr>
            <a:xfrm flipV="1">
              <a:off x="39455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8FB06269-D060-4570-ADF7-396FB1A29A2C}"/>
                </a:ext>
              </a:extLst>
            </p:cNvPr>
            <p:cNvCxnSpPr/>
            <p:nvPr/>
          </p:nvCxnSpPr>
          <p:spPr>
            <a:xfrm flipV="1">
              <a:off x="82254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1C47F22E-1B96-4DA6-9E0C-49E569567EB1}"/>
              </a:ext>
            </a:extLst>
          </p:cNvPr>
          <p:cNvGrpSpPr/>
          <p:nvPr/>
        </p:nvGrpSpPr>
        <p:grpSpPr>
          <a:xfrm>
            <a:off x="1825473" y="2141165"/>
            <a:ext cx="8541055" cy="3429123"/>
            <a:chOff x="1825218" y="2141165"/>
            <a:chExt cx="8541055" cy="3429123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F8C90DB1-8157-4451-99DE-EA876FEF4605}"/>
                </a:ext>
              </a:extLst>
            </p:cNvPr>
            <p:cNvGrpSpPr/>
            <p:nvPr/>
          </p:nvGrpSpPr>
          <p:grpSpPr>
            <a:xfrm>
              <a:off x="1825218" y="2141165"/>
              <a:ext cx="1888474" cy="3429123"/>
              <a:chOff x="1825218" y="2141165"/>
              <a:chExt cx="1888474" cy="3429123"/>
            </a:xfrm>
          </p:grpSpPr>
          <p:sp>
            <p:nvSpPr>
              <p:cNvPr id="3" name="文本框 2">
                <a:extLst>
                  <a:ext uri="{FF2B5EF4-FFF2-40B4-BE49-F238E27FC236}">
                    <a16:creationId xmlns="" xmlns:a16="http://schemas.microsoft.com/office/drawing/2014/main" id="{ABEDA9B5-2175-41DF-8343-0A37372E24E9}"/>
                  </a:ext>
                </a:extLst>
              </p:cNvPr>
              <p:cNvSpPr txBox="1"/>
              <p:nvPr userDrawn="1"/>
            </p:nvSpPr>
            <p:spPr>
              <a:xfrm>
                <a:off x="2032716" y="4048690"/>
                <a:ext cx="14734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自我介绍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FF1F7A2D-1A7E-4DC6-9B8B-243DCBA10A02}"/>
                  </a:ext>
                </a:extLst>
              </p:cNvPr>
              <p:cNvSpPr txBox="1"/>
              <p:nvPr userDrawn="1"/>
            </p:nvSpPr>
            <p:spPr>
              <a:xfrm>
                <a:off x="1861612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Self-introduction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="" xmlns:a16="http://schemas.microsoft.com/office/drawing/2014/main" id="{E9005D9C-FBBC-4A28-9F0C-75FFE0894BBA}"/>
                  </a:ext>
                </a:extLst>
              </p:cNvPr>
              <p:cNvGrpSpPr/>
              <p:nvPr userDrawn="1"/>
            </p:nvGrpSpPr>
            <p:grpSpPr>
              <a:xfrm>
                <a:off x="1825218" y="2141165"/>
                <a:ext cx="1888474" cy="1888474"/>
                <a:chOff x="1768527" y="2259292"/>
                <a:chExt cx="1888474" cy="1888474"/>
              </a:xfrm>
            </p:grpSpPr>
            <p:sp>
              <p:nvSpPr>
                <p:cNvPr id="6" name="椭圆 5">
                  <a:extLst>
                    <a:ext uri="{FF2B5EF4-FFF2-40B4-BE49-F238E27FC236}">
                      <a16:creationId xmlns="" xmlns:a16="http://schemas.microsoft.com/office/drawing/2014/main" id="{88F811E2-4D4B-43F9-A2C0-7C1C531FCDB5}"/>
                    </a:ext>
                  </a:extLst>
                </p:cNvPr>
                <p:cNvSpPr/>
                <p:nvPr userDrawn="1"/>
              </p:nvSpPr>
              <p:spPr>
                <a:xfrm>
                  <a:off x="1983335" y="2470487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图形 62">
                  <a:extLst>
                    <a:ext uri="{FF2B5EF4-FFF2-40B4-BE49-F238E27FC236}">
                      <a16:creationId xmlns="" xmlns:a16="http://schemas.microsoft.com/office/drawing/2014/main" id="{907C9D35-E688-471C-8402-7C5B32033B1F}"/>
                    </a:ext>
                  </a:extLst>
                </p:cNvPr>
                <p:cNvSpPr/>
                <p:nvPr userDrawn="1"/>
              </p:nvSpPr>
              <p:spPr>
                <a:xfrm>
                  <a:off x="2400564" y="2884188"/>
                  <a:ext cx="639020" cy="639020"/>
                </a:xfrm>
                <a:custGeom>
                  <a:avLst/>
                  <a:gdLst>
                    <a:gd name="connsiteX0" fmla="*/ 741271 w 847167"/>
                    <a:gd name="connsiteY0" fmla="*/ 741271 h 847167"/>
                    <a:gd name="connsiteX1" fmla="*/ 635375 w 847167"/>
                    <a:gd name="connsiteY1" fmla="*/ 847167 h 847167"/>
                    <a:gd name="connsiteX2" fmla="*/ 105896 w 847167"/>
                    <a:gd name="connsiteY2" fmla="*/ 847167 h 847167"/>
                    <a:gd name="connsiteX3" fmla="*/ 0 w 847167"/>
                    <a:gd name="connsiteY3" fmla="*/ 741271 h 847167"/>
                    <a:gd name="connsiteX4" fmla="*/ 0 w 847167"/>
                    <a:gd name="connsiteY4" fmla="*/ 211792 h 847167"/>
                    <a:gd name="connsiteX5" fmla="*/ 105896 w 847167"/>
                    <a:gd name="connsiteY5" fmla="*/ 105896 h 847167"/>
                    <a:gd name="connsiteX6" fmla="*/ 211792 w 847167"/>
                    <a:gd name="connsiteY6" fmla="*/ 0 h 847167"/>
                    <a:gd name="connsiteX7" fmla="*/ 741271 w 847167"/>
                    <a:gd name="connsiteY7" fmla="*/ 0 h 847167"/>
                    <a:gd name="connsiteX8" fmla="*/ 847167 w 847167"/>
                    <a:gd name="connsiteY8" fmla="*/ 105896 h 847167"/>
                    <a:gd name="connsiteX9" fmla="*/ 847167 w 847167"/>
                    <a:gd name="connsiteY9" fmla="*/ 635375 h 847167"/>
                    <a:gd name="connsiteX10" fmla="*/ 741271 w 847167"/>
                    <a:gd name="connsiteY10" fmla="*/ 741271 h 847167"/>
                    <a:gd name="connsiteX11" fmla="*/ 52948 w 847167"/>
                    <a:gd name="connsiteY11" fmla="*/ 741271 h 847167"/>
                    <a:gd name="connsiteX12" fmla="*/ 105896 w 847167"/>
                    <a:gd name="connsiteY12" fmla="*/ 794219 h 847167"/>
                    <a:gd name="connsiteX13" fmla="*/ 635375 w 847167"/>
                    <a:gd name="connsiteY13" fmla="*/ 794219 h 847167"/>
                    <a:gd name="connsiteX14" fmla="*/ 688323 w 847167"/>
                    <a:gd name="connsiteY14" fmla="*/ 741271 h 847167"/>
                    <a:gd name="connsiteX15" fmla="*/ 688323 w 847167"/>
                    <a:gd name="connsiteY15" fmla="*/ 370636 h 847167"/>
                    <a:gd name="connsiteX16" fmla="*/ 52948 w 847167"/>
                    <a:gd name="connsiteY16" fmla="*/ 370636 h 847167"/>
                    <a:gd name="connsiteX17" fmla="*/ 52948 w 847167"/>
                    <a:gd name="connsiteY17" fmla="*/ 741271 h 847167"/>
                    <a:gd name="connsiteX18" fmla="*/ 52948 w 847167"/>
                    <a:gd name="connsiteY18" fmla="*/ 211792 h 847167"/>
                    <a:gd name="connsiteX19" fmla="*/ 52948 w 847167"/>
                    <a:gd name="connsiteY19" fmla="*/ 317688 h 847167"/>
                    <a:gd name="connsiteX20" fmla="*/ 688323 w 847167"/>
                    <a:gd name="connsiteY20" fmla="*/ 317688 h 847167"/>
                    <a:gd name="connsiteX21" fmla="*/ 688323 w 847167"/>
                    <a:gd name="connsiteY21" fmla="*/ 211792 h 847167"/>
                    <a:gd name="connsiteX22" fmla="*/ 635375 w 847167"/>
                    <a:gd name="connsiteY22" fmla="*/ 158844 h 847167"/>
                    <a:gd name="connsiteX23" fmla="*/ 105896 w 847167"/>
                    <a:gd name="connsiteY23" fmla="*/ 158844 h 847167"/>
                    <a:gd name="connsiteX24" fmla="*/ 52948 w 847167"/>
                    <a:gd name="connsiteY24" fmla="*/ 211792 h 847167"/>
                    <a:gd name="connsiteX25" fmla="*/ 794219 w 847167"/>
                    <a:gd name="connsiteY25" fmla="*/ 105896 h 847167"/>
                    <a:gd name="connsiteX26" fmla="*/ 741271 w 847167"/>
                    <a:gd name="connsiteY26" fmla="*/ 52948 h 847167"/>
                    <a:gd name="connsiteX27" fmla="*/ 211792 w 847167"/>
                    <a:gd name="connsiteY27" fmla="*/ 52948 h 847167"/>
                    <a:gd name="connsiteX28" fmla="*/ 158844 w 847167"/>
                    <a:gd name="connsiteY28" fmla="*/ 105896 h 847167"/>
                    <a:gd name="connsiteX29" fmla="*/ 635375 w 847167"/>
                    <a:gd name="connsiteY29" fmla="*/ 105896 h 847167"/>
                    <a:gd name="connsiteX30" fmla="*/ 741271 w 847167"/>
                    <a:gd name="connsiteY30" fmla="*/ 211792 h 847167"/>
                    <a:gd name="connsiteX31" fmla="*/ 741271 w 847167"/>
                    <a:gd name="connsiteY31" fmla="*/ 688323 h 847167"/>
                    <a:gd name="connsiteX32" fmla="*/ 794219 w 847167"/>
                    <a:gd name="connsiteY32" fmla="*/ 635375 h 847167"/>
                    <a:gd name="connsiteX33" fmla="*/ 794219 w 847167"/>
                    <a:gd name="connsiteY33" fmla="*/ 105896 h 847167"/>
                    <a:gd name="connsiteX34" fmla="*/ 132370 w 847167"/>
                    <a:gd name="connsiteY34" fmla="*/ 211792 h 847167"/>
                    <a:gd name="connsiteX35" fmla="*/ 450057 w 847167"/>
                    <a:gd name="connsiteY35" fmla="*/ 211792 h 847167"/>
                    <a:gd name="connsiteX36" fmla="*/ 476531 w 847167"/>
                    <a:gd name="connsiteY36" fmla="*/ 238266 h 847167"/>
                    <a:gd name="connsiteX37" fmla="*/ 450057 w 847167"/>
                    <a:gd name="connsiteY37" fmla="*/ 264740 h 847167"/>
                    <a:gd name="connsiteX38" fmla="*/ 132370 w 847167"/>
                    <a:gd name="connsiteY38" fmla="*/ 264740 h 847167"/>
                    <a:gd name="connsiteX39" fmla="*/ 105896 w 847167"/>
                    <a:gd name="connsiteY39" fmla="*/ 238266 h 847167"/>
                    <a:gd name="connsiteX40" fmla="*/ 132370 w 847167"/>
                    <a:gd name="connsiteY40" fmla="*/ 211792 h 847167"/>
                    <a:gd name="connsiteX41" fmla="*/ 608901 w 847167"/>
                    <a:gd name="connsiteY41" fmla="*/ 211792 h 847167"/>
                    <a:gd name="connsiteX42" fmla="*/ 635375 w 847167"/>
                    <a:gd name="connsiteY42" fmla="*/ 238266 h 847167"/>
                    <a:gd name="connsiteX43" fmla="*/ 608901 w 847167"/>
                    <a:gd name="connsiteY43" fmla="*/ 264740 h 847167"/>
                    <a:gd name="connsiteX44" fmla="*/ 582427 w 847167"/>
                    <a:gd name="connsiteY44" fmla="*/ 238266 h 847167"/>
                    <a:gd name="connsiteX45" fmla="*/ 608901 w 847167"/>
                    <a:gd name="connsiteY45" fmla="*/ 211792 h 847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847167" h="847167">
                      <a:moveTo>
                        <a:pt x="741271" y="741271"/>
                      </a:moveTo>
                      <a:cubicBezTo>
                        <a:pt x="741271" y="799755"/>
                        <a:pt x="693860" y="847167"/>
                        <a:pt x="635375" y="847167"/>
                      </a:cubicBezTo>
                      <a:lnTo>
                        <a:pt x="105896" y="847167"/>
                      </a:lnTo>
                      <a:cubicBezTo>
                        <a:pt x="47411" y="847167"/>
                        <a:pt x="0" y="799755"/>
                        <a:pt x="0" y="741271"/>
                      </a:cubicBezTo>
                      <a:lnTo>
                        <a:pt x="0" y="211792"/>
                      </a:lnTo>
                      <a:cubicBezTo>
                        <a:pt x="0" y="153307"/>
                        <a:pt x="47411" y="105896"/>
                        <a:pt x="105896" y="105896"/>
                      </a:cubicBezTo>
                      <a:cubicBezTo>
                        <a:pt x="105896" y="47411"/>
                        <a:pt x="153307" y="0"/>
                        <a:pt x="211792" y="0"/>
                      </a:cubicBezTo>
                      <a:lnTo>
                        <a:pt x="741271" y="0"/>
                      </a:lnTo>
                      <a:cubicBezTo>
                        <a:pt x="799755" y="0"/>
                        <a:pt x="847167" y="47411"/>
                        <a:pt x="847167" y="105896"/>
                      </a:cubicBezTo>
                      <a:lnTo>
                        <a:pt x="847167" y="635375"/>
                      </a:lnTo>
                      <a:cubicBezTo>
                        <a:pt x="847167" y="693860"/>
                        <a:pt x="799755" y="741271"/>
                        <a:pt x="741271" y="741271"/>
                      </a:cubicBezTo>
                      <a:close/>
                      <a:moveTo>
                        <a:pt x="52948" y="741271"/>
                      </a:moveTo>
                      <a:cubicBezTo>
                        <a:pt x="52948" y="770513"/>
                        <a:pt x="76654" y="794219"/>
                        <a:pt x="105896" y="794219"/>
                      </a:cubicBezTo>
                      <a:lnTo>
                        <a:pt x="635375" y="794219"/>
                      </a:lnTo>
                      <a:cubicBezTo>
                        <a:pt x="664617" y="794219"/>
                        <a:pt x="688323" y="770513"/>
                        <a:pt x="688323" y="741271"/>
                      </a:cubicBezTo>
                      <a:lnTo>
                        <a:pt x="688323" y="370636"/>
                      </a:lnTo>
                      <a:lnTo>
                        <a:pt x="52948" y="370636"/>
                      </a:lnTo>
                      <a:lnTo>
                        <a:pt x="52948" y="741271"/>
                      </a:lnTo>
                      <a:close/>
                      <a:moveTo>
                        <a:pt x="52948" y="211792"/>
                      </a:moveTo>
                      <a:lnTo>
                        <a:pt x="52948" y="317688"/>
                      </a:lnTo>
                      <a:lnTo>
                        <a:pt x="688323" y="317688"/>
                      </a:lnTo>
                      <a:lnTo>
                        <a:pt x="688323" y="211792"/>
                      </a:lnTo>
                      <a:cubicBezTo>
                        <a:pt x="688323" y="182550"/>
                        <a:pt x="664617" y="158844"/>
                        <a:pt x="635375" y="158844"/>
                      </a:cubicBezTo>
                      <a:lnTo>
                        <a:pt x="105896" y="158844"/>
                      </a:lnTo>
                      <a:cubicBezTo>
                        <a:pt x="76654" y="158844"/>
                        <a:pt x="52948" y="182550"/>
                        <a:pt x="52948" y="211792"/>
                      </a:cubicBezTo>
                      <a:close/>
                      <a:moveTo>
                        <a:pt x="794219" y="105896"/>
                      </a:moveTo>
                      <a:cubicBezTo>
                        <a:pt x="794219" y="76654"/>
                        <a:pt x="770513" y="52948"/>
                        <a:pt x="741271" y="52948"/>
                      </a:cubicBezTo>
                      <a:lnTo>
                        <a:pt x="211792" y="52948"/>
                      </a:lnTo>
                      <a:cubicBezTo>
                        <a:pt x="182550" y="52948"/>
                        <a:pt x="158844" y="76654"/>
                        <a:pt x="158844" y="105896"/>
                      </a:cubicBezTo>
                      <a:lnTo>
                        <a:pt x="635375" y="105896"/>
                      </a:lnTo>
                      <a:cubicBezTo>
                        <a:pt x="693860" y="105896"/>
                        <a:pt x="741271" y="153307"/>
                        <a:pt x="741271" y="211792"/>
                      </a:cubicBezTo>
                      <a:lnTo>
                        <a:pt x="741271" y="688323"/>
                      </a:lnTo>
                      <a:cubicBezTo>
                        <a:pt x="770513" y="688323"/>
                        <a:pt x="794219" y="664617"/>
                        <a:pt x="794219" y="635375"/>
                      </a:cubicBezTo>
                      <a:lnTo>
                        <a:pt x="794219" y="105896"/>
                      </a:lnTo>
                      <a:close/>
                      <a:moveTo>
                        <a:pt x="132370" y="211792"/>
                      </a:moveTo>
                      <a:lnTo>
                        <a:pt x="450057" y="211792"/>
                      </a:lnTo>
                      <a:cubicBezTo>
                        <a:pt x="464679" y="211792"/>
                        <a:pt x="476531" y="223645"/>
                        <a:pt x="476531" y="238266"/>
                      </a:cubicBezTo>
                      <a:cubicBezTo>
                        <a:pt x="476531" y="252887"/>
                        <a:pt x="464679" y="264740"/>
                        <a:pt x="450057" y="264740"/>
                      </a:cubicBezTo>
                      <a:lnTo>
                        <a:pt x="132370" y="264740"/>
                      </a:lnTo>
                      <a:cubicBezTo>
                        <a:pt x="117749" y="264740"/>
                        <a:pt x="105896" y="252887"/>
                        <a:pt x="105896" y="238266"/>
                      </a:cubicBezTo>
                      <a:cubicBezTo>
                        <a:pt x="105896" y="223645"/>
                        <a:pt x="117749" y="211792"/>
                        <a:pt x="132370" y="211792"/>
                      </a:cubicBezTo>
                      <a:close/>
                      <a:moveTo>
                        <a:pt x="608901" y="211792"/>
                      </a:moveTo>
                      <a:cubicBezTo>
                        <a:pt x="623522" y="211792"/>
                        <a:pt x="635375" y="223645"/>
                        <a:pt x="635375" y="238266"/>
                      </a:cubicBezTo>
                      <a:cubicBezTo>
                        <a:pt x="635375" y="252887"/>
                        <a:pt x="623522" y="264740"/>
                        <a:pt x="608901" y="264740"/>
                      </a:cubicBezTo>
                      <a:cubicBezTo>
                        <a:pt x="594280" y="264740"/>
                        <a:pt x="582427" y="252887"/>
                        <a:pt x="582427" y="238266"/>
                      </a:cubicBezTo>
                      <a:cubicBezTo>
                        <a:pt x="582427" y="223645"/>
                        <a:pt x="594280" y="211792"/>
                        <a:pt x="608901" y="21179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弧形 7">
                  <a:extLst>
                    <a:ext uri="{FF2B5EF4-FFF2-40B4-BE49-F238E27FC236}">
                      <a16:creationId xmlns="" xmlns:a16="http://schemas.microsoft.com/office/drawing/2014/main" id="{953A25E9-5898-45AC-B3BF-BE7E5F48473E}"/>
                    </a:ext>
                  </a:extLst>
                </p:cNvPr>
                <p:cNvSpPr/>
                <p:nvPr userDrawn="1"/>
              </p:nvSpPr>
              <p:spPr>
                <a:xfrm>
                  <a:off x="1861354" y="2352119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弧形 8">
                  <a:extLst>
                    <a:ext uri="{FF2B5EF4-FFF2-40B4-BE49-F238E27FC236}">
                      <a16:creationId xmlns="" xmlns:a16="http://schemas.microsoft.com/office/drawing/2014/main" id="{1A8E2650-CD6E-4DF6-87C7-84403DEDDCD9}"/>
                    </a:ext>
                  </a:extLst>
                </p:cNvPr>
                <p:cNvSpPr/>
                <p:nvPr userDrawn="1"/>
              </p:nvSpPr>
              <p:spPr>
                <a:xfrm>
                  <a:off x="1768527" y="2259292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E0D9313D-D656-4CD2-A1C1-D6F68E8C6F82}"/>
                  </a:ext>
                </a:extLst>
              </p:cNvPr>
              <p:cNvSpPr txBox="1"/>
              <p:nvPr/>
            </p:nvSpPr>
            <p:spPr>
              <a:xfrm>
                <a:off x="2287593" y="4646958"/>
                <a:ext cx="96372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01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5DBC6FFE-EE23-4768-A3E4-46E119D45DE3}"/>
                </a:ext>
              </a:extLst>
            </p:cNvPr>
            <p:cNvGrpSpPr/>
            <p:nvPr/>
          </p:nvGrpSpPr>
          <p:grpSpPr>
            <a:xfrm>
              <a:off x="5151509" y="2141165"/>
              <a:ext cx="1888474" cy="3429123"/>
              <a:chOff x="5151254" y="2141165"/>
              <a:chExt cx="1888474" cy="342912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4B3F62E0-AC01-4F84-89AD-BFE79B83A22A}"/>
                  </a:ext>
                </a:extLst>
              </p:cNvPr>
              <p:cNvSpPr txBox="1"/>
              <p:nvPr userDrawn="1"/>
            </p:nvSpPr>
            <p:spPr>
              <a:xfrm>
                <a:off x="5162221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述能举证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6255A4C4-F79B-4A5C-A299-8136D1A1E5DA}"/>
                  </a:ext>
                </a:extLst>
              </p:cNvPr>
              <p:cNvSpPr txBox="1"/>
              <p:nvPr userDrawn="1"/>
            </p:nvSpPr>
            <p:spPr>
              <a:xfrm>
                <a:off x="5187648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proof of capacity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3C482B5F-3621-45BE-A69B-B8EB95105DE7}"/>
                  </a:ext>
                </a:extLst>
              </p:cNvPr>
              <p:cNvGrpSpPr/>
              <p:nvPr userDrawn="1"/>
            </p:nvGrpSpPr>
            <p:grpSpPr>
              <a:xfrm>
                <a:off x="5151254" y="2141165"/>
                <a:ext cx="1888474" cy="1888474"/>
                <a:chOff x="5195826" y="2531224"/>
                <a:chExt cx="1888474" cy="1888474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="" xmlns:a16="http://schemas.microsoft.com/office/drawing/2014/main" id="{72DF584C-0647-46E8-A74F-AFFDBB16C96F}"/>
                    </a:ext>
                  </a:extLst>
                </p:cNvPr>
                <p:cNvSpPr/>
                <p:nvPr userDrawn="1"/>
              </p:nvSpPr>
              <p:spPr>
                <a:xfrm>
                  <a:off x="5405601" y="2750014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23" name="组合 22">
                  <a:extLst>
                    <a:ext uri="{FF2B5EF4-FFF2-40B4-BE49-F238E27FC236}">
                      <a16:creationId xmlns="" xmlns:a16="http://schemas.microsoft.com/office/drawing/2014/main" id="{BF02C726-512D-4B13-BA0F-1ECE93F05D86}"/>
                    </a:ext>
                  </a:extLst>
                </p:cNvPr>
                <p:cNvGrpSpPr/>
                <p:nvPr userDrawn="1"/>
              </p:nvGrpSpPr>
              <p:grpSpPr>
                <a:xfrm>
                  <a:off x="5851694" y="3203529"/>
                  <a:ext cx="558554" cy="553401"/>
                  <a:chOff x="3563418" y="3263275"/>
                  <a:chExt cx="923850" cy="915328"/>
                </a:xfrm>
                <a:noFill/>
              </p:grpSpPr>
              <p:sp>
                <p:nvSpPr>
                  <p:cNvPr id="26" name="图形 51">
                    <a:extLst>
                      <a:ext uri="{FF2B5EF4-FFF2-40B4-BE49-F238E27FC236}">
                        <a16:creationId xmlns="" xmlns:a16="http://schemas.microsoft.com/office/drawing/2014/main" id="{116BDF60-5F74-4BAB-9194-3F73EE928CB0}"/>
                      </a:ext>
                    </a:extLst>
                  </p:cNvPr>
                  <p:cNvSpPr/>
                  <p:nvPr/>
                </p:nvSpPr>
                <p:spPr>
                  <a:xfrm>
                    <a:off x="3701433" y="3490998"/>
                    <a:ext cx="785835" cy="687605"/>
                  </a:xfrm>
                  <a:custGeom>
                    <a:avLst/>
                    <a:gdLst>
                      <a:gd name="connsiteX0" fmla="*/ 687606 w 785835"/>
                      <a:gd name="connsiteY0" fmla="*/ 0 h 687605"/>
                      <a:gd name="connsiteX1" fmla="*/ 687606 w 785835"/>
                      <a:gd name="connsiteY1" fmla="*/ 327432 h 687605"/>
                      <a:gd name="connsiteX2" fmla="*/ 556633 w 785835"/>
                      <a:gd name="connsiteY2" fmla="*/ 458404 h 687605"/>
                      <a:gd name="connsiteX3" fmla="*/ 0 w 785835"/>
                      <a:gd name="connsiteY3" fmla="*/ 458404 h 687605"/>
                      <a:gd name="connsiteX4" fmla="*/ 0 w 785835"/>
                      <a:gd name="connsiteY4" fmla="*/ 491147 h 687605"/>
                      <a:gd name="connsiteX5" fmla="*/ 98230 w 785835"/>
                      <a:gd name="connsiteY5" fmla="*/ 589376 h 687605"/>
                      <a:gd name="connsiteX6" fmla="*/ 638491 w 785835"/>
                      <a:gd name="connsiteY6" fmla="*/ 589376 h 687605"/>
                      <a:gd name="connsiteX7" fmla="*/ 785835 w 785835"/>
                      <a:gd name="connsiteY7" fmla="*/ 687606 h 687605"/>
                      <a:gd name="connsiteX8" fmla="*/ 785835 w 785835"/>
                      <a:gd name="connsiteY8" fmla="*/ 98230 h 687605"/>
                      <a:gd name="connsiteX9" fmla="*/ 687606 w 785835"/>
                      <a:gd name="connsiteY9" fmla="*/ 0 h 687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85835" h="687605">
                        <a:moveTo>
                          <a:pt x="687606" y="0"/>
                        </a:moveTo>
                        <a:lnTo>
                          <a:pt x="687606" y="327432"/>
                        </a:lnTo>
                        <a:cubicBezTo>
                          <a:pt x="687606" y="399466"/>
                          <a:pt x="628668" y="458404"/>
                          <a:pt x="556633" y="458404"/>
                        </a:cubicBezTo>
                        <a:lnTo>
                          <a:pt x="0" y="458404"/>
                        </a:lnTo>
                        <a:lnTo>
                          <a:pt x="0" y="491147"/>
                        </a:lnTo>
                        <a:cubicBezTo>
                          <a:pt x="0" y="546810"/>
                          <a:pt x="42566" y="589376"/>
                          <a:pt x="98230" y="589376"/>
                        </a:cubicBezTo>
                        <a:lnTo>
                          <a:pt x="638491" y="589376"/>
                        </a:lnTo>
                        <a:lnTo>
                          <a:pt x="785835" y="687606"/>
                        </a:lnTo>
                        <a:lnTo>
                          <a:pt x="785835" y="98230"/>
                        </a:lnTo>
                        <a:cubicBezTo>
                          <a:pt x="785835" y="42566"/>
                          <a:pt x="743269" y="0"/>
                          <a:pt x="687606" y="0"/>
                        </a:cubicBez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图形 51">
                    <a:extLst>
                      <a:ext uri="{FF2B5EF4-FFF2-40B4-BE49-F238E27FC236}">
                        <a16:creationId xmlns="" xmlns:a16="http://schemas.microsoft.com/office/drawing/2014/main" id="{BDDDF6D4-A8E9-4958-B715-4D0272A86821}"/>
                      </a:ext>
                    </a:extLst>
                  </p:cNvPr>
                  <p:cNvSpPr/>
                  <p:nvPr/>
                </p:nvSpPr>
                <p:spPr>
                  <a:xfrm>
                    <a:off x="3563418" y="3263275"/>
                    <a:ext cx="820595" cy="784916"/>
                  </a:xfrm>
                  <a:custGeom>
                    <a:avLst/>
                    <a:gdLst>
                      <a:gd name="connsiteX0" fmla="*/ 147344 w 753092"/>
                      <a:gd name="connsiteY0" fmla="*/ 622119 h 720348"/>
                      <a:gd name="connsiteX1" fmla="*/ 0 w 753092"/>
                      <a:gd name="connsiteY1" fmla="*/ 720349 h 720348"/>
                      <a:gd name="connsiteX2" fmla="*/ 0 w 753092"/>
                      <a:gd name="connsiteY2" fmla="*/ 98230 h 720348"/>
                      <a:gd name="connsiteX3" fmla="*/ 98230 w 753092"/>
                      <a:gd name="connsiteY3" fmla="*/ 0 h 720348"/>
                      <a:gd name="connsiteX4" fmla="*/ 654862 w 753092"/>
                      <a:gd name="connsiteY4" fmla="*/ 0 h 720348"/>
                      <a:gd name="connsiteX5" fmla="*/ 753092 w 753092"/>
                      <a:gd name="connsiteY5" fmla="*/ 98230 h 720348"/>
                      <a:gd name="connsiteX6" fmla="*/ 753092 w 753092"/>
                      <a:gd name="connsiteY6" fmla="*/ 523890 h 720348"/>
                      <a:gd name="connsiteX7" fmla="*/ 654862 w 753092"/>
                      <a:gd name="connsiteY7" fmla="*/ 622119 h 720348"/>
                      <a:gd name="connsiteX8" fmla="*/ 147344 w 753092"/>
                      <a:gd name="connsiteY8" fmla="*/ 622119 h 720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3092" h="720348">
                        <a:moveTo>
                          <a:pt x="147344" y="622119"/>
                        </a:moveTo>
                        <a:lnTo>
                          <a:pt x="0" y="720349"/>
                        </a:lnTo>
                        <a:lnTo>
                          <a:pt x="0" y="98230"/>
                        </a:lnTo>
                        <a:cubicBezTo>
                          <a:pt x="0" y="42566"/>
                          <a:pt x="42566" y="0"/>
                          <a:pt x="98230" y="0"/>
                        </a:cubicBezTo>
                        <a:lnTo>
                          <a:pt x="654862" y="0"/>
                        </a:lnTo>
                        <a:cubicBezTo>
                          <a:pt x="710526" y="0"/>
                          <a:pt x="753092" y="42566"/>
                          <a:pt x="753092" y="98230"/>
                        </a:cubicBezTo>
                        <a:lnTo>
                          <a:pt x="753092" y="523890"/>
                        </a:lnTo>
                        <a:cubicBezTo>
                          <a:pt x="753092" y="579554"/>
                          <a:pt x="710526" y="622119"/>
                          <a:pt x="654862" y="622119"/>
                        </a:cubicBezTo>
                        <a:lnTo>
                          <a:pt x="147344" y="622119"/>
                        </a:ln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图形 51">
                    <a:extLst>
                      <a:ext uri="{FF2B5EF4-FFF2-40B4-BE49-F238E27FC236}">
                        <a16:creationId xmlns="" xmlns:a16="http://schemas.microsoft.com/office/drawing/2014/main" id="{D45C67FE-CC8D-4348-BDF6-120DB38D65D7}"/>
                      </a:ext>
                    </a:extLst>
                  </p:cNvPr>
                  <p:cNvSpPr/>
                  <p:nvPr/>
                </p:nvSpPr>
                <p:spPr>
                  <a:xfrm>
                    <a:off x="3719491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7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2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9" name="图形 51">
                    <a:extLst>
                      <a:ext uri="{FF2B5EF4-FFF2-40B4-BE49-F238E27FC236}">
                        <a16:creationId xmlns="" xmlns:a16="http://schemas.microsoft.com/office/drawing/2014/main" id="{3BDF2133-1D39-4294-AA90-EF80FB2F31F2}"/>
                      </a:ext>
                    </a:extLst>
                  </p:cNvPr>
                  <p:cNvSpPr/>
                  <p:nvPr/>
                </p:nvSpPr>
                <p:spPr>
                  <a:xfrm>
                    <a:off x="3948693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0" name="图形 51">
                    <a:extLst>
                      <a:ext uri="{FF2B5EF4-FFF2-40B4-BE49-F238E27FC236}">
                        <a16:creationId xmlns="" xmlns:a16="http://schemas.microsoft.com/office/drawing/2014/main" id="{887780AC-2DD5-4144-BBB3-D9F8B6DFF348}"/>
                      </a:ext>
                    </a:extLst>
                  </p:cNvPr>
                  <p:cNvSpPr/>
                  <p:nvPr/>
                </p:nvSpPr>
                <p:spPr>
                  <a:xfrm>
                    <a:off x="4177895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0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2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0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4" name="弧形 23">
                  <a:extLst>
                    <a:ext uri="{FF2B5EF4-FFF2-40B4-BE49-F238E27FC236}">
                      <a16:creationId xmlns="" xmlns:a16="http://schemas.microsoft.com/office/drawing/2014/main" id="{37687C0F-E049-4B73-82B8-D4CFAD29FB81}"/>
                    </a:ext>
                  </a:extLst>
                </p:cNvPr>
                <p:cNvSpPr/>
                <p:nvPr userDrawn="1"/>
              </p:nvSpPr>
              <p:spPr>
                <a:xfrm>
                  <a:off x="5288653" y="2624051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弧形 24">
                  <a:extLst>
                    <a:ext uri="{FF2B5EF4-FFF2-40B4-BE49-F238E27FC236}">
                      <a16:creationId xmlns="" xmlns:a16="http://schemas.microsoft.com/office/drawing/2014/main" id="{390A4867-EFBF-4DD0-A628-8C4B2FBA4A2D}"/>
                    </a:ext>
                  </a:extLst>
                </p:cNvPr>
                <p:cNvSpPr/>
                <p:nvPr userDrawn="1"/>
              </p:nvSpPr>
              <p:spPr>
                <a:xfrm>
                  <a:off x="5195826" y="2531224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27B6E9A1-46AB-4DFC-B50A-6FC070D359A2}"/>
                  </a:ext>
                </a:extLst>
              </p:cNvPr>
              <p:cNvSpPr txBox="1"/>
              <p:nvPr/>
            </p:nvSpPr>
            <p:spPr>
              <a:xfrm>
                <a:off x="5494205" y="4646958"/>
                <a:ext cx="120257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02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E2C706FE-6CB9-458F-88A2-0A6CE087DF03}"/>
                </a:ext>
              </a:extLst>
            </p:cNvPr>
            <p:cNvGrpSpPr/>
            <p:nvPr/>
          </p:nvGrpSpPr>
          <p:grpSpPr>
            <a:xfrm>
              <a:off x="8477799" y="2141165"/>
              <a:ext cx="1888474" cy="3429123"/>
              <a:chOff x="8477799" y="2141165"/>
              <a:chExt cx="1888474" cy="3429123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1BA2550B-21BE-4FC9-9C28-BE63AEA84D96}"/>
                  </a:ext>
                </a:extLst>
              </p:cNvPr>
              <p:cNvSpPr txBox="1"/>
              <p:nvPr userDrawn="1"/>
            </p:nvSpPr>
            <p:spPr>
              <a:xfrm>
                <a:off x="8488766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自我回顾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C0E8481E-5DC5-438C-BB5E-6E6E37FA3D5B}"/>
                  </a:ext>
                </a:extLst>
              </p:cNvPr>
              <p:cNvSpPr txBox="1"/>
              <p:nvPr userDrawn="1"/>
            </p:nvSpPr>
            <p:spPr>
              <a:xfrm>
                <a:off x="8514193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 review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DA26568D-1ECB-430F-A2BE-C5DC47E0DFDD}"/>
                  </a:ext>
                </a:extLst>
              </p:cNvPr>
              <p:cNvGrpSpPr/>
              <p:nvPr userDrawn="1"/>
            </p:nvGrpSpPr>
            <p:grpSpPr>
              <a:xfrm>
                <a:off x="8477799" y="2141165"/>
                <a:ext cx="1888474" cy="1888474"/>
                <a:chOff x="8420599" y="2218941"/>
                <a:chExt cx="1888474" cy="1888474"/>
              </a:xfrm>
            </p:grpSpPr>
            <p:sp>
              <p:nvSpPr>
                <p:cNvPr id="14" name="椭圆 13">
                  <a:extLst>
                    <a:ext uri="{FF2B5EF4-FFF2-40B4-BE49-F238E27FC236}">
                      <a16:creationId xmlns="" xmlns:a16="http://schemas.microsoft.com/office/drawing/2014/main" id="{D00369C6-CDBA-4B4F-8F3A-6B6A2428EE74}"/>
                    </a:ext>
                  </a:extLst>
                </p:cNvPr>
                <p:cNvSpPr/>
                <p:nvPr userDrawn="1"/>
              </p:nvSpPr>
              <p:spPr>
                <a:xfrm>
                  <a:off x="8637697" y="2430136"/>
                  <a:ext cx="1473479" cy="147347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5" name="图形 14">
                  <a:extLst>
                    <a:ext uri="{FF2B5EF4-FFF2-40B4-BE49-F238E27FC236}">
                      <a16:creationId xmlns="" xmlns:a16="http://schemas.microsoft.com/office/drawing/2014/main" id="{6357E776-B53E-4300-ACCC-305D20121C31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89355" y="2819249"/>
                  <a:ext cx="765391" cy="765391"/>
                </a:xfrm>
                <a:prstGeom prst="rect">
                  <a:avLst/>
                </a:prstGeom>
              </p:spPr>
            </p:pic>
            <p:sp>
              <p:nvSpPr>
                <p:cNvPr id="16" name="弧形 15">
                  <a:extLst>
                    <a:ext uri="{FF2B5EF4-FFF2-40B4-BE49-F238E27FC236}">
                      <a16:creationId xmlns="" xmlns:a16="http://schemas.microsoft.com/office/drawing/2014/main" id="{FA352FE6-CA6F-49D9-AC90-4A2CA5B1BDF9}"/>
                    </a:ext>
                  </a:extLst>
                </p:cNvPr>
                <p:cNvSpPr/>
                <p:nvPr userDrawn="1"/>
              </p:nvSpPr>
              <p:spPr>
                <a:xfrm>
                  <a:off x="8513426" y="2311768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弧形 16">
                  <a:extLst>
                    <a:ext uri="{FF2B5EF4-FFF2-40B4-BE49-F238E27FC236}">
                      <a16:creationId xmlns="" xmlns:a16="http://schemas.microsoft.com/office/drawing/2014/main" id="{A23FB167-1680-47FE-A6E3-C6A56ECBF93C}"/>
                    </a:ext>
                  </a:extLst>
                </p:cNvPr>
                <p:cNvSpPr/>
                <p:nvPr userDrawn="1"/>
              </p:nvSpPr>
              <p:spPr>
                <a:xfrm>
                  <a:off x="8420599" y="2218941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39589A1F-6442-4EC0-BD23-91151A51DF7B}"/>
                  </a:ext>
                </a:extLst>
              </p:cNvPr>
              <p:cNvSpPr txBox="1"/>
              <p:nvPr/>
            </p:nvSpPr>
            <p:spPr>
              <a:xfrm>
                <a:off x="8829566" y="4646958"/>
                <a:ext cx="118494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03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948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2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7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2_1"/>
  <p:tag name="KSO_WM_UNIT_TEXT_FILL_FORE_SCHEMECOLOR_INDEX" val="6"/>
  <p:tag name="KSO_WM_UNIT_TEXT_FILL_TYP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2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8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3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3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3_1"/>
  <p:tag name="KSO_WM_UNIT_TEXT_FILL_FORE_SCHEMECOLOR_INDEX" val="7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3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4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3_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39*13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5_1"/>
  <p:tag name="KSO_WM_UNIT_ID" val="diagram20188729_4*n_h_h_x*1_2_5_1"/>
  <p:tag name="KSO_WM_TEMPLATE_CATEGORY" val="diagram"/>
  <p:tag name="KSO_WM_TEMPLATE_INDEX" val="20188729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a"/>
  <p:tag name="KSO_WM_UNIT_INDEX" val="1_2_5_1"/>
  <p:tag name="KSO_WM_UNIT_ID" val="diagram20188729_4*n_h_h_a*1_2_5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9"/>
  <p:tag name="KSO_WM_UNIT_TEXT_FILL_TYPE" val="1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f"/>
  <p:tag name="KSO_WM_UNIT_INDEX" val="1_2_5_1"/>
  <p:tag name="KSO_WM_UNIT_ID" val="diagram20188729_4*n_h_h_f*1_2_5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x"/>
  <p:tag name="KSO_WM_UNIT_INDEX" val="1_2_4_1"/>
  <p:tag name="KSO_WM_UNIT_ID" val="diagram20188729_4*n_h_h_x*1_2_4_1"/>
  <p:tag name="KSO_WM_UNIT_LAYERLEVEL" val="1_1_1_1"/>
  <p:tag name="KSO_WM_BEAUTIFY_FLAG" val="#wm#"/>
  <p:tag name="KSO_WM_TAG_VERSION" val="1.0"/>
  <p:tag name="KSO_WM_DIAGRAM_GROUP_CODE" val="n1-1"/>
  <p:tag name="KSO_WM_UNIT_VALUE" val="121*116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a"/>
  <p:tag name="KSO_WM_UNIT_INDEX" val="1_2_4_1"/>
  <p:tag name="KSO_WM_UNIT_ID" val="diagram20188729_4*n_h_h_a*1_2_4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8"/>
  <p:tag name="KSO_WM_UNIT_TEXT_FILL_TYPE" val="1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f"/>
  <p:tag name="KSO_WM_UNIT_INDEX" val="1_2_4_1"/>
  <p:tag name="KSO_WM_UNIT_ID" val="diagram20188729_4*n_h_h_f*1_2_4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01401;#34011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x"/>
  <p:tag name="KSO_WM_UNIT_INDEX" val="1_2_3_1"/>
  <p:tag name="KSO_WM_UNIT_ID" val="diagram20188729_4*n_h_h_x*1_2_3_1"/>
  <p:tag name="KSO_WM_UNIT_LAYERLEVEL" val="1_1_1_1"/>
  <p:tag name="KSO_WM_BEAUTIFY_FLAG" val="#wm#"/>
  <p:tag name="KSO_WM_TAG_VERSION" val="1.0"/>
  <p:tag name="KSO_WM_DIAGRAM_GROUP_CODE" val="n1-1"/>
  <p:tag name="KSO_WM_UNIT_VALUE" val="137*148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a"/>
  <p:tag name="KSO_WM_UNIT_INDEX" val="1_2_3_1"/>
  <p:tag name="KSO_WM_UNIT_ID" val="diagram20188729_4*n_h_h_a*1_2_3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7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f"/>
  <p:tag name="KSO_WM_UNIT_INDEX" val="1_2_3_1"/>
  <p:tag name="KSO_WM_UNIT_ID" val="diagram20188729_4*n_h_h_f*1_2_3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x"/>
  <p:tag name="KSO_WM_UNIT_INDEX" val="1_2_2_1"/>
  <p:tag name="KSO_WM_UNIT_ID" val="diagram20188729_4*n_h_h_x*1_2_2_1"/>
  <p:tag name="KSO_WM_UNIT_LAYERLEVEL" val="1_1_1_1"/>
  <p:tag name="KSO_WM_BEAUTIFY_FLAG" val="#wm#"/>
  <p:tag name="KSO_WM_TAG_VERSION" val="1.0"/>
  <p:tag name="KSO_WM_DIAGRAM_GROUP_CODE" val="n1-1"/>
  <p:tag name="KSO_WM_UNIT_VALUE" val="130*139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a"/>
  <p:tag name="KSO_WM_UNIT_INDEX" val="1_2_2_1"/>
  <p:tag name="KSO_WM_UNIT_ID" val="diagram20188729_4*n_h_h_a*1_2_2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f"/>
  <p:tag name="KSO_WM_UNIT_INDEX" val="1_2_2_1"/>
  <p:tag name="KSO_WM_UNIT_ID" val="diagram20188729_4*n_h_h_f*1_2_2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x"/>
  <p:tag name="KSO_WM_UNIT_INDEX" val="1_2_1_1"/>
  <p:tag name="KSO_WM_UNIT_ID" val="diagram20188729_4*n_h_h_x*1_2_1_1"/>
  <p:tag name="KSO_WM_UNIT_LAYERLEVEL" val="1_1_1_1"/>
  <p:tag name="KSO_WM_BEAUTIFY_FLAG" val="#wm#"/>
  <p:tag name="KSO_WM_TAG_VERSION" val="1.0"/>
  <p:tag name="KSO_WM_DIAGRAM_GROUP_CODE" val="n1-1"/>
  <p:tag name="KSO_WM_UNIT_VALUE" val="115*148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a"/>
  <p:tag name="KSO_WM_UNIT_INDEX" val="1_2_1_1"/>
  <p:tag name="KSO_WM_UNIT_ID" val="diagram20188729_4*n_h_h_a*1_2_1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h_f"/>
  <p:tag name="KSO_WM_UNIT_INDEX" val="1_2_1_1"/>
  <p:tag name="KSO_WM_UNIT_ID" val="diagram20188729_4*n_h_h_f*1_2_1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"/>
  <p:tag name="KSO_WM_UNIT_ID" val="diagram20188729_4*n_h_i*1_1_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97921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"/>
  <p:tag name="KSO_WM_UNIT_ID" val="diagram20188729_4*n_h_i*1_1_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"/>
  <p:tag name="KSO_WM_UNIT_ID" val="diagram20188729_4*n_h_i*1_1_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4"/>
  <p:tag name="KSO_WM_UNIT_ID" val="diagram20188729_4*n_h_i*1_1_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5"/>
  <p:tag name="KSO_WM_UNIT_ID" val="diagram20188729_4*n_h_i*1_1_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6"/>
  <p:tag name="KSO_WM_UNIT_ID" val="diagram20188729_4*n_h_i*1_1_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7"/>
  <p:tag name="KSO_WM_UNIT_ID" val="diagram20188729_4*n_h_i*1_1_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8"/>
  <p:tag name="KSO_WM_UNIT_ID" val="diagram20188729_4*n_h_i*1_1_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9"/>
  <p:tag name="KSO_WM_UNIT_ID" val="diagram20188729_4*n_h_i*1_1_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0"/>
  <p:tag name="KSO_WM_UNIT_ID" val="diagram20188729_4*n_h_i*1_1_1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1"/>
  <p:tag name="KSO_WM_UNIT_ID" val="diagram20188729_4*n_h_i*1_1_1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1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7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2"/>
  <p:tag name="KSO_WM_UNIT_ID" val="diagram20188729_4*n_h_i*1_1_1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3"/>
  <p:tag name="KSO_WM_UNIT_ID" val="diagram20188729_4*n_h_i*1_1_1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4"/>
  <p:tag name="KSO_WM_UNIT_ID" val="diagram20188729_4*n_h_i*1_1_1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5"/>
  <p:tag name="KSO_WM_UNIT_ID" val="diagram20188729_4*n_h_i*1_1_1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6"/>
  <p:tag name="KSO_WM_UNIT_ID" val="diagram20188729_4*n_h_i*1_1_1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7"/>
  <p:tag name="KSO_WM_UNIT_ID" val="diagram20188729_4*n_h_i*1_1_1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8"/>
  <p:tag name="KSO_WM_UNIT_ID" val="diagram20188729_4*n_h_i*1_1_1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19"/>
  <p:tag name="KSO_WM_UNIT_ID" val="diagram20188729_4*n_h_i*1_1_1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0"/>
  <p:tag name="KSO_WM_UNIT_ID" val="diagram20188729_4*n_h_i*1_1_2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1"/>
  <p:tag name="KSO_WM_UNIT_ID" val="diagram20188729_4*n_h_i*1_1_2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1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8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1_1"/>
  <p:tag name="KSO_WM_UNIT_TEXT_FILL_FORE_SCHEMECOLOR_INDEX" val="13"/>
  <p:tag name="KSO_WM_UNIT_TEXT_FILL_TYPE" val="1"/>
  <p:tag name="KSO_WM_UNIT_USESOURCEFORMAT_APPLY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2"/>
  <p:tag name="KSO_WM_UNIT_ID" val="diagram20188729_4*n_h_i*1_1_2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3"/>
  <p:tag name="KSO_WM_UNIT_ID" val="diagram20188729_4*n_h_i*1_1_2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4"/>
  <p:tag name="KSO_WM_UNIT_ID" val="diagram20188729_4*n_h_i*1_1_2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5"/>
  <p:tag name="KSO_WM_UNIT_ID" val="diagram20188729_4*n_h_i*1_1_2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6"/>
  <p:tag name="KSO_WM_UNIT_ID" val="diagram20188729_4*n_h_i*1_1_2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7"/>
  <p:tag name="KSO_WM_UNIT_ID" val="diagram20188729_4*n_h_i*1_1_2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8"/>
  <p:tag name="KSO_WM_UNIT_ID" val="diagram20188729_4*n_h_i*1_1_2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29"/>
  <p:tag name="KSO_WM_UNIT_ID" val="diagram20188729_4*n_h_i*1_1_2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0"/>
  <p:tag name="KSO_WM_UNIT_ID" val="diagram20188729_4*n_h_i*1_1_3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1"/>
  <p:tag name="KSO_WM_UNIT_ID" val="diagram20188729_4*n_h_i*1_1_3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5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3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5_1"/>
  <p:tag name="KSO_WM_UNIT_TEXT_FILL_FORE_SCHEMECOLOR_INDEX" val="9"/>
  <p:tag name="KSO_WM_UNIT_TEXT_FILL_TYPE" val="1"/>
  <p:tag name="KSO_WM_UNIT_USESOURCEFORMAT_APPLY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2"/>
  <p:tag name="KSO_WM_UNIT_ID" val="diagram20188729_4*n_h_i*1_1_3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3"/>
  <p:tag name="KSO_WM_UNIT_ID" val="diagram20188729_4*n_h_i*1_1_3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4"/>
  <p:tag name="KSO_WM_UNIT_ID" val="diagram20188729_4*n_h_i*1_1_3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5"/>
  <p:tag name="KSO_WM_UNIT_ID" val="diagram20188729_4*n_h_i*1_1_3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729"/>
  <p:tag name="KSO_WM_UNIT_TYPE" val="n_h_i"/>
  <p:tag name="KSO_WM_UNIT_INDEX" val="1_1_36"/>
  <p:tag name="KSO_WM_UNIT_ID" val="diagram20188729_4*n_h_i*1_1_3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9373_2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3"/>
  <p:tag name="KSO_WM_SLIDE_INDEX" val="2"/>
  <p:tag name="KSO_WM_SLIDE_SIZE" val="599.628*262.511"/>
  <p:tag name="KSO_WM_SLIDE_POSITION" val="180.186*147.35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20199373"/>
  <p:tag name="KSO_WM_SLIDE_LAYOUT" val="a_m"/>
  <p:tag name="KSO_WM_SLIDE_LAYOUT_CNT" val="1_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2"/>
  <p:tag name="KSO_WM_UNIT_ID" val="diagram20199373_2*i*2"/>
  <p:tag name="KSO_WM_TEMPLATE_CATEGORY" val="diagram"/>
  <p:tag name="KSO_WM_TEMPLATE_INDEX" val="2019937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3"/>
  <p:tag name="KSO_WM_UNIT_ID" val="diagram20199373_2*i*3"/>
  <p:tag name="KSO_WM_TEMPLATE_CATEGORY" val="diagram"/>
  <p:tag name="KSO_WM_TEMPLATE_INDEX" val="2019937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4"/>
  <p:tag name="KSO_WM_UNIT_ID" val="diagram20199373_2*i*4"/>
  <p:tag name="KSO_WM_TEMPLATE_CATEGORY" val="diagram"/>
  <p:tag name="KSO_WM_TEMPLATE_INDEX" val="2019937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0039_2*m_h_f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5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4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5_1"/>
  <p:tag name="KSO_WM_UNIT_TEXT_FILL_FORE_SCHEMECOLOR_INDEX" val="13"/>
  <p:tag name="KSO_WM_UNIT_TEXT_FILL_TYPE" val="1"/>
  <p:tag name="KSO_WM_UNIT_USESOURCEFORMAT_APPLY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90039_2*m_h_a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0039_2*m_h_i*1_3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1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190039_2*m_h_x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0039_2*m_h_i*1_3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0039_2*m_h_f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0039_2*m_h_a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0039_2*m_h_i*1_2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96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190039_2*m_h_x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0039_2*m_h_i*1_2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0039_2*m_h_f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4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60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4_1"/>
  <p:tag name="KSO_WM_UNIT_TEXT_FILL_FORE_SCHEMECOLOR_INDEX" val="8"/>
  <p:tag name="KSO_WM_UNIT_TEXT_FILL_TYPE" val="1"/>
  <p:tag name="KSO_WM_UNIT_USESOURCEFORMAT_APPLY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0039_2*m_h_a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0039_2*m_h_i*1_1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1*9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190039_2*m_h_x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0039_2*m_h_i*1_1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87487_1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3"/>
  <p:tag name="KSO_WM_SLIDE_INDEX" val="1"/>
  <p:tag name="KSO_WM_SLIDE_SIZE" val="803.5*282.3"/>
  <p:tag name="KSO_WM_SLIDE_POSITION" val="71.1215*145.959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87487"/>
  <p:tag name="KSO_WM_SLIDE_LAYOUT" val="l"/>
  <p:tag name="KSO_WM_SLIDE_LAYOUT_CNT" val="1"/>
  <p:tag name="ISLIDE.ICON" val="#398937;#45009;"/>
  <p:tag name="ISLIDE.VECTOR" val="#308485;#340146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1499"/>
  <p:tag name="KSO_WM_SLIDE_ID" val="diagram20201499_1"/>
  <p:tag name="KSO_WM_TEMPLATE_SUBCATEGORY" val="22"/>
  <p:tag name="KSO_WM_TEMPLATE_MASTER_TYPE" val="0"/>
  <p:tag name="KSO_WM_TEMPLATE_COLOR_TYPE" val="1"/>
  <p:tag name="KSO_WM_SLIDE_TYPE" val="text"/>
  <p:tag name="KSO_WM_SLIDE_SUBTYPE" val="diag"/>
  <p:tag name="KSO_WM_SLIDE_ITEM_CNT" val="2"/>
  <p:tag name="KSO_WM_SLIDE_INDEX" val="1"/>
  <p:tag name="KSO_WM_SLIDE_SIZE" val="847.3*301.1"/>
  <p:tag name="KSO_WM_SLIDE_POSITION" val="56.35*119.45"/>
  <p:tag name="KSO_WM_DIAGRAM_GROUP_CODE" val="l1-1"/>
  <p:tag name="KSO_WM_SLIDE_DIAGTYPE" val="l"/>
  <p:tag name="KSO_WM_TAG_VERSION" val="1.0"/>
  <p:tag name="KSO_WM_SLIDE_LAYOUT" val="l"/>
  <p:tag name="KSO_WM_SLIDE_LAYOUT_CNT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10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499_1*l_h_f*1_2_1"/>
  <p:tag name="KSO_WM_TEMPLATE_CATEGORY" val="diagram"/>
  <p:tag name="KSO_WM_TEMPLATE_INDEX" val="20201499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81*18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3"/>
  <p:tag name="KSO_WM_UNIT_ID" val="diagram20201499_1*l_h_x*1_1_3"/>
  <p:tag name="KSO_WM_TEMPLATE_CATEGORY" val="diagram"/>
  <p:tag name="KSO_WM_TEMPLATE_INDEX" val="2020149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70*19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3"/>
  <p:tag name="KSO_WM_UNIT_ID" val="diagram20201499_1*l_h_x*1_2_3"/>
  <p:tag name="KSO_WM_TEMPLATE_CATEGORY" val="diagram"/>
  <p:tag name="KSO_WM_TEMPLATE_INDEX" val="2020149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01401;#34011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4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61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4_1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自定义 1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3F2"/>
      </a:accent1>
      <a:accent2>
        <a:srgbClr val="0043F5"/>
      </a:accent2>
      <a:accent3>
        <a:srgbClr val="2E8BF0"/>
      </a:accent3>
      <a:accent4>
        <a:srgbClr val="73A7DB"/>
      </a:accent4>
      <a:accent5>
        <a:srgbClr val="4A9EED"/>
      </a:accent5>
      <a:accent6>
        <a:srgbClr val="C9C9C9"/>
      </a:accent6>
      <a:hlink>
        <a:srgbClr val="2983F2"/>
      </a:hlink>
      <a:folHlink>
        <a:srgbClr val="BFBFBF"/>
      </a:folHlink>
    </a:clrScheme>
    <a:fontScheme name="阿里巴巴B+R+优设标题黑">
      <a:majorFont>
        <a:latin typeface="Arial"/>
        <a:ea typeface="阿里巴巴普惠体 B"/>
        <a:cs typeface=""/>
      </a:majorFont>
      <a:minorFont>
        <a:latin typeface="优设标题黑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">
    <a:dk1>
      <a:srgbClr val="000000"/>
    </a:dk1>
    <a:lt1>
      <a:srgbClr val="FFFFFF"/>
    </a:lt1>
    <a:dk2>
      <a:srgbClr val="778495"/>
    </a:dk2>
    <a:lt2>
      <a:srgbClr val="F0F0F0"/>
    </a:lt2>
    <a:accent1>
      <a:srgbClr val="2983F2"/>
    </a:accent1>
    <a:accent2>
      <a:srgbClr val="0043F5"/>
    </a:accent2>
    <a:accent3>
      <a:srgbClr val="2E8BF0"/>
    </a:accent3>
    <a:accent4>
      <a:srgbClr val="73A7DB"/>
    </a:accent4>
    <a:accent5>
      <a:srgbClr val="4A9EED"/>
    </a:accent5>
    <a:accent6>
      <a:srgbClr val="C9C9C9"/>
    </a:accent6>
    <a:hlink>
      <a:srgbClr val="2983F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891</TotalTime>
  <Words>855</Words>
  <Application>Microsoft Office PowerPoint</Application>
  <PresentationFormat>宽屏</PresentationFormat>
  <Paragraphs>191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OPPOSans B</vt:lpstr>
      <vt:lpstr>OPPOSans M</vt:lpstr>
      <vt:lpstr>Radikal</vt:lpstr>
      <vt:lpstr>Swis721 Blk BT</vt:lpstr>
      <vt:lpstr>阿里巴巴普惠体 B</vt:lpstr>
      <vt:lpstr>阿里巴巴普惠体 Heavy</vt:lpstr>
      <vt:lpstr>阿里巴巴普惠体 R</vt:lpstr>
      <vt:lpstr>等线</vt:lpstr>
      <vt:lpstr>汉仪雅酷黑 45W</vt:lpstr>
      <vt:lpstr>思源黑体 CN Bold</vt:lpstr>
      <vt:lpstr>微软雅黑</vt:lpstr>
      <vt:lpstr>优设标题黑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插画风个人述职报告ppt模板</dc:title>
  <dc:creator>瓜瓜</dc:creator>
  <cp:keywords>P界达人</cp:keywords>
  <dc:description>www.51pptmoban.com</dc:description>
  <cp:lastModifiedBy>阳光男孩</cp:lastModifiedBy>
  <cp:revision>270</cp:revision>
  <dcterms:created xsi:type="dcterms:W3CDTF">2021-06-28T06:25:21Z</dcterms:created>
  <dcterms:modified xsi:type="dcterms:W3CDTF">2021-12-23T11:38:15Z</dcterms:modified>
</cp:coreProperties>
</file>