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1" r:id="rId3"/>
    <p:sldId id="262" r:id="rId4"/>
    <p:sldId id="270" r:id="rId5"/>
    <p:sldId id="257" r:id="rId6"/>
    <p:sldId id="268" r:id="rId7"/>
    <p:sldId id="269" r:id="rId8"/>
    <p:sldId id="263" r:id="rId9"/>
    <p:sldId id="264" r:id="rId10"/>
    <p:sldId id="271" r:id="rId11"/>
    <p:sldId id="272" r:id="rId12"/>
    <p:sldId id="273" r:id="rId13"/>
    <p:sldId id="265" r:id="rId14"/>
    <p:sldId id="266" r:id="rId15"/>
    <p:sldId id="274" r:id="rId16"/>
    <p:sldId id="275" r:id="rId17"/>
    <p:sldId id="276" r:id="rId18"/>
    <p:sldId id="277" r:id="rId19"/>
    <p:sldId id="333" r:id="rId20"/>
    <p:sldId id="332" r:id="rId21"/>
    <p:sldId id="33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EC6EC33-EE8E-4D26-899C-0748F895C87A}">
          <p14:sldIdLst>
            <p14:sldId id="256"/>
            <p14:sldId id="261"/>
            <p14:sldId id="262"/>
            <p14:sldId id="270"/>
            <p14:sldId id="257"/>
            <p14:sldId id="268"/>
            <p14:sldId id="269"/>
            <p14:sldId id="263"/>
            <p14:sldId id="264"/>
            <p14:sldId id="271"/>
            <p14:sldId id="272"/>
            <p14:sldId id="273"/>
            <p14:sldId id="265"/>
            <p14:sldId id="266"/>
            <p14:sldId id="274"/>
            <p14:sldId id="275"/>
            <p14:sldId id="276"/>
            <p14:sldId id="277"/>
          </p14:sldIdLst>
        </p14:section>
        <p14:section name="模板说明" id="{DBE2A207-6FC8-47D2-A47F-8A7924D8A782}">
          <p14:sldIdLst>
            <p14:sldId id="333"/>
            <p14:sldId id="332"/>
            <p14:sldId id="3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EE471E"/>
    <a:srgbClr val="FA920D"/>
    <a:srgbClr val="1C46F2"/>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98" d="100"/>
          <a:sy n="98" d="100"/>
        </p:scale>
        <p:origin x="103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6938BC84-7728-422D-8D27-34B9BF347D57}" type="datetimeFigureOut">
              <a:rPr lang="zh-CN" altLang="en-US" smtClean="0"/>
              <a:pPr/>
              <a:t>2021/12/23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938C84D8-C457-48DD-9696-9931D0ACD270}" type="slidenum">
              <a:rPr lang="zh-CN" altLang="en-US" smtClean="0"/>
              <a:pPr/>
              <a:t>‹#›</a:t>
            </a:fld>
            <a:endParaRPr lang="zh-CN" altLang="en-US" dirty="0"/>
          </a:p>
        </p:txBody>
      </p:sp>
    </p:spTree>
    <p:extLst>
      <p:ext uri="{BB962C8B-B14F-4D97-AF65-F5344CB8AC3E}">
        <p14:creationId xmlns:p14="http://schemas.microsoft.com/office/powerpoint/2010/main" val="3381594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38C84D8-C457-48DD-9696-9931D0ACD270}" type="slidenum">
              <a:rPr lang="zh-CN" altLang="en-US" smtClean="0"/>
              <a:t>2</a:t>
            </a:fld>
            <a:endParaRPr lang="zh-CN" altLang="en-US"/>
          </a:p>
        </p:txBody>
      </p:sp>
    </p:spTree>
    <p:extLst>
      <p:ext uri="{BB962C8B-B14F-4D97-AF65-F5344CB8AC3E}">
        <p14:creationId xmlns:p14="http://schemas.microsoft.com/office/powerpoint/2010/main" val="1882832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38C84D8-C457-48DD-9696-9931D0ACD270}" type="slidenum">
              <a:rPr lang="zh-CN" altLang="en-US" smtClean="0"/>
              <a:t>3</a:t>
            </a:fld>
            <a:endParaRPr lang="zh-CN" altLang="en-US"/>
          </a:p>
        </p:txBody>
      </p:sp>
    </p:spTree>
    <p:extLst>
      <p:ext uri="{BB962C8B-B14F-4D97-AF65-F5344CB8AC3E}">
        <p14:creationId xmlns:p14="http://schemas.microsoft.com/office/powerpoint/2010/main" val="1465225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38C84D8-C457-48DD-9696-9931D0ACD270}" type="slidenum">
              <a:rPr lang="zh-CN" altLang="en-US" smtClean="0"/>
              <a:t>8</a:t>
            </a:fld>
            <a:endParaRPr lang="zh-CN" altLang="en-US"/>
          </a:p>
        </p:txBody>
      </p:sp>
    </p:spTree>
    <p:extLst>
      <p:ext uri="{BB962C8B-B14F-4D97-AF65-F5344CB8AC3E}">
        <p14:creationId xmlns:p14="http://schemas.microsoft.com/office/powerpoint/2010/main" val="17800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38C84D8-C457-48DD-9696-9931D0ACD270}" type="slidenum">
              <a:rPr lang="zh-CN" altLang="en-US" smtClean="0"/>
              <a:t>13</a:t>
            </a:fld>
            <a:endParaRPr lang="zh-CN" altLang="en-US"/>
          </a:p>
        </p:txBody>
      </p:sp>
    </p:spTree>
    <p:extLst>
      <p:ext uri="{BB962C8B-B14F-4D97-AF65-F5344CB8AC3E}">
        <p14:creationId xmlns:p14="http://schemas.microsoft.com/office/powerpoint/2010/main" val="2248860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9E302C6-24C7-490B-A9D0-8E0702E488F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7AED666-33A1-449A-8F1C-D51899D564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46A801D-31F9-45BA-AE7A-1A261C0B5E09}"/>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xmlns="" id="{B6B0C875-70A8-443C-B063-D99728851A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992415-4047-40D9-843E-9E397C87D613}"/>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39095368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4132FB-2FB2-4CD7-9694-F5951B68BA7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3D639FE-2B36-4F33-9DC6-B8B607D2B8C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985FDEC-8D27-45AE-9876-376A82B67373}"/>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xmlns="" id="{F7FB21F0-D013-40A8-A96F-8287A2A878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6999A25-A2D4-4DB7-A999-2F81E1883AD9}"/>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90819808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2253CE18-98FD-4572-B2E3-05735B2303F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CB189DC-B799-4880-AF41-377DA91AC86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10D7B51-2573-4D44-9676-08E0A7DB76F5}"/>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xmlns="" id="{7631A0DA-76D8-4FE3-ACEB-796FDF65FA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8A90114-2C14-47E5-993E-4E812592679E}"/>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3298487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01DB1D-4962-4E85-9F49-D71DF974029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9612495-6C72-4AF2-A228-AAA74FA84FE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D8E77BB-9F2A-48AC-8C59-389A4362705F}"/>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xmlns="" id="{533C5A03-626C-40CF-8CF1-510494FE09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25AF05B-4B80-4022-8E9E-A9B876D3031A}"/>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3006699935"/>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8ED1E2-3C30-417E-868E-4570D52FF97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7085D04-2367-49B7-91EE-3A3EECC44F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7A8DC303-67C5-4EFC-AB3A-56983862D44A}"/>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xmlns="" id="{F03A7A80-5F07-441E-AA10-320D22034A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840C0AE-F1C5-4045-90A5-A249488FE9D4}"/>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61454726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CB0958-47EB-4069-A371-1982957AC25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23B8B27-ED38-46FC-8019-D13AA1C3DFC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F3A7FCB5-4B27-4E86-883E-75C1B68FA72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9505FBB4-EAE7-49AE-94EF-EB4EE02B9B18}"/>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xmlns="" id="{2FEA44E5-8178-4EE9-A1AB-33A67B85616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1F94F45-09B1-48DE-9DF3-6D16EB4275A5}"/>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597222223"/>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A3DB88-4292-4827-8339-455284D71D3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C945883-4A42-4139-9ED6-DF4A35FE20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B6F3E84-3C9E-4BC2-BEF8-0213F48A332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BF9AD4BE-F08F-4C75-BE45-25F92551D6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927D2627-4B7E-410A-83EA-D363E2F8AE6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40B0967F-4364-4508-AF27-6115C07B19C9}"/>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8" name="页脚占位符 7">
            <a:extLst>
              <a:ext uri="{FF2B5EF4-FFF2-40B4-BE49-F238E27FC236}">
                <a16:creationId xmlns:a16="http://schemas.microsoft.com/office/drawing/2014/main" xmlns="" id="{FA6CFB24-DAC0-43C2-B225-37FEBDED914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73DF4E5-5CD3-4533-9AFE-DFE23C052BFB}"/>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193092487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E4029B-BB3B-45A7-A03B-D1C8098E553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48FFE88-5E53-44AD-B9A4-07632CE8FEA1}"/>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4" name="页脚占位符 3">
            <a:extLst>
              <a:ext uri="{FF2B5EF4-FFF2-40B4-BE49-F238E27FC236}">
                <a16:creationId xmlns:a16="http://schemas.microsoft.com/office/drawing/2014/main" xmlns="" id="{E8DAC176-8BCB-4180-8A43-3E145357C52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359BC0C-347F-4ACD-B133-C4DF281C4A50}"/>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397000031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965E8C8-6552-410C-8741-BF77AB6CBF67}"/>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3" name="页脚占位符 2">
            <a:extLst>
              <a:ext uri="{FF2B5EF4-FFF2-40B4-BE49-F238E27FC236}">
                <a16:creationId xmlns:a16="http://schemas.microsoft.com/office/drawing/2014/main" xmlns="" id="{1D035524-CEAD-4185-B142-F6928D474CF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C6E0756-22E8-4435-808D-87C7E160BE5E}"/>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107161441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26E9AB-6C2F-4F67-A208-658E927D52F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C5300D7-2209-4DF3-8B78-70325CC1A1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9979FB8E-0B02-4F2B-9A07-43C9B710E5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8ACD0C8-CE6B-4D19-A1AC-83338434E7CC}"/>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xmlns="" id="{573450C6-CF62-4E05-9B3E-26649A74AC0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45258AF-09C5-4D10-98D1-A06452C814CC}"/>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393630530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98173E2-7B24-4234-8C26-F8379047F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AC1F5B2-B162-45BD-ABF2-5A0829C5D5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CAA1862-D63A-4ED1-870E-567B6A414A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71D6E03-F167-43E0-BE3E-078687C5141A}"/>
              </a:ext>
            </a:extLst>
          </p:cNvPr>
          <p:cNvSpPr>
            <a:spLocks noGrp="1"/>
          </p:cNvSpPr>
          <p:nvPr>
            <p:ph type="dt" sz="half" idx="10"/>
          </p:nvPr>
        </p:nvSpPr>
        <p:spPr/>
        <p:txBody>
          <a:bodyPr/>
          <a:lstStyle/>
          <a:p>
            <a:fld id="{6D2C15C7-E03F-4D7E-B058-19CE73CD28CA}"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xmlns="" id="{3B677BBD-E3ED-4F89-8EC6-E39A14CBA8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5747B85-E653-422A-8C01-BB63314ACF99}"/>
              </a:ext>
            </a:extLst>
          </p:cNvPr>
          <p:cNvSpPr>
            <a:spLocks noGrp="1"/>
          </p:cNvSpPr>
          <p:nvPr>
            <p:ph type="sldNum" sz="quarter" idx="12"/>
          </p:nvPr>
        </p:nvSpPr>
        <p:spPr/>
        <p:txBody>
          <a:bodyPr/>
          <a:lstStyle/>
          <a:p>
            <a:fld id="{78187AB3-3D67-460D-A88D-B2AB27044B9B}" type="slidenum">
              <a:rPr lang="zh-CN" altLang="en-US" smtClean="0"/>
              <a:t>‹#›</a:t>
            </a:fld>
            <a:endParaRPr lang="zh-CN" altLang="en-US"/>
          </a:p>
        </p:txBody>
      </p:sp>
    </p:spTree>
    <p:extLst>
      <p:ext uri="{BB962C8B-B14F-4D97-AF65-F5344CB8AC3E}">
        <p14:creationId xmlns:p14="http://schemas.microsoft.com/office/powerpoint/2010/main" val="2883462778"/>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AC712D3-718A-4FE7-A7B2-C51C4D6AD0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713E445E-6358-45E2-8223-5807564C9C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D23A7719-7F8B-41AA-813F-A1165B6816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6D2C15C7-E03F-4D7E-B058-19CE73CD28CA}" type="datetimeFigureOut">
              <a:rPr lang="zh-CN" altLang="en-US" smtClean="0"/>
              <a:pPr/>
              <a:t>2021/12/23</a:t>
            </a:fld>
            <a:endParaRPr lang="zh-CN" altLang="en-US" dirty="0"/>
          </a:p>
        </p:txBody>
      </p:sp>
      <p:sp>
        <p:nvSpPr>
          <p:cNvPr id="5" name="页脚占位符 4">
            <a:extLst>
              <a:ext uri="{FF2B5EF4-FFF2-40B4-BE49-F238E27FC236}">
                <a16:creationId xmlns:a16="http://schemas.microsoft.com/office/drawing/2014/main" xmlns="" id="{B59291FF-2457-469A-83F8-9D6F0BACBC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8CBBEF3F-AAC0-4970-9750-2E14D35B3E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78187AB3-3D67-460D-A88D-B2AB27044B9B}" type="slidenum">
              <a:rPr lang="zh-CN" altLang="en-US" smtClean="0"/>
              <a:pPr/>
              <a:t>‹#›</a:t>
            </a:fld>
            <a:endParaRPr lang="zh-CN" altLang="en-US" dirty="0"/>
          </a:p>
        </p:txBody>
      </p:sp>
    </p:spTree>
    <p:extLst>
      <p:ext uri="{BB962C8B-B14F-4D97-AF65-F5344CB8AC3E}">
        <p14:creationId xmlns:p14="http://schemas.microsoft.com/office/powerpoint/2010/main" val="2021665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pro.cn/" TargetMode="External"/><Relationship Id="rId4" Type="http://schemas.microsoft.com/office/2007/relationships/hdphoto" Target="../media/hdphoto1.wdp"/><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pro.cn/" TargetMode="External"/><Relationship Id="rId4" Type="http://schemas.microsoft.com/office/2007/relationships/hdphoto" Target="../media/hdphoto1.wdp"/><Relationship Id="rId9"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hyperlink" Target="https://www.pptxpro.cn/"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pn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8.png"/><Relationship Id="rId4" Type="http://schemas.microsoft.com/office/2007/relationships/hdphoto" Target="../media/hdphoto2.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E23308F6-0A6F-48E5-961A-589C8BE82645}"/>
              </a:ext>
            </a:extLst>
          </p:cNvPr>
          <p:cNvPicPr>
            <a:picLocks noChangeAspect="1"/>
          </p:cNvPicPr>
          <p:nvPr/>
        </p:nvPicPr>
        <p:blipFill>
          <a:blip r:embed="rId2"/>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10298207"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10706302" y="2136047"/>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2371853" y="3418860"/>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5842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1598647"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1694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901702" y="-1746247"/>
            <a:ext cx="10388598" cy="10388596"/>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2314410" y="-352589"/>
            <a:ext cx="7563183" cy="7563181"/>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1680315" y="-986684"/>
            <a:ext cx="8831369" cy="8831367"/>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0" name="组合 19">
            <a:extLst>
              <a:ext uri="{FF2B5EF4-FFF2-40B4-BE49-F238E27FC236}">
                <a16:creationId xmlns:a16="http://schemas.microsoft.com/office/drawing/2014/main" xmlns="" id="{C8F49ECF-34C6-4633-AC45-B55D8DFD69BA}"/>
              </a:ext>
            </a:extLst>
          </p:cNvPr>
          <p:cNvGrpSpPr/>
          <p:nvPr/>
        </p:nvGrpSpPr>
        <p:grpSpPr>
          <a:xfrm>
            <a:off x="4318000" y="1605091"/>
            <a:ext cx="3556000" cy="461665"/>
            <a:chOff x="3908917" y="2044265"/>
            <a:chExt cx="4374166" cy="567887"/>
          </a:xfrm>
        </p:grpSpPr>
        <p:cxnSp>
          <p:nvCxnSpPr>
            <p:cNvPr id="21" name="直接连接符 20">
              <a:extLst>
                <a:ext uri="{FF2B5EF4-FFF2-40B4-BE49-F238E27FC236}">
                  <a16:creationId xmlns:a16="http://schemas.microsoft.com/office/drawing/2014/main" xmlns="" id="{B05303DE-68B3-4B37-BA35-B05FB6396F9A}"/>
                </a:ext>
              </a:extLst>
            </p:cNvPr>
            <p:cNvCxnSpPr>
              <a:cxnSpLocks/>
            </p:cNvCxnSpPr>
            <p:nvPr/>
          </p:nvCxnSpPr>
          <p:spPr>
            <a:xfrm>
              <a:off x="3908917" y="2336652"/>
              <a:ext cx="4374166" cy="0"/>
            </a:xfrm>
            <a:prstGeom prst="line">
              <a:avLst/>
            </a:prstGeom>
            <a:noFill/>
            <a:ln w="3175" cap="flat" cmpd="sng" algn="ctr">
              <a:gradFill>
                <a:gsLst>
                  <a:gs pos="75000">
                    <a:srgbClr val="FFFFFF"/>
                  </a:gs>
                  <a:gs pos="25000">
                    <a:srgbClr val="FFFFFF"/>
                  </a:gs>
                  <a:gs pos="0">
                    <a:sysClr val="window" lastClr="FFFFFF">
                      <a:alpha val="0"/>
                    </a:sysClr>
                  </a:gs>
                  <a:gs pos="50000">
                    <a:sysClr val="window" lastClr="FFFFFF"/>
                  </a:gs>
                  <a:gs pos="100000">
                    <a:sysClr val="window" lastClr="FFFFFF">
                      <a:alpha val="0"/>
                    </a:sysClr>
                  </a:gs>
                </a:gsLst>
                <a:lin ang="0" scaled="0"/>
              </a:gradFill>
              <a:prstDash val="solid"/>
              <a:miter lim="800000"/>
            </a:ln>
            <a:effectLst/>
          </p:spPr>
        </p:cxnSp>
        <p:sp>
          <p:nvSpPr>
            <p:cNvPr id="22" name="矩形: 圆角 21">
              <a:extLst>
                <a:ext uri="{FF2B5EF4-FFF2-40B4-BE49-F238E27FC236}">
                  <a16:creationId xmlns:a16="http://schemas.microsoft.com/office/drawing/2014/main" xmlns="" id="{58BC49FC-293F-448F-BDA9-6E29664211B8}"/>
                </a:ext>
              </a:extLst>
            </p:cNvPr>
            <p:cNvSpPr/>
            <p:nvPr/>
          </p:nvSpPr>
          <p:spPr>
            <a:xfrm>
              <a:off x="5221553" y="2113317"/>
              <a:ext cx="1756229" cy="446671"/>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latin typeface="胡晓波真帅体" panose="02010600030101010101" pitchFamily="2" charset="-122"/>
                <a:ea typeface="胡晓波真帅体" panose="02010600030101010101" pitchFamily="2" charset="-122"/>
              </a:endParaRPr>
            </a:p>
          </p:txBody>
        </p:sp>
        <p:sp>
          <p:nvSpPr>
            <p:cNvPr id="23" name="文本框 22">
              <a:extLst>
                <a:ext uri="{FF2B5EF4-FFF2-40B4-BE49-F238E27FC236}">
                  <a16:creationId xmlns:a16="http://schemas.microsoft.com/office/drawing/2014/main" xmlns="" id="{11494E33-2A75-4E3A-8E31-73AC701AF059}"/>
                </a:ext>
              </a:extLst>
            </p:cNvPr>
            <p:cNvSpPr txBox="1"/>
            <p:nvPr/>
          </p:nvSpPr>
          <p:spPr>
            <a:xfrm flipH="1">
              <a:off x="4869989" y="2044265"/>
              <a:ext cx="2459356" cy="567887"/>
            </a:xfrm>
            <a:prstGeom prst="rect">
              <a:avLst/>
            </a:prstGeom>
            <a:noFill/>
          </p:spPr>
          <p:txBody>
            <a:bodyPr vert="horz" wrap="square" rtlCol="0">
              <a:spAutoFit/>
            </a:bodyPr>
            <a:lstStyle/>
            <a:p>
              <a:pPr algn="ctr"/>
              <a:r>
                <a:rPr lang="en-US" altLang="zh-CN" sz="2400" spc="600" dirty="0">
                  <a:solidFill>
                    <a:schemeClr val="tx1">
                      <a:lumMod val="75000"/>
                      <a:lumOff val="25000"/>
                    </a:schemeClr>
                  </a:solidFill>
                  <a:latin typeface="胡晓波真帅体" panose="02010600030101010101" pitchFamily="2" charset="-122"/>
                  <a:ea typeface="胡晓波真帅体" panose="02010600030101010101" pitchFamily="2" charset="-122"/>
                  <a:sym typeface="字魂58号-创中黑" panose="00000500000000000000" pitchFamily="2" charset="-122"/>
                </a:rPr>
                <a:t>20XX</a:t>
              </a:r>
            </a:p>
          </p:txBody>
        </p:sp>
      </p:grpSp>
      <p:grpSp>
        <p:nvGrpSpPr>
          <p:cNvPr id="25" name="组合 24">
            <a:extLst>
              <a:ext uri="{FF2B5EF4-FFF2-40B4-BE49-F238E27FC236}">
                <a16:creationId xmlns:a16="http://schemas.microsoft.com/office/drawing/2014/main" xmlns="" id="{BBCC1267-A233-4420-BDED-B2A3F8318E8F}"/>
              </a:ext>
            </a:extLst>
          </p:cNvPr>
          <p:cNvGrpSpPr/>
          <p:nvPr/>
        </p:nvGrpSpPr>
        <p:grpSpPr>
          <a:xfrm>
            <a:off x="93702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1308914"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8FBE5423-DE16-4E03-BA9D-C8ADF15076FB}"/>
              </a:ext>
            </a:extLst>
          </p:cNvPr>
          <p:cNvGrpSpPr/>
          <p:nvPr/>
        </p:nvGrpSpPr>
        <p:grpSpPr>
          <a:xfrm>
            <a:off x="2032000" y="2223100"/>
            <a:ext cx="8115835" cy="2138355"/>
            <a:chOff x="2032000" y="2223100"/>
            <a:chExt cx="8115835" cy="2138355"/>
          </a:xfrm>
        </p:grpSpPr>
        <p:sp>
          <p:nvSpPr>
            <p:cNvPr id="17" name="文本框 16">
              <a:extLst>
                <a:ext uri="{FF2B5EF4-FFF2-40B4-BE49-F238E27FC236}">
                  <a16:creationId xmlns:a16="http://schemas.microsoft.com/office/drawing/2014/main" xmlns="" id="{0FEA7764-7876-43A0-A3F5-16DAFA1905B0}"/>
                </a:ext>
              </a:extLst>
            </p:cNvPr>
            <p:cNvSpPr txBox="1"/>
            <p:nvPr/>
          </p:nvSpPr>
          <p:spPr>
            <a:xfrm>
              <a:off x="2743200" y="2223100"/>
              <a:ext cx="6705600" cy="1569660"/>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9600" dirty="0">
                  <a:solidFill>
                    <a:schemeClr val="tx1">
                      <a:lumMod val="75000"/>
                      <a:lumOff val="25000"/>
                    </a:schemeClr>
                  </a:solidFill>
                  <a:latin typeface="胡晓波真帅体" panose="02010600030101010101" pitchFamily="2" charset="-122"/>
                  <a:ea typeface="胡晓波真帅体" panose="02010600030101010101" pitchFamily="2" charset="-122"/>
                  <a:cs typeface="+mn-ea"/>
                  <a:sym typeface="+mn-lt"/>
                </a:rPr>
                <a:t>互联网</a:t>
              </a:r>
              <a:r>
                <a:rPr lang="en-US" altLang="zh-CN" sz="9600" dirty="0">
                  <a:solidFill>
                    <a:schemeClr val="tx1">
                      <a:lumMod val="75000"/>
                      <a:lumOff val="25000"/>
                    </a:schemeClr>
                  </a:solidFill>
                  <a:latin typeface="胡晓波真帅体" panose="02010600030101010101" pitchFamily="2" charset="-122"/>
                  <a:ea typeface="胡晓波真帅体" panose="02010600030101010101" pitchFamily="2" charset="-122"/>
                  <a:cs typeface="+mn-ea"/>
                  <a:sym typeface="+mn-lt"/>
                </a:rPr>
                <a:t>+</a:t>
              </a:r>
              <a:r>
                <a:rPr lang="zh-CN" altLang="en-US" sz="9600" dirty="0">
                  <a:solidFill>
                    <a:schemeClr val="tx1">
                      <a:lumMod val="75000"/>
                      <a:lumOff val="25000"/>
                    </a:schemeClr>
                  </a:solidFill>
                  <a:latin typeface="胡晓波真帅体" panose="02010600030101010101" pitchFamily="2" charset="-122"/>
                  <a:ea typeface="胡晓波真帅体" panose="02010600030101010101" pitchFamily="2" charset="-122"/>
                  <a:cs typeface="+mn-ea"/>
                  <a:sym typeface="+mn-lt"/>
                </a:rPr>
                <a:t>创业比赛</a:t>
              </a:r>
            </a:p>
          </p:txBody>
        </p:sp>
        <p:sp>
          <p:nvSpPr>
            <p:cNvPr id="18" name="文本框 17">
              <a:extLst>
                <a:ext uri="{FF2B5EF4-FFF2-40B4-BE49-F238E27FC236}">
                  <a16:creationId xmlns:a16="http://schemas.microsoft.com/office/drawing/2014/main" xmlns="" id="{572E8B2F-0FFF-464A-99DE-1CBEB5D3883D}"/>
                </a:ext>
              </a:extLst>
            </p:cNvPr>
            <p:cNvSpPr txBox="1"/>
            <p:nvPr/>
          </p:nvSpPr>
          <p:spPr>
            <a:xfrm>
              <a:off x="2032000" y="3877759"/>
              <a:ext cx="8001000" cy="338554"/>
            </a:xfrm>
            <a:prstGeom prst="rect">
              <a:avLst/>
            </a:prstGeom>
            <a:noFill/>
          </p:spPr>
          <p:txBody>
            <a:bodyPr wrap="square" rtlCol="0">
              <a:spAutoFit/>
            </a:bodyPr>
            <a:lstStyle/>
            <a:p>
              <a:pPr algn="dist"/>
              <a:r>
                <a:rPr lang="fr-FR" altLang="zh-CN" sz="1600" dirty="0">
                  <a:solidFill>
                    <a:schemeClr val="tx1">
                      <a:lumMod val="75000"/>
                      <a:lumOff val="25000"/>
                    </a:schemeClr>
                  </a:solidFill>
                  <a:latin typeface="胡晓波真帅体" panose="02010600030101010101" pitchFamily="2" charset="-122"/>
                  <a:ea typeface="胡晓波真帅体" panose="02010600030101010101" pitchFamily="2" charset="-122"/>
                  <a:cs typeface="宋体" panose="02010600030101010101" pitchFamily="2" charset="-122"/>
                  <a:sym typeface="Calibri" panose="020F0502020204030204" charset="0"/>
                </a:rPr>
                <a:t>PPT TEMPLATE FOR INTERNET + ENTREPRENEURSHIP COMPETITION</a:t>
              </a:r>
              <a:endParaRPr lang="zh-CN" altLang="en-US" sz="1600" dirty="0">
                <a:solidFill>
                  <a:schemeClr val="tx1">
                    <a:lumMod val="75000"/>
                    <a:lumOff val="25000"/>
                  </a:schemeClr>
                </a:solidFill>
                <a:latin typeface="胡晓波真帅体" panose="02010600030101010101" pitchFamily="2" charset="-122"/>
                <a:ea typeface="胡晓波真帅体" panose="02010600030101010101" pitchFamily="2" charset="-122"/>
                <a:cs typeface="宋体" panose="02010600030101010101" pitchFamily="2" charset="-122"/>
                <a:sym typeface="Calibri" panose="020F0502020204030204" charset="0"/>
              </a:endParaRPr>
            </a:p>
          </p:txBody>
        </p:sp>
        <p:cxnSp>
          <p:nvCxnSpPr>
            <p:cNvPr id="42" name="直接连接符 41">
              <a:extLst>
                <a:ext uri="{FF2B5EF4-FFF2-40B4-BE49-F238E27FC236}">
                  <a16:creationId xmlns:a16="http://schemas.microsoft.com/office/drawing/2014/main" xmlns="" id="{D754A468-1986-4AC2-ACDE-45C14F79E3FA}"/>
                </a:ext>
              </a:extLst>
            </p:cNvPr>
            <p:cNvCxnSpPr>
              <a:cxnSpLocks/>
            </p:cNvCxnSpPr>
            <p:nvPr/>
          </p:nvCxnSpPr>
          <p:spPr>
            <a:xfrm>
              <a:off x="2044165" y="4361455"/>
              <a:ext cx="8103670" cy="0"/>
            </a:xfrm>
            <a:prstGeom prst="line">
              <a:avLst/>
            </a:prstGeom>
            <a:ln cmpd="sng">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991280" y="-852533"/>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9407364" y="542230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6" name="组合 5">
            <a:extLst>
              <a:ext uri="{FF2B5EF4-FFF2-40B4-BE49-F238E27FC236}">
                <a16:creationId xmlns:a16="http://schemas.microsoft.com/office/drawing/2014/main" xmlns="" id="{AA670CF4-533F-461B-A764-7D40026CB291}"/>
              </a:ext>
            </a:extLst>
          </p:cNvPr>
          <p:cNvGrpSpPr/>
          <p:nvPr/>
        </p:nvGrpSpPr>
        <p:grpSpPr>
          <a:xfrm>
            <a:off x="4894849" y="4888694"/>
            <a:ext cx="2402302" cy="702638"/>
            <a:chOff x="4894849" y="4888694"/>
            <a:chExt cx="2402302" cy="702638"/>
          </a:xfrm>
        </p:grpSpPr>
        <p:sp>
          <p:nvSpPr>
            <p:cNvPr id="19" name="文本框 18">
              <a:extLst>
                <a:ext uri="{FF2B5EF4-FFF2-40B4-BE49-F238E27FC236}">
                  <a16:creationId xmlns:a16="http://schemas.microsoft.com/office/drawing/2014/main" xmlns="" id="{3E062600-F876-49F2-BD7A-F3206F8633B3}"/>
                </a:ext>
              </a:extLst>
            </p:cNvPr>
            <p:cNvSpPr txBox="1"/>
            <p:nvPr/>
          </p:nvSpPr>
          <p:spPr>
            <a:xfrm>
              <a:off x="4894849" y="5283555"/>
              <a:ext cx="2402302" cy="307777"/>
            </a:xfrm>
            <a:prstGeom prst="rect">
              <a:avLst/>
            </a:prstGeom>
            <a:noFill/>
          </p:spPr>
          <p:txBody>
            <a:bodyPr wrap="square" rtlCol="0">
              <a:spAutoFit/>
            </a:bodyPr>
            <a:lstStyle/>
            <a:p>
              <a:pPr algn="ct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 </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汇报人：</a:t>
              </a: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PPT</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世界 </a:t>
              </a: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 </a:t>
              </a:r>
              <a:endPar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endParaRPr>
            </a:p>
          </p:txBody>
        </p:sp>
        <p:pic>
          <p:nvPicPr>
            <p:cNvPr id="5" name="图形 4">
              <a:extLst>
                <a:ext uri="{FF2B5EF4-FFF2-40B4-BE49-F238E27FC236}">
                  <a16:creationId xmlns:a16="http://schemas.microsoft.com/office/drawing/2014/main" xmlns="" id="{1D8A262B-82C9-4FD2-BB67-B4D0D7DE3DC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5924550" y="4888694"/>
              <a:ext cx="342900" cy="342900"/>
            </a:xfrm>
            <a:prstGeom prst="rect">
              <a:avLst/>
            </a:prstGeom>
          </p:spPr>
        </p:pic>
      </p:grpSp>
      <p:pic>
        <p:nvPicPr>
          <p:cNvPr id="32" name="图片 31" descr="形状&#10;&#10;中度可信度描述已自动生成">
            <a:hlinkClick r:id="rId8"/>
            <a:extLst>
              <a:ext uri="{FF2B5EF4-FFF2-40B4-BE49-F238E27FC236}">
                <a16:creationId xmlns:a16="http://schemas.microsoft.com/office/drawing/2014/main" xmlns="" id="{2038F622-8052-4B5B-9086-A2B3C5FB3F0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7675" y="423630"/>
            <a:ext cx="1665087" cy="329350"/>
          </a:xfrm>
          <a:prstGeom prst="rect">
            <a:avLst/>
          </a:prstGeom>
        </p:spPr>
      </p:pic>
    </p:spTree>
    <p:extLst>
      <p:ext uri="{BB962C8B-B14F-4D97-AF65-F5344CB8AC3E}">
        <p14:creationId xmlns:p14="http://schemas.microsoft.com/office/powerpoint/2010/main" val="2847581048"/>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4C933BD8-1DD5-46E7-8C5A-AB59F532775D}"/>
              </a:ext>
            </a:extLst>
          </p:cNvPr>
          <p:cNvGrpSpPr/>
          <p:nvPr/>
        </p:nvGrpSpPr>
        <p:grpSpPr>
          <a:xfrm>
            <a:off x="304524" y="218311"/>
            <a:ext cx="2709515" cy="634024"/>
            <a:chOff x="4577110" y="3768673"/>
            <a:chExt cx="2709515" cy="634024"/>
          </a:xfrm>
        </p:grpSpPr>
        <p:sp>
          <p:nvSpPr>
            <p:cNvPr id="9" name="文本框 8">
              <a:extLst>
                <a:ext uri="{FF2B5EF4-FFF2-40B4-BE49-F238E27FC236}">
                  <a16:creationId xmlns:a16="http://schemas.microsoft.com/office/drawing/2014/main" xmlns="" id="{87104EDE-1BA7-44D3-972E-CD975802F639}"/>
                </a:ext>
              </a:extLst>
            </p:cNvPr>
            <p:cNvSpPr txBox="1"/>
            <p:nvPr/>
          </p:nvSpPr>
          <p:spPr>
            <a:xfrm>
              <a:off x="5271556" y="376867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10" name="文本框 9">
              <a:extLst>
                <a:ext uri="{FF2B5EF4-FFF2-40B4-BE49-F238E27FC236}">
                  <a16:creationId xmlns:a16="http://schemas.microsoft.com/office/drawing/2014/main" xmlns="" id="{82034A6F-AB90-4D0E-9125-4C439C2FB547}"/>
                </a:ext>
              </a:extLst>
            </p:cNvPr>
            <p:cNvSpPr txBox="1"/>
            <p:nvPr/>
          </p:nvSpPr>
          <p:spPr>
            <a:xfrm>
              <a:off x="5286313" y="415647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p>
          </p:txBody>
        </p:sp>
        <p:sp>
          <p:nvSpPr>
            <p:cNvPr id="11" name="椭圆 4">
              <a:extLst>
                <a:ext uri="{FF2B5EF4-FFF2-40B4-BE49-F238E27FC236}">
                  <a16:creationId xmlns:a16="http://schemas.microsoft.com/office/drawing/2014/main" xmlns="" id="{2BCC830B-22B0-4FCC-BB3A-9D9C1534A5DB}"/>
                </a:ext>
              </a:extLst>
            </p:cNvPr>
            <p:cNvSpPr/>
            <p:nvPr/>
          </p:nvSpPr>
          <p:spPr>
            <a:xfrm>
              <a:off x="4577110" y="3823291"/>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78F2435B-A0E8-428E-B0BD-65B9267C0901}"/>
                </a:ext>
              </a:extLst>
            </p:cNvPr>
            <p:cNvSpPr txBox="1"/>
            <p:nvPr/>
          </p:nvSpPr>
          <p:spPr>
            <a:xfrm>
              <a:off x="4613411" y="3863740"/>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02</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2" name="组合 1">
            <a:extLst>
              <a:ext uri="{FF2B5EF4-FFF2-40B4-BE49-F238E27FC236}">
                <a16:creationId xmlns:a16="http://schemas.microsoft.com/office/drawing/2014/main" xmlns="" id="{313C2328-056E-4976-A144-75834B10A873}"/>
              </a:ext>
            </a:extLst>
          </p:cNvPr>
          <p:cNvGrpSpPr/>
          <p:nvPr/>
        </p:nvGrpSpPr>
        <p:grpSpPr>
          <a:xfrm>
            <a:off x="1421102" y="1836581"/>
            <a:ext cx="2780170" cy="3795123"/>
            <a:chOff x="1421102" y="1836581"/>
            <a:chExt cx="2780170" cy="3795123"/>
          </a:xfrm>
        </p:grpSpPr>
        <p:sp>
          <p:nvSpPr>
            <p:cNvPr id="19" name="Diamond 13">
              <a:extLst>
                <a:ext uri="{FF2B5EF4-FFF2-40B4-BE49-F238E27FC236}">
                  <a16:creationId xmlns:a16="http://schemas.microsoft.com/office/drawing/2014/main" xmlns="" id="{EBFC35D8-C840-4C39-8B80-75A312A71431}"/>
                </a:ext>
              </a:extLst>
            </p:cNvPr>
            <p:cNvSpPr/>
            <p:nvPr/>
          </p:nvSpPr>
          <p:spPr>
            <a:xfrm>
              <a:off x="1855284" y="1836581"/>
              <a:ext cx="1878574" cy="1878574"/>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algn="ctr"/>
              <a:endParaRPr lang="en-US" sz="2200" b="1" kern="0" dirty="0">
                <a:solidFill>
                  <a:srgbClr val="FFFFFF"/>
                </a:solidFill>
                <a:latin typeface="思源黑体 CN Bold" panose="020B0800000000000000" pitchFamily="34" charset="-122"/>
                <a:ea typeface="思源黑体 CN Bold" panose="020B0800000000000000" pitchFamily="34" charset="-122"/>
              </a:endParaRPr>
            </a:p>
          </p:txBody>
        </p:sp>
        <p:sp>
          <p:nvSpPr>
            <p:cNvPr id="21" name="Freeform 39">
              <a:extLst>
                <a:ext uri="{FF2B5EF4-FFF2-40B4-BE49-F238E27FC236}">
                  <a16:creationId xmlns:a16="http://schemas.microsoft.com/office/drawing/2014/main" xmlns="" id="{3D1C64F6-770D-4A5A-99AB-7A5330ED6415}"/>
                </a:ext>
              </a:extLst>
            </p:cNvPr>
            <p:cNvSpPr>
              <a:spLocks noEditPoints="1"/>
            </p:cNvSpPr>
            <p:nvPr/>
          </p:nvSpPr>
          <p:spPr bwMode="auto">
            <a:xfrm>
              <a:off x="2417788" y="2228376"/>
              <a:ext cx="753566" cy="1094985"/>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dirty="0">
                <a:solidFill>
                  <a:sysClr val="windowText" lastClr="000000"/>
                </a:solidFill>
                <a:latin typeface="思源黑体 CN Light" panose="020B0300000000000000" pitchFamily="34" charset="-122"/>
              </a:endParaRPr>
            </a:p>
          </p:txBody>
        </p:sp>
        <p:sp>
          <p:nvSpPr>
            <p:cNvPr id="22" name="Freeform 40">
              <a:extLst>
                <a:ext uri="{FF2B5EF4-FFF2-40B4-BE49-F238E27FC236}">
                  <a16:creationId xmlns:a16="http://schemas.microsoft.com/office/drawing/2014/main" xmlns="" id="{DF2B5F1A-6328-442F-8826-AB7A051EC8CF}"/>
                </a:ext>
              </a:extLst>
            </p:cNvPr>
            <p:cNvSpPr>
              <a:spLocks/>
            </p:cNvSpPr>
            <p:nvPr/>
          </p:nvSpPr>
          <p:spPr bwMode="auto">
            <a:xfrm>
              <a:off x="2589350" y="2399654"/>
              <a:ext cx="221837" cy="221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dirty="0">
                <a:solidFill>
                  <a:sysClr val="windowText" lastClr="000000"/>
                </a:solidFill>
                <a:latin typeface="思源黑体 CN Light" panose="020B0300000000000000" pitchFamily="34" charset="-122"/>
              </a:endParaRPr>
            </a:p>
          </p:txBody>
        </p:sp>
        <p:sp>
          <p:nvSpPr>
            <p:cNvPr id="36" name="矩形 35">
              <a:extLst>
                <a:ext uri="{FF2B5EF4-FFF2-40B4-BE49-F238E27FC236}">
                  <a16:creationId xmlns:a16="http://schemas.microsoft.com/office/drawing/2014/main" xmlns="" id="{659524C3-E2AF-4862-A50A-179F1F3D0A63}"/>
                </a:ext>
              </a:extLst>
            </p:cNvPr>
            <p:cNvSpPr/>
            <p:nvPr/>
          </p:nvSpPr>
          <p:spPr>
            <a:xfrm>
              <a:off x="1583998" y="4106952"/>
              <a:ext cx="2454379" cy="4017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7" name="文本框 36">
              <a:extLst>
                <a:ext uri="{FF2B5EF4-FFF2-40B4-BE49-F238E27FC236}">
                  <a16:creationId xmlns:a16="http://schemas.microsoft.com/office/drawing/2014/main" xmlns="" id="{BDD6CA87-358C-4F3A-999A-715E61DE7371}"/>
                </a:ext>
              </a:extLst>
            </p:cNvPr>
            <p:cNvSpPr txBox="1"/>
            <p:nvPr/>
          </p:nvSpPr>
          <p:spPr>
            <a:xfrm>
              <a:off x="1421102" y="4603409"/>
              <a:ext cx="2780170" cy="102829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nvGrpSpPr>
          <p:cNvPr id="3" name="组合 2">
            <a:extLst>
              <a:ext uri="{FF2B5EF4-FFF2-40B4-BE49-F238E27FC236}">
                <a16:creationId xmlns:a16="http://schemas.microsoft.com/office/drawing/2014/main" xmlns="" id="{95F95692-9228-49C7-AC24-C73790DC725A}"/>
              </a:ext>
            </a:extLst>
          </p:cNvPr>
          <p:cNvGrpSpPr/>
          <p:nvPr/>
        </p:nvGrpSpPr>
        <p:grpSpPr>
          <a:xfrm>
            <a:off x="3830466" y="1836581"/>
            <a:ext cx="3655619" cy="3795123"/>
            <a:chOff x="3830466" y="1836581"/>
            <a:chExt cx="3655619" cy="3795123"/>
          </a:xfrm>
        </p:grpSpPr>
        <p:sp>
          <p:nvSpPr>
            <p:cNvPr id="14" name="Diamond 26">
              <a:extLst>
                <a:ext uri="{FF2B5EF4-FFF2-40B4-BE49-F238E27FC236}">
                  <a16:creationId xmlns:a16="http://schemas.microsoft.com/office/drawing/2014/main" xmlns="" id="{1EDE64B9-76A5-47B2-8633-1CA2F67E8DC9}"/>
                </a:ext>
              </a:extLst>
            </p:cNvPr>
            <p:cNvSpPr/>
            <p:nvPr/>
          </p:nvSpPr>
          <p:spPr>
            <a:xfrm>
              <a:off x="5187817" y="1836581"/>
              <a:ext cx="1878574" cy="1878574"/>
            </a:xfrm>
            <a:prstGeom prst="diamond">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ndParaRPr>
            </a:p>
          </p:txBody>
        </p:sp>
        <p:sp>
          <p:nvSpPr>
            <p:cNvPr id="16" name="Freeform 48">
              <a:extLst>
                <a:ext uri="{FF2B5EF4-FFF2-40B4-BE49-F238E27FC236}">
                  <a16:creationId xmlns:a16="http://schemas.microsoft.com/office/drawing/2014/main" xmlns="" id="{4ED0AC74-A530-49E6-A752-38C3D7D0F2DF}"/>
                </a:ext>
              </a:extLst>
            </p:cNvPr>
            <p:cNvSpPr>
              <a:spLocks noEditPoints="1"/>
            </p:cNvSpPr>
            <p:nvPr/>
          </p:nvSpPr>
          <p:spPr bwMode="auto">
            <a:xfrm>
              <a:off x="5716827" y="2365754"/>
              <a:ext cx="820554" cy="820228"/>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adFill>
              <a:gsLst>
                <a:gs pos="0">
                  <a:srgbClr val="F5AD14">
                    <a:alpha val="50000"/>
                  </a:srgbClr>
                </a:gs>
                <a:gs pos="100000">
                  <a:srgbClr val="F01D06"/>
                </a:gs>
              </a:gsLst>
              <a:lin ang="2700000" scaled="1"/>
            </a:gradFill>
            <a:ln w="12700" cap="flat" cmpd="sng" algn="ctr">
              <a:noFill/>
              <a:prstDash val="solid"/>
              <a:miter lim="800000"/>
            </a:ln>
            <a:effectLst/>
            <a:extLst>
              <a:ext uri="{91240B29-F687-4f45-9708-019B960494DF}">
                <a14:hiddenLine xmlns:a14="http://schemas.microsoft.com/office/drawing/2010/main" xmlns="" w="9525">
                  <a:solidFill>
                    <a:srgbClr val="000000"/>
                  </a:solidFill>
                  <a:round/>
                  <a:headEnd/>
                  <a:tailEnd/>
                </a14:hiddenLine>
              </a:ext>
            </a:extLst>
          </p:spPr>
          <p:txBody>
            <a:bodyPr rtlCol="0" anchor="ctr"/>
            <a:lstStyle/>
            <a:p>
              <a:pPr algn="ctr"/>
              <a:endParaRPr lang="id-ID" sz="2200" b="1" kern="0" dirty="0">
                <a:solidFill>
                  <a:srgbClr val="FFFFFF"/>
                </a:solidFill>
                <a:latin typeface="思源黑体 CN Bold" panose="020B0800000000000000" pitchFamily="34" charset="-122"/>
                <a:ea typeface="思源黑体 CN Bold" panose="020B0800000000000000" pitchFamily="34" charset="-122"/>
              </a:endParaRPr>
            </a:p>
          </p:txBody>
        </p:sp>
        <p:sp>
          <p:nvSpPr>
            <p:cNvPr id="17" name="Freeform 49">
              <a:extLst>
                <a:ext uri="{FF2B5EF4-FFF2-40B4-BE49-F238E27FC236}">
                  <a16:creationId xmlns:a16="http://schemas.microsoft.com/office/drawing/2014/main" xmlns="" id="{4C425DE0-F732-407F-A981-52BE59FA18FC}"/>
                </a:ext>
              </a:extLst>
            </p:cNvPr>
            <p:cNvSpPr>
              <a:spLocks noEditPoints="1"/>
            </p:cNvSpPr>
            <p:nvPr/>
          </p:nvSpPr>
          <p:spPr bwMode="auto">
            <a:xfrm>
              <a:off x="5793693" y="3032250"/>
              <a:ext cx="77515" cy="76866"/>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adFill>
              <a:gsLst>
                <a:gs pos="0">
                  <a:srgbClr val="F7B733"/>
                </a:gs>
                <a:gs pos="71000">
                  <a:srgbClr val="FC4A1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dirty="0">
                <a:solidFill>
                  <a:sysClr val="windowText" lastClr="000000"/>
                </a:solidFill>
                <a:latin typeface="思源黑体 CN Light" panose="020B0300000000000000" pitchFamily="34" charset="-122"/>
              </a:endParaRPr>
            </a:p>
          </p:txBody>
        </p:sp>
        <p:sp>
          <p:nvSpPr>
            <p:cNvPr id="30" name="Diamond 46">
              <a:extLst>
                <a:ext uri="{FF2B5EF4-FFF2-40B4-BE49-F238E27FC236}">
                  <a16:creationId xmlns:a16="http://schemas.microsoft.com/office/drawing/2014/main" xmlns="" id="{64F05D58-AC66-47A8-94AD-EE4EA999D388}"/>
                </a:ext>
              </a:extLst>
            </p:cNvPr>
            <p:cNvSpPr/>
            <p:nvPr/>
          </p:nvSpPr>
          <p:spPr>
            <a:xfrm>
              <a:off x="4087963" y="2396866"/>
              <a:ext cx="758005" cy="758005"/>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algn="ctr"/>
              <a:endParaRPr lang="en-US" sz="2200" b="1" kern="0" dirty="0">
                <a:solidFill>
                  <a:srgbClr val="FFFFFF"/>
                </a:solidFill>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xmlns="" id="{11AD506A-B1D3-4FB8-816F-16035624F8B5}"/>
                </a:ext>
              </a:extLst>
            </p:cNvPr>
            <p:cNvSpPr txBox="1"/>
            <p:nvPr/>
          </p:nvSpPr>
          <p:spPr>
            <a:xfrm>
              <a:off x="3830466" y="2591202"/>
              <a:ext cx="1271153" cy="369332"/>
            </a:xfrm>
            <a:prstGeom prst="rect">
              <a:avLst/>
            </a:prstGeom>
            <a:noFill/>
          </p:spPr>
          <p:txBody>
            <a:bodyPr wrap="square" rtlCol="0">
              <a:spAutoFit/>
            </a:bodyPr>
            <a:lstStyle/>
            <a:p>
              <a:pPr algn="ctr"/>
              <a:r>
                <a:rPr lang="en-US" altLang="zh-CN" dirty="0">
                  <a:solidFill>
                    <a:schemeClr val="bg1"/>
                  </a:solidFill>
                  <a:latin typeface="思源黑体 CN Bold" panose="020B0800000000000000" pitchFamily="34" charset="-122"/>
                  <a:ea typeface="思源黑体 CN Bold" panose="020B0800000000000000" pitchFamily="34" charset="-122"/>
                </a:rPr>
                <a:t>01</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9" name="矩形 38">
              <a:extLst>
                <a:ext uri="{FF2B5EF4-FFF2-40B4-BE49-F238E27FC236}">
                  <a16:creationId xmlns:a16="http://schemas.microsoft.com/office/drawing/2014/main" xmlns="" id="{D79C2643-964C-4953-8141-CB3A18DE5F49}"/>
                </a:ext>
              </a:extLst>
            </p:cNvPr>
            <p:cNvSpPr/>
            <p:nvPr/>
          </p:nvSpPr>
          <p:spPr>
            <a:xfrm>
              <a:off x="4868811" y="4106952"/>
              <a:ext cx="2454379" cy="436146"/>
            </a:xfrm>
            <a:prstGeom prst="rect">
              <a:avLst/>
            </a:prstGeom>
          </p:spPr>
          <p:txBody>
            <a:bodyPr wrap="square">
              <a:spAutoFit/>
              <a:scene3d>
                <a:camera prst="orthographicFront"/>
                <a:lightRig rig="threePt" dir="t"/>
              </a:scene3d>
              <a:sp3d contourW="12700"/>
            </a:bodyPr>
            <a:lstStyle/>
            <a:p>
              <a:pPr algn="ct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0" name="文本框 39">
              <a:extLst>
                <a:ext uri="{FF2B5EF4-FFF2-40B4-BE49-F238E27FC236}">
                  <a16:creationId xmlns:a16="http://schemas.microsoft.com/office/drawing/2014/main" xmlns="" id="{9B3A562B-C346-4403-A653-03F7351B8EA0}"/>
                </a:ext>
              </a:extLst>
            </p:cNvPr>
            <p:cNvSpPr txBox="1"/>
            <p:nvPr/>
          </p:nvSpPr>
          <p:spPr>
            <a:xfrm>
              <a:off x="4705915" y="4603409"/>
              <a:ext cx="2780170" cy="102829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nvGrpSpPr>
          <p:cNvPr id="5" name="组合 4">
            <a:extLst>
              <a:ext uri="{FF2B5EF4-FFF2-40B4-BE49-F238E27FC236}">
                <a16:creationId xmlns:a16="http://schemas.microsoft.com/office/drawing/2014/main" xmlns="" id="{CE414619-907B-4708-8B54-A84140A8BFC4}"/>
              </a:ext>
            </a:extLst>
          </p:cNvPr>
          <p:cNvGrpSpPr/>
          <p:nvPr/>
        </p:nvGrpSpPr>
        <p:grpSpPr>
          <a:xfrm>
            <a:off x="7133183" y="1836581"/>
            <a:ext cx="3660259" cy="3795123"/>
            <a:chOff x="7133183" y="1836581"/>
            <a:chExt cx="3660259" cy="3795123"/>
          </a:xfrm>
        </p:grpSpPr>
        <p:sp>
          <p:nvSpPr>
            <p:cNvPr id="24" name="Diamond 41">
              <a:extLst>
                <a:ext uri="{FF2B5EF4-FFF2-40B4-BE49-F238E27FC236}">
                  <a16:creationId xmlns:a16="http://schemas.microsoft.com/office/drawing/2014/main" xmlns="" id="{921E4166-6C3A-4164-8800-7C85F2DC2827}"/>
                </a:ext>
              </a:extLst>
            </p:cNvPr>
            <p:cNvSpPr/>
            <p:nvPr/>
          </p:nvSpPr>
          <p:spPr>
            <a:xfrm>
              <a:off x="8520350" y="1836581"/>
              <a:ext cx="1878574" cy="1878574"/>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algn="ctr"/>
              <a:endParaRPr lang="en-US" sz="2200" b="1" kern="0" dirty="0">
                <a:solidFill>
                  <a:srgbClr val="FFFFFF"/>
                </a:solidFill>
                <a:latin typeface="思源黑体 CN Bold" panose="020B0800000000000000" pitchFamily="34" charset="-122"/>
                <a:ea typeface="思源黑体 CN Bold" panose="020B0800000000000000" pitchFamily="34" charset="-122"/>
              </a:endParaRPr>
            </a:p>
          </p:txBody>
        </p:sp>
        <p:sp>
          <p:nvSpPr>
            <p:cNvPr id="26" name="Freeform 5">
              <a:extLst>
                <a:ext uri="{FF2B5EF4-FFF2-40B4-BE49-F238E27FC236}">
                  <a16:creationId xmlns:a16="http://schemas.microsoft.com/office/drawing/2014/main" xmlns="" id="{861D8317-63A7-4687-B7E6-782B35D6B881}"/>
                </a:ext>
              </a:extLst>
            </p:cNvPr>
            <p:cNvSpPr>
              <a:spLocks noEditPoints="1"/>
            </p:cNvSpPr>
            <p:nvPr/>
          </p:nvSpPr>
          <p:spPr bwMode="auto">
            <a:xfrm>
              <a:off x="9011849" y="2413723"/>
              <a:ext cx="895577" cy="724291"/>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en-US" sz="2400" kern="0" dirty="0">
                <a:solidFill>
                  <a:sysClr val="windowText" lastClr="000000"/>
                </a:solidFill>
                <a:latin typeface="思源黑体 CN Light" panose="020B0300000000000000" pitchFamily="34" charset="-122"/>
              </a:endParaRPr>
            </a:p>
          </p:txBody>
        </p:sp>
        <p:sp>
          <p:nvSpPr>
            <p:cNvPr id="27" name="Freeform 6">
              <a:extLst>
                <a:ext uri="{FF2B5EF4-FFF2-40B4-BE49-F238E27FC236}">
                  <a16:creationId xmlns:a16="http://schemas.microsoft.com/office/drawing/2014/main" xmlns="" id="{BE3239E9-FB21-4023-8254-11427023037C}"/>
                </a:ext>
              </a:extLst>
            </p:cNvPr>
            <p:cNvSpPr>
              <a:spLocks/>
            </p:cNvSpPr>
            <p:nvPr/>
          </p:nvSpPr>
          <p:spPr bwMode="auto">
            <a:xfrm>
              <a:off x="9716564" y="2501812"/>
              <a:ext cx="88089" cy="181074"/>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en-US" sz="2400" kern="0" dirty="0">
                <a:solidFill>
                  <a:sysClr val="windowText" lastClr="000000"/>
                </a:solidFill>
                <a:latin typeface="思源黑体 CN Light" panose="020B0300000000000000" pitchFamily="34" charset="-122"/>
              </a:endParaRPr>
            </a:p>
          </p:txBody>
        </p:sp>
        <p:sp>
          <p:nvSpPr>
            <p:cNvPr id="28" name="Oval 7">
              <a:extLst>
                <a:ext uri="{FF2B5EF4-FFF2-40B4-BE49-F238E27FC236}">
                  <a16:creationId xmlns:a16="http://schemas.microsoft.com/office/drawing/2014/main" xmlns="" id="{81C1B171-2D11-47CE-B677-DCF3DB5EB8F5}"/>
                </a:ext>
              </a:extLst>
            </p:cNvPr>
            <p:cNvSpPr>
              <a:spLocks noChangeArrowheads="1"/>
            </p:cNvSpPr>
            <p:nvPr/>
          </p:nvSpPr>
          <p:spPr bwMode="auto">
            <a:xfrm>
              <a:off x="9403357" y="2707354"/>
              <a:ext cx="102772" cy="9787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en-US" sz="2400" kern="0" dirty="0">
                <a:solidFill>
                  <a:sysClr val="windowText" lastClr="000000"/>
                </a:solidFill>
                <a:latin typeface="思源黑体 CN Light" panose="020B0300000000000000" pitchFamily="34" charset="-122"/>
              </a:endParaRPr>
            </a:p>
          </p:txBody>
        </p:sp>
        <p:sp>
          <p:nvSpPr>
            <p:cNvPr id="33" name="Diamond 47">
              <a:extLst>
                <a:ext uri="{FF2B5EF4-FFF2-40B4-BE49-F238E27FC236}">
                  <a16:creationId xmlns:a16="http://schemas.microsoft.com/office/drawing/2014/main" xmlns="" id="{5DEE3448-ADC7-405C-A5AE-E3B269F16A7E}"/>
                </a:ext>
              </a:extLst>
            </p:cNvPr>
            <p:cNvSpPr/>
            <p:nvPr/>
          </p:nvSpPr>
          <p:spPr>
            <a:xfrm>
              <a:off x="7394964" y="2396866"/>
              <a:ext cx="758005" cy="758005"/>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algn="ctr"/>
              <a:endParaRPr lang="en-US" sz="2200" b="1" kern="0" dirty="0">
                <a:solidFill>
                  <a:srgbClr val="FFFFFF"/>
                </a:solidFill>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xmlns="" id="{CED151D0-767F-4BEC-A2DB-83D818747560}"/>
                </a:ext>
              </a:extLst>
            </p:cNvPr>
            <p:cNvSpPr txBox="1"/>
            <p:nvPr/>
          </p:nvSpPr>
          <p:spPr>
            <a:xfrm>
              <a:off x="7133183" y="2591202"/>
              <a:ext cx="1271153" cy="369332"/>
            </a:xfrm>
            <a:prstGeom prst="rect">
              <a:avLst/>
            </a:prstGeom>
            <a:noFill/>
          </p:spPr>
          <p:txBody>
            <a:bodyPr wrap="square" rtlCol="0">
              <a:spAutoFit/>
            </a:bodyPr>
            <a:lstStyle/>
            <a:p>
              <a:pPr algn="ctr"/>
              <a:r>
                <a:rPr lang="en-US" altLang="zh-CN">
                  <a:solidFill>
                    <a:schemeClr val="bg1"/>
                  </a:solidFill>
                  <a:latin typeface="思源黑体 CN Bold" panose="020B0800000000000000" pitchFamily="34" charset="-122"/>
                  <a:ea typeface="思源黑体 CN Bold" panose="020B0800000000000000" pitchFamily="34" charset="-122"/>
                </a:rPr>
                <a:t>02</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42" name="矩形 41">
              <a:extLst>
                <a:ext uri="{FF2B5EF4-FFF2-40B4-BE49-F238E27FC236}">
                  <a16:creationId xmlns:a16="http://schemas.microsoft.com/office/drawing/2014/main" xmlns="" id="{7D8D3CBA-CE7D-4F11-9809-6B7CA9B9A6C2}"/>
                </a:ext>
              </a:extLst>
            </p:cNvPr>
            <p:cNvSpPr/>
            <p:nvPr/>
          </p:nvSpPr>
          <p:spPr>
            <a:xfrm>
              <a:off x="8176168" y="4106952"/>
              <a:ext cx="2454379" cy="4017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3" name="文本框 42">
              <a:extLst>
                <a:ext uri="{FF2B5EF4-FFF2-40B4-BE49-F238E27FC236}">
                  <a16:creationId xmlns:a16="http://schemas.microsoft.com/office/drawing/2014/main" xmlns="" id="{100F11F0-80C8-4C6F-A7B9-B8F54D0BD597}"/>
                </a:ext>
              </a:extLst>
            </p:cNvPr>
            <p:cNvSpPr txBox="1"/>
            <p:nvPr/>
          </p:nvSpPr>
          <p:spPr>
            <a:xfrm>
              <a:off x="8013272" y="4603409"/>
              <a:ext cx="2780170" cy="102829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spTree>
    <p:extLst>
      <p:ext uri="{BB962C8B-B14F-4D97-AF65-F5344CB8AC3E}">
        <p14:creationId xmlns:p14="http://schemas.microsoft.com/office/powerpoint/2010/main" val="159870366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4C933BD8-1DD5-46E7-8C5A-AB59F532775D}"/>
              </a:ext>
            </a:extLst>
          </p:cNvPr>
          <p:cNvGrpSpPr/>
          <p:nvPr/>
        </p:nvGrpSpPr>
        <p:grpSpPr>
          <a:xfrm>
            <a:off x="304524" y="218311"/>
            <a:ext cx="2709515" cy="634024"/>
            <a:chOff x="4577110" y="3768673"/>
            <a:chExt cx="2709515" cy="634024"/>
          </a:xfrm>
        </p:grpSpPr>
        <p:sp>
          <p:nvSpPr>
            <p:cNvPr id="9" name="文本框 8">
              <a:extLst>
                <a:ext uri="{FF2B5EF4-FFF2-40B4-BE49-F238E27FC236}">
                  <a16:creationId xmlns:a16="http://schemas.microsoft.com/office/drawing/2014/main" xmlns="" id="{87104EDE-1BA7-44D3-972E-CD975802F639}"/>
                </a:ext>
              </a:extLst>
            </p:cNvPr>
            <p:cNvSpPr txBox="1"/>
            <p:nvPr/>
          </p:nvSpPr>
          <p:spPr>
            <a:xfrm>
              <a:off x="5271556" y="376867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10" name="文本框 9">
              <a:extLst>
                <a:ext uri="{FF2B5EF4-FFF2-40B4-BE49-F238E27FC236}">
                  <a16:creationId xmlns:a16="http://schemas.microsoft.com/office/drawing/2014/main" xmlns="" id="{82034A6F-AB90-4D0E-9125-4C439C2FB547}"/>
                </a:ext>
              </a:extLst>
            </p:cNvPr>
            <p:cNvSpPr txBox="1"/>
            <p:nvPr/>
          </p:nvSpPr>
          <p:spPr>
            <a:xfrm>
              <a:off x="5286313" y="415647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p>
          </p:txBody>
        </p:sp>
        <p:sp>
          <p:nvSpPr>
            <p:cNvPr id="11" name="椭圆 4">
              <a:extLst>
                <a:ext uri="{FF2B5EF4-FFF2-40B4-BE49-F238E27FC236}">
                  <a16:creationId xmlns:a16="http://schemas.microsoft.com/office/drawing/2014/main" xmlns="" id="{2BCC830B-22B0-4FCC-BB3A-9D9C1534A5DB}"/>
                </a:ext>
              </a:extLst>
            </p:cNvPr>
            <p:cNvSpPr/>
            <p:nvPr/>
          </p:nvSpPr>
          <p:spPr>
            <a:xfrm>
              <a:off x="4577110" y="3823291"/>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78F2435B-A0E8-428E-B0BD-65B9267C0901}"/>
                </a:ext>
              </a:extLst>
            </p:cNvPr>
            <p:cNvSpPr txBox="1"/>
            <p:nvPr/>
          </p:nvSpPr>
          <p:spPr>
            <a:xfrm>
              <a:off x="4613411" y="3863740"/>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02</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3" name="组合 2">
            <a:extLst>
              <a:ext uri="{FF2B5EF4-FFF2-40B4-BE49-F238E27FC236}">
                <a16:creationId xmlns:a16="http://schemas.microsoft.com/office/drawing/2014/main" xmlns="" id="{98FD06E5-F244-432C-9DCF-3339A4C1280C}"/>
              </a:ext>
            </a:extLst>
          </p:cNvPr>
          <p:cNvGrpSpPr/>
          <p:nvPr/>
        </p:nvGrpSpPr>
        <p:grpSpPr>
          <a:xfrm>
            <a:off x="3225209" y="2182813"/>
            <a:ext cx="1863375" cy="3435375"/>
            <a:chOff x="3225209" y="2182813"/>
            <a:chExt cx="1863375" cy="3435375"/>
          </a:xfrm>
        </p:grpSpPr>
        <p:sp>
          <p:nvSpPr>
            <p:cNvPr id="14" name="Pentagon 66">
              <a:extLst>
                <a:ext uri="{FF2B5EF4-FFF2-40B4-BE49-F238E27FC236}">
                  <a16:creationId xmlns:a16="http://schemas.microsoft.com/office/drawing/2014/main" xmlns="" id="{624EA282-BFA8-4EF6-B46E-63CB1F498BFE}"/>
                </a:ext>
              </a:extLst>
            </p:cNvPr>
            <p:cNvSpPr/>
            <p:nvPr/>
          </p:nvSpPr>
          <p:spPr>
            <a:xfrm>
              <a:off x="3225209" y="3786188"/>
              <a:ext cx="1863375" cy="1832000"/>
            </a:xfrm>
            <a:prstGeom prst="diamond">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Rectangle 16">
              <a:extLst>
                <a:ext uri="{FF2B5EF4-FFF2-40B4-BE49-F238E27FC236}">
                  <a16:creationId xmlns:a16="http://schemas.microsoft.com/office/drawing/2014/main" xmlns="" id="{60CA21A6-DCF0-4502-85BA-13779A8BE060}"/>
                </a:ext>
              </a:extLst>
            </p:cNvPr>
            <p:cNvSpPr/>
            <p:nvPr/>
          </p:nvSpPr>
          <p:spPr>
            <a:xfrm>
              <a:off x="3225209"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2" name="组合 1">
            <a:extLst>
              <a:ext uri="{FF2B5EF4-FFF2-40B4-BE49-F238E27FC236}">
                <a16:creationId xmlns:a16="http://schemas.microsoft.com/office/drawing/2014/main" xmlns="" id="{2A46513E-137A-4733-87A8-FDA2C38D8089}"/>
              </a:ext>
            </a:extLst>
          </p:cNvPr>
          <p:cNvGrpSpPr/>
          <p:nvPr/>
        </p:nvGrpSpPr>
        <p:grpSpPr>
          <a:xfrm>
            <a:off x="1187005" y="1905000"/>
            <a:ext cx="1863375" cy="3436722"/>
            <a:chOff x="1187005" y="1905000"/>
            <a:chExt cx="1863375" cy="3436722"/>
          </a:xfrm>
        </p:grpSpPr>
        <p:sp>
          <p:nvSpPr>
            <p:cNvPr id="17" name="Pentagon 35">
              <a:extLst>
                <a:ext uri="{FF2B5EF4-FFF2-40B4-BE49-F238E27FC236}">
                  <a16:creationId xmlns:a16="http://schemas.microsoft.com/office/drawing/2014/main" xmlns="" id="{052A0B9A-7A02-495F-A45E-102E2BD39984}"/>
                </a:ext>
              </a:extLst>
            </p:cNvPr>
            <p:cNvSpPr/>
            <p:nvPr/>
          </p:nvSpPr>
          <p:spPr>
            <a:xfrm>
              <a:off x="1187005" y="1905000"/>
              <a:ext cx="1863375" cy="1834694"/>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Rectangle 16">
              <a:extLst>
                <a:ext uri="{FF2B5EF4-FFF2-40B4-BE49-F238E27FC236}">
                  <a16:creationId xmlns:a16="http://schemas.microsoft.com/office/drawing/2014/main" xmlns="" id="{2E3761B0-4044-4B7B-A60C-0827AB9C3B0F}"/>
                </a:ext>
              </a:extLst>
            </p:cNvPr>
            <p:cNvSpPr/>
            <p:nvPr/>
          </p:nvSpPr>
          <p:spPr>
            <a:xfrm>
              <a:off x="1224362"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5" name="组合 4">
            <a:extLst>
              <a:ext uri="{FF2B5EF4-FFF2-40B4-BE49-F238E27FC236}">
                <a16:creationId xmlns:a16="http://schemas.microsoft.com/office/drawing/2014/main" xmlns="" id="{CF788E6B-32AC-4F90-9979-F51F93603089}"/>
              </a:ext>
            </a:extLst>
          </p:cNvPr>
          <p:cNvGrpSpPr/>
          <p:nvPr/>
        </p:nvGrpSpPr>
        <p:grpSpPr>
          <a:xfrm>
            <a:off x="7301617" y="2182813"/>
            <a:ext cx="1863376" cy="3435375"/>
            <a:chOff x="7301617" y="2182813"/>
            <a:chExt cx="1863376" cy="3435375"/>
          </a:xfrm>
        </p:grpSpPr>
        <p:sp>
          <p:nvSpPr>
            <p:cNvPr id="20" name="Pentagon 70">
              <a:extLst>
                <a:ext uri="{FF2B5EF4-FFF2-40B4-BE49-F238E27FC236}">
                  <a16:creationId xmlns:a16="http://schemas.microsoft.com/office/drawing/2014/main" xmlns="" id="{2E1A94B8-0245-456F-864A-EAD562384726}"/>
                </a:ext>
              </a:extLst>
            </p:cNvPr>
            <p:cNvSpPr/>
            <p:nvPr/>
          </p:nvSpPr>
          <p:spPr>
            <a:xfrm>
              <a:off x="7301618" y="3786188"/>
              <a:ext cx="1863375" cy="1832000"/>
            </a:xfrm>
            <a:prstGeom prst="diamond">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Rectangle 16">
              <a:extLst>
                <a:ext uri="{FF2B5EF4-FFF2-40B4-BE49-F238E27FC236}">
                  <a16:creationId xmlns:a16="http://schemas.microsoft.com/office/drawing/2014/main" xmlns="" id="{C24E80A9-56A7-42F6-8F3E-CCFDDFD02033}"/>
                </a:ext>
              </a:extLst>
            </p:cNvPr>
            <p:cNvSpPr/>
            <p:nvPr/>
          </p:nvSpPr>
          <p:spPr>
            <a:xfrm>
              <a:off x="7301617"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4" name="组合 3">
            <a:extLst>
              <a:ext uri="{FF2B5EF4-FFF2-40B4-BE49-F238E27FC236}">
                <a16:creationId xmlns:a16="http://schemas.microsoft.com/office/drawing/2014/main" xmlns="" id="{6BAC4A50-6DC4-4837-B47E-D2D891D614C2}"/>
              </a:ext>
            </a:extLst>
          </p:cNvPr>
          <p:cNvGrpSpPr/>
          <p:nvPr/>
        </p:nvGrpSpPr>
        <p:grpSpPr>
          <a:xfrm>
            <a:off x="5263413" y="1905000"/>
            <a:ext cx="1863375" cy="3436722"/>
            <a:chOff x="5263413" y="1905000"/>
            <a:chExt cx="1863375" cy="3436722"/>
          </a:xfrm>
        </p:grpSpPr>
        <p:sp>
          <p:nvSpPr>
            <p:cNvPr id="23" name="Pentagon 69">
              <a:extLst>
                <a:ext uri="{FF2B5EF4-FFF2-40B4-BE49-F238E27FC236}">
                  <a16:creationId xmlns:a16="http://schemas.microsoft.com/office/drawing/2014/main" xmlns="" id="{71D039E0-3A1E-43C5-A67A-36E00B9F8977}"/>
                </a:ext>
              </a:extLst>
            </p:cNvPr>
            <p:cNvSpPr/>
            <p:nvPr/>
          </p:nvSpPr>
          <p:spPr>
            <a:xfrm>
              <a:off x="5263413" y="1905000"/>
              <a:ext cx="1863375" cy="1834694"/>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4" name="Rectangle 16">
              <a:extLst>
                <a:ext uri="{FF2B5EF4-FFF2-40B4-BE49-F238E27FC236}">
                  <a16:creationId xmlns:a16="http://schemas.microsoft.com/office/drawing/2014/main" xmlns="" id="{CA3B1106-458C-44C0-9330-6069C0A44FE3}"/>
                </a:ext>
              </a:extLst>
            </p:cNvPr>
            <p:cNvSpPr/>
            <p:nvPr/>
          </p:nvSpPr>
          <p:spPr>
            <a:xfrm>
              <a:off x="5300769"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6" name="组合 5">
            <a:extLst>
              <a:ext uri="{FF2B5EF4-FFF2-40B4-BE49-F238E27FC236}">
                <a16:creationId xmlns:a16="http://schemas.microsoft.com/office/drawing/2014/main" xmlns="" id="{D1AB916F-80DE-48F0-9500-DFAA104106AD}"/>
              </a:ext>
            </a:extLst>
          </p:cNvPr>
          <p:cNvGrpSpPr/>
          <p:nvPr/>
        </p:nvGrpSpPr>
        <p:grpSpPr>
          <a:xfrm>
            <a:off x="9339824" y="1905000"/>
            <a:ext cx="1863375" cy="3436722"/>
            <a:chOff x="9339824" y="1905000"/>
            <a:chExt cx="1863375" cy="3436722"/>
          </a:xfrm>
        </p:grpSpPr>
        <p:sp>
          <p:nvSpPr>
            <p:cNvPr id="26" name="Pentagon 71">
              <a:extLst>
                <a:ext uri="{FF2B5EF4-FFF2-40B4-BE49-F238E27FC236}">
                  <a16:creationId xmlns:a16="http://schemas.microsoft.com/office/drawing/2014/main" xmlns="" id="{6B925F28-A8DA-4A17-AAC1-225E0F37912F}"/>
                </a:ext>
              </a:extLst>
            </p:cNvPr>
            <p:cNvSpPr/>
            <p:nvPr/>
          </p:nvSpPr>
          <p:spPr>
            <a:xfrm>
              <a:off x="9339824" y="1905000"/>
              <a:ext cx="1863375" cy="1834694"/>
            </a:xfrm>
            <a:prstGeom prst="diamond">
              <a:avLst/>
            </a:prstGeom>
            <a:gradFill>
              <a:gsLst>
                <a:gs pos="0">
                  <a:srgbClr val="F5AD14">
                    <a:alpha val="50000"/>
                  </a:srgbClr>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7" name="Rectangle 16">
              <a:extLst>
                <a:ext uri="{FF2B5EF4-FFF2-40B4-BE49-F238E27FC236}">
                  <a16:creationId xmlns:a16="http://schemas.microsoft.com/office/drawing/2014/main" xmlns="" id="{2CA741E0-DC78-4B01-9F73-0183BD644009}"/>
                </a:ext>
              </a:extLst>
            </p:cNvPr>
            <p:cNvSpPr/>
            <p:nvPr/>
          </p:nvSpPr>
          <p:spPr>
            <a:xfrm>
              <a:off x="9339824"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spTree>
    <p:extLst>
      <p:ext uri="{BB962C8B-B14F-4D97-AF65-F5344CB8AC3E}">
        <p14:creationId xmlns:p14="http://schemas.microsoft.com/office/powerpoint/2010/main" val="301843617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4C933BD8-1DD5-46E7-8C5A-AB59F532775D}"/>
              </a:ext>
            </a:extLst>
          </p:cNvPr>
          <p:cNvGrpSpPr/>
          <p:nvPr/>
        </p:nvGrpSpPr>
        <p:grpSpPr>
          <a:xfrm>
            <a:off x="304524" y="218311"/>
            <a:ext cx="2709515" cy="634024"/>
            <a:chOff x="4577110" y="3768673"/>
            <a:chExt cx="2709515" cy="634024"/>
          </a:xfrm>
        </p:grpSpPr>
        <p:sp>
          <p:nvSpPr>
            <p:cNvPr id="9" name="文本框 8">
              <a:extLst>
                <a:ext uri="{FF2B5EF4-FFF2-40B4-BE49-F238E27FC236}">
                  <a16:creationId xmlns:a16="http://schemas.microsoft.com/office/drawing/2014/main" xmlns="" id="{87104EDE-1BA7-44D3-972E-CD975802F639}"/>
                </a:ext>
              </a:extLst>
            </p:cNvPr>
            <p:cNvSpPr txBox="1"/>
            <p:nvPr/>
          </p:nvSpPr>
          <p:spPr>
            <a:xfrm>
              <a:off x="5271556" y="376867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10" name="文本框 9">
              <a:extLst>
                <a:ext uri="{FF2B5EF4-FFF2-40B4-BE49-F238E27FC236}">
                  <a16:creationId xmlns:a16="http://schemas.microsoft.com/office/drawing/2014/main" xmlns="" id="{82034A6F-AB90-4D0E-9125-4C439C2FB547}"/>
                </a:ext>
              </a:extLst>
            </p:cNvPr>
            <p:cNvSpPr txBox="1"/>
            <p:nvPr/>
          </p:nvSpPr>
          <p:spPr>
            <a:xfrm>
              <a:off x="5286313" y="415647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p>
          </p:txBody>
        </p:sp>
        <p:sp>
          <p:nvSpPr>
            <p:cNvPr id="11" name="椭圆 4">
              <a:extLst>
                <a:ext uri="{FF2B5EF4-FFF2-40B4-BE49-F238E27FC236}">
                  <a16:creationId xmlns:a16="http://schemas.microsoft.com/office/drawing/2014/main" xmlns="" id="{2BCC830B-22B0-4FCC-BB3A-9D9C1534A5DB}"/>
                </a:ext>
              </a:extLst>
            </p:cNvPr>
            <p:cNvSpPr/>
            <p:nvPr/>
          </p:nvSpPr>
          <p:spPr>
            <a:xfrm>
              <a:off x="4577110" y="3823291"/>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78F2435B-A0E8-428E-B0BD-65B9267C0901}"/>
                </a:ext>
              </a:extLst>
            </p:cNvPr>
            <p:cNvSpPr txBox="1"/>
            <p:nvPr/>
          </p:nvSpPr>
          <p:spPr>
            <a:xfrm>
              <a:off x="4613411" y="3863740"/>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02</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4" name="组合 3">
            <a:extLst>
              <a:ext uri="{FF2B5EF4-FFF2-40B4-BE49-F238E27FC236}">
                <a16:creationId xmlns:a16="http://schemas.microsoft.com/office/drawing/2014/main" xmlns="" id="{7BFB5A82-1751-46F0-A42C-83AB7BACCEC5}"/>
              </a:ext>
            </a:extLst>
          </p:cNvPr>
          <p:cNvGrpSpPr/>
          <p:nvPr/>
        </p:nvGrpSpPr>
        <p:grpSpPr>
          <a:xfrm>
            <a:off x="3035283" y="1549700"/>
            <a:ext cx="2243252" cy="2671719"/>
            <a:chOff x="3035283" y="1549700"/>
            <a:chExt cx="2243252" cy="2671719"/>
          </a:xfrm>
        </p:grpSpPr>
        <p:sp>
          <p:nvSpPr>
            <p:cNvPr id="13" name="箭头: V 形 22">
              <a:extLst>
                <a:ext uri="{FF2B5EF4-FFF2-40B4-BE49-F238E27FC236}">
                  <a16:creationId xmlns:a16="http://schemas.microsoft.com/office/drawing/2014/main" xmlns="" id="{5FDF1A65-1645-42A8-BA57-43C6BCBC4143}"/>
                </a:ext>
              </a:extLst>
            </p:cNvPr>
            <p:cNvSpPr/>
            <p:nvPr/>
          </p:nvSpPr>
          <p:spPr>
            <a:xfrm>
              <a:off x="3214067"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4" name="箭头: V 形 23">
              <a:extLst>
                <a:ext uri="{FF2B5EF4-FFF2-40B4-BE49-F238E27FC236}">
                  <a16:creationId xmlns:a16="http://schemas.microsoft.com/office/drawing/2014/main" xmlns="" id="{9D4BD47A-9DF4-449C-ADEB-FB76C1D37714}"/>
                </a:ext>
              </a:extLst>
            </p:cNvPr>
            <p:cNvSpPr/>
            <p:nvPr/>
          </p:nvSpPr>
          <p:spPr>
            <a:xfrm>
              <a:off x="4808202"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8" name="矩形: 圆角 4">
              <a:extLst>
                <a:ext uri="{FF2B5EF4-FFF2-40B4-BE49-F238E27FC236}">
                  <a16:creationId xmlns:a16="http://schemas.microsoft.com/office/drawing/2014/main" xmlns="" id="{081C4B8C-651B-47DD-8661-7FC3901E1318}"/>
                </a:ext>
              </a:extLst>
            </p:cNvPr>
            <p:cNvSpPr/>
            <p:nvPr/>
          </p:nvSpPr>
          <p:spPr>
            <a:xfrm>
              <a:off x="3587857" y="3083315"/>
              <a:ext cx="1138104" cy="1138104"/>
            </a:xfrm>
            <a:prstGeom prst="diamond">
              <a:avLst/>
            </a:prstGeom>
            <a:solidFill>
              <a:schemeClr val="tx1">
                <a:lumMod val="65000"/>
                <a:lumOff val="3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19" name="椭圆 29">
              <a:extLst>
                <a:ext uri="{FF2B5EF4-FFF2-40B4-BE49-F238E27FC236}">
                  <a16:creationId xmlns:a16="http://schemas.microsoft.com/office/drawing/2014/main" xmlns="" id="{B784E728-CD42-450D-9E46-48B1FC87AE22}"/>
                </a:ext>
              </a:extLst>
            </p:cNvPr>
            <p:cNvSpPr/>
            <p:nvPr/>
          </p:nvSpPr>
          <p:spPr>
            <a:xfrm>
              <a:off x="4010701" y="3502106"/>
              <a:ext cx="292416" cy="291939"/>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20" name="组合 19">
              <a:extLst>
                <a:ext uri="{FF2B5EF4-FFF2-40B4-BE49-F238E27FC236}">
                  <a16:creationId xmlns:a16="http://schemas.microsoft.com/office/drawing/2014/main" xmlns="" id="{F440EF32-D471-4846-AA0E-92B8165152DC}"/>
                </a:ext>
              </a:extLst>
            </p:cNvPr>
            <p:cNvGrpSpPr/>
            <p:nvPr/>
          </p:nvGrpSpPr>
          <p:grpSpPr>
            <a:xfrm>
              <a:off x="3035283" y="1549700"/>
              <a:ext cx="2243252" cy="1168645"/>
              <a:chOff x="2913787" y="1739571"/>
              <a:chExt cx="2243252" cy="1168645"/>
            </a:xfrm>
          </p:grpSpPr>
          <p:sp>
            <p:nvSpPr>
              <p:cNvPr id="21" name="Rectangle 16">
                <a:extLst>
                  <a:ext uri="{FF2B5EF4-FFF2-40B4-BE49-F238E27FC236}">
                    <a16:creationId xmlns:a16="http://schemas.microsoft.com/office/drawing/2014/main" xmlns="" id="{0B68C207-03F2-4255-9402-DC842A08173E}"/>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2" name="Title 11">
                <a:extLst>
                  <a:ext uri="{FF2B5EF4-FFF2-40B4-BE49-F238E27FC236}">
                    <a16:creationId xmlns:a16="http://schemas.microsoft.com/office/drawing/2014/main" xmlns="" id="{E04878F1-B4D5-4297-B15B-2C23D89D4920}"/>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kumimoji="1" 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grpSp>
      </p:grpSp>
      <p:grpSp>
        <p:nvGrpSpPr>
          <p:cNvPr id="48" name="组合 47">
            <a:extLst>
              <a:ext uri="{FF2B5EF4-FFF2-40B4-BE49-F238E27FC236}">
                <a16:creationId xmlns:a16="http://schemas.microsoft.com/office/drawing/2014/main" xmlns="" id="{1AC4BBBF-4EEE-49DB-9728-FFDC4FBD5F2E}"/>
              </a:ext>
            </a:extLst>
          </p:cNvPr>
          <p:cNvGrpSpPr/>
          <p:nvPr/>
        </p:nvGrpSpPr>
        <p:grpSpPr>
          <a:xfrm>
            <a:off x="6913467" y="1549700"/>
            <a:ext cx="2243252" cy="2671719"/>
            <a:chOff x="6913467" y="1549700"/>
            <a:chExt cx="2243252" cy="2671719"/>
          </a:xfrm>
        </p:grpSpPr>
        <p:sp>
          <p:nvSpPr>
            <p:cNvPr id="15" name="箭头: V 形 24">
              <a:extLst>
                <a:ext uri="{FF2B5EF4-FFF2-40B4-BE49-F238E27FC236}">
                  <a16:creationId xmlns:a16="http://schemas.microsoft.com/office/drawing/2014/main" xmlns="" id="{EDE1EEC7-1317-40DE-98D8-7E267FA356F3}"/>
                </a:ext>
              </a:extLst>
            </p:cNvPr>
            <p:cNvSpPr/>
            <p:nvPr/>
          </p:nvSpPr>
          <p:spPr>
            <a:xfrm>
              <a:off x="7092251"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6" name="箭头: V 形 25">
              <a:extLst>
                <a:ext uri="{FF2B5EF4-FFF2-40B4-BE49-F238E27FC236}">
                  <a16:creationId xmlns:a16="http://schemas.microsoft.com/office/drawing/2014/main" xmlns="" id="{E9AB5D7C-98FD-4566-8950-320D4822E923}"/>
                </a:ext>
              </a:extLst>
            </p:cNvPr>
            <p:cNvSpPr/>
            <p:nvPr/>
          </p:nvSpPr>
          <p:spPr>
            <a:xfrm>
              <a:off x="8686386"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24" name="矩形: 圆角 5">
              <a:extLst>
                <a:ext uri="{FF2B5EF4-FFF2-40B4-BE49-F238E27FC236}">
                  <a16:creationId xmlns:a16="http://schemas.microsoft.com/office/drawing/2014/main" xmlns="" id="{2F9E0EC5-754E-4493-8268-FE0C4CDB324E}"/>
                </a:ext>
              </a:extLst>
            </p:cNvPr>
            <p:cNvSpPr/>
            <p:nvPr/>
          </p:nvSpPr>
          <p:spPr>
            <a:xfrm>
              <a:off x="7466041" y="3083315"/>
              <a:ext cx="1138104" cy="1138104"/>
            </a:xfrm>
            <a:prstGeom prst="diamond">
              <a:avLst/>
            </a:prstGeom>
            <a:solidFill>
              <a:schemeClr val="tx1">
                <a:lumMod val="65000"/>
                <a:lumOff val="3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25" name="椭圆 30">
              <a:extLst>
                <a:ext uri="{FF2B5EF4-FFF2-40B4-BE49-F238E27FC236}">
                  <a16:creationId xmlns:a16="http://schemas.microsoft.com/office/drawing/2014/main" xmlns="" id="{06949190-E82E-41D1-A9CC-C200990B4F0E}"/>
                </a:ext>
              </a:extLst>
            </p:cNvPr>
            <p:cNvSpPr/>
            <p:nvPr/>
          </p:nvSpPr>
          <p:spPr>
            <a:xfrm>
              <a:off x="7910465" y="3501867"/>
              <a:ext cx="249257" cy="292416"/>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26" name="组合 25">
              <a:extLst>
                <a:ext uri="{FF2B5EF4-FFF2-40B4-BE49-F238E27FC236}">
                  <a16:creationId xmlns:a16="http://schemas.microsoft.com/office/drawing/2014/main" xmlns="" id="{9E037E05-4CCC-4006-80A7-6B4470AE51FD}"/>
                </a:ext>
              </a:extLst>
            </p:cNvPr>
            <p:cNvGrpSpPr/>
            <p:nvPr/>
          </p:nvGrpSpPr>
          <p:grpSpPr>
            <a:xfrm>
              <a:off x="6913467" y="1549700"/>
              <a:ext cx="2243252" cy="1168645"/>
              <a:chOff x="2913787" y="1739571"/>
              <a:chExt cx="2243252" cy="1168645"/>
            </a:xfrm>
          </p:grpSpPr>
          <p:sp>
            <p:nvSpPr>
              <p:cNvPr id="27" name="Rectangle 16">
                <a:extLst>
                  <a:ext uri="{FF2B5EF4-FFF2-40B4-BE49-F238E27FC236}">
                    <a16:creationId xmlns:a16="http://schemas.microsoft.com/office/drawing/2014/main" xmlns="" id="{E82419C6-F59F-47AE-A554-5F9B7B45DCE3}"/>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8" name="Title 11">
                <a:extLst>
                  <a:ext uri="{FF2B5EF4-FFF2-40B4-BE49-F238E27FC236}">
                    <a16:creationId xmlns:a16="http://schemas.microsoft.com/office/drawing/2014/main" xmlns="" id="{229CDA85-9981-4844-83B6-15107F4322DA}"/>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kumimoji="1" 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grpSp>
      </p:grpSp>
      <p:grpSp>
        <p:nvGrpSpPr>
          <p:cNvPr id="47" name="组合 46">
            <a:extLst>
              <a:ext uri="{FF2B5EF4-FFF2-40B4-BE49-F238E27FC236}">
                <a16:creationId xmlns:a16="http://schemas.microsoft.com/office/drawing/2014/main" xmlns="" id="{4FA6A25A-4D7F-4B4F-A8B6-8A4F7640AFCC}"/>
              </a:ext>
            </a:extLst>
          </p:cNvPr>
          <p:cNvGrpSpPr/>
          <p:nvPr/>
        </p:nvGrpSpPr>
        <p:grpSpPr>
          <a:xfrm>
            <a:off x="4994772" y="2718346"/>
            <a:ext cx="2243252" cy="3219449"/>
            <a:chOff x="4994772" y="2718346"/>
            <a:chExt cx="2243252" cy="3219449"/>
          </a:xfrm>
        </p:grpSpPr>
        <p:sp>
          <p:nvSpPr>
            <p:cNvPr id="30" name="矩形: 圆角 2">
              <a:extLst>
                <a:ext uri="{FF2B5EF4-FFF2-40B4-BE49-F238E27FC236}">
                  <a16:creationId xmlns:a16="http://schemas.microsoft.com/office/drawing/2014/main" xmlns="" id="{894CC1C2-625C-409F-98D1-652C1A7845F8}"/>
                </a:ext>
              </a:extLst>
            </p:cNvPr>
            <p:cNvSpPr/>
            <p:nvPr/>
          </p:nvSpPr>
          <p:spPr>
            <a:xfrm>
              <a:off x="5182377" y="2718346"/>
              <a:ext cx="1868044" cy="1868042"/>
            </a:xfrm>
            <a:prstGeom prst="diamond">
              <a:avLst/>
            </a:prstGeom>
            <a:gradFill flip="none" rotWithShape="1">
              <a:gsLst>
                <a:gs pos="0">
                  <a:srgbClr val="FA920D">
                    <a:alpha val="50000"/>
                  </a:srgbClr>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sym typeface="+mn-lt"/>
              </a:endParaRPr>
            </a:p>
          </p:txBody>
        </p:sp>
        <p:sp>
          <p:nvSpPr>
            <p:cNvPr id="31" name="椭圆 27">
              <a:extLst>
                <a:ext uri="{FF2B5EF4-FFF2-40B4-BE49-F238E27FC236}">
                  <a16:creationId xmlns:a16="http://schemas.microsoft.com/office/drawing/2014/main" xmlns="" id="{466459E5-4D91-4BDC-B4EF-A8ACCDCFE8FB}"/>
                </a:ext>
              </a:extLst>
            </p:cNvPr>
            <p:cNvSpPr/>
            <p:nvPr/>
          </p:nvSpPr>
          <p:spPr>
            <a:xfrm>
              <a:off x="5856571" y="3413385"/>
              <a:ext cx="519654" cy="469380"/>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32" name="组合 31">
              <a:extLst>
                <a:ext uri="{FF2B5EF4-FFF2-40B4-BE49-F238E27FC236}">
                  <a16:creationId xmlns:a16="http://schemas.microsoft.com/office/drawing/2014/main" xmlns="" id="{4073123C-34A9-44DC-94D7-A0E8FEC73ADB}"/>
                </a:ext>
              </a:extLst>
            </p:cNvPr>
            <p:cNvGrpSpPr/>
            <p:nvPr/>
          </p:nvGrpSpPr>
          <p:grpSpPr>
            <a:xfrm>
              <a:off x="4994772" y="4769150"/>
              <a:ext cx="2243252" cy="1168645"/>
              <a:chOff x="2913787" y="1739571"/>
              <a:chExt cx="2243252" cy="1168645"/>
            </a:xfrm>
          </p:grpSpPr>
          <p:sp>
            <p:nvSpPr>
              <p:cNvPr id="33" name="Rectangle 16">
                <a:extLst>
                  <a:ext uri="{FF2B5EF4-FFF2-40B4-BE49-F238E27FC236}">
                    <a16:creationId xmlns:a16="http://schemas.microsoft.com/office/drawing/2014/main" xmlns="" id="{BD23E7E7-EEA7-4BF5-B060-2A894CDEC4F2}"/>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xmlns="" id="{70AA8E22-2564-4080-BB7F-04497511D33A}"/>
                  </a:ext>
                </a:extLst>
              </p:cNvPr>
              <p:cNvSpPr txBox="1">
                <a:spLocks/>
              </p:cNvSpPr>
              <p:nvPr/>
            </p:nvSpPr>
            <p:spPr>
              <a:xfrm flipH="1">
                <a:off x="3062120" y="1739571"/>
                <a:ext cx="1946587" cy="400111"/>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endParaRPr lang="en-US" dirty="0"/>
              </a:p>
            </p:txBody>
          </p:sp>
        </p:grpSp>
      </p:grpSp>
      <p:grpSp>
        <p:nvGrpSpPr>
          <p:cNvPr id="3" name="组合 2">
            <a:extLst>
              <a:ext uri="{FF2B5EF4-FFF2-40B4-BE49-F238E27FC236}">
                <a16:creationId xmlns:a16="http://schemas.microsoft.com/office/drawing/2014/main" xmlns="" id="{24447FEC-07A3-418A-B774-3580D437F3F9}"/>
              </a:ext>
            </a:extLst>
          </p:cNvPr>
          <p:cNvGrpSpPr/>
          <p:nvPr/>
        </p:nvGrpSpPr>
        <p:grpSpPr>
          <a:xfrm>
            <a:off x="1061021" y="2718346"/>
            <a:ext cx="2243252" cy="3219449"/>
            <a:chOff x="1061021" y="2718346"/>
            <a:chExt cx="2243252" cy="3219449"/>
          </a:xfrm>
        </p:grpSpPr>
        <p:sp>
          <p:nvSpPr>
            <p:cNvPr id="36" name="矩形: 圆角 1">
              <a:extLst>
                <a:ext uri="{FF2B5EF4-FFF2-40B4-BE49-F238E27FC236}">
                  <a16:creationId xmlns:a16="http://schemas.microsoft.com/office/drawing/2014/main" xmlns="" id="{D81B1653-9C7C-4A08-A3B9-32040673F042}"/>
                </a:ext>
              </a:extLst>
            </p:cNvPr>
            <p:cNvSpPr/>
            <p:nvPr/>
          </p:nvSpPr>
          <p:spPr>
            <a:xfrm>
              <a:off x="1248626" y="2718346"/>
              <a:ext cx="1868044" cy="1868042"/>
            </a:xfrm>
            <a:prstGeom prst="diamond">
              <a:avLst/>
            </a:prstGeom>
            <a:gradFill flip="none" rotWithShape="1">
              <a:gsLst>
                <a:gs pos="0">
                  <a:srgbClr val="FA920D">
                    <a:alpha val="50000"/>
                  </a:srgbClr>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sym typeface="+mn-lt"/>
              </a:endParaRPr>
            </a:p>
          </p:txBody>
        </p:sp>
        <p:sp>
          <p:nvSpPr>
            <p:cNvPr id="37" name="椭圆 26">
              <a:extLst>
                <a:ext uri="{FF2B5EF4-FFF2-40B4-BE49-F238E27FC236}">
                  <a16:creationId xmlns:a16="http://schemas.microsoft.com/office/drawing/2014/main" xmlns="" id="{7FB9AC2F-0923-42D0-8BB5-05FA67466627}"/>
                </a:ext>
              </a:extLst>
            </p:cNvPr>
            <p:cNvSpPr/>
            <p:nvPr/>
          </p:nvSpPr>
          <p:spPr>
            <a:xfrm>
              <a:off x="1922820" y="3406804"/>
              <a:ext cx="519654" cy="482543"/>
            </a:xfrm>
            <a:custGeom>
              <a:avLst/>
              <a:gdLst>
                <a:gd name="connsiteX0" fmla="*/ 200709 w 571189"/>
                <a:gd name="connsiteY0" fmla="*/ 404730 h 530398"/>
                <a:gd name="connsiteX1" fmla="*/ 357464 w 571189"/>
                <a:gd name="connsiteY1" fmla="*/ 404730 h 530398"/>
                <a:gd name="connsiteX2" fmla="*/ 372008 w 571189"/>
                <a:gd name="connsiteY2" fmla="*/ 467435 h 530398"/>
                <a:gd name="connsiteX3" fmla="*/ 187781 w 571189"/>
                <a:gd name="connsiteY3" fmla="*/ 467435 h 530398"/>
                <a:gd name="connsiteX4" fmla="*/ 76465 w 571189"/>
                <a:gd name="connsiteY4" fmla="*/ 325655 h 530398"/>
                <a:gd name="connsiteX5" fmla="*/ 76465 w 571189"/>
                <a:gd name="connsiteY5" fmla="*/ 327267 h 530398"/>
                <a:gd name="connsiteX6" fmla="*/ 39322 w 571189"/>
                <a:gd name="connsiteY6" fmla="*/ 467524 h 530398"/>
                <a:gd name="connsiteX7" fmla="*/ 42552 w 571189"/>
                <a:gd name="connsiteY7" fmla="*/ 485258 h 530398"/>
                <a:gd name="connsiteX8" fmla="*/ 58701 w 571189"/>
                <a:gd name="connsiteY8" fmla="*/ 491706 h 530398"/>
                <a:gd name="connsiteX9" fmla="*/ 512488 w 571189"/>
                <a:gd name="connsiteY9" fmla="*/ 491706 h 530398"/>
                <a:gd name="connsiteX10" fmla="*/ 530252 w 571189"/>
                <a:gd name="connsiteY10" fmla="*/ 485258 h 530398"/>
                <a:gd name="connsiteX11" fmla="*/ 531867 w 571189"/>
                <a:gd name="connsiteY11" fmla="*/ 467524 h 530398"/>
                <a:gd name="connsiteX12" fmla="*/ 494724 w 571189"/>
                <a:gd name="connsiteY12" fmla="*/ 327267 h 530398"/>
                <a:gd name="connsiteX13" fmla="*/ 494724 w 571189"/>
                <a:gd name="connsiteY13" fmla="*/ 325655 h 530398"/>
                <a:gd name="connsiteX14" fmla="*/ 108719 w 571189"/>
                <a:gd name="connsiteY14" fmla="*/ 58041 h 530398"/>
                <a:gd name="connsiteX15" fmla="*/ 462471 w 571189"/>
                <a:gd name="connsiteY15" fmla="*/ 58041 h 530398"/>
                <a:gd name="connsiteX16" fmla="*/ 475393 w 571189"/>
                <a:gd name="connsiteY16" fmla="*/ 70929 h 530398"/>
                <a:gd name="connsiteX17" fmla="*/ 475393 w 571189"/>
                <a:gd name="connsiteY17" fmla="*/ 281979 h 530398"/>
                <a:gd name="connsiteX18" fmla="*/ 462471 w 571189"/>
                <a:gd name="connsiteY18" fmla="*/ 294867 h 530398"/>
                <a:gd name="connsiteX19" fmla="*/ 108719 w 571189"/>
                <a:gd name="connsiteY19" fmla="*/ 294867 h 530398"/>
                <a:gd name="connsiteX20" fmla="*/ 95797 w 571189"/>
                <a:gd name="connsiteY20" fmla="*/ 281979 h 530398"/>
                <a:gd name="connsiteX21" fmla="*/ 95797 w 571189"/>
                <a:gd name="connsiteY21" fmla="*/ 70929 h 530398"/>
                <a:gd name="connsiteX22" fmla="*/ 108719 w 571189"/>
                <a:gd name="connsiteY22" fmla="*/ 58041 h 530398"/>
                <a:gd name="connsiteX23" fmla="*/ 108763 w 571189"/>
                <a:gd name="connsiteY23" fmla="*/ 38692 h 530398"/>
                <a:gd name="connsiteX24" fmla="*/ 78080 w 571189"/>
                <a:gd name="connsiteY24" fmla="*/ 69323 h 530398"/>
                <a:gd name="connsiteX25" fmla="*/ 78080 w 571189"/>
                <a:gd name="connsiteY25" fmla="*/ 312757 h 530398"/>
                <a:gd name="connsiteX26" fmla="*/ 494724 w 571189"/>
                <a:gd name="connsiteY26" fmla="*/ 312757 h 530398"/>
                <a:gd name="connsiteX27" fmla="*/ 494724 w 571189"/>
                <a:gd name="connsiteY27" fmla="*/ 69323 h 530398"/>
                <a:gd name="connsiteX28" fmla="*/ 462426 w 571189"/>
                <a:gd name="connsiteY28" fmla="*/ 38692 h 530398"/>
                <a:gd name="connsiteX29" fmla="*/ 108763 w 571189"/>
                <a:gd name="connsiteY29" fmla="*/ 0 h 530398"/>
                <a:gd name="connsiteX30" fmla="*/ 462426 w 571189"/>
                <a:gd name="connsiteY30" fmla="*/ 0 h 530398"/>
                <a:gd name="connsiteX31" fmla="*/ 531867 w 571189"/>
                <a:gd name="connsiteY31" fmla="*/ 69323 h 530398"/>
                <a:gd name="connsiteX32" fmla="*/ 531867 w 571189"/>
                <a:gd name="connsiteY32" fmla="*/ 319206 h 530398"/>
                <a:gd name="connsiteX33" fmla="*/ 569010 w 571189"/>
                <a:gd name="connsiteY33" fmla="*/ 457851 h 530398"/>
                <a:gd name="connsiteX34" fmla="*/ 559320 w 571189"/>
                <a:gd name="connsiteY34" fmla="*/ 507828 h 530398"/>
                <a:gd name="connsiteX35" fmla="*/ 512488 w 571189"/>
                <a:gd name="connsiteY35" fmla="*/ 530398 h 530398"/>
                <a:gd name="connsiteX36" fmla="*/ 58701 w 571189"/>
                <a:gd name="connsiteY36" fmla="*/ 530398 h 530398"/>
                <a:gd name="connsiteX37" fmla="*/ 11869 w 571189"/>
                <a:gd name="connsiteY37" fmla="*/ 507828 h 530398"/>
                <a:gd name="connsiteX38" fmla="*/ 2179 w 571189"/>
                <a:gd name="connsiteY38" fmla="*/ 457851 h 530398"/>
                <a:gd name="connsiteX39" fmla="*/ 39322 w 571189"/>
                <a:gd name="connsiteY39" fmla="*/ 319206 h 530398"/>
                <a:gd name="connsiteX40" fmla="*/ 39322 w 571189"/>
                <a:gd name="connsiteY40" fmla="*/ 69323 h 530398"/>
                <a:gd name="connsiteX41" fmla="*/ 108763 w 571189"/>
                <a:gd name="connsiteY41" fmla="*/ 0 h 53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1189" h="530398">
                  <a:moveTo>
                    <a:pt x="200709" y="404730"/>
                  </a:moveTo>
                  <a:lnTo>
                    <a:pt x="357464" y="404730"/>
                  </a:lnTo>
                  <a:lnTo>
                    <a:pt x="372008" y="467435"/>
                  </a:lnTo>
                  <a:lnTo>
                    <a:pt x="187781" y="467435"/>
                  </a:lnTo>
                  <a:close/>
                  <a:moveTo>
                    <a:pt x="76465" y="325655"/>
                  </a:moveTo>
                  <a:lnTo>
                    <a:pt x="76465" y="327267"/>
                  </a:lnTo>
                  <a:lnTo>
                    <a:pt x="39322" y="467524"/>
                  </a:lnTo>
                  <a:cubicBezTo>
                    <a:pt x="37707" y="473973"/>
                    <a:pt x="37707" y="480421"/>
                    <a:pt x="42552" y="485258"/>
                  </a:cubicBezTo>
                  <a:cubicBezTo>
                    <a:pt x="45782" y="490094"/>
                    <a:pt x="50626" y="491706"/>
                    <a:pt x="58701" y="491706"/>
                  </a:cubicBezTo>
                  <a:lnTo>
                    <a:pt x="512488" y="491706"/>
                  </a:lnTo>
                  <a:cubicBezTo>
                    <a:pt x="520563" y="491706"/>
                    <a:pt x="527022" y="490094"/>
                    <a:pt x="530252" y="485258"/>
                  </a:cubicBezTo>
                  <a:cubicBezTo>
                    <a:pt x="533482" y="480421"/>
                    <a:pt x="533482" y="473973"/>
                    <a:pt x="531867" y="467524"/>
                  </a:cubicBezTo>
                  <a:lnTo>
                    <a:pt x="494724" y="327267"/>
                  </a:lnTo>
                  <a:lnTo>
                    <a:pt x="494724" y="325655"/>
                  </a:lnTo>
                  <a:close/>
                  <a:moveTo>
                    <a:pt x="108719" y="58041"/>
                  </a:moveTo>
                  <a:lnTo>
                    <a:pt x="462471" y="58041"/>
                  </a:lnTo>
                  <a:cubicBezTo>
                    <a:pt x="468932" y="58041"/>
                    <a:pt x="475393" y="64485"/>
                    <a:pt x="475393" y="70929"/>
                  </a:cubicBezTo>
                  <a:lnTo>
                    <a:pt x="475393" y="281979"/>
                  </a:lnTo>
                  <a:cubicBezTo>
                    <a:pt x="475393" y="288423"/>
                    <a:pt x="468932" y="294867"/>
                    <a:pt x="462471" y="294867"/>
                  </a:cubicBezTo>
                  <a:lnTo>
                    <a:pt x="108719" y="294867"/>
                  </a:lnTo>
                  <a:cubicBezTo>
                    <a:pt x="102258" y="294867"/>
                    <a:pt x="95797" y="288423"/>
                    <a:pt x="95797" y="281979"/>
                  </a:cubicBezTo>
                  <a:lnTo>
                    <a:pt x="95797" y="70929"/>
                  </a:lnTo>
                  <a:cubicBezTo>
                    <a:pt x="95797" y="64485"/>
                    <a:pt x="102258" y="58041"/>
                    <a:pt x="108719" y="58041"/>
                  </a:cubicBezTo>
                  <a:close/>
                  <a:moveTo>
                    <a:pt x="108763" y="38692"/>
                  </a:moveTo>
                  <a:cubicBezTo>
                    <a:pt x="90999" y="38692"/>
                    <a:pt x="78080" y="53201"/>
                    <a:pt x="78080" y="69323"/>
                  </a:cubicBezTo>
                  <a:lnTo>
                    <a:pt x="78080" y="312757"/>
                  </a:lnTo>
                  <a:lnTo>
                    <a:pt x="494724" y="312757"/>
                  </a:lnTo>
                  <a:lnTo>
                    <a:pt x="494724" y="69323"/>
                  </a:lnTo>
                  <a:cubicBezTo>
                    <a:pt x="494724" y="53201"/>
                    <a:pt x="480190" y="38692"/>
                    <a:pt x="462426" y="38692"/>
                  </a:cubicBezTo>
                  <a:close/>
                  <a:moveTo>
                    <a:pt x="108763" y="0"/>
                  </a:moveTo>
                  <a:lnTo>
                    <a:pt x="462426" y="0"/>
                  </a:lnTo>
                  <a:cubicBezTo>
                    <a:pt x="501184" y="0"/>
                    <a:pt x="531867" y="32243"/>
                    <a:pt x="531867" y="69323"/>
                  </a:cubicBezTo>
                  <a:lnTo>
                    <a:pt x="531867" y="319206"/>
                  </a:lnTo>
                  <a:lnTo>
                    <a:pt x="569010" y="457851"/>
                  </a:lnTo>
                  <a:cubicBezTo>
                    <a:pt x="573854" y="475585"/>
                    <a:pt x="570624" y="494931"/>
                    <a:pt x="559320" y="507828"/>
                  </a:cubicBezTo>
                  <a:cubicBezTo>
                    <a:pt x="549631" y="522337"/>
                    <a:pt x="531867" y="530398"/>
                    <a:pt x="512488" y="530398"/>
                  </a:cubicBezTo>
                  <a:lnTo>
                    <a:pt x="58701" y="530398"/>
                  </a:lnTo>
                  <a:cubicBezTo>
                    <a:pt x="39322" y="530398"/>
                    <a:pt x="23173" y="522337"/>
                    <a:pt x="11869" y="507828"/>
                  </a:cubicBezTo>
                  <a:cubicBezTo>
                    <a:pt x="565" y="494931"/>
                    <a:pt x="-2665" y="475585"/>
                    <a:pt x="2179" y="457851"/>
                  </a:cubicBezTo>
                  <a:lnTo>
                    <a:pt x="39322" y="319206"/>
                  </a:lnTo>
                  <a:lnTo>
                    <a:pt x="39322" y="69323"/>
                  </a:lnTo>
                  <a:cubicBezTo>
                    <a:pt x="39322" y="32243"/>
                    <a:pt x="71620" y="0"/>
                    <a:pt x="1087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38" name="组合 37">
              <a:extLst>
                <a:ext uri="{FF2B5EF4-FFF2-40B4-BE49-F238E27FC236}">
                  <a16:creationId xmlns:a16="http://schemas.microsoft.com/office/drawing/2014/main" xmlns="" id="{132057BC-BD17-4150-AB56-4359CC29DC0D}"/>
                </a:ext>
              </a:extLst>
            </p:cNvPr>
            <p:cNvGrpSpPr/>
            <p:nvPr/>
          </p:nvGrpSpPr>
          <p:grpSpPr>
            <a:xfrm>
              <a:off x="1061021" y="4769150"/>
              <a:ext cx="2243252" cy="1168645"/>
              <a:chOff x="2913787" y="1739571"/>
              <a:chExt cx="2243252" cy="1168645"/>
            </a:xfrm>
          </p:grpSpPr>
          <p:sp>
            <p:nvSpPr>
              <p:cNvPr id="39" name="Rectangle 16">
                <a:extLst>
                  <a:ext uri="{FF2B5EF4-FFF2-40B4-BE49-F238E27FC236}">
                    <a16:creationId xmlns:a16="http://schemas.microsoft.com/office/drawing/2014/main" xmlns="" id="{6C19E7E4-50A5-4DBB-A3C9-28AEAD1A0A1E}"/>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0" name="Title 11">
                <a:extLst>
                  <a:ext uri="{FF2B5EF4-FFF2-40B4-BE49-F238E27FC236}">
                    <a16:creationId xmlns:a16="http://schemas.microsoft.com/office/drawing/2014/main" xmlns="" id="{FDA97396-8C29-42D9-8F9C-C550F6069318}"/>
                  </a:ext>
                </a:extLst>
              </p:cNvPr>
              <p:cNvSpPr txBox="1">
                <a:spLocks/>
              </p:cNvSpPr>
              <p:nvPr/>
            </p:nvSpPr>
            <p:spPr>
              <a:xfrm flipH="1">
                <a:off x="3062120" y="1739571"/>
                <a:ext cx="1946587" cy="400111"/>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endParaRPr lang="en-US" dirty="0"/>
              </a:p>
            </p:txBody>
          </p:sp>
        </p:grpSp>
      </p:grpSp>
      <p:grpSp>
        <p:nvGrpSpPr>
          <p:cNvPr id="49" name="组合 48">
            <a:extLst>
              <a:ext uri="{FF2B5EF4-FFF2-40B4-BE49-F238E27FC236}">
                <a16:creationId xmlns:a16="http://schemas.microsoft.com/office/drawing/2014/main" xmlns="" id="{3D74FECF-ED40-4FC2-82FB-E4F1D54D9C0B}"/>
              </a:ext>
            </a:extLst>
          </p:cNvPr>
          <p:cNvGrpSpPr/>
          <p:nvPr/>
        </p:nvGrpSpPr>
        <p:grpSpPr>
          <a:xfrm>
            <a:off x="8852557" y="2718346"/>
            <a:ext cx="2243252" cy="3219449"/>
            <a:chOff x="8852557" y="2718346"/>
            <a:chExt cx="2243252" cy="3219449"/>
          </a:xfrm>
        </p:grpSpPr>
        <p:sp>
          <p:nvSpPr>
            <p:cNvPr id="42" name="矩形: 圆角 3">
              <a:extLst>
                <a:ext uri="{FF2B5EF4-FFF2-40B4-BE49-F238E27FC236}">
                  <a16:creationId xmlns:a16="http://schemas.microsoft.com/office/drawing/2014/main" xmlns="" id="{3EE5366E-26B3-4A04-9C3F-21B43160F99F}"/>
                </a:ext>
              </a:extLst>
            </p:cNvPr>
            <p:cNvSpPr/>
            <p:nvPr/>
          </p:nvSpPr>
          <p:spPr>
            <a:xfrm>
              <a:off x="9040162" y="2718346"/>
              <a:ext cx="1868044" cy="1868042"/>
            </a:xfrm>
            <a:prstGeom prst="diamond">
              <a:avLst/>
            </a:prstGeom>
            <a:gradFill flip="none" rotWithShape="1">
              <a:gsLst>
                <a:gs pos="0">
                  <a:srgbClr val="FA920D">
                    <a:alpha val="50000"/>
                  </a:srgbClr>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sym typeface="+mn-lt"/>
              </a:endParaRPr>
            </a:p>
          </p:txBody>
        </p:sp>
        <p:sp>
          <p:nvSpPr>
            <p:cNvPr id="43" name="椭圆 28">
              <a:extLst>
                <a:ext uri="{FF2B5EF4-FFF2-40B4-BE49-F238E27FC236}">
                  <a16:creationId xmlns:a16="http://schemas.microsoft.com/office/drawing/2014/main" xmlns="" id="{7E4486CA-DE1F-4FCF-B033-955ADD08318C}"/>
                </a:ext>
              </a:extLst>
            </p:cNvPr>
            <p:cNvSpPr/>
            <p:nvPr/>
          </p:nvSpPr>
          <p:spPr>
            <a:xfrm>
              <a:off x="9714356" y="3388641"/>
              <a:ext cx="519654" cy="518869"/>
            </a:xfrm>
            <a:custGeom>
              <a:avLst/>
              <a:gdLst>
                <a:gd name="T0" fmla="*/ 2283 w 4567"/>
                <a:gd name="T1" fmla="*/ 0 h 4567"/>
                <a:gd name="T2" fmla="*/ 0 w 4567"/>
                <a:gd name="T3" fmla="*/ 2283 h 4567"/>
                <a:gd name="T4" fmla="*/ 2283 w 4567"/>
                <a:gd name="T5" fmla="*/ 4567 h 4567"/>
                <a:gd name="T6" fmla="*/ 4567 w 4567"/>
                <a:gd name="T7" fmla="*/ 2283 h 4567"/>
                <a:gd name="T8" fmla="*/ 2283 w 4567"/>
                <a:gd name="T9" fmla="*/ 0 h 4567"/>
                <a:gd name="T10" fmla="*/ 3272 w 4567"/>
                <a:gd name="T11" fmla="*/ 1815 h 4567"/>
                <a:gd name="T12" fmla="*/ 2076 w 4567"/>
                <a:gd name="T13" fmla="*/ 3011 h 4567"/>
                <a:gd name="T14" fmla="*/ 1946 w 4567"/>
                <a:gd name="T15" fmla="*/ 3065 h 4567"/>
                <a:gd name="T16" fmla="*/ 1815 w 4567"/>
                <a:gd name="T17" fmla="*/ 3011 h 4567"/>
                <a:gd name="T18" fmla="*/ 1295 w 4567"/>
                <a:gd name="T19" fmla="*/ 2491 h 4567"/>
                <a:gd name="T20" fmla="*/ 1295 w 4567"/>
                <a:gd name="T21" fmla="*/ 2231 h 4567"/>
                <a:gd name="T22" fmla="*/ 1556 w 4567"/>
                <a:gd name="T23" fmla="*/ 2231 h 4567"/>
                <a:gd name="T24" fmla="*/ 1946 w 4567"/>
                <a:gd name="T25" fmla="*/ 2621 h 4567"/>
                <a:gd name="T26" fmla="*/ 3012 w 4567"/>
                <a:gd name="T27" fmla="*/ 1555 h 4567"/>
                <a:gd name="T28" fmla="*/ 3272 w 4567"/>
                <a:gd name="T29" fmla="*/ 1555 h 4567"/>
                <a:gd name="T30" fmla="*/ 3272 w 4567"/>
                <a:gd name="T31" fmla="*/ 1815 h 4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67" h="4567">
                  <a:moveTo>
                    <a:pt x="2283" y="0"/>
                  </a:moveTo>
                  <a:cubicBezTo>
                    <a:pt x="1024" y="0"/>
                    <a:pt x="0" y="1024"/>
                    <a:pt x="0" y="2283"/>
                  </a:cubicBezTo>
                  <a:cubicBezTo>
                    <a:pt x="0" y="3542"/>
                    <a:pt x="1024" y="4567"/>
                    <a:pt x="2283" y="4567"/>
                  </a:cubicBezTo>
                  <a:cubicBezTo>
                    <a:pt x="3543" y="4567"/>
                    <a:pt x="4567" y="3542"/>
                    <a:pt x="4567" y="2283"/>
                  </a:cubicBezTo>
                  <a:cubicBezTo>
                    <a:pt x="4567" y="1024"/>
                    <a:pt x="3543" y="0"/>
                    <a:pt x="2283" y="0"/>
                  </a:cubicBezTo>
                  <a:close/>
                  <a:moveTo>
                    <a:pt x="3272" y="1815"/>
                  </a:moveTo>
                  <a:lnTo>
                    <a:pt x="2076" y="3011"/>
                  </a:lnTo>
                  <a:cubicBezTo>
                    <a:pt x="2040" y="3047"/>
                    <a:pt x="1993" y="3065"/>
                    <a:pt x="1946" y="3065"/>
                  </a:cubicBezTo>
                  <a:cubicBezTo>
                    <a:pt x="1898" y="3065"/>
                    <a:pt x="1852" y="3047"/>
                    <a:pt x="1815" y="3011"/>
                  </a:cubicBezTo>
                  <a:lnTo>
                    <a:pt x="1295" y="2491"/>
                  </a:lnTo>
                  <a:cubicBezTo>
                    <a:pt x="1223" y="2419"/>
                    <a:pt x="1223" y="2303"/>
                    <a:pt x="1295" y="2231"/>
                  </a:cubicBezTo>
                  <a:cubicBezTo>
                    <a:pt x="1367" y="2159"/>
                    <a:pt x="1484" y="2159"/>
                    <a:pt x="1556" y="2231"/>
                  </a:cubicBezTo>
                  <a:lnTo>
                    <a:pt x="1946" y="2621"/>
                  </a:lnTo>
                  <a:lnTo>
                    <a:pt x="3012" y="1555"/>
                  </a:lnTo>
                  <a:cubicBezTo>
                    <a:pt x="3083" y="1483"/>
                    <a:pt x="3200" y="1483"/>
                    <a:pt x="3272" y="1555"/>
                  </a:cubicBezTo>
                  <a:cubicBezTo>
                    <a:pt x="3344" y="1627"/>
                    <a:pt x="3344" y="1744"/>
                    <a:pt x="3272" y="18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44" name="组合 43">
              <a:extLst>
                <a:ext uri="{FF2B5EF4-FFF2-40B4-BE49-F238E27FC236}">
                  <a16:creationId xmlns:a16="http://schemas.microsoft.com/office/drawing/2014/main" xmlns="" id="{A8EA2E04-D23E-4727-A173-F09E0F7CAE8F}"/>
                </a:ext>
              </a:extLst>
            </p:cNvPr>
            <p:cNvGrpSpPr/>
            <p:nvPr/>
          </p:nvGrpSpPr>
          <p:grpSpPr>
            <a:xfrm>
              <a:off x="8852557" y="4769150"/>
              <a:ext cx="2243252" cy="1168645"/>
              <a:chOff x="2913787" y="1739571"/>
              <a:chExt cx="2243252" cy="1168645"/>
            </a:xfrm>
          </p:grpSpPr>
          <p:sp>
            <p:nvSpPr>
              <p:cNvPr id="45" name="Rectangle 16">
                <a:extLst>
                  <a:ext uri="{FF2B5EF4-FFF2-40B4-BE49-F238E27FC236}">
                    <a16:creationId xmlns:a16="http://schemas.microsoft.com/office/drawing/2014/main" xmlns="" id="{E8A922C2-96F0-4BF8-8435-FBECECF9C77B}"/>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6" name="Title 11">
                <a:extLst>
                  <a:ext uri="{FF2B5EF4-FFF2-40B4-BE49-F238E27FC236}">
                    <a16:creationId xmlns:a16="http://schemas.microsoft.com/office/drawing/2014/main" xmlns="" id="{EA264962-93B4-49ED-8DE4-73B2F472DD65}"/>
                  </a:ext>
                </a:extLst>
              </p:cNvPr>
              <p:cNvSpPr txBox="1">
                <a:spLocks/>
              </p:cNvSpPr>
              <p:nvPr/>
            </p:nvSpPr>
            <p:spPr>
              <a:xfrm flipH="1">
                <a:off x="3062120" y="1739571"/>
                <a:ext cx="1946587" cy="400111"/>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endParaRPr lang="en-US" dirty="0"/>
              </a:p>
            </p:txBody>
          </p:sp>
        </p:grpSp>
      </p:grpSp>
    </p:spTree>
    <p:extLst>
      <p:ext uri="{BB962C8B-B14F-4D97-AF65-F5344CB8AC3E}">
        <p14:creationId xmlns:p14="http://schemas.microsoft.com/office/powerpoint/2010/main" val="19265180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anim calcmode="lin" valueType="num">
                                      <p:cBhvr>
                                        <p:cTn id="26" dur="500" fill="hold"/>
                                        <p:tgtEl>
                                          <p:spTgt spid="47"/>
                                        </p:tgtEl>
                                        <p:attrNameLst>
                                          <p:attrName>ppt_x</p:attrName>
                                        </p:attrNameLst>
                                      </p:cBhvr>
                                      <p:tavLst>
                                        <p:tav tm="0">
                                          <p:val>
                                            <p:strVal val="#ppt_x"/>
                                          </p:val>
                                        </p:tav>
                                        <p:tav tm="100000">
                                          <p:val>
                                            <p:strVal val="#ppt_x"/>
                                          </p:val>
                                        </p:tav>
                                      </p:tavLst>
                                    </p:anim>
                                    <p:anim calcmode="lin" valueType="num">
                                      <p:cBhvr>
                                        <p:cTn id="27" dur="500" fill="hold"/>
                                        <p:tgtEl>
                                          <p:spTgt spid="4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anim calcmode="lin" valueType="num">
                                      <p:cBhvr>
                                        <p:cTn id="38" dur="500" fill="hold"/>
                                        <p:tgtEl>
                                          <p:spTgt spid="49"/>
                                        </p:tgtEl>
                                        <p:attrNameLst>
                                          <p:attrName>ppt_x</p:attrName>
                                        </p:attrNameLst>
                                      </p:cBhvr>
                                      <p:tavLst>
                                        <p:tav tm="0">
                                          <p:val>
                                            <p:strVal val="#ppt_x"/>
                                          </p:val>
                                        </p:tav>
                                        <p:tav tm="100000">
                                          <p:val>
                                            <p:strVal val="#ppt_x"/>
                                          </p:val>
                                        </p:tav>
                                      </p:tavLst>
                                    </p:anim>
                                    <p:anim calcmode="lin" valueType="num">
                                      <p:cBhvr>
                                        <p:cTn id="3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95BD4F9F-449A-4F39-9E93-226C6C07DE14}"/>
              </a:ext>
            </a:extLst>
          </p:cNvPr>
          <p:cNvPicPr>
            <a:picLocks noChangeAspect="1"/>
          </p:cNvPicPr>
          <p:nvPr/>
        </p:nvPicPr>
        <p:blipFill>
          <a:blip r:embed="rId3"/>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8355107"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8763202" y="2136047"/>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0428753" y="3418860"/>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25273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344453"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263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1041398" y="-1765297"/>
            <a:ext cx="10388598" cy="10388596"/>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371310" y="-352589"/>
            <a:ext cx="7563183" cy="7563181"/>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262785" y="-986684"/>
            <a:ext cx="8831369" cy="8831367"/>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5" name="组合 24">
            <a:extLst>
              <a:ext uri="{FF2B5EF4-FFF2-40B4-BE49-F238E27FC236}">
                <a16:creationId xmlns:a16="http://schemas.microsoft.com/office/drawing/2014/main" xmlns="" id="{BBCC1267-A233-4420-BDED-B2A3F8318E8F}"/>
              </a:ext>
            </a:extLst>
          </p:cNvPr>
          <p:cNvGrpSpPr/>
          <p:nvPr/>
        </p:nvGrpSpPr>
        <p:grpSpPr>
          <a:xfrm>
            <a:off x="74271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634186"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951820" y="-852533"/>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7464264" y="542230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49" name="组合 48">
            <a:extLst>
              <a:ext uri="{FF2B5EF4-FFF2-40B4-BE49-F238E27FC236}">
                <a16:creationId xmlns:a16="http://schemas.microsoft.com/office/drawing/2014/main" xmlns="" id="{780EFC2F-77FB-472F-B0AE-2D1FC4E6A847}"/>
              </a:ext>
            </a:extLst>
          </p:cNvPr>
          <p:cNvGrpSpPr/>
          <p:nvPr/>
        </p:nvGrpSpPr>
        <p:grpSpPr>
          <a:xfrm>
            <a:off x="3248814" y="1479813"/>
            <a:ext cx="1808172" cy="1599724"/>
            <a:chOff x="3507532" y="2699601"/>
            <a:chExt cx="1221341" cy="1080544"/>
          </a:xfrm>
        </p:grpSpPr>
        <p:sp>
          <p:nvSpPr>
            <p:cNvPr id="56" name="椭圆 55">
              <a:extLst>
                <a:ext uri="{FF2B5EF4-FFF2-40B4-BE49-F238E27FC236}">
                  <a16:creationId xmlns:a16="http://schemas.microsoft.com/office/drawing/2014/main" xmlns="" id="{BE5B6711-3CE9-45ED-BB33-702926CA1665}"/>
                </a:ext>
              </a:extLst>
            </p:cNvPr>
            <p:cNvSpPr/>
            <p:nvPr/>
          </p:nvSpPr>
          <p:spPr>
            <a:xfrm>
              <a:off x="3577931" y="2699601"/>
              <a:ext cx="1080544" cy="1080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800">
                <a:solidFill>
                  <a:schemeClr val="lt1"/>
                </a:solidFill>
                <a:latin typeface="胡晓波真帅体" panose="02010600030101010101" pitchFamily="2" charset="-122"/>
                <a:ea typeface="胡晓波真帅体" panose="02010600030101010101" pitchFamily="2" charset="-122"/>
              </a:endParaRPr>
            </a:p>
          </p:txBody>
        </p:sp>
        <p:sp>
          <p:nvSpPr>
            <p:cNvPr id="57" name="文本框 56">
              <a:extLst>
                <a:ext uri="{FF2B5EF4-FFF2-40B4-BE49-F238E27FC236}">
                  <a16:creationId xmlns:a16="http://schemas.microsoft.com/office/drawing/2014/main" xmlns="" id="{DE73574F-0283-48BF-AD90-1372BADCE058}"/>
                </a:ext>
              </a:extLst>
            </p:cNvPr>
            <p:cNvSpPr txBox="1"/>
            <p:nvPr/>
          </p:nvSpPr>
          <p:spPr>
            <a:xfrm>
              <a:off x="3507532" y="2792911"/>
              <a:ext cx="1221341" cy="8939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rPr>
                <a:t>03</a:t>
              </a:r>
              <a:endParaRPr kumimoji="0" lang="zh-CN" altLang="en-US"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endParaRPr>
            </a:p>
          </p:txBody>
        </p:sp>
      </p:grpSp>
      <p:grpSp>
        <p:nvGrpSpPr>
          <p:cNvPr id="58" name="组合 57">
            <a:extLst>
              <a:ext uri="{FF2B5EF4-FFF2-40B4-BE49-F238E27FC236}">
                <a16:creationId xmlns:a16="http://schemas.microsoft.com/office/drawing/2014/main" xmlns="" id="{32654C53-0BCF-41FA-8435-A414320C882B}"/>
              </a:ext>
            </a:extLst>
          </p:cNvPr>
          <p:cNvGrpSpPr/>
          <p:nvPr/>
        </p:nvGrpSpPr>
        <p:grpSpPr>
          <a:xfrm>
            <a:off x="2603500" y="3589903"/>
            <a:ext cx="3098800" cy="1329457"/>
            <a:chOff x="4329430" y="3722308"/>
            <a:chExt cx="3551284" cy="1329457"/>
          </a:xfrm>
        </p:grpSpPr>
        <p:sp>
          <p:nvSpPr>
            <p:cNvPr id="59" name="文本框 58">
              <a:extLst>
                <a:ext uri="{FF2B5EF4-FFF2-40B4-BE49-F238E27FC236}">
                  <a16:creationId xmlns:a16="http://schemas.microsoft.com/office/drawing/2014/main" xmlns="" id="{57536951-176D-42E9-9387-B3975CA4CC82}"/>
                </a:ext>
              </a:extLst>
            </p:cNvPr>
            <p:cNvSpPr txBox="1"/>
            <p:nvPr/>
          </p:nvSpPr>
          <p:spPr>
            <a:xfrm>
              <a:off x="4753787" y="3722308"/>
              <a:ext cx="2702571" cy="92333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5400" i="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60" name="文本框 59">
              <a:extLst>
                <a:ext uri="{FF2B5EF4-FFF2-40B4-BE49-F238E27FC236}">
                  <a16:creationId xmlns:a16="http://schemas.microsoft.com/office/drawing/2014/main" xmlns="" id="{81252C03-1634-4634-AEBB-C91FCD5B2149}"/>
                </a:ext>
              </a:extLst>
            </p:cNvPr>
            <p:cNvSpPr txBox="1"/>
            <p:nvPr/>
          </p:nvSpPr>
          <p:spPr>
            <a:xfrm>
              <a:off x="4329430" y="4713211"/>
              <a:ext cx="3551284" cy="338554"/>
            </a:xfrm>
            <a:prstGeom prst="rect">
              <a:avLst/>
            </a:prstGeom>
            <a:noFill/>
          </p:spPr>
          <p:txBody>
            <a:bodyPr wrap="square" rtlCol="0">
              <a:spAutoFit/>
            </a:bodyPr>
            <a:lstStyle/>
            <a:p>
              <a:pPr lvl="0" algn="dist"/>
              <a:r>
                <a:rPr lang="en-US" altLang="zh-CN" sz="16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grpSp>
      <p:cxnSp>
        <p:nvCxnSpPr>
          <p:cNvPr id="65" name="直接连接符 64">
            <a:extLst>
              <a:ext uri="{FF2B5EF4-FFF2-40B4-BE49-F238E27FC236}">
                <a16:creationId xmlns:a16="http://schemas.microsoft.com/office/drawing/2014/main" xmlns="" id="{086FA827-8035-433E-A434-172FC8BEBFFA}"/>
              </a:ext>
            </a:extLst>
          </p:cNvPr>
          <p:cNvCxnSpPr>
            <a:cxnSpLocks/>
          </p:cNvCxnSpPr>
          <p:nvPr/>
        </p:nvCxnSpPr>
        <p:spPr>
          <a:xfrm>
            <a:off x="2105909" y="3360120"/>
            <a:ext cx="409398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6" name="椭圆 9">
            <a:extLst>
              <a:ext uri="{FF2B5EF4-FFF2-40B4-BE49-F238E27FC236}">
                <a16:creationId xmlns:a16="http://schemas.microsoft.com/office/drawing/2014/main" xmlns="" id="{209DCD07-6FBC-4AA4-881E-9B2A2F0289E1}"/>
              </a:ext>
            </a:extLst>
          </p:cNvPr>
          <p:cNvSpPr/>
          <p:nvPr/>
        </p:nvSpPr>
        <p:spPr>
          <a:xfrm rot="5400000">
            <a:off x="10541103" y="4767269"/>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77088080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anim calcmode="lin" valueType="num">
                                      <p:cBhvr>
                                        <p:cTn id="14" dur="500" fill="hold"/>
                                        <p:tgtEl>
                                          <p:spTgt spid="58"/>
                                        </p:tgtEl>
                                        <p:attrNameLst>
                                          <p:attrName>ppt_x</p:attrName>
                                        </p:attrNameLst>
                                      </p:cBhvr>
                                      <p:tavLst>
                                        <p:tav tm="0">
                                          <p:val>
                                            <p:strVal val="#ppt_x"/>
                                          </p:val>
                                        </p:tav>
                                        <p:tav tm="100000">
                                          <p:val>
                                            <p:strVal val="#ppt_x"/>
                                          </p:val>
                                        </p:tav>
                                      </p:tavLst>
                                    </p:anim>
                                    <p:anim calcmode="lin" valueType="num">
                                      <p:cBhvr>
                                        <p:cTn id="15"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274F15E0-5E04-4299-BC6F-CD432FA62B9F}"/>
              </a:ext>
            </a:extLst>
          </p:cNvPr>
          <p:cNvGrpSpPr/>
          <p:nvPr/>
        </p:nvGrpSpPr>
        <p:grpSpPr>
          <a:xfrm>
            <a:off x="304524" y="218311"/>
            <a:ext cx="2717171" cy="634025"/>
            <a:chOff x="4568456" y="4808063"/>
            <a:chExt cx="2717171" cy="634025"/>
          </a:xfrm>
        </p:grpSpPr>
        <p:sp>
          <p:nvSpPr>
            <p:cNvPr id="9" name="文本框 8">
              <a:extLst>
                <a:ext uri="{FF2B5EF4-FFF2-40B4-BE49-F238E27FC236}">
                  <a16:creationId xmlns:a16="http://schemas.microsoft.com/office/drawing/2014/main" xmlns="" id="{E2CE9554-133D-40E5-B864-F5587C1A7E34}"/>
                </a:ext>
              </a:extLst>
            </p:cNvPr>
            <p:cNvSpPr txBox="1"/>
            <p:nvPr/>
          </p:nvSpPr>
          <p:spPr>
            <a:xfrm>
              <a:off x="5270558" y="4808063"/>
              <a:ext cx="1561864" cy="46166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10" name="文本框 9">
              <a:extLst>
                <a:ext uri="{FF2B5EF4-FFF2-40B4-BE49-F238E27FC236}">
                  <a16:creationId xmlns:a16="http://schemas.microsoft.com/office/drawing/2014/main" xmlns="" id="{E62DD61C-36CE-4D99-AF3E-699FC25FBC0C}"/>
                </a:ext>
              </a:extLst>
            </p:cNvPr>
            <p:cNvSpPr txBox="1"/>
            <p:nvPr/>
          </p:nvSpPr>
          <p:spPr>
            <a:xfrm>
              <a:off x="5285315" y="5195867"/>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sp>
          <p:nvSpPr>
            <p:cNvPr id="11" name="椭圆 4">
              <a:extLst>
                <a:ext uri="{FF2B5EF4-FFF2-40B4-BE49-F238E27FC236}">
                  <a16:creationId xmlns:a16="http://schemas.microsoft.com/office/drawing/2014/main" xmlns="" id="{20A62DAB-7AC3-4D82-9371-7EE31C3CC117}"/>
                </a:ext>
              </a:extLst>
            </p:cNvPr>
            <p:cNvSpPr/>
            <p:nvPr/>
          </p:nvSpPr>
          <p:spPr>
            <a:xfrm>
              <a:off x="4568456" y="4864598"/>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5F5300BF-0EB8-4667-A64A-458F14F71587}"/>
                </a:ext>
              </a:extLst>
            </p:cNvPr>
            <p:cNvSpPr txBox="1"/>
            <p:nvPr/>
          </p:nvSpPr>
          <p:spPr>
            <a:xfrm>
              <a:off x="4613411" y="4905048"/>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03</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42" name="组合 41">
            <a:extLst>
              <a:ext uri="{FF2B5EF4-FFF2-40B4-BE49-F238E27FC236}">
                <a16:creationId xmlns:a16="http://schemas.microsoft.com/office/drawing/2014/main" xmlns="" id="{8A05116F-8773-457A-AFD8-C73D76D0CFC7}"/>
              </a:ext>
            </a:extLst>
          </p:cNvPr>
          <p:cNvGrpSpPr/>
          <p:nvPr/>
        </p:nvGrpSpPr>
        <p:grpSpPr>
          <a:xfrm>
            <a:off x="1291213" y="1671170"/>
            <a:ext cx="2467237" cy="4130890"/>
            <a:chOff x="1291213" y="1671170"/>
            <a:chExt cx="2467237" cy="4130890"/>
          </a:xfrm>
        </p:grpSpPr>
        <p:sp>
          <p:nvSpPr>
            <p:cNvPr id="18" name="椭圆 17">
              <a:extLst>
                <a:ext uri="{FF2B5EF4-FFF2-40B4-BE49-F238E27FC236}">
                  <a16:creationId xmlns:a16="http://schemas.microsoft.com/office/drawing/2014/main" xmlns="" id="{AE984408-C1DE-4A38-800C-FFFEBE5A0B74}"/>
                </a:ext>
              </a:extLst>
            </p:cNvPr>
            <p:cNvSpPr/>
            <p:nvPr/>
          </p:nvSpPr>
          <p:spPr>
            <a:xfrm>
              <a:off x="1296594" y="1671170"/>
              <a:ext cx="2448666" cy="2448666"/>
            </a:xfrm>
            <a:prstGeom prst="diamond">
              <a:avLst/>
            </a:prstGeom>
            <a:gradFill flip="none" rotWithShape="1">
              <a:gsLst>
                <a:gs pos="9000">
                  <a:srgbClr val="F5AD14"/>
                </a:gs>
                <a:gs pos="65000">
                  <a:srgbClr val="F01D06">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9" name="椭圆 18">
              <a:extLst>
                <a:ext uri="{FF2B5EF4-FFF2-40B4-BE49-F238E27FC236}">
                  <a16:creationId xmlns:a16="http://schemas.microsoft.com/office/drawing/2014/main" xmlns="" id="{EDF6077B-084B-4EFE-AE19-C51A4DA888AD}"/>
                </a:ext>
              </a:extLst>
            </p:cNvPr>
            <p:cNvSpPr/>
            <p:nvPr/>
          </p:nvSpPr>
          <p:spPr>
            <a:xfrm>
              <a:off x="1806030" y="2023372"/>
              <a:ext cx="1952420" cy="1952420"/>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20" name="图片占位符 27">
              <a:extLst>
                <a:ext uri="{FF2B5EF4-FFF2-40B4-BE49-F238E27FC236}">
                  <a16:creationId xmlns:a16="http://schemas.microsoft.com/office/drawing/2014/main" xmlns="" id="{D81745FB-FD8E-422C-B0F1-0F32FECB05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53067" y="1925452"/>
              <a:ext cx="1949138" cy="1940103"/>
            </a:xfrm>
            <a:prstGeom prst="diamond">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p:spPr>
        </p:pic>
        <p:sp>
          <p:nvSpPr>
            <p:cNvPr id="16" name="矩形 15">
              <a:extLst>
                <a:ext uri="{FF2B5EF4-FFF2-40B4-BE49-F238E27FC236}">
                  <a16:creationId xmlns:a16="http://schemas.microsoft.com/office/drawing/2014/main" xmlns="" id="{FD8B1E6F-4C1A-41F4-A293-C61930D33E04}"/>
                </a:ext>
              </a:extLst>
            </p:cNvPr>
            <p:cNvSpPr/>
            <p:nvPr/>
          </p:nvSpPr>
          <p:spPr>
            <a:xfrm flipH="1">
              <a:off x="1291213" y="509693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7" name="PPT">
              <a:extLst>
                <a:ext uri="{FF2B5EF4-FFF2-40B4-BE49-F238E27FC236}">
                  <a16:creationId xmlns:a16="http://schemas.microsoft.com/office/drawing/2014/main" xmlns="" id="{DD48CB08-C772-434D-9AF6-EB165465F260}"/>
                </a:ext>
              </a:extLst>
            </p:cNvPr>
            <p:cNvSpPr txBox="1"/>
            <p:nvPr/>
          </p:nvSpPr>
          <p:spPr>
            <a:xfrm flipH="1">
              <a:off x="1541874" y="4696821"/>
              <a:ext cx="1958106" cy="400110"/>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lnSpc>
                  <a:spcPct val="100000"/>
                </a:lnSpc>
              </a:pPr>
              <a:r>
                <a:rPr lang="zh-CN" altLang="en-US" sz="2000" dirty="0"/>
                <a:t>标题文字添加</a:t>
              </a:r>
              <a:endParaRPr lang="en-GB" sz="2000" dirty="0"/>
            </a:p>
          </p:txBody>
        </p:sp>
      </p:grpSp>
      <p:grpSp>
        <p:nvGrpSpPr>
          <p:cNvPr id="43" name="组合 42">
            <a:extLst>
              <a:ext uri="{FF2B5EF4-FFF2-40B4-BE49-F238E27FC236}">
                <a16:creationId xmlns:a16="http://schemas.microsoft.com/office/drawing/2014/main" xmlns="" id="{07DEFC5C-9CA3-4696-9F5F-EAFE5917FA3F}"/>
              </a:ext>
            </a:extLst>
          </p:cNvPr>
          <p:cNvGrpSpPr/>
          <p:nvPr/>
        </p:nvGrpSpPr>
        <p:grpSpPr>
          <a:xfrm>
            <a:off x="4866286" y="1671170"/>
            <a:ext cx="2459428" cy="4130890"/>
            <a:chOff x="4866286" y="1671170"/>
            <a:chExt cx="2459428" cy="4130890"/>
          </a:xfrm>
        </p:grpSpPr>
        <p:sp>
          <p:nvSpPr>
            <p:cNvPr id="26" name="椭圆 25">
              <a:extLst>
                <a:ext uri="{FF2B5EF4-FFF2-40B4-BE49-F238E27FC236}">
                  <a16:creationId xmlns:a16="http://schemas.microsoft.com/office/drawing/2014/main" xmlns="" id="{CABDD640-5EFF-41B6-A763-4F50E728D7CA}"/>
                </a:ext>
              </a:extLst>
            </p:cNvPr>
            <p:cNvSpPr/>
            <p:nvPr/>
          </p:nvSpPr>
          <p:spPr>
            <a:xfrm>
              <a:off x="4871667" y="1671170"/>
              <a:ext cx="2448666" cy="2448666"/>
            </a:xfrm>
            <a:prstGeom prst="diamond">
              <a:avLst/>
            </a:prstGeom>
            <a:gradFill flip="none" rotWithShape="1">
              <a:gsLst>
                <a:gs pos="9000">
                  <a:srgbClr val="F5AD14"/>
                </a:gs>
                <a:gs pos="65000">
                  <a:srgbClr val="F01D06">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27" name="椭圆 26">
              <a:extLst>
                <a:ext uri="{FF2B5EF4-FFF2-40B4-BE49-F238E27FC236}">
                  <a16:creationId xmlns:a16="http://schemas.microsoft.com/office/drawing/2014/main" xmlns="" id="{B45D88D1-6AA6-4261-87FC-0A79CAE6BA38}"/>
                </a:ext>
              </a:extLst>
            </p:cNvPr>
            <p:cNvSpPr/>
            <p:nvPr/>
          </p:nvSpPr>
          <p:spPr>
            <a:xfrm>
              <a:off x="5367913" y="2023372"/>
              <a:ext cx="1952420" cy="1952420"/>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28" name="图片 27">
              <a:extLst>
                <a:ext uri="{FF2B5EF4-FFF2-40B4-BE49-F238E27FC236}">
                  <a16:creationId xmlns:a16="http://schemas.microsoft.com/office/drawing/2014/main" xmlns="" id="{9366084E-5738-45F6-B6DB-2382D67F92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24785" y="1925452"/>
              <a:ext cx="1949138" cy="1940103"/>
            </a:xfrm>
            <a:prstGeom prst="diamond">
              <a:avLst/>
            </a:prstGeom>
            <a:ln>
              <a:solidFill>
                <a:schemeClr val="bg1"/>
              </a:solidFill>
            </a:ln>
          </p:spPr>
        </p:pic>
        <p:sp>
          <p:nvSpPr>
            <p:cNvPr id="24" name="矩形 23">
              <a:extLst>
                <a:ext uri="{FF2B5EF4-FFF2-40B4-BE49-F238E27FC236}">
                  <a16:creationId xmlns:a16="http://schemas.microsoft.com/office/drawing/2014/main" xmlns="" id="{C6F2E4A1-FE80-4857-9F51-FACF47F572F0}"/>
                </a:ext>
              </a:extLst>
            </p:cNvPr>
            <p:cNvSpPr/>
            <p:nvPr/>
          </p:nvSpPr>
          <p:spPr>
            <a:xfrm flipH="1">
              <a:off x="4866286" y="509693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25" name="PPT">
              <a:extLst>
                <a:ext uri="{FF2B5EF4-FFF2-40B4-BE49-F238E27FC236}">
                  <a16:creationId xmlns:a16="http://schemas.microsoft.com/office/drawing/2014/main" xmlns="" id="{BC1D9219-BA1A-4EDA-B3BB-535AE4CB83B7}"/>
                </a:ext>
              </a:extLst>
            </p:cNvPr>
            <p:cNvSpPr txBox="1"/>
            <p:nvPr/>
          </p:nvSpPr>
          <p:spPr>
            <a:xfrm flipH="1">
              <a:off x="5116947" y="4696821"/>
              <a:ext cx="1958106" cy="307750"/>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lgn="ctr">
                <a:lnSpc>
                  <a:spcPct val="100000"/>
                </a:lnSpc>
              </a:pPr>
              <a:r>
                <a:rPr kumimoji="1" lang="zh-CN" altLang="en-US" b="0" i="0" dirty="0">
                  <a:solidFill>
                    <a:schemeClr val="tx1">
                      <a:lumMod val="65000"/>
                      <a:lumOff val="35000"/>
                    </a:schemeClr>
                  </a:solidFill>
                  <a:latin typeface="思源黑体 CN Bold" panose="020B0800000000000000" pitchFamily="34" charset="-122"/>
                  <a:ea typeface="思源黑体 CN Bold" panose="020B0800000000000000" pitchFamily="34" charset="-122"/>
                  <a:cs typeface="+mn-cs"/>
                </a:rPr>
                <a:t>标题文字添加</a:t>
              </a:r>
              <a:endParaRPr kumimoji="1" lang="en-GB" b="0" i="0" dirty="0">
                <a:solidFill>
                  <a:schemeClr val="tx1">
                    <a:lumMod val="65000"/>
                    <a:lumOff val="35000"/>
                  </a:schemeClr>
                </a:solidFill>
                <a:latin typeface="思源黑体 CN Bold" panose="020B0800000000000000" pitchFamily="34" charset="-122"/>
                <a:ea typeface="思源黑体 CN Bold" panose="020B0800000000000000" pitchFamily="34" charset="-122"/>
                <a:cs typeface="+mn-cs"/>
              </a:endParaRPr>
            </a:p>
          </p:txBody>
        </p:sp>
      </p:grpSp>
      <p:grpSp>
        <p:nvGrpSpPr>
          <p:cNvPr id="44" name="组合 43">
            <a:extLst>
              <a:ext uri="{FF2B5EF4-FFF2-40B4-BE49-F238E27FC236}">
                <a16:creationId xmlns:a16="http://schemas.microsoft.com/office/drawing/2014/main" xmlns="" id="{ED3D3AAB-9FDA-45C2-B86C-1644D212589E}"/>
              </a:ext>
            </a:extLst>
          </p:cNvPr>
          <p:cNvGrpSpPr/>
          <p:nvPr/>
        </p:nvGrpSpPr>
        <p:grpSpPr>
          <a:xfrm>
            <a:off x="8441360" y="1671170"/>
            <a:ext cx="2520989" cy="4130890"/>
            <a:chOff x="8441360" y="1671170"/>
            <a:chExt cx="2520989" cy="4130890"/>
          </a:xfrm>
        </p:grpSpPr>
        <p:sp>
          <p:nvSpPr>
            <p:cNvPr id="34" name="椭圆 33">
              <a:extLst>
                <a:ext uri="{FF2B5EF4-FFF2-40B4-BE49-F238E27FC236}">
                  <a16:creationId xmlns:a16="http://schemas.microsoft.com/office/drawing/2014/main" xmlns="" id="{3BF15408-7E30-40BD-AC32-2CF533F3ABBB}"/>
                </a:ext>
              </a:extLst>
            </p:cNvPr>
            <p:cNvSpPr/>
            <p:nvPr/>
          </p:nvSpPr>
          <p:spPr>
            <a:xfrm>
              <a:off x="8446741" y="1671170"/>
              <a:ext cx="2448666" cy="2448666"/>
            </a:xfrm>
            <a:prstGeom prst="diamond">
              <a:avLst/>
            </a:prstGeom>
            <a:gradFill flip="none" rotWithShape="1">
              <a:gsLst>
                <a:gs pos="9000">
                  <a:srgbClr val="F5AD14"/>
                </a:gs>
                <a:gs pos="65000">
                  <a:srgbClr val="F01D06">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35" name="椭圆 34">
              <a:extLst>
                <a:ext uri="{FF2B5EF4-FFF2-40B4-BE49-F238E27FC236}">
                  <a16:creationId xmlns:a16="http://schemas.microsoft.com/office/drawing/2014/main" xmlns="" id="{5624A18B-1DAF-4E2B-ABD5-69216290CA7D}"/>
                </a:ext>
              </a:extLst>
            </p:cNvPr>
            <p:cNvSpPr/>
            <p:nvPr/>
          </p:nvSpPr>
          <p:spPr>
            <a:xfrm>
              <a:off x="9009929" y="2023372"/>
              <a:ext cx="1952420" cy="1952420"/>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36" name="图片占位符 29">
              <a:extLst>
                <a:ext uri="{FF2B5EF4-FFF2-40B4-BE49-F238E27FC236}">
                  <a16:creationId xmlns:a16="http://schemas.microsoft.com/office/drawing/2014/main" xmlns="" id="{45C7E24F-4440-434F-B6CF-71746BE36A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696505" y="1925452"/>
              <a:ext cx="1949138" cy="1940103"/>
            </a:xfrm>
            <a:prstGeom prst="diamond">
              <a:avLst/>
            </a:prstGeom>
            <a:ln>
              <a:solidFill>
                <a:schemeClr val="bg1"/>
              </a:solidFill>
            </a:ln>
          </p:spPr>
        </p:pic>
        <p:sp>
          <p:nvSpPr>
            <p:cNvPr id="32" name="矩形 31">
              <a:extLst>
                <a:ext uri="{FF2B5EF4-FFF2-40B4-BE49-F238E27FC236}">
                  <a16:creationId xmlns:a16="http://schemas.microsoft.com/office/drawing/2014/main" xmlns="" id="{03AF1897-A00F-469F-BA46-23E025B505C5}"/>
                </a:ext>
              </a:extLst>
            </p:cNvPr>
            <p:cNvSpPr/>
            <p:nvPr/>
          </p:nvSpPr>
          <p:spPr>
            <a:xfrm flipH="1">
              <a:off x="8441360" y="509693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33" name="PPT">
              <a:extLst>
                <a:ext uri="{FF2B5EF4-FFF2-40B4-BE49-F238E27FC236}">
                  <a16:creationId xmlns:a16="http://schemas.microsoft.com/office/drawing/2014/main" xmlns="" id="{BA882A50-6D47-42C1-B1AC-D1B52D99C378}"/>
                </a:ext>
              </a:extLst>
            </p:cNvPr>
            <p:cNvSpPr txBox="1"/>
            <p:nvPr/>
          </p:nvSpPr>
          <p:spPr>
            <a:xfrm flipH="1">
              <a:off x="8692021" y="4696821"/>
              <a:ext cx="1958106" cy="400110"/>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lnSpc>
                  <a:spcPct val="100000"/>
                </a:lnSpc>
              </a:pPr>
              <a:r>
                <a:rPr lang="zh-CN" altLang="en-US" sz="2000" dirty="0"/>
                <a:t>标题文字添加</a:t>
              </a:r>
              <a:endParaRPr lang="en-GB" sz="2000" dirty="0"/>
            </a:p>
          </p:txBody>
        </p:sp>
      </p:grpSp>
    </p:spTree>
    <p:extLst>
      <p:ext uri="{BB962C8B-B14F-4D97-AF65-F5344CB8AC3E}">
        <p14:creationId xmlns:p14="http://schemas.microsoft.com/office/powerpoint/2010/main" val="242691427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anim calcmode="lin" valueType="num">
                                      <p:cBhvr>
                                        <p:cTn id="14" dur="500" fill="hold"/>
                                        <p:tgtEl>
                                          <p:spTgt spid="42"/>
                                        </p:tgtEl>
                                        <p:attrNameLst>
                                          <p:attrName>ppt_x</p:attrName>
                                        </p:attrNameLst>
                                      </p:cBhvr>
                                      <p:tavLst>
                                        <p:tav tm="0">
                                          <p:val>
                                            <p:strVal val="#ppt_x"/>
                                          </p:val>
                                        </p:tav>
                                        <p:tav tm="100000">
                                          <p:val>
                                            <p:strVal val="#ppt_x"/>
                                          </p:val>
                                        </p:tav>
                                      </p:tavLst>
                                    </p:anim>
                                    <p:anim calcmode="lin" valueType="num">
                                      <p:cBhvr>
                                        <p:cTn id="15" dur="5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strVal val="#ppt_x"/>
                                          </p:val>
                                        </p:tav>
                                        <p:tav tm="100000">
                                          <p:val>
                                            <p:strVal val="#ppt_x"/>
                                          </p:val>
                                        </p:tav>
                                      </p:tavLst>
                                    </p:anim>
                                    <p:anim calcmode="lin" valueType="num">
                                      <p:cBhvr>
                                        <p:cTn id="27"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274F15E0-5E04-4299-BC6F-CD432FA62B9F}"/>
              </a:ext>
            </a:extLst>
          </p:cNvPr>
          <p:cNvGrpSpPr/>
          <p:nvPr/>
        </p:nvGrpSpPr>
        <p:grpSpPr>
          <a:xfrm>
            <a:off x="304524" y="218311"/>
            <a:ext cx="2717171" cy="634025"/>
            <a:chOff x="4568456" y="4808063"/>
            <a:chExt cx="2717171" cy="634025"/>
          </a:xfrm>
        </p:grpSpPr>
        <p:sp>
          <p:nvSpPr>
            <p:cNvPr id="9" name="文本框 8">
              <a:extLst>
                <a:ext uri="{FF2B5EF4-FFF2-40B4-BE49-F238E27FC236}">
                  <a16:creationId xmlns:a16="http://schemas.microsoft.com/office/drawing/2014/main" xmlns="" id="{E2CE9554-133D-40E5-B864-F5587C1A7E34}"/>
                </a:ext>
              </a:extLst>
            </p:cNvPr>
            <p:cNvSpPr txBox="1"/>
            <p:nvPr/>
          </p:nvSpPr>
          <p:spPr>
            <a:xfrm>
              <a:off x="5270558" y="4808063"/>
              <a:ext cx="1561864" cy="46166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10" name="文本框 9">
              <a:extLst>
                <a:ext uri="{FF2B5EF4-FFF2-40B4-BE49-F238E27FC236}">
                  <a16:creationId xmlns:a16="http://schemas.microsoft.com/office/drawing/2014/main" xmlns="" id="{E62DD61C-36CE-4D99-AF3E-699FC25FBC0C}"/>
                </a:ext>
              </a:extLst>
            </p:cNvPr>
            <p:cNvSpPr txBox="1"/>
            <p:nvPr/>
          </p:nvSpPr>
          <p:spPr>
            <a:xfrm>
              <a:off x="5285315" y="5195867"/>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sp>
          <p:nvSpPr>
            <p:cNvPr id="11" name="椭圆 4">
              <a:extLst>
                <a:ext uri="{FF2B5EF4-FFF2-40B4-BE49-F238E27FC236}">
                  <a16:creationId xmlns:a16="http://schemas.microsoft.com/office/drawing/2014/main" xmlns="" id="{20A62DAB-7AC3-4D82-9371-7EE31C3CC117}"/>
                </a:ext>
              </a:extLst>
            </p:cNvPr>
            <p:cNvSpPr/>
            <p:nvPr/>
          </p:nvSpPr>
          <p:spPr>
            <a:xfrm>
              <a:off x="4568456" y="4864598"/>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5F5300BF-0EB8-4667-A64A-458F14F71587}"/>
                </a:ext>
              </a:extLst>
            </p:cNvPr>
            <p:cNvSpPr txBox="1"/>
            <p:nvPr/>
          </p:nvSpPr>
          <p:spPr>
            <a:xfrm>
              <a:off x="4613411" y="4905048"/>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03</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2" name="组合 1">
            <a:extLst>
              <a:ext uri="{FF2B5EF4-FFF2-40B4-BE49-F238E27FC236}">
                <a16:creationId xmlns:a16="http://schemas.microsoft.com/office/drawing/2014/main" xmlns="" id="{D0235259-9800-4925-80EA-A8405F5F5D15}"/>
              </a:ext>
            </a:extLst>
          </p:cNvPr>
          <p:cNvGrpSpPr/>
          <p:nvPr/>
        </p:nvGrpSpPr>
        <p:grpSpPr>
          <a:xfrm>
            <a:off x="660184" y="1890612"/>
            <a:ext cx="4362170" cy="2641379"/>
            <a:chOff x="660184" y="1890612"/>
            <a:chExt cx="4362170" cy="2641379"/>
          </a:xfrm>
        </p:grpSpPr>
        <p:cxnSp>
          <p:nvCxnSpPr>
            <p:cNvPr id="14" name="直接连接符 13">
              <a:extLst>
                <a:ext uri="{FF2B5EF4-FFF2-40B4-BE49-F238E27FC236}">
                  <a16:creationId xmlns:a16="http://schemas.microsoft.com/office/drawing/2014/main" xmlns="" id="{DF2CC07A-6D1D-47CA-A9AF-035117501B52}"/>
                </a:ext>
              </a:extLst>
            </p:cNvPr>
            <p:cNvCxnSpPr/>
            <p:nvPr/>
          </p:nvCxnSpPr>
          <p:spPr>
            <a:xfrm flipH="1" flipV="1">
              <a:off x="4069750" y="2335088"/>
              <a:ext cx="1" cy="456773"/>
            </a:xfrm>
            <a:prstGeom prst="line">
              <a:avLst/>
            </a:prstGeom>
            <a:noFill/>
            <a:ln w="6350" cap="flat" cmpd="sng" algn="ctr">
              <a:solidFill>
                <a:srgbClr val="414455">
                  <a:alpha val="50000"/>
                </a:srgbClr>
              </a:solidFill>
              <a:prstDash val="solid"/>
              <a:miter lim="800000"/>
            </a:ln>
            <a:effectLst/>
          </p:spPr>
        </p:cxnSp>
        <p:cxnSp>
          <p:nvCxnSpPr>
            <p:cNvPr id="15" name="直接连接符 14">
              <a:extLst>
                <a:ext uri="{FF2B5EF4-FFF2-40B4-BE49-F238E27FC236}">
                  <a16:creationId xmlns:a16="http://schemas.microsoft.com/office/drawing/2014/main" xmlns="" id="{48086384-49AD-4FAD-BED1-EA08336EEA82}"/>
                </a:ext>
              </a:extLst>
            </p:cNvPr>
            <p:cNvCxnSpPr/>
            <p:nvPr/>
          </p:nvCxnSpPr>
          <p:spPr>
            <a:xfrm flipH="1">
              <a:off x="3756856" y="2335086"/>
              <a:ext cx="312894" cy="0"/>
            </a:xfrm>
            <a:prstGeom prst="line">
              <a:avLst/>
            </a:prstGeom>
            <a:noFill/>
            <a:ln w="6350" cap="flat" cmpd="sng" algn="ctr">
              <a:solidFill>
                <a:srgbClr val="414455">
                  <a:alpha val="50000"/>
                </a:srgbClr>
              </a:solidFill>
              <a:prstDash val="solid"/>
              <a:miter lim="800000"/>
            </a:ln>
            <a:effectLst/>
          </p:spPr>
        </p:cxnSp>
        <p:sp>
          <p:nvSpPr>
            <p:cNvPr id="22" name="Oval 8">
              <a:extLst>
                <a:ext uri="{FF2B5EF4-FFF2-40B4-BE49-F238E27FC236}">
                  <a16:creationId xmlns:a16="http://schemas.microsoft.com/office/drawing/2014/main" xmlns="" id="{845E8ED2-829F-4F38-99B0-368A69F9EFEC}"/>
                </a:ext>
              </a:extLst>
            </p:cNvPr>
            <p:cNvSpPr/>
            <p:nvPr/>
          </p:nvSpPr>
          <p:spPr>
            <a:xfrm>
              <a:off x="3117148" y="2626787"/>
              <a:ext cx="1905206" cy="1905204"/>
            </a:xfrm>
            <a:prstGeom prst="diamond">
              <a:avLst/>
            </a:prstGeom>
            <a:gradFill>
              <a:gsLst>
                <a:gs pos="0">
                  <a:srgbClr val="FA920D">
                    <a:alpha val="50000"/>
                  </a:srgbClr>
                </a:gs>
                <a:gs pos="100000">
                  <a:srgbClr val="EE471E"/>
                </a:gs>
              </a:gsLst>
              <a:lin ang="2700000" scaled="1"/>
            </a:gradFill>
            <a:ln w="66675" cap="flat" cmpd="sng" algn="ctr">
              <a:solidFill>
                <a:schemeClr val="bg1"/>
              </a:solidFill>
              <a:prstDash val="solid"/>
              <a:miter lim="800000"/>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3" name="Text Placeholder 2">
              <a:extLst>
                <a:ext uri="{FF2B5EF4-FFF2-40B4-BE49-F238E27FC236}">
                  <a16:creationId xmlns:a16="http://schemas.microsoft.com/office/drawing/2014/main" xmlns="" id="{1CF4A0C2-7D77-44C1-BBE5-BCD64F5E6E3E}"/>
                </a:ext>
              </a:extLst>
            </p:cNvPr>
            <p:cNvSpPr txBox="1">
              <a:spLocks/>
            </p:cNvSpPr>
            <p:nvPr/>
          </p:nvSpPr>
          <p:spPr>
            <a:xfrm>
              <a:off x="3560048" y="3382421"/>
              <a:ext cx="1019406" cy="472515"/>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项目一</a:t>
              </a:r>
              <a:endParaRPr kumimoji="0" lang="en-US" altLang="zh-CN"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0" name="组合 29">
              <a:extLst>
                <a:ext uri="{FF2B5EF4-FFF2-40B4-BE49-F238E27FC236}">
                  <a16:creationId xmlns:a16="http://schemas.microsoft.com/office/drawing/2014/main" xmlns="" id="{2977A179-EB0B-4A8B-AE4B-29CABA5959E0}"/>
                </a:ext>
              </a:extLst>
            </p:cNvPr>
            <p:cNvGrpSpPr/>
            <p:nvPr/>
          </p:nvGrpSpPr>
          <p:grpSpPr>
            <a:xfrm>
              <a:off x="660184" y="1890612"/>
              <a:ext cx="2780170" cy="1121368"/>
              <a:chOff x="598787" y="4288770"/>
              <a:chExt cx="2780170" cy="1121368"/>
            </a:xfrm>
          </p:grpSpPr>
          <p:sp>
            <p:nvSpPr>
              <p:cNvPr id="31" name="矩形 30">
                <a:extLst>
                  <a:ext uri="{FF2B5EF4-FFF2-40B4-BE49-F238E27FC236}">
                    <a16:creationId xmlns:a16="http://schemas.microsoft.com/office/drawing/2014/main" xmlns="" id="{39869B99-A83C-42EB-95DB-E9E3A3D001E9}"/>
                  </a:ext>
                </a:extLst>
              </p:cNvPr>
              <p:cNvSpPr/>
              <p:nvPr/>
            </p:nvSpPr>
            <p:spPr>
              <a:xfrm>
                <a:off x="924578" y="4288770"/>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2" name="文本框 31">
                <a:extLst>
                  <a:ext uri="{FF2B5EF4-FFF2-40B4-BE49-F238E27FC236}">
                    <a16:creationId xmlns:a16="http://schemas.microsoft.com/office/drawing/2014/main" xmlns="" id="{ED097086-E979-4793-839C-F040008B926F}"/>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grpSp>
        <p:nvGrpSpPr>
          <p:cNvPr id="3" name="组合 2">
            <a:extLst>
              <a:ext uri="{FF2B5EF4-FFF2-40B4-BE49-F238E27FC236}">
                <a16:creationId xmlns:a16="http://schemas.microsoft.com/office/drawing/2014/main" xmlns="" id="{20971954-E25A-4600-8623-FA70A06EE114}"/>
              </a:ext>
            </a:extLst>
          </p:cNvPr>
          <p:cNvGrpSpPr/>
          <p:nvPr/>
        </p:nvGrpSpPr>
        <p:grpSpPr>
          <a:xfrm>
            <a:off x="4429695" y="1774402"/>
            <a:ext cx="7004912" cy="2757589"/>
            <a:chOff x="4429695" y="1774402"/>
            <a:chExt cx="7004912" cy="2757589"/>
          </a:xfrm>
        </p:grpSpPr>
        <p:cxnSp>
          <p:nvCxnSpPr>
            <p:cNvPr id="16" name="直接连接符 15">
              <a:extLst>
                <a:ext uri="{FF2B5EF4-FFF2-40B4-BE49-F238E27FC236}">
                  <a16:creationId xmlns:a16="http://schemas.microsoft.com/office/drawing/2014/main" xmlns="" id="{AFD05295-E202-4C45-9FCD-200B8E9A9DA9}"/>
                </a:ext>
              </a:extLst>
            </p:cNvPr>
            <p:cNvCxnSpPr/>
            <p:nvPr/>
          </p:nvCxnSpPr>
          <p:spPr>
            <a:xfrm flipV="1">
              <a:off x="5382298" y="2335088"/>
              <a:ext cx="0" cy="456773"/>
            </a:xfrm>
            <a:prstGeom prst="line">
              <a:avLst/>
            </a:prstGeom>
            <a:noFill/>
            <a:ln w="6350" cap="flat" cmpd="sng" algn="ctr">
              <a:solidFill>
                <a:srgbClr val="414455">
                  <a:alpha val="50000"/>
                </a:srgbClr>
              </a:solidFill>
              <a:prstDash val="solid"/>
              <a:miter lim="800000"/>
            </a:ln>
            <a:effectLst/>
          </p:spPr>
        </p:cxnSp>
        <p:cxnSp>
          <p:nvCxnSpPr>
            <p:cNvPr id="17" name="直接连接符 16">
              <a:extLst>
                <a:ext uri="{FF2B5EF4-FFF2-40B4-BE49-F238E27FC236}">
                  <a16:creationId xmlns:a16="http://schemas.microsoft.com/office/drawing/2014/main" xmlns="" id="{8EE927D9-1D37-424F-96AB-61AED70A7114}"/>
                </a:ext>
              </a:extLst>
            </p:cNvPr>
            <p:cNvCxnSpPr/>
            <p:nvPr/>
          </p:nvCxnSpPr>
          <p:spPr>
            <a:xfrm>
              <a:off x="5382298" y="2335086"/>
              <a:ext cx="2824657" cy="0"/>
            </a:xfrm>
            <a:prstGeom prst="line">
              <a:avLst/>
            </a:prstGeom>
            <a:noFill/>
            <a:ln w="6350" cap="flat" cmpd="sng" algn="ctr">
              <a:solidFill>
                <a:srgbClr val="414455">
                  <a:alpha val="50000"/>
                </a:srgbClr>
              </a:solidFill>
              <a:prstDash val="solid"/>
              <a:miter lim="800000"/>
            </a:ln>
            <a:effectLst/>
          </p:spPr>
        </p:cxnSp>
        <p:sp>
          <p:nvSpPr>
            <p:cNvPr id="24" name="Oval 9">
              <a:extLst>
                <a:ext uri="{FF2B5EF4-FFF2-40B4-BE49-F238E27FC236}">
                  <a16:creationId xmlns:a16="http://schemas.microsoft.com/office/drawing/2014/main" xmlns="" id="{A14279DB-87C4-48A6-A1E5-622F1917DD5D}"/>
                </a:ext>
              </a:extLst>
            </p:cNvPr>
            <p:cNvSpPr/>
            <p:nvPr/>
          </p:nvSpPr>
          <p:spPr>
            <a:xfrm>
              <a:off x="4429695" y="2626787"/>
              <a:ext cx="1905206" cy="1905204"/>
            </a:xfrm>
            <a:prstGeom prst="diamond">
              <a:avLst/>
            </a:prstGeom>
            <a:solidFill>
              <a:schemeClr val="tx1">
                <a:lumMod val="65000"/>
                <a:lumOff val="35000"/>
              </a:schemeClr>
            </a:solidFill>
            <a:ln w="66675" cap="flat" cmpd="sng" algn="ctr">
              <a:solidFill>
                <a:sysClr val="window" lastClr="FFFFFF">
                  <a:lumMod val="75000"/>
                </a:sysClr>
              </a:solidFill>
              <a:prstDash val="solid"/>
              <a:miter lim="800000"/>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5" name="Text Placeholder 2">
              <a:extLst>
                <a:ext uri="{FF2B5EF4-FFF2-40B4-BE49-F238E27FC236}">
                  <a16:creationId xmlns:a16="http://schemas.microsoft.com/office/drawing/2014/main" xmlns="" id="{B51BB962-2758-4D8F-B52C-A9B3CF73445D}"/>
                </a:ext>
              </a:extLst>
            </p:cNvPr>
            <p:cNvSpPr txBox="1">
              <a:spLocks/>
            </p:cNvSpPr>
            <p:nvPr/>
          </p:nvSpPr>
          <p:spPr>
            <a:xfrm>
              <a:off x="4872595" y="3382421"/>
              <a:ext cx="1019406" cy="472515"/>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项目二</a:t>
              </a:r>
              <a:endParaRPr kumimoji="0" lang="en-US" altLang="zh-CN"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9" name="组合 38">
              <a:extLst>
                <a:ext uri="{FF2B5EF4-FFF2-40B4-BE49-F238E27FC236}">
                  <a16:creationId xmlns:a16="http://schemas.microsoft.com/office/drawing/2014/main" xmlns="" id="{FC3C7DD5-63F8-48CB-AACA-1398DFB9B98C}"/>
                </a:ext>
              </a:extLst>
            </p:cNvPr>
            <p:cNvGrpSpPr/>
            <p:nvPr/>
          </p:nvGrpSpPr>
          <p:grpSpPr>
            <a:xfrm flipH="1">
              <a:off x="8654437" y="1774402"/>
              <a:ext cx="2780170" cy="1121368"/>
              <a:chOff x="598787" y="4288770"/>
              <a:chExt cx="2780170" cy="1121368"/>
            </a:xfrm>
          </p:grpSpPr>
          <p:sp>
            <p:nvSpPr>
              <p:cNvPr id="40" name="矩形 39">
                <a:extLst>
                  <a:ext uri="{FF2B5EF4-FFF2-40B4-BE49-F238E27FC236}">
                    <a16:creationId xmlns:a16="http://schemas.microsoft.com/office/drawing/2014/main" xmlns="" id="{FF67762A-EA5E-4606-95D0-285A78905047}"/>
                  </a:ext>
                </a:extLst>
              </p:cNvPr>
              <p:cNvSpPr/>
              <p:nvPr/>
            </p:nvSpPr>
            <p:spPr>
              <a:xfrm>
                <a:off x="924578" y="4288770"/>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1" name="文本框 40">
                <a:extLst>
                  <a:ext uri="{FF2B5EF4-FFF2-40B4-BE49-F238E27FC236}">
                    <a16:creationId xmlns:a16="http://schemas.microsoft.com/office/drawing/2014/main" xmlns="" id="{A28B0EB1-C6B3-4D5F-9988-58CA37C8603D}"/>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grpSp>
        <p:nvGrpSpPr>
          <p:cNvPr id="4" name="组合 3">
            <a:extLst>
              <a:ext uri="{FF2B5EF4-FFF2-40B4-BE49-F238E27FC236}">
                <a16:creationId xmlns:a16="http://schemas.microsoft.com/office/drawing/2014/main" xmlns="" id="{8DECA846-0846-4406-A4F6-D81E211F4088}"/>
              </a:ext>
            </a:extLst>
          </p:cNvPr>
          <p:cNvGrpSpPr/>
          <p:nvPr/>
        </p:nvGrpSpPr>
        <p:grpSpPr>
          <a:xfrm>
            <a:off x="660184" y="2626787"/>
            <a:ext cx="6987266" cy="2975993"/>
            <a:chOff x="660184" y="2626787"/>
            <a:chExt cx="6987266" cy="2975993"/>
          </a:xfrm>
        </p:grpSpPr>
        <p:cxnSp>
          <p:nvCxnSpPr>
            <p:cNvPr id="18" name="直接连接符 17">
              <a:extLst>
                <a:ext uri="{FF2B5EF4-FFF2-40B4-BE49-F238E27FC236}">
                  <a16:creationId xmlns:a16="http://schemas.microsoft.com/office/drawing/2014/main" xmlns="" id="{0CC974A4-BD88-453E-9BA0-A9B08D6CBECA}"/>
                </a:ext>
              </a:extLst>
            </p:cNvPr>
            <p:cNvCxnSpPr/>
            <p:nvPr/>
          </p:nvCxnSpPr>
          <p:spPr>
            <a:xfrm>
              <a:off x="6694846" y="4366916"/>
              <a:ext cx="5469" cy="526622"/>
            </a:xfrm>
            <a:prstGeom prst="line">
              <a:avLst/>
            </a:prstGeom>
            <a:noFill/>
            <a:ln w="6350" cap="flat" cmpd="sng" algn="ctr">
              <a:solidFill>
                <a:srgbClr val="414455">
                  <a:alpha val="50000"/>
                </a:srgbClr>
              </a:solidFill>
              <a:prstDash val="solid"/>
              <a:miter lim="800000"/>
            </a:ln>
            <a:effectLst/>
          </p:spPr>
        </p:cxnSp>
        <p:cxnSp>
          <p:nvCxnSpPr>
            <p:cNvPr id="19" name="直接连接符 18">
              <a:extLst>
                <a:ext uri="{FF2B5EF4-FFF2-40B4-BE49-F238E27FC236}">
                  <a16:creationId xmlns:a16="http://schemas.microsoft.com/office/drawing/2014/main" xmlns="" id="{F4B15822-C841-4279-AA8D-1EA0FE44F963}"/>
                </a:ext>
              </a:extLst>
            </p:cNvPr>
            <p:cNvCxnSpPr/>
            <p:nvPr/>
          </p:nvCxnSpPr>
          <p:spPr>
            <a:xfrm flipH="1">
              <a:off x="3756855" y="4893541"/>
              <a:ext cx="2943460" cy="0"/>
            </a:xfrm>
            <a:prstGeom prst="line">
              <a:avLst/>
            </a:prstGeom>
            <a:noFill/>
            <a:ln w="6350" cap="flat" cmpd="sng" algn="ctr">
              <a:solidFill>
                <a:srgbClr val="414455">
                  <a:alpha val="50000"/>
                </a:srgbClr>
              </a:solidFill>
              <a:prstDash val="solid"/>
              <a:miter lim="800000"/>
            </a:ln>
            <a:effectLst/>
          </p:spPr>
        </p:cxnSp>
        <p:sp>
          <p:nvSpPr>
            <p:cNvPr id="26" name="Oval 10">
              <a:extLst>
                <a:ext uri="{FF2B5EF4-FFF2-40B4-BE49-F238E27FC236}">
                  <a16:creationId xmlns:a16="http://schemas.microsoft.com/office/drawing/2014/main" xmlns="" id="{3C9FEE1A-B78D-4E8A-8BE3-70BBC6ADAD11}"/>
                </a:ext>
              </a:extLst>
            </p:cNvPr>
            <p:cNvSpPr/>
            <p:nvPr/>
          </p:nvSpPr>
          <p:spPr>
            <a:xfrm>
              <a:off x="5742244" y="2626787"/>
              <a:ext cx="1905206" cy="1905204"/>
            </a:xfrm>
            <a:prstGeom prst="diamond">
              <a:avLst/>
            </a:prstGeom>
            <a:gradFill>
              <a:gsLst>
                <a:gs pos="0">
                  <a:srgbClr val="FA920D">
                    <a:alpha val="50000"/>
                  </a:srgbClr>
                </a:gs>
                <a:gs pos="100000">
                  <a:srgbClr val="EE471E"/>
                </a:gs>
              </a:gsLst>
              <a:lin ang="2700000" scaled="1"/>
            </a:gradFill>
            <a:ln w="66675" cap="flat" cmpd="sng" algn="ctr">
              <a:solidFill>
                <a:schemeClr val="bg1"/>
              </a:solidFill>
              <a:prstDash val="solid"/>
              <a:miter lim="800000"/>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7" name="Text Placeholder 2">
              <a:extLst>
                <a:ext uri="{FF2B5EF4-FFF2-40B4-BE49-F238E27FC236}">
                  <a16:creationId xmlns:a16="http://schemas.microsoft.com/office/drawing/2014/main" xmlns="" id="{22D8F3F2-9F37-4DEA-9F8B-E9AB59FC78F0}"/>
                </a:ext>
              </a:extLst>
            </p:cNvPr>
            <p:cNvSpPr txBox="1">
              <a:spLocks/>
            </p:cNvSpPr>
            <p:nvPr/>
          </p:nvSpPr>
          <p:spPr>
            <a:xfrm>
              <a:off x="6185143" y="3382421"/>
              <a:ext cx="1019406" cy="472515"/>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项目三</a:t>
              </a:r>
              <a:endParaRPr kumimoji="0" lang="en-US" altLang="zh-CN"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3" name="组合 32">
              <a:extLst>
                <a:ext uri="{FF2B5EF4-FFF2-40B4-BE49-F238E27FC236}">
                  <a16:creationId xmlns:a16="http://schemas.microsoft.com/office/drawing/2014/main" xmlns="" id="{46A9DF3D-B65A-413B-81E5-ECC167E8AF27}"/>
                </a:ext>
              </a:extLst>
            </p:cNvPr>
            <p:cNvGrpSpPr/>
            <p:nvPr/>
          </p:nvGrpSpPr>
          <p:grpSpPr>
            <a:xfrm>
              <a:off x="660184" y="4481412"/>
              <a:ext cx="2780170" cy="1121368"/>
              <a:chOff x="598787" y="4288770"/>
              <a:chExt cx="2780170" cy="1121368"/>
            </a:xfrm>
          </p:grpSpPr>
          <p:sp>
            <p:nvSpPr>
              <p:cNvPr id="34" name="矩形 33">
                <a:extLst>
                  <a:ext uri="{FF2B5EF4-FFF2-40B4-BE49-F238E27FC236}">
                    <a16:creationId xmlns:a16="http://schemas.microsoft.com/office/drawing/2014/main" xmlns="" id="{0C1C03EE-7054-42F5-905A-2C25BEB30669}"/>
                  </a:ext>
                </a:extLst>
              </p:cNvPr>
              <p:cNvSpPr/>
              <p:nvPr/>
            </p:nvSpPr>
            <p:spPr>
              <a:xfrm>
                <a:off x="924578" y="4288770"/>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5" name="文本框 34">
                <a:extLst>
                  <a:ext uri="{FF2B5EF4-FFF2-40B4-BE49-F238E27FC236}">
                    <a16:creationId xmlns:a16="http://schemas.microsoft.com/office/drawing/2014/main" xmlns="" id="{1EBA8E73-BA0C-46F9-B006-824EB004A7A6}"/>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grpSp>
        <p:nvGrpSpPr>
          <p:cNvPr id="5" name="组合 4">
            <a:extLst>
              <a:ext uri="{FF2B5EF4-FFF2-40B4-BE49-F238E27FC236}">
                <a16:creationId xmlns:a16="http://schemas.microsoft.com/office/drawing/2014/main" xmlns="" id="{63E6C77B-81B2-4E8A-B65F-859C4266552A}"/>
              </a:ext>
            </a:extLst>
          </p:cNvPr>
          <p:cNvGrpSpPr/>
          <p:nvPr/>
        </p:nvGrpSpPr>
        <p:grpSpPr>
          <a:xfrm>
            <a:off x="7118847" y="2626787"/>
            <a:ext cx="4315760" cy="2975993"/>
            <a:chOff x="7118847" y="2626787"/>
            <a:chExt cx="4315760" cy="2975993"/>
          </a:xfrm>
        </p:grpSpPr>
        <p:cxnSp>
          <p:nvCxnSpPr>
            <p:cNvPr id="20" name="直接连接符 19">
              <a:extLst>
                <a:ext uri="{FF2B5EF4-FFF2-40B4-BE49-F238E27FC236}">
                  <a16:creationId xmlns:a16="http://schemas.microsoft.com/office/drawing/2014/main" xmlns="" id="{44A1144A-00C6-483A-A587-66B756AFD641}"/>
                </a:ext>
              </a:extLst>
            </p:cNvPr>
            <p:cNvCxnSpPr/>
            <p:nvPr/>
          </p:nvCxnSpPr>
          <p:spPr>
            <a:xfrm>
              <a:off x="8071450" y="4366916"/>
              <a:ext cx="0" cy="775868"/>
            </a:xfrm>
            <a:prstGeom prst="line">
              <a:avLst/>
            </a:prstGeom>
            <a:noFill/>
            <a:ln w="6350" cap="flat" cmpd="sng" algn="ctr">
              <a:solidFill>
                <a:srgbClr val="414455">
                  <a:alpha val="50000"/>
                </a:srgbClr>
              </a:solidFill>
              <a:prstDash val="solid"/>
              <a:miter lim="800000"/>
            </a:ln>
            <a:effectLst/>
          </p:spPr>
        </p:cxnSp>
        <p:cxnSp>
          <p:nvCxnSpPr>
            <p:cNvPr id="21" name="直接连接符 20">
              <a:extLst>
                <a:ext uri="{FF2B5EF4-FFF2-40B4-BE49-F238E27FC236}">
                  <a16:creationId xmlns:a16="http://schemas.microsoft.com/office/drawing/2014/main" xmlns="" id="{B7BA197F-70E0-49E0-8C21-4E5691EB2190}"/>
                </a:ext>
              </a:extLst>
            </p:cNvPr>
            <p:cNvCxnSpPr/>
            <p:nvPr/>
          </p:nvCxnSpPr>
          <p:spPr>
            <a:xfrm>
              <a:off x="8071450" y="5142772"/>
              <a:ext cx="331789" cy="12"/>
            </a:xfrm>
            <a:prstGeom prst="line">
              <a:avLst/>
            </a:prstGeom>
            <a:noFill/>
            <a:ln w="6350" cap="flat" cmpd="sng" algn="ctr">
              <a:solidFill>
                <a:srgbClr val="414455">
                  <a:alpha val="50000"/>
                </a:srgbClr>
              </a:solidFill>
              <a:prstDash val="solid"/>
              <a:miter lim="800000"/>
            </a:ln>
            <a:effectLst/>
          </p:spPr>
        </p:cxnSp>
        <p:sp>
          <p:nvSpPr>
            <p:cNvPr id="28" name="Oval 11">
              <a:extLst>
                <a:ext uri="{FF2B5EF4-FFF2-40B4-BE49-F238E27FC236}">
                  <a16:creationId xmlns:a16="http://schemas.microsoft.com/office/drawing/2014/main" xmlns="" id="{7E9E3830-2A5B-4656-88BA-815E10204725}"/>
                </a:ext>
              </a:extLst>
            </p:cNvPr>
            <p:cNvSpPr/>
            <p:nvPr/>
          </p:nvSpPr>
          <p:spPr>
            <a:xfrm>
              <a:off x="7118847" y="2626787"/>
              <a:ext cx="1905206" cy="1905204"/>
            </a:xfrm>
            <a:prstGeom prst="diamond">
              <a:avLst/>
            </a:prstGeom>
            <a:solidFill>
              <a:schemeClr val="tx1">
                <a:lumMod val="65000"/>
                <a:lumOff val="35000"/>
              </a:schemeClr>
            </a:solidFill>
            <a:ln w="66675" cap="flat" cmpd="sng" algn="ctr">
              <a:solidFill>
                <a:sysClr val="window" lastClr="FFFFFF">
                  <a:lumMod val="75000"/>
                </a:sysClr>
              </a:solidFill>
              <a:prstDash val="solid"/>
              <a:miter lim="800000"/>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9" name="Text Placeholder 2">
              <a:extLst>
                <a:ext uri="{FF2B5EF4-FFF2-40B4-BE49-F238E27FC236}">
                  <a16:creationId xmlns:a16="http://schemas.microsoft.com/office/drawing/2014/main" xmlns="" id="{1F6C4D0D-AA81-4C52-8B94-954A7827B750}"/>
                </a:ext>
              </a:extLst>
            </p:cNvPr>
            <p:cNvSpPr txBox="1">
              <a:spLocks/>
            </p:cNvSpPr>
            <p:nvPr/>
          </p:nvSpPr>
          <p:spPr>
            <a:xfrm>
              <a:off x="7561747" y="3382421"/>
              <a:ext cx="1019406" cy="472515"/>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项目四</a:t>
              </a:r>
              <a:endParaRPr kumimoji="0" lang="en-US" altLang="zh-CN"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6" name="组合 35">
              <a:extLst>
                <a:ext uri="{FF2B5EF4-FFF2-40B4-BE49-F238E27FC236}">
                  <a16:creationId xmlns:a16="http://schemas.microsoft.com/office/drawing/2014/main" xmlns="" id="{89FE0764-DAA0-435E-A779-D8A6D0B7D8AA}"/>
                </a:ext>
              </a:extLst>
            </p:cNvPr>
            <p:cNvGrpSpPr/>
            <p:nvPr/>
          </p:nvGrpSpPr>
          <p:grpSpPr>
            <a:xfrm flipH="1">
              <a:off x="8654437" y="4481412"/>
              <a:ext cx="2780170" cy="1121368"/>
              <a:chOff x="598787" y="4288770"/>
              <a:chExt cx="2780170" cy="1121368"/>
            </a:xfrm>
          </p:grpSpPr>
          <p:sp>
            <p:nvSpPr>
              <p:cNvPr id="37" name="矩形 36">
                <a:extLst>
                  <a:ext uri="{FF2B5EF4-FFF2-40B4-BE49-F238E27FC236}">
                    <a16:creationId xmlns:a16="http://schemas.microsoft.com/office/drawing/2014/main" xmlns="" id="{F4281A50-5CD4-4ABB-80CF-E85BB68CE33D}"/>
                  </a:ext>
                </a:extLst>
              </p:cNvPr>
              <p:cNvSpPr/>
              <p:nvPr/>
            </p:nvSpPr>
            <p:spPr>
              <a:xfrm>
                <a:off x="924578" y="4288770"/>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38" name="文本框 37">
                <a:extLst>
                  <a:ext uri="{FF2B5EF4-FFF2-40B4-BE49-F238E27FC236}">
                    <a16:creationId xmlns:a16="http://schemas.microsoft.com/office/drawing/2014/main" xmlns="" id="{369F392A-0970-455A-BDAF-7EC275D90724}"/>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spTree>
    <p:extLst>
      <p:ext uri="{BB962C8B-B14F-4D97-AF65-F5344CB8AC3E}">
        <p14:creationId xmlns:p14="http://schemas.microsoft.com/office/powerpoint/2010/main" val="79842521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E2CE9554-133D-40E5-B864-F5587C1A7E34}"/>
              </a:ext>
            </a:extLst>
          </p:cNvPr>
          <p:cNvSpPr txBox="1"/>
          <p:nvPr/>
        </p:nvSpPr>
        <p:spPr>
          <a:xfrm>
            <a:off x="1006626" y="218311"/>
            <a:ext cx="1561864" cy="46166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10" name="文本框 9">
            <a:extLst>
              <a:ext uri="{FF2B5EF4-FFF2-40B4-BE49-F238E27FC236}">
                <a16:creationId xmlns:a16="http://schemas.microsoft.com/office/drawing/2014/main" xmlns="" id="{E62DD61C-36CE-4D99-AF3E-699FC25FBC0C}"/>
              </a:ext>
            </a:extLst>
          </p:cNvPr>
          <p:cNvSpPr txBox="1"/>
          <p:nvPr/>
        </p:nvSpPr>
        <p:spPr>
          <a:xfrm>
            <a:off x="1021383" y="606115"/>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sp>
        <p:nvSpPr>
          <p:cNvPr id="11" name="椭圆 4">
            <a:extLst>
              <a:ext uri="{FF2B5EF4-FFF2-40B4-BE49-F238E27FC236}">
                <a16:creationId xmlns:a16="http://schemas.microsoft.com/office/drawing/2014/main" xmlns="" id="{20A62DAB-7AC3-4D82-9371-7EE31C3CC117}"/>
              </a:ext>
            </a:extLst>
          </p:cNvPr>
          <p:cNvSpPr/>
          <p:nvPr/>
        </p:nvSpPr>
        <p:spPr>
          <a:xfrm>
            <a:off x="304524" y="274846"/>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5F5300BF-0EB8-4667-A64A-458F14F71587}"/>
              </a:ext>
            </a:extLst>
          </p:cNvPr>
          <p:cNvSpPr txBox="1"/>
          <p:nvPr/>
        </p:nvSpPr>
        <p:spPr>
          <a:xfrm>
            <a:off x="349479" y="315296"/>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03</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nvGrpSpPr>
          <p:cNvPr id="2" name="组合 1">
            <a:extLst>
              <a:ext uri="{FF2B5EF4-FFF2-40B4-BE49-F238E27FC236}">
                <a16:creationId xmlns:a16="http://schemas.microsoft.com/office/drawing/2014/main" xmlns="" id="{356F3A1F-BC59-4370-8C49-4262A0F346AD}"/>
              </a:ext>
            </a:extLst>
          </p:cNvPr>
          <p:cNvGrpSpPr/>
          <p:nvPr/>
        </p:nvGrpSpPr>
        <p:grpSpPr>
          <a:xfrm>
            <a:off x="1318004" y="2799952"/>
            <a:ext cx="1951610" cy="3062508"/>
            <a:chOff x="1318004" y="2799952"/>
            <a:chExt cx="1951610" cy="3062508"/>
          </a:xfrm>
        </p:grpSpPr>
        <p:cxnSp>
          <p:nvCxnSpPr>
            <p:cNvPr id="57" name="Straight Connector 17">
              <a:extLst>
                <a:ext uri="{FF2B5EF4-FFF2-40B4-BE49-F238E27FC236}">
                  <a16:creationId xmlns:a16="http://schemas.microsoft.com/office/drawing/2014/main" xmlns="" id="{01933E7E-16BC-4FE1-9C08-09ADD66F877B}"/>
                </a:ext>
              </a:extLst>
            </p:cNvPr>
            <p:cNvCxnSpPr/>
            <p:nvPr/>
          </p:nvCxnSpPr>
          <p:spPr>
            <a:xfrm>
              <a:off x="2293810" y="4173558"/>
              <a:ext cx="0" cy="565404"/>
            </a:xfrm>
            <a:prstGeom prst="line">
              <a:avLst/>
            </a:prstGeom>
            <a:solidFill>
              <a:schemeClr val="tx1">
                <a:lumMod val="75000"/>
                <a:lumOff val="25000"/>
              </a:schemeClr>
            </a:solidFill>
            <a:ln w="28575" cap="flat" cmpd="sng" algn="ctr">
              <a:solidFill>
                <a:srgbClr val="000000"/>
              </a:solidFill>
              <a:prstDash val="solid"/>
              <a:miter lim="800000"/>
            </a:ln>
            <a:effectLst/>
          </p:spPr>
        </p:cxnSp>
        <p:sp>
          <p:nvSpPr>
            <p:cNvPr id="58" name="Oval 18">
              <a:extLst>
                <a:ext uri="{FF2B5EF4-FFF2-40B4-BE49-F238E27FC236}">
                  <a16:creationId xmlns:a16="http://schemas.microsoft.com/office/drawing/2014/main" xmlns="" id="{DBC27943-4777-4EF5-884C-05A842E5E6A5}"/>
                </a:ext>
              </a:extLst>
            </p:cNvPr>
            <p:cNvSpPr/>
            <p:nvPr/>
          </p:nvSpPr>
          <p:spPr>
            <a:xfrm>
              <a:off x="2220121" y="4665274"/>
              <a:ext cx="147377" cy="14737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51" name="文本框 50">
              <a:extLst>
                <a:ext uri="{FF2B5EF4-FFF2-40B4-BE49-F238E27FC236}">
                  <a16:creationId xmlns:a16="http://schemas.microsoft.com/office/drawing/2014/main" xmlns="" id="{0AB33CF6-1723-401B-8A92-BB72DDF60F73}"/>
                </a:ext>
              </a:extLst>
            </p:cNvPr>
            <p:cNvSpPr txBox="1"/>
            <p:nvPr/>
          </p:nvSpPr>
          <p:spPr>
            <a:xfrm flipH="1">
              <a:off x="1487371" y="4962742"/>
              <a:ext cx="1612876" cy="307777"/>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p>
          </p:txBody>
        </p:sp>
        <p:sp>
          <p:nvSpPr>
            <p:cNvPr id="52" name="矩形 51">
              <a:extLst>
                <a:ext uri="{FF2B5EF4-FFF2-40B4-BE49-F238E27FC236}">
                  <a16:creationId xmlns:a16="http://schemas.microsoft.com/office/drawing/2014/main" xmlns="" id="{A50D18B7-B76F-484B-913C-2E3E65254AE0}"/>
                </a:ext>
              </a:extLst>
            </p:cNvPr>
            <p:cNvSpPr/>
            <p:nvPr/>
          </p:nvSpPr>
          <p:spPr>
            <a:xfrm flipH="1">
              <a:off x="1318004" y="5332443"/>
              <a:ext cx="1951610" cy="530017"/>
            </a:xfrm>
            <a:prstGeom prst="rect">
              <a:avLst/>
            </a:prstGeom>
          </p:spPr>
          <p:txBody>
            <a:bodyPr wrap="square">
              <a:spAutoFit/>
            </a:bodyPr>
            <a:lstStyle/>
            <a:p>
              <a:pPr lvl="0" algn="ctr">
                <a:lnSpc>
                  <a:spcPct val="150000"/>
                </a:lnSpc>
              </a:pPr>
              <a:r>
                <a:rPr lang="zh-CN" altLang="en-US" sz="10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en-US" altLang="zh-CN" sz="10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53" name="Freeform 43">
              <a:extLst>
                <a:ext uri="{FF2B5EF4-FFF2-40B4-BE49-F238E27FC236}">
                  <a16:creationId xmlns:a16="http://schemas.microsoft.com/office/drawing/2014/main" xmlns="" id="{6A9551F2-BC59-406E-BF21-8A74898721EC}"/>
                </a:ext>
              </a:extLst>
            </p:cNvPr>
            <p:cNvSpPr>
              <a:spLocks/>
            </p:cNvSpPr>
            <p:nvPr/>
          </p:nvSpPr>
          <p:spPr bwMode="auto">
            <a:xfrm>
              <a:off x="1495635" y="2799952"/>
              <a:ext cx="1596348" cy="1513356"/>
            </a:xfrm>
            <a:prstGeom prst="diamond">
              <a:avLst/>
            </a:prstGeom>
            <a:gradFill>
              <a:gsLst>
                <a:gs pos="0">
                  <a:srgbClr val="FA920D">
                    <a:alpha val="50000"/>
                  </a:srgbClr>
                </a:gs>
                <a:gs pos="100000">
                  <a:srgbClr val="EE471E"/>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54" name="Title 1">
              <a:extLst>
                <a:ext uri="{FF2B5EF4-FFF2-40B4-BE49-F238E27FC236}">
                  <a16:creationId xmlns:a16="http://schemas.microsoft.com/office/drawing/2014/main" xmlns="" id="{8AB56C46-6F4B-42D3-9D9B-CD0BBB37CCC5}"/>
                </a:ext>
              </a:extLst>
            </p:cNvPr>
            <p:cNvSpPr txBox="1">
              <a:spLocks/>
            </p:cNvSpPr>
            <p:nvPr/>
          </p:nvSpPr>
          <p:spPr>
            <a:xfrm>
              <a:off x="1996556" y="3701924"/>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01</a:t>
              </a:r>
            </a:p>
          </p:txBody>
        </p:sp>
        <p:sp>
          <p:nvSpPr>
            <p:cNvPr id="55" name="Freeform 415">
              <a:extLst>
                <a:ext uri="{FF2B5EF4-FFF2-40B4-BE49-F238E27FC236}">
                  <a16:creationId xmlns:a16="http://schemas.microsoft.com/office/drawing/2014/main" xmlns="" id="{ED17AC61-4413-4767-877B-BDD4D77FBB39}"/>
                </a:ext>
              </a:extLst>
            </p:cNvPr>
            <p:cNvSpPr>
              <a:spLocks noEditPoints="1"/>
            </p:cNvSpPr>
            <p:nvPr/>
          </p:nvSpPr>
          <p:spPr bwMode="auto">
            <a:xfrm>
              <a:off x="2051348" y="3194206"/>
              <a:ext cx="484923" cy="397576"/>
            </a:xfrm>
            <a:custGeom>
              <a:avLst/>
              <a:gdLst>
                <a:gd name="T0" fmla="*/ 91 w 118"/>
                <a:gd name="T1" fmla="*/ 56 h 96"/>
                <a:gd name="T2" fmla="*/ 111 w 118"/>
                <a:gd name="T3" fmla="*/ 36 h 96"/>
                <a:gd name="T4" fmla="*/ 91 w 118"/>
                <a:gd name="T5" fmla="*/ 16 h 96"/>
                <a:gd name="T6" fmla="*/ 71 w 118"/>
                <a:gd name="T7" fmla="*/ 36 h 96"/>
                <a:gd name="T8" fmla="*/ 91 w 118"/>
                <a:gd name="T9" fmla="*/ 56 h 96"/>
                <a:gd name="T10" fmla="*/ 91 w 118"/>
                <a:gd name="T11" fmla="*/ 24 h 96"/>
                <a:gd name="T12" fmla="*/ 103 w 118"/>
                <a:gd name="T13" fmla="*/ 36 h 96"/>
                <a:gd name="T14" fmla="*/ 91 w 118"/>
                <a:gd name="T15" fmla="*/ 48 h 96"/>
                <a:gd name="T16" fmla="*/ 79 w 118"/>
                <a:gd name="T17" fmla="*/ 36 h 96"/>
                <a:gd name="T18" fmla="*/ 91 w 118"/>
                <a:gd name="T19" fmla="*/ 24 h 96"/>
                <a:gd name="T20" fmla="*/ 35 w 118"/>
                <a:gd name="T21" fmla="*/ 56 h 96"/>
                <a:gd name="T22" fmla="*/ 0 w 118"/>
                <a:gd name="T23" fmla="*/ 96 h 96"/>
                <a:gd name="T24" fmla="*/ 8 w 118"/>
                <a:gd name="T25" fmla="*/ 96 h 96"/>
                <a:gd name="T26" fmla="*/ 35 w 118"/>
                <a:gd name="T27" fmla="*/ 64 h 96"/>
                <a:gd name="T28" fmla="*/ 57 w 118"/>
                <a:gd name="T29" fmla="*/ 77 h 96"/>
                <a:gd name="T30" fmla="*/ 62 w 118"/>
                <a:gd name="T31" fmla="*/ 71 h 96"/>
                <a:gd name="T32" fmla="*/ 35 w 118"/>
                <a:gd name="T33" fmla="*/ 56 h 96"/>
                <a:gd name="T34" fmla="*/ 91 w 118"/>
                <a:gd name="T35" fmla="*/ 64 h 96"/>
                <a:gd name="T36" fmla="*/ 64 w 118"/>
                <a:gd name="T37" fmla="*/ 96 h 96"/>
                <a:gd name="T38" fmla="*/ 71 w 118"/>
                <a:gd name="T39" fmla="*/ 96 h 96"/>
                <a:gd name="T40" fmla="*/ 91 w 118"/>
                <a:gd name="T41" fmla="*/ 72 h 96"/>
                <a:gd name="T42" fmla="*/ 111 w 118"/>
                <a:gd name="T43" fmla="*/ 96 h 96"/>
                <a:gd name="T44" fmla="*/ 118 w 118"/>
                <a:gd name="T45" fmla="*/ 96 h 96"/>
                <a:gd name="T46" fmla="*/ 91 w 118"/>
                <a:gd name="T47" fmla="*/ 64 h 96"/>
                <a:gd name="T48" fmla="*/ 35 w 118"/>
                <a:gd name="T49" fmla="*/ 48 h 96"/>
                <a:gd name="T50" fmla="*/ 59 w 118"/>
                <a:gd name="T51" fmla="*/ 24 h 96"/>
                <a:gd name="T52" fmla="*/ 35 w 118"/>
                <a:gd name="T53" fmla="*/ 0 h 96"/>
                <a:gd name="T54" fmla="*/ 11 w 118"/>
                <a:gd name="T55" fmla="*/ 24 h 96"/>
                <a:gd name="T56" fmla="*/ 35 w 118"/>
                <a:gd name="T57" fmla="*/ 48 h 96"/>
                <a:gd name="T58" fmla="*/ 35 w 118"/>
                <a:gd name="T59" fmla="*/ 8 h 96"/>
                <a:gd name="T60" fmla="*/ 51 w 118"/>
                <a:gd name="T61" fmla="*/ 24 h 96"/>
                <a:gd name="T62" fmla="*/ 35 w 118"/>
                <a:gd name="T63" fmla="*/ 40 h 96"/>
                <a:gd name="T64" fmla="*/ 19 w 118"/>
                <a:gd name="T65" fmla="*/ 24 h 96"/>
                <a:gd name="T66" fmla="*/ 35 w 118"/>
                <a:gd name="T67"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8" h="96">
                  <a:moveTo>
                    <a:pt x="91" y="56"/>
                  </a:moveTo>
                  <a:cubicBezTo>
                    <a:pt x="102" y="56"/>
                    <a:pt x="111" y="47"/>
                    <a:pt x="111" y="36"/>
                  </a:cubicBezTo>
                  <a:cubicBezTo>
                    <a:pt x="111" y="25"/>
                    <a:pt x="102" y="16"/>
                    <a:pt x="91" y="16"/>
                  </a:cubicBezTo>
                  <a:cubicBezTo>
                    <a:pt x="80" y="16"/>
                    <a:pt x="71" y="25"/>
                    <a:pt x="71" y="36"/>
                  </a:cubicBezTo>
                  <a:cubicBezTo>
                    <a:pt x="71" y="47"/>
                    <a:pt x="80" y="56"/>
                    <a:pt x="91" y="56"/>
                  </a:cubicBezTo>
                  <a:close/>
                  <a:moveTo>
                    <a:pt x="91" y="24"/>
                  </a:moveTo>
                  <a:cubicBezTo>
                    <a:pt x="98" y="24"/>
                    <a:pt x="103" y="30"/>
                    <a:pt x="103" y="36"/>
                  </a:cubicBezTo>
                  <a:cubicBezTo>
                    <a:pt x="103" y="43"/>
                    <a:pt x="98" y="48"/>
                    <a:pt x="91" y="48"/>
                  </a:cubicBezTo>
                  <a:cubicBezTo>
                    <a:pt x="84" y="48"/>
                    <a:pt x="79" y="43"/>
                    <a:pt x="79" y="36"/>
                  </a:cubicBezTo>
                  <a:cubicBezTo>
                    <a:pt x="79" y="30"/>
                    <a:pt x="84" y="24"/>
                    <a:pt x="91" y="24"/>
                  </a:cubicBezTo>
                  <a:close/>
                  <a:moveTo>
                    <a:pt x="35" y="56"/>
                  </a:moveTo>
                  <a:cubicBezTo>
                    <a:pt x="13" y="56"/>
                    <a:pt x="2" y="74"/>
                    <a:pt x="0" y="96"/>
                  </a:cubicBezTo>
                  <a:cubicBezTo>
                    <a:pt x="8" y="96"/>
                    <a:pt x="8" y="96"/>
                    <a:pt x="8" y="96"/>
                  </a:cubicBezTo>
                  <a:cubicBezTo>
                    <a:pt x="10" y="79"/>
                    <a:pt x="17" y="64"/>
                    <a:pt x="35" y="64"/>
                  </a:cubicBezTo>
                  <a:cubicBezTo>
                    <a:pt x="46" y="64"/>
                    <a:pt x="53" y="69"/>
                    <a:pt x="57" y="77"/>
                  </a:cubicBezTo>
                  <a:cubicBezTo>
                    <a:pt x="58" y="75"/>
                    <a:pt x="60" y="73"/>
                    <a:pt x="62" y="71"/>
                  </a:cubicBezTo>
                  <a:cubicBezTo>
                    <a:pt x="56" y="62"/>
                    <a:pt x="48" y="56"/>
                    <a:pt x="35" y="56"/>
                  </a:cubicBezTo>
                  <a:close/>
                  <a:moveTo>
                    <a:pt x="91" y="64"/>
                  </a:moveTo>
                  <a:cubicBezTo>
                    <a:pt x="73" y="64"/>
                    <a:pt x="65" y="79"/>
                    <a:pt x="64" y="96"/>
                  </a:cubicBezTo>
                  <a:cubicBezTo>
                    <a:pt x="71" y="96"/>
                    <a:pt x="71" y="96"/>
                    <a:pt x="71" y="96"/>
                  </a:cubicBezTo>
                  <a:cubicBezTo>
                    <a:pt x="73" y="83"/>
                    <a:pt x="78" y="72"/>
                    <a:pt x="91" y="72"/>
                  </a:cubicBezTo>
                  <a:cubicBezTo>
                    <a:pt x="104" y="72"/>
                    <a:pt x="109" y="83"/>
                    <a:pt x="111" y="96"/>
                  </a:cubicBezTo>
                  <a:cubicBezTo>
                    <a:pt x="118" y="96"/>
                    <a:pt x="118" y="96"/>
                    <a:pt x="118" y="96"/>
                  </a:cubicBezTo>
                  <a:cubicBezTo>
                    <a:pt x="117" y="79"/>
                    <a:pt x="109" y="64"/>
                    <a:pt x="91" y="64"/>
                  </a:cubicBezTo>
                  <a:close/>
                  <a:moveTo>
                    <a:pt x="35" y="48"/>
                  </a:moveTo>
                  <a:cubicBezTo>
                    <a:pt x="48" y="48"/>
                    <a:pt x="59" y="37"/>
                    <a:pt x="59" y="24"/>
                  </a:cubicBezTo>
                  <a:cubicBezTo>
                    <a:pt x="59" y="11"/>
                    <a:pt x="48" y="0"/>
                    <a:pt x="35" y="0"/>
                  </a:cubicBezTo>
                  <a:cubicBezTo>
                    <a:pt x="22" y="0"/>
                    <a:pt x="11" y="11"/>
                    <a:pt x="11" y="24"/>
                  </a:cubicBezTo>
                  <a:cubicBezTo>
                    <a:pt x="11" y="37"/>
                    <a:pt x="22" y="48"/>
                    <a:pt x="35" y="48"/>
                  </a:cubicBezTo>
                  <a:close/>
                  <a:moveTo>
                    <a:pt x="35" y="8"/>
                  </a:moveTo>
                  <a:cubicBezTo>
                    <a:pt x="44" y="8"/>
                    <a:pt x="51" y="15"/>
                    <a:pt x="51" y="24"/>
                  </a:cubicBezTo>
                  <a:cubicBezTo>
                    <a:pt x="51" y="33"/>
                    <a:pt x="44" y="40"/>
                    <a:pt x="35" y="40"/>
                  </a:cubicBezTo>
                  <a:cubicBezTo>
                    <a:pt x="26" y="40"/>
                    <a:pt x="19" y="33"/>
                    <a:pt x="19" y="24"/>
                  </a:cubicBezTo>
                  <a:cubicBezTo>
                    <a:pt x="19" y="15"/>
                    <a:pt x="26" y="8"/>
                    <a:pt x="3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grpSp>
        <p:nvGrpSpPr>
          <p:cNvPr id="4" name="组合 3">
            <a:extLst>
              <a:ext uri="{FF2B5EF4-FFF2-40B4-BE49-F238E27FC236}">
                <a16:creationId xmlns:a16="http://schemas.microsoft.com/office/drawing/2014/main" xmlns="" id="{A8D39CF7-180E-415E-A776-3B879489ABBD}"/>
              </a:ext>
            </a:extLst>
          </p:cNvPr>
          <p:cNvGrpSpPr/>
          <p:nvPr/>
        </p:nvGrpSpPr>
        <p:grpSpPr>
          <a:xfrm>
            <a:off x="5120196" y="2799953"/>
            <a:ext cx="1951610" cy="3062507"/>
            <a:chOff x="5120196" y="2799953"/>
            <a:chExt cx="1951610" cy="3062507"/>
          </a:xfrm>
        </p:grpSpPr>
        <p:cxnSp>
          <p:nvCxnSpPr>
            <p:cNvPr id="68" name="Straight Connector 20">
              <a:extLst>
                <a:ext uri="{FF2B5EF4-FFF2-40B4-BE49-F238E27FC236}">
                  <a16:creationId xmlns:a16="http://schemas.microsoft.com/office/drawing/2014/main" xmlns="" id="{6394E726-11D2-4801-A41F-FE8AA60D1454}"/>
                </a:ext>
              </a:extLst>
            </p:cNvPr>
            <p:cNvCxnSpPr/>
            <p:nvPr/>
          </p:nvCxnSpPr>
          <p:spPr>
            <a:xfrm>
              <a:off x="6096002" y="4179558"/>
              <a:ext cx="0" cy="565404"/>
            </a:xfrm>
            <a:prstGeom prst="line">
              <a:avLst/>
            </a:prstGeom>
            <a:solidFill>
              <a:schemeClr val="tx1">
                <a:lumMod val="75000"/>
                <a:lumOff val="25000"/>
              </a:schemeClr>
            </a:solidFill>
            <a:ln w="28575" cap="flat" cmpd="sng" algn="ctr">
              <a:solidFill>
                <a:srgbClr val="000000"/>
              </a:solidFill>
              <a:prstDash val="solid"/>
              <a:miter lim="800000"/>
            </a:ln>
            <a:effectLst/>
          </p:spPr>
        </p:cxnSp>
        <p:sp>
          <p:nvSpPr>
            <p:cNvPr id="69" name="Oval 21">
              <a:extLst>
                <a:ext uri="{FF2B5EF4-FFF2-40B4-BE49-F238E27FC236}">
                  <a16:creationId xmlns:a16="http://schemas.microsoft.com/office/drawing/2014/main" xmlns="" id="{D48AC4D1-37E1-419E-B31C-C48869C13F29}"/>
                </a:ext>
              </a:extLst>
            </p:cNvPr>
            <p:cNvSpPr/>
            <p:nvPr/>
          </p:nvSpPr>
          <p:spPr>
            <a:xfrm>
              <a:off x="6022313" y="4671274"/>
              <a:ext cx="147377" cy="14737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62" name="文本框 61">
              <a:extLst>
                <a:ext uri="{FF2B5EF4-FFF2-40B4-BE49-F238E27FC236}">
                  <a16:creationId xmlns:a16="http://schemas.microsoft.com/office/drawing/2014/main" xmlns="" id="{992152D3-A4AC-453C-BF52-B11D3B65CC5E}"/>
                </a:ext>
              </a:extLst>
            </p:cNvPr>
            <p:cNvSpPr txBox="1"/>
            <p:nvPr/>
          </p:nvSpPr>
          <p:spPr>
            <a:xfrm flipH="1">
              <a:off x="5289563" y="4962742"/>
              <a:ext cx="1612876" cy="307777"/>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p>
          </p:txBody>
        </p:sp>
        <p:sp>
          <p:nvSpPr>
            <p:cNvPr id="63" name="矩形 62">
              <a:extLst>
                <a:ext uri="{FF2B5EF4-FFF2-40B4-BE49-F238E27FC236}">
                  <a16:creationId xmlns:a16="http://schemas.microsoft.com/office/drawing/2014/main" xmlns="" id="{5ECABE5C-1FA3-401C-8723-2898D5781076}"/>
                </a:ext>
              </a:extLst>
            </p:cNvPr>
            <p:cNvSpPr/>
            <p:nvPr/>
          </p:nvSpPr>
          <p:spPr>
            <a:xfrm flipH="1">
              <a:off x="5120196" y="5332443"/>
              <a:ext cx="1951610" cy="530017"/>
            </a:xfrm>
            <a:prstGeom prst="rect">
              <a:avLst/>
            </a:prstGeom>
          </p:spPr>
          <p:txBody>
            <a:bodyPr wrap="square">
              <a:spAutoFit/>
            </a:bodyPr>
            <a:lstStyle/>
            <a:p>
              <a:pPr lvl="0" algn="ctr">
                <a:lnSpc>
                  <a:spcPct val="150000"/>
                </a:lnSpc>
              </a:pPr>
              <a:r>
                <a:rPr lang="zh-CN" altLang="en-US" sz="10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en-US" altLang="zh-CN" sz="10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64" name="Freeform 79">
              <a:extLst>
                <a:ext uri="{FF2B5EF4-FFF2-40B4-BE49-F238E27FC236}">
                  <a16:creationId xmlns:a16="http://schemas.microsoft.com/office/drawing/2014/main" xmlns="" id="{0560AAAD-52EA-41D8-BB0E-8E04BC5AB275}"/>
                </a:ext>
              </a:extLst>
            </p:cNvPr>
            <p:cNvSpPr>
              <a:spLocks/>
            </p:cNvSpPr>
            <p:nvPr/>
          </p:nvSpPr>
          <p:spPr bwMode="auto">
            <a:xfrm>
              <a:off x="5298361" y="2799953"/>
              <a:ext cx="1596348" cy="1513354"/>
            </a:xfrm>
            <a:prstGeom prst="diamond">
              <a:avLst/>
            </a:prstGeom>
            <a:gradFill>
              <a:gsLst>
                <a:gs pos="0">
                  <a:srgbClr val="FA920D">
                    <a:alpha val="50000"/>
                  </a:srgbClr>
                </a:gs>
                <a:gs pos="100000">
                  <a:srgbClr val="EE471E"/>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65" name="Title 1">
              <a:extLst>
                <a:ext uri="{FF2B5EF4-FFF2-40B4-BE49-F238E27FC236}">
                  <a16:creationId xmlns:a16="http://schemas.microsoft.com/office/drawing/2014/main" xmlns="" id="{F5441DFA-91AF-4323-80DC-ECA875CB0643}"/>
                </a:ext>
              </a:extLst>
            </p:cNvPr>
            <p:cNvSpPr txBox="1">
              <a:spLocks/>
            </p:cNvSpPr>
            <p:nvPr/>
          </p:nvSpPr>
          <p:spPr>
            <a:xfrm>
              <a:off x="5799281" y="3701923"/>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03</a:t>
              </a:r>
            </a:p>
          </p:txBody>
        </p:sp>
        <p:sp>
          <p:nvSpPr>
            <p:cNvPr id="66" name="Freeform 423">
              <a:extLst>
                <a:ext uri="{FF2B5EF4-FFF2-40B4-BE49-F238E27FC236}">
                  <a16:creationId xmlns:a16="http://schemas.microsoft.com/office/drawing/2014/main" xmlns="" id="{C028A857-D053-4C73-948C-A811EECDEDE1}"/>
                </a:ext>
              </a:extLst>
            </p:cNvPr>
            <p:cNvSpPr>
              <a:spLocks noChangeAspect="1" noEditPoints="1"/>
            </p:cNvSpPr>
            <p:nvPr/>
          </p:nvSpPr>
          <p:spPr bwMode="auto">
            <a:xfrm>
              <a:off x="5927596" y="3194206"/>
              <a:ext cx="336812" cy="399015"/>
            </a:xfrm>
            <a:custGeom>
              <a:avLst/>
              <a:gdLst>
                <a:gd name="T0" fmla="*/ 72 w 80"/>
                <a:gd name="T1" fmla="*/ 0 h 96"/>
                <a:gd name="T2" fmla="*/ 8 w 80"/>
                <a:gd name="T3" fmla="*/ 0 h 96"/>
                <a:gd name="T4" fmla="*/ 0 w 80"/>
                <a:gd name="T5" fmla="*/ 8 h 96"/>
                <a:gd name="T6" fmla="*/ 0 w 80"/>
                <a:gd name="T7" fmla="*/ 88 h 96"/>
                <a:gd name="T8" fmla="*/ 8 w 80"/>
                <a:gd name="T9" fmla="*/ 96 h 96"/>
                <a:gd name="T10" fmla="*/ 40 w 80"/>
                <a:gd name="T11" fmla="*/ 76 h 96"/>
                <a:gd name="T12" fmla="*/ 72 w 80"/>
                <a:gd name="T13" fmla="*/ 96 h 96"/>
                <a:gd name="T14" fmla="*/ 80 w 80"/>
                <a:gd name="T15" fmla="*/ 88 h 96"/>
                <a:gd name="T16" fmla="*/ 80 w 80"/>
                <a:gd name="T17" fmla="*/ 8 h 96"/>
                <a:gd name="T18" fmla="*/ 72 w 80"/>
                <a:gd name="T19" fmla="*/ 0 h 96"/>
                <a:gd name="T20" fmla="*/ 72 w 80"/>
                <a:gd name="T21" fmla="*/ 88 h 96"/>
                <a:gd name="T22" fmla="*/ 40 w 80"/>
                <a:gd name="T23" fmla="*/ 68 h 96"/>
                <a:gd name="T24" fmla="*/ 8 w 80"/>
                <a:gd name="T25" fmla="*/ 88 h 96"/>
                <a:gd name="T26" fmla="*/ 8 w 80"/>
                <a:gd name="T27" fmla="*/ 8 h 96"/>
                <a:gd name="T28" fmla="*/ 72 w 80"/>
                <a:gd name="T29" fmla="*/ 8 h 96"/>
                <a:gd name="T30" fmla="*/ 72 w 80"/>
                <a:gd name="T3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6">
                  <a:moveTo>
                    <a:pt x="72" y="0"/>
                  </a:moveTo>
                  <a:cubicBezTo>
                    <a:pt x="8" y="0"/>
                    <a:pt x="8" y="0"/>
                    <a:pt x="8" y="0"/>
                  </a:cubicBezTo>
                  <a:cubicBezTo>
                    <a:pt x="4" y="0"/>
                    <a:pt x="0" y="4"/>
                    <a:pt x="0" y="8"/>
                  </a:cubicBezTo>
                  <a:cubicBezTo>
                    <a:pt x="0" y="88"/>
                    <a:pt x="0" y="88"/>
                    <a:pt x="0" y="88"/>
                  </a:cubicBezTo>
                  <a:cubicBezTo>
                    <a:pt x="0" y="93"/>
                    <a:pt x="4" y="96"/>
                    <a:pt x="8" y="96"/>
                  </a:cubicBezTo>
                  <a:cubicBezTo>
                    <a:pt x="40" y="76"/>
                    <a:pt x="40" y="76"/>
                    <a:pt x="40" y="76"/>
                  </a:cubicBezTo>
                  <a:cubicBezTo>
                    <a:pt x="72" y="96"/>
                    <a:pt x="72" y="96"/>
                    <a:pt x="72" y="96"/>
                  </a:cubicBezTo>
                  <a:cubicBezTo>
                    <a:pt x="76" y="96"/>
                    <a:pt x="80" y="93"/>
                    <a:pt x="80" y="88"/>
                  </a:cubicBezTo>
                  <a:cubicBezTo>
                    <a:pt x="80" y="8"/>
                    <a:pt x="80" y="8"/>
                    <a:pt x="80" y="8"/>
                  </a:cubicBezTo>
                  <a:cubicBezTo>
                    <a:pt x="80" y="4"/>
                    <a:pt x="76" y="0"/>
                    <a:pt x="72" y="0"/>
                  </a:cubicBezTo>
                  <a:close/>
                  <a:moveTo>
                    <a:pt x="72" y="88"/>
                  </a:moveTo>
                  <a:cubicBezTo>
                    <a:pt x="40" y="68"/>
                    <a:pt x="40" y="68"/>
                    <a:pt x="40" y="68"/>
                  </a:cubicBezTo>
                  <a:cubicBezTo>
                    <a:pt x="8" y="88"/>
                    <a:pt x="8" y="88"/>
                    <a:pt x="8" y="88"/>
                  </a:cubicBezTo>
                  <a:cubicBezTo>
                    <a:pt x="8" y="8"/>
                    <a:pt x="8" y="8"/>
                    <a:pt x="8" y="8"/>
                  </a:cubicBezTo>
                  <a:cubicBezTo>
                    <a:pt x="72" y="8"/>
                    <a:pt x="72" y="8"/>
                    <a:pt x="72" y="8"/>
                  </a:cubicBezTo>
                  <a:lnTo>
                    <a:pt x="72"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grpSp>
        <p:nvGrpSpPr>
          <p:cNvPr id="6" name="组合 5">
            <a:extLst>
              <a:ext uri="{FF2B5EF4-FFF2-40B4-BE49-F238E27FC236}">
                <a16:creationId xmlns:a16="http://schemas.microsoft.com/office/drawing/2014/main" xmlns="" id="{FACA1163-78AA-4595-AF02-BD67C2918FFF}"/>
              </a:ext>
            </a:extLst>
          </p:cNvPr>
          <p:cNvGrpSpPr/>
          <p:nvPr/>
        </p:nvGrpSpPr>
        <p:grpSpPr>
          <a:xfrm>
            <a:off x="8922387" y="2799952"/>
            <a:ext cx="1951610" cy="3062508"/>
            <a:chOff x="8922387" y="2799952"/>
            <a:chExt cx="1951610" cy="3062508"/>
          </a:xfrm>
        </p:grpSpPr>
        <p:cxnSp>
          <p:nvCxnSpPr>
            <p:cNvPr id="79" name="Straight Connector 23">
              <a:extLst>
                <a:ext uri="{FF2B5EF4-FFF2-40B4-BE49-F238E27FC236}">
                  <a16:creationId xmlns:a16="http://schemas.microsoft.com/office/drawing/2014/main" xmlns="" id="{F6557347-FEF3-413C-892E-2324562A3C1A}"/>
                </a:ext>
              </a:extLst>
            </p:cNvPr>
            <p:cNvCxnSpPr/>
            <p:nvPr/>
          </p:nvCxnSpPr>
          <p:spPr>
            <a:xfrm>
              <a:off x="9904055" y="4173558"/>
              <a:ext cx="0" cy="565404"/>
            </a:xfrm>
            <a:prstGeom prst="line">
              <a:avLst/>
            </a:prstGeom>
            <a:solidFill>
              <a:schemeClr val="tx1">
                <a:lumMod val="75000"/>
                <a:lumOff val="25000"/>
              </a:schemeClr>
            </a:solidFill>
            <a:ln w="28575" cap="flat" cmpd="sng" algn="ctr">
              <a:solidFill>
                <a:srgbClr val="000000"/>
              </a:solidFill>
              <a:prstDash val="solid"/>
              <a:miter lim="800000"/>
            </a:ln>
            <a:effectLst/>
          </p:spPr>
        </p:cxnSp>
        <p:sp>
          <p:nvSpPr>
            <p:cNvPr id="80" name="Oval 24">
              <a:extLst>
                <a:ext uri="{FF2B5EF4-FFF2-40B4-BE49-F238E27FC236}">
                  <a16:creationId xmlns:a16="http://schemas.microsoft.com/office/drawing/2014/main" xmlns="" id="{CD5819C4-3F92-4FA2-863E-80BA4FAD3622}"/>
                </a:ext>
              </a:extLst>
            </p:cNvPr>
            <p:cNvSpPr/>
            <p:nvPr/>
          </p:nvSpPr>
          <p:spPr>
            <a:xfrm>
              <a:off x="9830366" y="4665274"/>
              <a:ext cx="147377" cy="14737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xmlns="" id="{A7BBE1A3-87B7-4087-A28E-10A268BA98A0}"/>
                </a:ext>
              </a:extLst>
            </p:cNvPr>
            <p:cNvSpPr txBox="1"/>
            <p:nvPr/>
          </p:nvSpPr>
          <p:spPr>
            <a:xfrm flipH="1">
              <a:off x="9091754" y="4962742"/>
              <a:ext cx="1612876" cy="307777"/>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ctr"/>
              <a:r>
                <a:rPr lang="zh-CN" altLang="en-US" dirty="0"/>
                <a:t>标题文字添加</a:t>
              </a:r>
            </a:p>
          </p:txBody>
        </p:sp>
        <p:sp>
          <p:nvSpPr>
            <p:cNvPr id="74" name="矩形 73">
              <a:extLst>
                <a:ext uri="{FF2B5EF4-FFF2-40B4-BE49-F238E27FC236}">
                  <a16:creationId xmlns:a16="http://schemas.microsoft.com/office/drawing/2014/main" xmlns="" id="{85313A10-74A8-4674-B623-570F8214BB3C}"/>
                </a:ext>
              </a:extLst>
            </p:cNvPr>
            <p:cNvSpPr/>
            <p:nvPr/>
          </p:nvSpPr>
          <p:spPr>
            <a:xfrm flipH="1">
              <a:off x="8922387" y="5332443"/>
              <a:ext cx="1951610" cy="530017"/>
            </a:xfrm>
            <a:prstGeom prst="rect">
              <a:avLst/>
            </a:prstGeom>
          </p:spPr>
          <p:txBody>
            <a:bodyPr wrap="square">
              <a:spAutoFit/>
            </a:bodyPr>
            <a:lstStyle/>
            <a:p>
              <a:pPr lvl="0" algn="ctr">
                <a:lnSpc>
                  <a:spcPct val="150000"/>
                </a:lnSpc>
              </a:pPr>
              <a:r>
                <a:rPr lang="zh-CN" altLang="en-US" sz="10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en-US" altLang="zh-CN" sz="10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75" name="Freeform 115">
              <a:extLst>
                <a:ext uri="{FF2B5EF4-FFF2-40B4-BE49-F238E27FC236}">
                  <a16:creationId xmlns:a16="http://schemas.microsoft.com/office/drawing/2014/main" xmlns="" id="{93ECF9F0-A200-4154-A915-D33A84F7BFD7}"/>
                </a:ext>
              </a:extLst>
            </p:cNvPr>
            <p:cNvSpPr>
              <a:spLocks/>
            </p:cNvSpPr>
            <p:nvPr/>
          </p:nvSpPr>
          <p:spPr bwMode="auto">
            <a:xfrm>
              <a:off x="9102683" y="2799952"/>
              <a:ext cx="1596348" cy="1513356"/>
            </a:xfrm>
            <a:prstGeom prst="diamond">
              <a:avLst/>
            </a:prstGeom>
            <a:gradFill>
              <a:gsLst>
                <a:gs pos="0">
                  <a:srgbClr val="FA920D">
                    <a:alpha val="50000"/>
                  </a:srgbClr>
                </a:gs>
                <a:gs pos="100000">
                  <a:srgbClr val="EE471E"/>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76" name="Title 1">
              <a:extLst>
                <a:ext uri="{FF2B5EF4-FFF2-40B4-BE49-F238E27FC236}">
                  <a16:creationId xmlns:a16="http://schemas.microsoft.com/office/drawing/2014/main" xmlns="" id="{9B388ED0-5FC9-4BED-9D8A-8FAB084AEF9B}"/>
                </a:ext>
              </a:extLst>
            </p:cNvPr>
            <p:cNvSpPr txBox="1">
              <a:spLocks/>
            </p:cNvSpPr>
            <p:nvPr/>
          </p:nvSpPr>
          <p:spPr>
            <a:xfrm>
              <a:off x="9603604" y="3701923"/>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05</a:t>
              </a:r>
            </a:p>
          </p:txBody>
        </p:sp>
        <p:sp>
          <p:nvSpPr>
            <p:cNvPr id="77" name="Freeform 431">
              <a:extLst>
                <a:ext uri="{FF2B5EF4-FFF2-40B4-BE49-F238E27FC236}">
                  <a16:creationId xmlns:a16="http://schemas.microsoft.com/office/drawing/2014/main" xmlns="" id="{7A699780-68D5-45BE-AC66-0274F8FED501}"/>
                </a:ext>
              </a:extLst>
            </p:cNvPr>
            <p:cNvSpPr>
              <a:spLocks noChangeAspect="1" noEditPoints="1"/>
            </p:cNvSpPr>
            <p:nvPr/>
          </p:nvSpPr>
          <p:spPr bwMode="auto">
            <a:xfrm>
              <a:off x="9679724" y="3194206"/>
              <a:ext cx="436938" cy="399016"/>
            </a:xfrm>
            <a:custGeom>
              <a:avLst/>
              <a:gdLst>
                <a:gd name="T0" fmla="*/ 62 w 96"/>
                <a:gd name="T1" fmla="*/ 69 h 88"/>
                <a:gd name="T2" fmla="*/ 52 w 96"/>
                <a:gd name="T3" fmla="*/ 76 h 88"/>
                <a:gd name="T4" fmla="*/ 52 w 96"/>
                <a:gd name="T5" fmla="*/ 44 h 88"/>
                <a:gd name="T6" fmla="*/ 48 w 96"/>
                <a:gd name="T7" fmla="*/ 40 h 88"/>
                <a:gd name="T8" fmla="*/ 44 w 96"/>
                <a:gd name="T9" fmla="*/ 44 h 88"/>
                <a:gd name="T10" fmla="*/ 44 w 96"/>
                <a:gd name="T11" fmla="*/ 76 h 88"/>
                <a:gd name="T12" fmla="*/ 34 w 96"/>
                <a:gd name="T13" fmla="*/ 69 h 88"/>
                <a:gd name="T14" fmla="*/ 28 w 96"/>
                <a:gd name="T15" fmla="*/ 70 h 88"/>
                <a:gd name="T16" fmla="*/ 30 w 96"/>
                <a:gd name="T17" fmla="*/ 76 h 88"/>
                <a:gd name="T18" fmla="*/ 45 w 96"/>
                <a:gd name="T19" fmla="*/ 87 h 88"/>
                <a:gd name="T20" fmla="*/ 45 w 96"/>
                <a:gd name="T21" fmla="*/ 87 h 88"/>
                <a:gd name="T22" fmla="*/ 46 w 96"/>
                <a:gd name="T23" fmla="*/ 88 h 88"/>
                <a:gd name="T24" fmla="*/ 47 w 96"/>
                <a:gd name="T25" fmla="*/ 88 h 88"/>
                <a:gd name="T26" fmla="*/ 48 w 96"/>
                <a:gd name="T27" fmla="*/ 88 h 88"/>
                <a:gd name="T28" fmla="*/ 48 w 96"/>
                <a:gd name="T29" fmla="*/ 88 h 88"/>
                <a:gd name="T30" fmla="*/ 48 w 96"/>
                <a:gd name="T31" fmla="*/ 88 h 88"/>
                <a:gd name="T32" fmla="*/ 48 w 96"/>
                <a:gd name="T33" fmla="*/ 88 h 88"/>
                <a:gd name="T34" fmla="*/ 48 w 96"/>
                <a:gd name="T35" fmla="*/ 88 h 88"/>
                <a:gd name="T36" fmla="*/ 48 w 96"/>
                <a:gd name="T37" fmla="*/ 88 h 88"/>
                <a:gd name="T38" fmla="*/ 48 w 96"/>
                <a:gd name="T39" fmla="*/ 88 h 88"/>
                <a:gd name="T40" fmla="*/ 50 w 96"/>
                <a:gd name="T41" fmla="*/ 88 h 88"/>
                <a:gd name="T42" fmla="*/ 50 w 96"/>
                <a:gd name="T43" fmla="*/ 88 h 88"/>
                <a:gd name="T44" fmla="*/ 51 w 96"/>
                <a:gd name="T45" fmla="*/ 87 h 88"/>
                <a:gd name="T46" fmla="*/ 51 w 96"/>
                <a:gd name="T47" fmla="*/ 87 h 88"/>
                <a:gd name="T48" fmla="*/ 66 w 96"/>
                <a:gd name="T49" fmla="*/ 76 h 88"/>
                <a:gd name="T50" fmla="*/ 68 w 96"/>
                <a:gd name="T51" fmla="*/ 70 h 88"/>
                <a:gd name="T52" fmla="*/ 62 w 96"/>
                <a:gd name="T53" fmla="*/ 69 h 88"/>
                <a:gd name="T54" fmla="*/ 60 w 96"/>
                <a:gd name="T55" fmla="*/ 0 h 88"/>
                <a:gd name="T56" fmla="*/ 26 w 96"/>
                <a:gd name="T57" fmla="*/ 24 h 88"/>
                <a:gd name="T58" fmla="*/ 24 w 96"/>
                <a:gd name="T59" fmla="*/ 24 h 88"/>
                <a:gd name="T60" fmla="*/ 0 w 96"/>
                <a:gd name="T61" fmla="*/ 48 h 88"/>
                <a:gd name="T62" fmla="*/ 16 w 96"/>
                <a:gd name="T63" fmla="*/ 71 h 88"/>
                <a:gd name="T64" fmla="*/ 16 w 96"/>
                <a:gd name="T65" fmla="*/ 62 h 88"/>
                <a:gd name="T66" fmla="*/ 8 w 96"/>
                <a:gd name="T67" fmla="*/ 48 h 88"/>
                <a:gd name="T68" fmla="*/ 24 w 96"/>
                <a:gd name="T69" fmla="*/ 32 h 88"/>
                <a:gd name="T70" fmla="*/ 32 w 96"/>
                <a:gd name="T71" fmla="*/ 32 h 88"/>
                <a:gd name="T72" fmla="*/ 60 w 96"/>
                <a:gd name="T73" fmla="*/ 8 h 88"/>
                <a:gd name="T74" fmla="*/ 88 w 96"/>
                <a:gd name="T75" fmla="*/ 36 h 88"/>
                <a:gd name="T76" fmla="*/ 80 w 96"/>
                <a:gd name="T77" fmla="*/ 56 h 88"/>
                <a:gd name="T78" fmla="*/ 80 w 96"/>
                <a:gd name="T79" fmla="*/ 66 h 88"/>
                <a:gd name="T80" fmla="*/ 96 w 96"/>
                <a:gd name="T81" fmla="*/ 36 h 88"/>
                <a:gd name="T82" fmla="*/ 60 w 96"/>
                <a:gd name="T8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88">
                  <a:moveTo>
                    <a:pt x="62" y="69"/>
                  </a:moveTo>
                  <a:cubicBezTo>
                    <a:pt x="52" y="76"/>
                    <a:pt x="52" y="76"/>
                    <a:pt x="52" y="76"/>
                  </a:cubicBezTo>
                  <a:cubicBezTo>
                    <a:pt x="52" y="44"/>
                    <a:pt x="52" y="44"/>
                    <a:pt x="52" y="44"/>
                  </a:cubicBezTo>
                  <a:cubicBezTo>
                    <a:pt x="52" y="42"/>
                    <a:pt x="50" y="40"/>
                    <a:pt x="48" y="40"/>
                  </a:cubicBezTo>
                  <a:cubicBezTo>
                    <a:pt x="46" y="40"/>
                    <a:pt x="44" y="42"/>
                    <a:pt x="44" y="44"/>
                  </a:cubicBezTo>
                  <a:cubicBezTo>
                    <a:pt x="44" y="76"/>
                    <a:pt x="44" y="76"/>
                    <a:pt x="44" y="76"/>
                  </a:cubicBezTo>
                  <a:cubicBezTo>
                    <a:pt x="34" y="69"/>
                    <a:pt x="34" y="69"/>
                    <a:pt x="34" y="69"/>
                  </a:cubicBezTo>
                  <a:cubicBezTo>
                    <a:pt x="32" y="68"/>
                    <a:pt x="30" y="68"/>
                    <a:pt x="28" y="70"/>
                  </a:cubicBezTo>
                  <a:cubicBezTo>
                    <a:pt x="27" y="73"/>
                    <a:pt x="28" y="75"/>
                    <a:pt x="30" y="76"/>
                  </a:cubicBezTo>
                  <a:cubicBezTo>
                    <a:pt x="45" y="87"/>
                    <a:pt x="45" y="87"/>
                    <a:pt x="45" y="87"/>
                  </a:cubicBezTo>
                  <a:cubicBezTo>
                    <a:pt x="45" y="87"/>
                    <a:pt x="45" y="87"/>
                    <a:pt x="45" y="87"/>
                  </a:cubicBezTo>
                  <a:cubicBezTo>
                    <a:pt x="46" y="87"/>
                    <a:pt x="46" y="87"/>
                    <a:pt x="46" y="88"/>
                  </a:cubicBezTo>
                  <a:cubicBezTo>
                    <a:pt x="46" y="88"/>
                    <a:pt x="46" y="88"/>
                    <a:pt x="47" y="88"/>
                  </a:cubicBezTo>
                  <a:cubicBezTo>
                    <a:pt x="47" y="88"/>
                    <a:pt x="47"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9" y="88"/>
                    <a:pt x="49" y="88"/>
                    <a:pt x="50" y="88"/>
                  </a:cubicBezTo>
                  <a:cubicBezTo>
                    <a:pt x="50" y="88"/>
                    <a:pt x="50" y="88"/>
                    <a:pt x="50" y="88"/>
                  </a:cubicBezTo>
                  <a:cubicBezTo>
                    <a:pt x="50" y="87"/>
                    <a:pt x="51" y="87"/>
                    <a:pt x="51" y="87"/>
                  </a:cubicBezTo>
                  <a:cubicBezTo>
                    <a:pt x="51" y="87"/>
                    <a:pt x="51" y="87"/>
                    <a:pt x="51" y="87"/>
                  </a:cubicBezTo>
                  <a:cubicBezTo>
                    <a:pt x="66" y="76"/>
                    <a:pt x="66" y="76"/>
                    <a:pt x="66" y="76"/>
                  </a:cubicBezTo>
                  <a:cubicBezTo>
                    <a:pt x="68" y="75"/>
                    <a:pt x="69" y="73"/>
                    <a:pt x="68" y="70"/>
                  </a:cubicBezTo>
                  <a:cubicBezTo>
                    <a:pt x="66" y="68"/>
                    <a:pt x="64" y="68"/>
                    <a:pt x="62" y="69"/>
                  </a:cubicBezTo>
                  <a:close/>
                  <a:moveTo>
                    <a:pt x="60" y="0"/>
                  </a:moveTo>
                  <a:cubicBezTo>
                    <a:pt x="44" y="0"/>
                    <a:pt x="31" y="10"/>
                    <a:pt x="26" y="24"/>
                  </a:cubicBezTo>
                  <a:cubicBezTo>
                    <a:pt x="25" y="24"/>
                    <a:pt x="25" y="24"/>
                    <a:pt x="24" y="24"/>
                  </a:cubicBezTo>
                  <a:cubicBezTo>
                    <a:pt x="11" y="24"/>
                    <a:pt x="0" y="35"/>
                    <a:pt x="0" y="48"/>
                  </a:cubicBezTo>
                  <a:cubicBezTo>
                    <a:pt x="0" y="59"/>
                    <a:pt x="7" y="67"/>
                    <a:pt x="16" y="71"/>
                  </a:cubicBezTo>
                  <a:cubicBezTo>
                    <a:pt x="16" y="62"/>
                    <a:pt x="16" y="62"/>
                    <a:pt x="16" y="62"/>
                  </a:cubicBezTo>
                  <a:cubicBezTo>
                    <a:pt x="11" y="59"/>
                    <a:pt x="8" y="54"/>
                    <a:pt x="8" y="48"/>
                  </a:cubicBezTo>
                  <a:cubicBezTo>
                    <a:pt x="8" y="39"/>
                    <a:pt x="15" y="32"/>
                    <a:pt x="24" y="32"/>
                  </a:cubicBezTo>
                  <a:cubicBezTo>
                    <a:pt x="32" y="32"/>
                    <a:pt x="32" y="32"/>
                    <a:pt x="32" y="32"/>
                  </a:cubicBezTo>
                  <a:cubicBezTo>
                    <a:pt x="34" y="19"/>
                    <a:pt x="46" y="8"/>
                    <a:pt x="60" y="8"/>
                  </a:cubicBezTo>
                  <a:cubicBezTo>
                    <a:pt x="75" y="8"/>
                    <a:pt x="88" y="21"/>
                    <a:pt x="88" y="36"/>
                  </a:cubicBezTo>
                  <a:cubicBezTo>
                    <a:pt x="88" y="44"/>
                    <a:pt x="85" y="51"/>
                    <a:pt x="80" y="56"/>
                  </a:cubicBezTo>
                  <a:cubicBezTo>
                    <a:pt x="80" y="66"/>
                    <a:pt x="80" y="66"/>
                    <a:pt x="80" y="66"/>
                  </a:cubicBezTo>
                  <a:cubicBezTo>
                    <a:pt x="90" y="60"/>
                    <a:pt x="96" y="49"/>
                    <a:pt x="96" y="36"/>
                  </a:cubicBezTo>
                  <a:cubicBezTo>
                    <a:pt x="96" y="16"/>
                    <a:pt x="80" y="0"/>
                    <a:pt x="6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grpSp>
        <p:nvGrpSpPr>
          <p:cNvPr id="5" name="组合 4">
            <a:extLst>
              <a:ext uri="{FF2B5EF4-FFF2-40B4-BE49-F238E27FC236}">
                <a16:creationId xmlns:a16="http://schemas.microsoft.com/office/drawing/2014/main" xmlns="" id="{2BA44856-9A1D-468A-A3D6-F0C1013684C1}"/>
              </a:ext>
            </a:extLst>
          </p:cNvPr>
          <p:cNvGrpSpPr/>
          <p:nvPr/>
        </p:nvGrpSpPr>
        <p:grpSpPr>
          <a:xfrm>
            <a:off x="7021292" y="1706518"/>
            <a:ext cx="1951610" cy="3039481"/>
            <a:chOff x="7021292" y="1706518"/>
            <a:chExt cx="1951610" cy="3039481"/>
          </a:xfrm>
        </p:grpSpPr>
        <p:cxnSp>
          <p:nvCxnSpPr>
            <p:cNvPr id="90" name="Straight Connector 29">
              <a:extLst>
                <a:ext uri="{FF2B5EF4-FFF2-40B4-BE49-F238E27FC236}">
                  <a16:creationId xmlns:a16="http://schemas.microsoft.com/office/drawing/2014/main" xmlns="" id="{53516EF8-638D-41C7-9CAB-E6B6D3989ACF}"/>
                </a:ext>
              </a:extLst>
            </p:cNvPr>
            <p:cNvCxnSpPr/>
            <p:nvPr/>
          </p:nvCxnSpPr>
          <p:spPr>
            <a:xfrm flipV="1">
              <a:off x="7997631" y="2799952"/>
              <a:ext cx="0" cy="565404"/>
            </a:xfrm>
            <a:prstGeom prst="line">
              <a:avLst/>
            </a:prstGeom>
            <a:solidFill>
              <a:schemeClr val="tx1">
                <a:lumMod val="75000"/>
                <a:lumOff val="25000"/>
              </a:schemeClr>
            </a:solidFill>
            <a:ln w="28575" cap="flat" cmpd="sng" algn="ctr">
              <a:solidFill>
                <a:srgbClr val="000000"/>
              </a:solidFill>
              <a:prstDash val="solid"/>
              <a:miter lim="800000"/>
            </a:ln>
            <a:effectLst/>
          </p:spPr>
        </p:cxnSp>
        <p:sp>
          <p:nvSpPr>
            <p:cNvPr id="91" name="Oval 30">
              <a:extLst>
                <a:ext uri="{FF2B5EF4-FFF2-40B4-BE49-F238E27FC236}">
                  <a16:creationId xmlns:a16="http://schemas.microsoft.com/office/drawing/2014/main" xmlns="" id="{E0A833AD-2B4B-4D59-AC3E-55E5B49FD6D0}"/>
                </a:ext>
              </a:extLst>
            </p:cNvPr>
            <p:cNvSpPr/>
            <p:nvPr/>
          </p:nvSpPr>
          <p:spPr>
            <a:xfrm flipV="1">
              <a:off x="7923942" y="2726264"/>
              <a:ext cx="147377" cy="14737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84" name="文本框 83">
              <a:extLst>
                <a:ext uri="{FF2B5EF4-FFF2-40B4-BE49-F238E27FC236}">
                  <a16:creationId xmlns:a16="http://schemas.microsoft.com/office/drawing/2014/main" xmlns="" id="{29FECC4B-2648-4EFF-91CC-3CA8A2BC350D}"/>
                </a:ext>
              </a:extLst>
            </p:cNvPr>
            <p:cNvSpPr txBox="1"/>
            <p:nvPr/>
          </p:nvSpPr>
          <p:spPr>
            <a:xfrm flipH="1">
              <a:off x="7190659" y="1706518"/>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kumimoji="1" lang="zh-CN" altLang="en-US" sz="1800" b="0" spc="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85" name="矩形 84">
              <a:extLst>
                <a:ext uri="{FF2B5EF4-FFF2-40B4-BE49-F238E27FC236}">
                  <a16:creationId xmlns:a16="http://schemas.microsoft.com/office/drawing/2014/main" xmlns="" id="{0BA7BB42-F289-4ED8-80E9-8918E8F155A3}"/>
                </a:ext>
              </a:extLst>
            </p:cNvPr>
            <p:cNvSpPr/>
            <p:nvPr/>
          </p:nvSpPr>
          <p:spPr>
            <a:xfrm flipH="1">
              <a:off x="7021292" y="2023815"/>
              <a:ext cx="1951610" cy="530017"/>
            </a:xfrm>
            <a:prstGeom prst="rect">
              <a:avLst/>
            </a:prstGeom>
          </p:spPr>
          <p:txBody>
            <a:bodyPr wrap="square">
              <a:spAutoFit/>
            </a:bodyPr>
            <a:lstStyle/>
            <a:p>
              <a:pPr lvl="0" algn="ctr">
                <a:lnSpc>
                  <a:spcPct val="150000"/>
                </a:lnSpc>
              </a:pPr>
              <a:r>
                <a:rPr lang="zh-CN" altLang="en-US" sz="10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en-US" altLang="zh-CN" sz="10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86" name="Freeform 97">
              <a:extLst>
                <a:ext uri="{FF2B5EF4-FFF2-40B4-BE49-F238E27FC236}">
                  <a16:creationId xmlns:a16="http://schemas.microsoft.com/office/drawing/2014/main" xmlns="" id="{93891120-73AB-4FB0-936A-E561E6673915}"/>
                </a:ext>
              </a:extLst>
            </p:cNvPr>
            <p:cNvSpPr>
              <a:spLocks/>
            </p:cNvSpPr>
            <p:nvPr/>
          </p:nvSpPr>
          <p:spPr bwMode="auto">
            <a:xfrm>
              <a:off x="7198923" y="3231349"/>
              <a:ext cx="1596348" cy="1514650"/>
            </a:xfrm>
            <a:prstGeom prst="diamond">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87" name="Title 1">
              <a:extLst>
                <a:ext uri="{FF2B5EF4-FFF2-40B4-BE49-F238E27FC236}">
                  <a16:creationId xmlns:a16="http://schemas.microsoft.com/office/drawing/2014/main" xmlns="" id="{1B53C78F-008B-4124-8339-FBCCE1C72CBD}"/>
                </a:ext>
              </a:extLst>
            </p:cNvPr>
            <p:cNvSpPr txBox="1">
              <a:spLocks/>
            </p:cNvSpPr>
            <p:nvPr/>
          </p:nvSpPr>
          <p:spPr>
            <a:xfrm>
              <a:off x="7695581" y="4082802"/>
              <a:ext cx="594506" cy="309898"/>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04</a:t>
              </a:r>
            </a:p>
          </p:txBody>
        </p:sp>
        <p:sp>
          <p:nvSpPr>
            <p:cNvPr id="88" name="Freeform 435">
              <a:extLst>
                <a:ext uri="{FF2B5EF4-FFF2-40B4-BE49-F238E27FC236}">
                  <a16:creationId xmlns:a16="http://schemas.microsoft.com/office/drawing/2014/main" xmlns="" id="{C1912FDD-6002-46FB-B516-C32C3B5DAA3C}"/>
                </a:ext>
              </a:extLst>
            </p:cNvPr>
            <p:cNvSpPr>
              <a:spLocks noChangeAspect="1" noEditPoints="1"/>
            </p:cNvSpPr>
            <p:nvPr/>
          </p:nvSpPr>
          <p:spPr bwMode="auto">
            <a:xfrm>
              <a:off x="7826724" y="3601711"/>
              <a:ext cx="327570" cy="399016"/>
            </a:xfrm>
            <a:custGeom>
              <a:avLst/>
              <a:gdLst>
                <a:gd name="T0" fmla="*/ 48 w 88"/>
                <a:gd name="T1" fmla="*/ 64 h 108"/>
                <a:gd name="T2" fmla="*/ 48 w 88"/>
                <a:gd name="T3" fmla="*/ 56 h 108"/>
                <a:gd name="T4" fmla="*/ 44 w 88"/>
                <a:gd name="T5" fmla="*/ 52 h 108"/>
                <a:gd name="T6" fmla="*/ 40 w 88"/>
                <a:gd name="T7" fmla="*/ 56 h 108"/>
                <a:gd name="T8" fmla="*/ 40 w 88"/>
                <a:gd name="T9" fmla="*/ 64 h 108"/>
                <a:gd name="T10" fmla="*/ 32 w 88"/>
                <a:gd name="T11" fmla="*/ 64 h 108"/>
                <a:gd name="T12" fmla="*/ 28 w 88"/>
                <a:gd name="T13" fmla="*/ 68 h 108"/>
                <a:gd name="T14" fmla="*/ 32 w 88"/>
                <a:gd name="T15" fmla="*/ 72 h 108"/>
                <a:gd name="T16" fmla="*/ 40 w 88"/>
                <a:gd name="T17" fmla="*/ 72 h 108"/>
                <a:gd name="T18" fmla="*/ 40 w 88"/>
                <a:gd name="T19" fmla="*/ 80 h 108"/>
                <a:gd name="T20" fmla="*/ 44 w 88"/>
                <a:gd name="T21" fmla="*/ 84 h 108"/>
                <a:gd name="T22" fmla="*/ 48 w 88"/>
                <a:gd name="T23" fmla="*/ 80 h 108"/>
                <a:gd name="T24" fmla="*/ 48 w 88"/>
                <a:gd name="T25" fmla="*/ 72 h 108"/>
                <a:gd name="T26" fmla="*/ 56 w 88"/>
                <a:gd name="T27" fmla="*/ 72 h 108"/>
                <a:gd name="T28" fmla="*/ 60 w 88"/>
                <a:gd name="T29" fmla="*/ 68 h 108"/>
                <a:gd name="T30" fmla="*/ 56 w 88"/>
                <a:gd name="T31" fmla="*/ 64 h 108"/>
                <a:gd name="T32" fmla="*/ 48 w 88"/>
                <a:gd name="T33" fmla="*/ 64 h 108"/>
                <a:gd name="T34" fmla="*/ 88 w 88"/>
                <a:gd name="T35" fmla="*/ 28 h 108"/>
                <a:gd name="T36" fmla="*/ 87 w 88"/>
                <a:gd name="T37" fmla="*/ 25 h 108"/>
                <a:gd name="T38" fmla="*/ 63 w 88"/>
                <a:gd name="T39" fmla="*/ 1 h 108"/>
                <a:gd name="T40" fmla="*/ 60 w 88"/>
                <a:gd name="T41" fmla="*/ 0 h 108"/>
                <a:gd name="T42" fmla="*/ 52 w 88"/>
                <a:gd name="T43" fmla="*/ 0 h 108"/>
                <a:gd name="T44" fmla="*/ 8 w 88"/>
                <a:gd name="T45" fmla="*/ 0 h 108"/>
                <a:gd name="T46" fmla="*/ 0 w 88"/>
                <a:gd name="T47" fmla="*/ 8 h 108"/>
                <a:gd name="T48" fmla="*/ 0 w 88"/>
                <a:gd name="T49" fmla="*/ 100 h 108"/>
                <a:gd name="T50" fmla="*/ 8 w 88"/>
                <a:gd name="T51" fmla="*/ 108 h 108"/>
                <a:gd name="T52" fmla="*/ 80 w 88"/>
                <a:gd name="T53" fmla="*/ 108 h 108"/>
                <a:gd name="T54" fmla="*/ 88 w 88"/>
                <a:gd name="T55" fmla="*/ 100 h 108"/>
                <a:gd name="T56" fmla="*/ 88 w 88"/>
                <a:gd name="T57" fmla="*/ 36 h 108"/>
                <a:gd name="T58" fmla="*/ 88 w 88"/>
                <a:gd name="T59" fmla="*/ 28 h 108"/>
                <a:gd name="T60" fmla="*/ 60 w 88"/>
                <a:gd name="T61" fmla="*/ 10 h 108"/>
                <a:gd name="T62" fmla="*/ 78 w 88"/>
                <a:gd name="T63" fmla="*/ 28 h 108"/>
                <a:gd name="T64" fmla="*/ 60 w 88"/>
                <a:gd name="T65" fmla="*/ 28 h 108"/>
                <a:gd name="T66" fmla="*/ 60 w 88"/>
                <a:gd name="T67" fmla="*/ 10 h 108"/>
                <a:gd name="T68" fmla="*/ 80 w 88"/>
                <a:gd name="T69" fmla="*/ 100 h 108"/>
                <a:gd name="T70" fmla="*/ 8 w 88"/>
                <a:gd name="T71" fmla="*/ 100 h 108"/>
                <a:gd name="T72" fmla="*/ 8 w 88"/>
                <a:gd name="T73" fmla="*/ 8 h 108"/>
                <a:gd name="T74" fmla="*/ 52 w 88"/>
                <a:gd name="T75" fmla="*/ 8 h 108"/>
                <a:gd name="T76" fmla="*/ 52 w 88"/>
                <a:gd name="T77" fmla="*/ 32 h 108"/>
                <a:gd name="T78" fmla="*/ 56 w 88"/>
                <a:gd name="T79" fmla="*/ 36 h 108"/>
                <a:gd name="T80" fmla="*/ 80 w 88"/>
                <a:gd name="T81" fmla="*/ 36 h 108"/>
                <a:gd name="T82" fmla="*/ 80 w 88"/>
                <a:gd name="T83"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08">
                  <a:moveTo>
                    <a:pt x="48" y="64"/>
                  </a:moveTo>
                  <a:cubicBezTo>
                    <a:pt x="48" y="56"/>
                    <a:pt x="48" y="56"/>
                    <a:pt x="48" y="56"/>
                  </a:cubicBezTo>
                  <a:cubicBezTo>
                    <a:pt x="48" y="54"/>
                    <a:pt x="46" y="52"/>
                    <a:pt x="44" y="52"/>
                  </a:cubicBezTo>
                  <a:cubicBezTo>
                    <a:pt x="42" y="52"/>
                    <a:pt x="40" y="54"/>
                    <a:pt x="40" y="56"/>
                  </a:cubicBezTo>
                  <a:cubicBezTo>
                    <a:pt x="40" y="64"/>
                    <a:pt x="40" y="64"/>
                    <a:pt x="40" y="64"/>
                  </a:cubicBezTo>
                  <a:cubicBezTo>
                    <a:pt x="32" y="64"/>
                    <a:pt x="32" y="64"/>
                    <a:pt x="32" y="64"/>
                  </a:cubicBezTo>
                  <a:cubicBezTo>
                    <a:pt x="30" y="64"/>
                    <a:pt x="28" y="66"/>
                    <a:pt x="28" y="68"/>
                  </a:cubicBezTo>
                  <a:cubicBezTo>
                    <a:pt x="28" y="70"/>
                    <a:pt x="30" y="72"/>
                    <a:pt x="32" y="72"/>
                  </a:cubicBezTo>
                  <a:cubicBezTo>
                    <a:pt x="40" y="72"/>
                    <a:pt x="40" y="72"/>
                    <a:pt x="40" y="72"/>
                  </a:cubicBezTo>
                  <a:cubicBezTo>
                    <a:pt x="40" y="80"/>
                    <a:pt x="40" y="80"/>
                    <a:pt x="40" y="80"/>
                  </a:cubicBezTo>
                  <a:cubicBezTo>
                    <a:pt x="40" y="82"/>
                    <a:pt x="42" y="84"/>
                    <a:pt x="44" y="84"/>
                  </a:cubicBezTo>
                  <a:cubicBezTo>
                    <a:pt x="46" y="84"/>
                    <a:pt x="48" y="82"/>
                    <a:pt x="48" y="80"/>
                  </a:cubicBezTo>
                  <a:cubicBezTo>
                    <a:pt x="48" y="72"/>
                    <a:pt x="48" y="72"/>
                    <a:pt x="48" y="72"/>
                  </a:cubicBezTo>
                  <a:cubicBezTo>
                    <a:pt x="56" y="72"/>
                    <a:pt x="56" y="72"/>
                    <a:pt x="56" y="72"/>
                  </a:cubicBezTo>
                  <a:cubicBezTo>
                    <a:pt x="58" y="72"/>
                    <a:pt x="60" y="70"/>
                    <a:pt x="60" y="68"/>
                  </a:cubicBezTo>
                  <a:cubicBezTo>
                    <a:pt x="60" y="66"/>
                    <a:pt x="58" y="64"/>
                    <a:pt x="56" y="64"/>
                  </a:cubicBezTo>
                  <a:lnTo>
                    <a:pt x="48" y="64"/>
                  </a:lnTo>
                  <a:close/>
                  <a:moveTo>
                    <a:pt x="88" y="28"/>
                  </a:moveTo>
                  <a:cubicBezTo>
                    <a:pt x="88" y="27"/>
                    <a:pt x="88" y="26"/>
                    <a:pt x="87" y="25"/>
                  </a:cubicBezTo>
                  <a:cubicBezTo>
                    <a:pt x="63" y="1"/>
                    <a:pt x="63" y="1"/>
                    <a:pt x="63" y="1"/>
                  </a:cubicBezTo>
                  <a:cubicBezTo>
                    <a:pt x="62" y="0"/>
                    <a:pt x="61" y="0"/>
                    <a:pt x="60" y="0"/>
                  </a:cubicBezTo>
                  <a:cubicBezTo>
                    <a:pt x="52" y="0"/>
                    <a:pt x="52" y="0"/>
                    <a:pt x="52" y="0"/>
                  </a:cubicBezTo>
                  <a:cubicBezTo>
                    <a:pt x="8" y="0"/>
                    <a:pt x="8" y="0"/>
                    <a:pt x="8" y="0"/>
                  </a:cubicBezTo>
                  <a:cubicBezTo>
                    <a:pt x="4" y="0"/>
                    <a:pt x="0" y="4"/>
                    <a:pt x="0" y="8"/>
                  </a:cubicBezTo>
                  <a:cubicBezTo>
                    <a:pt x="0" y="100"/>
                    <a:pt x="0" y="100"/>
                    <a:pt x="0" y="100"/>
                  </a:cubicBezTo>
                  <a:cubicBezTo>
                    <a:pt x="0" y="105"/>
                    <a:pt x="4" y="108"/>
                    <a:pt x="8" y="108"/>
                  </a:cubicBezTo>
                  <a:cubicBezTo>
                    <a:pt x="80" y="108"/>
                    <a:pt x="80" y="108"/>
                    <a:pt x="80" y="108"/>
                  </a:cubicBezTo>
                  <a:cubicBezTo>
                    <a:pt x="84" y="108"/>
                    <a:pt x="88" y="105"/>
                    <a:pt x="88" y="100"/>
                  </a:cubicBezTo>
                  <a:cubicBezTo>
                    <a:pt x="88" y="36"/>
                    <a:pt x="88" y="36"/>
                    <a:pt x="88" y="36"/>
                  </a:cubicBezTo>
                  <a:cubicBezTo>
                    <a:pt x="88" y="28"/>
                    <a:pt x="88" y="28"/>
                    <a:pt x="88" y="28"/>
                  </a:cubicBezTo>
                  <a:close/>
                  <a:moveTo>
                    <a:pt x="60" y="10"/>
                  </a:moveTo>
                  <a:cubicBezTo>
                    <a:pt x="78" y="28"/>
                    <a:pt x="78" y="28"/>
                    <a:pt x="78" y="28"/>
                  </a:cubicBezTo>
                  <a:cubicBezTo>
                    <a:pt x="60" y="28"/>
                    <a:pt x="60" y="28"/>
                    <a:pt x="60" y="28"/>
                  </a:cubicBezTo>
                  <a:lnTo>
                    <a:pt x="60" y="10"/>
                  </a:lnTo>
                  <a:close/>
                  <a:moveTo>
                    <a:pt x="80" y="100"/>
                  </a:moveTo>
                  <a:cubicBezTo>
                    <a:pt x="8" y="100"/>
                    <a:pt x="8" y="100"/>
                    <a:pt x="8" y="100"/>
                  </a:cubicBezTo>
                  <a:cubicBezTo>
                    <a:pt x="8" y="8"/>
                    <a:pt x="8" y="8"/>
                    <a:pt x="8" y="8"/>
                  </a:cubicBezTo>
                  <a:cubicBezTo>
                    <a:pt x="52" y="8"/>
                    <a:pt x="52" y="8"/>
                    <a:pt x="52" y="8"/>
                  </a:cubicBezTo>
                  <a:cubicBezTo>
                    <a:pt x="52" y="32"/>
                    <a:pt x="52" y="32"/>
                    <a:pt x="52" y="32"/>
                  </a:cubicBezTo>
                  <a:cubicBezTo>
                    <a:pt x="52" y="34"/>
                    <a:pt x="54" y="36"/>
                    <a:pt x="56" y="36"/>
                  </a:cubicBezTo>
                  <a:cubicBezTo>
                    <a:pt x="80" y="36"/>
                    <a:pt x="80" y="36"/>
                    <a:pt x="80" y="36"/>
                  </a:cubicBezTo>
                  <a:lnTo>
                    <a:pt x="80" y="10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grpSp>
        <p:nvGrpSpPr>
          <p:cNvPr id="3" name="组合 2">
            <a:extLst>
              <a:ext uri="{FF2B5EF4-FFF2-40B4-BE49-F238E27FC236}">
                <a16:creationId xmlns:a16="http://schemas.microsoft.com/office/drawing/2014/main" xmlns="" id="{D64473DC-7263-4781-B9D3-DAF0D15187D1}"/>
              </a:ext>
            </a:extLst>
          </p:cNvPr>
          <p:cNvGrpSpPr/>
          <p:nvPr/>
        </p:nvGrpSpPr>
        <p:grpSpPr>
          <a:xfrm>
            <a:off x="3219100" y="1706936"/>
            <a:ext cx="1951610" cy="3043209"/>
            <a:chOff x="3219100" y="1706936"/>
            <a:chExt cx="1951610" cy="3043209"/>
          </a:xfrm>
        </p:grpSpPr>
        <p:cxnSp>
          <p:nvCxnSpPr>
            <p:cNvPr id="101" name="Straight Connector 26">
              <a:extLst>
                <a:ext uri="{FF2B5EF4-FFF2-40B4-BE49-F238E27FC236}">
                  <a16:creationId xmlns:a16="http://schemas.microsoft.com/office/drawing/2014/main" xmlns="" id="{275B3D3C-C134-4888-8530-ED672875CF27}"/>
                </a:ext>
              </a:extLst>
            </p:cNvPr>
            <p:cNvCxnSpPr/>
            <p:nvPr/>
          </p:nvCxnSpPr>
          <p:spPr>
            <a:xfrm flipV="1">
              <a:off x="4195120" y="2800580"/>
              <a:ext cx="0" cy="565404"/>
            </a:xfrm>
            <a:prstGeom prst="line">
              <a:avLst/>
            </a:prstGeom>
            <a:solidFill>
              <a:schemeClr val="tx1">
                <a:lumMod val="75000"/>
                <a:lumOff val="25000"/>
              </a:schemeClr>
            </a:solidFill>
            <a:ln w="28575" cap="flat" cmpd="sng" algn="ctr">
              <a:solidFill>
                <a:srgbClr val="000000"/>
              </a:solidFill>
              <a:prstDash val="solid"/>
              <a:miter lim="800000"/>
            </a:ln>
            <a:effectLst/>
          </p:spPr>
        </p:cxnSp>
        <p:sp>
          <p:nvSpPr>
            <p:cNvPr id="102" name="Oval 27">
              <a:extLst>
                <a:ext uri="{FF2B5EF4-FFF2-40B4-BE49-F238E27FC236}">
                  <a16:creationId xmlns:a16="http://schemas.microsoft.com/office/drawing/2014/main" xmlns="" id="{0F031A88-C923-4CD3-A1CC-BAF34CE777FA}"/>
                </a:ext>
              </a:extLst>
            </p:cNvPr>
            <p:cNvSpPr/>
            <p:nvPr/>
          </p:nvSpPr>
          <p:spPr>
            <a:xfrm flipV="1">
              <a:off x="4121431" y="2726892"/>
              <a:ext cx="147377" cy="14737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95" name="文本框 94">
              <a:extLst>
                <a:ext uri="{FF2B5EF4-FFF2-40B4-BE49-F238E27FC236}">
                  <a16:creationId xmlns:a16="http://schemas.microsoft.com/office/drawing/2014/main" xmlns="" id="{2E1040EC-304C-4D46-99D7-B0172DCD6037}"/>
                </a:ext>
              </a:extLst>
            </p:cNvPr>
            <p:cNvSpPr txBox="1"/>
            <p:nvPr/>
          </p:nvSpPr>
          <p:spPr>
            <a:xfrm flipH="1">
              <a:off x="3388467" y="1706936"/>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kumimoji="1" lang="zh-CN" altLang="en-US" sz="1800" b="0" spc="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96" name="矩形 95">
              <a:extLst>
                <a:ext uri="{FF2B5EF4-FFF2-40B4-BE49-F238E27FC236}">
                  <a16:creationId xmlns:a16="http://schemas.microsoft.com/office/drawing/2014/main" xmlns="" id="{CC6C0CBF-4A62-4D28-905B-B90D9CAE34D5}"/>
                </a:ext>
              </a:extLst>
            </p:cNvPr>
            <p:cNvSpPr/>
            <p:nvPr/>
          </p:nvSpPr>
          <p:spPr>
            <a:xfrm flipH="1">
              <a:off x="3219100" y="2024232"/>
              <a:ext cx="1951610" cy="530017"/>
            </a:xfrm>
            <a:prstGeom prst="rect">
              <a:avLst/>
            </a:prstGeom>
          </p:spPr>
          <p:txBody>
            <a:bodyPr wrap="square">
              <a:spAutoFit/>
            </a:bodyPr>
            <a:lstStyle/>
            <a:p>
              <a:pPr lvl="0" algn="ctr">
                <a:lnSpc>
                  <a:spcPct val="150000"/>
                </a:lnSpc>
              </a:pPr>
              <a:r>
                <a:rPr lang="zh-CN" altLang="en-US" sz="10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en-US" altLang="zh-CN" sz="10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97" name="Freeform 53">
              <a:extLst>
                <a:ext uri="{FF2B5EF4-FFF2-40B4-BE49-F238E27FC236}">
                  <a16:creationId xmlns:a16="http://schemas.microsoft.com/office/drawing/2014/main" xmlns="" id="{D0AE07DB-C5AE-41AA-8DAE-B772B10FBD8F}"/>
                </a:ext>
              </a:extLst>
            </p:cNvPr>
            <p:cNvSpPr>
              <a:spLocks/>
            </p:cNvSpPr>
            <p:nvPr/>
          </p:nvSpPr>
          <p:spPr bwMode="auto">
            <a:xfrm>
              <a:off x="3396731" y="3235497"/>
              <a:ext cx="1596348" cy="1514648"/>
            </a:xfrm>
            <a:prstGeom prst="diamond">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98" name="Title 1">
              <a:extLst>
                <a:ext uri="{FF2B5EF4-FFF2-40B4-BE49-F238E27FC236}">
                  <a16:creationId xmlns:a16="http://schemas.microsoft.com/office/drawing/2014/main" xmlns="" id="{FB9C5A7F-A6D5-4FB4-9BAF-D3946662ABF1}"/>
                </a:ext>
              </a:extLst>
            </p:cNvPr>
            <p:cNvSpPr txBox="1">
              <a:spLocks/>
            </p:cNvSpPr>
            <p:nvPr/>
          </p:nvSpPr>
          <p:spPr>
            <a:xfrm>
              <a:off x="3900316" y="4104971"/>
              <a:ext cx="594506" cy="309898"/>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02</a:t>
              </a:r>
            </a:p>
          </p:txBody>
        </p:sp>
        <p:sp>
          <p:nvSpPr>
            <p:cNvPr id="99" name="Freeform 419">
              <a:extLst>
                <a:ext uri="{FF2B5EF4-FFF2-40B4-BE49-F238E27FC236}">
                  <a16:creationId xmlns:a16="http://schemas.microsoft.com/office/drawing/2014/main" xmlns="" id="{A55DD606-189D-4C21-AC8C-9C2B03541B68}"/>
                </a:ext>
              </a:extLst>
            </p:cNvPr>
            <p:cNvSpPr>
              <a:spLocks noChangeAspect="1" noEditPoints="1"/>
            </p:cNvSpPr>
            <p:nvPr/>
          </p:nvSpPr>
          <p:spPr bwMode="auto">
            <a:xfrm>
              <a:off x="3977793" y="3602128"/>
              <a:ext cx="435290" cy="399015"/>
            </a:xfrm>
            <a:custGeom>
              <a:avLst/>
              <a:gdLst>
                <a:gd name="T0" fmla="*/ 72 w 96"/>
                <a:gd name="T1" fmla="*/ 24 h 88"/>
                <a:gd name="T2" fmla="*/ 76 w 96"/>
                <a:gd name="T3" fmla="*/ 24 h 88"/>
                <a:gd name="T4" fmla="*/ 80 w 96"/>
                <a:gd name="T5" fmla="*/ 20 h 88"/>
                <a:gd name="T6" fmla="*/ 76 w 96"/>
                <a:gd name="T7" fmla="*/ 16 h 88"/>
                <a:gd name="T8" fmla="*/ 72 w 96"/>
                <a:gd name="T9" fmla="*/ 16 h 88"/>
                <a:gd name="T10" fmla="*/ 68 w 96"/>
                <a:gd name="T11" fmla="*/ 20 h 88"/>
                <a:gd name="T12" fmla="*/ 72 w 96"/>
                <a:gd name="T13" fmla="*/ 24 h 88"/>
                <a:gd name="T14" fmla="*/ 20 w 96"/>
                <a:gd name="T15" fmla="*/ 40 h 88"/>
                <a:gd name="T16" fmla="*/ 76 w 96"/>
                <a:gd name="T17" fmla="*/ 40 h 88"/>
                <a:gd name="T18" fmla="*/ 96 w 96"/>
                <a:gd name="T19" fmla="*/ 20 h 88"/>
                <a:gd name="T20" fmla="*/ 76 w 96"/>
                <a:gd name="T21" fmla="*/ 0 h 88"/>
                <a:gd name="T22" fmla="*/ 20 w 96"/>
                <a:gd name="T23" fmla="*/ 0 h 88"/>
                <a:gd name="T24" fmla="*/ 0 w 96"/>
                <a:gd name="T25" fmla="*/ 20 h 88"/>
                <a:gd name="T26" fmla="*/ 20 w 96"/>
                <a:gd name="T27" fmla="*/ 40 h 88"/>
                <a:gd name="T28" fmla="*/ 20 w 96"/>
                <a:gd name="T29" fmla="*/ 8 h 88"/>
                <a:gd name="T30" fmla="*/ 76 w 96"/>
                <a:gd name="T31" fmla="*/ 8 h 88"/>
                <a:gd name="T32" fmla="*/ 88 w 96"/>
                <a:gd name="T33" fmla="*/ 20 h 88"/>
                <a:gd name="T34" fmla="*/ 76 w 96"/>
                <a:gd name="T35" fmla="*/ 32 h 88"/>
                <a:gd name="T36" fmla="*/ 20 w 96"/>
                <a:gd name="T37" fmla="*/ 32 h 88"/>
                <a:gd name="T38" fmla="*/ 8 w 96"/>
                <a:gd name="T39" fmla="*/ 20 h 88"/>
                <a:gd name="T40" fmla="*/ 20 w 96"/>
                <a:gd name="T41" fmla="*/ 8 h 88"/>
                <a:gd name="T42" fmla="*/ 24 w 96"/>
                <a:gd name="T43" fmla="*/ 64 h 88"/>
                <a:gd name="T44" fmla="*/ 20 w 96"/>
                <a:gd name="T45" fmla="*/ 64 h 88"/>
                <a:gd name="T46" fmla="*/ 16 w 96"/>
                <a:gd name="T47" fmla="*/ 68 h 88"/>
                <a:gd name="T48" fmla="*/ 20 w 96"/>
                <a:gd name="T49" fmla="*/ 72 h 88"/>
                <a:gd name="T50" fmla="*/ 24 w 96"/>
                <a:gd name="T51" fmla="*/ 72 h 88"/>
                <a:gd name="T52" fmla="*/ 28 w 96"/>
                <a:gd name="T53" fmla="*/ 68 h 88"/>
                <a:gd name="T54" fmla="*/ 24 w 96"/>
                <a:gd name="T55" fmla="*/ 64 h 88"/>
                <a:gd name="T56" fmla="*/ 76 w 96"/>
                <a:gd name="T57" fmla="*/ 48 h 88"/>
                <a:gd name="T58" fmla="*/ 20 w 96"/>
                <a:gd name="T59" fmla="*/ 48 h 88"/>
                <a:gd name="T60" fmla="*/ 0 w 96"/>
                <a:gd name="T61" fmla="*/ 68 h 88"/>
                <a:gd name="T62" fmla="*/ 20 w 96"/>
                <a:gd name="T63" fmla="*/ 88 h 88"/>
                <a:gd name="T64" fmla="*/ 76 w 96"/>
                <a:gd name="T65" fmla="*/ 88 h 88"/>
                <a:gd name="T66" fmla="*/ 96 w 96"/>
                <a:gd name="T67" fmla="*/ 68 h 88"/>
                <a:gd name="T68" fmla="*/ 76 w 96"/>
                <a:gd name="T69" fmla="*/ 48 h 88"/>
                <a:gd name="T70" fmla="*/ 76 w 96"/>
                <a:gd name="T71" fmla="*/ 80 h 88"/>
                <a:gd name="T72" fmla="*/ 20 w 96"/>
                <a:gd name="T73" fmla="*/ 80 h 88"/>
                <a:gd name="T74" fmla="*/ 8 w 96"/>
                <a:gd name="T75" fmla="*/ 68 h 88"/>
                <a:gd name="T76" fmla="*/ 20 w 96"/>
                <a:gd name="T77" fmla="*/ 56 h 88"/>
                <a:gd name="T78" fmla="*/ 76 w 96"/>
                <a:gd name="T79" fmla="*/ 56 h 88"/>
                <a:gd name="T80" fmla="*/ 88 w 96"/>
                <a:gd name="T81" fmla="*/ 68 h 88"/>
                <a:gd name="T82" fmla="*/ 76 w 96"/>
                <a:gd name="T83"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88">
                  <a:moveTo>
                    <a:pt x="72" y="24"/>
                  </a:moveTo>
                  <a:cubicBezTo>
                    <a:pt x="76" y="24"/>
                    <a:pt x="76" y="24"/>
                    <a:pt x="76" y="24"/>
                  </a:cubicBezTo>
                  <a:cubicBezTo>
                    <a:pt x="78" y="24"/>
                    <a:pt x="80" y="22"/>
                    <a:pt x="80" y="20"/>
                  </a:cubicBezTo>
                  <a:cubicBezTo>
                    <a:pt x="80" y="18"/>
                    <a:pt x="78" y="16"/>
                    <a:pt x="76" y="16"/>
                  </a:cubicBezTo>
                  <a:cubicBezTo>
                    <a:pt x="72" y="16"/>
                    <a:pt x="72" y="16"/>
                    <a:pt x="72" y="16"/>
                  </a:cubicBezTo>
                  <a:cubicBezTo>
                    <a:pt x="70" y="16"/>
                    <a:pt x="68" y="18"/>
                    <a:pt x="68" y="20"/>
                  </a:cubicBezTo>
                  <a:cubicBezTo>
                    <a:pt x="68" y="22"/>
                    <a:pt x="70" y="24"/>
                    <a:pt x="72" y="24"/>
                  </a:cubicBezTo>
                  <a:close/>
                  <a:moveTo>
                    <a:pt x="20" y="40"/>
                  </a:moveTo>
                  <a:cubicBezTo>
                    <a:pt x="76" y="40"/>
                    <a:pt x="76" y="40"/>
                    <a:pt x="76" y="40"/>
                  </a:cubicBezTo>
                  <a:cubicBezTo>
                    <a:pt x="87" y="40"/>
                    <a:pt x="96" y="31"/>
                    <a:pt x="96" y="20"/>
                  </a:cubicBezTo>
                  <a:cubicBezTo>
                    <a:pt x="96" y="9"/>
                    <a:pt x="87" y="0"/>
                    <a:pt x="76" y="0"/>
                  </a:cubicBezTo>
                  <a:cubicBezTo>
                    <a:pt x="20" y="0"/>
                    <a:pt x="20" y="0"/>
                    <a:pt x="20" y="0"/>
                  </a:cubicBezTo>
                  <a:cubicBezTo>
                    <a:pt x="9" y="0"/>
                    <a:pt x="0" y="9"/>
                    <a:pt x="0" y="20"/>
                  </a:cubicBezTo>
                  <a:cubicBezTo>
                    <a:pt x="0" y="31"/>
                    <a:pt x="9" y="40"/>
                    <a:pt x="20" y="40"/>
                  </a:cubicBezTo>
                  <a:close/>
                  <a:moveTo>
                    <a:pt x="20" y="8"/>
                  </a:moveTo>
                  <a:cubicBezTo>
                    <a:pt x="76" y="8"/>
                    <a:pt x="76" y="8"/>
                    <a:pt x="76" y="8"/>
                  </a:cubicBezTo>
                  <a:cubicBezTo>
                    <a:pt x="83" y="8"/>
                    <a:pt x="88" y="14"/>
                    <a:pt x="88" y="20"/>
                  </a:cubicBezTo>
                  <a:cubicBezTo>
                    <a:pt x="88" y="27"/>
                    <a:pt x="83" y="32"/>
                    <a:pt x="76" y="32"/>
                  </a:cubicBezTo>
                  <a:cubicBezTo>
                    <a:pt x="20" y="32"/>
                    <a:pt x="20" y="32"/>
                    <a:pt x="20" y="32"/>
                  </a:cubicBezTo>
                  <a:cubicBezTo>
                    <a:pt x="13" y="32"/>
                    <a:pt x="8" y="27"/>
                    <a:pt x="8" y="20"/>
                  </a:cubicBezTo>
                  <a:cubicBezTo>
                    <a:pt x="8" y="14"/>
                    <a:pt x="13" y="8"/>
                    <a:pt x="20" y="8"/>
                  </a:cubicBezTo>
                  <a:close/>
                  <a:moveTo>
                    <a:pt x="24" y="64"/>
                  </a:moveTo>
                  <a:cubicBezTo>
                    <a:pt x="20" y="64"/>
                    <a:pt x="20" y="64"/>
                    <a:pt x="20" y="64"/>
                  </a:cubicBezTo>
                  <a:cubicBezTo>
                    <a:pt x="18" y="64"/>
                    <a:pt x="16" y="66"/>
                    <a:pt x="16" y="68"/>
                  </a:cubicBezTo>
                  <a:cubicBezTo>
                    <a:pt x="16" y="70"/>
                    <a:pt x="18" y="72"/>
                    <a:pt x="20" y="72"/>
                  </a:cubicBezTo>
                  <a:cubicBezTo>
                    <a:pt x="24" y="72"/>
                    <a:pt x="24" y="72"/>
                    <a:pt x="24" y="72"/>
                  </a:cubicBezTo>
                  <a:cubicBezTo>
                    <a:pt x="26" y="72"/>
                    <a:pt x="28" y="70"/>
                    <a:pt x="28" y="68"/>
                  </a:cubicBezTo>
                  <a:cubicBezTo>
                    <a:pt x="28" y="66"/>
                    <a:pt x="26" y="64"/>
                    <a:pt x="24" y="64"/>
                  </a:cubicBezTo>
                  <a:close/>
                  <a:moveTo>
                    <a:pt x="76" y="48"/>
                  </a:moveTo>
                  <a:cubicBezTo>
                    <a:pt x="20" y="48"/>
                    <a:pt x="20" y="48"/>
                    <a:pt x="20" y="48"/>
                  </a:cubicBezTo>
                  <a:cubicBezTo>
                    <a:pt x="9" y="48"/>
                    <a:pt x="0" y="57"/>
                    <a:pt x="0" y="68"/>
                  </a:cubicBezTo>
                  <a:cubicBezTo>
                    <a:pt x="0" y="79"/>
                    <a:pt x="9" y="88"/>
                    <a:pt x="20" y="88"/>
                  </a:cubicBezTo>
                  <a:cubicBezTo>
                    <a:pt x="76" y="88"/>
                    <a:pt x="76" y="88"/>
                    <a:pt x="76" y="88"/>
                  </a:cubicBezTo>
                  <a:cubicBezTo>
                    <a:pt x="87" y="88"/>
                    <a:pt x="96" y="79"/>
                    <a:pt x="96" y="68"/>
                  </a:cubicBezTo>
                  <a:cubicBezTo>
                    <a:pt x="96" y="57"/>
                    <a:pt x="87" y="48"/>
                    <a:pt x="76" y="48"/>
                  </a:cubicBezTo>
                  <a:close/>
                  <a:moveTo>
                    <a:pt x="76" y="80"/>
                  </a:moveTo>
                  <a:cubicBezTo>
                    <a:pt x="20" y="80"/>
                    <a:pt x="20" y="80"/>
                    <a:pt x="20" y="80"/>
                  </a:cubicBezTo>
                  <a:cubicBezTo>
                    <a:pt x="13" y="80"/>
                    <a:pt x="8" y="75"/>
                    <a:pt x="8" y="68"/>
                  </a:cubicBezTo>
                  <a:cubicBezTo>
                    <a:pt x="8" y="62"/>
                    <a:pt x="13" y="56"/>
                    <a:pt x="20" y="56"/>
                  </a:cubicBezTo>
                  <a:cubicBezTo>
                    <a:pt x="76" y="56"/>
                    <a:pt x="76" y="56"/>
                    <a:pt x="76" y="56"/>
                  </a:cubicBezTo>
                  <a:cubicBezTo>
                    <a:pt x="83" y="56"/>
                    <a:pt x="88" y="62"/>
                    <a:pt x="88" y="68"/>
                  </a:cubicBezTo>
                  <a:cubicBezTo>
                    <a:pt x="88" y="75"/>
                    <a:pt x="83" y="80"/>
                    <a:pt x="76" y="8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125059507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E2CE9554-133D-40E5-B864-F5587C1A7E34}"/>
              </a:ext>
            </a:extLst>
          </p:cNvPr>
          <p:cNvSpPr txBox="1"/>
          <p:nvPr/>
        </p:nvSpPr>
        <p:spPr>
          <a:xfrm>
            <a:off x="1006626" y="218311"/>
            <a:ext cx="1561864" cy="46166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10" name="文本框 9">
            <a:extLst>
              <a:ext uri="{FF2B5EF4-FFF2-40B4-BE49-F238E27FC236}">
                <a16:creationId xmlns:a16="http://schemas.microsoft.com/office/drawing/2014/main" xmlns="" id="{E62DD61C-36CE-4D99-AF3E-699FC25FBC0C}"/>
              </a:ext>
            </a:extLst>
          </p:cNvPr>
          <p:cNvSpPr txBox="1"/>
          <p:nvPr/>
        </p:nvSpPr>
        <p:spPr>
          <a:xfrm>
            <a:off x="1021383" y="606115"/>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sp>
        <p:nvSpPr>
          <p:cNvPr id="11" name="椭圆 4">
            <a:extLst>
              <a:ext uri="{FF2B5EF4-FFF2-40B4-BE49-F238E27FC236}">
                <a16:creationId xmlns:a16="http://schemas.microsoft.com/office/drawing/2014/main" xmlns="" id="{20A62DAB-7AC3-4D82-9371-7EE31C3CC117}"/>
              </a:ext>
            </a:extLst>
          </p:cNvPr>
          <p:cNvSpPr/>
          <p:nvPr/>
        </p:nvSpPr>
        <p:spPr>
          <a:xfrm>
            <a:off x="304524" y="274846"/>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5F5300BF-0EB8-4667-A64A-458F14F71587}"/>
              </a:ext>
            </a:extLst>
          </p:cNvPr>
          <p:cNvSpPr txBox="1"/>
          <p:nvPr/>
        </p:nvSpPr>
        <p:spPr>
          <a:xfrm>
            <a:off x="349479" y="315296"/>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03</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cxnSp>
        <p:nvCxnSpPr>
          <p:cNvPr id="13" name="直接连接符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4C52E320-41B7-4A92-86FF-25DD466539EA}"/>
              </a:ext>
            </a:extLst>
          </p:cNvPr>
          <p:cNvCxnSpPr>
            <a:cxnSpLocks/>
          </p:cNvCxnSpPr>
          <p:nvPr/>
        </p:nvCxnSpPr>
        <p:spPr>
          <a:xfrm flipH="1" flipV="1">
            <a:off x="1757021" y="3638939"/>
            <a:ext cx="8604000" cy="13954"/>
          </a:xfrm>
          <a:prstGeom prst="line">
            <a:avLst/>
          </a:prstGeom>
          <a:noFill/>
          <a:ln w="6350" cap="flat" cmpd="sng" algn="ctr">
            <a:solidFill>
              <a:srgbClr val="2E2E2E"/>
            </a:solidFill>
            <a:prstDash val="solid"/>
          </a:ln>
          <a:effectLst/>
        </p:spPr>
      </p:cxnSp>
      <p:grpSp>
        <p:nvGrpSpPr>
          <p:cNvPr id="63" name="组合 62">
            <a:extLst>
              <a:ext uri="{FF2B5EF4-FFF2-40B4-BE49-F238E27FC236}">
                <a16:creationId xmlns:a16="http://schemas.microsoft.com/office/drawing/2014/main" xmlns="" id="{490B39C2-9441-464C-8292-A6DF54357CB5}"/>
              </a:ext>
            </a:extLst>
          </p:cNvPr>
          <p:cNvGrpSpPr/>
          <p:nvPr/>
        </p:nvGrpSpPr>
        <p:grpSpPr>
          <a:xfrm>
            <a:off x="732944" y="1832151"/>
            <a:ext cx="2156936" cy="3666372"/>
            <a:chOff x="732944" y="1832151"/>
            <a:chExt cx="2156936" cy="3666372"/>
          </a:xfrm>
        </p:grpSpPr>
        <p:sp>
          <p:nvSpPr>
            <p:cNvPr id="19"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756073B2-F7E0-4C89-8888-3431C4EB5B83}"/>
                </a:ext>
              </a:extLst>
            </p:cNvPr>
            <p:cNvSpPr>
              <a:spLocks noChangeArrowheads="1"/>
            </p:cNvSpPr>
            <p:nvPr/>
          </p:nvSpPr>
          <p:spPr bwMode="auto">
            <a:xfrm>
              <a:off x="1718412" y="3542318"/>
              <a:ext cx="186001" cy="186002"/>
            </a:xfrm>
            <a:prstGeom prst="diamond">
              <a:avLst/>
            </a:prstGeom>
            <a:gradFill flip="none" rotWithShape="0">
              <a:gsLst>
                <a:gs pos="0">
                  <a:srgbClr val="FA920D"/>
                </a:gs>
                <a:gs pos="100000">
                  <a:srgbClr val="EE471E"/>
                </a:gs>
              </a:gsLst>
              <a:lin ang="2700000" scaled="1"/>
              <a:tileRect/>
            </a:gradFill>
            <a:ln w="15875"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0" name="Freeform 30">
              <a:extLst>
                <a:ext uri="{FF2B5EF4-FFF2-40B4-BE49-F238E27FC236}">
                  <a16:creationId xmlns:a16="http://schemas.microsoft.com/office/drawing/2014/main" xmlns="" id="{DE4A079A-4766-44E5-8BB1-B9970DA99F6A}"/>
                </a:ext>
              </a:extLst>
            </p:cNvPr>
            <p:cNvSpPr/>
            <p:nvPr/>
          </p:nvSpPr>
          <p:spPr bwMode="auto">
            <a:xfrm flipV="1">
              <a:off x="1125085" y="1832151"/>
              <a:ext cx="1372654" cy="156289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gradFill flip="none" rotWithShape="0">
              <a:gsLst>
                <a:gs pos="0">
                  <a:srgbClr val="FA920D">
                    <a:alpha val="50000"/>
                  </a:srgbClr>
                </a:gs>
                <a:gs pos="100000">
                  <a:srgbClr val="EE471E"/>
                </a:gs>
              </a:gsLst>
              <a:lin ang="2700000" scaled="1"/>
              <a:tileRect/>
            </a:gradFill>
            <a:ln w="15875" cap="flat" cmpd="sng" algn="ctr">
              <a:noFill/>
              <a:prstDash val="solid"/>
            </a:ln>
            <a:effectLst/>
          </p:spPr>
          <p:txBody>
            <a:bodyPr rtlCol="0" anchor="ctr"/>
            <a:lstStyle/>
            <a:p>
              <a:pPr algn="ctr"/>
              <a:endParaRPr lang="zh-CN" altLang="en-US" dirty="0">
                <a:solidFill>
                  <a:srgbClr val="FFC000"/>
                </a:solidFill>
                <a:latin typeface="思源黑体 CN Bold" panose="020B0800000000000000" pitchFamily="34" charset="-122"/>
                <a:ea typeface="思源黑体 CN Bold" panose="020B0800000000000000" pitchFamily="34" charset="-122"/>
              </a:endParaRPr>
            </a:p>
          </p:txBody>
        </p:sp>
        <p:sp>
          <p:nvSpPr>
            <p:cNvPr id="21" name="圆角矩形 23">
              <a:extLst>
                <a:ext uri="{FF2B5EF4-FFF2-40B4-BE49-F238E27FC236}">
                  <a16:creationId xmlns:a16="http://schemas.microsoft.com/office/drawing/2014/main" xmlns="" id="{9BB7E9FA-38FC-4EF8-8DB6-6A2B4BB95F87}"/>
                </a:ext>
              </a:extLst>
            </p:cNvPr>
            <p:cNvSpPr/>
            <p:nvPr/>
          </p:nvSpPr>
          <p:spPr>
            <a:xfrm flipV="1">
              <a:off x="1267389" y="1917859"/>
              <a:ext cx="1088046" cy="287463"/>
            </a:xfrm>
            <a:prstGeom prst="roundRect">
              <a:avLst>
                <a:gd name="adj" fmla="val 50000"/>
              </a:avLst>
            </a:prstGeom>
            <a:solidFill>
              <a:schemeClr val="bg1"/>
            </a:solidFill>
            <a:ln w="25400"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xmlns="" id="{D5FACC20-2C70-4E6B-B31F-2D29CA2D660B}"/>
                </a:ext>
              </a:extLst>
            </p:cNvPr>
            <p:cNvSpPr/>
            <p:nvPr/>
          </p:nvSpPr>
          <p:spPr>
            <a:xfrm>
              <a:off x="1415730" y="1900008"/>
              <a:ext cx="791364" cy="323164"/>
            </a:xfrm>
            <a:prstGeom prst="rect">
              <a:avLst/>
            </a:prstGeom>
            <a:effectLst/>
          </p:spPr>
          <p:txBody>
            <a:bodyPr wrap="square">
              <a:spAutoFit/>
            </a:bodyPr>
            <a:lstStyle/>
            <a:p>
              <a:pPr algn="ctr"/>
              <a:r>
                <a:rPr lang="en-US" altLang="zh-CN" sz="150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15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3" name="Freeform 48">
              <a:extLst>
                <a:ext uri="{FF2B5EF4-FFF2-40B4-BE49-F238E27FC236}">
                  <a16:creationId xmlns:a16="http://schemas.microsoft.com/office/drawing/2014/main" xmlns="" id="{9B627A32-7829-4607-9D19-DA341954587C}"/>
                </a:ext>
              </a:extLst>
            </p:cNvPr>
            <p:cNvSpPr>
              <a:spLocks noEditPoints="1"/>
            </p:cNvSpPr>
            <p:nvPr/>
          </p:nvSpPr>
          <p:spPr bwMode="auto">
            <a:xfrm>
              <a:off x="1611462" y="2641162"/>
              <a:ext cx="399901" cy="38278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ysClr val="window" lastClr="FFFFFF"/>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7" name="矩形 16">
              <a:extLst>
                <a:ext uri="{FF2B5EF4-FFF2-40B4-BE49-F238E27FC236}">
                  <a16:creationId xmlns:a16="http://schemas.microsoft.com/office/drawing/2014/main" xmlns="" id="{CE0D1809-0A6E-4AA3-801B-5B8A6F8CEF47}"/>
                </a:ext>
              </a:extLst>
            </p:cNvPr>
            <p:cNvSpPr/>
            <p:nvPr/>
          </p:nvSpPr>
          <p:spPr>
            <a:xfrm>
              <a:off x="910613" y="3886543"/>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8" name="文本框 17">
              <a:extLst>
                <a:ext uri="{FF2B5EF4-FFF2-40B4-BE49-F238E27FC236}">
                  <a16:creationId xmlns:a16="http://schemas.microsoft.com/office/drawing/2014/main" xmlns="" id="{BCA13E4C-4E2B-489D-B493-5DF427A1DF12}"/>
                </a:ext>
              </a:extLst>
            </p:cNvPr>
            <p:cNvSpPr txBox="1"/>
            <p:nvPr/>
          </p:nvSpPr>
          <p:spPr>
            <a:xfrm>
              <a:off x="732944" y="4326920"/>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65" name="组合 64">
            <a:extLst>
              <a:ext uri="{FF2B5EF4-FFF2-40B4-BE49-F238E27FC236}">
                <a16:creationId xmlns:a16="http://schemas.microsoft.com/office/drawing/2014/main" xmlns="" id="{0D69EF77-6FD0-4C2D-AB70-BD592A47AB5F}"/>
              </a:ext>
            </a:extLst>
          </p:cNvPr>
          <p:cNvGrpSpPr/>
          <p:nvPr/>
        </p:nvGrpSpPr>
        <p:grpSpPr>
          <a:xfrm>
            <a:off x="5017532" y="1832151"/>
            <a:ext cx="2156936" cy="3666372"/>
            <a:chOff x="5017532" y="1832151"/>
            <a:chExt cx="2156936" cy="3666372"/>
          </a:xfrm>
        </p:grpSpPr>
        <p:sp>
          <p:nvSpPr>
            <p:cNvPr id="29"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36E5341A-24EB-4501-8F87-463430A267F5}"/>
                </a:ext>
              </a:extLst>
            </p:cNvPr>
            <p:cNvSpPr>
              <a:spLocks noChangeArrowheads="1"/>
            </p:cNvSpPr>
            <p:nvPr/>
          </p:nvSpPr>
          <p:spPr bwMode="auto">
            <a:xfrm>
              <a:off x="6003000" y="3556272"/>
              <a:ext cx="186001" cy="186002"/>
            </a:xfrm>
            <a:prstGeom prst="diamond">
              <a:avLst/>
            </a:prstGeom>
            <a:gradFill flip="none" rotWithShape="0">
              <a:gsLst>
                <a:gs pos="0">
                  <a:srgbClr val="FA920D"/>
                </a:gs>
                <a:gs pos="100000">
                  <a:srgbClr val="EE471E"/>
                </a:gs>
              </a:gsLst>
              <a:lin ang="2700000" scaled="1"/>
              <a:tileRect/>
            </a:gradFill>
            <a:ln w="15875"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0" name="Freeform 30">
              <a:extLst>
                <a:ext uri="{FF2B5EF4-FFF2-40B4-BE49-F238E27FC236}">
                  <a16:creationId xmlns:a16="http://schemas.microsoft.com/office/drawing/2014/main" xmlns="" id="{86BBA358-5DD5-4866-9713-6724BB3ABEFD}"/>
                </a:ext>
              </a:extLst>
            </p:cNvPr>
            <p:cNvSpPr/>
            <p:nvPr/>
          </p:nvSpPr>
          <p:spPr bwMode="auto">
            <a:xfrm flipV="1">
              <a:off x="5409673" y="1832151"/>
              <a:ext cx="1372654" cy="156289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gradFill flip="none" rotWithShape="0">
              <a:gsLst>
                <a:gs pos="0">
                  <a:srgbClr val="FA920D">
                    <a:alpha val="50000"/>
                  </a:srgbClr>
                </a:gs>
                <a:gs pos="100000">
                  <a:srgbClr val="EE471E"/>
                </a:gs>
              </a:gsLst>
              <a:lin ang="2700000" scaled="1"/>
              <a:tileRect/>
            </a:gradFill>
            <a:ln w="15875" cap="flat" cmpd="sng" algn="ctr">
              <a:noFill/>
              <a:prstDash val="solid"/>
            </a:ln>
            <a:effectLst/>
          </p:spPr>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1" name="圆角矩形 28">
              <a:extLst>
                <a:ext uri="{FF2B5EF4-FFF2-40B4-BE49-F238E27FC236}">
                  <a16:creationId xmlns:a16="http://schemas.microsoft.com/office/drawing/2014/main" xmlns="" id="{F28AEDF7-2ABE-46D3-835C-DDC3F3C15A83}"/>
                </a:ext>
              </a:extLst>
            </p:cNvPr>
            <p:cNvSpPr/>
            <p:nvPr/>
          </p:nvSpPr>
          <p:spPr>
            <a:xfrm flipV="1">
              <a:off x="5551977" y="1917859"/>
              <a:ext cx="1088046" cy="287463"/>
            </a:xfrm>
            <a:prstGeom prst="roundRect">
              <a:avLst>
                <a:gd name="adj" fmla="val 50000"/>
              </a:avLst>
            </a:prstGeom>
            <a:solidFill>
              <a:schemeClr val="bg1"/>
            </a:solidFill>
            <a:ln w="25400"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2" name="矩形 31">
              <a:extLst>
                <a:ext uri="{FF2B5EF4-FFF2-40B4-BE49-F238E27FC236}">
                  <a16:creationId xmlns:a16="http://schemas.microsoft.com/office/drawing/2014/main" xmlns="" id="{AC6F9B02-640C-476E-9928-03D1AE61FEA7}"/>
                </a:ext>
              </a:extLst>
            </p:cNvPr>
            <p:cNvSpPr/>
            <p:nvPr/>
          </p:nvSpPr>
          <p:spPr>
            <a:xfrm>
              <a:off x="5700318" y="1900008"/>
              <a:ext cx="791364" cy="323164"/>
            </a:xfrm>
            <a:prstGeom prst="rect">
              <a:avLst/>
            </a:prstGeom>
            <a:effectLst/>
          </p:spPr>
          <p:txBody>
            <a:bodyPr wrap="square">
              <a:spAutoFit/>
            </a:bodyPr>
            <a:lstStyle/>
            <a:p>
              <a:pPr algn="ctr"/>
              <a:r>
                <a:rPr lang="en-US" altLang="zh-CN" sz="150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15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3" name="Freeform 26">
              <a:extLst>
                <a:ext uri="{FF2B5EF4-FFF2-40B4-BE49-F238E27FC236}">
                  <a16:creationId xmlns:a16="http://schemas.microsoft.com/office/drawing/2014/main" xmlns="" id="{AF62C7A9-CE9E-4028-B9A1-00FD44EC5A77}"/>
                </a:ext>
              </a:extLst>
            </p:cNvPr>
            <p:cNvSpPr>
              <a:spLocks noEditPoints="1"/>
            </p:cNvSpPr>
            <p:nvPr/>
          </p:nvSpPr>
          <p:spPr bwMode="auto">
            <a:xfrm>
              <a:off x="5930602" y="2641162"/>
              <a:ext cx="330796" cy="34754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ysClr val="window" lastClr="FFFFFF"/>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7" name="矩形 26">
              <a:extLst>
                <a:ext uri="{FF2B5EF4-FFF2-40B4-BE49-F238E27FC236}">
                  <a16:creationId xmlns:a16="http://schemas.microsoft.com/office/drawing/2014/main" xmlns="" id="{EB2C84FF-7088-4D86-8754-87DA360792F3}"/>
                </a:ext>
              </a:extLst>
            </p:cNvPr>
            <p:cNvSpPr/>
            <p:nvPr/>
          </p:nvSpPr>
          <p:spPr>
            <a:xfrm>
              <a:off x="5195201" y="3886543"/>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8" name="文本框 27">
              <a:extLst>
                <a:ext uri="{FF2B5EF4-FFF2-40B4-BE49-F238E27FC236}">
                  <a16:creationId xmlns:a16="http://schemas.microsoft.com/office/drawing/2014/main" xmlns="" id="{FD8C3ED8-ACB5-41A5-A2A1-973D60054AF1}"/>
                </a:ext>
              </a:extLst>
            </p:cNvPr>
            <p:cNvSpPr txBox="1"/>
            <p:nvPr/>
          </p:nvSpPr>
          <p:spPr>
            <a:xfrm>
              <a:off x="5017532" y="4326920"/>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69" name="组合 68">
            <a:extLst>
              <a:ext uri="{FF2B5EF4-FFF2-40B4-BE49-F238E27FC236}">
                <a16:creationId xmlns:a16="http://schemas.microsoft.com/office/drawing/2014/main" xmlns="" id="{A1D7E6AD-2D37-43EF-AE26-4717D2DBF3CA}"/>
              </a:ext>
            </a:extLst>
          </p:cNvPr>
          <p:cNvGrpSpPr/>
          <p:nvPr/>
        </p:nvGrpSpPr>
        <p:grpSpPr>
          <a:xfrm>
            <a:off x="9302120" y="1866018"/>
            <a:ext cx="2156936" cy="3632505"/>
            <a:chOff x="9302120" y="1866018"/>
            <a:chExt cx="2156936" cy="3632505"/>
          </a:xfrm>
        </p:grpSpPr>
        <p:sp>
          <p:nvSpPr>
            <p:cNvPr id="3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F565EA43-069B-43F9-999E-351AD12EE1F3}"/>
                </a:ext>
              </a:extLst>
            </p:cNvPr>
            <p:cNvSpPr>
              <a:spLocks noChangeArrowheads="1"/>
            </p:cNvSpPr>
            <p:nvPr/>
          </p:nvSpPr>
          <p:spPr bwMode="auto">
            <a:xfrm>
              <a:off x="10287588" y="3556272"/>
              <a:ext cx="186001" cy="186002"/>
            </a:xfrm>
            <a:prstGeom prst="diamond">
              <a:avLst/>
            </a:prstGeom>
            <a:gradFill flip="none" rotWithShape="0">
              <a:gsLst>
                <a:gs pos="0">
                  <a:srgbClr val="FA920D"/>
                </a:gs>
                <a:gs pos="100000">
                  <a:srgbClr val="EE471E"/>
                </a:gs>
              </a:gsLst>
              <a:lin ang="2700000" scaled="1"/>
              <a:tileRect/>
            </a:gradFill>
            <a:ln w="15875"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6" name="Freeform 30">
              <a:extLst>
                <a:ext uri="{FF2B5EF4-FFF2-40B4-BE49-F238E27FC236}">
                  <a16:creationId xmlns:a16="http://schemas.microsoft.com/office/drawing/2014/main" xmlns="" id="{B4CF21E0-2977-4776-8E22-1B12DC8433A4}"/>
                </a:ext>
              </a:extLst>
            </p:cNvPr>
            <p:cNvSpPr/>
            <p:nvPr/>
          </p:nvSpPr>
          <p:spPr bwMode="auto">
            <a:xfrm flipV="1">
              <a:off x="9694261" y="1866018"/>
              <a:ext cx="1372654" cy="156289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gradFill flip="none" rotWithShape="0">
              <a:gsLst>
                <a:gs pos="0">
                  <a:srgbClr val="FA920D">
                    <a:alpha val="50000"/>
                  </a:srgbClr>
                </a:gs>
                <a:gs pos="100000">
                  <a:srgbClr val="EE471E"/>
                </a:gs>
              </a:gsLst>
              <a:lin ang="2700000" scaled="1"/>
              <a:tileRect/>
            </a:gradFill>
            <a:ln w="15875" cap="flat" cmpd="sng" algn="ctr">
              <a:noFill/>
              <a:prstDash val="solid"/>
            </a:ln>
            <a:effectLst/>
          </p:spPr>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7" name="圆角矩形 40">
              <a:extLst>
                <a:ext uri="{FF2B5EF4-FFF2-40B4-BE49-F238E27FC236}">
                  <a16:creationId xmlns:a16="http://schemas.microsoft.com/office/drawing/2014/main" xmlns="" id="{74DF6776-7C17-4F63-B798-449435C62A91}"/>
                </a:ext>
              </a:extLst>
            </p:cNvPr>
            <p:cNvSpPr/>
            <p:nvPr/>
          </p:nvSpPr>
          <p:spPr>
            <a:xfrm flipV="1">
              <a:off x="9836565" y="1917859"/>
              <a:ext cx="1088046" cy="287463"/>
            </a:xfrm>
            <a:prstGeom prst="roundRect">
              <a:avLst>
                <a:gd name="adj" fmla="val 50000"/>
              </a:avLst>
            </a:prstGeom>
            <a:solidFill>
              <a:schemeClr val="bg1"/>
            </a:solidFill>
            <a:ln w="25400"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8" name="矩形 37">
              <a:extLst>
                <a:ext uri="{FF2B5EF4-FFF2-40B4-BE49-F238E27FC236}">
                  <a16:creationId xmlns:a16="http://schemas.microsoft.com/office/drawing/2014/main" xmlns="" id="{D6B7CC91-C869-49BC-AF8D-D227A5AD066E}"/>
                </a:ext>
              </a:extLst>
            </p:cNvPr>
            <p:cNvSpPr/>
            <p:nvPr/>
          </p:nvSpPr>
          <p:spPr>
            <a:xfrm>
              <a:off x="9984906" y="1900008"/>
              <a:ext cx="791364" cy="323164"/>
            </a:xfrm>
            <a:prstGeom prst="rect">
              <a:avLst/>
            </a:prstGeom>
            <a:effectLst/>
          </p:spPr>
          <p:txBody>
            <a:bodyPr wrap="square">
              <a:spAutoFit/>
            </a:bodyPr>
            <a:lstStyle/>
            <a:p>
              <a:pPr algn="ctr"/>
              <a:r>
                <a:rPr lang="en-US" altLang="zh-CN" sz="150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15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9" name="Freeform 16">
              <a:extLst>
                <a:ext uri="{FF2B5EF4-FFF2-40B4-BE49-F238E27FC236}">
                  <a16:creationId xmlns:a16="http://schemas.microsoft.com/office/drawing/2014/main" xmlns="" id="{9711C538-E335-4626-85DF-8AB744C78F4B}"/>
                </a:ext>
              </a:extLst>
            </p:cNvPr>
            <p:cNvSpPr>
              <a:spLocks noEditPoints="1"/>
            </p:cNvSpPr>
            <p:nvPr/>
          </p:nvSpPr>
          <p:spPr bwMode="auto">
            <a:xfrm>
              <a:off x="10148272" y="2662455"/>
              <a:ext cx="464632" cy="370529"/>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ysClr val="window" lastClr="FFFFFF"/>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1" name="矩形 40">
              <a:extLst>
                <a:ext uri="{FF2B5EF4-FFF2-40B4-BE49-F238E27FC236}">
                  <a16:creationId xmlns:a16="http://schemas.microsoft.com/office/drawing/2014/main" xmlns="" id="{9B18182B-4BEA-47AA-BDA0-C8F178E99CC3}"/>
                </a:ext>
              </a:extLst>
            </p:cNvPr>
            <p:cNvSpPr/>
            <p:nvPr/>
          </p:nvSpPr>
          <p:spPr>
            <a:xfrm>
              <a:off x="9479789" y="3886543"/>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2" name="文本框 41">
              <a:extLst>
                <a:ext uri="{FF2B5EF4-FFF2-40B4-BE49-F238E27FC236}">
                  <a16:creationId xmlns:a16="http://schemas.microsoft.com/office/drawing/2014/main" xmlns="" id="{8A5180B3-536C-41E8-AFFD-B706BF07C1A9}"/>
                </a:ext>
              </a:extLst>
            </p:cNvPr>
            <p:cNvSpPr txBox="1"/>
            <p:nvPr/>
          </p:nvSpPr>
          <p:spPr>
            <a:xfrm>
              <a:off x="9302120" y="4326920"/>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64" name="组合 63">
            <a:extLst>
              <a:ext uri="{FF2B5EF4-FFF2-40B4-BE49-F238E27FC236}">
                <a16:creationId xmlns:a16="http://schemas.microsoft.com/office/drawing/2014/main" xmlns="" id="{B8EADCCA-FE75-4E34-A382-EB936B3E5600}"/>
              </a:ext>
            </a:extLst>
          </p:cNvPr>
          <p:cNvGrpSpPr/>
          <p:nvPr/>
        </p:nvGrpSpPr>
        <p:grpSpPr>
          <a:xfrm>
            <a:off x="2875238" y="1763867"/>
            <a:ext cx="2156936" cy="3631287"/>
            <a:chOff x="2875238" y="1763867"/>
            <a:chExt cx="2156936" cy="3631287"/>
          </a:xfrm>
        </p:grpSpPr>
        <p:sp>
          <p:nvSpPr>
            <p:cNvPr id="58"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0CC051A1-0CB8-4FD5-BE02-4A740DF4B9F7}"/>
                </a:ext>
              </a:extLst>
            </p:cNvPr>
            <p:cNvSpPr>
              <a:spLocks noChangeArrowheads="1"/>
            </p:cNvSpPr>
            <p:nvPr/>
          </p:nvSpPr>
          <p:spPr bwMode="auto">
            <a:xfrm>
              <a:off x="3860706" y="3546914"/>
              <a:ext cx="186001" cy="186002"/>
            </a:xfrm>
            <a:prstGeom prst="diamond">
              <a:avLst/>
            </a:prstGeom>
            <a:solidFill>
              <a:schemeClr val="tx1">
                <a:lumMod val="65000"/>
                <a:lumOff val="35000"/>
              </a:schemeClr>
            </a:solidFill>
            <a:ln w="15875"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9" name="Freeform 30">
              <a:extLst>
                <a:ext uri="{FF2B5EF4-FFF2-40B4-BE49-F238E27FC236}">
                  <a16:creationId xmlns:a16="http://schemas.microsoft.com/office/drawing/2014/main" xmlns="" id="{789AE047-4EA2-418F-A081-082C041CF7C5}"/>
                </a:ext>
              </a:extLst>
            </p:cNvPr>
            <p:cNvSpPr/>
            <p:nvPr/>
          </p:nvSpPr>
          <p:spPr bwMode="auto">
            <a:xfrm>
              <a:off x="3267379" y="3832257"/>
              <a:ext cx="1372654" cy="156289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tx1">
                <a:lumMod val="65000"/>
                <a:lumOff val="35000"/>
              </a:schemeClr>
            </a:solidFill>
            <a:ln w="15875" cap="flat" cmpd="sng" algn="ctr">
              <a:noFill/>
              <a:prstDash val="solid"/>
            </a:ln>
            <a:effectLst/>
          </p:spPr>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0" name="圆角矩形 33">
              <a:extLst>
                <a:ext uri="{FF2B5EF4-FFF2-40B4-BE49-F238E27FC236}">
                  <a16:creationId xmlns:a16="http://schemas.microsoft.com/office/drawing/2014/main" xmlns="" id="{CCAB692D-6876-4339-A325-048B8835A965}"/>
                </a:ext>
              </a:extLst>
            </p:cNvPr>
            <p:cNvSpPr/>
            <p:nvPr/>
          </p:nvSpPr>
          <p:spPr>
            <a:xfrm>
              <a:off x="3409683" y="4985460"/>
              <a:ext cx="1088046" cy="287463"/>
            </a:xfrm>
            <a:prstGeom prst="roundRect">
              <a:avLst>
                <a:gd name="adj" fmla="val 50000"/>
              </a:avLst>
            </a:prstGeom>
            <a:solidFill>
              <a:schemeClr val="bg1"/>
            </a:solidFill>
            <a:ln w="25400"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1" name="矩形 60">
              <a:extLst>
                <a:ext uri="{FF2B5EF4-FFF2-40B4-BE49-F238E27FC236}">
                  <a16:creationId xmlns:a16="http://schemas.microsoft.com/office/drawing/2014/main" xmlns="" id="{4DE8F8B2-0E00-4956-A292-D1AA1F020921}"/>
                </a:ext>
              </a:extLst>
            </p:cNvPr>
            <p:cNvSpPr/>
            <p:nvPr/>
          </p:nvSpPr>
          <p:spPr>
            <a:xfrm>
              <a:off x="3558024" y="4967609"/>
              <a:ext cx="791364" cy="323164"/>
            </a:xfrm>
            <a:prstGeom prst="rect">
              <a:avLst/>
            </a:prstGeom>
            <a:effectLst/>
          </p:spPr>
          <p:txBody>
            <a:bodyPr wrap="square">
              <a:spAutoFit/>
            </a:bodyPr>
            <a:lstStyle/>
            <a:p>
              <a:pPr algn="ctr"/>
              <a:r>
                <a:rPr lang="en-US" altLang="zh-CN" sz="150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15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2" name="Freeform 31">
              <a:extLst>
                <a:ext uri="{FF2B5EF4-FFF2-40B4-BE49-F238E27FC236}">
                  <a16:creationId xmlns:a16="http://schemas.microsoft.com/office/drawing/2014/main" xmlns="" id="{0E52B8CD-6A6A-416F-9017-08E10223A974}"/>
                </a:ext>
              </a:extLst>
            </p:cNvPr>
            <p:cNvSpPr>
              <a:spLocks noEditPoints="1"/>
            </p:cNvSpPr>
            <p:nvPr/>
          </p:nvSpPr>
          <p:spPr bwMode="auto">
            <a:xfrm>
              <a:off x="3795778" y="4205972"/>
              <a:ext cx="315857" cy="39721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6" name="矩形 55">
              <a:extLst>
                <a:ext uri="{FF2B5EF4-FFF2-40B4-BE49-F238E27FC236}">
                  <a16:creationId xmlns:a16="http://schemas.microsoft.com/office/drawing/2014/main" xmlns="" id="{44CD9A90-86AB-4822-9673-397E344BBA0E}"/>
                </a:ext>
              </a:extLst>
            </p:cNvPr>
            <p:cNvSpPr/>
            <p:nvPr/>
          </p:nvSpPr>
          <p:spPr>
            <a:xfrm>
              <a:off x="3052907" y="1763867"/>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57" name="文本框 56">
              <a:extLst>
                <a:ext uri="{FF2B5EF4-FFF2-40B4-BE49-F238E27FC236}">
                  <a16:creationId xmlns:a16="http://schemas.microsoft.com/office/drawing/2014/main" xmlns="" id="{3795C13B-2726-4B0E-A67E-B1E196E4FFD4}"/>
                </a:ext>
              </a:extLst>
            </p:cNvPr>
            <p:cNvSpPr txBox="1"/>
            <p:nvPr/>
          </p:nvSpPr>
          <p:spPr>
            <a:xfrm>
              <a:off x="2875238" y="2204244"/>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68" name="组合 67">
            <a:extLst>
              <a:ext uri="{FF2B5EF4-FFF2-40B4-BE49-F238E27FC236}">
                <a16:creationId xmlns:a16="http://schemas.microsoft.com/office/drawing/2014/main" xmlns="" id="{17719FB3-0419-48FB-ADE0-B802A1D54889}"/>
              </a:ext>
            </a:extLst>
          </p:cNvPr>
          <p:cNvGrpSpPr/>
          <p:nvPr/>
        </p:nvGrpSpPr>
        <p:grpSpPr>
          <a:xfrm>
            <a:off x="7159826" y="1763867"/>
            <a:ext cx="2156936" cy="3644152"/>
            <a:chOff x="7159826" y="1763867"/>
            <a:chExt cx="2156936" cy="3644152"/>
          </a:xfrm>
        </p:grpSpPr>
        <p:sp>
          <p:nvSpPr>
            <p:cNvPr id="48"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a:extLst>
                <a:ext uri="{FF2B5EF4-FFF2-40B4-BE49-F238E27FC236}">
                  <a16:creationId xmlns:a16="http://schemas.microsoft.com/office/drawing/2014/main" xmlns="" id="{B9B82AD3-F461-4ADA-90D6-076905E136CD}"/>
                </a:ext>
              </a:extLst>
            </p:cNvPr>
            <p:cNvSpPr>
              <a:spLocks noChangeArrowheads="1"/>
            </p:cNvSpPr>
            <p:nvPr/>
          </p:nvSpPr>
          <p:spPr bwMode="auto">
            <a:xfrm>
              <a:off x="8145294" y="3556272"/>
              <a:ext cx="186001" cy="186002"/>
            </a:xfrm>
            <a:prstGeom prst="diamond">
              <a:avLst/>
            </a:prstGeom>
            <a:solidFill>
              <a:schemeClr val="tx1">
                <a:lumMod val="65000"/>
                <a:lumOff val="35000"/>
              </a:schemeClr>
            </a:solidFill>
            <a:ln w="15875" cap="flat" cmpd="sng" algn="ctr">
              <a:noFill/>
              <a:prstDash val="solid"/>
            </a:ln>
            <a:effectLst/>
          </p:spPr>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9" name="Freeform 32">
              <a:extLst>
                <a:ext uri="{FF2B5EF4-FFF2-40B4-BE49-F238E27FC236}">
                  <a16:creationId xmlns:a16="http://schemas.microsoft.com/office/drawing/2014/main" xmlns="" id="{1AE1FF86-DAEF-4266-B144-EBD99578E0E0}"/>
                </a:ext>
              </a:extLst>
            </p:cNvPr>
            <p:cNvSpPr/>
            <p:nvPr/>
          </p:nvSpPr>
          <p:spPr bwMode="auto">
            <a:xfrm>
              <a:off x="7551967" y="3845122"/>
              <a:ext cx="1372654" cy="156289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tx1">
                <a:lumMod val="65000"/>
                <a:lumOff val="35000"/>
              </a:schemeClr>
            </a:solidFill>
            <a:ln w="15875"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0" name="圆角矩形 45">
              <a:extLst>
                <a:ext uri="{FF2B5EF4-FFF2-40B4-BE49-F238E27FC236}">
                  <a16:creationId xmlns:a16="http://schemas.microsoft.com/office/drawing/2014/main" xmlns="" id="{823D80CF-5B66-4A6E-9EDE-592BD5F5F68E}"/>
                </a:ext>
              </a:extLst>
            </p:cNvPr>
            <p:cNvSpPr/>
            <p:nvPr/>
          </p:nvSpPr>
          <p:spPr>
            <a:xfrm>
              <a:off x="7694271" y="4985460"/>
              <a:ext cx="1088046" cy="287463"/>
            </a:xfrm>
            <a:prstGeom prst="roundRect">
              <a:avLst>
                <a:gd name="adj" fmla="val 50000"/>
              </a:avLst>
            </a:prstGeom>
            <a:solidFill>
              <a:schemeClr val="bg1"/>
            </a:solidFill>
            <a:ln w="25400" cap="flat" cmpd="sng" algn="ctr">
              <a:noFill/>
              <a:prstDash val="solid"/>
            </a:ln>
            <a:effectLst/>
          </p:spPr>
          <p:txBody>
            <a:bodyPr rtlCol="0" anchor="ctr"/>
            <a:lstStyle/>
            <a:p>
              <a:pPr algn="ctr"/>
              <a:endPar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1" name="矩形 50">
              <a:extLst>
                <a:ext uri="{FF2B5EF4-FFF2-40B4-BE49-F238E27FC236}">
                  <a16:creationId xmlns:a16="http://schemas.microsoft.com/office/drawing/2014/main" xmlns="" id="{FD26A2A0-2ECC-4BAD-A00A-699AC74B0359}"/>
                </a:ext>
              </a:extLst>
            </p:cNvPr>
            <p:cNvSpPr/>
            <p:nvPr/>
          </p:nvSpPr>
          <p:spPr>
            <a:xfrm>
              <a:off x="7842612" y="4967609"/>
              <a:ext cx="791364" cy="323164"/>
            </a:xfrm>
            <a:prstGeom prst="rect">
              <a:avLst/>
            </a:prstGeom>
            <a:effectLst/>
          </p:spPr>
          <p:txBody>
            <a:bodyPr wrap="square">
              <a:spAutoFit/>
            </a:bodyPr>
            <a:lstStyle/>
            <a:p>
              <a:pPr algn="ctr"/>
              <a:r>
                <a:rPr lang="en-US" altLang="zh-CN" sz="150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15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6" name="矩形 45">
              <a:extLst>
                <a:ext uri="{FF2B5EF4-FFF2-40B4-BE49-F238E27FC236}">
                  <a16:creationId xmlns:a16="http://schemas.microsoft.com/office/drawing/2014/main" xmlns="" id="{7D098C5B-BB02-4BDC-9B25-7765D1E4CFD1}"/>
                </a:ext>
              </a:extLst>
            </p:cNvPr>
            <p:cNvSpPr/>
            <p:nvPr/>
          </p:nvSpPr>
          <p:spPr>
            <a:xfrm>
              <a:off x="7337495" y="1763867"/>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7" name="文本框 46">
              <a:extLst>
                <a:ext uri="{FF2B5EF4-FFF2-40B4-BE49-F238E27FC236}">
                  <a16:creationId xmlns:a16="http://schemas.microsoft.com/office/drawing/2014/main" xmlns="" id="{5B844C78-1D41-4FCB-B297-A561842666AB}"/>
                </a:ext>
              </a:extLst>
            </p:cNvPr>
            <p:cNvSpPr txBox="1"/>
            <p:nvPr/>
          </p:nvSpPr>
          <p:spPr>
            <a:xfrm>
              <a:off x="7159826" y="2204244"/>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此处键入文本</a:t>
              </a:r>
            </a:p>
          </p:txBody>
        </p:sp>
        <p:pic>
          <p:nvPicPr>
            <p:cNvPr id="67" name="图形 66">
              <a:extLst>
                <a:ext uri="{FF2B5EF4-FFF2-40B4-BE49-F238E27FC236}">
                  <a16:creationId xmlns:a16="http://schemas.microsoft.com/office/drawing/2014/main" xmlns="" id="{5AD5C1A7-8CE2-4775-AE45-F5FD12954F5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7996486" y="4114800"/>
              <a:ext cx="483616" cy="483616"/>
            </a:xfrm>
            <a:prstGeom prst="rect">
              <a:avLst/>
            </a:prstGeom>
          </p:spPr>
        </p:pic>
      </p:grpSp>
    </p:spTree>
    <p:extLst>
      <p:ext uri="{BB962C8B-B14F-4D97-AF65-F5344CB8AC3E}">
        <p14:creationId xmlns:p14="http://schemas.microsoft.com/office/powerpoint/2010/main" val="32219192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anim calcmode="lin" valueType="num">
                                      <p:cBhvr>
                                        <p:cTn id="8" dur="500" fill="hold"/>
                                        <p:tgtEl>
                                          <p:spTgt spid="63"/>
                                        </p:tgtEl>
                                        <p:attrNameLst>
                                          <p:attrName>ppt_x</p:attrName>
                                        </p:attrNameLst>
                                      </p:cBhvr>
                                      <p:tavLst>
                                        <p:tav tm="0">
                                          <p:val>
                                            <p:strVal val="#ppt_x"/>
                                          </p:val>
                                        </p:tav>
                                        <p:tav tm="100000">
                                          <p:val>
                                            <p:strVal val="#ppt_x"/>
                                          </p:val>
                                        </p:tav>
                                      </p:tavLst>
                                    </p:anim>
                                    <p:anim calcmode="lin" valueType="num">
                                      <p:cBhvr>
                                        <p:cTn id="9" dur="500" fill="hold"/>
                                        <p:tgtEl>
                                          <p:spTgt spid="6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anim calcmode="lin" valueType="num">
                                      <p:cBhvr>
                                        <p:cTn id="14" dur="500" fill="hold"/>
                                        <p:tgtEl>
                                          <p:spTgt spid="64"/>
                                        </p:tgtEl>
                                        <p:attrNameLst>
                                          <p:attrName>ppt_x</p:attrName>
                                        </p:attrNameLst>
                                      </p:cBhvr>
                                      <p:tavLst>
                                        <p:tav tm="0">
                                          <p:val>
                                            <p:strVal val="#ppt_x"/>
                                          </p:val>
                                        </p:tav>
                                        <p:tav tm="100000">
                                          <p:val>
                                            <p:strVal val="#ppt_x"/>
                                          </p:val>
                                        </p:tav>
                                      </p:tavLst>
                                    </p:anim>
                                    <p:anim calcmode="lin" valueType="num">
                                      <p:cBhvr>
                                        <p:cTn id="15" dur="500" fill="hold"/>
                                        <p:tgtEl>
                                          <p:spTgt spid="6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anim calcmode="lin" valueType="num">
                                      <p:cBhvr>
                                        <p:cTn id="20" dur="500" fill="hold"/>
                                        <p:tgtEl>
                                          <p:spTgt spid="65"/>
                                        </p:tgtEl>
                                        <p:attrNameLst>
                                          <p:attrName>ppt_x</p:attrName>
                                        </p:attrNameLst>
                                      </p:cBhvr>
                                      <p:tavLst>
                                        <p:tav tm="0">
                                          <p:val>
                                            <p:strVal val="#ppt_x"/>
                                          </p:val>
                                        </p:tav>
                                        <p:tav tm="100000">
                                          <p:val>
                                            <p:strVal val="#ppt_x"/>
                                          </p:val>
                                        </p:tav>
                                      </p:tavLst>
                                    </p:anim>
                                    <p:anim calcmode="lin" valueType="num">
                                      <p:cBhvr>
                                        <p:cTn id="21" dur="500" fill="hold"/>
                                        <p:tgtEl>
                                          <p:spTgt spid="6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anim calcmode="lin" valueType="num">
                                      <p:cBhvr>
                                        <p:cTn id="32" dur="500" fill="hold"/>
                                        <p:tgtEl>
                                          <p:spTgt spid="69"/>
                                        </p:tgtEl>
                                        <p:attrNameLst>
                                          <p:attrName>ppt_x</p:attrName>
                                        </p:attrNameLst>
                                      </p:cBhvr>
                                      <p:tavLst>
                                        <p:tav tm="0">
                                          <p:val>
                                            <p:strVal val="#ppt_x"/>
                                          </p:val>
                                        </p:tav>
                                        <p:tav tm="100000">
                                          <p:val>
                                            <p:strVal val="#ppt_x"/>
                                          </p:val>
                                        </p:tav>
                                      </p:tavLst>
                                    </p:anim>
                                    <p:anim calcmode="lin" valueType="num">
                                      <p:cBhvr>
                                        <p:cTn id="33"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4D8BBC28-1C62-4601-8A5E-2E6EEE49BEE0}"/>
              </a:ext>
            </a:extLst>
          </p:cNvPr>
          <p:cNvPicPr>
            <a:picLocks noChangeAspect="1"/>
          </p:cNvPicPr>
          <p:nvPr/>
        </p:nvPicPr>
        <p:blipFill>
          <a:blip r:embed="rId2"/>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10298207"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10706302" y="2136047"/>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2371853" y="3418860"/>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5842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1598647"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1694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901702" y="-1746247"/>
            <a:ext cx="10388598" cy="10388596"/>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2314410" y="-352589"/>
            <a:ext cx="7563183" cy="7563181"/>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1680315" y="-986684"/>
            <a:ext cx="8831369" cy="8831367"/>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0" name="组合 19">
            <a:extLst>
              <a:ext uri="{FF2B5EF4-FFF2-40B4-BE49-F238E27FC236}">
                <a16:creationId xmlns:a16="http://schemas.microsoft.com/office/drawing/2014/main" xmlns="" id="{C8F49ECF-34C6-4633-AC45-B55D8DFD69BA}"/>
              </a:ext>
            </a:extLst>
          </p:cNvPr>
          <p:cNvGrpSpPr/>
          <p:nvPr/>
        </p:nvGrpSpPr>
        <p:grpSpPr>
          <a:xfrm>
            <a:off x="4318000" y="1605091"/>
            <a:ext cx="3556000" cy="461665"/>
            <a:chOff x="3908917" y="2044265"/>
            <a:chExt cx="4374166" cy="567887"/>
          </a:xfrm>
        </p:grpSpPr>
        <p:cxnSp>
          <p:nvCxnSpPr>
            <p:cNvPr id="21" name="直接连接符 20">
              <a:extLst>
                <a:ext uri="{FF2B5EF4-FFF2-40B4-BE49-F238E27FC236}">
                  <a16:creationId xmlns:a16="http://schemas.microsoft.com/office/drawing/2014/main" xmlns="" id="{B05303DE-68B3-4B37-BA35-B05FB6396F9A}"/>
                </a:ext>
              </a:extLst>
            </p:cNvPr>
            <p:cNvCxnSpPr>
              <a:cxnSpLocks/>
            </p:cNvCxnSpPr>
            <p:nvPr/>
          </p:nvCxnSpPr>
          <p:spPr>
            <a:xfrm>
              <a:off x="3908917" y="2336652"/>
              <a:ext cx="4374166" cy="0"/>
            </a:xfrm>
            <a:prstGeom prst="line">
              <a:avLst/>
            </a:prstGeom>
            <a:noFill/>
            <a:ln w="3175" cap="flat" cmpd="sng" algn="ctr">
              <a:gradFill>
                <a:gsLst>
                  <a:gs pos="75000">
                    <a:srgbClr val="FFFFFF"/>
                  </a:gs>
                  <a:gs pos="25000">
                    <a:srgbClr val="FFFFFF"/>
                  </a:gs>
                  <a:gs pos="0">
                    <a:sysClr val="window" lastClr="FFFFFF">
                      <a:alpha val="0"/>
                    </a:sysClr>
                  </a:gs>
                  <a:gs pos="50000">
                    <a:sysClr val="window" lastClr="FFFFFF"/>
                  </a:gs>
                  <a:gs pos="100000">
                    <a:sysClr val="window" lastClr="FFFFFF">
                      <a:alpha val="0"/>
                    </a:sysClr>
                  </a:gs>
                </a:gsLst>
                <a:lin ang="0" scaled="0"/>
              </a:gradFill>
              <a:prstDash val="solid"/>
              <a:miter lim="800000"/>
            </a:ln>
            <a:effectLst/>
          </p:spPr>
        </p:cxnSp>
        <p:sp>
          <p:nvSpPr>
            <p:cNvPr id="22" name="矩形: 圆角 21">
              <a:extLst>
                <a:ext uri="{FF2B5EF4-FFF2-40B4-BE49-F238E27FC236}">
                  <a16:creationId xmlns:a16="http://schemas.microsoft.com/office/drawing/2014/main" xmlns="" id="{58BC49FC-293F-448F-BDA9-6E29664211B8}"/>
                </a:ext>
              </a:extLst>
            </p:cNvPr>
            <p:cNvSpPr/>
            <p:nvPr/>
          </p:nvSpPr>
          <p:spPr>
            <a:xfrm>
              <a:off x="5221553" y="2113317"/>
              <a:ext cx="1756229" cy="446671"/>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latin typeface="胡晓波真帅体" panose="02010600030101010101" pitchFamily="2" charset="-122"/>
                <a:ea typeface="胡晓波真帅体" panose="02010600030101010101" pitchFamily="2" charset="-122"/>
              </a:endParaRPr>
            </a:p>
          </p:txBody>
        </p:sp>
        <p:sp>
          <p:nvSpPr>
            <p:cNvPr id="23" name="文本框 22">
              <a:extLst>
                <a:ext uri="{FF2B5EF4-FFF2-40B4-BE49-F238E27FC236}">
                  <a16:creationId xmlns:a16="http://schemas.microsoft.com/office/drawing/2014/main" xmlns="" id="{11494E33-2A75-4E3A-8E31-73AC701AF059}"/>
                </a:ext>
              </a:extLst>
            </p:cNvPr>
            <p:cNvSpPr txBox="1"/>
            <p:nvPr/>
          </p:nvSpPr>
          <p:spPr>
            <a:xfrm flipH="1">
              <a:off x="4869989" y="2044265"/>
              <a:ext cx="2459356" cy="567887"/>
            </a:xfrm>
            <a:prstGeom prst="rect">
              <a:avLst/>
            </a:prstGeom>
            <a:noFill/>
          </p:spPr>
          <p:txBody>
            <a:bodyPr vert="horz" wrap="square" rtlCol="0">
              <a:spAutoFit/>
            </a:bodyPr>
            <a:lstStyle/>
            <a:p>
              <a:pPr algn="ctr"/>
              <a:r>
                <a:rPr lang="en-US" altLang="zh-CN" sz="2400" spc="600" dirty="0">
                  <a:solidFill>
                    <a:schemeClr val="tx1">
                      <a:lumMod val="75000"/>
                      <a:lumOff val="25000"/>
                    </a:schemeClr>
                  </a:solidFill>
                  <a:latin typeface="胡晓波真帅体" panose="02010600030101010101" pitchFamily="2" charset="-122"/>
                  <a:ea typeface="胡晓波真帅体" panose="02010600030101010101" pitchFamily="2" charset="-122"/>
                  <a:sym typeface="字魂58号-创中黑" panose="00000500000000000000" pitchFamily="2" charset="-122"/>
                </a:rPr>
                <a:t>20XX</a:t>
              </a:r>
            </a:p>
          </p:txBody>
        </p:sp>
      </p:grpSp>
      <p:grpSp>
        <p:nvGrpSpPr>
          <p:cNvPr id="25" name="组合 24">
            <a:extLst>
              <a:ext uri="{FF2B5EF4-FFF2-40B4-BE49-F238E27FC236}">
                <a16:creationId xmlns:a16="http://schemas.microsoft.com/office/drawing/2014/main" xmlns="" id="{BBCC1267-A233-4420-BDED-B2A3F8318E8F}"/>
              </a:ext>
            </a:extLst>
          </p:cNvPr>
          <p:cNvGrpSpPr/>
          <p:nvPr/>
        </p:nvGrpSpPr>
        <p:grpSpPr>
          <a:xfrm>
            <a:off x="93702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1308914"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8FBE5423-DE16-4E03-BA9D-C8ADF15076FB}"/>
              </a:ext>
            </a:extLst>
          </p:cNvPr>
          <p:cNvGrpSpPr/>
          <p:nvPr/>
        </p:nvGrpSpPr>
        <p:grpSpPr>
          <a:xfrm>
            <a:off x="2032000" y="1933681"/>
            <a:ext cx="8115835" cy="2427774"/>
            <a:chOff x="2032000" y="1933681"/>
            <a:chExt cx="8115835" cy="2427774"/>
          </a:xfrm>
        </p:grpSpPr>
        <p:sp>
          <p:nvSpPr>
            <p:cNvPr id="17" name="文本框 16">
              <a:extLst>
                <a:ext uri="{FF2B5EF4-FFF2-40B4-BE49-F238E27FC236}">
                  <a16:creationId xmlns:a16="http://schemas.microsoft.com/office/drawing/2014/main" xmlns="" id="{0FEA7764-7876-43A0-A3F5-16DAFA1905B0}"/>
                </a:ext>
              </a:extLst>
            </p:cNvPr>
            <p:cNvSpPr txBox="1"/>
            <p:nvPr/>
          </p:nvSpPr>
          <p:spPr>
            <a:xfrm>
              <a:off x="2679700" y="1933681"/>
              <a:ext cx="6705600" cy="2215991"/>
            </a:xfrm>
            <a:prstGeom prst="rect">
              <a:avLst/>
            </a:prstGeom>
            <a:noFill/>
          </p:spPr>
          <p:txBody>
            <a:bodyPr wrap="square" rtlCol="0">
              <a:spAutoFit/>
              <a:scene3d>
                <a:camera prst="orthographicFront"/>
                <a:lightRig rig="threePt" dir="t"/>
              </a:scene3d>
              <a:sp3d contourW="12700"/>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solidFill>
                    <a:prstClr val="black">
                      <a:lumMod val="75000"/>
                      <a:lumOff val="25000"/>
                    </a:prstClr>
                  </a:solidFill>
                  <a:effectLst/>
                  <a:uLnTx/>
                  <a:uFillTx/>
                  <a:latin typeface="胡晓波真帅体" panose="02010600030101010101" pitchFamily="2" charset="-122"/>
                  <a:ea typeface="胡晓波真帅体" panose="02010600030101010101" pitchFamily="2" charset="-122"/>
                  <a:cs typeface="+mn-ea"/>
                  <a:sym typeface="+mn-lt"/>
                </a:rPr>
                <a:t>THANKS</a:t>
              </a:r>
              <a:endParaRPr kumimoji="0" lang="zh-CN" altLang="en-US" sz="13800" b="0" i="0" u="none" strike="noStrike" kern="1200" cap="none" spc="0" normalizeH="0" baseline="0" noProof="0" dirty="0">
                <a:ln>
                  <a:noFill/>
                </a:ln>
                <a:solidFill>
                  <a:prstClr val="black">
                    <a:lumMod val="75000"/>
                    <a:lumOff val="25000"/>
                  </a:prstClr>
                </a:solidFill>
                <a:effectLst/>
                <a:uLnTx/>
                <a:uFillTx/>
                <a:latin typeface="胡晓波真帅体" panose="02010600030101010101" pitchFamily="2" charset="-122"/>
                <a:ea typeface="胡晓波真帅体" panose="02010600030101010101" pitchFamily="2" charset="-122"/>
                <a:cs typeface="+mn-ea"/>
                <a:sym typeface="+mn-lt"/>
              </a:endParaRPr>
            </a:p>
          </p:txBody>
        </p:sp>
        <p:sp>
          <p:nvSpPr>
            <p:cNvPr id="18" name="文本框 17">
              <a:extLst>
                <a:ext uri="{FF2B5EF4-FFF2-40B4-BE49-F238E27FC236}">
                  <a16:creationId xmlns:a16="http://schemas.microsoft.com/office/drawing/2014/main" xmlns="" id="{572E8B2F-0FFF-464A-99DE-1CBEB5D3883D}"/>
                </a:ext>
              </a:extLst>
            </p:cNvPr>
            <p:cNvSpPr txBox="1"/>
            <p:nvPr/>
          </p:nvSpPr>
          <p:spPr>
            <a:xfrm>
              <a:off x="2032000" y="3877759"/>
              <a:ext cx="8001000" cy="338554"/>
            </a:xfrm>
            <a:prstGeom prst="rect">
              <a:avLst/>
            </a:prstGeom>
            <a:noFill/>
          </p:spPr>
          <p:txBody>
            <a:bodyPr wrap="square" rtlCol="0">
              <a:spAutoFit/>
            </a:bodyPr>
            <a:lstStyle/>
            <a:p>
              <a:pPr algn="dist"/>
              <a:r>
                <a:rPr lang="fr-FR" altLang="zh-CN" sz="1600" dirty="0">
                  <a:solidFill>
                    <a:schemeClr val="tx1">
                      <a:lumMod val="75000"/>
                      <a:lumOff val="25000"/>
                    </a:schemeClr>
                  </a:solidFill>
                  <a:latin typeface="胡晓波真帅体" panose="02010600030101010101" pitchFamily="2" charset="-122"/>
                  <a:ea typeface="胡晓波真帅体" panose="02010600030101010101" pitchFamily="2" charset="-122"/>
                  <a:cs typeface="宋体" panose="02010600030101010101" pitchFamily="2" charset="-122"/>
                  <a:sym typeface="Calibri" panose="020F0502020204030204" charset="0"/>
                </a:rPr>
                <a:t>PPT TEMPLATE FOR INTERNET + ENTREPRENEURSHIP COMPETITION</a:t>
              </a:r>
              <a:endParaRPr lang="zh-CN" altLang="en-US" sz="1600" dirty="0">
                <a:solidFill>
                  <a:schemeClr val="tx1">
                    <a:lumMod val="75000"/>
                    <a:lumOff val="25000"/>
                  </a:schemeClr>
                </a:solidFill>
                <a:latin typeface="胡晓波真帅体" panose="02010600030101010101" pitchFamily="2" charset="-122"/>
                <a:ea typeface="胡晓波真帅体" panose="02010600030101010101" pitchFamily="2" charset="-122"/>
                <a:cs typeface="宋体" panose="02010600030101010101" pitchFamily="2" charset="-122"/>
                <a:sym typeface="Calibri" panose="020F0502020204030204" charset="0"/>
              </a:endParaRPr>
            </a:p>
          </p:txBody>
        </p:sp>
        <p:cxnSp>
          <p:nvCxnSpPr>
            <p:cNvPr id="42" name="直接连接符 41">
              <a:extLst>
                <a:ext uri="{FF2B5EF4-FFF2-40B4-BE49-F238E27FC236}">
                  <a16:creationId xmlns:a16="http://schemas.microsoft.com/office/drawing/2014/main" xmlns="" id="{D754A468-1986-4AC2-ACDE-45C14F79E3FA}"/>
                </a:ext>
              </a:extLst>
            </p:cNvPr>
            <p:cNvCxnSpPr>
              <a:cxnSpLocks/>
            </p:cNvCxnSpPr>
            <p:nvPr/>
          </p:nvCxnSpPr>
          <p:spPr>
            <a:xfrm>
              <a:off x="2044165" y="4361455"/>
              <a:ext cx="8103670" cy="0"/>
            </a:xfrm>
            <a:prstGeom prst="line">
              <a:avLst/>
            </a:prstGeom>
            <a:ln cmpd="sng">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991280" y="-852533"/>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9407364" y="542230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6" name="组合 5">
            <a:extLst>
              <a:ext uri="{FF2B5EF4-FFF2-40B4-BE49-F238E27FC236}">
                <a16:creationId xmlns:a16="http://schemas.microsoft.com/office/drawing/2014/main" xmlns="" id="{AA670CF4-533F-461B-A764-7D40026CB291}"/>
              </a:ext>
            </a:extLst>
          </p:cNvPr>
          <p:cNvGrpSpPr/>
          <p:nvPr/>
        </p:nvGrpSpPr>
        <p:grpSpPr>
          <a:xfrm>
            <a:off x="4894849" y="4888694"/>
            <a:ext cx="2402302" cy="702638"/>
            <a:chOff x="4894849" y="4888694"/>
            <a:chExt cx="2402302" cy="702638"/>
          </a:xfrm>
        </p:grpSpPr>
        <p:sp>
          <p:nvSpPr>
            <p:cNvPr id="19" name="文本框 18">
              <a:extLst>
                <a:ext uri="{FF2B5EF4-FFF2-40B4-BE49-F238E27FC236}">
                  <a16:creationId xmlns:a16="http://schemas.microsoft.com/office/drawing/2014/main" xmlns="" id="{3E062600-F876-49F2-BD7A-F3206F8633B3}"/>
                </a:ext>
              </a:extLst>
            </p:cNvPr>
            <p:cNvSpPr txBox="1"/>
            <p:nvPr/>
          </p:nvSpPr>
          <p:spPr>
            <a:xfrm>
              <a:off x="4894849" y="5283555"/>
              <a:ext cx="2402302" cy="307777"/>
            </a:xfrm>
            <a:prstGeom prst="rect">
              <a:avLst/>
            </a:prstGeom>
            <a:noFill/>
          </p:spPr>
          <p:txBody>
            <a:bodyPr wrap="square" rtlCol="0">
              <a:spAutoFit/>
            </a:bodyPr>
            <a:lstStyle/>
            <a:p>
              <a:pPr algn="ct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 </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汇报人：</a:t>
              </a: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PPT</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世界 </a:t>
              </a:r>
              <a:r>
                <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a:t>
              </a:r>
              <a:r>
                <a:rPr lang="zh-CN" altLang="en-US" sz="1400" dirty="0">
                  <a:solidFill>
                    <a:schemeClr val="tx1">
                      <a:lumMod val="95000"/>
                      <a:lumOff val="5000"/>
                    </a:schemeClr>
                  </a:solidFill>
                  <a:ea typeface="思源黑体 CN Light" panose="020B0300000000000000" pitchFamily="34" charset="-122"/>
                  <a:sym typeface="字魂58号-创中黑" panose="00000500000000000000" pitchFamily="2" charset="-122"/>
                  <a:hlinkClick r:id="rId5">
                    <a:extLst>
                      <a:ext uri="{A12FA001-AC4F-418D-AE19-62706E023703}">
                        <ahyp:hlinkClr xmlns:ahyp="http://schemas.microsoft.com/office/drawing/2018/hyperlinkcolor" xmlns="" val="tx"/>
                      </a:ext>
                    </a:extLst>
                  </a:hlinkClick>
                </a:rPr>
                <a:t> </a:t>
              </a:r>
              <a:endParaRPr lang="en-US" altLang="zh-CN" sz="1400" dirty="0">
                <a:solidFill>
                  <a:schemeClr val="tx1">
                    <a:lumMod val="95000"/>
                    <a:lumOff val="5000"/>
                  </a:schemeClr>
                </a:solidFill>
                <a:ea typeface="思源黑体 CN Light" panose="020B0300000000000000" pitchFamily="34" charset="-122"/>
                <a:sym typeface="字魂58号-创中黑" panose="00000500000000000000" pitchFamily="2" charset="-122"/>
              </a:endParaRPr>
            </a:p>
          </p:txBody>
        </p:sp>
        <p:pic>
          <p:nvPicPr>
            <p:cNvPr id="5" name="图形 4">
              <a:extLst>
                <a:ext uri="{FF2B5EF4-FFF2-40B4-BE49-F238E27FC236}">
                  <a16:creationId xmlns:a16="http://schemas.microsoft.com/office/drawing/2014/main" xmlns="" id="{1D8A262B-82C9-4FD2-BB67-B4D0D7DE3DC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5924550" y="4888694"/>
              <a:ext cx="342900" cy="342900"/>
            </a:xfrm>
            <a:prstGeom prst="rect">
              <a:avLst/>
            </a:prstGeom>
          </p:spPr>
        </p:pic>
      </p:grpSp>
      <p:pic>
        <p:nvPicPr>
          <p:cNvPr id="32" name="图片 31" descr="形状&#10;&#10;中度可信度描述已自动生成">
            <a:hlinkClick r:id="rId8"/>
            <a:extLst>
              <a:ext uri="{FF2B5EF4-FFF2-40B4-BE49-F238E27FC236}">
                <a16:creationId xmlns:a16="http://schemas.microsoft.com/office/drawing/2014/main" xmlns="" id="{2038F622-8052-4B5B-9086-A2B3C5FB3F0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7675" y="423630"/>
            <a:ext cx="1665087" cy="329350"/>
          </a:xfrm>
          <a:prstGeom prst="rect">
            <a:avLst/>
          </a:prstGeom>
        </p:spPr>
      </p:pic>
    </p:spTree>
    <p:extLst>
      <p:ext uri="{BB962C8B-B14F-4D97-AF65-F5344CB8AC3E}">
        <p14:creationId xmlns:p14="http://schemas.microsoft.com/office/powerpoint/2010/main" val="28880931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xmlns=""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xmlns=""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xmlns=""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xmlns=""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xmlns=""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xmlns="" id="{E192587D-DFD6-49C4-8924-83A2B2509F9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xmlns=""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xmlns="" id="{B7846834-141F-433B-9754-5981733864D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xmlns=""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xmlns=""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xmlns=""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xmlns=""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xmlns=""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xmlns=""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xmlns=""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xmlns=""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xmlns=""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xmlns=""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xmlns=""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xmlns=""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xmlns=""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xmlns=""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xmlns=""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xmlns=""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xmlns=""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xmlns=""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xmlns=""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xmlns="" id="{5BE9A83F-A661-4025-8C87-C55A9C2C8681}"/>
              </a:ext>
            </a:extLst>
          </p:cNvPr>
          <p:cNvPicPr>
            <a:picLocks noChangeAspect="1"/>
          </p:cNvPicPr>
          <p:nvPr/>
        </p:nvPicPr>
        <p:blipFill>
          <a:blip r:embed="rId3"/>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10496902"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11162969" y="521751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2828520" y="6500324"/>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5842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1598647"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1694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459659" y="-3126658"/>
            <a:ext cx="13111320" cy="13111318"/>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1323301" y="-1343696"/>
            <a:ext cx="9545402" cy="9545396"/>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523018" y="-2143979"/>
            <a:ext cx="11145964" cy="11145958"/>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5" name="组合 24">
            <a:extLst>
              <a:ext uri="{FF2B5EF4-FFF2-40B4-BE49-F238E27FC236}">
                <a16:creationId xmlns:a16="http://schemas.microsoft.com/office/drawing/2014/main" xmlns="" id="{BBCC1267-A233-4420-BDED-B2A3F8318E8F}"/>
              </a:ext>
            </a:extLst>
          </p:cNvPr>
          <p:cNvGrpSpPr/>
          <p:nvPr/>
        </p:nvGrpSpPr>
        <p:grpSpPr>
          <a:xfrm>
            <a:off x="93702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1308914"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186842" y="-759461"/>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10298208" y="5940798"/>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5" name="组合 4">
            <a:extLst>
              <a:ext uri="{FF2B5EF4-FFF2-40B4-BE49-F238E27FC236}">
                <a16:creationId xmlns:a16="http://schemas.microsoft.com/office/drawing/2014/main" xmlns="" id="{C8C199C2-D14B-408C-8E24-33B7C00E3B1E}"/>
              </a:ext>
            </a:extLst>
          </p:cNvPr>
          <p:cNvGrpSpPr/>
          <p:nvPr/>
        </p:nvGrpSpPr>
        <p:grpSpPr>
          <a:xfrm>
            <a:off x="4832981" y="2729283"/>
            <a:ext cx="2709515" cy="634024"/>
            <a:chOff x="4577110" y="2729283"/>
            <a:chExt cx="2709515" cy="634024"/>
          </a:xfrm>
        </p:grpSpPr>
        <p:sp>
          <p:nvSpPr>
            <p:cNvPr id="34" name="文本框 33">
              <a:extLst>
                <a:ext uri="{FF2B5EF4-FFF2-40B4-BE49-F238E27FC236}">
                  <a16:creationId xmlns:a16="http://schemas.microsoft.com/office/drawing/2014/main" xmlns="" id="{36A25F19-7C2E-4E23-A2D4-01E507A4C48B}"/>
                </a:ext>
              </a:extLst>
            </p:cNvPr>
            <p:cNvSpPr txBox="1"/>
            <p:nvPr/>
          </p:nvSpPr>
          <p:spPr>
            <a:xfrm>
              <a:off x="5271556" y="272928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35" name="文本框 34">
              <a:extLst>
                <a:ext uri="{FF2B5EF4-FFF2-40B4-BE49-F238E27FC236}">
                  <a16:creationId xmlns:a16="http://schemas.microsoft.com/office/drawing/2014/main" xmlns="" id="{64B9C5AB-8C09-4AF5-BC6D-A30A0BC6CA56}"/>
                </a:ext>
              </a:extLst>
            </p:cNvPr>
            <p:cNvSpPr txBox="1"/>
            <p:nvPr/>
          </p:nvSpPr>
          <p:spPr>
            <a:xfrm>
              <a:off x="5286313" y="311708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sp>
          <p:nvSpPr>
            <p:cNvPr id="36" name="椭圆 4">
              <a:extLst>
                <a:ext uri="{FF2B5EF4-FFF2-40B4-BE49-F238E27FC236}">
                  <a16:creationId xmlns:a16="http://schemas.microsoft.com/office/drawing/2014/main" xmlns="" id="{7A20417B-1B9D-4A57-99D7-644ABD65ED41}"/>
                </a:ext>
              </a:extLst>
            </p:cNvPr>
            <p:cNvSpPr/>
            <p:nvPr/>
          </p:nvSpPr>
          <p:spPr>
            <a:xfrm>
              <a:off x="4577110" y="2781984"/>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37" name="文本框 36">
              <a:extLst>
                <a:ext uri="{FF2B5EF4-FFF2-40B4-BE49-F238E27FC236}">
                  <a16:creationId xmlns:a16="http://schemas.microsoft.com/office/drawing/2014/main" xmlns="" id="{76C38A5F-BBD5-43BA-BD43-5D506C825181}"/>
                </a:ext>
              </a:extLst>
            </p:cNvPr>
            <p:cNvSpPr txBox="1"/>
            <p:nvPr/>
          </p:nvSpPr>
          <p:spPr>
            <a:xfrm>
              <a:off x="4613411" y="2822433"/>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01</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3" name="组合 2">
            <a:extLst>
              <a:ext uri="{FF2B5EF4-FFF2-40B4-BE49-F238E27FC236}">
                <a16:creationId xmlns:a16="http://schemas.microsoft.com/office/drawing/2014/main" xmlns="" id="{EA495BDE-CA86-45C4-A1B7-BBF67F745DD8}"/>
              </a:ext>
            </a:extLst>
          </p:cNvPr>
          <p:cNvGrpSpPr/>
          <p:nvPr/>
        </p:nvGrpSpPr>
        <p:grpSpPr>
          <a:xfrm>
            <a:off x="4832981" y="3768673"/>
            <a:ext cx="2709515" cy="634024"/>
            <a:chOff x="4577110" y="3768673"/>
            <a:chExt cx="2709515" cy="634024"/>
          </a:xfrm>
        </p:grpSpPr>
        <p:sp>
          <p:nvSpPr>
            <p:cNvPr id="41" name="文本框 40">
              <a:extLst>
                <a:ext uri="{FF2B5EF4-FFF2-40B4-BE49-F238E27FC236}">
                  <a16:creationId xmlns:a16="http://schemas.microsoft.com/office/drawing/2014/main" xmlns="" id="{06C1CD2E-4A64-4365-8D1D-11398A511723}"/>
                </a:ext>
              </a:extLst>
            </p:cNvPr>
            <p:cNvSpPr txBox="1"/>
            <p:nvPr/>
          </p:nvSpPr>
          <p:spPr>
            <a:xfrm>
              <a:off x="5271556" y="376867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43" name="文本框 42">
              <a:extLst>
                <a:ext uri="{FF2B5EF4-FFF2-40B4-BE49-F238E27FC236}">
                  <a16:creationId xmlns:a16="http://schemas.microsoft.com/office/drawing/2014/main" xmlns="" id="{EF653B3E-25BD-4E07-8437-AEFDC4E7DD10}"/>
                </a:ext>
              </a:extLst>
            </p:cNvPr>
            <p:cNvSpPr txBox="1"/>
            <p:nvPr/>
          </p:nvSpPr>
          <p:spPr>
            <a:xfrm>
              <a:off x="5286313" y="415647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p>
          </p:txBody>
        </p:sp>
        <p:sp>
          <p:nvSpPr>
            <p:cNvPr id="46" name="椭圆 4">
              <a:extLst>
                <a:ext uri="{FF2B5EF4-FFF2-40B4-BE49-F238E27FC236}">
                  <a16:creationId xmlns:a16="http://schemas.microsoft.com/office/drawing/2014/main" xmlns="" id="{4BE5DCF3-2933-4FB2-BCF4-56F5243E76EA}"/>
                </a:ext>
              </a:extLst>
            </p:cNvPr>
            <p:cNvSpPr/>
            <p:nvPr/>
          </p:nvSpPr>
          <p:spPr>
            <a:xfrm>
              <a:off x="4577110" y="3823291"/>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48" name="文本框 47">
              <a:extLst>
                <a:ext uri="{FF2B5EF4-FFF2-40B4-BE49-F238E27FC236}">
                  <a16:creationId xmlns:a16="http://schemas.microsoft.com/office/drawing/2014/main" xmlns="" id="{4E19EA42-B985-43DA-9041-C5357298573D}"/>
                </a:ext>
              </a:extLst>
            </p:cNvPr>
            <p:cNvSpPr txBox="1"/>
            <p:nvPr/>
          </p:nvSpPr>
          <p:spPr>
            <a:xfrm>
              <a:off x="4613411" y="3863740"/>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02</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2" name="组合 1">
            <a:extLst>
              <a:ext uri="{FF2B5EF4-FFF2-40B4-BE49-F238E27FC236}">
                <a16:creationId xmlns:a16="http://schemas.microsoft.com/office/drawing/2014/main" xmlns="" id="{C0FBAB3A-F903-4E7F-8B1A-692BAF8E7F8A}"/>
              </a:ext>
            </a:extLst>
          </p:cNvPr>
          <p:cNvGrpSpPr/>
          <p:nvPr/>
        </p:nvGrpSpPr>
        <p:grpSpPr>
          <a:xfrm>
            <a:off x="4824327" y="4808063"/>
            <a:ext cx="2717171" cy="634025"/>
            <a:chOff x="4568456" y="4808063"/>
            <a:chExt cx="2717171" cy="634025"/>
          </a:xfrm>
        </p:grpSpPr>
        <p:sp>
          <p:nvSpPr>
            <p:cNvPr id="50" name="文本框 49">
              <a:extLst>
                <a:ext uri="{FF2B5EF4-FFF2-40B4-BE49-F238E27FC236}">
                  <a16:creationId xmlns:a16="http://schemas.microsoft.com/office/drawing/2014/main" xmlns="" id="{9FE2D4EA-BAA0-4D59-BBD8-A3443AF23D8F}"/>
                </a:ext>
              </a:extLst>
            </p:cNvPr>
            <p:cNvSpPr txBox="1"/>
            <p:nvPr/>
          </p:nvSpPr>
          <p:spPr>
            <a:xfrm>
              <a:off x="5270558" y="4808063"/>
              <a:ext cx="1561864" cy="46166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团队介绍</a:t>
              </a:r>
            </a:p>
          </p:txBody>
        </p:sp>
        <p:sp>
          <p:nvSpPr>
            <p:cNvPr id="53" name="文本框 52">
              <a:extLst>
                <a:ext uri="{FF2B5EF4-FFF2-40B4-BE49-F238E27FC236}">
                  <a16:creationId xmlns:a16="http://schemas.microsoft.com/office/drawing/2014/main" xmlns="" id="{D8AB7DFA-E657-4798-9956-216BCC06F689}"/>
                </a:ext>
              </a:extLst>
            </p:cNvPr>
            <p:cNvSpPr txBox="1"/>
            <p:nvPr/>
          </p:nvSpPr>
          <p:spPr>
            <a:xfrm>
              <a:off x="5285315" y="5195867"/>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TEAM INTRODUCTION</a:t>
              </a:r>
            </a:p>
          </p:txBody>
        </p:sp>
        <p:sp>
          <p:nvSpPr>
            <p:cNvPr id="54" name="椭圆 4">
              <a:extLst>
                <a:ext uri="{FF2B5EF4-FFF2-40B4-BE49-F238E27FC236}">
                  <a16:creationId xmlns:a16="http://schemas.microsoft.com/office/drawing/2014/main" xmlns="" id="{65686629-EBC0-463D-A637-C30BE270503D}"/>
                </a:ext>
              </a:extLst>
            </p:cNvPr>
            <p:cNvSpPr/>
            <p:nvPr/>
          </p:nvSpPr>
          <p:spPr>
            <a:xfrm>
              <a:off x="4568456" y="4864598"/>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55" name="文本框 54">
              <a:extLst>
                <a:ext uri="{FF2B5EF4-FFF2-40B4-BE49-F238E27FC236}">
                  <a16:creationId xmlns:a16="http://schemas.microsoft.com/office/drawing/2014/main" xmlns="" id="{38589392-6DD3-4619-A44E-E59B139191C7}"/>
                </a:ext>
              </a:extLst>
            </p:cNvPr>
            <p:cNvSpPr txBox="1"/>
            <p:nvPr/>
          </p:nvSpPr>
          <p:spPr>
            <a:xfrm>
              <a:off x="4613411" y="4905048"/>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03</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61" name="组合 60">
            <a:extLst>
              <a:ext uri="{FF2B5EF4-FFF2-40B4-BE49-F238E27FC236}">
                <a16:creationId xmlns:a16="http://schemas.microsoft.com/office/drawing/2014/main" xmlns="" id="{712AA291-D797-4930-8EC1-81810E543DF8}"/>
              </a:ext>
            </a:extLst>
          </p:cNvPr>
          <p:cNvGrpSpPr/>
          <p:nvPr/>
        </p:nvGrpSpPr>
        <p:grpSpPr>
          <a:xfrm>
            <a:off x="4049009" y="924925"/>
            <a:ext cx="4093982" cy="1401199"/>
            <a:chOff x="4049009" y="658411"/>
            <a:chExt cx="4093982" cy="1401199"/>
          </a:xfrm>
        </p:grpSpPr>
        <p:sp>
          <p:nvSpPr>
            <p:cNvPr id="62" name="文本框 61">
              <a:extLst>
                <a:ext uri="{FF2B5EF4-FFF2-40B4-BE49-F238E27FC236}">
                  <a16:creationId xmlns:a16="http://schemas.microsoft.com/office/drawing/2014/main" xmlns="" id="{96DE9932-3547-45E1-A439-F6FFF5561B61}"/>
                </a:ext>
              </a:extLst>
            </p:cNvPr>
            <p:cNvSpPr txBox="1"/>
            <p:nvPr/>
          </p:nvSpPr>
          <p:spPr>
            <a:xfrm>
              <a:off x="5358581" y="658411"/>
              <a:ext cx="1474838" cy="1015663"/>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zh-CN" altLang="en-US" sz="6000" kern="0" dirty="0">
                  <a:solidFill>
                    <a:schemeClr val="tx1">
                      <a:lumMod val="75000"/>
                      <a:lumOff val="25000"/>
                    </a:schemeClr>
                  </a:solidFill>
                  <a:latin typeface="胡晓波真帅体" panose="02010600030101010101" pitchFamily="2" charset="-122"/>
                  <a:ea typeface="胡晓波真帅体" panose="02010600030101010101" pitchFamily="2" charset="-122"/>
                </a:rPr>
                <a:t>目录</a:t>
              </a:r>
              <a:endParaRPr kumimoji="0" lang="zh-CN" altLang="en-US" sz="6000" b="0" i="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sp>
          <p:nvSpPr>
            <p:cNvPr id="63" name="文本框 62">
              <a:extLst>
                <a:ext uri="{FF2B5EF4-FFF2-40B4-BE49-F238E27FC236}">
                  <a16:creationId xmlns:a16="http://schemas.microsoft.com/office/drawing/2014/main" xmlns="" id="{572DC540-E719-495D-8D3C-ABB2400A1317}"/>
                </a:ext>
              </a:extLst>
            </p:cNvPr>
            <p:cNvSpPr txBox="1"/>
            <p:nvPr/>
          </p:nvSpPr>
          <p:spPr>
            <a:xfrm>
              <a:off x="5146210" y="1621285"/>
              <a:ext cx="1899580"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en-US" altLang="zh-CN" kern="0" dirty="0">
                  <a:solidFill>
                    <a:schemeClr val="tx1">
                      <a:lumMod val="75000"/>
                      <a:lumOff val="25000"/>
                    </a:schemeClr>
                  </a:solidFill>
                  <a:latin typeface="胡晓波真帅体" panose="02010600030101010101" pitchFamily="2" charset="-122"/>
                  <a:ea typeface="胡晓波真帅体" panose="02010600030101010101" pitchFamily="2" charset="-122"/>
                </a:rPr>
                <a:t>CONTENTS</a:t>
              </a:r>
              <a:endParaRPr kumimoji="0" lang="zh-CN" altLang="en-US" b="0" i="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cxnSp>
          <p:nvCxnSpPr>
            <p:cNvPr id="64" name="直接连接符 63">
              <a:extLst>
                <a:ext uri="{FF2B5EF4-FFF2-40B4-BE49-F238E27FC236}">
                  <a16:creationId xmlns:a16="http://schemas.microsoft.com/office/drawing/2014/main" xmlns="" id="{5C3295B0-FD90-4132-BF07-1F5D5803D0E6}"/>
                </a:ext>
              </a:extLst>
            </p:cNvPr>
            <p:cNvCxnSpPr>
              <a:cxnSpLocks/>
            </p:cNvCxnSpPr>
            <p:nvPr/>
          </p:nvCxnSpPr>
          <p:spPr>
            <a:xfrm>
              <a:off x="4049009" y="2059610"/>
              <a:ext cx="409398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389569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xmlns=""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xmlns=""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xmlns=""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xmlns="" id="{1472CE3F-5D96-4D18-A749-344DE7150D0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8"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xmlns=""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xmlns=""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xmlns=""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xmlns=""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xmlns="" id="{162BD722-1C4A-4633-8435-945BF1FD143E}"/>
              </a:ext>
            </a:extLst>
          </p:cNvPr>
          <p:cNvSpPr/>
          <p:nvPr/>
        </p:nvSpPr>
        <p:spPr>
          <a:xfrm>
            <a:off x="1612717" y="4095022"/>
            <a:ext cx="1966528" cy="1966528"/>
          </a:xfrm>
          <a:prstGeom prst="roundRect">
            <a:avLst>
              <a:gd name="adj" fmla="val 5042"/>
            </a:avLst>
          </a:prstGeom>
          <a:blipFill dpi="0" rotWithShape="1">
            <a:blip r:embed="rId10"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xmlns=""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xmlns=""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xmlns=""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xmlns=""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xmlns=""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51" y="6211229"/>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4264422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551468F3-BBC3-47AB-851D-AFCA735F2BCC}"/>
              </a:ext>
            </a:extLst>
          </p:cNvPr>
          <p:cNvPicPr>
            <a:picLocks noChangeAspect="1"/>
          </p:cNvPicPr>
          <p:nvPr/>
        </p:nvPicPr>
        <p:blipFill>
          <a:blip r:embed="rId3"/>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8355107"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8763202" y="2136047"/>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0428753" y="3418860"/>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25273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344453"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263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1041398" y="-1765297"/>
            <a:ext cx="10388598" cy="10388596"/>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371310" y="-352589"/>
            <a:ext cx="7563183" cy="7563181"/>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262785" y="-986684"/>
            <a:ext cx="8831369" cy="8831367"/>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5" name="组合 24">
            <a:extLst>
              <a:ext uri="{FF2B5EF4-FFF2-40B4-BE49-F238E27FC236}">
                <a16:creationId xmlns:a16="http://schemas.microsoft.com/office/drawing/2014/main" xmlns="" id="{BBCC1267-A233-4420-BDED-B2A3F8318E8F}"/>
              </a:ext>
            </a:extLst>
          </p:cNvPr>
          <p:cNvGrpSpPr/>
          <p:nvPr/>
        </p:nvGrpSpPr>
        <p:grpSpPr>
          <a:xfrm>
            <a:off x="74271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634186"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951820" y="-852533"/>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7464264" y="542230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49" name="组合 48">
            <a:extLst>
              <a:ext uri="{FF2B5EF4-FFF2-40B4-BE49-F238E27FC236}">
                <a16:creationId xmlns:a16="http://schemas.microsoft.com/office/drawing/2014/main" xmlns="" id="{780EFC2F-77FB-472F-B0AE-2D1FC4E6A847}"/>
              </a:ext>
            </a:extLst>
          </p:cNvPr>
          <p:cNvGrpSpPr/>
          <p:nvPr/>
        </p:nvGrpSpPr>
        <p:grpSpPr>
          <a:xfrm>
            <a:off x="3248814" y="1479813"/>
            <a:ext cx="1808172" cy="1599724"/>
            <a:chOff x="3507532" y="2699601"/>
            <a:chExt cx="1221341" cy="1080544"/>
          </a:xfrm>
        </p:grpSpPr>
        <p:sp>
          <p:nvSpPr>
            <p:cNvPr id="56" name="椭圆 55">
              <a:extLst>
                <a:ext uri="{FF2B5EF4-FFF2-40B4-BE49-F238E27FC236}">
                  <a16:creationId xmlns:a16="http://schemas.microsoft.com/office/drawing/2014/main" xmlns="" id="{BE5B6711-3CE9-45ED-BB33-702926CA1665}"/>
                </a:ext>
              </a:extLst>
            </p:cNvPr>
            <p:cNvSpPr/>
            <p:nvPr/>
          </p:nvSpPr>
          <p:spPr>
            <a:xfrm>
              <a:off x="3577931" y="2699601"/>
              <a:ext cx="1080544" cy="1080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800">
                <a:solidFill>
                  <a:schemeClr val="lt1"/>
                </a:solidFill>
                <a:latin typeface="胡晓波真帅体" panose="02010600030101010101" pitchFamily="2" charset="-122"/>
                <a:ea typeface="胡晓波真帅体" panose="02010600030101010101" pitchFamily="2" charset="-122"/>
              </a:endParaRPr>
            </a:p>
          </p:txBody>
        </p:sp>
        <p:sp>
          <p:nvSpPr>
            <p:cNvPr id="57" name="文本框 56">
              <a:extLst>
                <a:ext uri="{FF2B5EF4-FFF2-40B4-BE49-F238E27FC236}">
                  <a16:creationId xmlns:a16="http://schemas.microsoft.com/office/drawing/2014/main" xmlns="" id="{DE73574F-0283-48BF-AD90-1372BADCE058}"/>
                </a:ext>
              </a:extLst>
            </p:cNvPr>
            <p:cNvSpPr txBox="1"/>
            <p:nvPr/>
          </p:nvSpPr>
          <p:spPr>
            <a:xfrm>
              <a:off x="3507532" y="2792911"/>
              <a:ext cx="1221341" cy="8939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rPr>
                <a:t>01</a:t>
              </a:r>
              <a:endParaRPr kumimoji="0" lang="zh-CN" altLang="en-US"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endParaRPr>
            </a:p>
          </p:txBody>
        </p:sp>
      </p:grpSp>
      <p:grpSp>
        <p:nvGrpSpPr>
          <p:cNvPr id="58" name="组合 57">
            <a:extLst>
              <a:ext uri="{FF2B5EF4-FFF2-40B4-BE49-F238E27FC236}">
                <a16:creationId xmlns:a16="http://schemas.microsoft.com/office/drawing/2014/main" xmlns="" id="{32654C53-0BCF-41FA-8435-A414320C882B}"/>
              </a:ext>
            </a:extLst>
          </p:cNvPr>
          <p:cNvGrpSpPr/>
          <p:nvPr/>
        </p:nvGrpSpPr>
        <p:grpSpPr>
          <a:xfrm>
            <a:off x="2603500" y="3589903"/>
            <a:ext cx="3098800" cy="1329457"/>
            <a:chOff x="4329430" y="3722308"/>
            <a:chExt cx="3551284" cy="1329457"/>
          </a:xfrm>
        </p:grpSpPr>
        <p:sp>
          <p:nvSpPr>
            <p:cNvPr id="59" name="文本框 58">
              <a:extLst>
                <a:ext uri="{FF2B5EF4-FFF2-40B4-BE49-F238E27FC236}">
                  <a16:creationId xmlns:a16="http://schemas.microsoft.com/office/drawing/2014/main" xmlns="" id="{57536951-176D-42E9-9387-B3975CA4CC82}"/>
                </a:ext>
              </a:extLst>
            </p:cNvPr>
            <p:cNvSpPr txBox="1"/>
            <p:nvPr/>
          </p:nvSpPr>
          <p:spPr>
            <a:xfrm>
              <a:off x="4753787" y="3722308"/>
              <a:ext cx="2702571" cy="92333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5400" i="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60" name="文本框 59">
              <a:extLst>
                <a:ext uri="{FF2B5EF4-FFF2-40B4-BE49-F238E27FC236}">
                  <a16:creationId xmlns:a16="http://schemas.microsoft.com/office/drawing/2014/main" xmlns="" id="{81252C03-1634-4634-AEBB-C91FCD5B2149}"/>
                </a:ext>
              </a:extLst>
            </p:cNvPr>
            <p:cNvSpPr txBox="1"/>
            <p:nvPr/>
          </p:nvSpPr>
          <p:spPr>
            <a:xfrm>
              <a:off x="4329430" y="4713211"/>
              <a:ext cx="3551284" cy="338554"/>
            </a:xfrm>
            <a:prstGeom prst="rect">
              <a:avLst/>
            </a:prstGeom>
            <a:noFill/>
          </p:spPr>
          <p:txBody>
            <a:bodyPr wrap="square" rtlCol="0">
              <a:spAutoFit/>
            </a:bodyPr>
            <a:lstStyle/>
            <a:p>
              <a:pPr lvl="0" algn="dist"/>
              <a:r>
                <a:rPr lang="en-US" altLang="zh-CN" sz="16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grpSp>
      <p:cxnSp>
        <p:nvCxnSpPr>
          <p:cNvPr id="65" name="直接连接符 64">
            <a:extLst>
              <a:ext uri="{FF2B5EF4-FFF2-40B4-BE49-F238E27FC236}">
                <a16:creationId xmlns:a16="http://schemas.microsoft.com/office/drawing/2014/main" xmlns="" id="{086FA827-8035-433E-A434-172FC8BEBFFA}"/>
              </a:ext>
            </a:extLst>
          </p:cNvPr>
          <p:cNvCxnSpPr>
            <a:cxnSpLocks/>
          </p:cNvCxnSpPr>
          <p:nvPr/>
        </p:nvCxnSpPr>
        <p:spPr>
          <a:xfrm>
            <a:off x="2105909" y="3360120"/>
            <a:ext cx="409398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6" name="椭圆 9">
            <a:extLst>
              <a:ext uri="{FF2B5EF4-FFF2-40B4-BE49-F238E27FC236}">
                <a16:creationId xmlns:a16="http://schemas.microsoft.com/office/drawing/2014/main" xmlns="" id="{209DCD07-6FBC-4AA4-881E-9B2A2F0289E1}"/>
              </a:ext>
            </a:extLst>
          </p:cNvPr>
          <p:cNvSpPr/>
          <p:nvPr/>
        </p:nvSpPr>
        <p:spPr>
          <a:xfrm rot="5400000">
            <a:off x="10541103" y="4767269"/>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9828141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anim calcmode="lin" valueType="num">
                                      <p:cBhvr>
                                        <p:cTn id="14" dur="500" fill="hold"/>
                                        <p:tgtEl>
                                          <p:spTgt spid="58"/>
                                        </p:tgtEl>
                                        <p:attrNameLst>
                                          <p:attrName>ppt_x</p:attrName>
                                        </p:attrNameLst>
                                      </p:cBhvr>
                                      <p:tavLst>
                                        <p:tav tm="0">
                                          <p:val>
                                            <p:strVal val="#ppt_x"/>
                                          </p:val>
                                        </p:tav>
                                        <p:tav tm="100000">
                                          <p:val>
                                            <p:strVal val="#ppt_x"/>
                                          </p:val>
                                        </p:tav>
                                      </p:tavLst>
                                    </p:anim>
                                    <p:anim calcmode="lin" valueType="num">
                                      <p:cBhvr>
                                        <p:cTn id="15"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 name="组合 1">
            <a:extLst>
              <a:ext uri="{FF2B5EF4-FFF2-40B4-BE49-F238E27FC236}">
                <a16:creationId xmlns:a16="http://schemas.microsoft.com/office/drawing/2014/main" xmlns="" id="{6AA2E264-EC55-4DFB-876B-99D00E8FF889}"/>
              </a:ext>
            </a:extLst>
          </p:cNvPr>
          <p:cNvGrpSpPr/>
          <p:nvPr/>
        </p:nvGrpSpPr>
        <p:grpSpPr>
          <a:xfrm>
            <a:off x="304524" y="218311"/>
            <a:ext cx="2709515" cy="634024"/>
            <a:chOff x="4577110" y="2729283"/>
            <a:chExt cx="2709515" cy="634024"/>
          </a:xfrm>
        </p:grpSpPr>
        <p:sp>
          <p:nvSpPr>
            <p:cNvPr id="3" name="文本框 2">
              <a:extLst>
                <a:ext uri="{FF2B5EF4-FFF2-40B4-BE49-F238E27FC236}">
                  <a16:creationId xmlns:a16="http://schemas.microsoft.com/office/drawing/2014/main" xmlns="" id="{CD9B609A-3ED8-4FC2-AB9F-E592C514457D}"/>
                </a:ext>
              </a:extLst>
            </p:cNvPr>
            <p:cNvSpPr txBox="1"/>
            <p:nvPr/>
          </p:nvSpPr>
          <p:spPr>
            <a:xfrm>
              <a:off x="5271556" y="272928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4" name="文本框 3">
              <a:extLst>
                <a:ext uri="{FF2B5EF4-FFF2-40B4-BE49-F238E27FC236}">
                  <a16:creationId xmlns:a16="http://schemas.microsoft.com/office/drawing/2014/main" xmlns="" id="{55325583-F289-4EB7-98AE-0A4D3FECB8D0}"/>
                </a:ext>
              </a:extLst>
            </p:cNvPr>
            <p:cNvSpPr txBox="1"/>
            <p:nvPr/>
          </p:nvSpPr>
          <p:spPr>
            <a:xfrm>
              <a:off x="5286313" y="311708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sp>
          <p:nvSpPr>
            <p:cNvPr id="5" name="椭圆 4">
              <a:extLst>
                <a:ext uri="{FF2B5EF4-FFF2-40B4-BE49-F238E27FC236}">
                  <a16:creationId xmlns:a16="http://schemas.microsoft.com/office/drawing/2014/main" xmlns="" id="{F56CB33F-DFFB-4746-B5DB-08291307ABBB}"/>
                </a:ext>
              </a:extLst>
            </p:cNvPr>
            <p:cNvSpPr/>
            <p:nvPr/>
          </p:nvSpPr>
          <p:spPr>
            <a:xfrm>
              <a:off x="4577110" y="2781984"/>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6" name="文本框 5">
              <a:extLst>
                <a:ext uri="{FF2B5EF4-FFF2-40B4-BE49-F238E27FC236}">
                  <a16:creationId xmlns:a16="http://schemas.microsoft.com/office/drawing/2014/main" xmlns="" id="{537379F2-082F-4A7F-88CA-4AD2EBCB5E4F}"/>
                </a:ext>
              </a:extLst>
            </p:cNvPr>
            <p:cNvSpPr txBox="1"/>
            <p:nvPr/>
          </p:nvSpPr>
          <p:spPr>
            <a:xfrm>
              <a:off x="4613411" y="2822433"/>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01</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44" name="组合 43">
            <a:extLst>
              <a:ext uri="{FF2B5EF4-FFF2-40B4-BE49-F238E27FC236}">
                <a16:creationId xmlns:a16="http://schemas.microsoft.com/office/drawing/2014/main" xmlns="" id="{294FB4DD-D262-4805-8825-B6295FAC1CC9}"/>
              </a:ext>
            </a:extLst>
          </p:cNvPr>
          <p:cNvGrpSpPr/>
          <p:nvPr/>
        </p:nvGrpSpPr>
        <p:grpSpPr>
          <a:xfrm>
            <a:off x="4283200" y="1538852"/>
            <a:ext cx="3878501" cy="3659661"/>
            <a:chOff x="4283200" y="1538852"/>
            <a:chExt cx="3878501" cy="3659661"/>
          </a:xfrm>
        </p:grpSpPr>
        <p:sp>
          <p:nvSpPr>
            <p:cNvPr id="9" name="菱形 8">
              <a:extLst>
                <a:ext uri="{FF2B5EF4-FFF2-40B4-BE49-F238E27FC236}">
                  <a16:creationId xmlns:a16="http://schemas.microsoft.com/office/drawing/2014/main" xmlns="" id="{B4965CC2-6A2E-4AED-9994-BD4D9FB41378}"/>
                </a:ext>
              </a:extLst>
            </p:cNvPr>
            <p:cNvSpPr/>
            <p:nvPr/>
          </p:nvSpPr>
          <p:spPr>
            <a:xfrm>
              <a:off x="4283200" y="1799878"/>
              <a:ext cx="2780549" cy="2780549"/>
            </a:xfrm>
            <a:prstGeom prst="diamond">
              <a:avLst/>
            </a:prstGeom>
            <a:gradFill flip="none" rotWithShape="1">
              <a:gsLst>
                <a:gs pos="9000">
                  <a:srgbClr val="F5AD14"/>
                </a:gs>
                <a:gs pos="65000">
                  <a:srgbClr val="F01D06">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菱形 9">
              <a:extLst>
                <a:ext uri="{FF2B5EF4-FFF2-40B4-BE49-F238E27FC236}">
                  <a16:creationId xmlns:a16="http://schemas.microsoft.com/office/drawing/2014/main" xmlns="" id="{5D5120EF-485B-4C18-964C-CE8F80151C83}"/>
                </a:ext>
              </a:extLst>
            </p:cNvPr>
            <p:cNvSpPr/>
            <p:nvPr/>
          </p:nvSpPr>
          <p:spPr>
            <a:xfrm>
              <a:off x="4374277" y="2417964"/>
              <a:ext cx="2780549" cy="2780549"/>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pic>
          <p:nvPicPr>
            <p:cNvPr id="11" name="图片 10">
              <a:extLst>
                <a:ext uri="{FF2B5EF4-FFF2-40B4-BE49-F238E27FC236}">
                  <a16:creationId xmlns:a16="http://schemas.microsoft.com/office/drawing/2014/main" xmlns="" id="{02715D62-A223-42DE-9AFC-A9962FFC775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22821" y="1538852"/>
              <a:ext cx="3538880" cy="3539024"/>
            </a:xfrm>
            <a:prstGeom prst="diamond">
              <a:avLst/>
            </a:prstGeom>
          </p:spPr>
        </p:pic>
      </p:grpSp>
      <p:grpSp>
        <p:nvGrpSpPr>
          <p:cNvPr id="42" name="组合 41">
            <a:extLst>
              <a:ext uri="{FF2B5EF4-FFF2-40B4-BE49-F238E27FC236}">
                <a16:creationId xmlns:a16="http://schemas.microsoft.com/office/drawing/2014/main" xmlns="" id="{F4D3F450-D416-46A2-BE67-22CB67C88B23}"/>
              </a:ext>
            </a:extLst>
          </p:cNvPr>
          <p:cNvGrpSpPr/>
          <p:nvPr/>
        </p:nvGrpSpPr>
        <p:grpSpPr>
          <a:xfrm>
            <a:off x="7418052" y="1659487"/>
            <a:ext cx="3898394" cy="865503"/>
            <a:chOff x="7418052" y="1659487"/>
            <a:chExt cx="3898394" cy="865503"/>
          </a:xfrm>
        </p:grpSpPr>
        <p:sp>
          <p:nvSpPr>
            <p:cNvPr id="13" name="Oval 6">
              <a:extLst>
                <a:ext uri="{FF2B5EF4-FFF2-40B4-BE49-F238E27FC236}">
                  <a16:creationId xmlns:a16="http://schemas.microsoft.com/office/drawing/2014/main" xmlns="" id="{0AD6CF37-40A6-4B0D-AE97-05576A55904C}"/>
                </a:ext>
              </a:extLst>
            </p:cNvPr>
            <p:cNvSpPr/>
            <p:nvPr/>
          </p:nvSpPr>
          <p:spPr>
            <a:xfrm>
              <a:off x="7418052" y="1806488"/>
              <a:ext cx="571500" cy="571500"/>
            </a:xfrm>
            <a:prstGeom prst="diamond">
              <a:avLst/>
            </a:prstGeom>
            <a:gradFill>
              <a:gsLst>
                <a:gs pos="0">
                  <a:srgbClr val="F5AD14"/>
                </a:gs>
                <a:gs pos="100000">
                  <a:srgbClr val="F01D06"/>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思源黑体 CN Light" panose="020B0300000000000000" pitchFamily="34" charset="-122"/>
              </a:endParaRPr>
            </a:p>
          </p:txBody>
        </p:sp>
        <p:grpSp>
          <p:nvGrpSpPr>
            <p:cNvPr id="37" name="组合 36">
              <a:extLst>
                <a:ext uri="{FF2B5EF4-FFF2-40B4-BE49-F238E27FC236}">
                  <a16:creationId xmlns:a16="http://schemas.microsoft.com/office/drawing/2014/main" xmlns="" id="{A800E692-3583-4FD4-8B1B-E49357662050}"/>
                </a:ext>
              </a:extLst>
            </p:cNvPr>
            <p:cNvGrpSpPr/>
            <p:nvPr/>
          </p:nvGrpSpPr>
          <p:grpSpPr>
            <a:xfrm>
              <a:off x="7625250" y="2023505"/>
              <a:ext cx="157104" cy="137466"/>
              <a:chOff x="7551645" y="1959101"/>
              <a:chExt cx="304313" cy="266274"/>
            </a:xfrm>
          </p:grpSpPr>
          <p:sp>
            <p:nvSpPr>
              <p:cNvPr id="14" name="Freeform 174">
                <a:extLst>
                  <a:ext uri="{FF2B5EF4-FFF2-40B4-BE49-F238E27FC236}">
                    <a16:creationId xmlns:a16="http://schemas.microsoft.com/office/drawing/2014/main" xmlns="" id="{754FD127-C4FF-4BFE-9A50-8019EAC8504D}"/>
                  </a:ext>
                </a:extLst>
              </p:cNvPr>
              <p:cNvSpPr>
                <a:spLocks noEditPoints="1"/>
              </p:cNvSpPr>
              <p:nvPr/>
            </p:nvSpPr>
            <p:spPr bwMode="auto">
              <a:xfrm>
                <a:off x="7551645" y="1959101"/>
                <a:ext cx="304313" cy="266274"/>
              </a:xfrm>
              <a:custGeom>
                <a:avLst/>
                <a:gdLst/>
                <a:ahLst/>
                <a:cxnLst>
                  <a:cxn ang="0">
                    <a:pos x="234" y="22"/>
                  </a:cxn>
                  <a:cxn ang="0">
                    <a:pos x="210" y="6"/>
                  </a:cxn>
                  <a:cxn ang="0">
                    <a:pos x="182" y="0"/>
                  </a:cxn>
                  <a:cxn ang="0">
                    <a:pos x="154" y="4"/>
                  </a:cxn>
                  <a:cxn ang="0">
                    <a:pos x="128" y="20"/>
                  </a:cxn>
                  <a:cxn ang="0">
                    <a:pos x="116" y="10"/>
                  </a:cxn>
                  <a:cxn ang="0">
                    <a:pos x="90" y="2"/>
                  </a:cxn>
                  <a:cxn ang="0">
                    <a:pos x="60" y="2"/>
                  </a:cxn>
                  <a:cxn ang="0">
                    <a:pos x="34" y="12"/>
                  </a:cxn>
                  <a:cxn ang="0">
                    <a:pos x="22" y="22"/>
                  </a:cxn>
                  <a:cxn ang="0">
                    <a:pos x="6" y="48"/>
                  </a:cxn>
                  <a:cxn ang="0">
                    <a:pos x="0" y="76"/>
                  </a:cxn>
                  <a:cxn ang="0">
                    <a:pos x="6" y="104"/>
                  </a:cxn>
                  <a:cxn ang="0">
                    <a:pos x="22" y="130"/>
                  </a:cxn>
                  <a:cxn ang="0">
                    <a:pos x="110" y="216"/>
                  </a:cxn>
                  <a:cxn ang="0">
                    <a:pos x="118" y="222"/>
                  </a:cxn>
                  <a:cxn ang="0">
                    <a:pos x="138" y="222"/>
                  </a:cxn>
                  <a:cxn ang="0">
                    <a:pos x="146" y="216"/>
                  </a:cxn>
                  <a:cxn ang="0">
                    <a:pos x="234" y="130"/>
                  </a:cxn>
                  <a:cxn ang="0">
                    <a:pos x="250" y="104"/>
                  </a:cxn>
                  <a:cxn ang="0">
                    <a:pos x="256" y="76"/>
                  </a:cxn>
                  <a:cxn ang="0">
                    <a:pos x="250" y="48"/>
                  </a:cxn>
                  <a:cxn ang="0">
                    <a:pos x="234" y="22"/>
                  </a:cxn>
                  <a:cxn ang="0">
                    <a:pos x="134" y="206"/>
                  </a:cxn>
                  <a:cxn ang="0">
                    <a:pos x="132" y="208"/>
                  </a:cxn>
                  <a:cxn ang="0">
                    <a:pos x="124" y="208"/>
                  </a:cxn>
                  <a:cxn ang="0">
                    <a:pos x="34" y="118"/>
                  </a:cxn>
                  <a:cxn ang="0">
                    <a:pos x="26" y="108"/>
                  </a:cxn>
                  <a:cxn ang="0">
                    <a:pos x="18" y="88"/>
                  </a:cxn>
                  <a:cxn ang="0">
                    <a:pos x="18" y="64"/>
                  </a:cxn>
                  <a:cxn ang="0">
                    <a:pos x="26" y="42"/>
                  </a:cxn>
                  <a:cxn ang="0">
                    <a:pos x="34" y="34"/>
                  </a:cxn>
                  <a:cxn ang="0">
                    <a:pos x="54" y="20"/>
                  </a:cxn>
                  <a:cxn ang="0">
                    <a:pos x="76" y="16"/>
                  </a:cxn>
                  <a:cxn ang="0">
                    <a:pos x="98" y="20"/>
                  </a:cxn>
                  <a:cxn ang="0">
                    <a:pos x="118" y="32"/>
                  </a:cxn>
                  <a:cxn ang="0">
                    <a:pos x="138" y="32"/>
                  </a:cxn>
                  <a:cxn ang="0">
                    <a:pos x="148" y="24"/>
                  </a:cxn>
                  <a:cxn ang="0">
                    <a:pos x="170" y="16"/>
                  </a:cxn>
                  <a:cxn ang="0">
                    <a:pos x="192" y="18"/>
                  </a:cxn>
                  <a:cxn ang="0">
                    <a:pos x="212" y="26"/>
                  </a:cxn>
                  <a:cxn ang="0">
                    <a:pos x="222" y="34"/>
                  </a:cxn>
                  <a:cxn ang="0">
                    <a:pos x="236" y="54"/>
                  </a:cxn>
                  <a:cxn ang="0">
                    <a:pos x="240" y="76"/>
                  </a:cxn>
                  <a:cxn ang="0">
                    <a:pos x="236" y="98"/>
                  </a:cxn>
                  <a:cxn ang="0">
                    <a:pos x="222" y="118"/>
                  </a:cxn>
                </a:cxnLst>
                <a:rect l="0" t="0" r="r" b="b"/>
                <a:pathLst>
                  <a:path w="256" h="224">
                    <a:moveTo>
                      <a:pt x="234" y="22"/>
                    </a:moveTo>
                    <a:lnTo>
                      <a:pt x="234" y="22"/>
                    </a:lnTo>
                    <a:lnTo>
                      <a:pt x="222" y="12"/>
                    </a:lnTo>
                    <a:lnTo>
                      <a:pt x="210" y="6"/>
                    </a:lnTo>
                    <a:lnTo>
                      <a:pt x="196" y="2"/>
                    </a:lnTo>
                    <a:lnTo>
                      <a:pt x="182" y="0"/>
                    </a:lnTo>
                    <a:lnTo>
                      <a:pt x="166" y="2"/>
                    </a:lnTo>
                    <a:lnTo>
                      <a:pt x="154" y="4"/>
                    </a:lnTo>
                    <a:lnTo>
                      <a:pt x="140" y="10"/>
                    </a:lnTo>
                    <a:lnTo>
                      <a:pt x="128" y="20"/>
                    </a:lnTo>
                    <a:lnTo>
                      <a:pt x="128" y="20"/>
                    </a:lnTo>
                    <a:lnTo>
                      <a:pt x="116" y="10"/>
                    </a:lnTo>
                    <a:lnTo>
                      <a:pt x="102" y="4"/>
                    </a:lnTo>
                    <a:lnTo>
                      <a:pt x="90" y="2"/>
                    </a:lnTo>
                    <a:lnTo>
                      <a:pt x="74" y="0"/>
                    </a:lnTo>
                    <a:lnTo>
                      <a:pt x="60" y="2"/>
                    </a:lnTo>
                    <a:lnTo>
                      <a:pt x="46" y="6"/>
                    </a:lnTo>
                    <a:lnTo>
                      <a:pt x="34" y="12"/>
                    </a:lnTo>
                    <a:lnTo>
                      <a:pt x="22" y="22"/>
                    </a:lnTo>
                    <a:lnTo>
                      <a:pt x="22" y="22"/>
                    </a:lnTo>
                    <a:lnTo>
                      <a:pt x="12" y="34"/>
                    </a:lnTo>
                    <a:lnTo>
                      <a:pt x="6" y="48"/>
                    </a:lnTo>
                    <a:lnTo>
                      <a:pt x="2" y="62"/>
                    </a:lnTo>
                    <a:lnTo>
                      <a:pt x="0" y="76"/>
                    </a:lnTo>
                    <a:lnTo>
                      <a:pt x="2" y="90"/>
                    </a:lnTo>
                    <a:lnTo>
                      <a:pt x="6" y="104"/>
                    </a:lnTo>
                    <a:lnTo>
                      <a:pt x="12" y="118"/>
                    </a:lnTo>
                    <a:lnTo>
                      <a:pt x="22" y="130"/>
                    </a:lnTo>
                    <a:lnTo>
                      <a:pt x="22" y="130"/>
                    </a:lnTo>
                    <a:lnTo>
                      <a:pt x="110" y="216"/>
                    </a:lnTo>
                    <a:lnTo>
                      <a:pt x="110" y="216"/>
                    </a:lnTo>
                    <a:lnTo>
                      <a:pt x="118" y="222"/>
                    </a:lnTo>
                    <a:lnTo>
                      <a:pt x="128" y="224"/>
                    </a:lnTo>
                    <a:lnTo>
                      <a:pt x="138" y="222"/>
                    </a:lnTo>
                    <a:lnTo>
                      <a:pt x="146" y="216"/>
                    </a:lnTo>
                    <a:lnTo>
                      <a:pt x="146" y="216"/>
                    </a:lnTo>
                    <a:lnTo>
                      <a:pt x="234" y="130"/>
                    </a:lnTo>
                    <a:lnTo>
                      <a:pt x="234" y="130"/>
                    </a:lnTo>
                    <a:lnTo>
                      <a:pt x="244" y="118"/>
                    </a:lnTo>
                    <a:lnTo>
                      <a:pt x="250" y="104"/>
                    </a:lnTo>
                    <a:lnTo>
                      <a:pt x="254" y="90"/>
                    </a:lnTo>
                    <a:lnTo>
                      <a:pt x="256" y="76"/>
                    </a:lnTo>
                    <a:lnTo>
                      <a:pt x="254" y="62"/>
                    </a:lnTo>
                    <a:lnTo>
                      <a:pt x="250" y="48"/>
                    </a:lnTo>
                    <a:lnTo>
                      <a:pt x="244" y="34"/>
                    </a:lnTo>
                    <a:lnTo>
                      <a:pt x="234" y="22"/>
                    </a:lnTo>
                    <a:close/>
                    <a:moveTo>
                      <a:pt x="222" y="118"/>
                    </a:moveTo>
                    <a:lnTo>
                      <a:pt x="134" y="206"/>
                    </a:lnTo>
                    <a:lnTo>
                      <a:pt x="134" y="206"/>
                    </a:lnTo>
                    <a:lnTo>
                      <a:pt x="132" y="208"/>
                    </a:lnTo>
                    <a:lnTo>
                      <a:pt x="128" y="208"/>
                    </a:lnTo>
                    <a:lnTo>
                      <a:pt x="124" y="208"/>
                    </a:lnTo>
                    <a:lnTo>
                      <a:pt x="122" y="206"/>
                    </a:lnTo>
                    <a:lnTo>
                      <a:pt x="34" y="118"/>
                    </a:lnTo>
                    <a:lnTo>
                      <a:pt x="34" y="118"/>
                    </a:lnTo>
                    <a:lnTo>
                      <a:pt x="26" y="108"/>
                    </a:lnTo>
                    <a:lnTo>
                      <a:pt x="20" y="98"/>
                    </a:lnTo>
                    <a:lnTo>
                      <a:pt x="18" y="88"/>
                    </a:lnTo>
                    <a:lnTo>
                      <a:pt x="16" y="76"/>
                    </a:lnTo>
                    <a:lnTo>
                      <a:pt x="18" y="64"/>
                    </a:lnTo>
                    <a:lnTo>
                      <a:pt x="20" y="54"/>
                    </a:lnTo>
                    <a:lnTo>
                      <a:pt x="26" y="42"/>
                    </a:lnTo>
                    <a:lnTo>
                      <a:pt x="34" y="34"/>
                    </a:lnTo>
                    <a:lnTo>
                      <a:pt x="34" y="34"/>
                    </a:lnTo>
                    <a:lnTo>
                      <a:pt x="42" y="26"/>
                    </a:lnTo>
                    <a:lnTo>
                      <a:pt x="54" y="20"/>
                    </a:lnTo>
                    <a:lnTo>
                      <a:pt x="64" y="18"/>
                    </a:lnTo>
                    <a:lnTo>
                      <a:pt x="76" y="16"/>
                    </a:lnTo>
                    <a:lnTo>
                      <a:pt x="86" y="16"/>
                    </a:lnTo>
                    <a:lnTo>
                      <a:pt x="98" y="20"/>
                    </a:lnTo>
                    <a:lnTo>
                      <a:pt x="108" y="24"/>
                    </a:lnTo>
                    <a:lnTo>
                      <a:pt x="118" y="32"/>
                    </a:lnTo>
                    <a:lnTo>
                      <a:pt x="128" y="42"/>
                    </a:lnTo>
                    <a:lnTo>
                      <a:pt x="138" y="32"/>
                    </a:lnTo>
                    <a:lnTo>
                      <a:pt x="138" y="32"/>
                    </a:lnTo>
                    <a:lnTo>
                      <a:pt x="148" y="24"/>
                    </a:lnTo>
                    <a:lnTo>
                      <a:pt x="158" y="20"/>
                    </a:lnTo>
                    <a:lnTo>
                      <a:pt x="170" y="16"/>
                    </a:lnTo>
                    <a:lnTo>
                      <a:pt x="180" y="16"/>
                    </a:lnTo>
                    <a:lnTo>
                      <a:pt x="192" y="18"/>
                    </a:lnTo>
                    <a:lnTo>
                      <a:pt x="202" y="20"/>
                    </a:lnTo>
                    <a:lnTo>
                      <a:pt x="212" y="26"/>
                    </a:lnTo>
                    <a:lnTo>
                      <a:pt x="222" y="34"/>
                    </a:lnTo>
                    <a:lnTo>
                      <a:pt x="222" y="34"/>
                    </a:lnTo>
                    <a:lnTo>
                      <a:pt x="230" y="42"/>
                    </a:lnTo>
                    <a:lnTo>
                      <a:pt x="236" y="54"/>
                    </a:lnTo>
                    <a:lnTo>
                      <a:pt x="238" y="64"/>
                    </a:lnTo>
                    <a:lnTo>
                      <a:pt x="240" y="76"/>
                    </a:lnTo>
                    <a:lnTo>
                      <a:pt x="238" y="88"/>
                    </a:lnTo>
                    <a:lnTo>
                      <a:pt x="236" y="98"/>
                    </a:lnTo>
                    <a:lnTo>
                      <a:pt x="230" y="108"/>
                    </a:lnTo>
                    <a:lnTo>
                      <a:pt x="222" y="11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dirty="0">
                  <a:latin typeface="思源黑体 CN Light" panose="020B0300000000000000" pitchFamily="34" charset="-122"/>
                </a:endParaRPr>
              </a:p>
            </p:txBody>
          </p:sp>
          <p:sp>
            <p:nvSpPr>
              <p:cNvPr id="15" name="Freeform 177">
                <a:extLst>
                  <a:ext uri="{FF2B5EF4-FFF2-40B4-BE49-F238E27FC236}">
                    <a16:creationId xmlns:a16="http://schemas.microsoft.com/office/drawing/2014/main" xmlns="" id="{105C264C-215E-4D8D-8EF7-EE93B2469441}"/>
                  </a:ext>
                </a:extLst>
              </p:cNvPr>
              <p:cNvSpPr>
                <a:spLocks/>
              </p:cNvSpPr>
              <p:nvPr/>
            </p:nvSpPr>
            <p:spPr bwMode="auto">
              <a:xfrm>
                <a:off x="7599194" y="2006650"/>
                <a:ext cx="45171" cy="45171"/>
              </a:xfrm>
              <a:custGeom>
                <a:avLst/>
                <a:gdLst/>
                <a:ahLst/>
                <a:cxnLst>
                  <a:cxn ang="0">
                    <a:pos x="34" y="0"/>
                  </a:cxn>
                  <a:cxn ang="0">
                    <a:pos x="34" y="0"/>
                  </a:cxn>
                  <a:cxn ang="0">
                    <a:pos x="34" y="0"/>
                  </a:cxn>
                  <a:cxn ang="0">
                    <a:pos x="34" y="0"/>
                  </a:cxn>
                  <a:cxn ang="0">
                    <a:pos x="28" y="0"/>
                  </a:cxn>
                  <a:cxn ang="0">
                    <a:pos x="20" y="2"/>
                  </a:cxn>
                  <a:cxn ang="0">
                    <a:pos x="14" y="6"/>
                  </a:cxn>
                  <a:cxn ang="0">
                    <a:pos x="10" y="10"/>
                  </a:cxn>
                  <a:cxn ang="0">
                    <a:pos x="6" y="14"/>
                  </a:cxn>
                  <a:cxn ang="0">
                    <a:pos x="2" y="20"/>
                  </a:cxn>
                  <a:cxn ang="0">
                    <a:pos x="0" y="28"/>
                  </a:cxn>
                  <a:cxn ang="0">
                    <a:pos x="0" y="34"/>
                  </a:cxn>
                  <a:cxn ang="0">
                    <a:pos x="0" y="34"/>
                  </a:cxn>
                  <a:cxn ang="0">
                    <a:pos x="2" y="36"/>
                  </a:cxn>
                  <a:cxn ang="0">
                    <a:pos x="4" y="38"/>
                  </a:cxn>
                  <a:cxn ang="0">
                    <a:pos x="4" y="38"/>
                  </a:cxn>
                  <a:cxn ang="0">
                    <a:pos x="6" y="36"/>
                  </a:cxn>
                  <a:cxn ang="0">
                    <a:pos x="8" y="34"/>
                  </a:cxn>
                  <a:cxn ang="0">
                    <a:pos x="8" y="34"/>
                  </a:cxn>
                  <a:cxn ang="0">
                    <a:pos x="8" y="34"/>
                  </a:cxn>
                  <a:cxn ang="0">
                    <a:pos x="10" y="24"/>
                  </a:cxn>
                  <a:cxn ang="0">
                    <a:pos x="16" y="16"/>
                  </a:cxn>
                  <a:cxn ang="0">
                    <a:pos x="24" y="10"/>
                  </a:cxn>
                  <a:cxn ang="0">
                    <a:pos x="34" y="8"/>
                  </a:cxn>
                  <a:cxn ang="0">
                    <a:pos x="34" y="8"/>
                  </a:cxn>
                  <a:cxn ang="0">
                    <a:pos x="34" y="8"/>
                  </a:cxn>
                  <a:cxn ang="0">
                    <a:pos x="36" y="6"/>
                  </a:cxn>
                  <a:cxn ang="0">
                    <a:pos x="38" y="4"/>
                  </a:cxn>
                  <a:cxn ang="0">
                    <a:pos x="38" y="4"/>
                  </a:cxn>
                  <a:cxn ang="0">
                    <a:pos x="36" y="2"/>
                  </a:cxn>
                  <a:cxn ang="0">
                    <a:pos x="34" y="0"/>
                  </a:cxn>
                </a:cxnLst>
                <a:rect l="0" t="0" r="r" b="b"/>
                <a:pathLst>
                  <a:path w="38" h="38">
                    <a:moveTo>
                      <a:pt x="34" y="0"/>
                    </a:moveTo>
                    <a:lnTo>
                      <a:pt x="34" y="0"/>
                    </a:lnTo>
                    <a:lnTo>
                      <a:pt x="34" y="0"/>
                    </a:lnTo>
                    <a:lnTo>
                      <a:pt x="34" y="0"/>
                    </a:lnTo>
                    <a:lnTo>
                      <a:pt x="28" y="0"/>
                    </a:lnTo>
                    <a:lnTo>
                      <a:pt x="20" y="2"/>
                    </a:lnTo>
                    <a:lnTo>
                      <a:pt x="14" y="6"/>
                    </a:lnTo>
                    <a:lnTo>
                      <a:pt x="10" y="10"/>
                    </a:lnTo>
                    <a:lnTo>
                      <a:pt x="6" y="14"/>
                    </a:lnTo>
                    <a:lnTo>
                      <a:pt x="2" y="20"/>
                    </a:lnTo>
                    <a:lnTo>
                      <a:pt x="0" y="28"/>
                    </a:lnTo>
                    <a:lnTo>
                      <a:pt x="0" y="34"/>
                    </a:lnTo>
                    <a:lnTo>
                      <a:pt x="0" y="34"/>
                    </a:lnTo>
                    <a:lnTo>
                      <a:pt x="2" y="36"/>
                    </a:lnTo>
                    <a:lnTo>
                      <a:pt x="4" y="38"/>
                    </a:lnTo>
                    <a:lnTo>
                      <a:pt x="4" y="38"/>
                    </a:lnTo>
                    <a:lnTo>
                      <a:pt x="6" y="36"/>
                    </a:lnTo>
                    <a:lnTo>
                      <a:pt x="8" y="34"/>
                    </a:lnTo>
                    <a:lnTo>
                      <a:pt x="8" y="34"/>
                    </a:lnTo>
                    <a:lnTo>
                      <a:pt x="8" y="34"/>
                    </a:lnTo>
                    <a:lnTo>
                      <a:pt x="10" y="24"/>
                    </a:lnTo>
                    <a:lnTo>
                      <a:pt x="16" y="16"/>
                    </a:lnTo>
                    <a:lnTo>
                      <a:pt x="24" y="10"/>
                    </a:lnTo>
                    <a:lnTo>
                      <a:pt x="34" y="8"/>
                    </a:lnTo>
                    <a:lnTo>
                      <a:pt x="34" y="8"/>
                    </a:lnTo>
                    <a:lnTo>
                      <a:pt x="34" y="8"/>
                    </a:lnTo>
                    <a:lnTo>
                      <a:pt x="36" y="6"/>
                    </a:lnTo>
                    <a:lnTo>
                      <a:pt x="38" y="4"/>
                    </a:lnTo>
                    <a:lnTo>
                      <a:pt x="38" y="4"/>
                    </a:lnTo>
                    <a:lnTo>
                      <a:pt x="36" y="2"/>
                    </a:lnTo>
                    <a:lnTo>
                      <a:pt x="34"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dirty="0">
                  <a:latin typeface="思源黑体 CN Light" panose="020B0300000000000000" pitchFamily="34" charset="-122"/>
                </a:endParaRPr>
              </a:p>
            </p:txBody>
          </p:sp>
          <p:sp>
            <p:nvSpPr>
              <p:cNvPr id="16" name="Freeform 178">
                <a:extLst>
                  <a:ext uri="{FF2B5EF4-FFF2-40B4-BE49-F238E27FC236}">
                    <a16:creationId xmlns:a16="http://schemas.microsoft.com/office/drawing/2014/main" xmlns="" id="{AB6A335C-F956-4FC8-A52E-BA60358FFBAF}"/>
                  </a:ext>
                </a:extLst>
              </p:cNvPr>
              <p:cNvSpPr>
                <a:spLocks/>
              </p:cNvSpPr>
              <p:nvPr/>
            </p:nvSpPr>
            <p:spPr bwMode="auto">
              <a:xfrm>
                <a:off x="7599194" y="2006650"/>
                <a:ext cx="45171" cy="45171"/>
              </a:xfrm>
              <a:custGeom>
                <a:avLst/>
                <a:gdLst/>
                <a:ahLst/>
                <a:cxnLst>
                  <a:cxn ang="0">
                    <a:pos x="34" y="0"/>
                  </a:cxn>
                  <a:cxn ang="0">
                    <a:pos x="34" y="0"/>
                  </a:cxn>
                  <a:cxn ang="0">
                    <a:pos x="34" y="0"/>
                  </a:cxn>
                  <a:cxn ang="0">
                    <a:pos x="34" y="0"/>
                  </a:cxn>
                  <a:cxn ang="0">
                    <a:pos x="28" y="0"/>
                  </a:cxn>
                  <a:cxn ang="0">
                    <a:pos x="20" y="2"/>
                  </a:cxn>
                  <a:cxn ang="0">
                    <a:pos x="14" y="6"/>
                  </a:cxn>
                  <a:cxn ang="0">
                    <a:pos x="10" y="10"/>
                  </a:cxn>
                  <a:cxn ang="0">
                    <a:pos x="6" y="14"/>
                  </a:cxn>
                  <a:cxn ang="0">
                    <a:pos x="2" y="20"/>
                  </a:cxn>
                  <a:cxn ang="0">
                    <a:pos x="0" y="28"/>
                  </a:cxn>
                  <a:cxn ang="0">
                    <a:pos x="0" y="34"/>
                  </a:cxn>
                  <a:cxn ang="0">
                    <a:pos x="0" y="34"/>
                  </a:cxn>
                  <a:cxn ang="0">
                    <a:pos x="2" y="36"/>
                  </a:cxn>
                  <a:cxn ang="0">
                    <a:pos x="4" y="38"/>
                  </a:cxn>
                  <a:cxn ang="0">
                    <a:pos x="4" y="38"/>
                  </a:cxn>
                  <a:cxn ang="0">
                    <a:pos x="6" y="36"/>
                  </a:cxn>
                  <a:cxn ang="0">
                    <a:pos x="8" y="34"/>
                  </a:cxn>
                  <a:cxn ang="0">
                    <a:pos x="8" y="34"/>
                  </a:cxn>
                  <a:cxn ang="0">
                    <a:pos x="8" y="34"/>
                  </a:cxn>
                  <a:cxn ang="0">
                    <a:pos x="10" y="24"/>
                  </a:cxn>
                  <a:cxn ang="0">
                    <a:pos x="16" y="16"/>
                  </a:cxn>
                  <a:cxn ang="0">
                    <a:pos x="24" y="10"/>
                  </a:cxn>
                  <a:cxn ang="0">
                    <a:pos x="34" y="8"/>
                  </a:cxn>
                  <a:cxn ang="0">
                    <a:pos x="34" y="8"/>
                  </a:cxn>
                  <a:cxn ang="0">
                    <a:pos x="34" y="8"/>
                  </a:cxn>
                  <a:cxn ang="0">
                    <a:pos x="36" y="6"/>
                  </a:cxn>
                  <a:cxn ang="0">
                    <a:pos x="38" y="4"/>
                  </a:cxn>
                  <a:cxn ang="0">
                    <a:pos x="38" y="4"/>
                  </a:cxn>
                  <a:cxn ang="0">
                    <a:pos x="36" y="2"/>
                  </a:cxn>
                  <a:cxn ang="0">
                    <a:pos x="34" y="0"/>
                  </a:cxn>
                </a:cxnLst>
                <a:rect l="0" t="0" r="r" b="b"/>
                <a:pathLst>
                  <a:path w="38" h="38">
                    <a:moveTo>
                      <a:pt x="34" y="0"/>
                    </a:moveTo>
                    <a:lnTo>
                      <a:pt x="34" y="0"/>
                    </a:lnTo>
                    <a:lnTo>
                      <a:pt x="34" y="0"/>
                    </a:lnTo>
                    <a:lnTo>
                      <a:pt x="34" y="0"/>
                    </a:lnTo>
                    <a:lnTo>
                      <a:pt x="28" y="0"/>
                    </a:lnTo>
                    <a:lnTo>
                      <a:pt x="20" y="2"/>
                    </a:lnTo>
                    <a:lnTo>
                      <a:pt x="14" y="6"/>
                    </a:lnTo>
                    <a:lnTo>
                      <a:pt x="10" y="10"/>
                    </a:lnTo>
                    <a:lnTo>
                      <a:pt x="6" y="14"/>
                    </a:lnTo>
                    <a:lnTo>
                      <a:pt x="2" y="20"/>
                    </a:lnTo>
                    <a:lnTo>
                      <a:pt x="0" y="28"/>
                    </a:lnTo>
                    <a:lnTo>
                      <a:pt x="0" y="34"/>
                    </a:lnTo>
                    <a:lnTo>
                      <a:pt x="0" y="34"/>
                    </a:lnTo>
                    <a:lnTo>
                      <a:pt x="2" y="36"/>
                    </a:lnTo>
                    <a:lnTo>
                      <a:pt x="4" y="38"/>
                    </a:lnTo>
                    <a:lnTo>
                      <a:pt x="4" y="38"/>
                    </a:lnTo>
                    <a:lnTo>
                      <a:pt x="6" y="36"/>
                    </a:lnTo>
                    <a:lnTo>
                      <a:pt x="8" y="34"/>
                    </a:lnTo>
                    <a:lnTo>
                      <a:pt x="8" y="34"/>
                    </a:lnTo>
                    <a:lnTo>
                      <a:pt x="8" y="34"/>
                    </a:lnTo>
                    <a:lnTo>
                      <a:pt x="10" y="24"/>
                    </a:lnTo>
                    <a:lnTo>
                      <a:pt x="16" y="16"/>
                    </a:lnTo>
                    <a:lnTo>
                      <a:pt x="24" y="10"/>
                    </a:lnTo>
                    <a:lnTo>
                      <a:pt x="34" y="8"/>
                    </a:lnTo>
                    <a:lnTo>
                      <a:pt x="34" y="8"/>
                    </a:lnTo>
                    <a:lnTo>
                      <a:pt x="34" y="8"/>
                    </a:lnTo>
                    <a:lnTo>
                      <a:pt x="36" y="6"/>
                    </a:lnTo>
                    <a:lnTo>
                      <a:pt x="38" y="4"/>
                    </a:lnTo>
                    <a:lnTo>
                      <a:pt x="38" y="4"/>
                    </a:lnTo>
                    <a:lnTo>
                      <a:pt x="36" y="2"/>
                    </a:lnTo>
                    <a:lnTo>
                      <a:pt x="34" y="0"/>
                    </a:ln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dirty="0">
                  <a:latin typeface="思源黑体 CN Light" panose="020B0300000000000000" pitchFamily="34" charset="-122"/>
                </a:endParaRPr>
              </a:p>
            </p:txBody>
          </p:sp>
        </p:grpSp>
        <p:sp>
          <p:nvSpPr>
            <p:cNvPr id="17" name="矩形 16">
              <a:extLst>
                <a:ext uri="{FF2B5EF4-FFF2-40B4-BE49-F238E27FC236}">
                  <a16:creationId xmlns:a16="http://schemas.microsoft.com/office/drawing/2014/main" xmlns="" id="{F911CCC5-3C98-4DCE-869E-34EB250ACEFF}"/>
                </a:ext>
              </a:extLst>
            </p:cNvPr>
            <p:cNvSpPr/>
            <p:nvPr/>
          </p:nvSpPr>
          <p:spPr>
            <a:xfrm>
              <a:off x="8123145" y="1659487"/>
              <a:ext cx="2040739" cy="410882"/>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8" name="文本框 17">
              <a:extLst>
                <a:ext uri="{FF2B5EF4-FFF2-40B4-BE49-F238E27FC236}">
                  <a16:creationId xmlns:a16="http://schemas.microsoft.com/office/drawing/2014/main" xmlns="" id="{6CA3130E-C5B2-41D0-982D-67072B5E9F88}"/>
                </a:ext>
              </a:extLst>
            </p:cNvPr>
            <p:cNvSpPr txBox="1"/>
            <p:nvPr/>
          </p:nvSpPr>
          <p:spPr>
            <a:xfrm>
              <a:off x="8123146" y="1994973"/>
              <a:ext cx="3193300" cy="53001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0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40" name="组合 39">
            <a:extLst>
              <a:ext uri="{FF2B5EF4-FFF2-40B4-BE49-F238E27FC236}">
                <a16:creationId xmlns:a16="http://schemas.microsoft.com/office/drawing/2014/main" xmlns="" id="{FC5AA2A5-D15C-47A4-82DB-A98BB5B56997}"/>
              </a:ext>
            </a:extLst>
          </p:cNvPr>
          <p:cNvGrpSpPr/>
          <p:nvPr/>
        </p:nvGrpSpPr>
        <p:grpSpPr>
          <a:xfrm>
            <a:off x="7308721" y="4359375"/>
            <a:ext cx="3898394" cy="865503"/>
            <a:chOff x="7308721" y="4359375"/>
            <a:chExt cx="3898394" cy="865503"/>
          </a:xfrm>
        </p:grpSpPr>
        <p:sp>
          <p:nvSpPr>
            <p:cNvPr id="20" name="Oval 6">
              <a:extLst>
                <a:ext uri="{FF2B5EF4-FFF2-40B4-BE49-F238E27FC236}">
                  <a16:creationId xmlns:a16="http://schemas.microsoft.com/office/drawing/2014/main" xmlns="" id="{295AC9BD-51C4-4848-8122-19C1C1065B4B}"/>
                </a:ext>
              </a:extLst>
            </p:cNvPr>
            <p:cNvSpPr/>
            <p:nvPr/>
          </p:nvSpPr>
          <p:spPr>
            <a:xfrm>
              <a:off x="7308721" y="4506376"/>
              <a:ext cx="571500" cy="571500"/>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思源黑体 CN Light" panose="020B0300000000000000" pitchFamily="34" charset="-122"/>
              </a:endParaRPr>
            </a:p>
          </p:txBody>
        </p:sp>
        <p:sp>
          <p:nvSpPr>
            <p:cNvPr id="21" name="Freeform 179">
              <a:extLst>
                <a:ext uri="{FF2B5EF4-FFF2-40B4-BE49-F238E27FC236}">
                  <a16:creationId xmlns:a16="http://schemas.microsoft.com/office/drawing/2014/main" xmlns="" id="{5FD737D4-6AA5-40F9-96A4-4B228B748E0D}"/>
                </a:ext>
              </a:extLst>
            </p:cNvPr>
            <p:cNvSpPr>
              <a:spLocks noEditPoints="1"/>
            </p:cNvSpPr>
            <p:nvPr/>
          </p:nvSpPr>
          <p:spPr bwMode="auto">
            <a:xfrm>
              <a:off x="7509126" y="4722731"/>
              <a:ext cx="193104" cy="138792"/>
            </a:xfrm>
            <a:custGeom>
              <a:avLst/>
              <a:gdLst/>
              <a:ahLst/>
              <a:cxnLst>
                <a:cxn ang="0">
                  <a:pos x="204" y="52"/>
                </a:cxn>
                <a:cxn ang="0">
                  <a:pos x="184" y="18"/>
                </a:cxn>
                <a:cxn ang="0">
                  <a:pos x="150" y="2"/>
                </a:cxn>
                <a:cxn ang="0">
                  <a:pos x="126" y="0"/>
                </a:cxn>
                <a:cxn ang="0">
                  <a:pos x="96" y="12"/>
                </a:cxn>
                <a:cxn ang="0">
                  <a:pos x="76" y="32"/>
                </a:cxn>
                <a:cxn ang="0">
                  <a:pos x="60" y="40"/>
                </a:cxn>
                <a:cxn ang="0">
                  <a:pos x="46" y="42"/>
                </a:cxn>
                <a:cxn ang="0">
                  <a:pos x="30" y="56"/>
                </a:cxn>
                <a:cxn ang="0">
                  <a:pos x="24" y="76"/>
                </a:cxn>
                <a:cxn ang="0">
                  <a:pos x="26" y="88"/>
                </a:cxn>
                <a:cxn ang="0">
                  <a:pos x="2" y="118"/>
                </a:cxn>
                <a:cxn ang="0">
                  <a:pos x="2" y="142"/>
                </a:cxn>
                <a:cxn ang="0">
                  <a:pos x="16" y="168"/>
                </a:cxn>
                <a:cxn ang="0">
                  <a:pos x="42" y="182"/>
                </a:cxn>
                <a:cxn ang="0">
                  <a:pos x="196" y="184"/>
                </a:cxn>
                <a:cxn ang="0">
                  <a:pos x="208" y="182"/>
                </a:cxn>
                <a:cxn ang="0">
                  <a:pos x="238" y="166"/>
                </a:cxn>
                <a:cxn ang="0">
                  <a:pos x="254" y="136"/>
                </a:cxn>
                <a:cxn ang="0">
                  <a:pos x="256" y="114"/>
                </a:cxn>
                <a:cxn ang="0">
                  <a:pos x="242" y="86"/>
                </a:cxn>
                <a:cxn ang="0">
                  <a:pos x="218" y="68"/>
                </a:cxn>
                <a:cxn ang="0">
                  <a:pos x="196" y="168"/>
                </a:cxn>
                <a:cxn ang="0">
                  <a:pos x="44" y="168"/>
                </a:cxn>
                <a:cxn ang="0">
                  <a:pos x="26" y="158"/>
                </a:cxn>
                <a:cxn ang="0">
                  <a:pos x="16" y="140"/>
                </a:cxn>
                <a:cxn ang="0">
                  <a:pos x="18" y="122"/>
                </a:cxn>
                <a:cxn ang="0">
                  <a:pos x="34" y="102"/>
                </a:cxn>
                <a:cxn ang="0">
                  <a:pos x="44" y="94"/>
                </a:cxn>
                <a:cxn ang="0">
                  <a:pos x="42" y="82"/>
                </a:cxn>
                <a:cxn ang="0">
                  <a:pos x="42" y="68"/>
                </a:cxn>
                <a:cxn ang="0">
                  <a:pos x="60" y="56"/>
                </a:cxn>
                <a:cxn ang="0">
                  <a:pos x="70" y="58"/>
                </a:cxn>
                <a:cxn ang="0">
                  <a:pos x="80" y="58"/>
                </a:cxn>
                <a:cxn ang="0">
                  <a:pos x="86" y="48"/>
                </a:cxn>
                <a:cxn ang="0">
                  <a:pos x="120" y="18"/>
                </a:cxn>
                <a:cxn ang="0">
                  <a:pos x="146" y="16"/>
                </a:cxn>
                <a:cxn ang="0">
                  <a:pos x="174" y="30"/>
                </a:cxn>
                <a:cxn ang="0">
                  <a:pos x="190" y="56"/>
                </a:cxn>
                <a:cxn ang="0">
                  <a:pos x="192" y="74"/>
                </a:cxn>
                <a:cxn ang="0">
                  <a:pos x="204" y="80"/>
                </a:cxn>
                <a:cxn ang="0">
                  <a:pos x="218" y="86"/>
                </a:cxn>
                <a:cxn ang="0">
                  <a:pos x="234" y="102"/>
                </a:cxn>
                <a:cxn ang="0">
                  <a:pos x="240" y="124"/>
                </a:cxn>
                <a:cxn ang="0">
                  <a:pos x="236" y="142"/>
                </a:cxn>
                <a:cxn ang="0">
                  <a:pos x="220" y="160"/>
                </a:cxn>
                <a:cxn ang="0">
                  <a:pos x="196" y="168"/>
                </a:cxn>
              </a:cxnLst>
              <a:rect l="0" t="0" r="r" b="b"/>
              <a:pathLst>
                <a:path w="256" h="184">
                  <a:moveTo>
                    <a:pt x="208" y="66"/>
                  </a:moveTo>
                  <a:lnTo>
                    <a:pt x="208" y="66"/>
                  </a:lnTo>
                  <a:lnTo>
                    <a:pt x="204" y="52"/>
                  </a:lnTo>
                  <a:lnTo>
                    <a:pt x="200" y="40"/>
                  </a:lnTo>
                  <a:lnTo>
                    <a:pt x="194" y="28"/>
                  </a:lnTo>
                  <a:lnTo>
                    <a:pt x="184" y="18"/>
                  </a:lnTo>
                  <a:lnTo>
                    <a:pt x="174" y="10"/>
                  </a:lnTo>
                  <a:lnTo>
                    <a:pt x="162" y="6"/>
                  </a:lnTo>
                  <a:lnTo>
                    <a:pt x="150" y="2"/>
                  </a:lnTo>
                  <a:lnTo>
                    <a:pt x="136" y="0"/>
                  </a:lnTo>
                  <a:lnTo>
                    <a:pt x="136" y="0"/>
                  </a:lnTo>
                  <a:lnTo>
                    <a:pt x="126" y="0"/>
                  </a:lnTo>
                  <a:lnTo>
                    <a:pt x="116" y="4"/>
                  </a:lnTo>
                  <a:lnTo>
                    <a:pt x="106" y="6"/>
                  </a:lnTo>
                  <a:lnTo>
                    <a:pt x="96" y="12"/>
                  </a:lnTo>
                  <a:lnTo>
                    <a:pt x="88" y="18"/>
                  </a:lnTo>
                  <a:lnTo>
                    <a:pt x="82" y="24"/>
                  </a:lnTo>
                  <a:lnTo>
                    <a:pt x="76" y="32"/>
                  </a:lnTo>
                  <a:lnTo>
                    <a:pt x="70" y="42"/>
                  </a:lnTo>
                  <a:lnTo>
                    <a:pt x="70" y="42"/>
                  </a:lnTo>
                  <a:lnTo>
                    <a:pt x="60" y="40"/>
                  </a:lnTo>
                  <a:lnTo>
                    <a:pt x="60" y="40"/>
                  </a:lnTo>
                  <a:lnTo>
                    <a:pt x="52" y="40"/>
                  </a:lnTo>
                  <a:lnTo>
                    <a:pt x="46" y="42"/>
                  </a:lnTo>
                  <a:lnTo>
                    <a:pt x="40" y="46"/>
                  </a:lnTo>
                  <a:lnTo>
                    <a:pt x="34" y="50"/>
                  </a:lnTo>
                  <a:lnTo>
                    <a:pt x="30" y="56"/>
                  </a:lnTo>
                  <a:lnTo>
                    <a:pt x="26" y="62"/>
                  </a:lnTo>
                  <a:lnTo>
                    <a:pt x="24" y="68"/>
                  </a:lnTo>
                  <a:lnTo>
                    <a:pt x="24" y="76"/>
                  </a:lnTo>
                  <a:lnTo>
                    <a:pt x="24" y="76"/>
                  </a:lnTo>
                  <a:lnTo>
                    <a:pt x="26" y="88"/>
                  </a:lnTo>
                  <a:lnTo>
                    <a:pt x="26" y="88"/>
                  </a:lnTo>
                  <a:lnTo>
                    <a:pt x="16" y="96"/>
                  </a:lnTo>
                  <a:lnTo>
                    <a:pt x="8" y="106"/>
                  </a:lnTo>
                  <a:lnTo>
                    <a:pt x="2" y="118"/>
                  </a:lnTo>
                  <a:lnTo>
                    <a:pt x="0" y="132"/>
                  </a:lnTo>
                  <a:lnTo>
                    <a:pt x="0" y="132"/>
                  </a:lnTo>
                  <a:lnTo>
                    <a:pt x="2" y="142"/>
                  </a:lnTo>
                  <a:lnTo>
                    <a:pt x="4" y="152"/>
                  </a:lnTo>
                  <a:lnTo>
                    <a:pt x="8" y="162"/>
                  </a:lnTo>
                  <a:lnTo>
                    <a:pt x="16" y="168"/>
                  </a:lnTo>
                  <a:lnTo>
                    <a:pt x="22" y="176"/>
                  </a:lnTo>
                  <a:lnTo>
                    <a:pt x="32" y="180"/>
                  </a:lnTo>
                  <a:lnTo>
                    <a:pt x="42" y="182"/>
                  </a:lnTo>
                  <a:lnTo>
                    <a:pt x="52" y="184"/>
                  </a:lnTo>
                  <a:lnTo>
                    <a:pt x="52" y="184"/>
                  </a:lnTo>
                  <a:lnTo>
                    <a:pt x="196" y="184"/>
                  </a:lnTo>
                  <a:lnTo>
                    <a:pt x="196" y="184"/>
                  </a:lnTo>
                  <a:lnTo>
                    <a:pt x="196" y="184"/>
                  </a:lnTo>
                  <a:lnTo>
                    <a:pt x="208" y="182"/>
                  </a:lnTo>
                  <a:lnTo>
                    <a:pt x="220" y="180"/>
                  </a:lnTo>
                  <a:lnTo>
                    <a:pt x="230" y="174"/>
                  </a:lnTo>
                  <a:lnTo>
                    <a:pt x="238" y="166"/>
                  </a:lnTo>
                  <a:lnTo>
                    <a:pt x="246" y="158"/>
                  </a:lnTo>
                  <a:lnTo>
                    <a:pt x="252" y="148"/>
                  </a:lnTo>
                  <a:lnTo>
                    <a:pt x="254" y="136"/>
                  </a:lnTo>
                  <a:lnTo>
                    <a:pt x="256" y="124"/>
                  </a:lnTo>
                  <a:lnTo>
                    <a:pt x="256" y="124"/>
                  </a:lnTo>
                  <a:lnTo>
                    <a:pt x="256" y="114"/>
                  </a:lnTo>
                  <a:lnTo>
                    <a:pt x="252" y="104"/>
                  </a:lnTo>
                  <a:lnTo>
                    <a:pt x="248" y="94"/>
                  </a:lnTo>
                  <a:lnTo>
                    <a:pt x="242" y="86"/>
                  </a:lnTo>
                  <a:lnTo>
                    <a:pt x="234" y="78"/>
                  </a:lnTo>
                  <a:lnTo>
                    <a:pt x="226" y="72"/>
                  </a:lnTo>
                  <a:lnTo>
                    <a:pt x="218" y="68"/>
                  </a:lnTo>
                  <a:lnTo>
                    <a:pt x="208" y="66"/>
                  </a:lnTo>
                  <a:close/>
                  <a:moveTo>
                    <a:pt x="196" y="168"/>
                  </a:moveTo>
                  <a:lnTo>
                    <a:pt x="196" y="168"/>
                  </a:lnTo>
                  <a:lnTo>
                    <a:pt x="52" y="168"/>
                  </a:lnTo>
                  <a:lnTo>
                    <a:pt x="52" y="168"/>
                  </a:lnTo>
                  <a:lnTo>
                    <a:pt x="44" y="168"/>
                  </a:lnTo>
                  <a:lnTo>
                    <a:pt x="38" y="166"/>
                  </a:lnTo>
                  <a:lnTo>
                    <a:pt x="32" y="162"/>
                  </a:lnTo>
                  <a:lnTo>
                    <a:pt x="26" y="158"/>
                  </a:lnTo>
                  <a:lnTo>
                    <a:pt x="22" y="152"/>
                  </a:lnTo>
                  <a:lnTo>
                    <a:pt x="18" y="146"/>
                  </a:lnTo>
                  <a:lnTo>
                    <a:pt x="16" y="140"/>
                  </a:lnTo>
                  <a:lnTo>
                    <a:pt x="16" y="132"/>
                  </a:lnTo>
                  <a:lnTo>
                    <a:pt x="16" y="132"/>
                  </a:lnTo>
                  <a:lnTo>
                    <a:pt x="18" y="122"/>
                  </a:lnTo>
                  <a:lnTo>
                    <a:pt x="20" y="114"/>
                  </a:lnTo>
                  <a:lnTo>
                    <a:pt x="26" y="106"/>
                  </a:lnTo>
                  <a:lnTo>
                    <a:pt x="34" y="102"/>
                  </a:lnTo>
                  <a:lnTo>
                    <a:pt x="34" y="102"/>
                  </a:lnTo>
                  <a:lnTo>
                    <a:pt x="40" y="98"/>
                  </a:lnTo>
                  <a:lnTo>
                    <a:pt x="44" y="94"/>
                  </a:lnTo>
                  <a:lnTo>
                    <a:pt x="44" y="90"/>
                  </a:lnTo>
                  <a:lnTo>
                    <a:pt x="42" y="82"/>
                  </a:lnTo>
                  <a:lnTo>
                    <a:pt x="42" y="82"/>
                  </a:lnTo>
                  <a:lnTo>
                    <a:pt x="40" y="76"/>
                  </a:lnTo>
                  <a:lnTo>
                    <a:pt x="40" y="76"/>
                  </a:lnTo>
                  <a:lnTo>
                    <a:pt x="42" y="68"/>
                  </a:lnTo>
                  <a:lnTo>
                    <a:pt x="46" y="62"/>
                  </a:lnTo>
                  <a:lnTo>
                    <a:pt x="52" y="58"/>
                  </a:lnTo>
                  <a:lnTo>
                    <a:pt x="60" y="56"/>
                  </a:lnTo>
                  <a:lnTo>
                    <a:pt x="60" y="56"/>
                  </a:lnTo>
                  <a:lnTo>
                    <a:pt x="64" y="56"/>
                  </a:lnTo>
                  <a:lnTo>
                    <a:pt x="70" y="58"/>
                  </a:lnTo>
                  <a:lnTo>
                    <a:pt x="70" y="58"/>
                  </a:lnTo>
                  <a:lnTo>
                    <a:pt x="76" y="60"/>
                  </a:lnTo>
                  <a:lnTo>
                    <a:pt x="80" y="58"/>
                  </a:lnTo>
                  <a:lnTo>
                    <a:pt x="82" y="54"/>
                  </a:lnTo>
                  <a:lnTo>
                    <a:pt x="86" y="48"/>
                  </a:lnTo>
                  <a:lnTo>
                    <a:pt x="86" y="48"/>
                  </a:lnTo>
                  <a:lnTo>
                    <a:pt x="94" y="36"/>
                  </a:lnTo>
                  <a:lnTo>
                    <a:pt x="106" y="24"/>
                  </a:lnTo>
                  <a:lnTo>
                    <a:pt x="120" y="18"/>
                  </a:lnTo>
                  <a:lnTo>
                    <a:pt x="136" y="16"/>
                  </a:lnTo>
                  <a:lnTo>
                    <a:pt x="136" y="16"/>
                  </a:lnTo>
                  <a:lnTo>
                    <a:pt x="146" y="16"/>
                  </a:lnTo>
                  <a:lnTo>
                    <a:pt x="156" y="20"/>
                  </a:lnTo>
                  <a:lnTo>
                    <a:pt x="166" y="24"/>
                  </a:lnTo>
                  <a:lnTo>
                    <a:pt x="174" y="30"/>
                  </a:lnTo>
                  <a:lnTo>
                    <a:pt x="180" y="38"/>
                  </a:lnTo>
                  <a:lnTo>
                    <a:pt x="186" y="46"/>
                  </a:lnTo>
                  <a:lnTo>
                    <a:pt x="190" y="56"/>
                  </a:lnTo>
                  <a:lnTo>
                    <a:pt x="192" y="66"/>
                  </a:lnTo>
                  <a:lnTo>
                    <a:pt x="192" y="66"/>
                  </a:lnTo>
                  <a:lnTo>
                    <a:pt x="192" y="74"/>
                  </a:lnTo>
                  <a:lnTo>
                    <a:pt x="194" y="78"/>
                  </a:lnTo>
                  <a:lnTo>
                    <a:pt x="198" y="80"/>
                  </a:lnTo>
                  <a:lnTo>
                    <a:pt x="204" y="80"/>
                  </a:lnTo>
                  <a:lnTo>
                    <a:pt x="204" y="80"/>
                  </a:lnTo>
                  <a:lnTo>
                    <a:pt x="212" y="82"/>
                  </a:lnTo>
                  <a:lnTo>
                    <a:pt x="218" y="86"/>
                  </a:lnTo>
                  <a:lnTo>
                    <a:pt x="224" y="90"/>
                  </a:lnTo>
                  <a:lnTo>
                    <a:pt x="230" y="96"/>
                  </a:lnTo>
                  <a:lnTo>
                    <a:pt x="234" y="102"/>
                  </a:lnTo>
                  <a:lnTo>
                    <a:pt x="238" y="108"/>
                  </a:lnTo>
                  <a:lnTo>
                    <a:pt x="240" y="116"/>
                  </a:lnTo>
                  <a:lnTo>
                    <a:pt x="240" y="124"/>
                  </a:lnTo>
                  <a:lnTo>
                    <a:pt x="240" y="124"/>
                  </a:lnTo>
                  <a:lnTo>
                    <a:pt x="240" y="132"/>
                  </a:lnTo>
                  <a:lnTo>
                    <a:pt x="236" y="142"/>
                  </a:lnTo>
                  <a:lnTo>
                    <a:pt x="232" y="148"/>
                  </a:lnTo>
                  <a:lnTo>
                    <a:pt x="228" y="156"/>
                  </a:lnTo>
                  <a:lnTo>
                    <a:pt x="220" y="160"/>
                  </a:lnTo>
                  <a:lnTo>
                    <a:pt x="214" y="164"/>
                  </a:lnTo>
                  <a:lnTo>
                    <a:pt x="204" y="168"/>
                  </a:lnTo>
                  <a:lnTo>
                    <a:pt x="196" y="1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dirty="0">
                <a:latin typeface="思源黑体 CN Light" panose="020B0300000000000000" pitchFamily="34" charset="-122"/>
              </a:endParaRPr>
            </a:p>
          </p:txBody>
        </p:sp>
        <p:grpSp>
          <p:nvGrpSpPr>
            <p:cNvPr id="22" name="组合 21">
              <a:extLst>
                <a:ext uri="{FF2B5EF4-FFF2-40B4-BE49-F238E27FC236}">
                  <a16:creationId xmlns:a16="http://schemas.microsoft.com/office/drawing/2014/main" xmlns="" id="{D1A860AB-A67B-4B5F-96C3-78EB98D93B80}"/>
                </a:ext>
              </a:extLst>
            </p:cNvPr>
            <p:cNvGrpSpPr/>
            <p:nvPr/>
          </p:nvGrpSpPr>
          <p:grpSpPr>
            <a:xfrm>
              <a:off x="8013814" y="4359375"/>
              <a:ext cx="3193301" cy="865503"/>
              <a:chOff x="8264132" y="1846184"/>
              <a:chExt cx="3193301" cy="865503"/>
            </a:xfrm>
          </p:grpSpPr>
          <p:sp>
            <p:nvSpPr>
              <p:cNvPr id="23" name="矩形 22">
                <a:extLst>
                  <a:ext uri="{FF2B5EF4-FFF2-40B4-BE49-F238E27FC236}">
                    <a16:creationId xmlns:a16="http://schemas.microsoft.com/office/drawing/2014/main" xmlns="" id="{6FCF0AE8-4645-49AC-82D3-66F5C77A6182}"/>
                  </a:ext>
                </a:extLst>
              </p:cNvPr>
              <p:cNvSpPr/>
              <p:nvPr/>
            </p:nvSpPr>
            <p:spPr>
              <a:xfrm>
                <a:off x="8264132" y="1846184"/>
                <a:ext cx="2040739" cy="436145"/>
              </a:xfrm>
              <a:prstGeom prst="rect">
                <a:avLst/>
              </a:prstGeom>
            </p:spPr>
            <p:txBody>
              <a:bodyPr wrap="square">
                <a:spAutoFit/>
                <a:scene3d>
                  <a:camera prst="orthographicFront"/>
                  <a:lightRig rig="threePt" dir="t"/>
                </a:scene3d>
                <a:sp3d contourW="12700"/>
              </a:bodyPr>
              <a:lstStyle/>
              <a:p>
                <a:pP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24" name="文本框 23">
                <a:extLst>
                  <a:ext uri="{FF2B5EF4-FFF2-40B4-BE49-F238E27FC236}">
                    <a16:creationId xmlns:a16="http://schemas.microsoft.com/office/drawing/2014/main" xmlns="" id="{5A7A899F-700D-4A28-B4C3-30785C80EA45}"/>
                  </a:ext>
                </a:extLst>
              </p:cNvPr>
              <p:cNvSpPr txBox="1"/>
              <p:nvPr/>
            </p:nvSpPr>
            <p:spPr>
              <a:xfrm>
                <a:off x="8264133" y="2181670"/>
                <a:ext cx="3193300" cy="53001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0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grpSp>
        <p:nvGrpSpPr>
          <p:cNvPr id="43" name="组合 42">
            <a:extLst>
              <a:ext uri="{FF2B5EF4-FFF2-40B4-BE49-F238E27FC236}">
                <a16:creationId xmlns:a16="http://schemas.microsoft.com/office/drawing/2014/main" xmlns="" id="{C93E3CF8-3CB3-412B-B0C9-7AA47286F2CF}"/>
              </a:ext>
            </a:extLst>
          </p:cNvPr>
          <p:cNvGrpSpPr/>
          <p:nvPr/>
        </p:nvGrpSpPr>
        <p:grpSpPr>
          <a:xfrm>
            <a:off x="672312" y="2181654"/>
            <a:ext cx="3898394" cy="943830"/>
            <a:chOff x="672312" y="2181654"/>
            <a:chExt cx="3898394" cy="943830"/>
          </a:xfrm>
        </p:grpSpPr>
        <p:grpSp>
          <p:nvGrpSpPr>
            <p:cNvPr id="38" name="组合 37">
              <a:extLst>
                <a:ext uri="{FF2B5EF4-FFF2-40B4-BE49-F238E27FC236}">
                  <a16:creationId xmlns:a16="http://schemas.microsoft.com/office/drawing/2014/main" xmlns="" id="{6E3F4C84-8A20-4B4A-9F34-DFECB2A626F1}"/>
                </a:ext>
              </a:extLst>
            </p:cNvPr>
            <p:cNvGrpSpPr/>
            <p:nvPr/>
          </p:nvGrpSpPr>
          <p:grpSpPr>
            <a:xfrm>
              <a:off x="3999206" y="2181654"/>
              <a:ext cx="571500" cy="571500"/>
              <a:chOff x="3999206" y="2181654"/>
              <a:chExt cx="571500" cy="571500"/>
            </a:xfrm>
          </p:grpSpPr>
          <p:sp>
            <p:nvSpPr>
              <p:cNvPr id="26" name="Oval 6">
                <a:extLst>
                  <a:ext uri="{FF2B5EF4-FFF2-40B4-BE49-F238E27FC236}">
                    <a16:creationId xmlns:a16="http://schemas.microsoft.com/office/drawing/2014/main" xmlns="" id="{C0000525-AAA5-4A25-93E8-2CD1F53EA604}"/>
                  </a:ext>
                </a:extLst>
              </p:cNvPr>
              <p:cNvSpPr/>
              <p:nvPr/>
            </p:nvSpPr>
            <p:spPr>
              <a:xfrm flipH="1">
                <a:off x="3999206" y="2181654"/>
                <a:ext cx="571500" cy="571500"/>
              </a:xfrm>
              <a:prstGeom prst="diamond">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dirty="0">
                  <a:solidFill>
                    <a:schemeClr val="bg1">
                      <a:lumMod val="95000"/>
                    </a:schemeClr>
                  </a:solidFill>
                  <a:latin typeface="思源黑体 CN Light" panose="020B0300000000000000" pitchFamily="34" charset="-122"/>
                </a:endParaRPr>
              </a:p>
            </p:txBody>
          </p:sp>
          <p:sp>
            <p:nvSpPr>
              <p:cNvPr id="27" name="Freeform 179">
                <a:extLst>
                  <a:ext uri="{FF2B5EF4-FFF2-40B4-BE49-F238E27FC236}">
                    <a16:creationId xmlns:a16="http://schemas.microsoft.com/office/drawing/2014/main" xmlns="" id="{F253E909-DF6F-4402-936B-359930851B04}"/>
                  </a:ext>
                </a:extLst>
              </p:cNvPr>
              <p:cNvSpPr>
                <a:spLocks noEditPoints="1"/>
              </p:cNvSpPr>
              <p:nvPr/>
            </p:nvSpPr>
            <p:spPr bwMode="auto">
              <a:xfrm flipH="1">
                <a:off x="4188467" y="2370853"/>
                <a:ext cx="192978" cy="193102"/>
              </a:xfrm>
              <a:custGeom>
                <a:avLst/>
                <a:gdLst>
                  <a:gd name="T0" fmla="*/ 6556 w 12860"/>
                  <a:gd name="T1" fmla="*/ 12859 h 12866"/>
                  <a:gd name="T2" fmla="*/ 1920 w 12860"/>
                  <a:gd name="T3" fmla="*/ 10939 h 12866"/>
                  <a:gd name="T4" fmla="*/ 0 w 12860"/>
                  <a:gd name="T5" fmla="*/ 6303 h 12866"/>
                  <a:gd name="T6" fmla="*/ 1337 w 12860"/>
                  <a:gd name="T7" fmla="*/ 2374 h 12866"/>
                  <a:gd name="T8" fmla="*/ 2828 w 12860"/>
                  <a:gd name="T9" fmla="*/ 970 h 12866"/>
                  <a:gd name="T10" fmla="*/ 4707 w 12860"/>
                  <a:gd name="T11" fmla="*/ 80 h 12866"/>
                  <a:gd name="T12" fmla="*/ 5082 w 12860"/>
                  <a:gd name="T13" fmla="*/ 533 h 12866"/>
                  <a:gd name="T14" fmla="*/ 4478 w 12860"/>
                  <a:gd name="T15" fmla="*/ 2945 h 12866"/>
                  <a:gd name="T16" fmla="*/ 9915 w 12860"/>
                  <a:gd name="T17" fmla="*/ 8382 h 12866"/>
                  <a:gd name="T18" fmla="*/ 12327 w 12860"/>
                  <a:gd name="T19" fmla="*/ 7778 h 12866"/>
                  <a:gd name="T20" fmla="*/ 12780 w 12860"/>
                  <a:gd name="T21" fmla="*/ 8153 h 12866"/>
                  <a:gd name="T22" fmla="*/ 11890 w 12860"/>
                  <a:gd name="T23" fmla="*/ 10032 h 12866"/>
                  <a:gd name="T24" fmla="*/ 10487 w 12860"/>
                  <a:gd name="T25" fmla="*/ 11523 h 12866"/>
                  <a:gd name="T26" fmla="*/ 6557 w 12860"/>
                  <a:gd name="T27" fmla="*/ 12860 h 12866"/>
                  <a:gd name="T28" fmla="*/ 6556 w 12860"/>
                  <a:gd name="T29" fmla="*/ 12859 h 12866"/>
                  <a:gd name="T30" fmla="*/ 4202 w 12860"/>
                  <a:gd name="T31" fmla="*/ 940 h 12866"/>
                  <a:gd name="T32" fmla="*/ 640 w 12860"/>
                  <a:gd name="T33" fmla="*/ 6303 h 12866"/>
                  <a:gd name="T34" fmla="*/ 6556 w 12860"/>
                  <a:gd name="T35" fmla="*/ 12219 h 12866"/>
                  <a:gd name="T36" fmla="*/ 11919 w 12860"/>
                  <a:gd name="T37" fmla="*/ 8657 h 12866"/>
                  <a:gd name="T38" fmla="*/ 9914 w 12860"/>
                  <a:gd name="T39" fmla="*/ 9021 h 12866"/>
                  <a:gd name="T40" fmla="*/ 5618 w 12860"/>
                  <a:gd name="T41" fmla="*/ 7242 h 12866"/>
                  <a:gd name="T42" fmla="*/ 3838 w 12860"/>
                  <a:gd name="T43" fmla="*/ 2945 h 12866"/>
                  <a:gd name="T44" fmla="*/ 4202 w 12860"/>
                  <a:gd name="T45" fmla="*/ 940 h 12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60" h="12866">
                    <a:moveTo>
                      <a:pt x="6556" y="12859"/>
                    </a:moveTo>
                    <a:cubicBezTo>
                      <a:pt x="4805" y="12859"/>
                      <a:pt x="3158" y="12177"/>
                      <a:pt x="1920" y="10939"/>
                    </a:cubicBezTo>
                    <a:cubicBezTo>
                      <a:pt x="682" y="9700"/>
                      <a:pt x="0" y="8054"/>
                      <a:pt x="0" y="6303"/>
                    </a:cubicBezTo>
                    <a:cubicBezTo>
                      <a:pt x="0" y="4863"/>
                      <a:pt x="462" y="3504"/>
                      <a:pt x="1337" y="2374"/>
                    </a:cubicBezTo>
                    <a:cubicBezTo>
                      <a:pt x="1757" y="1831"/>
                      <a:pt x="2260" y="1357"/>
                      <a:pt x="2828" y="970"/>
                    </a:cubicBezTo>
                    <a:cubicBezTo>
                      <a:pt x="3404" y="577"/>
                      <a:pt x="4038" y="277"/>
                      <a:pt x="4707" y="80"/>
                    </a:cubicBezTo>
                    <a:cubicBezTo>
                      <a:pt x="4977" y="0"/>
                      <a:pt x="5211" y="282"/>
                      <a:pt x="5082" y="533"/>
                    </a:cubicBezTo>
                    <a:cubicBezTo>
                      <a:pt x="4670" y="1337"/>
                      <a:pt x="4478" y="2103"/>
                      <a:pt x="4478" y="2945"/>
                    </a:cubicBezTo>
                    <a:cubicBezTo>
                      <a:pt x="4478" y="5943"/>
                      <a:pt x="6917" y="8382"/>
                      <a:pt x="9915" y="8382"/>
                    </a:cubicBezTo>
                    <a:cubicBezTo>
                      <a:pt x="10757" y="8382"/>
                      <a:pt x="11523" y="8190"/>
                      <a:pt x="12327" y="7778"/>
                    </a:cubicBezTo>
                    <a:cubicBezTo>
                      <a:pt x="12578" y="7649"/>
                      <a:pt x="12860" y="7883"/>
                      <a:pt x="12780" y="8153"/>
                    </a:cubicBezTo>
                    <a:cubicBezTo>
                      <a:pt x="12583" y="8822"/>
                      <a:pt x="12283" y="9456"/>
                      <a:pt x="11890" y="10032"/>
                    </a:cubicBezTo>
                    <a:cubicBezTo>
                      <a:pt x="11503" y="10600"/>
                      <a:pt x="11030" y="11103"/>
                      <a:pt x="10487" y="11523"/>
                    </a:cubicBezTo>
                    <a:cubicBezTo>
                      <a:pt x="9363" y="12395"/>
                      <a:pt x="7980" y="12866"/>
                      <a:pt x="6557" y="12860"/>
                    </a:cubicBezTo>
                    <a:lnTo>
                      <a:pt x="6556" y="12859"/>
                    </a:lnTo>
                    <a:close/>
                    <a:moveTo>
                      <a:pt x="4202" y="940"/>
                    </a:moveTo>
                    <a:cubicBezTo>
                      <a:pt x="2044" y="1864"/>
                      <a:pt x="640" y="3939"/>
                      <a:pt x="640" y="6303"/>
                    </a:cubicBezTo>
                    <a:cubicBezTo>
                      <a:pt x="640" y="9565"/>
                      <a:pt x="3294" y="12219"/>
                      <a:pt x="6556" y="12219"/>
                    </a:cubicBezTo>
                    <a:cubicBezTo>
                      <a:pt x="8920" y="12219"/>
                      <a:pt x="10995" y="10814"/>
                      <a:pt x="11919" y="8657"/>
                    </a:cubicBezTo>
                    <a:cubicBezTo>
                      <a:pt x="11279" y="8899"/>
                      <a:pt x="10599" y="9022"/>
                      <a:pt x="9914" y="9021"/>
                    </a:cubicBezTo>
                    <a:cubicBezTo>
                      <a:pt x="8291" y="9021"/>
                      <a:pt x="6765" y="8389"/>
                      <a:pt x="5618" y="7242"/>
                    </a:cubicBezTo>
                    <a:cubicBezTo>
                      <a:pt x="4470" y="6094"/>
                      <a:pt x="3838" y="4568"/>
                      <a:pt x="3838" y="2945"/>
                    </a:cubicBezTo>
                    <a:cubicBezTo>
                      <a:pt x="3838" y="2256"/>
                      <a:pt x="3958" y="1595"/>
                      <a:pt x="4202" y="94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ar-SA" dirty="0">
                  <a:latin typeface="思源黑体 CN Light" panose="020B0300000000000000" pitchFamily="34" charset="-122"/>
                </a:endParaRPr>
              </a:p>
            </p:txBody>
          </p:sp>
        </p:grpSp>
        <p:grpSp>
          <p:nvGrpSpPr>
            <p:cNvPr id="28" name="组合 27">
              <a:extLst>
                <a:ext uri="{FF2B5EF4-FFF2-40B4-BE49-F238E27FC236}">
                  <a16:creationId xmlns:a16="http://schemas.microsoft.com/office/drawing/2014/main" xmlns="" id="{81A0C091-D4D1-42D9-BA30-323823FBC55C}"/>
                </a:ext>
              </a:extLst>
            </p:cNvPr>
            <p:cNvGrpSpPr/>
            <p:nvPr/>
          </p:nvGrpSpPr>
          <p:grpSpPr>
            <a:xfrm flipH="1">
              <a:off x="672312" y="2259981"/>
              <a:ext cx="3193301" cy="865503"/>
              <a:chOff x="8264132" y="1846184"/>
              <a:chExt cx="3193301" cy="865503"/>
            </a:xfrm>
          </p:grpSpPr>
          <p:sp>
            <p:nvSpPr>
              <p:cNvPr id="29" name="矩形 28">
                <a:extLst>
                  <a:ext uri="{FF2B5EF4-FFF2-40B4-BE49-F238E27FC236}">
                    <a16:creationId xmlns:a16="http://schemas.microsoft.com/office/drawing/2014/main" xmlns="" id="{789199D0-5F30-4621-942A-45897FA3547A}"/>
                  </a:ext>
                </a:extLst>
              </p:cNvPr>
              <p:cNvSpPr/>
              <p:nvPr/>
            </p:nvSpPr>
            <p:spPr>
              <a:xfrm>
                <a:off x="8264132" y="1846184"/>
                <a:ext cx="2040739" cy="41088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0" name="文本框 29">
                <a:extLst>
                  <a:ext uri="{FF2B5EF4-FFF2-40B4-BE49-F238E27FC236}">
                    <a16:creationId xmlns:a16="http://schemas.microsoft.com/office/drawing/2014/main" xmlns="" id="{973ACD69-CE92-4433-B945-A523240F9FAF}"/>
                  </a:ext>
                </a:extLst>
              </p:cNvPr>
              <p:cNvSpPr txBox="1"/>
              <p:nvPr/>
            </p:nvSpPr>
            <p:spPr>
              <a:xfrm>
                <a:off x="8264133" y="2181670"/>
                <a:ext cx="3193300" cy="53001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lnSpc>
                    <a:spcPct val="150000"/>
                  </a:lnSpc>
                </a:pPr>
                <a:r>
                  <a:rPr lang="zh-CN" altLang="en-US" sz="10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grpSp>
        <p:nvGrpSpPr>
          <p:cNvPr id="41" name="组合 40">
            <a:extLst>
              <a:ext uri="{FF2B5EF4-FFF2-40B4-BE49-F238E27FC236}">
                <a16:creationId xmlns:a16="http://schemas.microsoft.com/office/drawing/2014/main" xmlns="" id="{1684D190-28EE-433C-BDB8-04805E17BB05}"/>
              </a:ext>
            </a:extLst>
          </p:cNvPr>
          <p:cNvGrpSpPr/>
          <p:nvPr/>
        </p:nvGrpSpPr>
        <p:grpSpPr>
          <a:xfrm>
            <a:off x="1205514" y="4412684"/>
            <a:ext cx="3898394" cy="865503"/>
            <a:chOff x="1205514" y="4412684"/>
            <a:chExt cx="3898394" cy="865503"/>
          </a:xfrm>
        </p:grpSpPr>
        <p:sp>
          <p:nvSpPr>
            <p:cNvPr id="32" name="Oval 6">
              <a:extLst>
                <a:ext uri="{FF2B5EF4-FFF2-40B4-BE49-F238E27FC236}">
                  <a16:creationId xmlns:a16="http://schemas.microsoft.com/office/drawing/2014/main" xmlns="" id="{41D89722-5A20-450A-BF7C-29A4124830BA}"/>
                </a:ext>
              </a:extLst>
            </p:cNvPr>
            <p:cNvSpPr/>
            <p:nvPr/>
          </p:nvSpPr>
          <p:spPr>
            <a:xfrm flipH="1">
              <a:off x="4532408" y="4559685"/>
              <a:ext cx="571500" cy="571500"/>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dirty="0">
                <a:solidFill>
                  <a:schemeClr val="bg1">
                    <a:lumMod val="95000"/>
                  </a:schemeClr>
                </a:solidFill>
                <a:latin typeface="思源黑体 CN Light" panose="020B0300000000000000" pitchFamily="34" charset="-122"/>
              </a:endParaRPr>
            </a:p>
          </p:txBody>
        </p:sp>
        <p:sp>
          <p:nvSpPr>
            <p:cNvPr id="33" name="Freeform 179">
              <a:extLst>
                <a:ext uri="{FF2B5EF4-FFF2-40B4-BE49-F238E27FC236}">
                  <a16:creationId xmlns:a16="http://schemas.microsoft.com/office/drawing/2014/main" xmlns="" id="{3ECA316C-C7BC-48AB-825F-5EFC4B567B80}"/>
                </a:ext>
              </a:extLst>
            </p:cNvPr>
            <p:cNvSpPr>
              <a:spLocks noEditPoints="1"/>
            </p:cNvSpPr>
            <p:nvPr/>
          </p:nvSpPr>
          <p:spPr bwMode="auto">
            <a:xfrm>
              <a:off x="4719926" y="4751495"/>
              <a:ext cx="193104" cy="187880"/>
            </a:xfrm>
            <a:custGeom>
              <a:avLst/>
              <a:gdLst>
                <a:gd name="connsiteX0" fmla="*/ 333440 w 414459"/>
                <a:gd name="connsiteY0" fmla="*/ 102746 h 403249"/>
                <a:gd name="connsiteX1" fmla="*/ 333440 w 414459"/>
                <a:gd name="connsiteY1" fmla="*/ 103032 h 403249"/>
                <a:gd name="connsiteX2" fmla="*/ 349870 w 414459"/>
                <a:gd name="connsiteY2" fmla="*/ 103032 h 403249"/>
                <a:gd name="connsiteX3" fmla="*/ 349870 w 414459"/>
                <a:gd name="connsiteY3" fmla="*/ 119517 h 403249"/>
                <a:gd name="connsiteX4" fmla="*/ 252670 w 414459"/>
                <a:gd name="connsiteY4" fmla="*/ 215851 h 403249"/>
                <a:gd name="connsiteX5" fmla="*/ 244431 w 414459"/>
                <a:gd name="connsiteY5" fmla="*/ 219233 h 403249"/>
                <a:gd name="connsiteX6" fmla="*/ 236192 w 414459"/>
                <a:gd name="connsiteY6" fmla="*/ 215279 h 403249"/>
                <a:gd name="connsiteX7" fmla="*/ 190187 w 414459"/>
                <a:gd name="connsiteY7" fmla="*/ 163443 h 403249"/>
                <a:gd name="connsiteX8" fmla="*/ 191092 w 414459"/>
                <a:gd name="connsiteY8" fmla="*/ 146959 h 403249"/>
                <a:gd name="connsiteX9" fmla="*/ 207570 w 414459"/>
                <a:gd name="connsiteY9" fmla="*/ 147864 h 403249"/>
                <a:gd name="connsiteX10" fmla="*/ 245336 w 414459"/>
                <a:gd name="connsiteY10" fmla="*/ 190552 h 403249"/>
                <a:gd name="connsiteX11" fmla="*/ 56997 w 414459"/>
                <a:gd name="connsiteY11" fmla="*/ 101879 h 403249"/>
                <a:gd name="connsiteX12" fmla="*/ 78043 w 414459"/>
                <a:gd name="connsiteY12" fmla="*/ 101879 h 403249"/>
                <a:gd name="connsiteX13" fmla="*/ 93280 w 414459"/>
                <a:gd name="connsiteY13" fmla="*/ 117117 h 403249"/>
                <a:gd name="connsiteX14" fmla="*/ 78043 w 414459"/>
                <a:gd name="connsiteY14" fmla="*/ 132354 h 403249"/>
                <a:gd name="connsiteX15" fmla="*/ 56997 w 414459"/>
                <a:gd name="connsiteY15" fmla="*/ 132354 h 403249"/>
                <a:gd name="connsiteX16" fmla="*/ 30808 w 414459"/>
                <a:gd name="connsiteY16" fmla="*/ 158544 h 403249"/>
                <a:gd name="connsiteX17" fmla="*/ 30808 w 414459"/>
                <a:gd name="connsiteY17" fmla="*/ 346585 h 403249"/>
                <a:gd name="connsiteX18" fmla="*/ 56997 w 414459"/>
                <a:gd name="connsiteY18" fmla="*/ 372774 h 403249"/>
                <a:gd name="connsiteX19" fmla="*/ 244128 w 414459"/>
                <a:gd name="connsiteY19" fmla="*/ 372774 h 403249"/>
                <a:gd name="connsiteX20" fmla="*/ 270317 w 414459"/>
                <a:gd name="connsiteY20" fmla="*/ 346585 h 403249"/>
                <a:gd name="connsiteX21" fmla="*/ 270317 w 414459"/>
                <a:gd name="connsiteY21" fmla="*/ 331347 h 403249"/>
                <a:gd name="connsiteX22" fmla="*/ 285554 w 414459"/>
                <a:gd name="connsiteY22" fmla="*/ 316110 h 403249"/>
                <a:gd name="connsiteX23" fmla="*/ 301411 w 414459"/>
                <a:gd name="connsiteY23" fmla="*/ 332871 h 403249"/>
                <a:gd name="connsiteX24" fmla="*/ 301411 w 414459"/>
                <a:gd name="connsiteY24" fmla="*/ 346585 h 403249"/>
                <a:gd name="connsiteX25" fmla="*/ 244700 w 414459"/>
                <a:gd name="connsiteY25" fmla="*/ 403249 h 403249"/>
                <a:gd name="connsiteX26" fmla="*/ 56997 w 414459"/>
                <a:gd name="connsiteY26" fmla="*/ 403249 h 403249"/>
                <a:gd name="connsiteX27" fmla="*/ 0 w 414459"/>
                <a:gd name="connsiteY27" fmla="*/ 346299 h 403249"/>
                <a:gd name="connsiteX28" fmla="*/ 0 w 414459"/>
                <a:gd name="connsiteY28" fmla="*/ 158544 h 403249"/>
                <a:gd name="connsiteX29" fmla="*/ 56997 w 414459"/>
                <a:gd name="connsiteY29" fmla="*/ 101879 h 403249"/>
                <a:gd name="connsiteX30" fmla="*/ 170061 w 414459"/>
                <a:gd name="connsiteY30" fmla="*/ 30479 h 403249"/>
                <a:gd name="connsiteX31" fmla="*/ 143874 w 414459"/>
                <a:gd name="connsiteY31" fmla="*/ 56719 h 403249"/>
                <a:gd name="connsiteX32" fmla="*/ 143874 w 414459"/>
                <a:gd name="connsiteY32" fmla="*/ 243833 h 403249"/>
                <a:gd name="connsiteX33" fmla="*/ 170061 w 414459"/>
                <a:gd name="connsiteY33" fmla="*/ 270073 h 403249"/>
                <a:gd name="connsiteX34" fmla="*/ 357799 w 414459"/>
                <a:gd name="connsiteY34" fmla="*/ 270073 h 403249"/>
                <a:gd name="connsiteX35" fmla="*/ 383987 w 414459"/>
                <a:gd name="connsiteY35" fmla="*/ 243833 h 403249"/>
                <a:gd name="connsiteX36" fmla="*/ 383987 w 414459"/>
                <a:gd name="connsiteY36" fmla="*/ 56719 h 403249"/>
                <a:gd name="connsiteX37" fmla="*/ 357799 w 414459"/>
                <a:gd name="connsiteY37" fmla="*/ 30479 h 403249"/>
                <a:gd name="connsiteX38" fmla="*/ 170061 w 414459"/>
                <a:gd name="connsiteY38" fmla="*/ 0 h 403249"/>
                <a:gd name="connsiteX39" fmla="*/ 357799 w 414459"/>
                <a:gd name="connsiteY39" fmla="*/ 0 h 403249"/>
                <a:gd name="connsiteX40" fmla="*/ 414459 w 414459"/>
                <a:gd name="connsiteY40" fmla="*/ 56719 h 403249"/>
                <a:gd name="connsiteX41" fmla="*/ 414459 w 414459"/>
                <a:gd name="connsiteY41" fmla="*/ 245690 h 403249"/>
                <a:gd name="connsiteX42" fmla="*/ 357799 w 414459"/>
                <a:gd name="connsiteY42" fmla="*/ 302362 h 403249"/>
                <a:gd name="connsiteX43" fmla="*/ 170061 w 414459"/>
                <a:gd name="connsiteY43" fmla="*/ 302362 h 403249"/>
                <a:gd name="connsiteX44" fmla="*/ 113116 w 414459"/>
                <a:gd name="connsiteY44" fmla="*/ 244452 h 403249"/>
                <a:gd name="connsiteX45" fmla="*/ 113116 w 414459"/>
                <a:gd name="connsiteY45" fmla="*/ 56719 h 403249"/>
                <a:gd name="connsiteX46" fmla="*/ 170061 w 414459"/>
                <a:gd name="connsiteY46" fmla="*/ 0 h 40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4459" h="403249">
                  <a:moveTo>
                    <a:pt x="333440" y="102746"/>
                  </a:moveTo>
                  <a:lnTo>
                    <a:pt x="333440" y="103032"/>
                  </a:lnTo>
                  <a:cubicBezTo>
                    <a:pt x="337964" y="98506"/>
                    <a:pt x="345346" y="98506"/>
                    <a:pt x="349870" y="103032"/>
                  </a:cubicBezTo>
                  <a:cubicBezTo>
                    <a:pt x="354442" y="107606"/>
                    <a:pt x="354442" y="114991"/>
                    <a:pt x="349870" y="119517"/>
                  </a:cubicBezTo>
                  <a:lnTo>
                    <a:pt x="252670" y="215851"/>
                  </a:lnTo>
                  <a:cubicBezTo>
                    <a:pt x="250479" y="218042"/>
                    <a:pt x="247526" y="219233"/>
                    <a:pt x="244431" y="219233"/>
                  </a:cubicBezTo>
                  <a:cubicBezTo>
                    <a:pt x="241240" y="219090"/>
                    <a:pt x="238287" y="217661"/>
                    <a:pt x="236192" y="215279"/>
                  </a:cubicBezTo>
                  <a:lnTo>
                    <a:pt x="190187" y="163443"/>
                  </a:lnTo>
                  <a:cubicBezTo>
                    <a:pt x="185901" y="158632"/>
                    <a:pt x="186282" y="151247"/>
                    <a:pt x="191092" y="146959"/>
                  </a:cubicBezTo>
                  <a:cubicBezTo>
                    <a:pt x="195902" y="142671"/>
                    <a:pt x="203236" y="143052"/>
                    <a:pt x="207570" y="147864"/>
                  </a:cubicBezTo>
                  <a:lnTo>
                    <a:pt x="245336" y="190552"/>
                  </a:lnTo>
                  <a:close/>
                  <a:moveTo>
                    <a:pt x="56997" y="101879"/>
                  </a:moveTo>
                  <a:lnTo>
                    <a:pt x="78043" y="101879"/>
                  </a:lnTo>
                  <a:cubicBezTo>
                    <a:pt x="86423" y="101879"/>
                    <a:pt x="93280" y="108689"/>
                    <a:pt x="93280" y="117117"/>
                  </a:cubicBezTo>
                  <a:cubicBezTo>
                    <a:pt x="93280" y="125545"/>
                    <a:pt x="86423" y="132354"/>
                    <a:pt x="78043" y="132354"/>
                  </a:cubicBezTo>
                  <a:lnTo>
                    <a:pt x="56997" y="132354"/>
                  </a:lnTo>
                  <a:cubicBezTo>
                    <a:pt x="42569" y="132497"/>
                    <a:pt x="30951" y="144163"/>
                    <a:pt x="30808" y="158544"/>
                  </a:cubicBezTo>
                  <a:lnTo>
                    <a:pt x="30808" y="346585"/>
                  </a:lnTo>
                  <a:cubicBezTo>
                    <a:pt x="30951" y="361013"/>
                    <a:pt x="42569" y="372631"/>
                    <a:pt x="56997" y="372774"/>
                  </a:cubicBezTo>
                  <a:lnTo>
                    <a:pt x="244128" y="372774"/>
                  </a:lnTo>
                  <a:cubicBezTo>
                    <a:pt x="258604" y="372774"/>
                    <a:pt x="270317" y="361060"/>
                    <a:pt x="270317" y="346585"/>
                  </a:cubicBezTo>
                  <a:lnTo>
                    <a:pt x="270317" y="331347"/>
                  </a:lnTo>
                  <a:cubicBezTo>
                    <a:pt x="270317" y="322919"/>
                    <a:pt x="277126" y="316110"/>
                    <a:pt x="285554" y="316110"/>
                  </a:cubicBezTo>
                  <a:cubicBezTo>
                    <a:pt x="294840" y="315681"/>
                    <a:pt x="302363" y="323633"/>
                    <a:pt x="301411" y="332871"/>
                  </a:cubicBezTo>
                  <a:lnTo>
                    <a:pt x="301411" y="346585"/>
                  </a:lnTo>
                  <a:cubicBezTo>
                    <a:pt x="301220" y="377822"/>
                    <a:pt x="275936" y="403106"/>
                    <a:pt x="244700" y="403249"/>
                  </a:cubicBezTo>
                  <a:lnTo>
                    <a:pt x="56997" y="403249"/>
                  </a:lnTo>
                  <a:cubicBezTo>
                    <a:pt x="25522" y="403249"/>
                    <a:pt x="0" y="377774"/>
                    <a:pt x="0" y="346299"/>
                  </a:cubicBezTo>
                  <a:lnTo>
                    <a:pt x="0" y="158544"/>
                  </a:lnTo>
                  <a:cubicBezTo>
                    <a:pt x="190" y="127212"/>
                    <a:pt x="25665" y="101879"/>
                    <a:pt x="56997" y="101879"/>
                  </a:cubicBezTo>
                  <a:close/>
                  <a:moveTo>
                    <a:pt x="170061" y="30479"/>
                  </a:moveTo>
                  <a:cubicBezTo>
                    <a:pt x="155682" y="30669"/>
                    <a:pt x="144017" y="42289"/>
                    <a:pt x="143874" y="56719"/>
                  </a:cubicBezTo>
                  <a:lnTo>
                    <a:pt x="143874" y="243833"/>
                  </a:lnTo>
                  <a:cubicBezTo>
                    <a:pt x="144017" y="258263"/>
                    <a:pt x="155682" y="269883"/>
                    <a:pt x="170061" y="270073"/>
                  </a:cubicBezTo>
                  <a:lnTo>
                    <a:pt x="357799" y="270073"/>
                  </a:lnTo>
                  <a:cubicBezTo>
                    <a:pt x="372179" y="269883"/>
                    <a:pt x="383844" y="258263"/>
                    <a:pt x="383987" y="243833"/>
                  </a:cubicBezTo>
                  <a:lnTo>
                    <a:pt x="383987" y="56719"/>
                  </a:lnTo>
                  <a:cubicBezTo>
                    <a:pt x="383844" y="42289"/>
                    <a:pt x="372179" y="30669"/>
                    <a:pt x="357799" y="30479"/>
                  </a:cubicBezTo>
                  <a:close/>
                  <a:moveTo>
                    <a:pt x="170061" y="0"/>
                  </a:moveTo>
                  <a:lnTo>
                    <a:pt x="357799" y="0"/>
                  </a:lnTo>
                  <a:cubicBezTo>
                    <a:pt x="389034" y="190"/>
                    <a:pt x="414316" y="25478"/>
                    <a:pt x="414459" y="56719"/>
                  </a:cubicBezTo>
                  <a:lnTo>
                    <a:pt x="414459" y="245690"/>
                  </a:lnTo>
                  <a:cubicBezTo>
                    <a:pt x="414316" y="276931"/>
                    <a:pt x="389034" y="302219"/>
                    <a:pt x="357799" y="302362"/>
                  </a:cubicBezTo>
                  <a:lnTo>
                    <a:pt x="170061" y="302362"/>
                  </a:lnTo>
                  <a:cubicBezTo>
                    <a:pt x="138255" y="302362"/>
                    <a:pt x="112592" y="276265"/>
                    <a:pt x="113116" y="244452"/>
                  </a:cubicBezTo>
                  <a:lnTo>
                    <a:pt x="113116" y="56719"/>
                  </a:lnTo>
                  <a:cubicBezTo>
                    <a:pt x="113259" y="25335"/>
                    <a:pt x="138732" y="0"/>
                    <a:pt x="170061"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ar-SA" dirty="0">
                <a:latin typeface="思源黑体 CN Light" panose="020B0300000000000000" pitchFamily="34" charset="-122"/>
              </a:endParaRPr>
            </a:p>
          </p:txBody>
        </p:sp>
        <p:grpSp>
          <p:nvGrpSpPr>
            <p:cNvPr id="34" name="组合 33">
              <a:extLst>
                <a:ext uri="{FF2B5EF4-FFF2-40B4-BE49-F238E27FC236}">
                  <a16:creationId xmlns:a16="http://schemas.microsoft.com/office/drawing/2014/main" xmlns="" id="{3A4DD226-C939-4D7E-B198-0D77BF058BC7}"/>
                </a:ext>
              </a:extLst>
            </p:cNvPr>
            <p:cNvGrpSpPr/>
            <p:nvPr/>
          </p:nvGrpSpPr>
          <p:grpSpPr>
            <a:xfrm flipH="1">
              <a:off x="1205514" y="4412684"/>
              <a:ext cx="3193301" cy="865503"/>
              <a:chOff x="8264132" y="1846184"/>
              <a:chExt cx="3193301" cy="865503"/>
            </a:xfrm>
          </p:grpSpPr>
          <p:sp>
            <p:nvSpPr>
              <p:cNvPr id="35" name="矩形 34">
                <a:extLst>
                  <a:ext uri="{FF2B5EF4-FFF2-40B4-BE49-F238E27FC236}">
                    <a16:creationId xmlns:a16="http://schemas.microsoft.com/office/drawing/2014/main" xmlns="" id="{0C671D81-DD34-4F4D-89E2-E637294B0C98}"/>
                  </a:ext>
                </a:extLst>
              </p:cNvPr>
              <p:cNvSpPr/>
              <p:nvPr/>
            </p:nvSpPr>
            <p:spPr>
              <a:xfrm>
                <a:off x="8264132" y="1846184"/>
                <a:ext cx="2040739" cy="436145"/>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lnSpc>
                    <a:spcPct val="120000"/>
                  </a:lnSpc>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36" name="文本框 59">
                <a:extLst>
                  <a:ext uri="{FF2B5EF4-FFF2-40B4-BE49-F238E27FC236}">
                    <a16:creationId xmlns:a16="http://schemas.microsoft.com/office/drawing/2014/main" xmlns="" id="{88BBBD93-A671-428C-B225-8A3F002BBEF4}"/>
                  </a:ext>
                </a:extLst>
              </p:cNvPr>
              <p:cNvSpPr txBox="1"/>
              <p:nvPr/>
            </p:nvSpPr>
            <p:spPr>
              <a:xfrm>
                <a:off x="8264133" y="2181670"/>
                <a:ext cx="3193300" cy="53001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lnSpc>
                    <a:spcPct val="150000"/>
                  </a:lnSpc>
                </a:pPr>
                <a:r>
                  <a:rPr lang="zh-CN" altLang="en-US" sz="10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spTree>
    <p:extLst>
      <p:ext uri="{BB962C8B-B14F-4D97-AF65-F5344CB8AC3E}">
        <p14:creationId xmlns:p14="http://schemas.microsoft.com/office/powerpoint/2010/main" val="386499937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 name="组合 1">
            <a:extLst>
              <a:ext uri="{FF2B5EF4-FFF2-40B4-BE49-F238E27FC236}">
                <a16:creationId xmlns:a16="http://schemas.microsoft.com/office/drawing/2014/main" xmlns="" id="{6AA2E264-EC55-4DFB-876B-99D00E8FF889}"/>
              </a:ext>
            </a:extLst>
          </p:cNvPr>
          <p:cNvGrpSpPr/>
          <p:nvPr/>
        </p:nvGrpSpPr>
        <p:grpSpPr>
          <a:xfrm>
            <a:off x="304524" y="218311"/>
            <a:ext cx="2709515" cy="634024"/>
            <a:chOff x="4577110" y="2729283"/>
            <a:chExt cx="2709515" cy="634024"/>
          </a:xfrm>
        </p:grpSpPr>
        <p:sp>
          <p:nvSpPr>
            <p:cNvPr id="3" name="文本框 2">
              <a:extLst>
                <a:ext uri="{FF2B5EF4-FFF2-40B4-BE49-F238E27FC236}">
                  <a16:creationId xmlns:a16="http://schemas.microsoft.com/office/drawing/2014/main" xmlns="" id="{CD9B609A-3ED8-4FC2-AB9F-E592C514457D}"/>
                </a:ext>
              </a:extLst>
            </p:cNvPr>
            <p:cNvSpPr txBox="1"/>
            <p:nvPr/>
          </p:nvSpPr>
          <p:spPr>
            <a:xfrm>
              <a:off x="5271556" y="272928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4" name="文本框 3">
              <a:extLst>
                <a:ext uri="{FF2B5EF4-FFF2-40B4-BE49-F238E27FC236}">
                  <a16:creationId xmlns:a16="http://schemas.microsoft.com/office/drawing/2014/main" xmlns="" id="{55325583-F289-4EB7-98AE-0A4D3FECB8D0}"/>
                </a:ext>
              </a:extLst>
            </p:cNvPr>
            <p:cNvSpPr txBox="1"/>
            <p:nvPr/>
          </p:nvSpPr>
          <p:spPr>
            <a:xfrm>
              <a:off x="5286313" y="311708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sp>
          <p:nvSpPr>
            <p:cNvPr id="5" name="椭圆 4">
              <a:extLst>
                <a:ext uri="{FF2B5EF4-FFF2-40B4-BE49-F238E27FC236}">
                  <a16:creationId xmlns:a16="http://schemas.microsoft.com/office/drawing/2014/main" xmlns="" id="{F56CB33F-DFFB-4746-B5DB-08291307ABBB}"/>
                </a:ext>
              </a:extLst>
            </p:cNvPr>
            <p:cNvSpPr/>
            <p:nvPr/>
          </p:nvSpPr>
          <p:spPr>
            <a:xfrm>
              <a:off x="4577110" y="2781984"/>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6" name="文本框 5">
              <a:extLst>
                <a:ext uri="{FF2B5EF4-FFF2-40B4-BE49-F238E27FC236}">
                  <a16:creationId xmlns:a16="http://schemas.microsoft.com/office/drawing/2014/main" xmlns="" id="{537379F2-082F-4A7F-88CA-4AD2EBCB5E4F}"/>
                </a:ext>
              </a:extLst>
            </p:cNvPr>
            <p:cNvSpPr txBox="1"/>
            <p:nvPr/>
          </p:nvSpPr>
          <p:spPr>
            <a:xfrm>
              <a:off x="4613411" y="2822433"/>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01</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38" name="组合 37">
            <a:extLst>
              <a:ext uri="{FF2B5EF4-FFF2-40B4-BE49-F238E27FC236}">
                <a16:creationId xmlns:a16="http://schemas.microsoft.com/office/drawing/2014/main" xmlns="" id="{5FA0E8E4-4740-4E5E-855A-6D1624692243}"/>
              </a:ext>
            </a:extLst>
          </p:cNvPr>
          <p:cNvGrpSpPr/>
          <p:nvPr/>
        </p:nvGrpSpPr>
        <p:grpSpPr>
          <a:xfrm>
            <a:off x="6013951" y="2600864"/>
            <a:ext cx="5555749" cy="2031058"/>
            <a:chOff x="6013951" y="2600864"/>
            <a:chExt cx="5555749" cy="2031058"/>
          </a:xfrm>
        </p:grpSpPr>
        <p:sp>
          <p:nvSpPr>
            <p:cNvPr id="39" name="弧形 38">
              <a:extLst>
                <a:ext uri="{FF2B5EF4-FFF2-40B4-BE49-F238E27FC236}">
                  <a16:creationId xmlns:a16="http://schemas.microsoft.com/office/drawing/2014/main" xmlns="" id="{0FB65568-0D45-4CEF-B54B-517FB371995E}"/>
                </a:ext>
              </a:extLst>
            </p:cNvPr>
            <p:cNvSpPr/>
            <p:nvPr/>
          </p:nvSpPr>
          <p:spPr>
            <a:xfrm rot="18096577">
              <a:off x="7836400" y="2892023"/>
              <a:ext cx="1281113" cy="1677988"/>
            </a:xfrm>
            <a:prstGeom prst="arc">
              <a:avLst>
                <a:gd name="adj1" fmla="val 15669845"/>
                <a:gd name="adj2" fmla="val 126852"/>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800" dirty="0">
                <a:latin typeface="思源黑体 CN Light" panose="020B0300000000000000" pitchFamily="34" charset="-122"/>
                <a:ea typeface="思源黑体 CN Light" panose="020B0300000000000000" pitchFamily="34" charset="-122"/>
              </a:endParaRPr>
            </a:p>
          </p:txBody>
        </p:sp>
        <p:sp>
          <p:nvSpPr>
            <p:cNvPr id="40" name="菱形 39">
              <a:extLst>
                <a:ext uri="{FF2B5EF4-FFF2-40B4-BE49-F238E27FC236}">
                  <a16:creationId xmlns:a16="http://schemas.microsoft.com/office/drawing/2014/main" xmlns="" id="{CA8064BA-7335-4B83-8FF9-E6D97D998D53}"/>
                </a:ext>
              </a:extLst>
            </p:cNvPr>
            <p:cNvSpPr>
              <a:spLocks noChangeAspect="1"/>
            </p:cNvSpPr>
            <p:nvPr/>
          </p:nvSpPr>
          <p:spPr>
            <a:xfrm>
              <a:off x="6013951" y="2831697"/>
              <a:ext cx="1800225" cy="1800225"/>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1" name="形状">
              <a:extLst>
                <a:ext uri="{FF2B5EF4-FFF2-40B4-BE49-F238E27FC236}">
                  <a16:creationId xmlns:a16="http://schemas.microsoft.com/office/drawing/2014/main" xmlns="" id="{1CA5404D-CBC5-409F-B659-200700268B87}"/>
                </a:ext>
              </a:extLst>
            </p:cNvPr>
            <p:cNvSpPr>
              <a:spLocks/>
            </p:cNvSpPr>
            <p:nvPr/>
          </p:nvSpPr>
          <p:spPr bwMode="auto">
            <a:xfrm>
              <a:off x="6686739" y="3524298"/>
              <a:ext cx="454649" cy="415023"/>
            </a:xfrm>
            <a:custGeom>
              <a:avLst/>
              <a:gdLst>
                <a:gd name="connsiteX0" fmla="*/ 134413 w 540656"/>
                <a:gd name="connsiteY0" fmla="*/ 235194 h 493535"/>
                <a:gd name="connsiteX1" fmla="*/ 191280 w 540656"/>
                <a:gd name="connsiteY1" fmla="*/ 302363 h 493535"/>
                <a:gd name="connsiteX2" fmla="*/ 199034 w 540656"/>
                <a:gd name="connsiteY2" fmla="*/ 304946 h 493535"/>
                <a:gd name="connsiteX3" fmla="*/ 251015 w 540656"/>
                <a:gd name="connsiteY3" fmla="*/ 245730 h 493535"/>
                <a:gd name="connsiteX4" fmla="*/ 250737 w 540656"/>
                <a:gd name="connsiteY4" fmla="*/ 235359 h 493535"/>
                <a:gd name="connsiteX5" fmla="*/ 250832 w 540656"/>
                <a:gd name="connsiteY5" fmla="*/ 235264 h 493535"/>
                <a:gd name="connsiteX6" fmla="*/ 276581 w 540656"/>
                <a:gd name="connsiteY6" fmla="*/ 253278 h 493535"/>
                <a:gd name="connsiteX7" fmla="*/ 284336 w 540656"/>
                <a:gd name="connsiteY7" fmla="*/ 258445 h 493535"/>
                <a:gd name="connsiteX8" fmla="*/ 320524 w 540656"/>
                <a:gd name="connsiteY8" fmla="*/ 271362 h 493535"/>
                <a:gd name="connsiteX9" fmla="*/ 323109 w 540656"/>
                <a:gd name="connsiteY9" fmla="*/ 271362 h 493535"/>
                <a:gd name="connsiteX10" fmla="*/ 351542 w 540656"/>
                <a:gd name="connsiteY10" fmla="*/ 292029 h 493535"/>
                <a:gd name="connsiteX11" fmla="*/ 367051 w 540656"/>
                <a:gd name="connsiteY11" fmla="*/ 323030 h 493535"/>
                <a:gd name="connsiteX12" fmla="*/ 356712 w 540656"/>
                <a:gd name="connsiteY12" fmla="*/ 333364 h 493535"/>
                <a:gd name="connsiteX13" fmla="*/ 354127 w 540656"/>
                <a:gd name="connsiteY13" fmla="*/ 330780 h 493535"/>
                <a:gd name="connsiteX14" fmla="*/ 323109 w 540656"/>
                <a:gd name="connsiteY14" fmla="*/ 302363 h 493535"/>
                <a:gd name="connsiteX15" fmla="*/ 307599 w 540656"/>
                <a:gd name="connsiteY15" fmla="*/ 292029 h 493535"/>
                <a:gd name="connsiteX16" fmla="*/ 307599 w 540656"/>
                <a:gd name="connsiteY16" fmla="*/ 289446 h 493535"/>
                <a:gd name="connsiteX17" fmla="*/ 289505 w 540656"/>
                <a:gd name="connsiteY17" fmla="*/ 279112 h 493535"/>
                <a:gd name="connsiteX18" fmla="*/ 255902 w 540656"/>
                <a:gd name="connsiteY18" fmla="*/ 258445 h 493535"/>
                <a:gd name="connsiteX19" fmla="*/ 178356 w 540656"/>
                <a:gd name="connsiteY19" fmla="*/ 413450 h 493535"/>
                <a:gd name="connsiteX20" fmla="*/ 219713 w 540656"/>
                <a:gd name="connsiteY20" fmla="*/ 423783 h 493535"/>
                <a:gd name="connsiteX21" fmla="*/ 230053 w 540656"/>
                <a:gd name="connsiteY21" fmla="*/ 426367 h 493535"/>
                <a:gd name="connsiteX22" fmla="*/ 242978 w 540656"/>
                <a:gd name="connsiteY22" fmla="*/ 434117 h 493535"/>
                <a:gd name="connsiteX23" fmla="*/ 268826 w 540656"/>
                <a:gd name="connsiteY23" fmla="*/ 444450 h 493535"/>
                <a:gd name="connsiteX24" fmla="*/ 299845 w 540656"/>
                <a:gd name="connsiteY24" fmla="*/ 470285 h 493535"/>
                <a:gd name="connsiteX25" fmla="*/ 307599 w 540656"/>
                <a:gd name="connsiteY25" fmla="*/ 478035 h 493535"/>
                <a:gd name="connsiteX26" fmla="*/ 201619 w 540656"/>
                <a:gd name="connsiteY26" fmla="*/ 493535 h 493535"/>
                <a:gd name="connsiteX27" fmla="*/ 183525 w 540656"/>
                <a:gd name="connsiteY27" fmla="*/ 493535 h 493535"/>
                <a:gd name="connsiteX28" fmla="*/ 10339 w 540656"/>
                <a:gd name="connsiteY28" fmla="*/ 457368 h 493535"/>
                <a:gd name="connsiteX29" fmla="*/ 0 w 540656"/>
                <a:gd name="connsiteY29" fmla="*/ 431533 h 493535"/>
                <a:gd name="connsiteX30" fmla="*/ 33603 w 540656"/>
                <a:gd name="connsiteY30" fmla="*/ 292029 h 493535"/>
                <a:gd name="connsiteX31" fmla="*/ 62037 w 540656"/>
                <a:gd name="connsiteY31" fmla="*/ 271362 h 493535"/>
                <a:gd name="connsiteX32" fmla="*/ 134413 w 540656"/>
                <a:gd name="connsiteY32" fmla="*/ 235194 h 493535"/>
                <a:gd name="connsiteX33" fmla="*/ 540656 w 540656"/>
                <a:gd name="connsiteY33" fmla="*/ 232714 h 493535"/>
                <a:gd name="connsiteX34" fmla="*/ 488919 w 540656"/>
                <a:gd name="connsiteY34" fmla="*/ 276596 h 493535"/>
                <a:gd name="connsiteX35" fmla="*/ 444942 w 540656"/>
                <a:gd name="connsiteY35" fmla="*/ 328223 h 493535"/>
                <a:gd name="connsiteX36" fmla="*/ 408726 w 540656"/>
                <a:gd name="connsiteY36" fmla="*/ 387593 h 493535"/>
                <a:gd name="connsiteX37" fmla="*/ 377684 w 540656"/>
                <a:gd name="connsiteY37" fmla="*/ 446963 h 493535"/>
                <a:gd name="connsiteX38" fmla="*/ 359576 w 540656"/>
                <a:gd name="connsiteY38" fmla="*/ 485682 h 493535"/>
                <a:gd name="connsiteX39" fmla="*/ 328534 w 540656"/>
                <a:gd name="connsiteY39" fmla="*/ 444381 h 493535"/>
                <a:gd name="connsiteX40" fmla="*/ 284557 w 540656"/>
                <a:gd name="connsiteY40" fmla="*/ 410824 h 493535"/>
                <a:gd name="connsiteX41" fmla="*/ 258689 w 540656"/>
                <a:gd name="connsiteY41" fmla="*/ 397918 h 493535"/>
                <a:gd name="connsiteX42" fmla="*/ 243168 w 540656"/>
                <a:gd name="connsiteY42" fmla="*/ 390174 h 493535"/>
                <a:gd name="connsiteX43" fmla="*/ 230233 w 540656"/>
                <a:gd name="connsiteY43" fmla="*/ 385011 h 493535"/>
                <a:gd name="connsiteX44" fmla="*/ 271623 w 540656"/>
                <a:gd name="connsiteY44" fmla="*/ 302410 h 493535"/>
                <a:gd name="connsiteX45" fmla="*/ 287144 w 540656"/>
                <a:gd name="connsiteY45" fmla="*/ 315316 h 493535"/>
                <a:gd name="connsiteX46" fmla="*/ 302665 w 540656"/>
                <a:gd name="connsiteY46" fmla="*/ 325641 h 493535"/>
                <a:gd name="connsiteX47" fmla="*/ 331121 w 540656"/>
                <a:gd name="connsiteY47" fmla="*/ 351454 h 493535"/>
                <a:gd name="connsiteX48" fmla="*/ 356989 w 540656"/>
                <a:gd name="connsiteY48" fmla="*/ 382430 h 493535"/>
                <a:gd name="connsiteX49" fmla="*/ 375097 w 540656"/>
                <a:gd name="connsiteY49" fmla="*/ 361780 h 493535"/>
                <a:gd name="connsiteX50" fmla="*/ 424248 w 540656"/>
                <a:gd name="connsiteY50" fmla="*/ 310153 h 493535"/>
                <a:gd name="connsiteX51" fmla="*/ 478572 w 540656"/>
                <a:gd name="connsiteY51" fmla="*/ 266271 h 493535"/>
                <a:gd name="connsiteX52" fmla="*/ 540656 w 540656"/>
                <a:gd name="connsiteY52" fmla="*/ 232714 h 493535"/>
                <a:gd name="connsiteX53" fmla="*/ 250901 w 540656"/>
                <a:gd name="connsiteY53" fmla="*/ 232714 h 493535"/>
                <a:gd name="connsiteX54" fmla="*/ 250901 w 540656"/>
                <a:gd name="connsiteY54" fmla="*/ 235194 h 493535"/>
                <a:gd name="connsiteX55" fmla="*/ 250832 w 540656"/>
                <a:gd name="connsiteY55" fmla="*/ 235264 h 493535"/>
                <a:gd name="connsiteX56" fmla="*/ 250732 w 540656"/>
                <a:gd name="connsiteY56" fmla="*/ 235194 h 493535"/>
                <a:gd name="connsiteX57" fmla="*/ 250737 w 540656"/>
                <a:gd name="connsiteY57" fmla="*/ 235359 h 493535"/>
                <a:gd name="connsiteX58" fmla="*/ 248421 w 540656"/>
                <a:gd name="connsiteY58" fmla="*/ 237674 h 493535"/>
                <a:gd name="connsiteX59" fmla="*/ 250901 w 540656"/>
                <a:gd name="connsiteY59" fmla="*/ 232714 h 493535"/>
                <a:gd name="connsiteX60" fmla="*/ 183628 w 540656"/>
                <a:gd name="connsiteY60" fmla="*/ 0 h 493535"/>
                <a:gd name="connsiteX61" fmla="*/ 217213 w 540656"/>
                <a:gd name="connsiteY61" fmla="*/ 10333 h 493535"/>
                <a:gd name="connsiteX62" fmla="*/ 230130 w 540656"/>
                <a:gd name="connsiteY62" fmla="*/ 12917 h 493535"/>
                <a:gd name="connsiteX63" fmla="*/ 274048 w 540656"/>
                <a:gd name="connsiteY63" fmla="*/ 38751 h 493535"/>
                <a:gd name="connsiteX64" fmla="*/ 284382 w 540656"/>
                <a:gd name="connsiteY64" fmla="*/ 121420 h 493535"/>
                <a:gd name="connsiteX65" fmla="*/ 284382 w 540656"/>
                <a:gd name="connsiteY65" fmla="*/ 152421 h 493535"/>
                <a:gd name="connsiteX66" fmla="*/ 276631 w 540656"/>
                <a:gd name="connsiteY66" fmla="*/ 167921 h 493535"/>
                <a:gd name="connsiteX67" fmla="*/ 191378 w 540656"/>
                <a:gd name="connsiteY67" fmla="*/ 258341 h 493535"/>
                <a:gd name="connsiteX68" fmla="*/ 111293 w 540656"/>
                <a:gd name="connsiteY68" fmla="*/ 167921 h 493535"/>
                <a:gd name="connsiteX69" fmla="*/ 103543 w 540656"/>
                <a:gd name="connsiteY69" fmla="*/ 152421 h 493535"/>
                <a:gd name="connsiteX70" fmla="*/ 103543 w 540656"/>
                <a:gd name="connsiteY70" fmla="*/ 121420 h 493535"/>
                <a:gd name="connsiteX71" fmla="*/ 106126 w 540656"/>
                <a:gd name="connsiteY71" fmla="*/ 118837 h 493535"/>
                <a:gd name="connsiteX72" fmla="*/ 106126 w 540656"/>
                <a:gd name="connsiteY72" fmla="*/ 59418 h 493535"/>
                <a:gd name="connsiteX73" fmla="*/ 160378 w 540656"/>
                <a:gd name="connsiteY73" fmla="*/ 5167 h 493535"/>
                <a:gd name="connsiteX74" fmla="*/ 175878 w 540656"/>
                <a:gd name="connsiteY74" fmla="*/ 2583 h 493535"/>
                <a:gd name="connsiteX75" fmla="*/ 181045 w 540656"/>
                <a:gd name="connsiteY75" fmla="*/ 2583 h 493535"/>
                <a:gd name="connsiteX76" fmla="*/ 183628 w 540656"/>
                <a:gd name="connsiteY76" fmla="*/ 0 h 49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40656" h="493535">
                  <a:moveTo>
                    <a:pt x="134413" y="235194"/>
                  </a:moveTo>
                  <a:cubicBezTo>
                    <a:pt x="134413" y="235194"/>
                    <a:pt x="136998" y="299779"/>
                    <a:pt x="191280" y="302363"/>
                  </a:cubicBezTo>
                  <a:lnTo>
                    <a:pt x="199034" y="304946"/>
                  </a:lnTo>
                  <a:cubicBezTo>
                    <a:pt x="243624" y="303009"/>
                    <a:pt x="250409" y="264742"/>
                    <a:pt x="251015" y="245730"/>
                  </a:cubicBezTo>
                  <a:lnTo>
                    <a:pt x="250737" y="235359"/>
                  </a:lnTo>
                  <a:lnTo>
                    <a:pt x="250832" y="235264"/>
                  </a:lnTo>
                  <a:lnTo>
                    <a:pt x="276581" y="253278"/>
                  </a:lnTo>
                  <a:cubicBezTo>
                    <a:pt x="279166" y="255862"/>
                    <a:pt x="281751" y="255862"/>
                    <a:pt x="284336" y="258445"/>
                  </a:cubicBezTo>
                  <a:cubicBezTo>
                    <a:pt x="284336" y="258445"/>
                    <a:pt x="302430" y="263612"/>
                    <a:pt x="320524" y="271362"/>
                  </a:cubicBezTo>
                  <a:cubicBezTo>
                    <a:pt x="323109" y="271362"/>
                    <a:pt x="323109" y="271362"/>
                    <a:pt x="323109" y="271362"/>
                  </a:cubicBezTo>
                  <a:cubicBezTo>
                    <a:pt x="343787" y="279112"/>
                    <a:pt x="351542" y="292029"/>
                    <a:pt x="351542" y="292029"/>
                  </a:cubicBezTo>
                  <a:cubicBezTo>
                    <a:pt x="359297" y="299779"/>
                    <a:pt x="361882" y="312697"/>
                    <a:pt x="367051" y="323030"/>
                  </a:cubicBezTo>
                  <a:cubicBezTo>
                    <a:pt x="364466" y="325614"/>
                    <a:pt x="361882" y="330780"/>
                    <a:pt x="356712" y="333364"/>
                  </a:cubicBezTo>
                  <a:cubicBezTo>
                    <a:pt x="356712" y="333364"/>
                    <a:pt x="356712" y="333364"/>
                    <a:pt x="354127" y="330780"/>
                  </a:cubicBezTo>
                  <a:cubicBezTo>
                    <a:pt x="346372" y="323030"/>
                    <a:pt x="336033" y="312697"/>
                    <a:pt x="323109" y="302363"/>
                  </a:cubicBezTo>
                  <a:cubicBezTo>
                    <a:pt x="317939" y="299779"/>
                    <a:pt x="312769" y="294613"/>
                    <a:pt x="307599" y="292029"/>
                  </a:cubicBezTo>
                  <a:lnTo>
                    <a:pt x="307599" y="289446"/>
                  </a:lnTo>
                  <a:cubicBezTo>
                    <a:pt x="299845" y="286862"/>
                    <a:pt x="294675" y="281696"/>
                    <a:pt x="289505" y="279112"/>
                  </a:cubicBezTo>
                  <a:lnTo>
                    <a:pt x="255902" y="258445"/>
                  </a:lnTo>
                  <a:lnTo>
                    <a:pt x="178356" y="413450"/>
                  </a:lnTo>
                  <a:lnTo>
                    <a:pt x="219713" y="423783"/>
                  </a:lnTo>
                  <a:cubicBezTo>
                    <a:pt x="222298" y="423783"/>
                    <a:pt x="227468" y="426367"/>
                    <a:pt x="230053" y="426367"/>
                  </a:cubicBezTo>
                  <a:cubicBezTo>
                    <a:pt x="235223" y="428950"/>
                    <a:pt x="240393" y="431533"/>
                    <a:pt x="242978" y="434117"/>
                  </a:cubicBezTo>
                  <a:cubicBezTo>
                    <a:pt x="253317" y="436700"/>
                    <a:pt x="261072" y="441867"/>
                    <a:pt x="268826" y="444450"/>
                  </a:cubicBezTo>
                  <a:cubicBezTo>
                    <a:pt x="284336" y="452201"/>
                    <a:pt x="294675" y="462534"/>
                    <a:pt x="299845" y="470285"/>
                  </a:cubicBezTo>
                  <a:lnTo>
                    <a:pt x="307599" y="478035"/>
                  </a:lnTo>
                  <a:cubicBezTo>
                    <a:pt x="253317" y="490952"/>
                    <a:pt x="201619" y="493535"/>
                    <a:pt x="201619" y="493535"/>
                  </a:cubicBezTo>
                  <a:cubicBezTo>
                    <a:pt x="196450" y="493535"/>
                    <a:pt x="191280" y="493535"/>
                    <a:pt x="183525" y="493535"/>
                  </a:cubicBezTo>
                  <a:cubicBezTo>
                    <a:pt x="183525" y="493535"/>
                    <a:pt x="77546" y="488368"/>
                    <a:pt x="10339" y="457368"/>
                  </a:cubicBezTo>
                  <a:cubicBezTo>
                    <a:pt x="10339" y="457368"/>
                    <a:pt x="0" y="454784"/>
                    <a:pt x="0" y="431533"/>
                  </a:cubicBezTo>
                  <a:cubicBezTo>
                    <a:pt x="0" y="431533"/>
                    <a:pt x="2585" y="335947"/>
                    <a:pt x="33603" y="292029"/>
                  </a:cubicBezTo>
                  <a:cubicBezTo>
                    <a:pt x="33603" y="292029"/>
                    <a:pt x="41358" y="279112"/>
                    <a:pt x="62037" y="271362"/>
                  </a:cubicBezTo>
                  <a:cubicBezTo>
                    <a:pt x="62037" y="271362"/>
                    <a:pt x="129243" y="253278"/>
                    <a:pt x="134413" y="235194"/>
                  </a:cubicBezTo>
                  <a:close/>
                  <a:moveTo>
                    <a:pt x="540656" y="232714"/>
                  </a:moveTo>
                  <a:cubicBezTo>
                    <a:pt x="519961" y="245621"/>
                    <a:pt x="504440" y="261109"/>
                    <a:pt x="488919" y="276596"/>
                  </a:cubicBezTo>
                  <a:cubicBezTo>
                    <a:pt x="473398" y="292084"/>
                    <a:pt x="457877" y="310153"/>
                    <a:pt x="444942" y="328223"/>
                  </a:cubicBezTo>
                  <a:cubicBezTo>
                    <a:pt x="432008" y="348873"/>
                    <a:pt x="421661" y="366942"/>
                    <a:pt x="408726" y="387593"/>
                  </a:cubicBezTo>
                  <a:cubicBezTo>
                    <a:pt x="398379" y="405662"/>
                    <a:pt x="388032" y="426312"/>
                    <a:pt x="377684" y="446963"/>
                  </a:cubicBezTo>
                  <a:lnTo>
                    <a:pt x="359576" y="485682"/>
                  </a:lnTo>
                  <a:lnTo>
                    <a:pt x="328534" y="444381"/>
                  </a:lnTo>
                  <a:cubicBezTo>
                    <a:pt x="318186" y="431475"/>
                    <a:pt x="302665" y="421150"/>
                    <a:pt x="284557" y="410824"/>
                  </a:cubicBezTo>
                  <a:cubicBezTo>
                    <a:pt x="276797" y="405662"/>
                    <a:pt x="266449" y="400499"/>
                    <a:pt x="258689" y="397918"/>
                  </a:cubicBezTo>
                  <a:cubicBezTo>
                    <a:pt x="253515" y="395337"/>
                    <a:pt x="248341" y="392755"/>
                    <a:pt x="243168" y="390174"/>
                  </a:cubicBezTo>
                  <a:cubicBezTo>
                    <a:pt x="237994" y="390174"/>
                    <a:pt x="232820" y="387593"/>
                    <a:pt x="230233" y="385011"/>
                  </a:cubicBezTo>
                  <a:lnTo>
                    <a:pt x="271623" y="302410"/>
                  </a:lnTo>
                  <a:cubicBezTo>
                    <a:pt x="276797" y="307572"/>
                    <a:pt x="281970" y="310153"/>
                    <a:pt x="287144" y="315316"/>
                  </a:cubicBezTo>
                  <a:cubicBezTo>
                    <a:pt x="292318" y="317897"/>
                    <a:pt x="297492" y="323060"/>
                    <a:pt x="302665" y="325641"/>
                  </a:cubicBezTo>
                  <a:cubicBezTo>
                    <a:pt x="313013" y="333385"/>
                    <a:pt x="320773" y="343710"/>
                    <a:pt x="331121" y="351454"/>
                  </a:cubicBezTo>
                  <a:cubicBezTo>
                    <a:pt x="341468" y="361780"/>
                    <a:pt x="349229" y="372105"/>
                    <a:pt x="356989" y="382430"/>
                  </a:cubicBezTo>
                  <a:cubicBezTo>
                    <a:pt x="364750" y="374686"/>
                    <a:pt x="369924" y="369523"/>
                    <a:pt x="375097" y="361780"/>
                  </a:cubicBezTo>
                  <a:cubicBezTo>
                    <a:pt x="390618" y="343710"/>
                    <a:pt x="406140" y="328223"/>
                    <a:pt x="424248" y="310153"/>
                  </a:cubicBezTo>
                  <a:cubicBezTo>
                    <a:pt x="442356" y="294666"/>
                    <a:pt x="460464" y="279178"/>
                    <a:pt x="478572" y="266271"/>
                  </a:cubicBezTo>
                  <a:cubicBezTo>
                    <a:pt x="499267" y="253365"/>
                    <a:pt x="519961" y="240458"/>
                    <a:pt x="540656" y="232714"/>
                  </a:cubicBezTo>
                  <a:close/>
                  <a:moveTo>
                    <a:pt x="250901" y="232714"/>
                  </a:moveTo>
                  <a:cubicBezTo>
                    <a:pt x="250901" y="232714"/>
                    <a:pt x="250901" y="235194"/>
                    <a:pt x="250901" y="235194"/>
                  </a:cubicBezTo>
                  <a:lnTo>
                    <a:pt x="250832" y="235264"/>
                  </a:lnTo>
                  <a:lnTo>
                    <a:pt x="250732" y="235194"/>
                  </a:lnTo>
                  <a:lnTo>
                    <a:pt x="250737" y="235359"/>
                  </a:lnTo>
                  <a:lnTo>
                    <a:pt x="248421" y="237674"/>
                  </a:lnTo>
                  <a:cubicBezTo>
                    <a:pt x="250901" y="235194"/>
                    <a:pt x="250901" y="235194"/>
                    <a:pt x="250901" y="232714"/>
                  </a:cubicBezTo>
                  <a:close/>
                  <a:moveTo>
                    <a:pt x="183628" y="0"/>
                  </a:moveTo>
                  <a:cubicBezTo>
                    <a:pt x="183628" y="0"/>
                    <a:pt x="196545" y="2583"/>
                    <a:pt x="217213" y="10333"/>
                  </a:cubicBezTo>
                  <a:lnTo>
                    <a:pt x="230130" y="12917"/>
                  </a:lnTo>
                  <a:cubicBezTo>
                    <a:pt x="258548" y="20667"/>
                    <a:pt x="271465" y="36167"/>
                    <a:pt x="274048" y="38751"/>
                  </a:cubicBezTo>
                  <a:cubicBezTo>
                    <a:pt x="294715" y="64585"/>
                    <a:pt x="289548" y="103336"/>
                    <a:pt x="284382" y="121420"/>
                  </a:cubicBezTo>
                  <a:cubicBezTo>
                    <a:pt x="289548" y="129170"/>
                    <a:pt x="286965" y="144671"/>
                    <a:pt x="284382" y="152421"/>
                  </a:cubicBezTo>
                  <a:cubicBezTo>
                    <a:pt x="284382" y="160171"/>
                    <a:pt x="281798" y="165338"/>
                    <a:pt x="276631" y="167921"/>
                  </a:cubicBezTo>
                  <a:cubicBezTo>
                    <a:pt x="271465" y="211839"/>
                    <a:pt x="232713" y="258341"/>
                    <a:pt x="191378" y="258341"/>
                  </a:cubicBezTo>
                  <a:cubicBezTo>
                    <a:pt x="155211" y="258341"/>
                    <a:pt x="116460" y="214423"/>
                    <a:pt x="111293" y="167921"/>
                  </a:cubicBezTo>
                  <a:cubicBezTo>
                    <a:pt x="108709" y="165338"/>
                    <a:pt x="103543" y="160171"/>
                    <a:pt x="103543" y="152421"/>
                  </a:cubicBezTo>
                  <a:cubicBezTo>
                    <a:pt x="100959" y="144671"/>
                    <a:pt x="98376" y="129170"/>
                    <a:pt x="103543" y="121420"/>
                  </a:cubicBezTo>
                  <a:cubicBezTo>
                    <a:pt x="103543" y="121420"/>
                    <a:pt x="106126" y="121420"/>
                    <a:pt x="106126" y="118837"/>
                  </a:cubicBezTo>
                  <a:cubicBezTo>
                    <a:pt x="98376" y="80085"/>
                    <a:pt x="103543" y="62002"/>
                    <a:pt x="106126" y="59418"/>
                  </a:cubicBezTo>
                  <a:cubicBezTo>
                    <a:pt x="119043" y="20667"/>
                    <a:pt x="160378" y="5167"/>
                    <a:pt x="160378" y="5167"/>
                  </a:cubicBezTo>
                  <a:cubicBezTo>
                    <a:pt x="162961" y="2583"/>
                    <a:pt x="170711" y="0"/>
                    <a:pt x="175878" y="2583"/>
                  </a:cubicBezTo>
                  <a:cubicBezTo>
                    <a:pt x="175878" y="2583"/>
                    <a:pt x="178461" y="2583"/>
                    <a:pt x="181045" y="2583"/>
                  </a:cubicBezTo>
                  <a:cubicBezTo>
                    <a:pt x="181045" y="0"/>
                    <a:pt x="181045" y="0"/>
                    <a:pt x="1836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00" dirty="0">
                <a:latin typeface="思源黑体 CN Light" panose="020B0300000000000000" pitchFamily="34" charset="-122"/>
                <a:ea typeface="思源黑体 CN Light" panose="020B0300000000000000" pitchFamily="34" charset="-122"/>
              </a:endParaRPr>
            </a:p>
          </p:txBody>
        </p:sp>
        <p:grpSp>
          <p:nvGrpSpPr>
            <p:cNvPr id="42" name="组合 41">
              <a:extLst>
                <a:ext uri="{FF2B5EF4-FFF2-40B4-BE49-F238E27FC236}">
                  <a16:creationId xmlns:a16="http://schemas.microsoft.com/office/drawing/2014/main" xmlns="" id="{8A677C20-466F-401A-88D3-C9303A1E2741}"/>
                </a:ext>
              </a:extLst>
            </p:cNvPr>
            <p:cNvGrpSpPr/>
            <p:nvPr/>
          </p:nvGrpSpPr>
          <p:grpSpPr>
            <a:xfrm>
              <a:off x="8884152" y="2600864"/>
              <a:ext cx="2685548" cy="1260483"/>
              <a:chOff x="8884152" y="2600864"/>
              <a:chExt cx="2685548" cy="1260483"/>
            </a:xfrm>
          </p:grpSpPr>
          <p:sp>
            <p:nvSpPr>
              <p:cNvPr id="43" name="文本框 42">
                <a:extLst>
                  <a:ext uri="{FF2B5EF4-FFF2-40B4-BE49-F238E27FC236}">
                    <a16:creationId xmlns:a16="http://schemas.microsoft.com/office/drawing/2014/main" xmlns="" id="{D7EBF107-A310-4C2D-B2B7-BE4EDC7E8109}"/>
                  </a:ext>
                </a:extLst>
              </p:cNvPr>
              <p:cNvSpPr txBox="1"/>
              <p:nvPr/>
            </p:nvSpPr>
            <p:spPr>
              <a:xfrm>
                <a:off x="8898067" y="3068309"/>
                <a:ext cx="2671633" cy="793038"/>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44" name="文本框 43">
                <a:extLst>
                  <a:ext uri="{FF2B5EF4-FFF2-40B4-BE49-F238E27FC236}">
                    <a16:creationId xmlns:a16="http://schemas.microsoft.com/office/drawing/2014/main" xmlns="" id="{CDEF79D1-B093-495F-9938-26EBEE4E57B4}"/>
                  </a:ext>
                </a:extLst>
              </p:cNvPr>
              <p:cNvSpPr txBox="1"/>
              <p:nvPr/>
            </p:nvSpPr>
            <p:spPr>
              <a:xfrm>
                <a:off x="8884152" y="2600864"/>
                <a:ext cx="2245150" cy="400110"/>
              </a:xfrm>
              <a:prstGeom prst="rect">
                <a:avLst/>
              </a:prstGeom>
              <a:noFill/>
            </p:spPr>
            <p:txBody>
              <a:bodyPr wrap="square" rtlCol="0">
                <a:spAutoFit/>
              </a:bodyPr>
              <a:lstStyle/>
              <a:p>
                <a:pPr defTabSz="457200"/>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grpSp>
      </p:grpSp>
      <p:grpSp>
        <p:nvGrpSpPr>
          <p:cNvPr id="45" name="组合 44">
            <a:extLst>
              <a:ext uri="{FF2B5EF4-FFF2-40B4-BE49-F238E27FC236}">
                <a16:creationId xmlns:a16="http://schemas.microsoft.com/office/drawing/2014/main" xmlns="" id="{39032326-0B96-4281-A4F9-BF737CCE923B}"/>
              </a:ext>
            </a:extLst>
          </p:cNvPr>
          <p:cNvGrpSpPr/>
          <p:nvPr/>
        </p:nvGrpSpPr>
        <p:grpSpPr>
          <a:xfrm>
            <a:off x="1304264" y="1834428"/>
            <a:ext cx="5108663" cy="2381811"/>
            <a:chOff x="1304264" y="1834428"/>
            <a:chExt cx="5108663" cy="2381811"/>
          </a:xfrm>
        </p:grpSpPr>
        <p:sp>
          <p:nvSpPr>
            <p:cNvPr id="46" name="弧形 45">
              <a:extLst>
                <a:ext uri="{FF2B5EF4-FFF2-40B4-BE49-F238E27FC236}">
                  <a16:creationId xmlns:a16="http://schemas.microsoft.com/office/drawing/2014/main" xmlns="" id="{3BD67BAC-A3B3-408C-9D11-E0A68EDD3AA9}"/>
                </a:ext>
              </a:extLst>
            </p:cNvPr>
            <p:cNvSpPr/>
            <p:nvPr/>
          </p:nvSpPr>
          <p:spPr>
            <a:xfrm>
              <a:off x="3359650" y="2193523"/>
              <a:ext cx="1584325" cy="1495425"/>
            </a:xfrm>
            <a:prstGeom prst="arc">
              <a:avLst>
                <a:gd name="adj1" fmla="val 16200000"/>
                <a:gd name="adj2" fmla="val 2134982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800" dirty="0">
                <a:latin typeface="思源黑体 CN Light" panose="020B0300000000000000" pitchFamily="34" charset="-122"/>
                <a:ea typeface="思源黑体 CN Light" panose="020B0300000000000000" pitchFamily="34" charset="-122"/>
              </a:endParaRPr>
            </a:p>
          </p:txBody>
        </p:sp>
        <p:sp>
          <p:nvSpPr>
            <p:cNvPr id="47" name="菱形 46">
              <a:extLst>
                <a:ext uri="{FF2B5EF4-FFF2-40B4-BE49-F238E27FC236}">
                  <a16:creationId xmlns:a16="http://schemas.microsoft.com/office/drawing/2014/main" xmlns="" id="{7EDFECBD-73AB-4C0E-93CF-4658B7243443}"/>
                </a:ext>
              </a:extLst>
            </p:cNvPr>
            <p:cNvSpPr>
              <a:spLocks noChangeAspect="1"/>
            </p:cNvSpPr>
            <p:nvPr/>
          </p:nvSpPr>
          <p:spPr>
            <a:xfrm>
              <a:off x="4612702" y="2416014"/>
              <a:ext cx="1800225" cy="1800225"/>
            </a:xfrm>
            <a:prstGeom prst="diamond">
              <a:avLst/>
            </a:prstGeom>
            <a:gradFill flip="none" rotWithShape="1">
              <a:gsLst>
                <a:gs pos="0">
                  <a:srgbClr val="F5AD14">
                    <a:alpha val="50000"/>
                  </a:srgbClr>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形状">
              <a:extLst>
                <a:ext uri="{FF2B5EF4-FFF2-40B4-BE49-F238E27FC236}">
                  <a16:creationId xmlns:a16="http://schemas.microsoft.com/office/drawing/2014/main" xmlns="" id="{B0419F52-1A78-4695-AF1B-EB120B1A93C5}"/>
                </a:ext>
              </a:extLst>
            </p:cNvPr>
            <p:cNvSpPr>
              <a:spLocks/>
            </p:cNvSpPr>
            <p:nvPr/>
          </p:nvSpPr>
          <p:spPr bwMode="auto">
            <a:xfrm>
              <a:off x="5285490" y="3089145"/>
              <a:ext cx="454649" cy="453962"/>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00" dirty="0">
                <a:latin typeface="思源黑体 CN Light" panose="020B0300000000000000" pitchFamily="34" charset="-122"/>
                <a:ea typeface="思源黑体 CN Light" panose="020B0300000000000000" pitchFamily="34" charset="-122"/>
              </a:endParaRPr>
            </a:p>
          </p:txBody>
        </p:sp>
        <p:grpSp>
          <p:nvGrpSpPr>
            <p:cNvPr id="49" name="组合 48">
              <a:extLst>
                <a:ext uri="{FF2B5EF4-FFF2-40B4-BE49-F238E27FC236}">
                  <a16:creationId xmlns:a16="http://schemas.microsoft.com/office/drawing/2014/main" xmlns="" id="{8090D053-92F5-4815-8E98-BDDA31B36D7C}"/>
                </a:ext>
              </a:extLst>
            </p:cNvPr>
            <p:cNvGrpSpPr/>
            <p:nvPr/>
          </p:nvGrpSpPr>
          <p:grpSpPr>
            <a:xfrm flipH="1">
              <a:off x="1304264" y="1834428"/>
              <a:ext cx="2685548" cy="1260483"/>
              <a:chOff x="8884152" y="2600864"/>
              <a:chExt cx="2685548" cy="1260483"/>
            </a:xfrm>
          </p:grpSpPr>
          <p:sp>
            <p:nvSpPr>
              <p:cNvPr id="50" name="文本框 49">
                <a:extLst>
                  <a:ext uri="{FF2B5EF4-FFF2-40B4-BE49-F238E27FC236}">
                    <a16:creationId xmlns:a16="http://schemas.microsoft.com/office/drawing/2014/main" xmlns="" id="{D8F26C65-0516-4F66-B151-3CCF6B9BE8EA}"/>
                  </a:ext>
                </a:extLst>
              </p:cNvPr>
              <p:cNvSpPr txBox="1"/>
              <p:nvPr/>
            </p:nvSpPr>
            <p:spPr>
              <a:xfrm>
                <a:off x="8898067" y="3068309"/>
                <a:ext cx="2671633" cy="793038"/>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51" name="文本框 50">
                <a:extLst>
                  <a:ext uri="{FF2B5EF4-FFF2-40B4-BE49-F238E27FC236}">
                    <a16:creationId xmlns:a16="http://schemas.microsoft.com/office/drawing/2014/main" xmlns="" id="{53DC0430-C10E-486C-97C0-7852E5026DEB}"/>
                  </a:ext>
                </a:extLst>
              </p:cNvPr>
              <p:cNvSpPr txBox="1"/>
              <p:nvPr/>
            </p:nvSpPr>
            <p:spPr>
              <a:xfrm>
                <a:off x="8884152" y="2600864"/>
                <a:ext cx="2245150" cy="436145"/>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r>
                  <a:rPr lang="zh-CN" altLang="en-US" sz="2000" dirty="0"/>
                  <a:t>标题文字添加</a:t>
                </a:r>
              </a:p>
            </p:txBody>
          </p:sp>
        </p:grpSp>
      </p:grpSp>
      <p:grpSp>
        <p:nvGrpSpPr>
          <p:cNvPr id="52" name="组合 51">
            <a:extLst>
              <a:ext uri="{FF2B5EF4-FFF2-40B4-BE49-F238E27FC236}">
                <a16:creationId xmlns:a16="http://schemas.microsoft.com/office/drawing/2014/main" xmlns="" id="{02314ADE-6C8B-46A5-8BE4-8FCC8DBA1C51}"/>
              </a:ext>
            </a:extLst>
          </p:cNvPr>
          <p:cNvGrpSpPr/>
          <p:nvPr/>
        </p:nvGrpSpPr>
        <p:grpSpPr>
          <a:xfrm>
            <a:off x="1304264" y="3560081"/>
            <a:ext cx="5754497" cy="2228042"/>
            <a:chOff x="1304264" y="3560081"/>
            <a:chExt cx="5754497" cy="2228042"/>
          </a:xfrm>
        </p:grpSpPr>
        <p:sp>
          <p:nvSpPr>
            <p:cNvPr id="53" name="弧形 52">
              <a:extLst>
                <a:ext uri="{FF2B5EF4-FFF2-40B4-BE49-F238E27FC236}">
                  <a16:creationId xmlns:a16="http://schemas.microsoft.com/office/drawing/2014/main" xmlns="" id="{657E891D-4BF2-4DE3-B412-ABE82F8330AD}"/>
                </a:ext>
              </a:extLst>
            </p:cNvPr>
            <p:cNvSpPr/>
            <p:nvPr/>
          </p:nvSpPr>
          <p:spPr>
            <a:xfrm rot="1188091" flipV="1">
              <a:off x="3670801" y="3884210"/>
              <a:ext cx="1585912" cy="1493839"/>
            </a:xfrm>
            <a:prstGeom prst="arc">
              <a:avLst>
                <a:gd name="adj1" fmla="val 15155280"/>
                <a:gd name="adj2" fmla="val 2134982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800" dirty="0">
                <a:latin typeface="思源黑体 CN Light" panose="020B0300000000000000" pitchFamily="34" charset="-122"/>
                <a:ea typeface="思源黑体 CN Light" panose="020B0300000000000000" pitchFamily="34" charset="-122"/>
              </a:endParaRPr>
            </a:p>
          </p:txBody>
        </p:sp>
        <p:sp>
          <p:nvSpPr>
            <p:cNvPr id="54" name="菱形 53">
              <a:extLst>
                <a:ext uri="{FF2B5EF4-FFF2-40B4-BE49-F238E27FC236}">
                  <a16:creationId xmlns:a16="http://schemas.microsoft.com/office/drawing/2014/main" xmlns="" id="{232BBD3B-9ABA-4438-983D-E27B16D6BDB5}"/>
                </a:ext>
              </a:extLst>
            </p:cNvPr>
            <p:cNvSpPr>
              <a:spLocks noChangeAspect="1"/>
            </p:cNvSpPr>
            <p:nvPr/>
          </p:nvSpPr>
          <p:spPr>
            <a:xfrm>
              <a:off x="4830717" y="3560081"/>
              <a:ext cx="2228044" cy="2228042"/>
            </a:xfrm>
            <a:prstGeom prst="diamond">
              <a:avLst/>
            </a:prstGeom>
            <a:gradFill flip="none" rotWithShape="1">
              <a:gsLst>
                <a:gs pos="0">
                  <a:srgbClr val="F5AD14">
                    <a:alpha val="50000"/>
                  </a:srgbClr>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5" name="形状">
              <a:extLst>
                <a:ext uri="{FF2B5EF4-FFF2-40B4-BE49-F238E27FC236}">
                  <a16:creationId xmlns:a16="http://schemas.microsoft.com/office/drawing/2014/main" xmlns="" id="{376FB105-E464-4897-93C1-3EE63EC9DADB}"/>
                </a:ext>
              </a:extLst>
            </p:cNvPr>
            <p:cNvSpPr>
              <a:spLocks/>
            </p:cNvSpPr>
            <p:nvPr/>
          </p:nvSpPr>
          <p:spPr bwMode="auto">
            <a:xfrm>
              <a:off x="5663391" y="4425042"/>
              <a:ext cx="562696" cy="498120"/>
            </a:xfrm>
            <a:custGeom>
              <a:avLst/>
              <a:gdLst>
                <a:gd name="T0" fmla="*/ 450 w 891"/>
                <a:gd name="T1" fmla="*/ 115 h 790"/>
                <a:gd name="T2" fmla="*/ 76 w 891"/>
                <a:gd name="T3" fmla="*/ 2 h 790"/>
                <a:gd name="T4" fmla="*/ 56 w 891"/>
                <a:gd name="T5" fmla="*/ 17 h 790"/>
                <a:gd name="T6" fmla="*/ 16 w 891"/>
                <a:gd name="T7" fmla="*/ 115 h 790"/>
                <a:gd name="T8" fmla="*/ 0 w 891"/>
                <a:gd name="T9" fmla="*/ 681 h 790"/>
                <a:gd name="T10" fmla="*/ 338 w 891"/>
                <a:gd name="T11" fmla="*/ 697 h 790"/>
                <a:gd name="T12" fmla="*/ 279 w 891"/>
                <a:gd name="T13" fmla="*/ 759 h 790"/>
                <a:gd name="T14" fmla="*/ 279 w 891"/>
                <a:gd name="T15" fmla="*/ 790 h 790"/>
                <a:gd name="T16" fmla="*/ 612 w 891"/>
                <a:gd name="T17" fmla="*/ 774 h 790"/>
                <a:gd name="T18" fmla="*/ 553 w 891"/>
                <a:gd name="T19" fmla="*/ 759 h 790"/>
                <a:gd name="T20" fmla="*/ 875 w 891"/>
                <a:gd name="T21" fmla="*/ 697 h 790"/>
                <a:gd name="T22" fmla="*/ 891 w 891"/>
                <a:gd name="T23" fmla="*/ 131 h 790"/>
                <a:gd name="T24" fmla="*/ 87 w 891"/>
                <a:gd name="T25" fmla="*/ 115 h 790"/>
                <a:gd name="T26" fmla="*/ 343 w 891"/>
                <a:gd name="T27" fmla="*/ 115 h 790"/>
                <a:gd name="T28" fmla="*/ 430 w 891"/>
                <a:gd name="T29" fmla="*/ 142 h 790"/>
                <a:gd name="T30" fmla="*/ 430 w 891"/>
                <a:gd name="T31" fmla="*/ 660 h 790"/>
                <a:gd name="T32" fmla="*/ 87 w 891"/>
                <a:gd name="T33" fmla="*/ 147 h 790"/>
                <a:gd name="T34" fmla="*/ 87 w 891"/>
                <a:gd name="T35" fmla="*/ 115 h 790"/>
                <a:gd name="T36" fmla="*/ 461 w 891"/>
                <a:gd name="T37" fmla="*/ 666 h 790"/>
                <a:gd name="T38" fmla="*/ 522 w 891"/>
                <a:gd name="T39" fmla="*/ 147 h 790"/>
                <a:gd name="T40" fmla="*/ 553 w 891"/>
                <a:gd name="T41" fmla="*/ 185 h 790"/>
                <a:gd name="T42" fmla="*/ 583 w 891"/>
                <a:gd name="T43" fmla="*/ 147 h 790"/>
                <a:gd name="T44" fmla="*/ 860 w 891"/>
                <a:gd name="T45" fmla="*/ 666 h 790"/>
                <a:gd name="T46" fmla="*/ 860 w 891"/>
                <a:gd name="T47" fmla="*/ 666 h 790"/>
                <a:gd name="T48" fmla="*/ 256 w 891"/>
                <a:gd name="T49" fmla="*/ 205 h 790"/>
                <a:gd name="T50" fmla="*/ 377 w 891"/>
                <a:gd name="T51" fmla="*/ 221 h 790"/>
                <a:gd name="T52" fmla="*/ 377 w 891"/>
                <a:gd name="T53" fmla="*/ 320 h 790"/>
                <a:gd name="T54" fmla="*/ 256 w 891"/>
                <a:gd name="T55" fmla="*/ 262 h 790"/>
                <a:gd name="T56" fmla="*/ 377 w 891"/>
                <a:gd name="T57" fmla="*/ 320 h 790"/>
                <a:gd name="T58" fmla="*/ 134 w 891"/>
                <a:gd name="T59" fmla="*/ 325 h 790"/>
                <a:gd name="T60" fmla="*/ 377 w 891"/>
                <a:gd name="T61" fmla="*/ 378 h 790"/>
                <a:gd name="T62" fmla="*/ 377 w 891"/>
                <a:gd name="T63" fmla="*/ 477 h 790"/>
                <a:gd name="T64" fmla="*/ 134 w 891"/>
                <a:gd name="T65" fmla="*/ 383 h 790"/>
                <a:gd name="T66" fmla="*/ 377 w 891"/>
                <a:gd name="T67" fmla="*/ 477 h 790"/>
                <a:gd name="T68" fmla="*/ 134 w 891"/>
                <a:gd name="T69" fmla="*/ 482 h 790"/>
                <a:gd name="T70" fmla="*/ 377 w 891"/>
                <a:gd name="T71" fmla="*/ 535 h 790"/>
                <a:gd name="T72" fmla="*/ 155 w 891"/>
                <a:gd name="T73" fmla="*/ 258 h 790"/>
                <a:gd name="T74" fmla="*/ 198 w 891"/>
                <a:gd name="T75" fmla="*/ 249 h 790"/>
                <a:gd name="T76" fmla="*/ 215 w 891"/>
                <a:gd name="T77" fmla="*/ 277 h 790"/>
                <a:gd name="T78" fmla="*/ 192 w 891"/>
                <a:gd name="T79" fmla="*/ 159 h 790"/>
                <a:gd name="T80" fmla="*/ 168 w 891"/>
                <a:gd name="T81" fmla="*/ 152 h 790"/>
                <a:gd name="T82" fmla="*/ 145 w 891"/>
                <a:gd name="T83" fmla="*/ 255 h 790"/>
                <a:gd name="T84" fmla="*/ 180 w 891"/>
                <a:gd name="T85" fmla="*/ 180 h 790"/>
                <a:gd name="T86" fmla="*/ 167 w 891"/>
                <a:gd name="T87" fmla="*/ 220 h 790"/>
                <a:gd name="T88" fmla="*/ 528 w 891"/>
                <a:gd name="T89" fmla="*/ 243 h 790"/>
                <a:gd name="T90" fmla="*/ 810 w 891"/>
                <a:gd name="T91" fmla="*/ 263 h 790"/>
                <a:gd name="T92" fmla="*/ 528 w 891"/>
                <a:gd name="T93" fmla="*/ 243 h 790"/>
                <a:gd name="T94" fmla="*/ 810 w 891"/>
                <a:gd name="T95" fmla="*/ 321 h 790"/>
                <a:gd name="T96" fmla="*/ 528 w 891"/>
                <a:gd name="T97" fmla="*/ 341 h 790"/>
                <a:gd name="T98" fmla="*/ 531 w 891"/>
                <a:gd name="T99" fmla="*/ 400 h 790"/>
                <a:gd name="T100" fmla="*/ 810 w 891"/>
                <a:gd name="T101" fmla="*/ 420 h 790"/>
                <a:gd name="T102" fmla="*/ 531 w 891"/>
                <a:gd name="T103" fmla="*/ 400 h 790"/>
                <a:gd name="T104" fmla="*/ 810 w 891"/>
                <a:gd name="T105" fmla="*/ 478 h 790"/>
                <a:gd name="T106" fmla="*/ 531 w 891"/>
                <a:gd name="T107" fmla="*/ 498 h 790"/>
                <a:gd name="T108" fmla="*/ 531 w 891"/>
                <a:gd name="T109" fmla="*/ 557 h 790"/>
                <a:gd name="T110" fmla="*/ 810 w 891"/>
                <a:gd name="T111" fmla="*/ 577 h 790"/>
                <a:gd name="T112" fmla="*/ 531 w 891"/>
                <a:gd name="T113" fmla="*/ 557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1" h="790">
                  <a:moveTo>
                    <a:pt x="875" y="115"/>
                  </a:moveTo>
                  <a:lnTo>
                    <a:pt x="450" y="115"/>
                  </a:lnTo>
                  <a:lnTo>
                    <a:pt x="450" y="115"/>
                  </a:lnTo>
                  <a:lnTo>
                    <a:pt x="76" y="2"/>
                  </a:lnTo>
                  <a:cubicBezTo>
                    <a:pt x="72" y="0"/>
                    <a:pt x="66" y="1"/>
                    <a:pt x="63" y="4"/>
                  </a:cubicBezTo>
                  <a:cubicBezTo>
                    <a:pt x="59" y="7"/>
                    <a:pt x="56" y="12"/>
                    <a:pt x="56" y="17"/>
                  </a:cubicBezTo>
                  <a:lnTo>
                    <a:pt x="56" y="115"/>
                  </a:lnTo>
                  <a:lnTo>
                    <a:pt x="16" y="115"/>
                  </a:lnTo>
                  <a:cubicBezTo>
                    <a:pt x="7" y="115"/>
                    <a:pt x="0" y="122"/>
                    <a:pt x="0" y="131"/>
                  </a:cubicBezTo>
                  <a:lnTo>
                    <a:pt x="0" y="681"/>
                  </a:lnTo>
                  <a:cubicBezTo>
                    <a:pt x="0" y="690"/>
                    <a:pt x="7" y="697"/>
                    <a:pt x="16" y="697"/>
                  </a:cubicBezTo>
                  <a:lnTo>
                    <a:pt x="338" y="697"/>
                  </a:lnTo>
                  <a:lnTo>
                    <a:pt x="338" y="759"/>
                  </a:lnTo>
                  <a:lnTo>
                    <a:pt x="279" y="759"/>
                  </a:lnTo>
                  <a:lnTo>
                    <a:pt x="279" y="774"/>
                  </a:lnTo>
                  <a:lnTo>
                    <a:pt x="279" y="790"/>
                  </a:lnTo>
                  <a:lnTo>
                    <a:pt x="612" y="790"/>
                  </a:lnTo>
                  <a:lnTo>
                    <a:pt x="612" y="774"/>
                  </a:lnTo>
                  <a:lnTo>
                    <a:pt x="612" y="759"/>
                  </a:lnTo>
                  <a:lnTo>
                    <a:pt x="553" y="759"/>
                  </a:lnTo>
                  <a:lnTo>
                    <a:pt x="553" y="697"/>
                  </a:lnTo>
                  <a:lnTo>
                    <a:pt x="875" y="697"/>
                  </a:lnTo>
                  <a:cubicBezTo>
                    <a:pt x="884" y="697"/>
                    <a:pt x="891" y="690"/>
                    <a:pt x="891" y="681"/>
                  </a:cubicBezTo>
                  <a:lnTo>
                    <a:pt x="891" y="131"/>
                  </a:lnTo>
                  <a:cubicBezTo>
                    <a:pt x="891" y="122"/>
                    <a:pt x="884" y="115"/>
                    <a:pt x="875" y="115"/>
                  </a:cubicBezTo>
                  <a:close/>
                  <a:moveTo>
                    <a:pt x="87" y="115"/>
                  </a:moveTo>
                  <a:lnTo>
                    <a:pt x="87" y="38"/>
                  </a:lnTo>
                  <a:lnTo>
                    <a:pt x="343" y="115"/>
                  </a:lnTo>
                  <a:lnTo>
                    <a:pt x="394" y="131"/>
                  </a:lnTo>
                  <a:lnTo>
                    <a:pt x="430" y="142"/>
                  </a:lnTo>
                  <a:lnTo>
                    <a:pt x="430" y="147"/>
                  </a:lnTo>
                  <a:lnTo>
                    <a:pt x="430" y="660"/>
                  </a:lnTo>
                  <a:lnTo>
                    <a:pt x="87" y="556"/>
                  </a:lnTo>
                  <a:lnTo>
                    <a:pt x="87" y="147"/>
                  </a:lnTo>
                  <a:lnTo>
                    <a:pt x="87" y="131"/>
                  </a:lnTo>
                  <a:lnTo>
                    <a:pt x="87" y="115"/>
                  </a:lnTo>
                  <a:close/>
                  <a:moveTo>
                    <a:pt x="860" y="666"/>
                  </a:moveTo>
                  <a:lnTo>
                    <a:pt x="461" y="666"/>
                  </a:lnTo>
                  <a:lnTo>
                    <a:pt x="461" y="147"/>
                  </a:lnTo>
                  <a:lnTo>
                    <a:pt x="522" y="147"/>
                  </a:lnTo>
                  <a:lnTo>
                    <a:pt x="522" y="204"/>
                  </a:lnTo>
                  <a:lnTo>
                    <a:pt x="553" y="185"/>
                  </a:lnTo>
                  <a:lnTo>
                    <a:pt x="583" y="204"/>
                  </a:lnTo>
                  <a:lnTo>
                    <a:pt x="583" y="147"/>
                  </a:lnTo>
                  <a:lnTo>
                    <a:pt x="860" y="147"/>
                  </a:lnTo>
                  <a:lnTo>
                    <a:pt x="860" y="666"/>
                  </a:lnTo>
                  <a:lnTo>
                    <a:pt x="860" y="666"/>
                  </a:lnTo>
                  <a:lnTo>
                    <a:pt x="860" y="666"/>
                  </a:lnTo>
                  <a:close/>
                  <a:moveTo>
                    <a:pt x="377" y="242"/>
                  </a:moveTo>
                  <a:lnTo>
                    <a:pt x="256" y="205"/>
                  </a:lnTo>
                  <a:lnTo>
                    <a:pt x="256" y="184"/>
                  </a:lnTo>
                  <a:lnTo>
                    <a:pt x="377" y="221"/>
                  </a:lnTo>
                  <a:lnTo>
                    <a:pt x="377" y="242"/>
                  </a:lnTo>
                  <a:close/>
                  <a:moveTo>
                    <a:pt x="377" y="320"/>
                  </a:moveTo>
                  <a:lnTo>
                    <a:pt x="256" y="283"/>
                  </a:lnTo>
                  <a:lnTo>
                    <a:pt x="256" y="262"/>
                  </a:lnTo>
                  <a:lnTo>
                    <a:pt x="377" y="299"/>
                  </a:lnTo>
                  <a:lnTo>
                    <a:pt x="377" y="320"/>
                  </a:lnTo>
                  <a:close/>
                  <a:moveTo>
                    <a:pt x="377" y="399"/>
                  </a:moveTo>
                  <a:lnTo>
                    <a:pt x="134" y="325"/>
                  </a:lnTo>
                  <a:lnTo>
                    <a:pt x="134" y="304"/>
                  </a:lnTo>
                  <a:lnTo>
                    <a:pt x="377" y="378"/>
                  </a:lnTo>
                  <a:lnTo>
                    <a:pt x="377" y="399"/>
                  </a:lnTo>
                  <a:close/>
                  <a:moveTo>
                    <a:pt x="377" y="477"/>
                  </a:moveTo>
                  <a:lnTo>
                    <a:pt x="134" y="403"/>
                  </a:lnTo>
                  <a:lnTo>
                    <a:pt x="134" y="383"/>
                  </a:lnTo>
                  <a:lnTo>
                    <a:pt x="377" y="456"/>
                  </a:lnTo>
                  <a:lnTo>
                    <a:pt x="377" y="477"/>
                  </a:lnTo>
                  <a:close/>
                  <a:moveTo>
                    <a:pt x="377" y="556"/>
                  </a:moveTo>
                  <a:lnTo>
                    <a:pt x="134" y="482"/>
                  </a:lnTo>
                  <a:lnTo>
                    <a:pt x="134" y="461"/>
                  </a:lnTo>
                  <a:lnTo>
                    <a:pt x="377" y="535"/>
                  </a:lnTo>
                  <a:lnTo>
                    <a:pt x="377" y="556"/>
                  </a:lnTo>
                  <a:close/>
                  <a:moveTo>
                    <a:pt x="155" y="258"/>
                  </a:moveTo>
                  <a:lnTo>
                    <a:pt x="161" y="238"/>
                  </a:lnTo>
                  <a:lnTo>
                    <a:pt x="198" y="249"/>
                  </a:lnTo>
                  <a:lnTo>
                    <a:pt x="205" y="273"/>
                  </a:lnTo>
                  <a:lnTo>
                    <a:pt x="215" y="277"/>
                  </a:lnTo>
                  <a:lnTo>
                    <a:pt x="226" y="280"/>
                  </a:lnTo>
                  <a:lnTo>
                    <a:pt x="192" y="159"/>
                  </a:lnTo>
                  <a:lnTo>
                    <a:pt x="180" y="155"/>
                  </a:lnTo>
                  <a:lnTo>
                    <a:pt x="168" y="152"/>
                  </a:lnTo>
                  <a:lnTo>
                    <a:pt x="134" y="252"/>
                  </a:lnTo>
                  <a:lnTo>
                    <a:pt x="145" y="255"/>
                  </a:lnTo>
                  <a:lnTo>
                    <a:pt x="155" y="258"/>
                  </a:lnTo>
                  <a:close/>
                  <a:moveTo>
                    <a:pt x="180" y="180"/>
                  </a:moveTo>
                  <a:lnTo>
                    <a:pt x="193" y="228"/>
                  </a:lnTo>
                  <a:lnTo>
                    <a:pt x="167" y="220"/>
                  </a:lnTo>
                  <a:lnTo>
                    <a:pt x="180" y="180"/>
                  </a:lnTo>
                  <a:close/>
                  <a:moveTo>
                    <a:pt x="528" y="243"/>
                  </a:moveTo>
                  <a:lnTo>
                    <a:pt x="810" y="243"/>
                  </a:lnTo>
                  <a:lnTo>
                    <a:pt x="810" y="263"/>
                  </a:lnTo>
                  <a:lnTo>
                    <a:pt x="528" y="263"/>
                  </a:lnTo>
                  <a:lnTo>
                    <a:pt x="528" y="243"/>
                  </a:lnTo>
                  <a:close/>
                  <a:moveTo>
                    <a:pt x="528" y="321"/>
                  </a:moveTo>
                  <a:lnTo>
                    <a:pt x="810" y="321"/>
                  </a:lnTo>
                  <a:lnTo>
                    <a:pt x="810" y="341"/>
                  </a:lnTo>
                  <a:lnTo>
                    <a:pt x="528" y="341"/>
                  </a:lnTo>
                  <a:lnTo>
                    <a:pt x="528" y="321"/>
                  </a:lnTo>
                  <a:close/>
                  <a:moveTo>
                    <a:pt x="531" y="400"/>
                  </a:moveTo>
                  <a:lnTo>
                    <a:pt x="810" y="400"/>
                  </a:lnTo>
                  <a:lnTo>
                    <a:pt x="810" y="420"/>
                  </a:lnTo>
                  <a:lnTo>
                    <a:pt x="531" y="420"/>
                  </a:lnTo>
                  <a:lnTo>
                    <a:pt x="531" y="400"/>
                  </a:lnTo>
                  <a:close/>
                  <a:moveTo>
                    <a:pt x="531" y="478"/>
                  </a:moveTo>
                  <a:lnTo>
                    <a:pt x="810" y="478"/>
                  </a:lnTo>
                  <a:lnTo>
                    <a:pt x="810" y="498"/>
                  </a:lnTo>
                  <a:lnTo>
                    <a:pt x="531" y="498"/>
                  </a:lnTo>
                  <a:lnTo>
                    <a:pt x="531" y="478"/>
                  </a:lnTo>
                  <a:close/>
                  <a:moveTo>
                    <a:pt x="531" y="557"/>
                  </a:moveTo>
                  <a:lnTo>
                    <a:pt x="810" y="557"/>
                  </a:lnTo>
                  <a:lnTo>
                    <a:pt x="810" y="577"/>
                  </a:lnTo>
                  <a:lnTo>
                    <a:pt x="531" y="577"/>
                  </a:lnTo>
                  <a:lnTo>
                    <a:pt x="531" y="5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00" dirty="0">
                <a:latin typeface="思源黑体 CN Light" panose="020B0300000000000000" pitchFamily="34" charset="-122"/>
                <a:ea typeface="思源黑体 CN Light" panose="020B0300000000000000" pitchFamily="34" charset="-122"/>
              </a:endParaRPr>
            </a:p>
          </p:txBody>
        </p:sp>
        <p:grpSp>
          <p:nvGrpSpPr>
            <p:cNvPr id="56" name="组合 55">
              <a:extLst>
                <a:ext uri="{FF2B5EF4-FFF2-40B4-BE49-F238E27FC236}">
                  <a16:creationId xmlns:a16="http://schemas.microsoft.com/office/drawing/2014/main" xmlns="" id="{EC7A0EEA-F92F-4E48-B227-662407AB15D4}"/>
                </a:ext>
              </a:extLst>
            </p:cNvPr>
            <p:cNvGrpSpPr/>
            <p:nvPr/>
          </p:nvGrpSpPr>
          <p:grpSpPr>
            <a:xfrm flipH="1">
              <a:off x="1304264" y="4406397"/>
              <a:ext cx="2685548" cy="1260483"/>
              <a:chOff x="8884152" y="2600864"/>
              <a:chExt cx="2685548" cy="1260483"/>
            </a:xfrm>
          </p:grpSpPr>
          <p:sp>
            <p:nvSpPr>
              <p:cNvPr id="57" name="文本框 56">
                <a:extLst>
                  <a:ext uri="{FF2B5EF4-FFF2-40B4-BE49-F238E27FC236}">
                    <a16:creationId xmlns:a16="http://schemas.microsoft.com/office/drawing/2014/main" xmlns="" id="{35DE4B34-8993-4DDF-B066-51EBE7F47279}"/>
                  </a:ext>
                </a:extLst>
              </p:cNvPr>
              <p:cNvSpPr txBox="1"/>
              <p:nvPr/>
            </p:nvSpPr>
            <p:spPr>
              <a:xfrm>
                <a:off x="8898067" y="3068309"/>
                <a:ext cx="2671633" cy="793038"/>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58" name="文本框 57">
                <a:extLst>
                  <a:ext uri="{FF2B5EF4-FFF2-40B4-BE49-F238E27FC236}">
                    <a16:creationId xmlns:a16="http://schemas.microsoft.com/office/drawing/2014/main" xmlns="" id="{8E090E0D-070D-4773-9174-D92F3F4FDE8C}"/>
                  </a:ext>
                </a:extLst>
              </p:cNvPr>
              <p:cNvSpPr txBox="1"/>
              <p:nvPr/>
            </p:nvSpPr>
            <p:spPr>
              <a:xfrm>
                <a:off x="8884152" y="2600864"/>
                <a:ext cx="2245150" cy="436145"/>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r>
                  <a:rPr lang="zh-CN" altLang="en-US" sz="2000" dirty="0"/>
                  <a:t>标题文字添加</a:t>
                </a:r>
              </a:p>
            </p:txBody>
          </p:sp>
        </p:grpSp>
      </p:grpSp>
    </p:spTree>
    <p:extLst>
      <p:ext uri="{BB962C8B-B14F-4D97-AF65-F5344CB8AC3E}">
        <p14:creationId xmlns:p14="http://schemas.microsoft.com/office/powerpoint/2010/main" val="332918654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anim calcmode="lin" valueType="num">
                                      <p:cBhvr>
                                        <p:cTn id="14" dur="500" fill="hold"/>
                                        <p:tgtEl>
                                          <p:spTgt spid="45"/>
                                        </p:tgtEl>
                                        <p:attrNameLst>
                                          <p:attrName>ppt_x</p:attrName>
                                        </p:attrNameLst>
                                      </p:cBhvr>
                                      <p:tavLst>
                                        <p:tav tm="0">
                                          <p:val>
                                            <p:strVal val="#ppt_x"/>
                                          </p:val>
                                        </p:tav>
                                        <p:tav tm="100000">
                                          <p:val>
                                            <p:strVal val="#ppt_x"/>
                                          </p:val>
                                        </p:tav>
                                      </p:tavLst>
                                    </p:anim>
                                    <p:anim calcmode="lin" valueType="num">
                                      <p:cBhvr>
                                        <p:cTn id="15" dur="5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anim calcmode="lin" valueType="num">
                                      <p:cBhvr>
                                        <p:cTn id="20" dur="500" fill="hold"/>
                                        <p:tgtEl>
                                          <p:spTgt spid="52"/>
                                        </p:tgtEl>
                                        <p:attrNameLst>
                                          <p:attrName>ppt_x</p:attrName>
                                        </p:attrNameLst>
                                      </p:cBhvr>
                                      <p:tavLst>
                                        <p:tav tm="0">
                                          <p:val>
                                            <p:strVal val="#ppt_x"/>
                                          </p:val>
                                        </p:tav>
                                        <p:tav tm="100000">
                                          <p:val>
                                            <p:strVal val="#ppt_x"/>
                                          </p:val>
                                        </p:tav>
                                      </p:tavLst>
                                    </p:anim>
                                    <p:anim calcmode="lin" valueType="num">
                                      <p:cBhvr>
                                        <p:cTn id="21" dur="5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 name="组合 1">
            <a:extLst>
              <a:ext uri="{FF2B5EF4-FFF2-40B4-BE49-F238E27FC236}">
                <a16:creationId xmlns:a16="http://schemas.microsoft.com/office/drawing/2014/main" xmlns="" id="{6AA2E264-EC55-4DFB-876B-99D00E8FF889}"/>
              </a:ext>
            </a:extLst>
          </p:cNvPr>
          <p:cNvGrpSpPr/>
          <p:nvPr/>
        </p:nvGrpSpPr>
        <p:grpSpPr>
          <a:xfrm>
            <a:off x="304524" y="218311"/>
            <a:ext cx="2709515" cy="634024"/>
            <a:chOff x="4577110" y="2729283"/>
            <a:chExt cx="2709515" cy="634024"/>
          </a:xfrm>
        </p:grpSpPr>
        <p:sp>
          <p:nvSpPr>
            <p:cNvPr id="3" name="文本框 2">
              <a:extLst>
                <a:ext uri="{FF2B5EF4-FFF2-40B4-BE49-F238E27FC236}">
                  <a16:creationId xmlns:a16="http://schemas.microsoft.com/office/drawing/2014/main" xmlns="" id="{CD9B609A-3ED8-4FC2-AB9F-E592C514457D}"/>
                </a:ext>
              </a:extLst>
            </p:cNvPr>
            <p:cNvSpPr txBox="1"/>
            <p:nvPr/>
          </p:nvSpPr>
          <p:spPr>
            <a:xfrm>
              <a:off x="5271556" y="272928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4" name="文本框 3">
              <a:extLst>
                <a:ext uri="{FF2B5EF4-FFF2-40B4-BE49-F238E27FC236}">
                  <a16:creationId xmlns:a16="http://schemas.microsoft.com/office/drawing/2014/main" xmlns="" id="{55325583-F289-4EB7-98AE-0A4D3FECB8D0}"/>
                </a:ext>
              </a:extLst>
            </p:cNvPr>
            <p:cNvSpPr txBox="1"/>
            <p:nvPr/>
          </p:nvSpPr>
          <p:spPr>
            <a:xfrm>
              <a:off x="5286313" y="311708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sp>
          <p:nvSpPr>
            <p:cNvPr id="5" name="椭圆 4">
              <a:extLst>
                <a:ext uri="{FF2B5EF4-FFF2-40B4-BE49-F238E27FC236}">
                  <a16:creationId xmlns:a16="http://schemas.microsoft.com/office/drawing/2014/main" xmlns="" id="{F56CB33F-DFFB-4746-B5DB-08291307ABBB}"/>
                </a:ext>
              </a:extLst>
            </p:cNvPr>
            <p:cNvSpPr/>
            <p:nvPr/>
          </p:nvSpPr>
          <p:spPr>
            <a:xfrm>
              <a:off x="4577110" y="2781984"/>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6" name="文本框 5">
              <a:extLst>
                <a:ext uri="{FF2B5EF4-FFF2-40B4-BE49-F238E27FC236}">
                  <a16:creationId xmlns:a16="http://schemas.microsoft.com/office/drawing/2014/main" xmlns="" id="{537379F2-082F-4A7F-88CA-4AD2EBCB5E4F}"/>
                </a:ext>
              </a:extLst>
            </p:cNvPr>
            <p:cNvSpPr txBox="1"/>
            <p:nvPr/>
          </p:nvSpPr>
          <p:spPr>
            <a:xfrm>
              <a:off x="4613411" y="2822433"/>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01</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36" name="组合 35">
            <a:extLst>
              <a:ext uri="{FF2B5EF4-FFF2-40B4-BE49-F238E27FC236}">
                <a16:creationId xmlns:a16="http://schemas.microsoft.com/office/drawing/2014/main" xmlns="" id="{5B8B84BB-9664-4CC6-9825-684CFDC7290D}"/>
              </a:ext>
            </a:extLst>
          </p:cNvPr>
          <p:cNvGrpSpPr/>
          <p:nvPr/>
        </p:nvGrpSpPr>
        <p:grpSpPr>
          <a:xfrm>
            <a:off x="1338819" y="1943101"/>
            <a:ext cx="4727817" cy="1560549"/>
            <a:chOff x="1338819" y="1943101"/>
            <a:chExt cx="4727817" cy="1560549"/>
          </a:xfrm>
        </p:grpSpPr>
        <p:sp>
          <p:nvSpPr>
            <p:cNvPr id="13" name="矩形 5">
              <a:extLst>
                <a:ext uri="{FF2B5EF4-FFF2-40B4-BE49-F238E27FC236}">
                  <a16:creationId xmlns:a16="http://schemas.microsoft.com/office/drawing/2014/main" xmlns="" id="{CC5ACB00-403D-4675-B4DE-37CC5C9FCB3D}"/>
                </a:ext>
              </a:extLst>
            </p:cNvPr>
            <p:cNvSpPr/>
            <p:nvPr/>
          </p:nvSpPr>
          <p:spPr>
            <a:xfrm>
              <a:off x="4521772" y="2403105"/>
              <a:ext cx="1544864" cy="1100545"/>
            </a:xfrm>
            <a:custGeom>
              <a:avLst/>
              <a:gdLst>
                <a:gd name="connsiteX0" fmla="*/ 0 w 2431228"/>
                <a:gd name="connsiteY0" fmla="*/ 0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0 h 1731981"/>
                <a:gd name="connsiteX0" fmla="*/ 0 w 2431228"/>
                <a:gd name="connsiteY0" fmla="*/ 376517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376517 h 173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228" h="1731981">
                  <a:moveTo>
                    <a:pt x="0" y="376517"/>
                  </a:moveTo>
                  <a:lnTo>
                    <a:pt x="2431228" y="0"/>
                  </a:lnTo>
                  <a:lnTo>
                    <a:pt x="2431228" y="1731981"/>
                  </a:lnTo>
                  <a:lnTo>
                    <a:pt x="0" y="1731981"/>
                  </a:lnTo>
                  <a:lnTo>
                    <a:pt x="0" y="376517"/>
                  </a:lnTo>
                  <a:close/>
                </a:path>
              </a:pathLst>
            </a:custGeom>
            <a:gradFill flip="none" rotWithShape="1">
              <a:gsLst>
                <a:gs pos="0">
                  <a:srgbClr val="FA920D">
                    <a:alpha val="50000"/>
                  </a:srgbClr>
                </a:gs>
                <a:gs pos="100000">
                  <a:srgbClr val="EE471E"/>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形状">
              <a:extLst>
                <a:ext uri="{FF2B5EF4-FFF2-40B4-BE49-F238E27FC236}">
                  <a16:creationId xmlns:a16="http://schemas.microsoft.com/office/drawing/2014/main" xmlns="" id="{0C44DE59-3C62-43C5-AF09-BC23D204D154}"/>
                </a:ext>
              </a:extLst>
            </p:cNvPr>
            <p:cNvSpPr>
              <a:spLocks noChangeAspect="1"/>
            </p:cNvSpPr>
            <p:nvPr/>
          </p:nvSpPr>
          <p:spPr bwMode="auto">
            <a:xfrm>
              <a:off x="5142252" y="2830188"/>
              <a:ext cx="303904" cy="314073"/>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nvGrpSpPr>
            <p:cNvPr id="10" name="组合 9">
              <a:extLst>
                <a:ext uri="{FF2B5EF4-FFF2-40B4-BE49-F238E27FC236}">
                  <a16:creationId xmlns:a16="http://schemas.microsoft.com/office/drawing/2014/main" xmlns="" id="{3989FF7F-825D-40C5-858F-1B9D3EFAB5F6}"/>
                </a:ext>
              </a:extLst>
            </p:cNvPr>
            <p:cNvGrpSpPr/>
            <p:nvPr/>
          </p:nvGrpSpPr>
          <p:grpSpPr>
            <a:xfrm>
              <a:off x="1338819" y="1943101"/>
              <a:ext cx="2699694" cy="1168647"/>
              <a:chOff x="1895297" y="2159076"/>
              <a:chExt cx="2228941" cy="964866"/>
            </a:xfrm>
          </p:grpSpPr>
          <p:sp>
            <p:nvSpPr>
              <p:cNvPr id="11" name="Rectangle 16">
                <a:extLst>
                  <a:ext uri="{FF2B5EF4-FFF2-40B4-BE49-F238E27FC236}">
                    <a16:creationId xmlns:a16="http://schemas.microsoft.com/office/drawing/2014/main" xmlns="" id="{846954F7-AEAA-4D6D-915D-89158B273A54}"/>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2" name="Title 11">
                <a:extLst>
                  <a:ext uri="{FF2B5EF4-FFF2-40B4-BE49-F238E27FC236}">
                    <a16:creationId xmlns:a16="http://schemas.microsoft.com/office/drawing/2014/main" xmlns="" id="{95826CDD-C94D-451C-852F-9557C953E2CC}"/>
                  </a:ext>
                </a:extLst>
              </p:cNvPr>
              <p:cNvSpPr txBox="1">
                <a:spLocks/>
              </p:cNvSpPr>
              <p:nvPr/>
            </p:nvSpPr>
            <p:spPr>
              <a:xfrm flipH="1">
                <a:off x="2517083" y="2159076"/>
                <a:ext cx="1607155" cy="330342"/>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grpSp>
      </p:grpSp>
      <p:grpSp>
        <p:nvGrpSpPr>
          <p:cNvPr id="38" name="组合 37">
            <a:extLst>
              <a:ext uri="{FF2B5EF4-FFF2-40B4-BE49-F238E27FC236}">
                <a16:creationId xmlns:a16="http://schemas.microsoft.com/office/drawing/2014/main" xmlns="" id="{2D7CFD61-6499-484E-B1E2-66BAFAA764A1}"/>
              </a:ext>
            </a:extLst>
          </p:cNvPr>
          <p:cNvGrpSpPr/>
          <p:nvPr/>
        </p:nvGrpSpPr>
        <p:grpSpPr>
          <a:xfrm>
            <a:off x="1338819" y="3718447"/>
            <a:ext cx="4727817" cy="1706271"/>
            <a:chOff x="1338819" y="3718447"/>
            <a:chExt cx="4727817" cy="1706271"/>
          </a:xfrm>
        </p:grpSpPr>
        <p:grpSp>
          <p:nvGrpSpPr>
            <p:cNvPr id="16" name="组合 15">
              <a:extLst>
                <a:ext uri="{FF2B5EF4-FFF2-40B4-BE49-F238E27FC236}">
                  <a16:creationId xmlns:a16="http://schemas.microsoft.com/office/drawing/2014/main" xmlns="" id="{B82677AA-62E7-4ADE-ADB8-F05D35AFFB85}"/>
                </a:ext>
              </a:extLst>
            </p:cNvPr>
            <p:cNvGrpSpPr/>
            <p:nvPr/>
          </p:nvGrpSpPr>
          <p:grpSpPr>
            <a:xfrm>
              <a:off x="4521772" y="3718447"/>
              <a:ext cx="1544864" cy="1100545"/>
              <a:chOff x="3098202" y="3910694"/>
              <a:chExt cx="2431228" cy="1731981"/>
            </a:xfrm>
          </p:grpSpPr>
          <p:sp>
            <p:nvSpPr>
              <p:cNvPr id="20" name="矩形 5">
                <a:extLst>
                  <a:ext uri="{FF2B5EF4-FFF2-40B4-BE49-F238E27FC236}">
                    <a16:creationId xmlns:a16="http://schemas.microsoft.com/office/drawing/2014/main" xmlns="" id="{A6DD41FD-AD97-41FD-ACF4-47FCBC0A468C}"/>
                  </a:ext>
                </a:extLst>
              </p:cNvPr>
              <p:cNvSpPr/>
              <p:nvPr/>
            </p:nvSpPr>
            <p:spPr>
              <a:xfrm flipV="1">
                <a:off x="3098202" y="3910694"/>
                <a:ext cx="2431228" cy="1731981"/>
              </a:xfrm>
              <a:custGeom>
                <a:avLst/>
                <a:gdLst>
                  <a:gd name="connsiteX0" fmla="*/ 0 w 2431228"/>
                  <a:gd name="connsiteY0" fmla="*/ 0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0 h 1731981"/>
                  <a:gd name="connsiteX0" fmla="*/ 0 w 2431228"/>
                  <a:gd name="connsiteY0" fmla="*/ 376517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376517 h 173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228" h="1731981">
                    <a:moveTo>
                      <a:pt x="0" y="376517"/>
                    </a:moveTo>
                    <a:lnTo>
                      <a:pt x="2431228" y="0"/>
                    </a:lnTo>
                    <a:lnTo>
                      <a:pt x="2431228" y="1731981"/>
                    </a:lnTo>
                    <a:lnTo>
                      <a:pt x="0" y="1731981"/>
                    </a:lnTo>
                    <a:lnTo>
                      <a:pt x="0" y="37651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1" name="形状">
                <a:extLst>
                  <a:ext uri="{FF2B5EF4-FFF2-40B4-BE49-F238E27FC236}">
                    <a16:creationId xmlns:a16="http://schemas.microsoft.com/office/drawing/2014/main" xmlns="" id="{46374586-8DB9-4AB2-9BF5-17E8DD58527D}"/>
                  </a:ext>
                </a:extLst>
              </p:cNvPr>
              <p:cNvSpPr>
                <a:spLocks noChangeAspect="1"/>
              </p:cNvSpPr>
              <p:nvPr/>
            </p:nvSpPr>
            <p:spPr bwMode="auto">
              <a:xfrm>
                <a:off x="4028065" y="4427522"/>
                <a:ext cx="571503" cy="57043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nvGrpSpPr>
            <p:cNvPr id="17" name="组合 16">
              <a:extLst>
                <a:ext uri="{FF2B5EF4-FFF2-40B4-BE49-F238E27FC236}">
                  <a16:creationId xmlns:a16="http://schemas.microsoft.com/office/drawing/2014/main" xmlns="" id="{4F7E7075-3B70-4BB6-8CA4-2DD32A76D2A0}"/>
                </a:ext>
              </a:extLst>
            </p:cNvPr>
            <p:cNvGrpSpPr/>
            <p:nvPr/>
          </p:nvGrpSpPr>
          <p:grpSpPr>
            <a:xfrm>
              <a:off x="1338819" y="4256071"/>
              <a:ext cx="2699694" cy="1168647"/>
              <a:chOff x="1895297" y="2159076"/>
              <a:chExt cx="2228941" cy="964866"/>
            </a:xfrm>
          </p:grpSpPr>
          <p:sp>
            <p:nvSpPr>
              <p:cNvPr id="18" name="Rectangle 16">
                <a:extLst>
                  <a:ext uri="{FF2B5EF4-FFF2-40B4-BE49-F238E27FC236}">
                    <a16:creationId xmlns:a16="http://schemas.microsoft.com/office/drawing/2014/main" xmlns="" id="{758971F4-67DC-451A-8CB0-B815B70AC664}"/>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9" name="Title 11">
                <a:extLst>
                  <a:ext uri="{FF2B5EF4-FFF2-40B4-BE49-F238E27FC236}">
                    <a16:creationId xmlns:a16="http://schemas.microsoft.com/office/drawing/2014/main" xmlns="" id="{B9FC87F1-7BC4-41C0-82E7-A36533D146B3}"/>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defTabSz="457200"/>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kumimoji="1" 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grpSp>
      </p:grpSp>
      <p:grpSp>
        <p:nvGrpSpPr>
          <p:cNvPr id="37" name="组合 36">
            <a:extLst>
              <a:ext uri="{FF2B5EF4-FFF2-40B4-BE49-F238E27FC236}">
                <a16:creationId xmlns:a16="http://schemas.microsoft.com/office/drawing/2014/main" xmlns="" id="{55B554CA-7583-4248-941E-B006742079D9}"/>
              </a:ext>
            </a:extLst>
          </p:cNvPr>
          <p:cNvGrpSpPr/>
          <p:nvPr/>
        </p:nvGrpSpPr>
        <p:grpSpPr>
          <a:xfrm>
            <a:off x="6242775" y="1943101"/>
            <a:ext cx="4727817" cy="1560548"/>
            <a:chOff x="6242775" y="1943101"/>
            <a:chExt cx="4727817" cy="1560548"/>
          </a:xfrm>
        </p:grpSpPr>
        <p:grpSp>
          <p:nvGrpSpPr>
            <p:cNvPr id="23" name="组合 22">
              <a:extLst>
                <a:ext uri="{FF2B5EF4-FFF2-40B4-BE49-F238E27FC236}">
                  <a16:creationId xmlns:a16="http://schemas.microsoft.com/office/drawing/2014/main" xmlns="" id="{023B0732-B16F-4E4C-890F-1F785571FB91}"/>
                </a:ext>
              </a:extLst>
            </p:cNvPr>
            <p:cNvGrpSpPr/>
            <p:nvPr/>
          </p:nvGrpSpPr>
          <p:grpSpPr>
            <a:xfrm>
              <a:off x="6242775" y="2095500"/>
              <a:ext cx="1631223" cy="1408149"/>
              <a:chOff x="6160904" y="1356583"/>
              <a:chExt cx="2567134" cy="2216074"/>
            </a:xfrm>
          </p:grpSpPr>
          <p:sp>
            <p:nvSpPr>
              <p:cNvPr id="27" name="矩形 6">
                <a:extLst>
                  <a:ext uri="{FF2B5EF4-FFF2-40B4-BE49-F238E27FC236}">
                    <a16:creationId xmlns:a16="http://schemas.microsoft.com/office/drawing/2014/main" xmlns="" id="{5843D9C4-0D52-44D2-9B82-641DDBFBBA6D}"/>
                  </a:ext>
                </a:extLst>
              </p:cNvPr>
              <p:cNvSpPr/>
              <p:nvPr/>
            </p:nvSpPr>
            <p:spPr>
              <a:xfrm>
                <a:off x="6160904" y="1356583"/>
                <a:ext cx="2567134" cy="2216074"/>
              </a:xfrm>
              <a:custGeom>
                <a:avLst/>
                <a:gdLst>
                  <a:gd name="connsiteX0" fmla="*/ 0 w 2567134"/>
                  <a:gd name="connsiteY0" fmla="*/ 0 h 1828799"/>
                  <a:gd name="connsiteX1" fmla="*/ 2567134 w 2567134"/>
                  <a:gd name="connsiteY1" fmla="*/ 0 h 1828799"/>
                  <a:gd name="connsiteX2" fmla="*/ 2567134 w 2567134"/>
                  <a:gd name="connsiteY2" fmla="*/ 1828799 h 1828799"/>
                  <a:gd name="connsiteX3" fmla="*/ 0 w 2567134"/>
                  <a:gd name="connsiteY3" fmla="*/ 1828799 h 1828799"/>
                  <a:gd name="connsiteX4" fmla="*/ 0 w 2567134"/>
                  <a:gd name="connsiteY4" fmla="*/ 0 h 1828799"/>
                  <a:gd name="connsiteX0" fmla="*/ 0 w 2567134"/>
                  <a:gd name="connsiteY0" fmla="*/ 387275 h 2216074"/>
                  <a:gd name="connsiteX1" fmla="*/ 2567134 w 2567134"/>
                  <a:gd name="connsiteY1" fmla="*/ 0 h 2216074"/>
                  <a:gd name="connsiteX2" fmla="*/ 2567134 w 2567134"/>
                  <a:gd name="connsiteY2" fmla="*/ 2216074 h 2216074"/>
                  <a:gd name="connsiteX3" fmla="*/ 0 w 2567134"/>
                  <a:gd name="connsiteY3" fmla="*/ 2216074 h 2216074"/>
                  <a:gd name="connsiteX4" fmla="*/ 0 w 2567134"/>
                  <a:gd name="connsiteY4" fmla="*/ 387275 h 2216074"/>
                  <a:gd name="connsiteX0" fmla="*/ 0 w 2567134"/>
                  <a:gd name="connsiteY0" fmla="*/ 387275 h 2216074"/>
                  <a:gd name="connsiteX1" fmla="*/ 2567134 w 2567134"/>
                  <a:gd name="connsiteY1" fmla="*/ 0 h 2216074"/>
                  <a:gd name="connsiteX2" fmla="*/ 2567134 w 2567134"/>
                  <a:gd name="connsiteY2" fmla="*/ 2216074 h 2216074"/>
                  <a:gd name="connsiteX3" fmla="*/ 0 w 2567134"/>
                  <a:gd name="connsiteY3" fmla="*/ 2216074 h 2216074"/>
                  <a:gd name="connsiteX4" fmla="*/ 0 w 2567134"/>
                  <a:gd name="connsiteY4" fmla="*/ 387275 h 22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7134" h="2216074">
                    <a:moveTo>
                      <a:pt x="0" y="387275"/>
                    </a:moveTo>
                    <a:lnTo>
                      <a:pt x="2567134" y="0"/>
                    </a:lnTo>
                    <a:lnTo>
                      <a:pt x="2567134" y="2216074"/>
                    </a:lnTo>
                    <a:lnTo>
                      <a:pt x="0" y="2216074"/>
                    </a:lnTo>
                    <a:lnTo>
                      <a:pt x="0" y="38727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8" name="形状">
                <a:extLst>
                  <a:ext uri="{FF2B5EF4-FFF2-40B4-BE49-F238E27FC236}">
                    <a16:creationId xmlns:a16="http://schemas.microsoft.com/office/drawing/2014/main" xmlns="" id="{4D486161-8585-43E1-8FF9-75E14841054C}"/>
                  </a:ext>
                </a:extLst>
              </p:cNvPr>
              <p:cNvSpPr>
                <a:spLocks noChangeAspect="1"/>
              </p:cNvSpPr>
              <p:nvPr/>
            </p:nvSpPr>
            <p:spPr bwMode="auto">
              <a:xfrm>
                <a:off x="7122335" y="2438284"/>
                <a:ext cx="644274" cy="643300"/>
              </a:xfrm>
              <a:custGeom>
                <a:avLst/>
                <a:gdLst>
                  <a:gd name="connsiteX0" fmla="*/ 303831 w 607427"/>
                  <a:gd name="connsiteY0" fmla="*/ 262898 h 606510"/>
                  <a:gd name="connsiteX1" fmla="*/ 263292 w 607427"/>
                  <a:gd name="connsiteY1" fmla="*/ 303373 h 606510"/>
                  <a:gd name="connsiteX2" fmla="*/ 303831 w 607427"/>
                  <a:gd name="connsiteY2" fmla="*/ 343683 h 606510"/>
                  <a:gd name="connsiteX3" fmla="*/ 344205 w 607427"/>
                  <a:gd name="connsiteY3" fmla="*/ 303373 h 606510"/>
                  <a:gd name="connsiteX4" fmla="*/ 303831 w 607427"/>
                  <a:gd name="connsiteY4" fmla="*/ 262898 h 606510"/>
                  <a:gd name="connsiteX5" fmla="*/ 303831 w 607427"/>
                  <a:gd name="connsiteY5" fmla="*/ 236465 h 606510"/>
                  <a:gd name="connsiteX6" fmla="*/ 370680 w 607427"/>
                  <a:gd name="connsiteY6" fmla="*/ 303373 h 606510"/>
                  <a:gd name="connsiteX7" fmla="*/ 303831 w 607427"/>
                  <a:gd name="connsiteY7" fmla="*/ 370116 h 606510"/>
                  <a:gd name="connsiteX8" fmla="*/ 236817 w 607427"/>
                  <a:gd name="connsiteY8" fmla="*/ 303373 h 606510"/>
                  <a:gd name="connsiteX9" fmla="*/ 303831 w 607427"/>
                  <a:gd name="connsiteY9" fmla="*/ 236465 h 606510"/>
                  <a:gd name="connsiteX10" fmla="*/ 303796 w 607427"/>
                  <a:gd name="connsiteY10" fmla="*/ 0 h 606510"/>
                  <a:gd name="connsiteX11" fmla="*/ 317034 w 607427"/>
                  <a:gd name="connsiteY11" fmla="*/ 13217 h 606510"/>
                  <a:gd name="connsiteX12" fmla="*/ 317034 w 607427"/>
                  <a:gd name="connsiteY12" fmla="*/ 65591 h 606510"/>
                  <a:gd name="connsiteX13" fmla="*/ 541737 w 607427"/>
                  <a:gd name="connsiteY13" fmla="*/ 290120 h 606510"/>
                  <a:gd name="connsiteX14" fmla="*/ 594190 w 607427"/>
                  <a:gd name="connsiteY14" fmla="*/ 290120 h 606510"/>
                  <a:gd name="connsiteX15" fmla="*/ 607427 w 607427"/>
                  <a:gd name="connsiteY15" fmla="*/ 303338 h 606510"/>
                  <a:gd name="connsiteX16" fmla="*/ 594190 w 607427"/>
                  <a:gd name="connsiteY16" fmla="*/ 316555 h 606510"/>
                  <a:gd name="connsiteX17" fmla="*/ 541737 w 607427"/>
                  <a:gd name="connsiteY17" fmla="*/ 316555 h 606510"/>
                  <a:gd name="connsiteX18" fmla="*/ 317034 w 607427"/>
                  <a:gd name="connsiteY18" fmla="*/ 540919 h 606510"/>
                  <a:gd name="connsiteX19" fmla="*/ 317034 w 607427"/>
                  <a:gd name="connsiteY19" fmla="*/ 593293 h 606510"/>
                  <a:gd name="connsiteX20" fmla="*/ 303796 w 607427"/>
                  <a:gd name="connsiteY20" fmla="*/ 606510 h 606510"/>
                  <a:gd name="connsiteX21" fmla="*/ 290559 w 607427"/>
                  <a:gd name="connsiteY21" fmla="*/ 593293 h 606510"/>
                  <a:gd name="connsiteX22" fmla="*/ 290559 w 607427"/>
                  <a:gd name="connsiteY22" fmla="*/ 540919 h 606510"/>
                  <a:gd name="connsiteX23" fmla="*/ 65690 w 607427"/>
                  <a:gd name="connsiteY23" fmla="*/ 316555 h 606510"/>
                  <a:gd name="connsiteX24" fmla="*/ 13237 w 607427"/>
                  <a:gd name="connsiteY24" fmla="*/ 316555 h 606510"/>
                  <a:gd name="connsiteX25" fmla="*/ 0 w 607427"/>
                  <a:gd name="connsiteY25" fmla="*/ 303338 h 606510"/>
                  <a:gd name="connsiteX26" fmla="*/ 13237 w 607427"/>
                  <a:gd name="connsiteY26" fmla="*/ 290120 h 606510"/>
                  <a:gd name="connsiteX27" fmla="*/ 65690 w 607427"/>
                  <a:gd name="connsiteY27" fmla="*/ 290120 h 606510"/>
                  <a:gd name="connsiteX28" fmla="*/ 103086 w 607427"/>
                  <a:gd name="connsiteY28" fmla="*/ 174634 h 606510"/>
                  <a:gd name="connsiteX29" fmla="*/ 200876 w 607427"/>
                  <a:gd name="connsiteY29" fmla="*/ 88391 h 606510"/>
                  <a:gd name="connsiteX30" fmla="*/ 218581 w 607427"/>
                  <a:gd name="connsiteY30" fmla="*/ 94669 h 606510"/>
                  <a:gd name="connsiteX31" fmla="*/ 212293 w 607427"/>
                  <a:gd name="connsiteY31" fmla="*/ 112347 h 606510"/>
                  <a:gd name="connsiteX32" fmla="*/ 91834 w 607427"/>
                  <a:gd name="connsiteY32" fmla="*/ 303338 h 606510"/>
                  <a:gd name="connsiteX33" fmla="*/ 303796 w 607427"/>
                  <a:gd name="connsiteY33" fmla="*/ 514815 h 606510"/>
                  <a:gd name="connsiteX34" fmla="*/ 515593 w 607427"/>
                  <a:gd name="connsiteY34" fmla="*/ 303338 h 606510"/>
                  <a:gd name="connsiteX35" fmla="*/ 303796 w 607427"/>
                  <a:gd name="connsiteY35" fmla="*/ 91695 h 606510"/>
                  <a:gd name="connsiteX36" fmla="*/ 290559 w 607427"/>
                  <a:gd name="connsiteY36" fmla="*/ 78478 h 606510"/>
                  <a:gd name="connsiteX37" fmla="*/ 290559 w 607427"/>
                  <a:gd name="connsiteY37" fmla="*/ 13217 h 606510"/>
                  <a:gd name="connsiteX38" fmla="*/ 303796 w 607427"/>
                  <a:gd name="connsiteY38"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427" h="606510">
                    <a:moveTo>
                      <a:pt x="303831" y="262898"/>
                    </a:moveTo>
                    <a:cubicBezTo>
                      <a:pt x="281493" y="262898"/>
                      <a:pt x="263292" y="281070"/>
                      <a:pt x="263292" y="303373"/>
                    </a:cubicBezTo>
                    <a:cubicBezTo>
                      <a:pt x="263292" y="325676"/>
                      <a:pt x="281493" y="343683"/>
                      <a:pt x="303831" y="343683"/>
                    </a:cubicBezTo>
                    <a:cubicBezTo>
                      <a:pt x="326169" y="343683"/>
                      <a:pt x="344205" y="325676"/>
                      <a:pt x="344205" y="303373"/>
                    </a:cubicBezTo>
                    <a:cubicBezTo>
                      <a:pt x="344205" y="281070"/>
                      <a:pt x="326169" y="262898"/>
                      <a:pt x="303831" y="262898"/>
                    </a:cubicBezTo>
                    <a:close/>
                    <a:moveTo>
                      <a:pt x="303831" y="236465"/>
                    </a:moveTo>
                    <a:cubicBezTo>
                      <a:pt x="340730" y="236465"/>
                      <a:pt x="370680" y="266367"/>
                      <a:pt x="370680" y="303373"/>
                    </a:cubicBezTo>
                    <a:cubicBezTo>
                      <a:pt x="370680" y="340214"/>
                      <a:pt x="340730" y="370116"/>
                      <a:pt x="303831" y="370116"/>
                    </a:cubicBezTo>
                    <a:cubicBezTo>
                      <a:pt x="266767" y="370116"/>
                      <a:pt x="236817" y="340214"/>
                      <a:pt x="236817" y="303373"/>
                    </a:cubicBezTo>
                    <a:cubicBezTo>
                      <a:pt x="236817" y="266367"/>
                      <a:pt x="266767" y="236465"/>
                      <a:pt x="303831" y="236465"/>
                    </a:cubicBezTo>
                    <a:close/>
                    <a:moveTo>
                      <a:pt x="303796" y="0"/>
                    </a:moveTo>
                    <a:cubicBezTo>
                      <a:pt x="311077" y="0"/>
                      <a:pt x="317034" y="5948"/>
                      <a:pt x="317034" y="13217"/>
                    </a:cubicBezTo>
                    <a:lnTo>
                      <a:pt x="317034" y="65591"/>
                    </a:lnTo>
                    <a:cubicBezTo>
                      <a:pt x="437824" y="72200"/>
                      <a:pt x="535118" y="169347"/>
                      <a:pt x="541737" y="290120"/>
                    </a:cubicBezTo>
                    <a:lnTo>
                      <a:pt x="594190" y="290120"/>
                    </a:lnTo>
                    <a:cubicBezTo>
                      <a:pt x="601470" y="290120"/>
                      <a:pt x="607427" y="295903"/>
                      <a:pt x="607427" y="303338"/>
                    </a:cubicBezTo>
                    <a:cubicBezTo>
                      <a:pt x="607427" y="310607"/>
                      <a:pt x="601470" y="316555"/>
                      <a:pt x="594190" y="316555"/>
                    </a:cubicBezTo>
                    <a:lnTo>
                      <a:pt x="541737" y="316555"/>
                    </a:lnTo>
                    <a:cubicBezTo>
                      <a:pt x="535118" y="437163"/>
                      <a:pt x="437824" y="534310"/>
                      <a:pt x="317034" y="540919"/>
                    </a:cubicBezTo>
                    <a:lnTo>
                      <a:pt x="317034" y="593293"/>
                    </a:lnTo>
                    <a:cubicBezTo>
                      <a:pt x="317034" y="600562"/>
                      <a:pt x="311077" y="606510"/>
                      <a:pt x="303796" y="606510"/>
                    </a:cubicBezTo>
                    <a:cubicBezTo>
                      <a:pt x="296350" y="606510"/>
                      <a:pt x="290559" y="600562"/>
                      <a:pt x="290559" y="593293"/>
                    </a:cubicBezTo>
                    <a:lnTo>
                      <a:pt x="290559" y="540919"/>
                    </a:lnTo>
                    <a:cubicBezTo>
                      <a:pt x="169603" y="534310"/>
                      <a:pt x="72309" y="437163"/>
                      <a:pt x="65690" y="316555"/>
                    </a:cubicBezTo>
                    <a:lnTo>
                      <a:pt x="13237" y="316555"/>
                    </a:lnTo>
                    <a:cubicBezTo>
                      <a:pt x="5957" y="316555"/>
                      <a:pt x="0" y="310607"/>
                      <a:pt x="0" y="303338"/>
                    </a:cubicBezTo>
                    <a:cubicBezTo>
                      <a:pt x="0" y="295903"/>
                      <a:pt x="5957" y="290120"/>
                      <a:pt x="13237" y="290120"/>
                    </a:cubicBezTo>
                    <a:lnTo>
                      <a:pt x="65690" y="290120"/>
                    </a:lnTo>
                    <a:cubicBezTo>
                      <a:pt x="68007" y="248981"/>
                      <a:pt x="80748" y="209329"/>
                      <a:pt x="103086" y="174634"/>
                    </a:cubicBezTo>
                    <a:cubicBezTo>
                      <a:pt x="127078" y="137295"/>
                      <a:pt x="160999" y="107556"/>
                      <a:pt x="200876" y="88391"/>
                    </a:cubicBezTo>
                    <a:cubicBezTo>
                      <a:pt x="207495" y="85252"/>
                      <a:pt x="215437" y="88060"/>
                      <a:pt x="218581" y="94669"/>
                    </a:cubicBezTo>
                    <a:cubicBezTo>
                      <a:pt x="221725" y="101278"/>
                      <a:pt x="218912" y="109043"/>
                      <a:pt x="212293" y="112347"/>
                    </a:cubicBezTo>
                    <a:cubicBezTo>
                      <a:pt x="139157" y="147208"/>
                      <a:pt x="91834" y="222216"/>
                      <a:pt x="91834" y="303338"/>
                    </a:cubicBezTo>
                    <a:cubicBezTo>
                      <a:pt x="91834" y="419980"/>
                      <a:pt x="186812" y="514815"/>
                      <a:pt x="303796" y="514815"/>
                    </a:cubicBezTo>
                    <a:cubicBezTo>
                      <a:pt x="420615" y="514815"/>
                      <a:pt x="515593" y="419980"/>
                      <a:pt x="515593" y="303338"/>
                    </a:cubicBezTo>
                    <a:cubicBezTo>
                      <a:pt x="515593" y="186530"/>
                      <a:pt x="420615" y="91695"/>
                      <a:pt x="303796" y="91695"/>
                    </a:cubicBezTo>
                    <a:cubicBezTo>
                      <a:pt x="296350" y="91695"/>
                      <a:pt x="290559" y="85747"/>
                      <a:pt x="290559" y="78478"/>
                    </a:cubicBezTo>
                    <a:lnTo>
                      <a:pt x="290559" y="13217"/>
                    </a:lnTo>
                    <a:cubicBezTo>
                      <a:pt x="290559" y="5948"/>
                      <a:pt x="296350" y="0"/>
                      <a:pt x="303796"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nvGrpSpPr>
            <p:cNvPr id="24" name="组合 23">
              <a:extLst>
                <a:ext uri="{FF2B5EF4-FFF2-40B4-BE49-F238E27FC236}">
                  <a16:creationId xmlns:a16="http://schemas.microsoft.com/office/drawing/2014/main" xmlns="" id="{84454E40-5244-4475-8CCF-6A8A86DC0FD1}"/>
                </a:ext>
              </a:extLst>
            </p:cNvPr>
            <p:cNvGrpSpPr/>
            <p:nvPr/>
          </p:nvGrpSpPr>
          <p:grpSpPr>
            <a:xfrm flipH="1">
              <a:off x="8270898" y="1943101"/>
              <a:ext cx="2699694" cy="1168647"/>
              <a:chOff x="1895297" y="2159076"/>
              <a:chExt cx="2228941" cy="964866"/>
            </a:xfrm>
          </p:grpSpPr>
          <p:sp>
            <p:nvSpPr>
              <p:cNvPr id="25" name="Rectangle 16">
                <a:extLst>
                  <a:ext uri="{FF2B5EF4-FFF2-40B4-BE49-F238E27FC236}">
                    <a16:creationId xmlns:a16="http://schemas.microsoft.com/office/drawing/2014/main" xmlns="" id="{8D8B3098-AD28-422B-8CEC-933BC74D9C33}"/>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6" name="Title 11">
                <a:extLst>
                  <a:ext uri="{FF2B5EF4-FFF2-40B4-BE49-F238E27FC236}">
                    <a16:creationId xmlns:a16="http://schemas.microsoft.com/office/drawing/2014/main" xmlns="" id="{09777696-0AA7-428D-9E95-0C714D89F19C}"/>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defTabSz="457200"/>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kumimoji="1" 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grpSp>
      </p:grpSp>
      <p:grpSp>
        <p:nvGrpSpPr>
          <p:cNvPr id="39" name="组合 38">
            <a:extLst>
              <a:ext uri="{FF2B5EF4-FFF2-40B4-BE49-F238E27FC236}">
                <a16:creationId xmlns:a16="http://schemas.microsoft.com/office/drawing/2014/main" xmlns="" id="{0B11C35D-8E6A-4A18-8728-AB249347BDA3}"/>
              </a:ext>
            </a:extLst>
          </p:cNvPr>
          <p:cNvGrpSpPr/>
          <p:nvPr/>
        </p:nvGrpSpPr>
        <p:grpSpPr>
          <a:xfrm>
            <a:off x="6242775" y="3718447"/>
            <a:ext cx="4727817" cy="1706271"/>
            <a:chOff x="6242775" y="3718447"/>
            <a:chExt cx="4727817" cy="1706271"/>
          </a:xfrm>
        </p:grpSpPr>
        <p:sp>
          <p:nvSpPr>
            <p:cNvPr id="34" name="矩形 6">
              <a:extLst>
                <a:ext uri="{FF2B5EF4-FFF2-40B4-BE49-F238E27FC236}">
                  <a16:creationId xmlns:a16="http://schemas.microsoft.com/office/drawing/2014/main" xmlns="" id="{4DF0331E-FCC3-47E9-898F-4AC38D2D5109}"/>
                </a:ext>
              </a:extLst>
            </p:cNvPr>
            <p:cNvSpPr/>
            <p:nvPr/>
          </p:nvSpPr>
          <p:spPr>
            <a:xfrm flipV="1">
              <a:off x="6242775" y="3718447"/>
              <a:ext cx="1631223" cy="1408149"/>
            </a:xfrm>
            <a:custGeom>
              <a:avLst/>
              <a:gdLst>
                <a:gd name="connsiteX0" fmla="*/ 0 w 2567134"/>
                <a:gd name="connsiteY0" fmla="*/ 0 h 1828799"/>
                <a:gd name="connsiteX1" fmla="*/ 2567134 w 2567134"/>
                <a:gd name="connsiteY1" fmla="*/ 0 h 1828799"/>
                <a:gd name="connsiteX2" fmla="*/ 2567134 w 2567134"/>
                <a:gd name="connsiteY2" fmla="*/ 1828799 h 1828799"/>
                <a:gd name="connsiteX3" fmla="*/ 0 w 2567134"/>
                <a:gd name="connsiteY3" fmla="*/ 1828799 h 1828799"/>
                <a:gd name="connsiteX4" fmla="*/ 0 w 2567134"/>
                <a:gd name="connsiteY4" fmla="*/ 0 h 1828799"/>
                <a:gd name="connsiteX0" fmla="*/ 0 w 2567134"/>
                <a:gd name="connsiteY0" fmla="*/ 387275 h 2216074"/>
                <a:gd name="connsiteX1" fmla="*/ 2567134 w 2567134"/>
                <a:gd name="connsiteY1" fmla="*/ 0 h 2216074"/>
                <a:gd name="connsiteX2" fmla="*/ 2567134 w 2567134"/>
                <a:gd name="connsiteY2" fmla="*/ 2216074 h 2216074"/>
                <a:gd name="connsiteX3" fmla="*/ 0 w 2567134"/>
                <a:gd name="connsiteY3" fmla="*/ 2216074 h 2216074"/>
                <a:gd name="connsiteX4" fmla="*/ 0 w 2567134"/>
                <a:gd name="connsiteY4" fmla="*/ 387275 h 2216074"/>
                <a:gd name="connsiteX0" fmla="*/ 0 w 2567134"/>
                <a:gd name="connsiteY0" fmla="*/ 387275 h 2216074"/>
                <a:gd name="connsiteX1" fmla="*/ 2567134 w 2567134"/>
                <a:gd name="connsiteY1" fmla="*/ 0 h 2216074"/>
                <a:gd name="connsiteX2" fmla="*/ 2567134 w 2567134"/>
                <a:gd name="connsiteY2" fmla="*/ 2216074 h 2216074"/>
                <a:gd name="connsiteX3" fmla="*/ 0 w 2567134"/>
                <a:gd name="connsiteY3" fmla="*/ 2216074 h 2216074"/>
                <a:gd name="connsiteX4" fmla="*/ 0 w 2567134"/>
                <a:gd name="connsiteY4" fmla="*/ 387275 h 22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7134" h="2216074">
                  <a:moveTo>
                    <a:pt x="0" y="387275"/>
                  </a:moveTo>
                  <a:lnTo>
                    <a:pt x="2567134" y="0"/>
                  </a:lnTo>
                  <a:lnTo>
                    <a:pt x="2567134" y="2216074"/>
                  </a:lnTo>
                  <a:lnTo>
                    <a:pt x="0" y="2216074"/>
                  </a:lnTo>
                  <a:lnTo>
                    <a:pt x="0" y="387275"/>
                  </a:lnTo>
                  <a:close/>
                </a:path>
              </a:pathLst>
            </a:custGeom>
            <a:gradFill flip="none" rotWithShape="0">
              <a:gsLst>
                <a:gs pos="0">
                  <a:srgbClr val="FA920D">
                    <a:alpha val="50000"/>
                  </a:srgbClr>
                </a:gs>
                <a:gs pos="100000">
                  <a:srgbClr val="EE471E"/>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形状">
              <a:extLst>
                <a:ext uri="{FF2B5EF4-FFF2-40B4-BE49-F238E27FC236}">
                  <a16:creationId xmlns:a16="http://schemas.microsoft.com/office/drawing/2014/main" xmlns="" id="{9AD4BA42-3250-43A9-98CC-EEF008D3CF83}"/>
                </a:ext>
              </a:extLst>
            </p:cNvPr>
            <p:cNvSpPr>
              <a:spLocks noChangeAspect="1"/>
            </p:cNvSpPr>
            <p:nvPr/>
          </p:nvSpPr>
          <p:spPr bwMode="auto">
            <a:xfrm>
              <a:off x="6821727" y="3991783"/>
              <a:ext cx="473320" cy="472605"/>
            </a:xfrm>
            <a:custGeom>
              <a:avLst/>
              <a:gdLst>
                <a:gd name="connsiteX0" fmla="*/ 303749 w 607639"/>
                <a:gd name="connsiteY0" fmla="*/ 579131 h 606723"/>
                <a:gd name="connsiteX1" fmla="*/ 317545 w 607639"/>
                <a:gd name="connsiteY1" fmla="*/ 592927 h 606723"/>
                <a:gd name="connsiteX2" fmla="*/ 303749 w 607639"/>
                <a:gd name="connsiteY2" fmla="*/ 606723 h 606723"/>
                <a:gd name="connsiteX3" fmla="*/ 289953 w 607639"/>
                <a:gd name="connsiteY3" fmla="*/ 592927 h 606723"/>
                <a:gd name="connsiteX4" fmla="*/ 303749 w 607639"/>
                <a:gd name="connsiteY4" fmla="*/ 579131 h 606723"/>
                <a:gd name="connsiteX5" fmla="*/ 378831 w 607639"/>
                <a:gd name="connsiteY5" fmla="*/ 569252 h 606723"/>
                <a:gd name="connsiteX6" fmla="*/ 392627 w 607639"/>
                <a:gd name="connsiteY6" fmla="*/ 583013 h 606723"/>
                <a:gd name="connsiteX7" fmla="*/ 378831 w 607639"/>
                <a:gd name="connsiteY7" fmla="*/ 596774 h 606723"/>
                <a:gd name="connsiteX8" fmla="*/ 365035 w 607639"/>
                <a:gd name="connsiteY8" fmla="*/ 583013 h 606723"/>
                <a:gd name="connsiteX9" fmla="*/ 378831 w 607639"/>
                <a:gd name="connsiteY9" fmla="*/ 569252 h 606723"/>
                <a:gd name="connsiteX10" fmla="*/ 228668 w 607639"/>
                <a:gd name="connsiteY10" fmla="*/ 569252 h 606723"/>
                <a:gd name="connsiteX11" fmla="*/ 242464 w 607639"/>
                <a:gd name="connsiteY11" fmla="*/ 583013 h 606723"/>
                <a:gd name="connsiteX12" fmla="*/ 228668 w 607639"/>
                <a:gd name="connsiteY12" fmla="*/ 596774 h 606723"/>
                <a:gd name="connsiteX13" fmla="*/ 214872 w 607639"/>
                <a:gd name="connsiteY13" fmla="*/ 583013 h 606723"/>
                <a:gd name="connsiteX14" fmla="*/ 228668 w 607639"/>
                <a:gd name="connsiteY14" fmla="*/ 569252 h 606723"/>
                <a:gd name="connsiteX15" fmla="*/ 448796 w 607639"/>
                <a:gd name="connsiteY15" fmla="*/ 540320 h 606723"/>
                <a:gd name="connsiteX16" fmla="*/ 462627 w 607639"/>
                <a:gd name="connsiteY16" fmla="*/ 554116 h 606723"/>
                <a:gd name="connsiteX17" fmla="*/ 448796 w 607639"/>
                <a:gd name="connsiteY17" fmla="*/ 567912 h 606723"/>
                <a:gd name="connsiteX18" fmla="*/ 434965 w 607639"/>
                <a:gd name="connsiteY18" fmla="*/ 554116 h 606723"/>
                <a:gd name="connsiteX19" fmla="*/ 448796 w 607639"/>
                <a:gd name="connsiteY19" fmla="*/ 540320 h 606723"/>
                <a:gd name="connsiteX20" fmla="*/ 158879 w 607639"/>
                <a:gd name="connsiteY20" fmla="*/ 540320 h 606723"/>
                <a:gd name="connsiteX21" fmla="*/ 172675 w 607639"/>
                <a:gd name="connsiteY21" fmla="*/ 554116 h 606723"/>
                <a:gd name="connsiteX22" fmla="*/ 158879 w 607639"/>
                <a:gd name="connsiteY22" fmla="*/ 567912 h 606723"/>
                <a:gd name="connsiteX23" fmla="*/ 145083 w 607639"/>
                <a:gd name="connsiteY23" fmla="*/ 554116 h 606723"/>
                <a:gd name="connsiteX24" fmla="*/ 158879 w 607639"/>
                <a:gd name="connsiteY24" fmla="*/ 540320 h 606723"/>
                <a:gd name="connsiteX25" fmla="*/ 508813 w 607639"/>
                <a:gd name="connsiteY25" fmla="*/ 494311 h 606723"/>
                <a:gd name="connsiteX26" fmla="*/ 522609 w 607639"/>
                <a:gd name="connsiteY26" fmla="*/ 508072 h 606723"/>
                <a:gd name="connsiteX27" fmla="*/ 508813 w 607639"/>
                <a:gd name="connsiteY27" fmla="*/ 521833 h 606723"/>
                <a:gd name="connsiteX28" fmla="*/ 495017 w 607639"/>
                <a:gd name="connsiteY28" fmla="*/ 508072 h 606723"/>
                <a:gd name="connsiteX29" fmla="*/ 508813 w 607639"/>
                <a:gd name="connsiteY29" fmla="*/ 494311 h 606723"/>
                <a:gd name="connsiteX30" fmla="*/ 98756 w 607639"/>
                <a:gd name="connsiteY30" fmla="*/ 494311 h 606723"/>
                <a:gd name="connsiteX31" fmla="*/ 112622 w 607639"/>
                <a:gd name="connsiteY31" fmla="*/ 508072 h 606723"/>
                <a:gd name="connsiteX32" fmla="*/ 98756 w 607639"/>
                <a:gd name="connsiteY32" fmla="*/ 521833 h 606723"/>
                <a:gd name="connsiteX33" fmla="*/ 84890 w 607639"/>
                <a:gd name="connsiteY33" fmla="*/ 508072 h 606723"/>
                <a:gd name="connsiteX34" fmla="*/ 98756 w 607639"/>
                <a:gd name="connsiteY34" fmla="*/ 494311 h 606723"/>
                <a:gd name="connsiteX35" fmla="*/ 554997 w 607639"/>
                <a:gd name="connsiteY35" fmla="*/ 434331 h 606723"/>
                <a:gd name="connsiteX36" fmla="*/ 568828 w 607639"/>
                <a:gd name="connsiteY36" fmla="*/ 448092 h 606723"/>
                <a:gd name="connsiteX37" fmla="*/ 554997 w 607639"/>
                <a:gd name="connsiteY37" fmla="*/ 461853 h 606723"/>
                <a:gd name="connsiteX38" fmla="*/ 541166 w 607639"/>
                <a:gd name="connsiteY38" fmla="*/ 448092 h 606723"/>
                <a:gd name="connsiteX39" fmla="*/ 554997 w 607639"/>
                <a:gd name="connsiteY39" fmla="*/ 434331 h 606723"/>
                <a:gd name="connsiteX40" fmla="*/ 52642 w 607639"/>
                <a:gd name="connsiteY40" fmla="*/ 434331 h 606723"/>
                <a:gd name="connsiteX41" fmla="*/ 66473 w 607639"/>
                <a:gd name="connsiteY41" fmla="*/ 448092 h 606723"/>
                <a:gd name="connsiteX42" fmla="*/ 52642 w 607639"/>
                <a:gd name="connsiteY42" fmla="*/ 461853 h 606723"/>
                <a:gd name="connsiteX43" fmla="*/ 38811 w 607639"/>
                <a:gd name="connsiteY43" fmla="*/ 448092 h 606723"/>
                <a:gd name="connsiteX44" fmla="*/ 52642 w 607639"/>
                <a:gd name="connsiteY44" fmla="*/ 434331 h 606723"/>
                <a:gd name="connsiteX45" fmla="*/ 230784 w 607639"/>
                <a:gd name="connsiteY45" fmla="*/ 413730 h 606723"/>
                <a:gd name="connsiteX46" fmla="*/ 289978 w 607639"/>
                <a:gd name="connsiteY46" fmla="*/ 493803 h 606723"/>
                <a:gd name="connsiteX47" fmla="*/ 289978 w 607639"/>
                <a:gd name="connsiteY47" fmla="*/ 413730 h 606723"/>
                <a:gd name="connsiteX48" fmla="*/ 145331 w 607639"/>
                <a:gd name="connsiteY48" fmla="*/ 413730 h 606723"/>
                <a:gd name="connsiteX49" fmla="*/ 235413 w 607639"/>
                <a:gd name="connsiteY49" fmla="*/ 483761 h 606723"/>
                <a:gd name="connsiteX50" fmla="*/ 201766 w 607639"/>
                <a:gd name="connsiteY50" fmla="*/ 413730 h 606723"/>
                <a:gd name="connsiteX51" fmla="*/ 583894 w 607639"/>
                <a:gd name="connsiteY51" fmla="*/ 364612 h 606723"/>
                <a:gd name="connsiteX52" fmla="*/ 597690 w 607639"/>
                <a:gd name="connsiteY52" fmla="*/ 378408 h 606723"/>
                <a:gd name="connsiteX53" fmla="*/ 583894 w 607639"/>
                <a:gd name="connsiteY53" fmla="*/ 392204 h 606723"/>
                <a:gd name="connsiteX54" fmla="*/ 570098 w 607639"/>
                <a:gd name="connsiteY54" fmla="*/ 378408 h 606723"/>
                <a:gd name="connsiteX55" fmla="*/ 583894 w 607639"/>
                <a:gd name="connsiteY55" fmla="*/ 364612 h 606723"/>
                <a:gd name="connsiteX56" fmla="*/ 23710 w 607639"/>
                <a:gd name="connsiteY56" fmla="*/ 364471 h 606723"/>
                <a:gd name="connsiteX57" fmla="*/ 37541 w 607639"/>
                <a:gd name="connsiteY57" fmla="*/ 378302 h 606723"/>
                <a:gd name="connsiteX58" fmla="*/ 23710 w 607639"/>
                <a:gd name="connsiteY58" fmla="*/ 392133 h 606723"/>
                <a:gd name="connsiteX59" fmla="*/ 9879 w 607639"/>
                <a:gd name="connsiteY59" fmla="*/ 378302 h 606723"/>
                <a:gd name="connsiteX60" fmla="*/ 23710 w 607639"/>
                <a:gd name="connsiteY60" fmla="*/ 364471 h 606723"/>
                <a:gd name="connsiteX61" fmla="*/ 593808 w 607639"/>
                <a:gd name="connsiteY61" fmla="*/ 289530 h 606723"/>
                <a:gd name="connsiteX62" fmla="*/ 607639 w 607639"/>
                <a:gd name="connsiteY62" fmla="*/ 303326 h 606723"/>
                <a:gd name="connsiteX63" fmla="*/ 593808 w 607639"/>
                <a:gd name="connsiteY63" fmla="*/ 317122 h 606723"/>
                <a:gd name="connsiteX64" fmla="*/ 579977 w 607639"/>
                <a:gd name="connsiteY64" fmla="*/ 303326 h 606723"/>
                <a:gd name="connsiteX65" fmla="*/ 593808 w 607639"/>
                <a:gd name="connsiteY65" fmla="*/ 289530 h 606723"/>
                <a:gd name="connsiteX66" fmla="*/ 13796 w 607639"/>
                <a:gd name="connsiteY66" fmla="*/ 289530 h 606723"/>
                <a:gd name="connsiteX67" fmla="*/ 27592 w 607639"/>
                <a:gd name="connsiteY67" fmla="*/ 303326 h 606723"/>
                <a:gd name="connsiteX68" fmla="*/ 13796 w 607639"/>
                <a:gd name="connsiteY68" fmla="*/ 317122 h 606723"/>
                <a:gd name="connsiteX69" fmla="*/ 0 w 607639"/>
                <a:gd name="connsiteY69" fmla="*/ 303326 h 606723"/>
                <a:gd name="connsiteX70" fmla="*/ 13796 w 607639"/>
                <a:gd name="connsiteY70" fmla="*/ 289530 h 606723"/>
                <a:gd name="connsiteX71" fmla="*/ 317572 w 607639"/>
                <a:gd name="connsiteY71" fmla="*/ 220613 h 606723"/>
                <a:gd name="connsiteX72" fmla="*/ 317572 w 607639"/>
                <a:gd name="connsiteY72" fmla="*/ 386091 h 606723"/>
                <a:gd name="connsiteX73" fmla="*/ 384332 w 607639"/>
                <a:gd name="connsiteY73" fmla="*/ 386091 h 606723"/>
                <a:gd name="connsiteX74" fmla="*/ 393056 w 607639"/>
                <a:gd name="connsiteY74" fmla="*/ 317127 h 606723"/>
                <a:gd name="connsiteX75" fmla="*/ 359052 w 607639"/>
                <a:gd name="connsiteY75" fmla="*/ 317127 h 606723"/>
                <a:gd name="connsiteX76" fmla="*/ 345255 w 607639"/>
                <a:gd name="connsiteY76" fmla="*/ 303352 h 606723"/>
                <a:gd name="connsiteX77" fmla="*/ 359052 w 607639"/>
                <a:gd name="connsiteY77" fmla="*/ 289577 h 606723"/>
                <a:gd name="connsiteX78" fmla="*/ 393234 w 607639"/>
                <a:gd name="connsiteY78" fmla="*/ 289577 h 606723"/>
                <a:gd name="connsiteX79" fmla="*/ 384510 w 607639"/>
                <a:gd name="connsiteY79" fmla="*/ 220613 h 606723"/>
                <a:gd name="connsiteX80" fmla="*/ 223129 w 607639"/>
                <a:gd name="connsiteY80" fmla="*/ 220613 h 606723"/>
                <a:gd name="connsiteX81" fmla="*/ 214405 w 607639"/>
                <a:gd name="connsiteY81" fmla="*/ 289577 h 606723"/>
                <a:gd name="connsiteX82" fmla="*/ 289978 w 607639"/>
                <a:gd name="connsiteY82" fmla="*/ 289577 h 606723"/>
                <a:gd name="connsiteX83" fmla="*/ 289978 w 607639"/>
                <a:gd name="connsiteY83" fmla="*/ 220613 h 606723"/>
                <a:gd name="connsiteX84" fmla="*/ 129398 w 607639"/>
                <a:gd name="connsiteY84" fmla="*/ 220613 h 606723"/>
                <a:gd name="connsiteX85" fmla="*/ 110438 w 607639"/>
                <a:gd name="connsiteY85" fmla="*/ 303352 h 606723"/>
                <a:gd name="connsiteX86" fmla="*/ 129398 w 607639"/>
                <a:gd name="connsiteY86" fmla="*/ 386091 h 606723"/>
                <a:gd name="connsiteX87" fmla="*/ 289978 w 607639"/>
                <a:gd name="connsiteY87" fmla="*/ 386091 h 606723"/>
                <a:gd name="connsiteX88" fmla="*/ 289978 w 607639"/>
                <a:gd name="connsiteY88" fmla="*/ 317216 h 606723"/>
                <a:gd name="connsiteX89" fmla="*/ 214405 w 607639"/>
                <a:gd name="connsiteY89" fmla="*/ 317216 h 606723"/>
                <a:gd name="connsiteX90" fmla="*/ 216008 w 607639"/>
                <a:gd name="connsiteY90" fmla="*/ 343344 h 606723"/>
                <a:gd name="connsiteX91" fmla="*/ 203724 w 607639"/>
                <a:gd name="connsiteY91" fmla="*/ 358452 h 606723"/>
                <a:gd name="connsiteX92" fmla="*/ 188592 w 607639"/>
                <a:gd name="connsiteY92" fmla="*/ 346188 h 606723"/>
                <a:gd name="connsiteX93" fmla="*/ 186722 w 607639"/>
                <a:gd name="connsiteY93" fmla="*/ 317127 h 606723"/>
                <a:gd name="connsiteX94" fmla="*/ 151918 w 607639"/>
                <a:gd name="connsiteY94" fmla="*/ 317127 h 606723"/>
                <a:gd name="connsiteX95" fmla="*/ 138121 w 607639"/>
                <a:gd name="connsiteY95" fmla="*/ 303352 h 606723"/>
                <a:gd name="connsiteX96" fmla="*/ 151918 w 607639"/>
                <a:gd name="connsiteY96" fmla="*/ 289577 h 606723"/>
                <a:gd name="connsiteX97" fmla="*/ 186811 w 607639"/>
                <a:gd name="connsiteY97" fmla="*/ 289577 h 606723"/>
                <a:gd name="connsiteX98" fmla="*/ 194733 w 607639"/>
                <a:gd name="connsiteY98" fmla="*/ 220613 h 606723"/>
                <a:gd name="connsiteX99" fmla="*/ 583894 w 607639"/>
                <a:gd name="connsiteY99" fmla="*/ 214660 h 606723"/>
                <a:gd name="connsiteX100" fmla="*/ 597690 w 607639"/>
                <a:gd name="connsiteY100" fmla="*/ 228456 h 606723"/>
                <a:gd name="connsiteX101" fmla="*/ 583894 w 607639"/>
                <a:gd name="connsiteY101" fmla="*/ 242252 h 606723"/>
                <a:gd name="connsiteX102" fmla="*/ 570098 w 607639"/>
                <a:gd name="connsiteY102" fmla="*/ 228456 h 606723"/>
                <a:gd name="connsiteX103" fmla="*/ 583894 w 607639"/>
                <a:gd name="connsiteY103" fmla="*/ 214660 h 606723"/>
                <a:gd name="connsiteX104" fmla="*/ 23675 w 607639"/>
                <a:gd name="connsiteY104" fmla="*/ 214660 h 606723"/>
                <a:gd name="connsiteX105" fmla="*/ 37471 w 607639"/>
                <a:gd name="connsiteY105" fmla="*/ 228421 h 606723"/>
                <a:gd name="connsiteX106" fmla="*/ 23675 w 607639"/>
                <a:gd name="connsiteY106" fmla="*/ 242182 h 606723"/>
                <a:gd name="connsiteX107" fmla="*/ 9879 w 607639"/>
                <a:gd name="connsiteY107" fmla="*/ 228421 h 606723"/>
                <a:gd name="connsiteX108" fmla="*/ 23675 w 607639"/>
                <a:gd name="connsiteY108" fmla="*/ 214660 h 606723"/>
                <a:gd name="connsiteX109" fmla="*/ 554962 w 607639"/>
                <a:gd name="connsiteY109" fmla="*/ 144800 h 606723"/>
                <a:gd name="connsiteX110" fmla="*/ 568758 w 607639"/>
                <a:gd name="connsiteY110" fmla="*/ 158561 h 606723"/>
                <a:gd name="connsiteX111" fmla="*/ 554962 w 607639"/>
                <a:gd name="connsiteY111" fmla="*/ 172322 h 606723"/>
                <a:gd name="connsiteX112" fmla="*/ 541166 w 607639"/>
                <a:gd name="connsiteY112" fmla="*/ 158561 h 606723"/>
                <a:gd name="connsiteX113" fmla="*/ 554962 w 607639"/>
                <a:gd name="connsiteY113" fmla="*/ 144800 h 606723"/>
                <a:gd name="connsiteX114" fmla="*/ 52678 w 607639"/>
                <a:gd name="connsiteY114" fmla="*/ 144800 h 606723"/>
                <a:gd name="connsiteX115" fmla="*/ 66474 w 607639"/>
                <a:gd name="connsiteY115" fmla="*/ 158561 h 606723"/>
                <a:gd name="connsiteX116" fmla="*/ 52678 w 607639"/>
                <a:gd name="connsiteY116" fmla="*/ 172322 h 606723"/>
                <a:gd name="connsiteX117" fmla="*/ 38882 w 607639"/>
                <a:gd name="connsiteY117" fmla="*/ 158561 h 606723"/>
                <a:gd name="connsiteX118" fmla="*/ 52678 w 607639"/>
                <a:gd name="connsiteY118" fmla="*/ 144800 h 606723"/>
                <a:gd name="connsiteX119" fmla="*/ 235502 w 607639"/>
                <a:gd name="connsiteY119" fmla="*/ 123032 h 606723"/>
                <a:gd name="connsiteX120" fmla="*/ 145331 w 607639"/>
                <a:gd name="connsiteY120" fmla="*/ 193063 h 606723"/>
                <a:gd name="connsiteX121" fmla="*/ 201766 w 607639"/>
                <a:gd name="connsiteY121" fmla="*/ 193063 h 606723"/>
                <a:gd name="connsiteX122" fmla="*/ 235502 w 607639"/>
                <a:gd name="connsiteY122" fmla="*/ 123032 h 606723"/>
                <a:gd name="connsiteX123" fmla="*/ 371959 w 607639"/>
                <a:gd name="connsiteY123" fmla="*/ 122854 h 606723"/>
                <a:gd name="connsiteX124" fmla="*/ 405873 w 607639"/>
                <a:gd name="connsiteY124" fmla="*/ 193063 h 606723"/>
                <a:gd name="connsiteX125" fmla="*/ 428127 w 607639"/>
                <a:gd name="connsiteY125" fmla="*/ 193063 h 606723"/>
                <a:gd name="connsiteX126" fmla="*/ 441924 w 607639"/>
                <a:gd name="connsiteY126" fmla="*/ 206838 h 606723"/>
                <a:gd name="connsiteX127" fmla="*/ 428127 w 607639"/>
                <a:gd name="connsiteY127" fmla="*/ 220613 h 606723"/>
                <a:gd name="connsiteX128" fmla="*/ 412906 w 607639"/>
                <a:gd name="connsiteY128" fmla="*/ 220613 h 606723"/>
                <a:gd name="connsiteX129" fmla="*/ 420828 w 607639"/>
                <a:gd name="connsiteY129" fmla="*/ 289577 h 606723"/>
                <a:gd name="connsiteX130" fmla="*/ 496667 w 607639"/>
                <a:gd name="connsiteY130" fmla="*/ 289577 h 606723"/>
                <a:gd name="connsiteX131" fmla="*/ 440500 w 607639"/>
                <a:gd name="connsiteY131" fmla="*/ 166845 h 606723"/>
                <a:gd name="connsiteX132" fmla="*/ 371959 w 607639"/>
                <a:gd name="connsiteY132" fmla="*/ 122854 h 606723"/>
                <a:gd name="connsiteX133" fmla="*/ 303775 w 607639"/>
                <a:gd name="connsiteY133" fmla="*/ 110323 h 606723"/>
                <a:gd name="connsiteX134" fmla="*/ 230784 w 607639"/>
                <a:gd name="connsiteY134" fmla="*/ 193063 h 606723"/>
                <a:gd name="connsiteX135" fmla="*/ 289978 w 607639"/>
                <a:gd name="connsiteY135" fmla="*/ 193063 h 606723"/>
                <a:gd name="connsiteX136" fmla="*/ 289978 w 607639"/>
                <a:gd name="connsiteY136" fmla="*/ 151737 h 606723"/>
                <a:gd name="connsiteX137" fmla="*/ 303775 w 607639"/>
                <a:gd name="connsiteY137" fmla="*/ 137962 h 606723"/>
                <a:gd name="connsiteX138" fmla="*/ 317572 w 607639"/>
                <a:gd name="connsiteY138" fmla="*/ 151737 h 606723"/>
                <a:gd name="connsiteX139" fmla="*/ 317572 w 607639"/>
                <a:gd name="connsiteY139" fmla="*/ 193063 h 606723"/>
                <a:gd name="connsiteX140" fmla="*/ 376855 w 607639"/>
                <a:gd name="connsiteY140" fmla="*/ 193063 h 606723"/>
                <a:gd name="connsiteX141" fmla="*/ 303775 w 607639"/>
                <a:gd name="connsiteY141" fmla="*/ 110323 h 606723"/>
                <a:gd name="connsiteX142" fmla="*/ 508813 w 607639"/>
                <a:gd name="connsiteY142" fmla="*/ 84820 h 606723"/>
                <a:gd name="connsiteX143" fmla="*/ 522609 w 607639"/>
                <a:gd name="connsiteY143" fmla="*/ 98616 h 606723"/>
                <a:gd name="connsiteX144" fmla="*/ 508813 w 607639"/>
                <a:gd name="connsiteY144" fmla="*/ 112412 h 606723"/>
                <a:gd name="connsiteX145" fmla="*/ 495017 w 607639"/>
                <a:gd name="connsiteY145" fmla="*/ 98616 h 606723"/>
                <a:gd name="connsiteX146" fmla="*/ 508813 w 607639"/>
                <a:gd name="connsiteY146" fmla="*/ 84820 h 606723"/>
                <a:gd name="connsiteX147" fmla="*/ 98756 w 607639"/>
                <a:gd name="connsiteY147" fmla="*/ 84820 h 606723"/>
                <a:gd name="connsiteX148" fmla="*/ 112622 w 607639"/>
                <a:gd name="connsiteY148" fmla="*/ 98616 h 606723"/>
                <a:gd name="connsiteX149" fmla="*/ 98756 w 607639"/>
                <a:gd name="connsiteY149" fmla="*/ 112412 h 606723"/>
                <a:gd name="connsiteX150" fmla="*/ 84890 w 607639"/>
                <a:gd name="connsiteY150" fmla="*/ 98616 h 606723"/>
                <a:gd name="connsiteX151" fmla="*/ 98756 w 607639"/>
                <a:gd name="connsiteY151" fmla="*/ 84820 h 606723"/>
                <a:gd name="connsiteX152" fmla="*/ 303775 w 607639"/>
                <a:gd name="connsiteY152" fmla="*/ 82773 h 606723"/>
                <a:gd name="connsiteX153" fmla="*/ 524795 w 607639"/>
                <a:gd name="connsiteY153" fmla="*/ 303352 h 606723"/>
                <a:gd name="connsiteX154" fmla="*/ 510998 w 607639"/>
                <a:gd name="connsiteY154" fmla="*/ 317127 h 606723"/>
                <a:gd name="connsiteX155" fmla="*/ 510998 w 607639"/>
                <a:gd name="connsiteY155" fmla="*/ 317216 h 606723"/>
                <a:gd name="connsiteX156" fmla="*/ 420650 w 607639"/>
                <a:gd name="connsiteY156" fmla="*/ 317216 h 606723"/>
                <a:gd name="connsiteX157" fmla="*/ 412549 w 607639"/>
                <a:gd name="connsiteY157" fmla="*/ 386091 h 606723"/>
                <a:gd name="connsiteX158" fmla="*/ 428127 w 607639"/>
                <a:gd name="connsiteY158" fmla="*/ 386091 h 606723"/>
                <a:gd name="connsiteX159" fmla="*/ 441924 w 607639"/>
                <a:gd name="connsiteY159" fmla="*/ 399866 h 606723"/>
                <a:gd name="connsiteX160" fmla="*/ 428127 w 607639"/>
                <a:gd name="connsiteY160" fmla="*/ 413730 h 606723"/>
                <a:gd name="connsiteX161" fmla="*/ 405517 w 607639"/>
                <a:gd name="connsiteY161" fmla="*/ 413730 h 606723"/>
                <a:gd name="connsiteX162" fmla="*/ 399554 w 607639"/>
                <a:gd name="connsiteY162" fmla="*/ 432304 h 606723"/>
                <a:gd name="connsiteX163" fmla="*/ 386647 w 607639"/>
                <a:gd name="connsiteY163" fmla="*/ 441280 h 606723"/>
                <a:gd name="connsiteX164" fmla="*/ 381840 w 607639"/>
                <a:gd name="connsiteY164" fmla="*/ 440391 h 606723"/>
                <a:gd name="connsiteX165" fmla="*/ 373740 w 607639"/>
                <a:gd name="connsiteY165" fmla="*/ 422617 h 606723"/>
                <a:gd name="connsiteX166" fmla="*/ 376588 w 607639"/>
                <a:gd name="connsiteY166" fmla="*/ 413730 h 606723"/>
                <a:gd name="connsiteX167" fmla="*/ 317572 w 607639"/>
                <a:gd name="connsiteY167" fmla="*/ 413730 h 606723"/>
                <a:gd name="connsiteX168" fmla="*/ 317572 w 607639"/>
                <a:gd name="connsiteY168" fmla="*/ 495847 h 606723"/>
                <a:gd name="connsiteX169" fmla="*/ 490169 w 607639"/>
                <a:gd name="connsiteY169" fmla="*/ 354897 h 606723"/>
                <a:gd name="connsiteX170" fmla="*/ 507171 w 607639"/>
                <a:gd name="connsiteY170" fmla="*/ 345299 h 606723"/>
                <a:gd name="connsiteX171" fmla="*/ 516784 w 607639"/>
                <a:gd name="connsiteY171" fmla="*/ 362185 h 606723"/>
                <a:gd name="connsiteX172" fmla="*/ 303775 w 607639"/>
                <a:gd name="connsiteY172" fmla="*/ 524019 h 606723"/>
                <a:gd name="connsiteX173" fmla="*/ 82844 w 607639"/>
                <a:gd name="connsiteY173" fmla="*/ 303352 h 606723"/>
                <a:gd name="connsiteX174" fmla="*/ 303775 w 607639"/>
                <a:gd name="connsiteY174" fmla="*/ 82773 h 606723"/>
                <a:gd name="connsiteX175" fmla="*/ 448761 w 607639"/>
                <a:gd name="connsiteY175" fmla="*/ 38740 h 606723"/>
                <a:gd name="connsiteX176" fmla="*/ 462557 w 607639"/>
                <a:gd name="connsiteY176" fmla="*/ 52571 h 606723"/>
                <a:gd name="connsiteX177" fmla="*/ 448761 w 607639"/>
                <a:gd name="connsiteY177" fmla="*/ 66402 h 606723"/>
                <a:gd name="connsiteX178" fmla="*/ 434965 w 607639"/>
                <a:gd name="connsiteY178" fmla="*/ 52571 h 606723"/>
                <a:gd name="connsiteX179" fmla="*/ 448761 w 607639"/>
                <a:gd name="connsiteY179" fmla="*/ 38740 h 606723"/>
                <a:gd name="connsiteX180" fmla="*/ 158808 w 607639"/>
                <a:gd name="connsiteY180" fmla="*/ 38740 h 606723"/>
                <a:gd name="connsiteX181" fmla="*/ 172604 w 607639"/>
                <a:gd name="connsiteY181" fmla="*/ 52571 h 606723"/>
                <a:gd name="connsiteX182" fmla="*/ 158808 w 607639"/>
                <a:gd name="connsiteY182" fmla="*/ 66402 h 606723"/>
                <a:gd name="connsiteX183" fmla="*/ 145012 w 607639"/>
                <a:gd name="connsiteY183" fmla="*/ 52571 h 606723"/>
                <a:gd name="connsiteX184" fmla="*/ 158808 w 607639"/>
                <a:gd name="connsiteY184" fmla="*/ 38740 h 606723"/>
                <a:gd name="connsiteX185" fmla="*/ 378866 w 607639"/>
                <a:gd name="connsiteY185" fmla="*/ 9879 h 606723"/>
                <a:gd name="connsiteX186" fmla="*/ 392697 w 607639"/>
                <a:gd name="connsiteY186" fmla="*/ 23640 h 606723"/>
                <a:gd name="connsiteX187" fmla="*/ 378866 w 607639"/>
                <a:gd name="connsiteY187" fmla="*/ 37401 h 606723"/>
                <a:gd name="connsiteX188" fmla="*/ 365035 w 607639"/>
                <a:gd name="connsiteY188" fmla="*/ 23640 h 606723"/>
                <a:gd name="connsiteX189" fmla="*/ 378866 w 607639"/>
                <a:gd name="connsiteY189" fmla="*/ 9879 h 606723"/>
                <a:gd name="connsiteX190" fmla="*/ 228738 w 607639"/>
                <a:gd name="connsiteY190" fmla="*/ 9879 h 606723"/>
                <a:gd name="connsiteX191" fmla="*/ 242534 w 607639"/>
                <a:gd name="connsiteY191" fmla="*/ 23640 h 606723"/>
                <a:gd name="connsiteX192" fmla="*/ 228738 w 607639"/>
                <a:gd name="connsiteY192" fmla="*/ 37401 h 606723"/>
                <a:gd name="connsiteX193" fmla="*/ 214942 w 607639"/>
                <a:gd name="connsiteY193" fmla="*/ 23640 h 606723"/>
                <a:gd name="connsiteX194" fmla="*/ 228738 w 607639"/>
                <a:gd name="connsiteY194" fmla="*/ 9879 h 606723"/>
                <a:gd name="connsiteX195" fmla="*/ 303749 w 607639"/>
                <a:gd name="connsiteY195" fmla="*/ 0 h 606723"/>
                <a:gd name="connsiteX196" fmla="*/ 317545 w 607639"/>
                <a:gd name="connsiteY196" fmla="*/ 13761 h 606723"/>
                <a:gd name="connsiteX197" fmla="*/ 303749 w 607639"/>
                <a:gd name="connsiteY197" fmla="*/ 27522 h 606723"/>
                <a:gd name="connsiteX198" fmla="*/ 289953 w 607639"/>
                <a:gd name="connsiteY198" fmla="*/ 13761 h 606723"/>
                <a:gd name="connsiteX199" fmla="*/ 303749 w 607639"/>
                <a:gd name="connsiteY199" fmla="*/ 0 h 60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07639" h="606723">
                  <a:moveTo>
                    <a:pt x="303749" y="579131"/>
                  </a:moveTo>
                  <a:cubicBezTo>
                    <a:pt x="311368" y="579131"/>
                    <a:pt x="317545" y="585308"/>
                    <a:pt x="317545" y="592927"/>
                  </a:cubicBezTo>
                  <a:cubicBezTo>
                    <a:pt x="317545" y="600546"/>
                    <a:pt x="311368" y="606723"/>
                    <a:pt x="303749" y="606723"/>
                  </a:cubicBezTo>
                  <a:cubicBezTo>
                    <a:pt x="296130" y="606723"/>
                    <a:pt x="289953" y="600546"/>
                    <a:pt x="289953" y="592927"/>
                  </a:cubicBezTo>
                  <a:cubicBezTo>
                    <a:pt x="289953" y="585308"/>
                    <a:pt x="296130" y="579131"/>
                    <a:pt x="303749" y="579131"/>
                  </a:cubicBezTo>
                  <a:close/>
                  <a:moveTo>
                    <a:pt x="378831" y="569252"/>
                  </a:moveTo>
                  <a:cubicBezTo>
                    <a:pt x="386450" y="569252"/>
                    <a:pt x="392627" y="575413"/>
                    <a:pt x="392627" y="583013"/>
                  </a:cubicBezTo>
                  <a:cubicBezTo>
                    <a:pt x="392627" y="590613"/>
                    <a:pt x="386450" y="596774"/>
                    <a:pt x="378831" y="596774"/>
                  </a:cubicBezTo>
                  <a:cubicBezTo>
                    <a:pt x="371212" y="596774"/>
                    <a:pt x="365035" y="590613"/>
                    <a:pt x="365035" y="583013"/>
                  </a:cubicBezTo>
                  <a:cubicBezTo>
                    <a:pt x="365035" y="575413"/>
                    <a:pt x="371212" y="569252"/>
                    <a:pt x="378831" y="569252"/>
                  </a:cubicBezTo>
                  <a:close/>
                  <a:moveTo>
                    <a:pt x="228668" y="569252"/>
                  </a:moveTo>
                  <a:cubicBezTo>
                    <a:pt x="236287" y="569252"/>
                    <a:pt x="242464" y="575413"/>
                    <a:pt x="242464" y="583013"/>
                  </a:cubicBezTo>
                  <a:cubicBezTo>
                    <a:pt x="242464" y="590613"/>
                    <a:pt x="236287" y="596774"/>
                    <a:pt x="228668" y="596774"/>
                  </a:cubicBezTo>
                  <a:cubicBezTo>
                    <a:pt x="221049" y="596774"/>
                    <a:pt x="214872" y="590613"/>
                    <a:pt x="214872" y="583013"/>
                  </a:cubicBezTo>
                  <a:cubicBezTo>
                    <a:pt x="214872" y="575413"/>
                    <a:pt x="221049" y="569252"/>
                    <a:pt x="228668" y="569252"/>
                  </a:cubicBezTo>
                  <a:close/>
                  <a:moveTo>
                    <a:pt x="448796" y="540320"/>
                  </a:moveTo>
                  <a:cubicBezTo>
                    <a:pt x="456435" y="540320"/>
                    <a:pt x="462627" y="546497"/>
                    <a:pt x="462627" y="554116"/>
                  </a:cubicBezTo>
                  <a:cubicBezTo>
                    <a:pt x="462627" y="561735"/>
                    <a:pt x="456435" y="567912"/>
                    <a:pt x="448796" y="567912"/>
                  </a:cubicBezTo>
                  <a:cubicBezTo>
                    <a:pt x="441157" y="567912"/>
                    <a:pt x="434965" y="561735"/>
                    <a:pt x="434965" y="554116"/>
                  </a:cubicBezTo>
                  <a:cubicBezTo>
                    <a:pt x="434965" y="546497"/>
                    <a:pt x="441157" y="540320"/>
                    <a:pt x="448796" y="540320"/>
                  </a:cubicBezTo>
                  <a:close/>
                  <a:moveTo>
                    <a:pt x="158879" y="540320"/>
                  </a:moveTo>
                  <a:cubicBezTo>
                    <a:pt x="166498" y="540320"/>
                    <a:pt x="172675" y="546497"/>
                    <a:pt x="172675" y="554116"/>
                  </a:cubicBezTo>
                  <a:cubicBezTo>
                    <a:pt x="172675" y="561735"/>
                    <a:pt x="166498" y="567912"/>
                    <a:pt x="158879" y="567912"/>
                  </a:cubicBezTo>
                  <a:cubicBezTo>
                    <a:pt x="151260" y="567912"/>
                    <a:pt x="145083" y="561735"/>
                    <a:pt x="145083" y="554116"/>
                  </a:cubicBezTo>
                  <a:cubicBezTo>
                    <a:pt x="145083" y="546497"/>
                    <a:pt x="151260" y="540320"/>
                    <a:pt x="158879" y="540320"/>
                  </a:cubicBezTo>
                  <a:close/>
                  <a:moveTo>
                    <a:pt x="508813" y="494311"/>
                  </a:moveTo>
                  <a:cubicBezTo>
                    <a:pt x="516432" y="494311"/>
                    <a:pt x="522609" y="500472"/>
                    <a:pt x="522609" y="508072"/>
                  </a:cubicBezTo>
                  <a:cubicBezTo>
                    <a:pt x="522609" y="515672"/>
                    <a:pt x="516432" y="521833"/>
                    <a:pt x="508813" y="521833"/>
                  </a:cubicBezTo>
                  <a:cubicBezTo>
                    <a:pt x="501194" y="521833"/>
                    <a:pt x="495017" y="515672"/>
                    <a:pt x="495017" y="508072"/>
                  </a:cubicBezTo>
                  <a:cubicBezTo>
                    <a:pt x="495017" y="500472"/>
                    <a:pt x="501194" y="494311"/>
                    <a:pt x="508813" y="494311"/>
                  </a:cubicBezTo>
                  <a:close/>
                  <a:moveTo>
                    <a:pt x="98756" y="494311"/>
                  </a:moveTo>
                  <a:cubicBezTo>
                    <a:pt x="106414" y="494311"/>
                    <a:pt x="112622" y="500472"/>
                    <a:pt x="112622" y="508072"/>
                  </a:cubicBezTo>
                  <a:cubicBezTo>
                    <a:pt x="112622" y="515672"/>
                    <a:pt x="106414" y="521833"/>
                    <a:pt x="98756" y="521833"/>
                  </a:cubicBezTo>
                  <a:cubicBezTo>
                    <a:pt x="91098" y="521833"/>
                    <a:pt x="84890" y="515672"/>
                    <a:pt x="84890" y="508072"/>
                  </a:cubicBezTo>
                  <a:cubicBezTo>
                    <a:pt x="84890" y="500472"/>
                    <a:pt x="91098" y="494311"/>
                    <a:pt x="98756" y="494311"/>
                  </a:cubicBezTo>
                  <a:close/>
                  <a:moveTo>
                    <a:pt x="554997" y="434331"/>
                  </a:moveTo>
                  <a:cubicBezTo>
                    <a:pt x="562636" y="434331"/>
                    <a:pt x="568828" y="440492"/>
                    <a:pt x="568828" y="448092"/>
                  </a:cubicBezTo>
                  <a:cubicBezTo>
                    <a:pt x="568828" y="455692"/>
                    <a:pt x="562636" y="461853"/>
                    <a:pt x="554997" y="461853"/>
                  </a:cubicBezTo>
                  <a:cubicBezTo>
                    <a:pt x="547358" y="461853"/>
                    <a:pt x="541166" y="455692"/>
                    <a:pt x="541166" y="448092"/>
                  </a:cubicBezTo>
                  <a:cubicBezTo>
                    <a:pt x="541166" y="440492"/>
                    <a:pt x="547358" y="434331"/>
                    <a:pt x="554997" y="434331"/>
                  </a:cubicBezTo>
                  <a:close/>
                  <a:moveTo>
                    <a:pt x="52642" y="434331"/>
                  </a:moveTo>
                  <a:cubicBezTo>
                    <a:pt x="60281" y="434331"/>
                    <a:pt x="66473" y="440492"/>
                    <a:pt x="66473" y="448092"/>
                  </a:cubicBezTo>
                  <a:cubicBezTo>
                    <a:pt x="66473" y="455692"/>
                    <a:pt x="60281" y="461853"/>
                    <a:pt x="52642" y="461853"/>
                  </a:cubicBezTo>
                  <a:cubicBezTo>
                    <a:pt x="45003" y="461853"/>
                    <a:pt x="38811" y="455692"/>
                    <a:pt x="38811" y="448092"/>
                  </a:cubicBezTo>
                  <a:cubicBezTo>
                    <a:pt x="38811" y="440492"/>
                    <a:pt x="45003" y="434331"/>
                    <a:pt x="52642" y="434331"/>
                  </a:cubicBezTo>
                  <a:close/>
                  <a:moveTo>
                    <a:pt x="230784" y="413730"/>
                  </a:moveTo>
                  <a:cubicBezTo>
                    <a:pt x="244937" y="456122"/>
                    <a:pt x="266656" y="485360"/>
                    <a:pt x="289978" y="493803"/>
                  </a:cubicBezTo>
                  <a:lnTo>
                    <a:pt x="289978" y="413730"/>
                  </a:lnTo>
                  <a:close/>
                  <a:moveTo>
                    <a:pt x="145331" y="413730"/>
                  </a:moveTo>
                  <a:cubicBezTo>
                    <a:pt x="167495" y="445279"/>
                    <a:pt x="198828" y="469808"/>
                    <a:pt x="235413" y="483761"/>
                  </a:cubicBezTo>
                  <a:cubicBezTo>
                    <a:pt x="221794" y="465631"/>
                    <a:pt x="210222" y="441902"/>
                    <a:pt x="201766" y="413730"/>
                  </a:cubicBezTo>
                  <a:close/>
                  <a:moveTo>
                    <a:pt x="583894" y="364612"/>
                  </a:moveTo>
                  <a:cubicBezTo>
                    <a:pt x="591513" y="364612"/>
                    <a:pt x="597690" y="370789"/>
                    <a:pt x="597690" y="378408"/>
                  </a:cubicBezTo>
                  <a:cubicBezTo>
                    <a:pt x="597690" y="386027"/>
                    <a:pt x="591513" y="392204"/>
                    <a:pt x="583894" y="392204"/>
                  </a:cubicBezTo>
                  <a:cubicBezTo>
                    <a:pt x="576275" y="392204"/>
                    <a:pt x="570098" y="386027"/>
                    <a:pt x="570098" y="378408"/>
                  </a:cubicBezTo>
                  <a:cubicBezTo>
                    <a:pt x="570098" y="370789"/>
                    <a:pt x="576275" y="364612"/>
                    <a:pt x="583894" y="364612"/>
                  </a:cubicBezTo>
                  <a:close/>
                  <a:moveTo>
                    <a:pt x="23710" y="364471"/>
                  </a:moveTo>
                  <a:cubicBezTo>
                    <a:pt x="31349" y="364471"/>
                    <a:pt x="37541" y="370663"/>
                    <a:pt x="37541" y="378302"/>
                  </a:cubicBezTo>
                  <a:cubicBezTo>
                    <a:pt x="37541" y="385941"/>
                    <a:pt x="31349" y="392133"/>
                    <a:pt x="23710" y="392133"/>
                  </a:cubicBezTo>
                  <a:cubicBezTo>
                    <a:pt x="16071" y="392133"/>
                    <a:pt x="9879" y="385941"/>
                    <a:pt x="9879" y="378302"/>
                  </a:cubicBezTo>
                  <a:cubicBezTo>
                    <a:pt x="9879" y="370663"/>
                    <a:pt x="16071" y="364471"/>
                    <a:pt x="23710" y="364471"/>
                  </a:cubicBezTo>
                  <a:close/>
                  <a:moveTo>
                    <a:pt x="593808" y="289530"/>
                  </a:moveTo>
                  <a:cubicBezTo>
                    <a:pt x="601447" y="289530"/>
                    <a:pt x="607639" y="295707"/>
                    <a:pt x="607639" y="303326"/>
                  </a:cubicBezTo>
                  <a:cubicBezTo>
                    <a:pt x="607639" y="310945"/>
                    <a:pt x="601447" y="317122"/>
                    <a:pt x="593808" y="317122"/>
                  </a:cubicBezTo>
                  <a:cubicBezTo>
                    <a:pt x="586169" y="317122"/>
                    <a:pt x="579977" y="310945"/>
                    <a:pt x="579977" y="303326"/>
                  </a:cubicBezTo>
                  <a:cubicBezTo>
                    <a:pt x="579977" y="295707"/>
                    <a:pt x="586169" y="289530"/>
                    <a:pt x="593808" y="289530"/>
                  </a:cubicBezTo>
                  <a:close/>
                  <a:moveTo>
                    <a:pt x="13796" y="289530"/>
                  </a:moveTo>
                  <a:cubicBezTo>
                    <a:pt x="21415" y="289530"/>
                    <a:pt x="27592" y="295707"/>
                    <a:pt x="27592" y="303326"/>
                  </a:cubicBezTo>
                  <a:cubicBezTo>
                    <a:pt x="27592" y="310945"/>
                    <a:pt x="21415" y="317122"/>
                    <a:pt x="13796" y="317122"/>
                  </a:cubicBezTo>
                  <a:cubicBezTo>
                    <a:pt x="6177" y="317122"/>
                    <a:pt x="0" y="310945"/>
                    <a:pt x="0" y="303326"/>
                  </a:cubicBezTo>
                  <a:cubicBezTo>
                    <a:pt x="0" y="295707"/>
                    <a:pt x="6177" y="289530"/>
                    <a:pt x="13796" y="289530"/>
                  </a:cubicBezTo>
                  <a:close/>
                  <a:moveTo>
                    <a:pt x="317572" y="220613"/>
                  </a:moveTo>
                  <a:lnTo>
                    <a:pt x="317572" y="386091"/>
                  </a:lnTo>
                  <a:lnTo>
                    <a:pt x="384332" y="386091"/>
                  </a:lnTo>
                  <a:cubicBezTo>
                    <a:pt x="389317" y="364495"/>
                    <a:pt x="392165" y="341300"/>
                    <a:pt x="393056" y="317127"/>
                  </a:cubicBezTo>
                  <a:lnTo>
                    <a:pt x="359052" y="317127"/>
                  </a:lnTo>
                  <a:cubicBezTo>
                    <a:pt x="351397" y="317127"/>
                    <a:pt x="345255" y="310995"/>
                    <a:pt x="345255" y="303352"/>
                  </a:cubicBezTo>
                  <a:cubicBezTo>
                    <a:pt x="345255" y="295798"/>
                    <a:pt x="351397" y="289577"/>
                    <a:pt x="359052" y="289577"/>
                  </a:cubicBezTo>
                  <a:lnTo>
                    <a:pt x="393234" y="289577"/>
                  </a:lnTo>
                  <a:cubicBezTo>
                    <a:pt x="392343" y="265137"/>
                    <a:pt x="389317" y="241942"/>
                    <a:pt x="384510" y="220613"/>
                  </a:cubicBezTo>
                  <a:close/>
                  <a:moveTo>
                    <a:pt x="223129" y="220613"/>
                  </a:moveTo>
                  <a:cubicBezTo>
                    <a:pt x="218322" y="241942"/>
                    <a:pt x="215207" y="265137"/>
                    <a:pt x="214405" y="289577"/>
                  </a:cubicBezTo>
                  <a:lnTo>
                    <a:pt x="289978" y="289577"/>
                  </a:lnTo>
                  <a:lnTo>
                    <a:pt x="289978" y="220613"/>
                  </a:lnTo>
                  <a:close/>
                  <a:moveTo>
                    <a:pt x="129398" y="220613"/>
                  </a:moveTo>
                  <a:cubicBezTo>
                    <a:pt x="117381" y="245763"/>
                    <a:pt x="110438" y="273758"/>
                    <a:pt x="110438" y="303352"/>
                  </a:cubicBezTo>
                  <a:cubicBezTo>
                    <a:pt x="110438" y="333035"/>
                    <a:pt x="117381" y="361029"/>
                    <a:pt x="129398" y="386091"/>
                  </a:cubicBezTo>
                  <a:lnTo>
                    <a:pt x="289978" y="386091"/>
                  </a:lnTo>
                  <a:lnTo>
                    <a:pt x="289978" y="317216"/>
                  </a:lnTo>
                  <a:lnTo>
                    <a:pt x="214405" y="317216"/>
                  </a:lnTo>
                  <a:cubicBezTo>
                    <a:pt x="214672" y="326014"/>
                    <a:pt x="215207" y="334812"/>
                    <a:pt x="216008" y="343344"/>
                  </a:cubicBezTo>
                  <a:cubicBezTo>
                    <a:pt x="216809" y="350898"/>
                    <a:pt x="211290" y="357741"/>
                    <a:pt x="203724" y="358452"/>
                  </a:cubicBezTo>
                  <a:cubicBezTo>
                    <a:pt x="196069" y="359074"/>
                    <a:pt x="189304" y="353742"/>
                    <a:pt x="188592" y="346188"/>
                  </a:cubicBezTo>
                  <a:cubicBezTo>
                    <a:pt x="187612" y="336679"/>
                    <a:pt x="187078" y="326903"/>
                    <a:pt x="186722" y="317127"/>
                  </a:cubicBezTo>
                  <a:lnTo>
                    <a:pt x="151918" y="317127"/>
                  </a:lnTo>
                  <a:cubicBezTo>
                    <a:pt x="144263" y="317127"/>
                    <a:pt x="138121" y="310995"/>
                    <a:pt x="138121" y="303352"/>
                  </a:cubicBezTo>
                  <a:cubicBezTo>
                    <a:pt x="138121" y="295798"/>
                    <a:pt x="144263" y="289577"/>
                    <a:pt x="151918" y="289577"/>
                  </a:cubicBezTo>
                  <a:lnTo>
                    <a:pt x="186811" y="289577"/>
                  </a:lnTo>
                  <a:cubicBezTo>
                    <a:pt x="187523" y="265226"/>
                    <a:pt x="190283" y="242119"/>
                    <a:pt x="194733" y="220613"/>
                  </a:cubicBezTo>
                  <a:close/>
                  <a:moveTo>
                    <a:pt x="583894" y="214660"/>
                  </a:moveTo>
                  <a:cubicBezTo>
                    <a:pt x="591513" y="214660"/>
                    <a:pt x="597690" y="220837"/>
                    <a:pt x="597690" y="228456"/>
                  </a:cubicBezTo>
                  <a:cubicBezTo>
                    <a:pt x="597690" y="236075"/>
                    <a:pt x="591513" y="242252"/>
                    <a:pt x="583894" y="242252"/>
                  </a:cubicBezTo>
                  <a:cubicBezTo>
                    <a:pt x="576275" y="242252"/>
                    <a:pt x="570098" y="236075"/>
                    <a:pt x="570098" y="228456"/>
                  </a:cubicBezTo>
                  <a:cubicBezTo>
                    <a:pt x="570098" y="220837"/>
                    <a:pt x="576275" y="214660"/>
                    <a:pt x="583894" y="214660"/>
                  </a:cubicBezTo>
                  <a:close/>
                  <a:moveTo>
                    <a:pt x="23675" y="214660"/>
                  </a:moveTo>
                  <a:cubicBezTo>
                    <a:pt x="31294" y="214660"/>
                    <a:pt x="37471" y="220821"/>
                    <a:pt x="37471" y="228421"/>
                  </a:cubicBezTo>
                  <a:cubicBezTo>
                    <a:pt x="37471" y="236021"/>
                    <a:pt x="31294" y="242182"/>
                    <a:pt x="23675" y="242182"/>
                  </a:cubicBezTo>
                  <a:cubicBezTo>
                    <a:pt x="16056" y="242182"/>
                    <a:pt x="9879" y="236021"/>
                    <a:pt x="9879" y="228421"/>
                  </a:cubicBezTo>
                  <a:cubicBezTo>
                    <a:pt x="9879" y="220821"/>
                    <a:pt x="16056" y="214660"/>
                    <a:pt x="23675" y="214660"/>
                  </a:cubicBezTo>
                  <a:close/>
                  <a:moveTo>
                    <a:pt x="554962" y="144800"/>
                  </a:moveTo>
                  <a:cubicBezTo>
                    <a:pt x="562581" y="144800"/>
                    <a:pt x="568758" y="150961"/>
                    <a:pt x="568758" y="158561"/>
                  </a:cubicBezTo>
                  <a:cubicBezTo>
                    <a:pt x="568758" y="166161"/>
                    <a:pt x="562581" y="172322"/>
                    <a:pt x="554962" y="172322"/>
                  </a:cubicBezTo>
                  <a:cubicBezTo>
                    <a:pt x="547343" y="172322"/>
                    <a:pt x="541166" y="166161"/>
                    <a:pt x="541166" y="158561"/>
                  </a:cubicBezTo>
                  <a:cubicBezTo>
                    <a:pt x="541166" y="150961"/>
                    <a:pt x="547343" y="144800"/>
                    <a:pt x="554962" y="144800"/>
                  </a:cubicBezTo>
                  <a:close/>
                  <a:moveTo>
                    <a:pt x="52678" y="144800"/>
                  </a:moveTo>
                  <a:cubicBezTo>
                    <a:pt x="60297" y="144800"/>
                    <a:pt x="66474" y="150961"/>
                    <a:pt x="66474" y="158561"/>
                  </a:cubicBezTo>
                  <a:cubicBezTo>
                    <a:pt x="66474" y="166161"/>
                    <a:pt x="60297" y="172322"/>
                    <a:pt x="52678" y="172322"/>
                  </a:cubicBezTo>
                  <a:cubicBezTo>
                    <a:pt x="45059" y="172322"/>
                    <a:pt x="38882" y="166161"/>
                    <a:pt x="38882" y="158561"/>
                  </a:cubicBezTo>
                  <a:cubicBezTo>
                    <a:pt x="38882" y="150961"/>
                    <a:pt x="45059" y="144800"/>
                    <a:pt x="52678" y="144800"/>
                  </a:cubicBezTo>
                  <a:close/>
                  <a:moveTo>
                    <a:pt x="235502" y="123032"/>
                  </a:moveTo>
                  <a:cubicBezTo>
                    <a:pt x="198828" y="136896"/>
                    <a:pt x="167495" y="161513"/>
                    <a:pt x="145331" y="193063"/>
                  </a:cubicBezTo>
                  <a:lnTo>
                    <a:pt x="201766" y="193063"/>
                  </a:lnTo>
                  <a:cubicBezTo>
                    <a:pt x="210133" y="165246"/>
                    <a:pt x="221704" y="141339"/>
                    <a:pt x="235502" y="123032"/>
                  </a:cubicBezTo>
                  <a:close/>
                  <a:moveTo>
                    <a:pt x="371959" y="122854"/>
                  </a:moveTo>
                  <a:cubicBezTo>
                    <a:pt x="385845" y="141162"/>
                    <a:pt x="397417" y="165157"/>
                    <a:pt x="405873" y="193063"/>
                  </a:cubicBezTo>
                  <a:lnTo>
                    <a:pt x="428127" y="193063"/>
                  </a:lnTo>
                  <a:cubicBezTo>
                    <a:pt x="435693" y="193063"/>
                    <a:pt x="441924" y="199195"/>
                    <a:pt x="441924" y="206838"/>
                  </a:cubicBezTo>
                  <a:cubicBezTo>
                    <a:pt x="441924" y="214481"/>
                    <a:pt x="435693" y="220613"/>
                    <a:pt x="428127" y="220613"/>
                  </a:cubicBezTo>
                  <a:lnTo>
                    <a:pt x="412906" y="220613"/>
                  </a:lnTo>
                  <a:cubicBezTo>
                    <a:pt x="417356" y="242119"/>
                    <a:pt x="420027" y="265226"/>
                    <a:pt x="420828" y="289577"/>
                  </a:cubicBezTo>
                  <a:lnTo>
                    <a:pt x="496667" y="289577"/>
                  </a:lnTo>
                  <a:cubicBezTo>
                    <a:pt x="493374" y="243186"/>
                    <a:pt x="473791" y="200083"/>
                    <a:pt x="440500" y="166845"/>
                  </a:cubicBezTo>
                  <a:cubicBezTo>
                    <a:pt x="420739" y="147116"/>
                    <a:pt x="397328" y="132363"/>
                    <a:pt x="371959" y="122854"/>
                  </a:cubicBezTo>
                  <a:close/>
                  <a:moveTo>
                    <a:pt x="303775" y="110323"/>
                  </a:moveTo>
                  <a:cubicBezTo>
                    <a:pt x="274044" y="110323"/>
                    <a:pt x="247162" y="143472"/>
                    <a:pt x="230784" y="193063"/>
                  </a:cubicBezTo>
                  <a:lnTo>
                    <a:pt x="289978" y="193063"/>
                  </a:lnTo>
                  <a:lnTo>
                    <a:pt x="289978" y="151737"/>
                  </a:lnTo>
                  <a:cubicBezTo>
                    <a:pt x="289978" y="144094"/>
                    <a:pt x="296209" y="137962"/>
                    <a:pt x="303775" y="137962"/>
                  </a:cubicBezTo>
                  <a:cubicBezTo>
                    <a:pt x="311430" y="137962"/>
                    <a:pt x="317572" y="144094"/>
                    <a:pt x="317572" y="151737"/>
                  </a:cubicBezTo>
                  <a:lnTo>
                    <a:pt x="317572" y="193063"/>
                  </a:lnTo>
                  <a:lnTo>
                    <a:pt x="376855" y="193063"/>
                  </a:lnTo>
                  <a:cubicBezTo>
                    <a:pt x="360387" y="143472"/>
                    <a:pt x="333594" y="110323"/>
                    <a:pt x="303775" y="110323"/>
                  </a:cubicBezTo>
                  <a:close/>
                  <a:moveTo>
                    <a:pt x="508813" y="84820"/>
                  </a:moveTo>
                  <a:cubicBezTo>
                    <a:pt x="516432" y="84820"/>
                    <a:pt x="522609" y="90997"/>
                    <a:pt x="522609" y="98616"/>
                  </a:cubicBezTo>
                  <a:cubicBezTo>
                    <a:pt x="522609" y="106235"/>
                    <a:pt x="516432" y="112412"/>
                    <a:pt x="508813" y="112412"/>
                  </a:cubicBezTo>
                  <a:cubicBezTo>
                    <a:pt x="501194" y="112412"/>
                    <a:pt x="495017" y="106235"/>
                    <a:pt x="495017" y="98616"/>
                  </a:cubicBezTo>
                  <a:cubicBezTo>
                    <a:pt x="495017" y="90997"/>
                    <a:pt x="501194" y="84820"/>
                    <a:pt x="508813" y="84820"/>
                  </a:cubicBezTo>
                  <a:close/>
                  <a:moveTo>
                    <a:pt x="98756" y="84820"/>
                  </a:moveTo>
                  <a:cubicBezTo>
                    <a:pt x="106414" y="84820"/>
                    <a:pt x="112622" y="90997"/>
                    <a:pt x="112622" y="98616"/>
                  </a:cubicBezTo>
                  <a:cubicBezTo>
                    <a:pt x="112622" y="106235"/>
                    <a:pt x="106414" y="112412"/>
                    <a:pt x="98756" y="112412"/>
                  </a:cubicBezTo>
                  <a:cubicBezTo>
                    <a:pt x="91098" y="112412"/>
                    <a:pt x="84890" y="106235"/>
                    <a:pt x="84890" y="98616"/>
                  </a:cubicBezTo>
                  <a:cubicBezTo>
                    <a:pt x="84890" y="90997"/>
                    <a:pt x="91098" y="84820"/>
                    <a:pt x="98756" y="84820"/>
                  </a:cubicBezTo>
                  <a:close/>
                  <a:moveTo>
                    <a:pt x="303775" y="82773"/>
                  </a:moveTo>
                  <a:cubicBezTo>
                    <a:pt x="425634" y="82773"/>
                    <a:pt x="524795" y="181776"/>
                    <a:pt x="524795" y="303352"/>
                  </a:cubicBezTo>
                  <a:cubicBezTo>
                    <a:pt x="524795" y="310995"/>
                    <a:pt x="518564" y="317127"/>
                    <a:pt x="510998" y="317127"/>
                  </a:cubicBezTo>
                  <a:lnTo>
                    <a:pt x="510998" y="317216"/>
                  </a:lnTo>
                  <a:lnTo>
                    <a:pt x="420650" y="317216"/>
                  </a:lnTo>
                  <a:cubicBezTo>
                    <a:pt x="419849" y="341122"/>
                    <a:pt x="417178" y="364229"/>
                    <a:pt x="412549" y="386091"/>
                  </a:cubicBezTo>
                  <a:lnTo>
                    <a:pt x="428127" y="386091"/>
                  </a:lnTo>
                  <a:cubicBezTo>
                    <a:pt x="435693" y="386091"/>
                    <a:pt x="441924" y="392312"/>
                    <a:pt x="441924" y="399866"/>
                  </a:cubicBezTo>
                  <a:cubicBezTo>
                    <a:pt x="441924" y="407509"/>
                    <a:pt x="435693" y="413730"/>
                    <a:pt x="428127" y="413730"/>
                  </a:cubicBezTo>
                  <a:lnTo>
                    <a:pt x="405517" y="413730"/>
                  </a:lnTo>
                  <a:cubicBezTo>
                    <a:pt x="403648" y="419951"/>
                    <a:pt x="401868" y="426350"/>
                    <a:pt x="399554" y="432304"/>
                  </a:cubicBezTo>
                  <a:cubicBezTo>
                    <a:pt x="397506" y="437903"/>
                    <a:pt x="392254" y="441280"/>
                    <a:pt x="386647" y="441280"/>
                  </a:cubicBezTo>
                  <a:cubicBezTo>
                    <a:pt x="385044" y="441280"/>
                    <a:pt x="383442" y="441013"/>
                    <a:pt x="381840" y="440391"/>
                  </a:cubicBezTo>
                  <a:cubicBezTo>
                    <a:pt x="374630" y="437725"/>
                    <a:pt x="371069" y="429727"/>
                    <a:pt x="373740" y="422617"/>
                  </a:cubicBezTo>
                  <a:cubicBezTo>
                    <a:pt x="374808" y="419773"/>
                    <a:pt x="375609" y="416663"/>
                    <a:pt x="376588" y="413730"/>
                  </a:cubicBezTo>
                  <a:lnTo>
                    <a:pt x="317572" y="413730"/>
                  </a:lnTo>
                  <a:lnTo>
                    <a:pt x="317572" y="495847"/>
                  </a:lnTo>
                  <a:cubicBezTo>
                    <a:pt x="398574" y="490070"/>
                    <a:pt x="468361" y="433726"/>
                    <a:pt x="490169" y="354897"/>
                  </a:cubicBezTo>
                  <a:cubicBezTo>
                    <a:pt x="492216" y="347521"/>
                    <a:pt x="499782" y="343255"/>
                    <a:pt x="507171" y="345299"/>
                  </a:cubicBezTo>
                  <a:cubicBezTo>
                    <a:pt x="514470" y="347254"/>
                    <a:pt x="518831" y="354897"/>
                    <a:pt x="516784" y="362185"/>
                  </a:cubicBezTo>
                  <a:cubicBezTo>
                    <a:pt x="490525" y="457455"/>
                    <a:pt x="402847" y="524019"/>
                    <a:pt x="303775" y="524019"/>
                  </a:cubicBezTo>
                  <a:cubicBezTo>
                    <a:pt x="181916" y="524019"/>
                    <a:pt x="82844" y="425017"/>
                    <a:pt x="82844" y="303352"/>
                  </a:cubicBezTo>
                  <a:cubicBezTo>
                    <a:pt x="82844" y="181776"/>
                    <a:pt x="181916" y="82773"/>
                    <a:pt x="303775" y="82773"/>
                  </a:cubicBezTo>
                  <a:close/>
                  <a:moveTo>
                    <a:pt x="448761" y="38740"/>
                  </a:moveTo>
                  <a:cubicBezTo>
                    <a:pt x="456380" y="38740"/>
                    <a:pt x="462557" y="44932"/>
                    <a:pt x="462557" y="52571"/>
                  </a:cubicBezTo>
                  <a:cubicBezTo>
                    <a:pt x="462557" y="60210"/>
                    <a:pt x="456380" y="66402"/>
                    <a:pt x="448761" y="66402"/>
                  </a:cubicBezTo>
                  <a:cubicBezTo>
                    <a:pt x="441142" y="66402"/>
                    <a:pt x="434965" y="60210"/>
                    <a:pt x="434965" y="52571"/>
                  </a:cubicBezTo>
                  <a:cubicBezTo>
                    <a:pt x="434965" y="44932"/>
                    <a:pt x="441142" y="38740"/>
                    <a:pt x="448761" y="38740"/>
                  </a:cubicBezTo>
                  <a:close/>
                  <a:moveTo>
                    <a:pt x="158808" y="38740"/>
                  </a:moveTo>
                  <a:cubicBezTo>
                    <a:pt x="166427" y="38740"/>
                    <a:pt x="172604" y="44932"/>
                    <a:pt x="172604" y="52571"/>
                  </a:cubicBezTo>
                  <a:cubicBezTo>
                    <a:pt x="172604" y="60210"/>
                    <a:pt x="166427" y="66402"/>
                    <a:pt x="158808" y="66402"/>
                  </a:cubicBezTo>
                  <a:cubicBezTo>
                    <a:pt x="151189" y="66402"/>
                    <a:pt x="145012" y="60210"/>
                    <a:pt x="145012" y="52571"/>
                  </a:cubicBezTo>
                  <a:cubicBezTo>
                    <a:pt x="145012" y="44932"/>
                    <a:pt x="151189" y="38740"/>
                    <a:pt x="158808" y="38740"/>
                  </a:cubicBezTo>
                  <a:close/>
                  <a:moveTo>
                    <a:pt x="378866" y="9879"/>
                  </a:moveTo>
                  <a:cubicBezTo>
                    <a:pt x="386505" y="9879"/>
                    <a:pt x="392697" y="16040"/>
                    <a:pt x="392697" y="23640"/>
                  </a:cubicBezTo>
                  <a:cubicBezTo>
                    <a:pt x="392697" y="31240"/>
                    <a:pt x="386505" y="37401"/>
                    <a:pt x="378866" y="37401"/>
                  </a:cubicBezTo>
                  <a:cubicBezTo>
                    <a:pt x="371227" y="37401"/>
                    <a:pt x="365035" y="31240"/>
                    <a:pt x="365035" y="23640"/>
                  </a:cubicBezTo>
                  <a:cubicBezTo>
                    <a:pt x="365035" y="16040"/>
                    <a:pt x="371227" y="9879"/>
                    <a:pt x="378866" y="9879"/>
                  </a:cubicBezTo>
                  <a:close/>
                  <a:moveTo>
                    <a:pt x="228738" y="9879"/>
                  </a:moveTo>
                  <a:cubicBezTo>
                    <a:pt x="236357" y="9879"/>
                    <a:pt x="242534" y="16040"/>
                    <a:pt x="242534" y="23640"/>
                  </a:cubicBezTo>
                  <a:cubicBezTo>
                    <a:pt x="242534" y="31240"/>
                    <a:pt x="236357" y="37401"/>
                    <a:pt x="228738" y="37401"/>
                  </a:cubicBezTo>
                  <a:cubicBezTo>
                    <a:pt x="221119" y="37401"/>
                    <a:pt x="214942" y="31240"/>
                    <a:pt x="214942" y="23640"/>
                  </a:cubicBezTo>
                  <a:cubicBezTo>
                    <a:pt x="214942" y="16040"/>
                    <a:pt x="221119" y="9879"/>
                    <a:pt x="228738" y="9879"/>
                  </a:cubicBezTo>
                  <a:close/>
                  <a:moveTo>
                    <a:pt x="303749" y="0"/>
                  </a:moveTo>
                  <a:cubicBezTo>
                    <a:pt x="311368" y="0"/>
                    <a:pt x="317545" y="6161"/>
                    <a:pt x="317545" y="13761"/>
                  </a:cubicBezTo>
                  <a:cubicBezTo>
                    <a:pt x="317545" y="21361"/>
                    <a:pt x="311368" y="27522"/>
                    <a:pt x="303749" y="27522"/>
                  </a:cubicBezTo>
                  <a:cubicBezTo>
                    <a:pt x="296130" y="27522"/>
                    <a:pt x="289953" y="21361"/>
                    <a:pt x="289953" y="13761"/>
                  </a:cubicBezTo>
                  <a:cubicBezTo>
                    <a:pt x="289953" y="6161"/>
                    <a:pt x="296130" y="0"/>
                    <a:pt x="30374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nvGrpSpPr>
            <p:cNvPr id="31" name="组合 30">
              <a:extLst>
                <a:ext uri="{FF2B5EF4-FFF2-40B4-BE49-F238E27FC236}">
                  <a16:creationId xmlns:a16="http://schemas.microsoft.com/office/drawing/2014/main" xmlns="" id="{6108E04A-0599-41B4-9351-B42F21E10DB2}"/>
                </a:ext>
              </a:extLst>
            </p:cNvPr>
            <p:cNvGrpSpPr/>
            <p:nvPr/>
          </p:nvGrpSpPr>
          <p:grpSpPr>
            <a:xfrm flipH="1">
              <a:off x="8270898" y="4256071"/>
              <a:ext cx="2699694" cy="1168647"/>
              <a:chOff x="1895297" y="2159076"/>
              <a:chExt cx="2228941" cy="964866"/>
            </a:xfrm>
          </p:grpSpPr>
          <p:sp>
            <p:nvSpPr>
              <p:cNvPr id="32" name="Rectangle 16">
                <a:extLst>
                  <a:ext uri="{FF2B5EF4-FFF2-40B4-BE49-F238E27FC236}">
                    <a16:creationId xmlns:a16="http://schemas.microsoft.com/office/drawing/2014/main" xmlns="" id="{39275F4D-BBB1-44F8-A5BF-982628FFE8AB}"/>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3" name="Title 11">
                <a:extLst>
                  <a:ext uri="{FF2B5EF4-FFF2-40B4-BE49-F238E27FC236}">
                    <a16:creationId xmlns:a16="http://schemas.microsoft.com/office/drawing/2014/main" xmlns="" id="{CDED76FF-7258-41C7-9293-95725DD34C27}"/>
                  </a:ext>
                </a:extLst>
              </p:cNvPr>
              <p:cNvSpPr txBox="1">
                <a:spLocks/>
              </p:cNvSpPr>
              <p:nvPr/>
            </p:nvSpPr>
            <p:spPr>
              <a:xfrm flipH="1">
                <a:off x="2517083" y="2159076"/>
                <a:ext cx="1607155" cy="330342"/>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l"/>
                <a:r>
                  <a:rPr lang="zh-CN" altLang="en-US" dirty="0"/>
                  <a:t>标题文字添加</a:t>
                </a:r>
                <a:endParaRPr lang="en-US" dirty="0"/>
              </a:p>
            </p:txBody>
          </p:sp>
        </p:grpSp>
      </p:grpSp>
    </p:spTree>
    <p:extLst>
      <p:ext uri="{BB962C8B-B14F-4D97-AF65-F5344CB8AC3E}">
        <p14:creationId xmlns:p14="http://schemas.microsoft.com/office/powerpoint/2010/main" val="213398633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anim calcmode="lin" valueType="num">
                                      <p:cBhvr>
                                        <p:cTn id="32" dur="500" fill="hold"/>
                                        <p:tgtEl>
                                          <p:spTgt spid="39"/>
                                        </p:tgtEl>
                                        <p:attrNameLst>
                                          <p:attrName>ppt_x</p:attrName>
                                        </p:attrNameLst>
                                      </p:cBhvr>
                                      <p:tavLst>
                                        <p:tav tm="0">
                                          <p:val>
                                            <p:strVal val="#ppt_x"/>
                                          </p:val>
                                        </p:tav>
                                        <p:tav tm="100000">
                                          <p:val>
                                            <p:strVal val="#ppt_x"/>
                                          </p:val>
                                        </p:tav>
                                      </p:tavLst>
                                    </p:anim>
                                    <p:anim calcmode="lin" valueType="num">
                                      <p:cBhvr>
                                        <p:cTn id="33"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 name="组合 1">
            <a:extLst>
              <a:ext uri="{FF2B5EF4-FFF2-40B4-BE49-F238E27FC236}">
                <a16:creationId xmlns:a16="http://schemas.microsoft.com/office/drawing/2014/main" xmlns="" id="{6AA2E264-EC55-4DFB-876B-99D00E8FF889}"/>
              </a:ext>
            </a:extLst>
          </p:cNvPr>
          <p:cNvGrpSpPr/>
          <p:nvPr/>
        </p:nvGrpSpPr>
        <p:grpSpPr>
          <a:xfrm>
            <a:off x="304524" y="218311"/>
            <a:ext cx="2709515" cy="634024"/>
            <a:chOff x="4577110" y="2729283"/>
            <a:chExt cx="2709515" cy="634024"/>
          </a:xfrm>
        </p:grpSpPr>
        <p:sp>
          <p:nvSpPr>
            <p:cNvPr id="3" name="文本框 2">
              <a:extLst>
                <a:ext uri="{FF2B5EF4-FFF2-40B4-BE49-F238E27FC236}">
                  <a16:creationId xmlns:a16="http://schemas.microsoft.com/office/drawing/2014/main" xmlns="" id="{CD9B609A-3ED8-4FC2-AB9F-E592C514457D}"/>
                </a:ext>
              </a:extLst>
            </p:cNvPr>
            <p:cNvSpPr txBox="1"/>
            <p:nvPr/>
          </p:nvSpPr>
          <p:spPr>
            <a:xfrm>
              <a:off x="5271556" y="2729283"/>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公司简介</a:t>
              </a:r>
            </a:p>
          </p:txBody>
        </p:sp>
        <p:sp>
          <p:nvSpPr>
            <p:cNvPr id="4" name="文本框 3">
              <a:extLst>
                <a:ext uri="{FF2B5EF4-FFF2-40B4-BE49-F238E27FC236}">
                  <a16:creationId xmlns:a16="http://schemas.microsoft.com/office/drawing/2014/main" xmlns="" id="{55325583-F289-4EB7-98AE-0A4D3FECB8D0}"/>
                </a:ext>
              </a:extLst>
            </p:cNvPr>
            <p:cNvSpPr txBox="1"/>
            <p:nvPr/>
          </p:nvSpPr>
          <p:spPr>
            <a:xfrm>
              <a:off x="5286313" y="3117086"/>
              <a:ext cx="2000312" cy="246221"/>
            </a:xfrm>
            <a:prstGeom prst="rect">
              <a:avLst/>
            </a:prstGeom>
            <a:noFill/>
          </p:spPr>
          <p:txBody>
            <a:bodyPr wrap="square" rtlCol="0">
              <a:spAutoFit/>
            </a:bodyPr>
            <a:lstStyle/>
            <a:p>
              <a:pPr lvl="0" algn="dist"/>
              <a:r>
                <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rPr>
                <a:t>COMPANY PROFILE</a:t>
              </a:r>
            </a:p>
          </p:txBody>
        </p:sp>
        <p:sp>
          <p:nvSpPr>
            <p:cNvPr id="5" name="椭圆 4">
              <a:extLst>
                <a:ext uri="{FF2B5EF4-FFF2-40B4-BE49-F238E27FC236}">
                  <a16:creationId xmlns:a16="http://schemas.microsoft.com/office/drawing/2014/main" xmlns="" id="{F56CB33F-DFFB-4746-B5DB-08291307ABBB}"/>
                </a:ext>
              </a:extLst>
            </p:cNvPr>
            <p:cNvSpPr/>
            <p:nvPr/>
          </p:nvSpPr>
          <p:spPr>
            <a:xfrm>
              <a:off x="4577110" y="2781984"/>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6" name="文本框 5">
              <a:extLst>
                <a:ext uri="{FF2B5EF4-FFF2-40B4-BE49-F238E27FC236}">
                  <a16:creationId xmlns:a16="http://schemas.microsoft.com/office/drawing/2014/main" xmlns="" id="{537379F2-082F-4A7F-88CA-4AD2EBCB5E4F}"/>
                </a:ext>
              </a:extLst>
            </p:cNvPr>
            <p:cNvSpPr txBox="1"/>
            <p:nvPr/>
          </p:nvSpPr>
          <p:spPr>
            <a:xfrm>
              <a:off x="4613411" y="2822433"/>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01</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grpSp>
        <p:nvGrpSpPr>
          <p:cNvPr id="8" name="组合 7">
            <a:extLst>
              <a:ext uri="{FF2B5EF4-FFF2-40B4-BE49-F238E27FC236}">
                <a16:creationId xmlns:a16="http://schemas.microsoft.com/office/drawing/2014/main" xmlns="" id="{A856778B-99E2-4962-B530-A004112C070F}"/>
              </a:ext>
            </a:extLst>
          </p:cNvPr>
          <p:cNvGrpSpPr/>
          <p:nvPr/>
        </p:nvGrpSpPr>
        <p:grpSpPr>
          <a:xfrm>
            <a:off x="4213459" y="1869016"/>
            <a:ext cx="3736508" cy="3812708"/>
            <a:chOff x="4213459" y="1869016"/>
            <a:chExt cx="3736508" cy="3812708"/>
          </a:xfrm>
        </p:grpSpPr>
        <p:sp>
          <p:nvSpPr>
            <p:cNvPr id="9" name="Donut 11">
              <a:extLst>
                <a:ext uri="{FF2B5EF4-FFF2-40B4-BE49-F238E27FC236}">
                  <a16:creationId xmlns:a16="http://schemas.microsoft.com/office/drawing/2014/main" xmlns="" id="{35E57E65-EF22-4CB1-A0EC-52C9716DB62B}"/>
                </a:ext>
              </a:extLst>
            </p:cNvPr>
            <p:cNvSpPr/>
            <p:nvPr/>
          </p:nvSpPr>
          <p:spPr>
            <a:xfrm>
              <a:off x="4438650" y="2129070"/>
              <a:ext cx="3314700" cy="3314700"/>
            </a:xfrm>
            <a:prstGeom prst="diamond">
              <a:avLst/>
            </a:pr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10" name="Oval 35">
              <a:extLst>
                <a:ext uri="{FF2B5EF4-FFF2-40B4-BE49-F238E27FC236}">
                  <a16:creationId xmlns:a16="http://schemas.microsoft.com/office/drawing/2014/main" xmlns="" id="{32BB11B6-0DD5-4463-8BA7-367F4D8EE28B}"/>
                </a:ext>
              </a:extLst>
            </p:cNvPr>
            <p:cNvSpPr/>
            <p:nvPr/>
          </p:nvSpPr>
          <p:spPr>
            <a:xfrm>
              <a:off x="5708884" y="1869016"/>
              <a:ext cx="774233" cy="774233"/>
            </a:xfrm>
            <a:prstGeom prst="diamond">
              <a:avLst/>
            </a:prstGeom>
            <a:gradFill flip="none" rotWithShape="1">
              <a:gsLst>
                <a:gs pos="0">
                  <a:srgbClr val="FA920D">
                    <a:alpha val="50000"/>
                  </a:srgbClr>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Light" panose="020B0300000000000000" pitchFamily="34" charset="-122"/>
              </a:endParaRPr>
            </a:p>
          </p:txBody>
        </p:sp>
        <p:sp>
          <p:nvSpPr>
            <p:cNvPr id="11" name="Oval 38">
              <a:extLst>
                <a:ext uri="{FF2B5EF4-FFF2-40B4-BE49-F238E27FC236}">
                  <a16:creationId xmlns:a16="http://schemas.microsoft.com/office/drawing/2014/main" xmlns="" id="{4CD0C670-00CA-4061-B36E-AF4AA21620A4}"/>
                </a:ext>
              </a:extLst>
            </p:cNvPr>
            <p:cNvSpPr/>
            <p:nvPr/>
          </p:nvSpPr>
          <p:spPr>
            <a:xfrm>
              <a:off x="7175734" y="3399304"/>
              <a:ext cx="774233" cy="774233"/>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sp>
          <p:nvSpPr>
            <p:cNvPr id="12" name="Oval 40">
              <a:extLst>
                <a:ext uri="{FF2B5EF4-FFF2-40B4-BE49-F238E27FC236}">
                  <a16:creationId xmlns:a16="http://schemas.microsoft.com/office/drawing/2014/main" xmlns="" id="{204358EB-3033-4D33-B526-972E251B7999}"/>
                </a:ext>
              </a:extLst>
            </p:cNvPr>
            <p:cNvSpPr/>
            <p:nvPr/>
          </p:nvSpPr>
          <p:spPr>
            <a:xfrm>
              <a:off x="4213459" y="3399304"/>
              <a:ext cx="774233" cy="774233"/>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sp>
          <p:nvSpPr>
            <p:cNvPr id="13" name="Oval 45">
              <a:extLst>
                <a:ext uri="{FF2B5EF4-FFF2-40B4-BE49-F238E27FC236}">
                  <a16:creationId xmlns:a16="http://schemas.microsoft.com/office/drawing/2014/main" xmlns="" id="{47AB285A-5A22-4D9B-994E-F8FBBAD59D80}"/>
                </a:ext>
              </a:extLst>
            </p:cNvPr>
            <p:cNvSpPr/>
            <p:nvPr/>
          </p:nvSpPr>
          <p:spPr>
            <a:xfrm>
              <a:off x="5708884" y="4907491"/>
              <a:ext cx="774233" cy="774233"/>
            </a:xfrm>
            <a:prstGeom prst="diamond">
              <a:avLst/>
            </a:prstGeom>
            <a:gradFill flip="none" rotWithShape="1">
              <a:gsLst>
                <a:gs pos="0">
                  <a:srgbClr val="FA920D">
                    <a:alpha val="50000"/>
                  </a:srgbClr>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Light" panose="020B0300000000000000" pitchFamily="34" charset="-122"/>
              </a:endParaRPr>
            </a:p>
          </p:txBody>
        </p:sp>
        <p:sp>
          <p:nvSpPr>
            <p:cNvPr id="14" name="Oval 66">
              <a:extLst>
                <a:ext uri="{FF2B5EF4-FFF2-40B4-BE49-F238E27FC236}">
                  <a16:creationId xmlns:a16="http://schemas.microsoft.com/office/drawing/2014/main" xmlns="" id="{A6875558-F76F-4DB9-BFEF-EA08E9112951}"/>
                </a:ext>
              </a:extLst>
            </p:cNvPr>
            <p:cNvSpPr/>
            <p:nvPr/>
          </p:nvSpPr>
          <p:spPr>
            <a:xfrm>
              <a:off x="5410200" y="3100620"/>
              <a:ext cx="1371600" cy="1371600"/>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lumMod val="75000"/>
                      <a:lumOff val="25000"/>
                    </a:prstClr>
                  </a:solidFill>
                  <a:latin typeface="思源黑体 CN Bold" panose="020B0800000000000000" pitchFamily="34" charset="-122"/>
                  <a:ea typeface="思源黑体 CN Light" panose="020B0300000000000000" pitchFamily="34" charset="-122"/>
                </a:rPr>
                <a:t>您的</a:t>
              </a:r>
              <a:endParaRPr lang="en-US" altLang="zh-CN" sz="1600" b="1" dirty="0">
                <a:solidFill>
                  <a:prstClr val="black">
                    <a:lumMod val="75000"/>
                    <a:lumOff val="25000"/>
                  </a:prstClr>
                </a:solidFill>
                <a:latin typeface="思源黑体 CN Bold" panose="020B0800000000000000" pitchFamily="34" charset="-122"/>
                <a:ea typeface="思源黑体 CN Light" panose="020B03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lumMod val="75000"/>
                      <a:lumOff val="25000"/>
                    </a:prstClr>
                  </a:solidFill>
                  <a:latin typeface="思源黑体 CN Bold" panose="020B0800000000000000" pitchFamily="34" charset="-122"/>
                  <a:ea typeface="思源黑体 CN Light" panose="020B0300000000000000" pitchFamily="34" charset="-122"/>
                </a:rPr>
                <a:t>标题</a:t>
              </a:r>
              <a:endParaRPr kumimoji="0" lang="en-US" sz="16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mn-ea"/>
                <a:cs typeface="+mn-cs"/>
              </a:endParaRPr>
            </a:p>
          </p:txBody>
        </p:sp>
        <p:sp>
          <p:nvSpPr>
            <p:cNvPr id="15" name="Arc 67">
              <a:extLst>
                <a:ext uri="{FF2B5EF4-FFF2-40B4-BE49-F238E27FC236}">
                  <a16:creationId xmlns:a16="http://schemas.microsoft.com/office/drawing/2014/main" xmlns="" id="{A3820238-766A-4EC2-9F93-939109B73D05}"/>
                </a:ext>
              </a:extLst>
            </p:cNvPr>
            <p:cNvSpPr/>
            <p:nvPr/>
          </p:nvSpPr>
          <p:spPr>
            <a:xfrm>
              <a:off x="5410200" y="3100620"/>
              <a:ext cx="1371600" cy="1371600"/>
            </a:xfrm>
            <a:prstGeom prst="arc">
              <a:avLst>
                <a:gd name="adj1" fmla="val 10883891"/>
                <a:gd name="adj2" fmla="val 8361551"/>
              </a:avLst>
            </a:prstGeom>
            <a:noFill/>
            <a:ln w="38100">
              <a:solidFill>
                <a:srgbClr val="D254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16" name="Freeform 179">
              <a:extLst>
                <a:ext uri="{FF2B5EF4-FFF2-40B4-BE49-F238E27FC236}">
                  <a16:creationId xmlns:a16="http://schemas.microsoft.com/office/drawing/2014/main" xmlns="" id="{F0B8CD73-70A7-417E-AF3F-A8DAF593145F}"/>
                </a:ext>
              </a:extLst>
            </p:cNvPr>
            <p:cNvSpPr>
              <a:spLocks noEditPoints="1"/>
            </p:cNvSpPr>
            <p:nvPr/>
          </p:nvSpPr>
          <p:spPr bwMode="auto">
            <a:xfrm>
              <a:off x="6025357" y="2114051"/>
              <a:ext cx="141287" cy="284163"/>
            </a:xfrm>
            <a:custGeom>
              <a:avLst/>
              <a:gdLst>
                <a:gd name="T0" fmla="*/ 178 w 448"/>
                <a:gd name="T1" fmla="*/ 468 h 897"/>
                <a:gd name="T2" fmla="*/ 180 w 448"/>
                <a:gd name="T3" fmla="*/ 460 h 897"/>
                <a:gd name="T4" fmla="*/ 176 w 448"/>
                <a:gd name="T5" fmla="*/ 455 h 897"/>
                <a:gd name="T6" fmla="*/ 171 w 448"/>
                <a:gd name="T7" fmla="*/ 451 h 897"/>
                <a:gd name="T8" fmla="*/ 165 w 448"/>
                <a:gd name="T9" fmla="*/ 449 h 897"/>
                <a:gd name="T10" fmla="*/ 131 w 448"/>
                <a:gd name="T11" fmla="*/ 30 h 897"/>
                <a:gd name="T12" fmla="*/ 227 w 448"/>
                <a:gd name="T13" fmla="*/ 306 h 897"/>
                <a:gd name="T14" fmla="*/ 224 w 448"/>
                <a:gd name="T15" fmla="*/ 314 h 897"/>
                <a:gd name="T16" fmla="*/ 226 w 448"/>
                <a:gd name="T17" fmla="*/ 321 h 897"/>
                <a:gd name="T18" fmla="*/ 232 w 448"/>
                <a:gd name="T19" fmla="*/ 327 h 897"/>
                <a:gd name="T20" fmla="*/ 239 w 448"/>
                <a:gd name="T21" fmla="*/ 329 h 897"/>
                <a:gd name="T22" fmla="*/ 84 w 448"/>
                <a:gd name="T23" fmla="*/ 797 h 897"/>
                <a:gd name="T24" fmla="*/ 266 w 448"/>
                <a:gd name="T25" fmla="*/ 299 h 897"/>
                <a:gd name="T26" fmla="*/ 448 w 448"/>
                <a:gd name="T27" fmla="*/ 20 h 897"/>
                <a:gd name="T28" fmla="*/ 448 w 448"/>
                <a:gd name="T29" fmla="*/ 12 h 897"/>
                <a:gd name="T30" fmla="*/ 444 w 448"/>
                <a:gd name="T31" fmla="*/ 5 h 897"/>
                <a:gd name="T32" fmla="*/ 437 w 448"/>
                <a:gd name="T33" fmla="*/ 0 h 897"/>
                <a:gd name="T34" fmla="*/ 120 w 448"/>
                <a:gd name="T35" fmla="*/ 0 h 897"/>
                <a:gd name="T36" fmla="*/ 110 w 448"/>
                <a:gd name="T37" fmla="*/ 4 h 897"/>
                <a:gd name="T38" fmla="*/ 105 w 448"/>
                <a:gd name="T39" fmla="*/ 12 h 897"/>
                <a:gd name="T40" fmla="*/ 0 w 448"/>
                <a:gd name="T41" fmla="*/ 463 h 897"/>
                <a:gd name="T42" fmla="*/ 1 w 448"/>
                <a:gd name="T43" fmla="*/ 470 h 897"/>
                <a:gd name="T44" fmla="*/ 5 w 448"/>
                <a:gd name="T45" fmla="*/ 475 h 897"/>
                <a:gd name="T46" fmla="*/ 12 w 448"/>
                <a:gd name="T47" fmla="*/ 478 h 897"/>
                <a:gd name="T48" fmla="*/ 144 w 448"/>
                <a:gd name="T49" fmla="*/ 478 h 897"/>
                <a:gd name="T50" fmla="*/ 30 w 448"/>
                <a:gd name="T51" fmla="*/ 883 h 897"/>
                <a:gd name="T52" fmla="*/ 34 w 448"/>
                <a:gd name="T53" fmla="*/ 892 h 897"/>
                <a:gd name="T54" fmla="*/ 42 w 448"/>
                <a:gd name="T55" fmla="*/ 897 h 897"/>
                <a:gd name="T56" fmla="*/ 48 w 448"/>
                <a:gd name="T57" fmla="*/ 897 h 897"/>
                <a:gd name="T58" fmla="*/ 54 w 448"/>
                <a:gd name="T59" fmla="*/ 893 h 897"/>
                <a:gd name="T60" fmla="*/ 446 w 448"/>
                <a:gd name="T61" fmla="*/ 322 h 897"/>
                <a:gd name="T62" fmla="*/ 448 w 448"/>
                <a:gd name="T63" fmla="*/ 315 h 897"/>
                <a:gd name="T64" fmla="*/ 447 w 448"/>
                <a:gd name="T65" fmla="*/ 307 h 897"/>
                <a:gd name="T66" fmla="*/ 441 w 448"/>
                <a:gd name="T67" fmla="*/ 301 h 897"/>
                <a:gd name="T68" fmla="*/ 433 w 448"/>
                <a:gd name="T69" fmla="*/ 299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8" h="897">
                  <a:moveTo>
                    <a:pt x="84" y="797"/>
                  </a:moveTo>
                  <a:lnTo>
                    <a:pt x="178" y="468"/>
                  </a:lnTo>
                  <a:lnTo>
                    <a:pt x="180" y="465"/>
                  </a:lnTo>
                  <a:lnTo>
                    <a:pt x="180" y="460"/>
                  </a:lnTo>
                  <a:lnTo>
                    <a:pt x="178" y="457"/>
                  </a:lnTo>
                  <a:lnTo>
                    <a:pt x="176" y="455"/>
                  </a:lnTo>
                  <a:lnTo>
                    <a:pt x="174" y="452"/>
                  </a:lnTo>
                  <a:lnTo>
                    <a:pt x="171" y="451"/>
                  </a:lnTo>
                  <a:lnTo>
                    <a:pt x="168" y="449"/>
                  </a:lnTo>
                  <a:lnTo>
                    <a:pt x="165" y="449"/>
                  </a:lnTo>
                  <a:lnTo>
                    <a:pt x="34" y="449"/>
                  </a:lnTo>
                  <a:lnTo>
                    <a:pt x="131" y="30"/>
                  </a:lnTo>
                  <a:lnTo>
                    <a:pt x="406" y="30"/>
                  </a:lnTo>
                  <a:lnTo>
                    <a:pt x="227" y="306"/>
                  </a:lnTo>
                  <a:lnTo>
                    <a:pt x="224" y="310"/>
                  </a:lnTo>
                  <a:lnTo>
                    <a:pt x="224" y="314"/>
                  </a:lnTo>
                  <a:lnTo>
                    <a:pt x="224" y="318"/>
                  </a:lnTo>
                  <a:lnTo>
                    <a:pt x="226" y="321"/>
                  </a:lnTo>
                  <a:lnTo>
                    <a:pt x="229" y="324"/>
                  </a:lnTo>
                  <a:lnTo>
                    <a:pt x="232" y="327"/>
                  </a:lnTo>
                  <a:lnTo>
                    <a:pt x="235" y="329"/>
                  </a:lnTo>
                  <a:lnTo>
                    <a:pt x="239" y="329"/>
                  </a:lnTo>
                  <a:lnTo>
                    <a:pt x="405" y="329"/>
                  </a:lnTo>
                  <a:lnTo>
                    <a:pt x="84" y="797"/>
                  </a:lnTo>
                  <a:close/>
                  <a:moveTo>
                    <a:pt x="433" y="299"/>
                  </a:moveTo>
                  <a:lnTo>
                    <a:pt x="266" y="299"/>
                  </a:lnTo>
                  <a:lnTo>
                    <a:pt x="446" y="24"/>
                  </a:lnTo>
                  <a:lnTo>
                    <a:pt x="448" y="20"/>
                  </a:lnTo>
                  <a:lnTo>
                    <a:pt x="448" y="15"/>
                  </a:lnTo>
                  <a:lnTo>
                    <a:pt x="448" y="12"/>
                  </a:lnTo>
                  <a:lnTo>
                    <a:pt x="447" y="8"/>
                  </a:lnTo>
                  <a:lnTo>
                    <a:pt x="444" y="5"/>
                  </a:lnTo>
                  <a:lnTo>
                    <a:pt x="441" y="3"/>
                  </a:lnTo>
                  <a:lnTo>
                    <a:pt x="437" y="0"/>
                  </a:lnTo>
                  <a:lnTo>
                    <a:pt x="433" y="0"/>
                  </a:lnTo>
                  <a:lnTo>
                    <a:pt x="120" y="0"/>
                  </a:lnTo>
                  <a:lnTo>
                    <a:pt x="114" y="2"/>
                  </a:lnTo>
                  <a:lnTo>
                    <a:pt x="110" y="4"/>
                  </a:lnTo>
                  <a:lnTo>
                    <a:pt x="107" y="7"/>
                  </a:lnTo>
                  <a:lnTo>
                    <a:pt x="105" y="12"/>
                  </a:lnTo>
                  <a:lnTo>
                    <a:pt x="1" y="460"/>
                  </a:lnTo>
                  <a:lnTo>
                    <a:pt x="0" y="463"/>
                  </a:lnTo>
                  <a:lnTo>
                    <a:pt x="0" y="467"/>
                  </a:lnTo>
                  <a:lnTo>
                    <a:pt x="1" y="470"/>
                  </a:lnTo>
                  <a:lnTo>
                    <a:pt x="3" y="473"/>
                  </a:lnTo>
                  <a:lnTo>
                    <a:pt x="5" y="475"/>
                  </a:lnTo>
                  <a:lnTo>
                    <a:pt x="8" y="477"/>
                  </a:lnTo>
                  <a:lnTo>
                    <a:pt x="12" y="478"/>
                  </a:lnTo>
                  <a:lnTo>
                    <a:pt x="15" y="478"/>
                  </a:lnTo>
                  <a:lnTo>
                    <a:pt x="144" y="478"/>
                  </a:lnTo>
                  <a:lnTo>
                    <a:pt x="31" y="877"/>
                  </a:lnTo>
                  <a:lnTo>
                    <a:pt x="30" y="883"/>
                  </a:lnTo>
                  <a:lnTo>
                    <a:pt x="31" y="888"/>
                  </a:lnTo>
                  <a:lnTo>
                    <a:pt x="34" y="892"/>
                  </a:lnTo>
                  <a:lnTo>
                    <a:pt x="38" y="895"/>
                  </a:lnTo>
                  <a:lnTo>
                    <a:pt x="42" y="897"/>
                  </a:lnTo>
                  <a:lnTo>
                    <a:pt x="45" y="897"/>
                  </a:lnTo>
                  <a:lnTo>
                    <a:pt x="48" y="897"/>
                  </a:lnTo>
                  <a:lnTo>
                    <a:pt x="51" y="895"/>
                  </a:lnTo>
                  <a:lnTo>
                    <a:pt x="54" y="893"/>
                  </a:lnTo>
                  <a:lnTo>
                    <a:pt x="58" y="890"/>
                  </a:lnTo>
                  <a:lnTo>
                    <a:pt x="446" y="322"/>
                  </a:lnTo>
                  <a:lnTo>
                    <a:pt x="448" y="319"/>
                  </a:lnTo>
                  <a:lnTo>
                    <a:pt x="448" y="315"/>
                  </a:lnTo>
                  <a:lnTo>
                    <a:pt x="448" y="311"/>
                  </a:lnTo>
                  <a:lnTo>
                    <a:pt x="447" y="307"/>
                  </a:lnTo>
                  <a:lnTo>
                    <a:pt x="444" y="304"/>
                  </a:lnTo>
                  <a:lnTo>
                    <a:pt x="441" y="301"/>
                  </a:lnTo>
                  <a:lnTo>
                    <a:pt x="437" y="300"/>
                  </a:lnTo>
                  <a:lnTo>
                    <a:pt x="433" y="299"/>
                  </a:lnTo>
                  <a:lnTo>
                    <a:pt x="433" y="2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grpSp>
          <p:nvGrpSpPr>
            <p:cNvPr id="17" name="Group 69">
              <a:extLst>
                <a:ext uri="{FF2B5EF4-FFF2-40B4-BE49-F238E27FC236}">
                  <a16:creationId xmlns:a16="http://schemas.microsoft.com/office/drawing/2014/main" xmlns="" id="{2D9184EA-F782-409F-9AFD-11385EDD37C0}"/>
                </a:ext>
              </a:extLst>
            </p:cNvPr>
            <p:cNvGrpSpPr/>
            <p:nvPr/>
          </p:nvGrpSpPr>
          <p:grpSpPr>
            <a:xfrm>
              <a:off x="7419975" y="3671326"/>
              <a:ext cx="285750" cy="230188"/>
              <a:chOff x="8164513" y="1982788"/>
              <a:chExt cx="285750" cy="230188"/>
            </a:xfrm>
            <a:solidFill>
              <a:schemeClr val="bg1"/>
            </a:solidFill>
          </p:grpSpPr>
          <p:sp>
            <p:nvSpPr>
              <p:cNvPr id="29" name="Freeform 142">
                <a:extLst>
                  <a:ext uri="{FF2B5EF4-FFF2-40B4-BE49-F238E27FC236}">
                    <a16:creationId xmlns:a16="http://schemas.microsoft.com/office/drawing/2014/main" xmlns="" id="{361A22D7-A188-4A9B-8E1E-4481618B97CA}"/>
                  </a:ext>
                </a:extLst>
              </p:cNvPr>
              <p:cNvSpPr>
                <a:spLocks noEditPoints="1"/>
              </p:cNvSpPr>
              <p:nvPr/>
            </p:nvSpPr>
            <p:spPr bwMode="auto">
              <a:xfrm>
                <a:off x="8164513" y="1982788"/>
                <a:ext cx="285750" cy="230188"/>
              </a:xfrm>
              <a:custGeom>
                <a:avLst/>
                <a:gdLst>
                  <a:gd name="T0" fmla="*/ 260 w 902"/>
                  <a:gd name="T1" fmla="*/ 444 h 722"/>
                  <a:gd name="T2" fmla="*/ 251 w 902"/>
                  <a:gd name="T3" fmla="*/ 375 h 722"/>
                  <a:gd name="T4" fmla="*/ 369 w 902"/>
                  <a:gd name="T5" fmla="*/ 301 h 722"/>
                  <a:gd name="T6" fmla="*/ 422 w 902"/>
                  <a:gd name="T7" fmla="*/ 282 h 722"/>
                  <a:gd name="T8" fmla="*/ 450 w 902"/>
                  <a:gd name="T9" fmla="*/ 235 h 722"/>
                  <a:gd name="T10" fmla="*/ 871 w 902"/>
                  <a:gd name="T11" fmla="*/ 415 h 722"/>
                  <a:gd name="T12" fmla="*/ 827 w 902"/>
                  <a:gd name="T13" fmla="*/ 451 h 722"/>
                  <a:gd name="T14" fmla="*/ 663 w 902"/>
                  <a:gd name="T15" fmla="*/ 568 h 722"/>
                  <a:gd name="T16" fmla="*/ 491 w 902"/>
                  <a:gd name="T17" fmla="*/ 572 h 722"/>
                  <a:gd name="T18" fmla="*/ 377 w 902"/>
                  <a:gd name="T19" fmla="*/ 581 h 722"/>
                  <a:gd name="T20" fmla="*/ 382 w 902"/>
                  <a:gd name="T21" fmla="*/ 599 h 722"/>
                  <a:gd name="T22" fmla="*/ 512 w 902"/>
                  <a:gd name="T23" fmla="*/ 610 h 722"/>
                  <a:gd name="T24" fmla="*/ 524 w 902"/>
                  <a:gd name="T25" fmla="*/ 664 h 722"/>
                  <a:gd name="T26" fmla="*/ 436 w 902"/>
                  <a:gd name="T27" fmla="*/ 692 h 722"/>
                  <a:gd name="T28" fmla="*/ 110 w 902"/>
                  <a:gd name="T29" fmla="*/ 660 h 722"/>
                  <a:gd name="T30" fmla="*/ 39 w 902"/>
                  <a:gd name="T31" fmla="*/ 564 h 722"/>
                  <a:gd name="T32" fmla="*/ 34 w 902"/>
                  <a:gd name="T33" fmla="*/ 333 h 722"/>
                  <a:gd name="T34" fmla="*/ 72 w 902"/>
                  <a:gd name="T35" fmla="*/ 234 h 722"/>
                  <a:gd name="T36" fmla="*/ 140 w 902"/>
                  <a:gd name="T37" fmla="*/ 175 h 722"/>
                  <a:gd name="T38" fmla="*/ 240 w 902"/>
                  <a:gd name="T39" fmla="*/ 151 h 722"/>
                  <a:gd name="T40" fmla="*/ 416 w 902"/>
                  <a:gd name="T41" fmla="*/ 177 h 722"/>
                  <a:gd name="T42" fmla="*/ 419 w 902"/>
                  <a:gd name="T43" fmla="*/ 236 h 722"/>
                  <a:gd name="T44" fmla="*/ 392 w 902"/>
                  <a:gd name="T45" fmla="*/ 265 h 722"/>
                  <a:gd name="T46" fmla="*/ 273 w 902"/>
                  <a:gd name="T47" fmla="*/ 277 h 722"/>
                  <a:gd name="T48" fmla="*/ 214 w 902"/>
                  <a:gd name="T49" fmla="*/ 369 h 722"/>
                  <a:gd name="T50" fmla="*/ 171 w 902"/>
                  <a:gd name="T51" fmla="*/ 391 h 722"/>
                  <a:gd name="T52" fmla="*/ 151 w 902"/>
                  <a:gd name="T53" fmla="*/ 401 h 722"/>
                  <a:gd name="T54" fmla="*/ 156 w 902"/>
                  <a:gd name="T55" fmla="*/ 419 h 722"/>
                  <a:gd name="T56" fmla="*/ 210 w 902"/>
                  <a:gd name="T57" fmla="*/ 410 h 722"/>
                  <a:gd name="T58" fmla="*/ 229 w 902"/>
                  <a:gd name="T59" fmla="*/ 455 h 722"/>
                  <a:gd name="T60" fmla="*/ 271 w 902"/>
                  <a:gd name="T61" fmla="*/ 480 h 722"/>
                  <a:gd name="T62" fmla="*/ 671 w 902"/>
                  <a:gd name="T63" fmla="*/ 490 h 722"/>
                  <a:gd name="T64" fmla="*/ 240 w 902"/>
                  <a:gd name="T65" fmla="*/ 67 h 722"/>
                  <a:gd name="T66" fmla="*/ 270 w 902"/>
                  <a:gd name="T67" fmla="*/ 32 h 722"/>
                  <a:gd name="T68" fmla="*/ 863 w 902"/>
                  <a:gd name="T69" fmla="*/ 52 h 722"/>
                  <a:gd name="T70" fmla="*/ 419 w 902"/>
                  <a:gd name="T71" fmla="*/ 139 h 722"/>
                  <a:gd name="T72" fmla="*/ 240 w 902"/>
                  <a:gd name="T73" fmla="*/ 120 h 722"/>
                  <a:gd name="T74" fmla="*/ 251 w 902"/>
                  <a:gd name="T75" fmla="*/ 6 h 722"/>
                  <a:gd name="T76" fmla="*/ 217 w 902"/>
                  <a:gd name="T77" fmla="*/ 35 h 722"/>
                  <a:gd name="T78" fmla="*/ 191 w 902"/>
                  <a:gd name="T79" fmla="*/ 126 h 722"/>
                  <a:gd name="T80" fmla="*/ 66 w 902"/>
                  <a:gd name="T81" fmla="*/ 193 h 722"/>
                  <a:gd name="T82" fmla="*/ 23 w 902"/>
                  <a:gd name="T83" fmla="*/ 263 h 722"/>
                  <a:gd name="T84" fmla="*/ 1 w 902"/>
                  <a:gd name="T85" fmla="*/ 359 h 722"/>
                  <a:gd name="T86" fmla="*/ 4 w 902"/>
                  <a:gd name="T87" fmla="*/ 553 h 722"/>
                  <a:gd name="T88" fmla="*/ 78 w 902"/>
                  <a:gd name="T89" fmla="*/ 673 h 722"/>
                  <a:gd name="T90" fmla="*/ 190 w 902"/>
                  <a:gd name="T91" fmla="*/ 721 h 722"/>
                  <a:gd name="T92" fmla="*/ 501 w 902"/>
                  <a:gd name="T93" fmla="*/ 721 h 722"/>
                  <a:gd name="T94" fmla="*/ 537 w 902"/>
                  <a:gd name="T95" fmla="*/ 701 h 722"/>
                  <a:gd name="T96" fmla="*/ 553 w 902"/>
                  <a:gd name="T97" fmla="*/ 623 h 722"/>
                  <a:gd name="T98" fmla="*/ 675 w 902"/>
                  <a:gd name="T99" fmla="*/ 596 h 722"/>
                  <a:gd name="T100" fmla="*/ 712 w 902"/>
                  <a:gd name="T101" fmla="*/ 562 h 722"/>
                  <a:gd name="T102" fmla="*/ 720 w 902"/>
                  <a:gd name="T103" fmla="*/ 515 h 722"/>
                  <a:gd name="T104" fmla="*/ 841 w 902"/>
                  <a:gd name="T105" fmla="*/ 480 h 722"/>
                  <a:gd name="T106" fmla="*/ 884 w 902"/>
                  <a:gd name="T107" fmla="*/ 454 h 722"/>
                  <a:gd name="T108" fmla="*/ 902 w 902"/>
                  <a:gd name="T109" fmla="*/ 406 h 722"/>
                  <a:gd name="T110" fmla="*/ 888 w 902"/>
                  <a:gd name="T111" fmla="*/ 35 h 722"/>
                  <a:gd name="T112" fmla="*/ 848 w 902"/>
                  <a:gd name="T113" fmla="*/ 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2" h="722">
                    <a:moveTo>
                      <a:pt x="827" y="451"/>
                    </a:moveTo>
                    <a:lnTo>
                      <a:pt x="646" y="451"/>
                    </a:lnTo>
                    <a:lnTo>
                      <a:pt x="391" y="451"/>
                    </a:lnTo>
                    <a:lnTo>
                      <a:pt x="285" y="451"/>
                    </a:lnTo>
                    <a:lnTo>
                      <a:pt x="276" y="450"/>
                    </a:lnTo>
                    <a:lnTo>
                      <a:pt x="269" y="448"/>
                    </a:lnTo>
                    <a:lnTo>
                      <a:pt x="260" y="444"/>
                    </a:lnTo>
                    <a:lnTo>
                      <a:pt x="254" y="437"/>
                    </a:lnTo>
                    <a:lnTo>
                      <a:pt x="249" y="431"/>
                    </a:lnTo>
                    <a:lnTo>
                      <a:pt x="244" y="424"/>
                    </a:lnTo>
                    <a:lnTo>
                      <a:pt x="241" y="415"/>
                    </a:lnTo>
                    <a:lnTo>
                      <a:pt x="240" y="406"/>
                    </a:lnTo>
                    <a:lnTo>
                      <a:pt x="240" y="386"/>
                    </a:lnTo>
                    <a:lnTo>
                      <a:pt x="251" y="375"/>
                    </a:lnTo>
                    <a:lnTo>
                      <a:pt x="260" y="364"/>
                    </a:lnTo>
                    <a:lnTo>
                      <a:pt x="268" y="352"/>
                    </a:lnTo>
                    <a:lnTo>
                      <a:pt x="275" y="340"/>
                    </a:lnTo>
                    <a:lnTo>
                      <a:pt x="287" y="319"/>
                    </a:lnTo>
                    <a:lnTo>
                      <a:pt x="296" y="301"/>
                    </a:lnTo>
                    <a:lnTo>
                      <a:pt x="361" y="301"/>
                    </a:lnTo>
                    <a:lnTo>
                      <a:pt x="369" y="301"/>
                    </a:lnTo>
                    <a:lnTo>
                      <a:pt x="377" y="300"/>
                    </a:lnTo>
                    <a:lnTo>
                      <a:pt x="385" y="298"/>
                    </a:lnTo>
                    <a:lnTo>
                      <a:pt x="393" y="296"/>
                    </a:lnTo>
                    <a:lnTo>
                      <a:pt x="401" y="294"/>
                    </a:lnTo>
                    <a:lnTo>
                      <a:pt x="408" y="291"/>
                    </a:lnTo>
                    <a:lnTo>
                      <a:pt x="416" y="286"/>
                    </a:lnTo>
                    <a:lnTo>
                      <a:pt x="422" y="282"/>
                    </a:lnTo>
                    <a:lnTo>
                      <a:pt x="429" y="277"/>
                    </a:lnTo>
                    <a:lnTo>
                      <a:pt x="434" y="271"/>
                    </a:lnTo>
                    <a:lnTo>
                      <a:pt x="438" y="265"/>
                    </a:lnTo>
                    <a:lnTo>
                      <a:pt x="442" y="259"/>
                    </a:lnTo>
                    <a:lnTo>
                      <a:pt x="446" y="251"/>
                    </a:lnTo>
                    <a:lnTo>
                      <a:pt x="449" y="244"/>
                    </a:lnTo>
                    <a:lnTo>
                      <a:pt x="450" y="235"/>
                    </a:lnTo>
                    <a:lnTo>
                      <a:pt x="451" y="226"/>
                    </a:lnTo>
                    <a:lnTo>
                      <a:pt x="451" y="196"/>
                    </a:lnTo>
                    <a:lnTo>
                      <a:pt x="450" y="189"/>
                    </a:lnTo>
                    <a:lnTo>
                      <a:pt x="449" y="181"/>
                    </a:lnTo>
                    <a:lnTo>
                      <a:pt x="872" y="181"/>
                    </a:lnTo>
                    <a:lnTo>
                      <a:pt x="872" y="406"/>
                    </a:lnTo>
                    <a:lnTo>
                      <a:pt x="871" y="415"/>
                    </a:lnTo>
                    <a:lnTo>
                      <a:pt x="868" y="424"/>
                    </a:lnTo>
                    <a:lnTo>
                      <a:pt x="863" y="431"/>
                    </a:lnTo>
                    <a:lnTo>
                      <a:pt x="858" y="437"/>
                    </a:lnTo>
                    <a:lnTo>
                      <a:pt x="851" y="444"/>
                    </a:lnTo>
                    <a:lnTo>
                      <a:pt x="843" y="448"/>
                    </a:lnTo>
                    <a:lnTo>
                      <a:pt x="836" y="450"/>
                    </a:lnTo>
                    <a:lnTo>
                      <a:pt x="827" y="451"/>
                    </a:lnTo>
                    <a:close/>
                    <a:moveTo>
                      <a:pt x="691" y="526"/>
                    </a:moveTo>
                    <a:lnTo>
                      <a:pt x="690" y="535"/>
                    </a:lnTo>
                    <a:lnTo>
                      <a:pt x="688" y="544"/>
                    </a:lnTo>
                    <a:lnTo>
                      <a:pt x="683" y="551"/>
                    </a:lnTo>
                    <a:lnTo>
                      <a:pt x="677" y="559"/>
                    </a:lnTo>
                    <a:lnTo>
                      <a:pt x="671" y="564"/>
                    </a:lnTo>
                    <a:lnTo>
                      <a:pt x="663" y="568"/>
                    </a:lnTo>
                    <a:lnTo>
                      <a:pt x="655" y="571"/>
                    </a:lnTo>
                    <a:lnTo>
                      <a:pt x="646" y="572"/>
                    </a:lnTo>
                    <a:lnTo>
                      <a:pt x="496" y="572"/>
                    </a:lnTo>
                    <a:lnTo>
                      <a:pt x="495" y="572"/>
                    </a:lnTo>
                    <a:lnTo>
                      <a:pt x="494" y="572"/>
                    </a:lnTo>
                    <a:lnTo>
                      <a:pt x="493" y="572"/>
                    </a:lnTo>
                    <a:lnTo>
                      <a:pt x="491" y="572"/>
                    </a:lnTo>
                    <a:lnTo>
                      <a:pt x="391" y="572"/>
                    </a:lnTo>
                    <a:lnTo>
                      <a:pt x="388" y="572"/>
                    </a:lnTo>
                    <a:lnTo>
                      <a:pt x="385" y="574"/>
                    </a:lnTo>
                    <a:lnTo>
                      <a:pt x="382" y="575"/>
                    </a:lnTo>
                    <a:lnTo>
                      <a:pt x="380" y="577"/>
                    </a:lnTo>
                    <a:lnTo>
                      <a:pt x="378" y="579"/>
                    </a:lnTo>
                    <a:lnTo>
                      <a:pt x="377" y="581"/>
                    </a:lnTo>
                    <a:lnTo>
                      <a:pt x="376" y="584"/>
                    </a:lnTo>
                    <a:lnTo>
                      <a:pt x="376" y="587"/>
                    </a:lnTo>
                    <a:lnTo>
                      <a:pt x="376" y="590"/>
                    </a:lnTo>
                    <a:lnTo>
                      <a:pt x="377" y="593"/>
                    </a:lnTo>
                    <a:lnTo>
                      <a:pt x="378" y="595"/>
                    </a:lnTo>
                    <a:lnTo>
                      <a:pt x="380" y="598"/>
                    </a:lnTo>
                    <a:lnTo>
                      <a:pt x="382" y="599"/>
                    </a:lnTo>
                    <a:lnTo>
                      <a:pt x="385" y="601"/>
                    </a:lnTo>
                    <a:lnTo>
                      <a:pt x="388" y="601"/>
                    </a:lnTo>
                    <a:lnTo>
                      <a:pt x="391" y="602"/>
                    </a:lnTo>
                    <a:lnTo>
                      <a:pt x="491" y="602"/>
                    </a:lnTo>
                    <a:lnTo>
                      <a:pt x="499" y="604"/>
                    </a:lnTo>
                    <a:lnTo>
                      <a:pt x="506" y="606"/>
                    </a:lnTo>
                    <a:lnTo>
                      <a:pt x="512" y="610"/>
                    </a:lnTo>
                    <a:lnTo>
                      <a:pt x="517" y="616"/>
                    </a:lnTo>
                    <a:lnTo>
                      <a:pt x="521" y="623"/>
                    </a:lnTo>
                    <a:lnTo>
                      <a:pt x="524" y="630"/>
                    </a:lnTo>
                    <a:lnTo>
                      <a:pt x="525" y="639"/>
                    </a:lnTo>
                    <a:lnTo>
                      <a:pt x="526" y="647"/>
                    </a:lnTo>
                    <a:lnTo>
                      <a:pt x="525" y="656"/>
                    </a:lnTo>
                    <a:lnTo>
                      <a:pt x="524" y="664"/>
                    </a:lnTo>
                    <a:lnTo>
                      <a:pt x="521" y="671"/>
                    </a:lnTo>
                    <a:lnTo>
                      <a:pt x="516" y="679"/>
                    </a:lnTo>
                    <a:lnTo>
                      <a:pt x="512" y="684"/>
                    </a:lnTo>
                    <a:lnTo>
                      <a:pt x="506" y="688"/>
                    </a:lnTo>
                    <a:lnTo>
                      <a:pt x="499" y="691"/>
                    </a:lnTo>
                    <a:lnTo>
                      <a:pt x="491" y="692"/>
                    </a:lnTo>
                    <a:lnTo>
                      <a:pt x="436" y="692"/>
                    </a:lnTo>
                    <a:lnTo>
                      <a:pt x="210" y="692"/>
                    </a:lnTo>
                    <a:lnTo>
                      <a:pt x="192" y="691"/>
                    </a:lnTo>
                    <a:lnTo>
                      <a:pt x="175" y="688"/>
                    </a:lnTo>
                    <a:lnTo>
                      <a:pt x="158" y="684"/>
                    </a:lnTo>
                    <a:lnTo>
                      <a:pt x="141" y="677"/>
                    </a:lnTo>
                    <a:lnTo>
                      <a:pt x="125" y="670"/>
                    </a:lnTo>
                    <a:lnTo>
                      <a:pt x="110" y="660"/>
                    </a:lnTo>
                    <a:lnTo>
                      <a:pt x="96" y="650"/>
                    </a:lnTo>
                    <a:lnTo>
                      <a:pt x="84" y="638"/>
                    </a:lnTo>
                    <a:lnTo>
                      <a:pt x="72" y="625"/>
                    </a:lnTo>
                    <a:lnTo>
                      <a:pt x="61" y="611"/>
                    </a:lnTo>
                    <a:lnTo>
                      <a:pt x="53" y="596"/>
                    </a:lnTo>
                    <a:lnTo>
                      <a:pt x="44" y="581"/>
                    </a:lnTo>
                    <a:lnTo>
                      <a:pt x="39" y="564"/>
                    </a:lnTo>
                    <a:lnTo>
                      <a:pt x="33" y="547"/>
                    </a:lnTo>
                    <a:lnTo>
                      <a:pt x="31" y="530"/>
                    </a:lnTo>
                    <a:lnTo>
                      <a:pt x="30" y="511"/>
                    </a:lnTo>
                    <a:lnTo>
                      <a:pt x="30" y="391"/>
                    </a:lnTo>
                    <a:lnTo>
                      <a:pt x="30" y="371"/>
                    </a:lnTo>
                    <a:lnTo>
                      <a:pt x="32" y="351"/>
                    </a:lnTo>
                    <a:lnTo>
                      <a:pt x="34" y="333"/>
                    </a:lnTo>
                    <a:lnTo>
                      <a:pt x="38" y="315"/>
                    </a:lnTo>
                    <a:lnTo>
                      <a:pt x="42" y="299"/>
                    </a:lnTo>
                    <a:lnTo>
                      <a:pt x="46" y="284"/>
                    </a:lnTo>
                    <a:lnTo>
                      <a:pt x="51" y="270"/>
                    </a:lnTo>
                    <a:lnTo>
                      <a:pt x="58" y="258"/>
                    </a:lnTo>
                    <a:lnTo>
                      <a:pt x="64" y="246"/>
                    </a:lnTo>
                    <a:lnTo>
                      <a:pt x="72" y="234"/>
                    </a:lnTo>
                    <a:lnTo>
                      <a:pt x="79" y="224"/>
                    </a:lnTo>
                    <a:lnTo>
                      <a:pt x="87" y="215"/>
                    </a:lnTo>
                    <a:lnTo>
                      <a:pt x="95" y="206"/>
                    </a:lnTo>
                    <a:lnTo>
                      <a:pt x="104" y="199"/>
                    </a:lnTo>
                    <a:lnTo>
                      <a:pt x="113" y="192"/>
                    </a:lnTo>
                    <a:lnTo>
                      <a:pt x="122" y="186"/>
                    </a:lnTo>
                    <a:lnTo>
                      <a:pt x="140" y="175"/>
                    </a:lnTo>
                    <a:lnTo>
                      <a:pt x="159" y="166"/>
                    </a:lnTo>
                    <a:lnTo>
                      <a:pt x="176" y="161"/>
                    </a:lnTo>
                    <a:lnTo>
                      <a:pt x="193" y="157"/>
                    </a:lnTo>
                    <a:lnTo>
                      <a:pt x="208" y="154"/>
                    </a:lnTo>
                    <a:lnTo>
                      <a:pt x="221" y="153"/>
                    </a:lnTo>
                    <a:lnTo>
                      <a:pt x="232" y="151"/>
                    </a:lnTo>
                    <a:lnTo>
                      <a:pt x="240" y="151"/>
                    </a:lnTo>
                    <a:lnTo>
                      <a:pt x="361" y="151"/>
                    </a:lnTo>
                    <a:lnTo>
                      <a:pt x="372" y="151"/>
                    </a:lnTo>
                    <a:lnTo>
                      <a:pt x="382" y="154"/>
                    </a:lnTo>
                    <a:lnTo>
                      <a:pt x="392" y="158"/>
                    </a:lnTo>
                    <a:lnTo>
                      <a:pt x="402" y="163"/>
                    </a:lnTo>
                    <a:lnTo>
                      <a:pt x="409" y="170"/>
                    </a:lnTo>
                    <a:lnTo>
                      <a:pt x="416" y="177"/>
                    </a:lnTo>
                    <a:lnTo>
                      <a:pt x="418" y="181"/>
                    </a:lnTo>
                    <a:lnTo>
                      <a:pt x="419" y="186"/>
                    </a:lnTo>
                    <a:lnTo>
                      <a:pt x="420" y="191"/>
                    </a:lnTo>
                    <a:lnTo>
                      <a:pt x="421" y="196"/>
                    </a:lnTo>
                    <a:lnTo>
                      <a:pt x="421" y="226"/>
                    </a:lnTo>
                    <a:lnTo>
                      <a:pt x="420" y="232"/>
                    </a:lnTo>
                    <a:lnTo>
                      <a:pt x="419" y="236"/>
                    </a:lnTo>
                    <a:lnTo>
                      <a:pt x="418" y="241"/>
                    </a:lnTo>
                    <a:lnTo>
                      <a:pt x="416" y="246"/>
                    </a:lnTo>
                    <a:lnTo>
                      <a:pt x="412" y="250"/>
                    </a:lnTo>
                    <a:lnTo>
                      <a:pt x="409" y="253"/>
                    </a:lnTo>
                    <a:lnTo>
                      <a:pt x="406" y="256"/>
                    </a:lnTo>
                    <a:lnTo>
                      <a:pt x="402" y="260"/>
                    </a:lnTo>
                    <a:lnTo>
                      <a:pt x="392" y="265"/>
                    </a:lnTo>
                    <a:lnTo>
                      <a:pt x="382" y="268"/>
                    </a:lnTo>
                    <a:lnTo>
                      <a:pt x="372" y="270"/>
                    </a:lnTo>
                    <a:lnTo>
                      <a:pt x="360" y="271"/>
                    </a:lnTo>
                    <a:lnTo>
                      <a:pt x="285" y="271"/>
                    </a:lnTo>
                    <a:lnTo>
                      <a:pt x="281" y="273"/>
                    </a:lnTo>
                    <a:lnTo>
                      <a:pt x="276" y="274"/>
                    </a:lnTo>
                    <a:lnTo>
                      <a:pt x="273" y="277"/>
                    </a:lnTo>
                    <a:lnTo>
                      <a:pt x="271" y="281"/>
                    </a:lnTo>
                    <a:lnTo>
                      <a:pt x="267" y="291"/>
                    </a:lnTo>
                    <a:lnTo>
                      <a:pt x="256" y="313"/>
                    </a:lnTo>
                    <a:lnTo>
                      <a:pt x="249" y="327"/>
                    </a:lnTo>
                    <a:lnTo>
                      <a:pt x="239" y="342"/>
                    </a:lnTo>
                    <a:lnTo>
                      <a:pt x="227" y="356"/>
                    </a:lnTo>
                    <a:lnTo>
                      <a:pt x="214" y="369"/>
                    </a:lnTo>
                    <a:lnTo>
                      <a:pt x="214" y="369"/>
                    </a:lnTo>
                    <a:lnTo>
                      <a:pt x="214" y="370"/>
                    </a:lnTo>
                    <a:lnTo>
                      <a:pt x="204" y="379"/>
                    </a:lnTo>
                    <a:lnTo>
                      <a:pt x="192" y="385"/>
                    </a:lnTo>
                    <a:lnTo>
                      <a:pt x="185" y="388"/>
                    </a:lnTo>
                    <a:lnTo>
                      <a:pt x="179" y="390"/>
                    </a:lnTo>
                    <a:lnTo>
                      <a:pt x="171" y="391"/>
                    </a:lnTo>
                    <a:lnTo>
                      <a:pt x="165" y="391"/>
                    </a:lnTo>
                    <a:lnTo>
                      <a:pt x="162" y="391"/>
                    </a:lnTo>
                    <a:lnTo>
                      <a:pt x="160" y="393"/>
                    </a:lnTo>
                    <a:lnTo>
                      <a:pt x="156" y="395"/>
                    </a:lnTo>
                    <a:lnTo>
                      <a:pt x="154" y="396"/>
                    </a:lnTo>
                    <a:lnTo>
                      <a:pt x="152" y="398"/>
                    </a:lnTo>
                    <a:lnTo>
                      <a:pt x="151" y="401"/>
                    </a:lnTo>
                    <a:lnTo>
                      <a:pt x="150" y="403"/>
                    </a:lnTo>
                    <a:lnTo>
                      <a:pt x="150" y="406"/>
                    </a:lnTo>
                    <a:lnTo>
                      <a:pt x="150" y="410"/>
                    </a:lnTo>
                    <a:lnTo>
                      <a:pt x="151" y="413"/>
                    </a:lnTo>
                    <a:lnTo>
                      <a:pt x="152" y="415"/>
                    </a:lnTo>
                    <a:lnTo>
                      <a:pt x="154" y="417"/>
                    </a:lnTo>
                    <a:lnTo>
                      <a:pt x="156" y="419"/>
                    </a:lnTo>
                    <a:lnTo>
                      <a:pt x="160" y="420"/>
                    </a:lnTo>
                    <a:lnTo>
                      <a:pt x="162" y="421"/>
                    </a:lnTo>
                    <a:lnTo>
                      <a:pt x="165" y="421"/>
                    </a:lnTo>
                    <a:lnTo>
                      <a:pt x="177" y="420"/>
                    </a:lnTo>
                    <a:lnTo>
                      <a:pt x="189" y="418"/>
                    </a:lnTo>
                    <a:lnTo>
                      <a:pt x="200" y="414"/>
                    </a:lnTo>
                    <a:lnTo>
                      <a:pt x="210" y="410"/>
                    </a:lnTo>
                    <a:lnTo>
                      <a:pt x="211" y="416"/>
                    </a:lnTo>
                    <a:lnTo>
                      <a:pt x="212" y="424"/>
                    </a:lnTo>
                    <a:lnTo>
                      <a:pt x="214" y="430"/>
                    </a:lnTo>
                    <a:lnTo>
                      <a:pt x="217" y="437"/>
                    </a:lnTo>
                    <a:lnTo>
                      <a:pt x="221" y="443"/>
                    </a:lnTo>
                    <a:lnTo>
                      <a:pt x="224" y="449"/>
                    </a:lnTo>
                    <a:lnTo>
                      <a:pt x="229" y="455"/>
                    </a:lnTo>
                    <a:lnTo>
                      <a:pt x="234" y="460"/>
                    </a:lnTo>
                    <a:lnTo>
                      <a:pt x="239" y="465"/>
                    </a:lnTo>
                    <a:lnTo>
                      <a:pt x="244" y="470"/>
                    </a:lnTo>
                    <a:lnTo>
                      <a:pt x="251" y="473"/>
                    </a:lnTo>
                    <a:lnTo>
                      <a:pt x="257" y="476"/>
                    </a:lnTo>
                    <a:lnTo>
                      <a:pt x="264" y="478"/>
                    </a:lnTo>
                    <a:lnTo>
                      <a:pt x="271" y="480"/>
                    </a:lnTo>
                    <a:lnTo>
                      <a:pt x="279" y="481"/>
                    </a:lnTo>
                    <a:lnTo>
                      <a:pt x="285" y="481"/>
                    </a:lnTo>
                    <a:lnTo>
                      <a:pt x="391" y="481"/>
                    </a:lnTo>
                    <a:lnTo>
                      <a:pt x="646" y="481"/>
                    </a:lnTo>
                    <a:lnTo>
                      <a:pt x="655" y="482"/>
                    </a:lnTo>
                    <a:lnTo>
                      <a:pt x="663" y="486"/>
                    </a:lnTo>
                    <a:lnTo>
                      <a:pt x="671" y="490"/>
                    </a:lnTo>
                    <a:lnTo>
                      <a:pt x="677" y="495"/>
                    </a:lnTo>
                    <a:lnTo>
                      <a:pt x="683" y="503"/>
                    </a:lnTo>
                    <a:lnTo>
                      <a:pt x="688" y="510"/>
                    </a:lnTo>
                    <a:lnTo>
                      <a:pt x="690" y="518"/>
                    </a:lnTo>
                    <a:lnTo>
                      <a:pt x="691" y="527"/>
                    </a:lnTo>
                    <a:lnTo>
                      <a:pt x="691" y="526"/>
                    </a:lnTo>
                    <a:close/>
                    <a:moveTo>
                      <a:pt x="240" y="67"/>
                    </a:moveTo>
                    <a:lnTo>
                      <a:pt x="241" y="59"/>
                    </a:lnTo>
                    <a:lnTo>
                      <a:pt x="243" y="52"/>
                    </a:lnTo>
                    <a:lnTo>
                      <a:pt x="246" y="45"/>
                    </a:lnTo>
                    <a:lnTo>
                      <a:pt x="251" y="41"/>
                    </a:lnTo>
                    <a:lnTo>
                      <a:pt x="256" y="37"/>
                    </a:lnTo>
                    <a:lnTo>
                      <a:pt x="262" y="34"/>
                    </a:lnTo>
                    <a:lnTo>
                      <a:pt x="270" y="32"/>
                    </a:lnTo>
                    <a:lnTo>
                      <a:pt x="279" y="30"/>
                    </a:lnTo>
                    <a:lnTo>
                      <a:pt x="827" y="30"/>
                    </a:lnTo>
                    <a:lnTo>
                      <a:pt x="836" y="32"/>
                    </a:lnTo>
                    <a:lnTo>
                      <a:pt x="843" y="35"/>
                    </a:lnTo>
                    <a:lnTo>
                      <a:pt x="851" y="39"/>
                    </a:lnTo>
                    <a:lnTo>
                      <a:pt x="858" y="44"/>
                    </a:lnTo>
                    <a:lnTo>
                      <a:pt x="863" y="52"/>
                    </a:lnTo>
                    <a:lnTo>
                      <a:pt x="868" y="59"/>
                    </a:lnTo>
                    <a:lnTo>
                      <a:pt x="871" y="67"/>
                    </a:lnTo>
                    <a:lnTo>
                      <a:pt x="872" y="75"/>
                    </a:lnTo>
                    <a:lnTo>
                      <a:pt x="872" y="151"/>
                    </a:lnTo>
                    <a:lnTo>
                      <a:pt x="433" y="151"/>
                    </a:lnTo>
                    <a:lnTo>
                      <a:pt x="426" y="144"/>
                    </a:lnTo>
                    <a:lnTo>
                      <a:pt x="419" y="139"/>
                    </a:lnTo>
                    <a:lnTo>
                      <a:pt x="410" y="133"/>
                    </a:lnTo>
                    <a:lnTo>
                      <a:pt x="401" y="129"/>
                    </a:lnTo>
                    <a:lnTo>
                      <a:pt x="391" y="126"/>
                    </a:lnTo>
                    <a:lnTo>
                      <a:pt x="381" y="123"/>
                    </a:lnTo>
                    <a:lnTo>
                      <a:pt x="371" y="121"/>
                    </a:lnTo>
                    <a:lnTo>
                      <a:pt x="360" y="121"/>
                    </a:lnTo>
                    <a:lnTo>
                      <a:pt x="240" y="120"/>
                    </a:lnTo>
                    <a:lnTo>
                      <a:pt x="240" y="67"/>
                    </a:lnTo>
                    <a:close/>
                    <a:moveTo>
                      <a:pt x="827" y="0"/>
                    </a:moveTo>
                    <a:lnTo>
                      <a:pt x="279" y="0"/>
                    </a:lnTo>
                    <a:lnTo>
                      <a:pt x="271" y="2"/>
                    </a:lnTo>
                    <a:lnTo>
                      <a:pt x="264" y="2"/>
                    </a:lnTo>
                    <a:lnTo>
                      <a:pt x="257" y="4"/>
                    </a:lnTo>
                    <a:lnTo>
                      <a:pt x="251" y="6"/>
                    </a:lnTo>
                    <a:lnTo>
                      <a:pt x="244" y="8"/>
                    </a:lnTo>
                    <a:lnTo>
                      <a:pt x="239" y="11"/>
                    </a:lnTo>
                    <a:lnTo>
                      <a:pt x="234" y="15"/>
                    </a:lnTo>
                    <a:lnTo>
                      <a:pt x="229" y="20"/>
                    </a:lnTo>
                    <a:lnTo>
                      <a:pt x="225" y="24"/>
                    </a:lnTo>
                    <a:lnTo>
                      <a:pt x="221" y="29"/>
                    </a:lnTo>
                    <a:lnTo>
                      <a:pt x="217" y="35"/>
                    </a:lnTo>
                    <a:lnTo>
                      <a:pt x="215" y="40"/>
                    </a:lnTo>
                    <a:lnTo>
                      <a:pt x="213" y="47"/>
                    </a:lnTo>
                    <a:lnTo>
                      <a:pt x="211" y="53"/>
                    </a:lnTo>
                    <a:lnTo>
                      <a:pt x="210" y="60"/>
                    </a:lnTo>
                    <a:lnTo>
                      <a:pt x="210" y="68"/>
                    </a:lnTo>
                    <a:lnTo>
                      <a:pt x="210" y="123"/>
                    </a:lnTo>
                    <a:lnTo>
                      <a:pt x="191" y="126"/>
                    </a:lnTo>
                    <a:lnTo>
                      <a:pt x="171" y="130"/>
                    </a:lnTo>
                    <a:lnTo>
                      <a:pt x="152" y="136"/>
                    </a:lnTo>
                    <a:lnTo>
                      <a:pt x="134" y="144"/>
                    </a:lnTo>
                    <a:lnTo>
                      <a:pt x="116" y="154"/>
                    </a:lnTo>
                    <a:lnTo>
                      <a:pt x="99" y="165"/>
                    </a:lnTo>
                    <a:lnTo>
                      <a:pt x="81" y="178"/>
                    </a:lnTo>
                    <a:lnTo>
                      <a:pt x="66" y="193"/>
                    </a:lnTo>
                    <a:lnTo>
                      <a:pt x="59" y="202"/>
                    </a:lnTo>
                    <a:lnTo>
                      <a:pt x="53" y="210"/>
                    </a:lnTo>
                    <a:lnTo>
                      <a:pt x="45" y="220"/>
                    </a:lnTo>
                    <a:lnTo>
                      <a:pt x="39" y="230"/>
                    </a:lnTo>
                    <a:lnTo>
                      <a:pt x="33" y="240"/>
                    </a:lnTo>
                    <a:lnTo>
                      <a:pt x="28" y="251"/>
                    </a:lnTo>
                    <a:lnTo>
                      <a:pt x="23" y="263"/>
                    </a:lnTo>
                    <a:lnTo>
                      <a:pt x="18" y="275"/>
                    </a:lnTo>
                    <a:lnTo>
                      <a:pt x="14" y="288"/>
                    </a:lnTo>
                    <a:lnTo>
                      <a:pt x="11" y="300"/>
                    </a:lnTo>
                    <a:lnTo>
                      <a:pt x="8" y="314"/>
                    </a:lnTo>
                    <a:lnTo>
                      <a:pt x="4" y="328"/>
                    </a:lnTo>
                    <a:lnTo>
                      <a:pt x="2" y="343"/>
                    </a:lnTo>
                    <a:lnTo>
                      <a:pt x="1" y="359"/>
                    </a:lnTo>
                    <a:lnTo>
                      <a:pt x="0" y="375"/>
                    </a:lnTo>
                    <a:lnTo>
                      <a:pt x="0" y="391"/>
                    </a:lnTo>
                    <a:lnTo>
                      <a:pt x="0" y="511"/>
                    </a:lnTo>
                    <a:lnTo>
                      <a:pt x="0" y="522"/>
                    </a:lnTo>
                    <a:lnTo>
                      <a:pt x="1" y="533"/>
                    </a:lnTo>
                    <a:lnTo>
                      <a:pt x="2" y="542"/>
                    </a:lnTo>
                    <a:lnTo>
                      <a:pt x="4" y="553"/>
                    </a:lnTo>
                    <a:lnTo>
                      <a:pt x="10" y="572"/>
                    </a:lnTo>
                    <a:lnTo>
                      <a:pt x="17" y="592"/>
                    </a:lnTo>
                    <a:lnTo>
                      <a:pt x="26" y="610"/>
                    </a:lnTo>
                    <a:lnTo>
                      <a:pt x="36" y="628"/>
                    </a:lnTo>
                    <a:lnTo>
                      <a:pt x="49" y="644"/>
                    </a:lnTo>
                    <a:lnTo>
                      <a:pt x="63" y="659"/>
                    </a:lnTo>
                    <a:lnTo>
                      <a:pt x="78" y="673"/>
                    </a:lnTo>
                    <a:lnTo>
                      <a:pt x="94" y="685"/>
                    </a:lnTo>
                    <a:lnTo>
                      <a:pt x="111" y="696"/>
                    </a:lnTo>
                    <a:lnTo>
                      <a:pt x="130" y="705"/>
                    </a:lnTo>
                    <a:lnTo>
                      <a:pt x="149" y="713"/>
                    </a:lnTo>
                    <a:lnTo>
                      <a:pt x="169" y="718"/>
                    </a:lnTo>
                    <a:lnTo>
                      <a:pt x="179" y="720"/>
                    </a:lnTo>
                    <a:lnTo>
                      <a:pt x="190" y="721"/>
                    </a:lnTo>
                    <a:lnTo>
                      <a:pt x="199" y="722"/>
                    </a:lnTo>
                    <a:lnTo>
                      <a:pt x="210" y="722"/>
                    </a:lnTo>
                    <a:lnTo>
                      <a:pt x="436" y="722"/>
                    </a:lnTo>
                    <a:lnTo>
                      <a:pt x="491" y="722"/>
                    </a:lnTo>
                    <a:lnTo>
                      <a:pt x="496" y="722"/>
                    </a:lnTo>
                    <a:lnTo>
                      <a:pt x="499" y="722"/>
                    </a:lnTo>
                    <a:lnTo>
                      <a:pt x="501" y="721"/>
                    </a:lnTo>
                    <a:lnTo>
                      <a:pt x="508" y="720"/>
                    </a:lnTo>
                    <a:lnTo>
                      <a:pt x="513" y="718"/>
                    </a:lnTo>
                    <a:lnTo>
                      <a:pt x="519" y="716"/>
                    </a:lnTo>
                    <a:lnTo>
                      <a:pt x="524" y="713"/>
                    </a:lnTo>
                    <a:lnTo>
                      <a:pt x="528" y="710"/>
                    </a:lnTo>
                    <a:lnTo>
                      <a:pt x="532" y="705"/>
                    </a:lnTo>
                    <a:lnTo>
                      <a:pt x="537" y="701"/>
                    </a:lnTo>
                    <a:lnTo>
                      <a:pt x="541" y="697"/>
                    </a:lnTo>
                    <a:lnTo>
                      <a:pt x="547" y="686"/>
                    </a:lnTo>
                    <a:lnTo>
                      <a:pt x="552" y="674"/>
                    </a:lnTo>
                    <a:lnTo>
                      <a:pt x="555" y="661"/>
                    </a:lnTo>
                    <a:lnTo>
                      <a:pt x="556" y="647"/>
                    </a:lnTo>
                    <a:lnTo>
                      <a:pt x="555" y="635"/>
                    </a:lnTo>
                    <a:lnTo>
                      <a:pt x="553" y="623"/>
                    </a:lnTo>
                    <a:lnTo>
                      <a:pt x="549" y="612"/>
                    </a:lnTo>
                    <a:lnTo>
                      <a:pt x="543" y="602"/>
                    </a:lnTo>
                    <a:lnTo>
                      <a:pt x="646" y="602"/>
                    </a:lnTo>
                    <a:lnTo>
                      <a:pt x="653" y="601"/>
                    </a:lnTo>
                    <a:lnTo>
                      <a:pt x="661" y="600"/>
                    </a:lnTo>
                    <a:lnTo>
                      <a:pt x="668" y="598"/>
                    </a:lnTo>
                    <a:lnTo>
                      <a:pt x="675" y="596"/>
                    </a:lnTo>
                    <a:lnTo>
                      <a:pt x="681" y="593"/>
                    </a:lnTo>
                    <a:lnTo>
                      <a:pt x="688" y="589"/>
                    </a:lnTo>
                    <a:lnTo>
                      <a:pt x="693" y="584"/>
                    </a:lnTo>
                    <a:lnTo>
                      <a:pt x="698" y="580"/>
                    </a:lnTo>
                    <a:lnTo>
                      <a:pt x="704" y="575"/>
                    </a:lnTo>
                    <a:lnTo>
                      <a:pt x="708" y="568"/>
                    </a:lnTo>
                    <a:lnTo>
                      <a:pt x="712" y="562"/>
                    </a:lnTo>
                    <a:lnTo>
                      <a:pt x="716" y="555"/>
                    </a:lnTo>
                    <a:lnTo>
                      <a:pt x="718" y="549"/>
                    </a:lnTo>
                    <a:lnTo>
                      <a:pt x="720" y="541"/>
                    </a:lnTo>
                    <a:lnTo>
                      <a:pt x="721" y="534"/>
                    </a:lnTo>
                    <a:lnTo>
                      <a:pt x="721" y="527"/>
                    </a:lnTo>
                    <a:lnTo>
                      <a:pt x="721" y="521"/>
                    </a:lnTo>
                    <a:lnTo>
                      <a:pt x="720" y="515"/>
                    </a:lnTo>
                    <a:lnTo>
                      <a:pt x="719" y="508"/>
                    </a:lnTo>
                    <a:lnTo>
                      <a:pt x="717" y="503"/>
                    </a:lnTo>
                    <a:lnTo>
                      <a:pt x="711" y="492"/>
                    </a:lnTo>
                    <a:lnTo>
                      <a:pt x="705" y="481"/>
                    </a:lnTo>
                    <a:lnTo>
                      <a:pt x="827" y="481"/>
                    </a:lnTo>
                    <a:lnTo>
                      <a:pt x="835" y="481"/>
                    </a:lnTo>
                    <a:lnTo>
                      <a:pt x="841" y="480"/>
                    </a:lnTo>
                    <a:lnTo>
                      <a:pt x="848" y="478"/>
                    </a:lnTo>
                    <a:lnTo>
                      <a:pt x="855" y="476"/>
                    </a:lnTo>
                    <a:lnTo>
                      <a:pt x="861" y="473"/>
                    </a:lnTo>
                    <a:lnTo>
                      <a:pt x="868" y="469"/>
                    </a:lnTo>
                    <a:lnTo>
                      <a:pt x="874" y="464"/>
                    </a:lnTo>
                    <a:lnTo>
                      <a:pt x="880" y="459"/>
                    </a:lnTo>
                    <a:lnTo>
                      <a:pt x="884" y="454"/>
                    </a:lnTo>
                    <a:lnTo>
                      <a:pt x="888" y="448"/>
                    </a:lnTo>
                    <a:lnTo>
                      <a:pt x="892" y="442"/>
                    </a:lnTo>
                    <a:lnTo>
                      <a:pt x="896" y="435"/>
                    </a:lnTo>
                    <a:lnTo>
                      <a:pt x="898" y="429"/>
                    </a:lnTo>
                    <a:lnTo>
                      <a:pt x="900" y="421"/>
                    </a:lnTo>
                    <a:lnTo>
                      <a:pt x="901" y="414"/>
                    </a:lnTo>
                    <a:lnTo>
                      <a:pt x="902" y="406"/>
                    </a:lnTo>
                    <a:lnTo>
                      <a:pt x="902" y="75"/>
                    </a:lnTo>
                    <a:lnTo>
                      <a:pt x="901" y="69"/>
                    </a:lnTo>
                    <a:lnTo>
                      <a:pt x="900" y="62"/>
                    </a:lnTo>
                    <a:lnTo>
                      <a:pt x="898" y="54"/>
                    </a:lnTo>
                    <a:lnTo>
                      <a:pt x="896" y="48"/>
                    </a:lnTo>
                    <a:lnTo>
                      <a:pt x="892" y="41"/>
                    </a:lnTo>
                    <a:lnTo>
                      <a:pt x="888" y="35"/>
                    </a:lnTo>
                    <a:lnTo>
                      <a:pt x="884" y="29"/>
                    </a:lnTo>
                    <a:lnTo>
                      <a:pt x="878" y="24"/>
                    </a:lnTo>
                    <a:lnTo>
                      <a:pt x="873" y="19"/>
                    </a:lnTo>
                    <a:lnTo>
                      <a:pt x="868" y="14"/>
                    </a:lnTo>
                    <a:lnTo>
                      <a:pt x="861" y="10"/>
                    </a:lnTo>
                    <a:lnTo>
                      <a:pt x="855" y="7"/>
                    </a:lnTo>
                    <a:lnTo>
                      <a:pt x="848" y="5"/>
                    </a:lnTo>
                    <a:lnTo>
                      <a:pt x="841" y="3"/>
                    </a:lnTo>
                    <a:lnTo>
                      <a:pt x="833" y="2"/>
                    </a:lnTo>
                    <a:lnTo>
                      <a:pt x="827" y="0"/>
                    </a:lnTo>
                    <a:lnTo>
                      <a:pt x="8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30" name="Freeform 143">
                <a:extLst>
                  <a:ext uri="{FF2B5EF4-FFF2-40B4-BE49-F238E27FC236}">
                    <a16:creationId xmlns:a16="http://schemas.microsoft.com/office/drawing/2014/main" xmlns="" id="{A38C4C4D-5821-49F1-93B8-C90455DE489C}"/>
                  </a:ext>
                </a:extLst>
              </p:cNvPr>
              <p:cNvSpPr>
                <a:spLocks/>
              </p:cNvSpPr>
              <p:nvPr/>
            </p:nvSpPr>
            <p:spPr bwMode="auto">
              <a:xfrm>
                <a:off x="8374063" y="2060575"/>
                <a:ext cx="47625" cy="9525"/>
              </a:xfrm>
              <a:custGeom>
                <a:avLst/>
                <a:gdLst>
                  <a:gd name="T0" fmla="*/ 136 w 151"/>
                  <a:gd name="T1" fmla="*/ 0 h 30"/>
                  <a:gd name="T2" fmla="*/ 15 w 151"/>
                  <a:gd name="T3" fmla="*/ 0 h 30"/>
                  <a:gd name="T4" fmla="*/ 12 w 151"/>
                  <a:gd name="T5" fmla="*/ 0 h 30"/>
                  <a:gd name="T6" fmla="*/ 10 w 151"/>
                  <a:gd name="T7" fmla="*/ 2 h 30"/>
                  <a:gd name="T8" fmla="*/ 6 w 151"/>
                  <a:gd name="T9" fmla="*/ 3 h 30"/>
                  <a:gd name="T10" fmla="*/ 4 w 151"/>
                  <a:gd name="T11" fmla="*/ 5 h 30"/>
                  <a:gd name="T12" fmla="*/ 3 w 151"/>
                  <a:gd name="T13" fmla="*/ 7 h 30"/>
                  <a:gd name="T14" fmla="*/ 1 w 151"/>
                  <a:gd name="T15" fmla="*/ 9 h 30"/>
                  <a:gd name="T16" fmla="*/ 0 w 151"/>
                  <a:gd name="T17" fmla="*/ 12 h 30"/>
                  <a:gd name="T18" fmla="*/ 0 w 151"/>
                  <a:gd name="T19" fmla="*/ 15 h 30"/>
                  <a:gd name="T20" fmla="*/ 0 w 151"/>
                  <a:gd name="T21" fmla="*/ 19 h 30"/>
                  <a:gd name="T22" fmla="*/ 1 w 151"/>
                  <a:gd name="T23" fmla="*/ 21 h 30"/>
                  <a:gd name="T24" fmla="*/ 3 w 151"/>
                  <a:gd name="T25" fmla="*/ 24 h 30"/>
                  <a:gd name="T26" fmla="*/ 4 w 151"/>
                  <a:gd name="T27" fmla="*/ 26 h 30"/>
                  <a:gd name="T28" fmla="*/ 6 w 151"/>
                  <a:gd name="T29" fmla="*/ 27 h 30"/>
                  <a:gd name="T30" fmla="*/ 10 w 151"/>
                  <a:gd name="T31" fmla="*/ 29 h 30"/>
                  <a:gd name="T32" fmla="*/ 12 w 151"/>
                  <a:gd name="T33" fmla="*/ 30 h 30"/>
                  <a:gd name="T34" fmla="*/ 15 w 151"/>
                  <a:gd name="T35" fmla="*/ 30 h 30"/>
                  <a:gd name="T36" fmla="*/ 136 w 151"/>
                  <a:gd name="T37" fmla="*/ 30 h 30"/>
                  <a:gd name="T38" fmla="*/ 138 w 151"/>
                  <a:gd name="T39" fmla="*/ 30 h 30"/>
                  <a:gd name="T40" fmla="*/ 141 w 151"/>
                  <a:gd name="T41" fmla="*/ 29 h 30"/>
                  <a:gd name="T42" fmla="*/ 144 w 151"/>
                  <a:gd name="T43" fmla="*/ 27 h 30"/>
                  <a:gd name="T44" fmla="*/ 146 w 151"/>
                  <a:gd name="T45" fmla="*/ 26 h 30"/>
                  <a:gd name="T46" fmla="*/ 148 w 151"/>
                  <a:gd name="T47" fmla="*/ 24 h 30"/>
                  <a:gd name="T48" fmla="*/ 149 w 151"/>
                  <a:gd name="T49" fmla="*/ 21 h 30"/>
                  <a:gd name="T50" fmla="*/ 150 w 151"/>
                  <a:gd name="T51" fmla="*/ 19 h 30"/>
                  <a:gd name="T52" fmla="*/ 151 w 151"/>
                  <a:gd name="T53" fmla="*/ 15 h 30"/>
                  <a:gd name="T54" fmla="*/ 150 w 151"/>
                  <a:gd name="T55" fmla="*/ 12 h 30"/>
                  <a:gd name="T56" fmla="*/ 149 w 151"/>
                  <a:gd name="T57" fmla="*/ 9 h 30"/>
                  <a:gd name="T58" fmla="*/ 148 w 151"/>
                  <a:gd name="T59" fmla="*/ 7 h 30"/>
                  <a:gd name="T60" fmla="*/ 146 w 151"/>
                  <a:gd name="T61" fmla="*/ 5 h 30"/>
                  <a:gd name="T62" fmla="*/ 144 w 151"/>
                  <a:gd name="T63" fmla="*/ 3 h 30"/>
                  <a:gd name="T64" fmla="*/ 141 w 151"/>
                  <a:gd name="T65" fmla="*/ 2 h 30"/>
                  <a:gd name="T66" fmla="*/ 138 w 151"/>
                  <a:gd name="T67" fmla="*/ 0 h 30"/>
                  <a:gd name="T68" fmla="*/ 136 w 15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30">
                    <a:moveTo>
                      <a:pt x="136" y="0"/>
                    </a:moveTo>
                    <a:lnTo>
                      <a:pt x="15" y="0"/>
                    </a:lnTo>
                    <a:lnTo>
                      <a:pt x="12" y="0"/>
                    </a:lnTo>
                    <a:lnTo>
                      <a:pt x="10" y="2"/>
                    </a:lnTo>
                    <a:lnTo>
                      <a:pt x="6" y="3"/>
                    </a:lnTo>
                    <a:lnTo>
                      <a:pt x="4" y="5"/>
                    </a:lnTo>
                    <a:lnTo>
                      <a:pt x="3" y="7"/>
                    </a:lnTo>
                    <a:lnTo>
                      <a:pt x="1" y="9"/>
                    </a:lnTo>
                    <a:lnTo>
                      <a:pt x="0" y="12"/>
                    </a:lnTo>
                    <a:lnTo>
                      <a:pt x="0" y="15"/>
                    </a:lnTo>
                    <a:lnTo>
                      <a:pt x="0" y="19"/>
                    </a:lnTo>
                    <a:lnTo>
                      <a:pt x="1" y="21"/>
                    </a:lnTo>
                    <a:lnTo>
                      <a:pt x="3" y="24"/>
                    </a:lnTo>
                    <a:lnTo>
                      <a:pt x="4" y="26"/>
                    </a:lnTo>
                    <a:lnTo>
                      <a:pt x="6" y="27"/>
                    </a:lnTo>
                    <a:lnTo>
                      <a:pt x="10" y="29"/>
                    </a:lnTo>
                    <a:lnTo>
                      <a:pt x="12" y="30"/>
                    </a:lnTo>
                    <a:lnTo>
                      <a:pt x="15" y="30"/>
                    </a:lnTo>
                    <a:lnTo>
                      <a:pt x="136" y="30"/>
                    </a:lnTo>
                    <a:lnTo>
                      <a:pt x="138" y="30"/>
                    </a:lnTo>
                    <a:lnTo>
                      <a:pt x="141" y="29"/>
                    </a:lnTo>
                    <a:lnTo>
                      <a:pt x="144" y="27"/>
                    </a:lnTo>
                    <a:lnTo>
                      <a:pt x="146" y="26"/>
                    </a:lnTo>
                    <a:lnTo>
                      <a:pt x="148" y="24"/>
                    </a:lnTo>
                    <a:lnTo>
                      <a:pt x="149" y="21"/>
                    </a:lnTo>
                    <a:lnTo>
                      <a:pt x="150" y="19"/>
                    </a:lnTo>
                    <a:lnTo>
                      <a:pt x="151" y="15"/>
                    </a:lnTo>
                    <a:lnTo>
                      <a:pt x="150" y="12"/>
                    </a:lnTo>
                    <a:lnTo>
                      <a:pt x="149" y="9"/>
                    </a:lnTo>
                    <a:lnTo>
                      <a:pt x="148" y="7"/>
                    </a:lnTo>
                    <a:lnTo>
                      <a:pt x="146" y="5"/>
                    </a:lnTo>
                    <a:lnTo>
                      <a:pt x="144" y="3"/>
                    </a:lnTo>
                    <a:lnTo>
                      <a:pt x="141" y="2"/>
                    </a:lnTo>
                    <a:lnTo>
                      <a:pt x="138" y="0"/>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grpSp>
        <p:grpSp>
          <p:nvGrpSpPr>
            <p:cNvPr id="18" name="Group 72">
              <a:extLst>
                <a:ext uri="{FF2B5EF4-FFF2-40B4-BE49-F238E27FC236}">
                  <a16:creationId xmlns:a16="http://schemas.microsoft.com/office/drawing/2014/main" xmlns="" id="{053C49BA-1FDB-4F20-B68C-BF5038FC42E9}"/>
                </a:ext>
              </a:extLst>
            </p:cNvPr>
            <p:cNvGrpSpPr/>
            <p:nvPr/>
          </p:nvGrpSpPr>
          <p:grpSpPr>
            <a:xfrm>
              <a:off x="5952331" y="5150938"/>
              <a:ext cx="287338" cy="287338"/>
              <a:chOff x="8736013" y="1925638"/>
              <a:chExt cx="287338" cy="287338"/>
            </a:xfrm>
            <a:solidFill>
              <a:schemeClr val="bg1"/>
            </a:solidFill>
          </p:grpSpPr>
          <p:sp>
            <p:nvSpPr>
              <p:cNvPr id="27" name="Freeform 97">
                <a:extLst>
                  <a:ext uri="{FF2B5EF4-FFF2-40B4-BE49-F238E27FC236}">
                    <a16:creationId xmlns:a16="http://schemas.microsoft.com/office/drawing/2014/main" xmlns="" id="{1188E1BB-49C9-4CE4-9D76-CB963E277161}"/>
                  </a:ext>
                </a:extLst>
              </p:cNvPr>
              <p:cNvSpPr>
                <a:spLocks noEditPoints="1"/>
              </p:cNvSpPr>
              <p:nvPr/>
            </p:nvSpPr>
            <p:spPr bwMode="auto">
              <a:xfrm>
                <a:off x="8736013" y="1925638"/>
                <a:ext cx="287338" cy="287338"/>
              </a:xfrm>
              <a:custGeom>
                <a:avLst/>
                <a:gdLst>
                  <a:gd name="T0" fmla="*/ 481 w 902"/>
                  <a:gd name="T1" fmla="*/ 863 h 902"/>
                  <a:gd name="T2" fmla="*/ 872 w 902"/>
                  <a:gd name="T3" fmla="*/ 219 h 902"/>
                  <a:gd name="T4" fmla="*/ 30 w 902"/>
                  <a:gd name="T5" fmla="*/ 219 h 902"/>
                  <a:gd name="T6" fmla="*/ 451 w 902"/>
                  <a:gd name="T7" fmla="*/ 864 h 902"/>
                  <a:gd name="T8" fmla="*/ 30 w 902"/>
                  <a:gd name="T9" fmla="*/ 219 h 902"/>
                  <a:gd name="T10" fmla="*/ 54 w 902"/>
                  <a:gd name="T11" fmla="*/ 197 h 902"/>
                  <a:gd name="T12" fmla="*/ 648 w 902"/>
                  <a:gd name="T13" fmla="*/ 290 h 902"/>
                  <a:gd name="T14" fmla="*/ 466 w 902"/>
                  <a:gd name="T15" fmla="*/ 32 h 902"/>
                  <a:gd name="T16" fmla="*/ 683 w 902"/>
                  <a:gd name="T17" fmla="*/ 274 h 902"/>
                  <a:gd name="T18" fmla="*/ 466 w 902"/>
                  <a:gd name="T19" fmla="*/ 32 h 902"/>
                  <a:gd name="T20" fmla="*/ 902 w 902"/>
                  <a:gd name="T21" fmla="*/ 195 h 902"/>
                  <a:gd name="T22" fmla="*/ 901 w 902"/>
                  <a:gd name="T23" fmla="*/ 191 h 902"/>
                  <a:gd name="T24" fmla="*/ 901 w 902"/>
                  <a:gd name="T25" fmla="*/ 190 h 902"/>
                  <a:gd name="T26" fmla="*/ 898 w 902"/>
                  <a:gd name="T27" fmla="*/ 186 h 902"/>
                  <a:gd name="T28" fmla="*/ 898 w 902"/>
                  <a:gd name="T29" fmla="*/ 185 h 902"/>
                  <a:gd name="T30" fmla="*/ 896 w 902"/>
                  <a:gd name="T31" fmla="*/ 184 h 902"/>
                  <a:gd name="T32" fmla="*/ 893 w 902"/>
                  <a:gd name="T33" fmla="*/ 183 h 902"/>
                  <a:gd name="T34" fmla="*/ 892 w 902"/>
                  <a:gd name="T35" fmla="*/ 182 h 902"/>
                  <a:gd name="T36" fmla="*/ 469 w 902"/>
                  <a:gd name="T37" fmla="*/ 0 h 902"/>
                  <a:gd name="T38" fmla="*/ 463 w 902"/>
                  <a:gd name="T39" fmla="*/ 0 h 902"/>
                  <a:gd name="T40" fmla="*/ 10 w 902"/>
                  <a:gd name="T41" fmla="*/ 182 h 902"/>
                  <a:gd name="T42" fmla="*/ 9 w 902"/>
                  <a:gd name="T43" fmla="*/ 183 h 902"/>
                  <a:gd name="T44" fmla="*/ 6 w 902"/>
                  <a:gd name="T45" fmla="*/ 184 h 902"/>
                  <a:gd name="T46" fmla="*/ 4 w 902"/>
                  <a:gd name="T47" fmla="*/ 185 h 902"/>
                  <a:gd name="T48" fmla="*/ 4 w 902"/>
                  <a:gd name="T49" fmla="*/ 186 h 902"/>
                  <a:gd name="T50" fmla="*/ 1 w 902"/>
                  <a:gd name="T51" fmla="*/ 189 h 902"/>
                  <a:gd name="T52" fmla="*/ 1 w 902"/>
                  <a:gd name="T53" fmla="*/ 190 h 902"/>
                  <a:gd name="T54" fmla="*/ 0 w 902"/>
                  <a:gd name="T55" fmla="*/ 195 h 902"/>
                  <a:gd name="T56" fmla="*/ 0 w 902"/>
                  <a:gd name="T57" fmla="*/ 195 h 902"/>
                  <a:gd name="T58" fmla="*/ 0 w 902"/>
                  <a:gd name="T59" fmla="*/ 195 h 902"/>
                  <a:gd name="T60" fmla="*/ 0 w 902"/>
                  <a:gd name="T61" fmla="*/ 681 h 902"/>
                  <a:gd name="T62" fmla="*/ 5 w 902"/>
                  <a:gd name="T63" fmla="*/ 688 h 902"/>
                  <a:gd name="T64" fmla="*/ 460 w 902"/>
                  <a:gd name="T65" fmla="*/ 901 h 902"/>
                  <a:gd name="T66" fmla="*/ 461 w 902"/>
                  <a:gd name="T67" fmla="*/ 901 h 902"/>
                  <a:gd name="T68" fmla="*/ 466 w 902"/>
                  <a:gd name="T69" fmla="*/ 902 h 902"/>
                  <a:gd name="T70" fmla="*/ 472 w 902"/>
                  <a:gd name="T71" fmla="*/ 901 h 902"/>
                  <a:gd name="T72" fmla="*/ 472 w 902"/>
                  <a:gd name="T73" fmla="*/ 900 h 902"/>
                  <a:gd name="T74" fmla="*/ 897 w 902"/>
                  <a:gd name="T75" fmla="*/ 688 h 902"/>
                  <a:gd name="T76" fmla="*/ 901 w 902"/>
                  <a:gd name="T77" fmla="*/ 681 h 902"/>
                  <a:gd name="T78" fmla="*/ 902 w 902"/>
                  <a:gd name="T79" fmla="*/ 195 h 902"/>
                  <a:gd name="T80" fmla="*/ 902 w 902"/>
                  <a:gd name="T81" fmla="*/ 195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2" h="902">
                    <a:moveTo>
                      <a:pt x="872" y="668"/>
                    </a:moveTo>
                    <a:lnTo>
                      <a:pt x="481" y="863"/>
                    </a:lnTo>
                    <a:lnTo>
                      <a:pt x="481" y="401"/>
                    </a:lnTo>
                    <a:lnTo>
                      <a:pt x="872" y="219"/>
                    </a:lnTo>
                    <a:lnTo>
                      <a:pt x="872" y="668"/>
                    </a:lnTo>
                    <a:close/>
                    <a:moveTo>
                      <a:pt x="30" y="219"/>
                    </a:moveTo>
                    <a:lnTo>
                      <a:pt x="451" y="401"/>
                    </a:lnTo>
                    <a:lnTo>
                      <a:pt x="451" y="864"/>
                    </a:lnTo>
                    <a:lnTo>
                      <a:pt x="30" y="667"/>
                    </a:lnTo>
                    <a:lnTo>
                      <a:pt x="30" y="219"/>
                    </a:lnTo>
                    <a:close/>
                    <a:moveTo>
                      <a:pt x="466" y="374"/>
                    </a:moveTo>
                    <a:lnTo>
                      <a:pt x="54" y="197"/>
                    </a:lnTo>
                    <a:lnTo>
                      <a:pt x="266" y="112"/>
                    </a:lnTo>
                    <a:lnTo>
                      <a:pt x="648" y="290"/>
                    </a:lnTo>
                    <a:lnTo>
                      <a:pt x="466" y="374"/>
                    </a:lnTo>
                    <a:close/>
                    <a:moveTo>
                      <a:pt x="466" y="32"/>
                    </a:moveTo>
                    <a:lnTo>
                      <a:pt x="851" y="197"/>
                    </a:lnTo>
                    <a:lnTo>
                      <a:pt x="683" y="274"/>
                    </a:lnTo>
                    <a:lnTo>
                      <a:pt x="304" y="97"/>
                    </a:lnTo>
                    <a:lnTo>
                      <a:pt x="466" y="32"/>
                    </a:lnTo>
                    <a:close/>
                    <a:moveTo>
                      <a:pt x="902" y="195"/>
                    </a:moveTo>
                    <a:lnTo>
                      <a:pt x="902" y="195"/>
                    </a:lnTo>
                    <a:lnTo>
                      <a:pt x="902" y="193"/>
                    </a:lnTo>
                    <a:lnTo>
                      <a:pt x="901" y="191"/>
                    </a:lnTo>
                    <a:lnTo>
                      <a:pt x="901" y="190"/>
                    </a:lnTo>
                    <a:lnTo>
                      <a:pt x="901" y="190"/>
                    </a:lnTo>
                    <a:lnTo>
                      <a:pt x="900" y="188"/>
                    </a:lnTo>
                    <a:lnTo>
                      <a:pt x="898" y="186"/>
                    </a:lnTo>
                    <a:lnTo>
                      <a:pt x="898" y="186"/>
                    </a:lnTo>
                    <a:lnTo>
                      <a:pt x="898" y="185"/>
                    </a:lnTo>
                    <a:lnTo>
                      <a:pt x="897" y="184"/>
                    </a:lnTo>
                    <a:lnTo>
                      <a:pt x="896" y="184"/>
                    </a:lnTo>
                    <a:lnTo>
                      <a:pt x="895" y="183"/>
                    </a:lnTo>
                    <a:lnTo>
                      <a:pt x="893" y="183"/>
                    </a:lnTo>
                    <a:lnTo>
                      <a:pt x="893" y="183"/>
                    </a:lnTo>
                    <a:lnTo>
                      <a:pt x="892" y="182"/>
                    </a:lnTo>
                    <a:lnTo>
                      <a:pt x="471" y="2"/>
                    </a:lnTo>
                    <a:lnTo>
                      <a:pt x="469" y="0"/>
                    </a:lnTo>
                    <a:lnTo>
                      <a:pt x="466" y="0"/>
                    </a:lnTo>
                    <a:lnTo>
                      <a:pt x="463" y="0"/>
                    </a:lnTo>
                    <a:lnTo>
                      <a:pt x="461" y="2"/>
                    </a:lnTo>
                    <a:lnTo>
                      <a:pt x="10" y="182"/>
                    </a:lnTo>
                    <a:lnTo>
                      <a:pt x="9" y="182"/>
                    </a:lnTo>
                    <a:lnTo>
                      <a:pt x="9" y="183"/>
                    </a:lnTo>
                    <a:lnTo>
                      <a:pt x="8" y="183"/>
                    </a:lnTo>
                    <a:lnTo>
                      <a:pt x="6" y="184"/>
                    </a:lnTo>
                    <a:lnTo>
                      <a:pt x="5" y="184"/>
                    </a:lnTo>
                    <a:lnTo>
                      <a:pt x="4" y="185"/>
                    </a:lnTo>
                    <a:lnTo>
                      <a:pt x="4" y="185"/>
                    </a:lnTo>
                    <a:lnTo>
                      <a:pt x="4" y="186"/>
                    </a:lnTo>
                    <a:lnTo>
                      <a:pt x="2" y="187"/>
                    </a:lnTo>
                    <a:lnTo>
                      <a:pt x="1" y="189"/>
                    </a:lnTo>
                    <a:lnTo>
                      <a:pt x="1" y="190"/>
                    </a:lnTo>
                    <a:lnTo>
                      <a:pt x="1" y="190"/>
                    </a:lnTo>
                    <a:lnTo>
                      <a:pt x="0" y="192"/>
                    </a:lnTo>
                    <a:lnTo>
                      <a:pt x="0" y="195"/>
                    </a:lnTo>
                    <a:lnTo>
                      <a:pt x="0" y="195"/>
                    </a:lnTo>
                    <a:lnTo>
                      <a:pt x="0" y="195"/>
                    </a:lnTo>
                    <a:lnTo>
                      <a:pt x="0" y="195"/>
                    </a:lnTo>
                    <a:lnTo>
                      <a:pt x="0" y="195"/>
                    </a:lnTo>
                    <a:lnTo>
                      <a:pt x="0" y="676"/>
                    </a:lnTo>
                    <a:lnTo>
                      <a:pt x="0" y="681"/>
                    </a:lnTo>
                    <a:lnTo>
                      <a:pt x="2" y="685"/>
                    </a:lnTo>
                    <a:lnTo>
                      <a:pt x="5" y="688"/>
                    </a:lnTo>
                    <a:lnTo>
                      <a:pt x="9" y="690"/>
                    </a:lnTo>
                    <a:lnTo>
                      <a:pt x="460" y="901"/>
                    </a:lnTo>
                    <a:lnTo>
                      <a:pt x="460" y="901"/>
                    </a:lnTo>
                    <a:lnTo>
                      <a:pt x="461" y="901"/>
                    </a:lnTo>
                    <a:lnTo>
                      <a:pt x="463" y="902"/>
                    </a:lnTo>
                    <a:lnTo>
                      <a:pt x="466" y="902"/>
                    </a:lnTo>
                    <a:lnTo>
                      <a:pt x="469" y="902"/>
                    </a:lnTo>
                    <a:lnTo>
                      <a:pt x="472" y="901"/>
                    </a:lnTo>
                    <a:lnTo>
                      <a:pt x="472" y="901"/>
                    </a:lnTo>
                    <a:lnTo>
                      <a:pt x="472" y="900"/>
                    </a:lnTo>
                    <a:lnTo>
                      <a:pt x="893" y="690"/>
                    </a:lnTo>
                    <a:lnTo>
                      <a:pt x="897" y="688"/>
                    </a:lnTo>
                    <a:lnTo>
                      <a:pt x="900" y="685"/>
                    </a:lnTo>
                    <a:lnTo>
                      <a:pt x="901" y="681"/>
                    </a:lnTo>
                    <a:lnTo>
                      <a:pt x="902" y="676"/>
                    </a:lnTo>
                    <a:lnTo>
                      <a:pt x="902" y="195"/>
                    </a:lnTo>
                    <a:lnTo>
                      <a:pt x="902" y="195"/>
                    </a:lnTo>
                    <a:lnTo>
                      <a:pt x="902"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8" name="Freeform 98">
                <a:extLst>
                  <a:ext uri="{FF2B5EF4-FFF2-40B4-BE49-F238E27FC236}">
                    <a16:creationId xmlns:a16="http://schemas.microsoft.com/office/drawing/2014/main" xmlns="" id="{90ED3EFA-93B4-4C58-B2B2-33B2F86540B1}"/>
                  </a:ext>
                </a:extLst>
              </p:cNvPr>
              <p:cNvSpPr>
                <a:spLocks noEditPoints="1"/>
              </p:cNvSpPr>
              <p:nvPr/>
            </p:nvSpPr>
            <p:spPr bwMode="auto">
              <a:xfrm>
                <a:off x="8774113" y="2041525"/>
                <a:ext cx="77788" cy="100013"/>
              </a:xfrm>
              <a:custGeom>
                <a:avLst/>
                <a:gdLst>
                  <a:gd name="T0" fmla="*/ 211 w 241"/>
                  <a:gd name="T1" fmla="*/ 278 h 315"/>
                  <a:gd name="T2" fmla="*/ 30 w 241"/>
                  <a:gd name="T3" fmla="*/ 201 h 315"/>
                  <a:gd name="T4" fmla="*/ 30 w 241"/>
                  <a:gd name="T5" fmla="*/ 38 h 315"/>
                  <a:gd name="T6" fmla="*/ 211 w 241"/>
                  <a:gd name="T7" fmla="*/ 115 h 315"/>
                  <a:gd name="T8" fmla="*/ 211 w 241"/>
                  <a:gd name="T9" fmla="*/ 278 h 315"/>
                  <a:gd name="T10" fmla="*/ 231 w 241"/>
                  <a:gd name="T11" fmla="*/ 92 h 315"/>
                  <a:gd name="T12" fmla="*/ 21 w 241"/>
                  <a:gd name="T13" fmla="*/ 2 h 315"/>
                  <a:gd name="T14" fmla="*/ 17 w 241"/>
                  <a:gd name="T15" fmla="*/ 0 h 315"/>
                  <a:gd name="T16" fmla="*/ 14 w 241"/>
                  <a:gd name="T17" fmla="*/ 0 h 315"/>
                  <a:gd name="T18" fmla="*/ 11 w 241"/>
                  <a:gd name="T19" fmla="*/ 0 h 315"/>
                  <a:gd name="T20" fmla="*/ 6 w 241"/>
                  <a:gd name="T21" fmla="*/ 3 h 315"/>
                  <a:gd name="T22" fmla="*/ 4 w 241"/>
                  <a:gd name="T23" fmla="*/ 5 h 315"/>
                  <a:gd name="T24" fmla="*/ 2 w 241"/>
                  <a:gd name="T25" fmla="*/ 8 h 315"/>
                  <a:gd name="T26" fmla="*/ 1 w 241"/>
                  <a:gd name="T27" fmla="*/ 11 h 315"/>
                  <a:gd name="T28" fmla="*/ 0 w 241"/>
                  <a:gd name="T29" fmla="*/ 15 h 315"/>
                  <a:gd name="T30" fmla="*/ 0 w 241"/>
                  <a:gd name="T31" fmla="*/ 210 h 315"/>
                  <a:gd name="T32" fmla="*/ 1 w 241"/>
                  <a:gd name="T33" fmla="*/ 215 h 315"/>
                  <a:gd name="T34" fmla="*/ 2 w 241"/>
                  <a:gd name="T35" fmla="*/ 219 h 315"/>
                  <a:gd name="T36" fmla="*/ 5 w 241"/>
                  <a:gd name="T37" fmla="*/ 222 h 315"/>
                  <a:gd name="T38" fmla="*/ 10 w 241"/>
                  <a:gd name="T39" fmla="*/ 224 h 315"/>
                  <a:gd name="T40" fmla="*/ 220 w 241"/>
                  <a:gd name="T41" fmla="*/ 314 h 315"/>
                  <a:gd name="T42" fmla="*/ 223 w 241"/>
                  <a:gd name="T43" fmla="*/ 315 h 315"/>
                  <a:gd name="T44" fmla="*/ 226 w 241"/>
                  <a:gd name="T45" fmla="*/ 315 h 315"/>
                  <a:gd name="T46" fmla="*/ 230 w 241"/>
                  <a:gd name="T47" fmla="*/ 315 h 315"/>
                  <a:gd name="T48" fmla="*/ 234 w 241"/>
                  <a:gd name="T49" fmla="*/ 313 h 315"/>
                  <a:gd name="T50" fmla="*/ 237 w 241"/>
                  <a:gd name="T51" fmla="*/ 311 h 315"/>
                  <a:gd name="T52" fmla="*/ 239 w 241"/>
                  <a:gd name="T53" fmla="*/ 308 h 315"/>
                  <a:gd name="T54" fmla="*/ 240 w 241"/>
                  <a:gd name="T55" fmla="*/ 305 h 315"/>
                  <a:gd name="T56" fmla="*/ 241 w 241"/>
                  <a:gd name="T57" fmla="*/ 300 h 315"/>
                  <a:gd name="T58" fmla="*/ 241 w 241"/>
                  <a:gd name="T59" fmla="*/ 105 h 315"/>
                  <a:gd name="T60" fmla="*/ 240 w 241"/>
                  <a:gd name="T61" fmla="*/ 101 h 315"/>
                  <a:gd name="T62" fmla="*/ 238 w 241"/>
                  <a:gd name="T63" fmla="*/ 97 h 315"/>
                  <a:gd name="T64" fmla="*/ 236 w 241"/>
                  <a:gd name="T65" fmla="*/ 94 h 315"/>
                  <a:gd name="T66" fmla="*/ 231 w 241"/>
                  <a:gd name="T67" fmla="*/ 92 h 315"/>
                  <a:gd name="T68" fmla="*/ 231 w 241"/>
                  <a:gd name="T69" fmla="*/ 9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315">
                    <a:moveTo>
                      <a:pt x="211" y="278"/>
                    </a:moveTo>
                    <a:lnTo>
                      <a:pt x="30" y="201"/>
                    </a:lnTo>
                    <a:lnTo>
                      <a:pt x="30" y="38"/>
                    </a:lnTo>
                    <a:lnTo>
                      <a:pt x="211" y="115"/>
                    </a:lnTo>
                    <a:lnTo>
                      <a:pt x="211" y="278"/>
                    </a:lnTo>
                    <a:close/>
                    <a:moveTo>
                      <a:pt x="231" y="92"/>
                    </a:moveTo>
                    <a:lnTo>
                      <a:pt x="21" y="2"/>
                    </a:lnTo>
                    <a:lnTo>
                      <a:pt x="17" y="0"/>
                    </a:lnTo>
                    <a:lnTo>
                      <a:pt x="14" y="0"/>
                    </a:lnTo>
                    <a:lnTo>
                      <a:pt x="11" y="0"/>
                    </a:lnTo>
                    <a:lnTo>
                      <a:pt x="6" y="3"/>
                    </a:lnTo>
                    <a:lnTo>
                      <a:pt x="4" y="5"/>
                    </a:lnTo>
                    <a:lnTo>
                      <a:pt x="2" y="8"/>
                    </a:lnTo>
                    <a:lnTo>
                      <a:pt x="1" y="11"/>
                    </a:lnTo>
                    <a:lnTo>
                      <a:pt x="0" y="15"/>
                    </a:lnTo>
                    <a:lnTo>
                      <a:pt x="0" y="210"/>
                    </a:lnTo>
                    <a:lnTo>
                      <a:pt x="1" y="215"/>
                    </a:lnTo>
                    <a:lnTo>
                      <a:pt x="2" y="219"/>
                    </a:lnTo>
                    <a:lnTo>
                      <a:pt x="5" y="222"/>
                    </a:lnTo>
                    <a:lnTo>
                      <a:pt x="10" y="224"/>
                    </a:lnTo>
                    <a:lnTo>
                      <a:pt x="220" y="314"/>
                    </a:lnTo>
                    <a:lnTo>
                      <a:pt x="223" y="315"/>
                    </a:lnTo>
                    <a:lnTo>
                      <a:pt x="226" y="315"/>
                    </a:lnTo>
                    <a:lnTo>
                      <a:pt x="230" y="315"/>
                    </a:lnTo>
                    <a:lnTo>
                      <a:pt x="234" y="313"/>
                    </a:lnTo>
                    <a:lnTo>
                      <a:pt x="237" y="311"/>
                    </a:lnTo>
                    <a:lnTo>
                      <a:pt x="239" y="308"/>
                    </a:lnTo>
                    <a:lnTo>
                      <a:pt x="240" y="305"/>
                    </a:lnTo>
                    <a:lnTo>
                      <a:pt x="241" y="300"/>
                    </a:lnTo>
                    <a:lnTo>
                      <a:pt x="241" y="105"/>
                    </a:lnTo>
                    <a:lnTo>
                      <a:pt x="240" y="101"/>
                    </a:lnTo>
                    <a:lnTo>
                      <a:pt x="238" y="97"/>
                    </a:lnTo>
                    <a:lnTo>
                      <a:pt x="236" y="94"/>
                    </a:lnTo>
                    <a:lnTo>
                      <a:pt x="231" y="92"/>
                    </a:lnTo>
                    <a:lnTo>
                      <a:pt x="231"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grpSp>
        <p:grpSp>
          <p:nvGrpSpPr>
            <p:cNvPr id="19" name="Group 75">
              <a:extLst>
                <a:ext uri="{FF2B5EF4-FFF2-40B4-BE49-F238E27FC236}">
                  <a16:creationId xmlns:a16="http://schemas.microsoft.com/office/drawing/2014/main" xmlns="" id="{C8A33460-565F-4476-ACCE-A8C2FE61A32B}"/>
                </a:ext>
              </a:extLst>
            </p:cNvPr>
            <p:cNvGrpSpPr/>
            <p:nvPr/>
          </p:nvGrpSpPr>
          <p:grpSpPr>
            <a:xfrm>
              <a:off x="4491038" y="3642751"/>
              <a:ext cx="219075" cy="287338"/>
              <a:chOff x="6445250" y="2498725"/>
              <a:chExt cx="219075" cy="287338"/>
            </a:xfrm>
            <a:solidFill>
              <a:schemeClr val="bg1"/>
            </a:solidFill>
          </p:grpSpPr>
          <p:sp>
            <p:nvSpPr>
              <p:cNvPr id="24" name="Freeform 227">
                <a:extLst>
                  <a:ext uri="{FF2B5EF4-FFF2-40B4-BE49-F238E27FC236}">
                    <a16:creationId xmlns:a16="http://schemas.microsoft.com/office/drawing/2014/main" xmlns="" id="{B03C2B4F-AD6C-4EC7-B1A6-3BE07A27F7CE}"/>
                  </a:ext>
                </a:extLst>
              </p:cNvPr>
              <p:cNvSpPr>
                <a:spLocks noEditPoints="1"/>
              </p:cNvSpPr>
              <p:nvPr/>
            </p:nvSpPr>
            <p:spPr bwMode="auto">
              <a:xfrm>
                <a:off x="6445250" y="2498725"/>
                <a:ext cx="219075" cy="287338"/>
              </a:xfrm>
              <a:custGeom>
                <a:avLst/>
                <a:gdLst>
                  <a:gd name="T0" fmla="*/ 104 w 692"/>
                  <a:gd name="T1" fmla="*/ 868 h 902"/>
                  <a:gd name="T2" fmla="*/ 69 w 692"/>
                  <a:gd name="T3" fmla="*/ 849 h 902"/>
                  <a:gd name="T4" fmla="*/ 43 w 692"/>
                  <a:gd name="T5" fmla="*/ 818 h 902"/>
                  <a:gd name="T6" fmla="*/ 31 w 692"/>
                  <a:gd name="T7" fmla="*/ 778 h 902"/>
                  <a:gd name="T8" fmla="*/ 35 w 692"/>
                  <a:gd name="T9" fmla="*/ 736 h 902"/>
                  <a:gd name="T10" fmla="*/ 55 w 692"/>
                  <a:gd name="T11" fmla="*/ 700 h 902"/>
                  <a:gd name="T12" fmla="*/ 86 w 692"/>
                  <a:gd name="T13" fmla="*/ 674 h 902"/>
                  <a:gd name="T14" fmla="*/ 124 w 692"/>
                  <a:gd name="T15" fmla="*/ 662 h 902"/>
                  <a:gd name="T16" fmla="*/ 167 w 692"/>
                  <a:gd name="T17" fmla="*/ 667 h 902"/>
                  <a:gd name="T18" fmla="*/ 202 w 692"/>
                  <a:gd name="T19" fmla="*/ 686 h 902"/>
                  <a:gd name="T20" fmla="*/ 228 w 692"/>
                  <a:gd name="T21" fmla="*/ 717 h 902"/>
                  <a:gd name="T22" fmla="*/ 240 w 692"/>
                  <a:gd name="T23" fmla="*/ 757 h 902"/>
                  <a:gd name="T24" fmla="*/ 236 w 692"/>
                  <a:gd name="T25" fmla="*/ 798 h 902"/>
                  <a:gd name="T26" fmla="*/ 216 w 692"/>
                  <a:gd name="T27" fmla="*/ 834 h 902"/>
                  <a:gd name="T28" fmla="*/ 185 w 692"/>
                  <a:gd name="T29" fmla="*/ 859 h 902"/>
                  <a:gd name="T30" fmla="*/ 146 w 692"/>
                  <a:gd name="T31" fmla="*/ 872 h 902"/>
                  <a:gd name="T32" fmla="*/ 511 w 692"/>
                  <a:gd name="T33" fmla="*/ 361 h 902"/>
                  <a:gd name="T34" fmla="*/ 271 w 692"/>
                  <a:gd name="T35" fmla="*/ 722 h 902"/>
                  <a:gd name="T36" fmla="*/ 632 w 692"/>
                  <a:gd name="T37" fmla="*/ 722 h 902"/>
                  <a:gd name="T38" fmla="*/ 622 w 692"/>
                  <a:gd name="T39" fmla="*/ 813 h 902"/>
                  <a:gd name="T40" fmla="*/ 266 w 692"/>
                  <a:gd name="T41" fmla="*/ 802 h 902"/>
                  <a:gd name="T42" fmla="*/ 270 w 692"/>
                  <a:gd name="T43" fmla="*/ 760 h 902"/>
                  <a:gd name="T44" fmla="*/ 652 w 692"/>
                  <a:gd name="T45" fmla="*/ 751 h 902"/>
                  <a:gd name="T46" fmla="*/ 660 w 692"/>
                  <a:gd name="T47" fmla="*/ 743 h 902"/>
                  <a:gd name="T48" fmla="*/ 661 w 692"/>
                  <a:gd name="T49" fmla="*/ 373 h 902"/>
                  <a:gd name="T50" fmla="*/ 655 w 692"/>
                  <a:gd name="T51" fmla="*/ 364 h 902"/>
                  <a:gd name="T52" fmla="*/ 541 w 692"/>
                  <a:gd name="T53" fmla="*/ 361 h 902"/>
                  <a:gd name="T54" fmla="*/ 539 w 692"/>
                  <a:gd name="T55" fmla="*/ 158 h 902"/>
                  <a:gd name="T56" fmla="*/ 529 w 692"/>
                  <a:gd name="T57" fmla="*/ 151 h 902"/>
                  <a:gd name="T58" fmla="*/ 250 w 692"/>
                  <a:gd name="T59" fmla="*/ 151 h 902"/>
                  <a:gd name="T60" fmla="*/ 242 w 692"/>
                  <a:gd name="T61" fmla="*/ 160 h 902"/>
                  <a:gd name="T62" fmla="*/ 241 w 692"/>
                  <a:gd name="T63" fmla="*/ 683 h 902"/>
                  <a:gd name="T64" fmla="*/ 213 w 692"/>
                  <a:gd name="T65" fmla="*/ 657 h 902"/>
                  <a:gd name="T66" fmla="*/ 180 w 692"/>
                  <a:gd name="T67" fmla="*/ 640 h 902"/>
                  <a:gd name="T68" fmla="*/ 178 w 692"/>
                  <a:gd name="T69" fmla="*/ 7 h 902"/>
                  <a:gd name="T70" fmla="*/ 168 w 692"/>
                  <a:gd name="T71" fmla="*/ 0 h 902"/>
                  <a:gd name="T72" fmla="*/ 70 w 692"/>
                  <a:gd name="T73" fmla="*/ 1 h 902"/>
                  <a:gd name="T74" fmla="*/ 61 w 692"/>
                  <a:gd name="T75" fmla="*/ 10 h 902"/>
                  <a:gd name="T76" fmla="*/ 61 w 692"/>
                  <a:gd name="T77" fmla="*/ 22 h 902"/>
                  <a:gd name="T78" fmla="*/ 70 w 692"/>
                  <a:gd name="T79" fmla="*/ 29 h 902"/>
                  <a:gd name="T80" fmla="*/ 150 w 692"/>
                  <a:gd name="T81" fmla="*/ 632 h 902"/>
                  <a:gd name="T82" fmla="*/ 108 w 692"/>
                  <a:gd name="T83" fmla="*/ 635 h 902"/>
                  <a:gd name="T84" fmla="*/ 60 w 692"/>
                  <a:gd name="T85" fmla="*/ 655 h 902"/>
                  <a:gd name="T86" fmla="*/ 24 w 692"/>
                  <a:gd name="T87" fmla="*/ 691 h 902"/>
                  <a:gd name="T88" fmla="*/ 3 w 692"/>
                  <a:gd name="T89" fmla="*/ 740 h 902"/>
                  <a:gd name="T90" fmla="*/ 3 w 692"/>
                  <a:gd name="T91" fmla="*/ 794 h 902"/>
                  <a:gd name="T92" fmla="*/ 24 w 692"/>
                  <a:gd name="T93" fmla="*/ 842 h 902"/>
                  <a:gd name="T94" fmla="*/ 60 w 692"/>
                  <a:gd name="T95" fmla="*/ 880 h 902"/>
                  <a:gd name="T96" fmla="*/ 108 w 692"/>
                  <a:gd name="T97" fmla="*/ 900 h 902"/>
                  <a:gd name="T98" fmla="*/ 152 w 692"/>
                  <a:gd name="T99" fmla="*/ 901 h 902"/>
                  <a:gd name="T100" fmla="*/ 200 w 692"/>
                  <a:gd name="T101" fmla="*/ 886 h 902"/>
                  <a:gd name="T102" fmla="*/ 247 w 692"/>
                  <a:gd name="T103" fmla="*/ 842 h 902"/>
                  <a:gd name="T104" fmla="*/ 671 w 692"/>
                  <a:gd name="T105" fmla="*/ 901 h 902"/>
                  <a:gd name="T106" fmla="*/ 682 w 692"/>
                  <a:gd name="T107" fmla="*/ 901 h 902"/>
                  <a:gd name="T108" fmla="*/ 691 w 692"/>
                  <a:gd name="T109" fmla="*/ 893 h 902"/>
                  <a:gd name="T110" fmla="*/ 691 w 692"/>
                  <a:gd name="T111" fmla="*/ 88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2" h="902">
                    <a:moveTo>
                      <a:pt x="135" y="872"/>
                    </a:moveTo>
                    <a:lnTo>
                      <a:pt x="124" y="872"/>
                    </a:lnTo>
                    <a:lnTo>
                      <a:pt x="115" y="870"/>
                    </a:lnTo>
                    <a:lnTo>
                      <a:pt x="104" y="868"/>
                    </a:lnTo>
                    <a:lnTo>
                      <a:pt x="94" y="864"/>
                    </a:lnTo>
                    <a:lnTo>
                      <a:pt x="86" y="859"/>
                    </a:lnTo>
                    <a:lnTo>
                      <a:pt x="76" y="854"/>
                    </a:lnTo>
                    <a:lnTo>
                      <a:pt x="69" y="849"/>
                    </a:lnTo>
                    <a:lnTo>
                      <a:pt x="61" y="841"/>
                    </a:lnTo>
                    <a:lnTo>
                      <a:pt x="55" y="834"/>
                    </a:lnTo>
                    <a:lnTo>
                      <a:pt x="48" y="826"/>
                    </a:lnTo>
                    <a:lnTo>
                      <a:pt x="43" y="818"/>
                    </a:lnTo>
                    <a:lnTo>
                      <a:pt x="39" y="808"/>
                    </a:lnTo>
                    <a:lnTo>
                      <a:pt x="35" y="798"/>
                    </a:lnTo>
                    <a:lnTo>
                      <a:pt x="32" y="789"/>
                    </a:lnTo>
                    <a:lnTo>
                      <a:pt x="31" y="778"/>
                    </a:lnTo>
                    <a:lnTo>
                      <a:pt x="30" y="767"/>
                    </a:lnTo>
                    <a:lnTo>
                      <a:pt x="31" y="757"/>
                    </a:lnTo>
                    <a:lnTo>
                      <a:pt x="32" y="746"/>
                    </a:lnTo>
                    <a:lnTo>
                      <a:pt x="35" y="736"/>
                    </a:lnTo>
                    <a:lnTo>
                      <a:pt x="39" y="727"/>
                    </a:lnTo>
                    <a:lnTo>
                      <a:pt x="43" y="717"/>
                    </a:lnTo>
                    <a:lnTo>
                      <a:pt x="48" y="708"/>
                    </a:lnTo>
                    <a:lnTo>
                      <a:pt x="55" y="700"/>
                    </a:lnTo>
                    <a:lnTo>
                      <a:pt x="61" y="692"/>
                    </a:lnTo>
                    <a:lnTo>
                      <a:pt x="69" y="686"/>
                    </a:lnTo>
                    <a:lnTo>
                      <a:pt x="76" y="680"/>
                    </a:lnTo>
                    <a:lnTo>
                      <a:pt x="86" y="674"/>
                    </a:lnTo>
                    <a:lnTo>
                      <a:pt x="94" y="670"/>
                    </a:lnTo>
                    <a:lnTo>
                      <a:pt x="104" y="667"/>
                    </a:lnTo>
                    <a:lnTo>
                      <a:pt x="115" y="665"/>
                    </a:lnTo>
                    <a:lnTo>
                      <a:pt x="124" y="662"/>
                    </a:lnTo>
                    <a:lnTo>
                      <a:pt x="135" y="662"/>
                    </a:lnTo>
                    <a:lnTo>
                      <a:pt x="146" y="662"/>
                    </a:lnTo>
                    <a:lnTo>
                      <a:pt x="156" y="665"/>
                    </a:lnTo>
                    <a:lnTo>
                      <a:pt x="167" y="667"/>
                    </a:lnTo>
                    <a:lnTo>
                      <a:pt x="177" y="670"/>
                    </a:lnTo>
                    <a:lnTo>
                      <a:pt x="185" y="674"/>
                    </a:lnTo>
                    <a:lnTo>
                      <a:pt x="194" y="680"/>
                    </a:lnTo>
                    <a:lnTo>
                      <a:pt x="202" y="686"/>
                    </a:lnTo>
                    <a:lnTo>
                      <a:pt x="210" y="692"/>
                    </a:lnTo>
                    <a:lnTo>
                      <a:pt x="216" y="700"/>
                    </a:lnTo>
                    <a:lnTo>
                      <a:pt x="223" y="708"/>
                    </a:lnTo>
                    <a:lnTo>
                      <a:pt x="228" y="717"/>
                    </a:lnTo>
                    <a:lnTo>
                      <a:pt x="232" y="727"/>
                    </a:lnTo>
                    <a:lnTo>
                      <a:pt x="236" y="736"/>
                    </a:lnTo>
                    <a:lnTo>
                      <a:pt x="239" y="746"/>
                    </a:lnTo>
                    <a:lnTo>
                      <a:pt x="240" y="757"/>
                    </a:lnTo>
                    <a:lnTo>
                      <a:pt x="241" y="767"/>
                    </a:lnTo>
                    <a:lnTo>
                      <a:pt x="240" y="778"/>
                    </a:lnTo>
                    <a:lnTo>
                      <a:pt x="239" y="789"/>
                    </a:lnTo>
                    <a:lnTo>
                      <a:pt x="236" y="798"/>
                    </a:lnTo>
                    <a:lnTo>
                      <a:pt x="232" y="808"/>
                    </a:lnTo>
                    <a:lnTo>
                      <a:pt x="228" y="818"/>
                    </a:lnTo>
                    <a:lnTo>
                      <a:pt x="223" y="826"/>
                    </a:lnTo>
                    <a:lnTo>
                      <a:pt x="216" y="834"/>
                    </a:lnTo>
                    <a:lnTo>
                      <a:pt x="210" y="841"/>
                    </a:lnTo>
                    <a:lnTo>
                      <a:pt x="202" y="849"/>
                    </a:lnTo>
                    <a:lnTo>
                      <a:pt x="194" y="854"/>
                    </a:lnTo>
                    <a:lnTo>
                      <a:pt x="185" y="859"/>
                    </a:lnTo>
                    <a:lnTo>
                      <a:pt x="177" y="864"/>
                    </a:lnTo>
                    <a:lnTo>
                      <a:pt x="167" y="868"/>
                    </a:lnTo>
                    <a:lnTo>
                      <a:pt x="156" y="870"/>
                    </a:lnTo>
                    <a:lnTo>
                      <a:pt x="146" y="872"/>
                    </a:lnTo>
                    <a:lnTo>
                      <a:pt x="135" y="872"/>
                    </a:lnTo>
                    <a:close/>
                    <a:moveTo>
                      <a:pt x="271" y="180"/>
                    </a:moveTo>
                    <a:lnTo>
                      <a:pt x="511" y="180"/>
                    </a:lnTo>
                    <a:lnTo>
                      <a:pt x="511" y="361"/>
                    </a:lnTo>
                    <a:lnTo>
                      <a:pt x="271" y="361"/>
                    </a:lnTo>
                    <a:lnTo>
                      <a:pt x="271" y="180"/>
                    </a:lnTo>
                    <a:close/>
                    <a:moveTo>
                      <a:pt x="632" y="722"/>
                    </a:moveTo>
                    <a:lnTo>
                      <a:pt x="271" y="722"/>
                    </a:lnTo>
                    <a:lnTo>
                      <a:pt x="271" y="391"/>
                    </a:lnTo>
                    <a:lnTo>
                      <a:pt x="526" y="391"/>
                    </a:lnTo>
                    <a:lnTo>
                      <a:pt x="632" y="391"/>
                    </a:lnTo>
                    <a:lnTo>
                      <a:pt x="632" y="722"/>
                    </a:lnTo>
                    <a:close/>
                    <a:moveTo>
                      <a:pt x="688" y="877"/>
                    </a:moveTo>
                    <a:lnTo>
                      <a:pt x="627" y="817"/>
                    </a:lnTo>
                    <a:lnTo>
                      <a:pt x="625" y="814"/>
                    </a:lnTo>
                    <a:lnTo>
                      <a:pt x="622" y="813"/>
                    </a:lnTo>
                    <a:lnTo>
                      <a:pt x="619" y="812"/>
                    </a:lnTo>
                    <a:lnTo>
                      <a:pt x="616" y="812"/>
                    </a:lnTo>
                    <a:lnTo>
                      <a:pt x="262" y="812"/>
                    </a:lnTo>
                    <a:lnTo>
                      <a:pt x="266" y="802"/>
                    </a:lnTo>
                    <a:lnTo>
                      <a:pt x="269" y="790"/>
                    </a:lnTo>
                    <a:lnTo>
                      <a:pt x="270" y="779"/>
                    </a:lnTo>
                    <a:lnTo>
                      <a:pt x="271" y="767"/>
                    </a:lnTo>
                    <a:lnTo>
                      <a:pt x="270" y="760"/>
                    </a:lnTo>
                    <a:lnTo>
                      <a:pt x="270" y="752"/>
                    </a:lnTo>
                    <a:lnTo>
                      <a:pt x="647" y="752"/>
                    </a:lnTo>
                    <a:lnTo>
                      <a:pt x="649" y="752"/>
                    </a:lnTo>
                    <a:lnTo>
                      <a:pt x="652" y="751"/>
                    </a:lnTo>
                    <a:lnTo>
                      <a:pt x="655" y="749"/>
                    </a:lnTo>
                    <a:lnTo>
                      <a:pt x="657" y="748"/>
                    </a:lnTo>
                    <a:lnTo>
                      <a:pt x="659" y="746"/>
                    </a:lnTo>
                    <a:lnTo>
                      <a:pt x="660" y="743"/>
                    </a:lnTo>
                    <a:lnTo>
                      <a:pt x="661" y="741"/>
                    </a:lnTo>
                    <a:lnTo>
                      <a:pt x="662" y="737"/>
                    </a:lnTo>
                    <a:lnTo>
                      <a:pt x="662" y="376"/>
                    </a:lnTo>
                    <a:lnTo>
                      <a:pt x="661" y="373"/>
                    </a:lnTo>
                    <a:lnTo>
                      <a:pt x="660" y="370"/>
                    </a:lnTo>
                    <a:lnTo>
                      <a:pt x="659" y="368"/>
                    </a:lnTo>
                    <a:lnTo>
                      <a:pt x="657" y="366"/>
                    </a:lnTo>
                    <a:lnTo>
                      <a:pt x="655" y="364"/>
                    </a:lnTo>
                    <a:lnTo>
                      <a:pt x="652" y="362"/>
                    </a:lnTo>
                    <a:lnTo>
                      <a:pt x="649" y="361"/>
                    </a:lnTo>
                    <a:lnTo>
                      <a:pt x="647" y="361"/>
                    </a:lnTo>
                    <a:lnTo>
                      <a:pt x="541" y="361"/>
                    </a:lnTo>
                    <a:lnTo>
                      <a:pt x="541" y="165"/>
                    </a:lnTo>
                    <a:lnTo>
                      <a:pt x="541" y="163"/>
                    </a:lnTo>
                    <a:lnTo>
                      <a:pt x="540" y="160"/>
                    </a:lnTo>
                    <a:lnTo>
                      <a:pt x="539" y="158"/>
                    </a:lnTo>
                    <a:lnTo>
                      <a:pt x="537" y="155"/>
                    </a:lnTo>
                    <a:lnTo>
                      <a:pt x="535" y="154"/>
                    </a:lnTo>
                    <a:lnTo>
                      <a:pt x="532" y="152"/>
                    </a:lnTo>
                    <a:lnTo>
                      <a:pt x="529" y="151"/>
                    </a:lnTo>
                    <a:lnTo>
                      <a:pt x="526" y="150"/>
                    </a:lnTo>
                    <a:lnTo>
                      <a:pt x="256" y="150"/>
                    </a:lnTo>
                    <a:lnTo>
                      <a:pt x="253" y="151"/>
                    </a:lnTo>
                    <a:lnTo>
                      <a:pt x="250" y="151"/>
                    </a:lnTo>
                    <a:lnTo>
                      <a:pt x="247" y="154"/>
                    </a:lnTo>
                    <a:lnTo>
                      <a:pt x="245" y="155"/>
                    </a:lnTo>
                    <a:lnTo>
                      <a:pt x="243" y="158"/>
                    </a:lnTo>
                    <a:lnTo>
                      <a:pt x="242" y="160"/>
                    </a:lnTo>
                    <a:lnTo>
                      <a:pt x="241" y="163"/>
                    </a:lnTo>
                    <a:lnTo>
                      <a:pt x="241" y="165"/>
                    </a:lnTo>
                    <a:lnTo>
                      <a:pt x="241" y="376"/>
                    </a:lnTo>
                    <a:lnTo>
                      <a:pt x="241" y="683"/>
                    </a:lnTo>
                    <a:lnTo>
                      <a:pt x="235" y="675"/>
                    </a:lnTo>
                    <a:lnTo>
                      <a:pt x="228" y="669"/>
                    </a:lnTo>
                    <a:lnTo>
                      <a:pt x="221" y="662"/>
                    </a:lnTo>
                    <a:lnTo>
                      <a:pt x="213" y="657"/>
                    </a:lnTo>
                    <a:lnTo>
                      <a:pt x="206" y="652"/>
                    </a:lnTo>
                    <a:lnTo>
                      <a:pt x="198" y="647"/>
                    </a:lnTo>
                    <a:lnTo>
                      <a:pt x="190" y="643"/>
                    </a:lnTo>
                    <a:lnTo>
                      <a:pt x="180" y="640"/>
                    </a:lnTo>
                    <a:lnTo>
                      <a:pt x="180" y="15"/>
                    </a:lnTo>
                    <a:lnTo>
                      <a:pt x="180" y="12"/>
                    </a:lnTo>
                    <a:lnTo>
                      <a:pt x="179" y="10"/>
                    </a:lnTo>
                    <a:lnTo>
                      <a:pt x="178" y="7"/>
                    </a:lnTo>
                    <a:lnTo>
                      <a:pt x="176" y="5"/>
                    </a:lnTo>
                    <a:lnTo>
                      <a:pt x="174" y="3"/>
                    </a:lnTo>
                    <a:lnTo>
                      <a:pt x="171" y="1"/>
                    </a:lnTo>
                    <a:lnTo>
                      <a:pt x="168" y="0"/>
                    </a:lnTo>
                    <a:lnTo>
                      <a:pt x="165" y="0"/>
                    </a:lnTo>
                    <a:lnTo>
                      <a:pt x="75" y="0"/>
                    </a:lnTo>
                    <a:lnTo>
                      <a:pt x="72" y="0"/>
                    </a:lnTo>
                    <a:lnTo>
                      <a:pt x="70" y="1"/>
                    </a:lnTo>
                    <a:lnTo>
                      <a:pt x="66" y="3"/>
                    </a:lnTo>
                    <a:lnTo>
                      <a:pt x="64" y="5"/>
                    </a:lnTo>
                    <a:lnTo>
                      <a:pt x="63" y="7"/>
                    </a:lnTo>
                    <a:lnTo>
                      <a:pt x="61" y="10"/>
                    </a:lnTo>
                    <a:lnTo>
                      <a:pt x="60" y="12"/>
                    </a:lnTo>
                    <a:lnTo>
                      <a:pt x="60" y="15"/>
                    </a:lnTo>
                    <a:lnTo>
                      <a:pt x="60" y="19"/>
                    </a:lnTo>
                    <a:lnTo>
                      <a:pt x="61" y="22"/>
                    </a:lnTo>
                    <a:lnTo>
                      <a:pt x="63" y="24"/>
                    </a:lnTo>
                    <a:lnTo>
                      <a:pt x="64" y="26"/>
                    </a:lnTo>
                    <a:lnTo>
                      <a:pt x="66" y="28"/>
                    </a:lnTo>
                    <a:lnTo>
                      <a:pt x="70" y="29"/>
                    </a:lnTo>
                    <a:lnTo>
                      <a:pt x="72" y="30"/>
                    </a:lnTo>
                    <a:lnTo>
                      <a:pt x="75" y="30"/>
                    </a:lnTo>
                    <a:lnTo>
                      <a:pt x="150" y="30"/>
                    </a:lnTo>
                    <a:lnTo>
                      <a:pt x="150" y="632"/>
                    </a:lnTo>
                    <a:lnTo>
                      <a:pt x="142" y="632"/>
                    </a:lnTo>
                    <a:lnTo>
                      <a:pt x="135" y="632"/>
                    </a:lnTo>
                    <a:lnTo>
                      <a:pt x="121" y="632"/>
                    </a:lnTo>
                    <a:lnTo>
                      <a:pt x="108" y="635"/>
                    </a:lnTo>
                    <a:lnTo>
                      <a:pt x="95" y="638"/>
                    </a:lnTo>
                    <a:lnTo>
                      <a:pt x="82" y="642"/>
                    </a:lnTo>
                    <a:lnTo>
                      <a:pt x="71" y="648"/>
                    </a:lnTo>
                    <a:lnTo>
                      <a:pt x="60" y="655"/>
                    </a:lnTo>
                    <a:lnTo>
                      <a:pt x="49" y="662"/>
                    </a:lnTo>
                    <a:lnTo>
                      <a:pt x="40" y="672"/>
                    </a:lnTo>
                    <a:lnTo>
                      <a:pt x="31" y="682"/>
                    </a:lnTo>
                    <a:lnTo>
                      <a:pt x="24" y="691"/>
                    </a:lnTo>
                    <a:lnTo>
                      <a:pt x="16" y="703"/>
                    </a:lnTo>
                    <a:lnTo>
                      <a:pt x="11" y="715"/>
                    </a:lnTo>
                    <a:lnTo>
                      <a:pt x="6" y="727"/>
                    </a:lnTo>
                    <a:lnTo>
                      <a:pt x="3" y="740"/>
                    </a:lnTo>
                    <a:lnTo>
                      <a:pt x="1" y="753"/>
                    </a:lnTo>
                    <a:lnTo>
                      <a:pt x="0" y="767"/>
                    </a:lnTo>
                    <a:lnTo>
                      <a:pt x="1" y="781"/>
                    </a:lnTo>
                    <a:lnTo>
                      <a:pt x="3" y="794"/>
                    </a:lnTo>
                    <a:lnTo>
                      <a:pt x="6" y="807"/>
                    </a:lnTo>
                    <a:lnTo>
                      <a:pt x="11" y="820"/>
                    </a:lnTo>
                    <a:lnTo>
                      <a:pt x="16" y="832"/>
                    </a:lnTo>
                    <a:lnTo>
                      <a:pt x="24" y="842"/>
                    </a:lnTo>
                    <a:lnTo>
                      <a:pt x="31" y="853"/>
                    </a:lnTo>
                    <a:lnTo>
                      <a:pt x="40" y="863"/>
                    </a:lnTo>
                    <a:lnTo>
                      <a:pt x="49" y="871"/>
                    </a:lnTo>
                    <a:lnTo>
                      <a:pt x="60" y="880"/>
                    </a:lnTo>
                    <a:lnTo>
                      <a:pt x="71" y="886"/>
                    </a:lnTo>
                    <a:lnTo>
                      <a:pt x="82" y="892"/>
                    </a:lnTo>
                    <a:lnTo>
                      <a:pt x="95" y="896"/>
                    </a:lnTo>
                    <a:lnTo>
                      <a:pt x="108" y="900"/>
                    </a:lnTo>
                    <a:lnTo>
                      <a:pt x="121" y="902"/>
                    </a:lnTo>
                    <a:lnTo>
                      <a:pt x="135" y="902"/>
                    </a:lnTo>
                    <a:lnTo>
                      <a:pt x="144" y="902"/>
                    </a:lnTo>
                    <a:lnTo>
                      <a:pt x="152" y="901"/>
                    </a:lnTo>
                    <a:lnTo>
                      <a:pt x="161" y="900"/>
                    </a:lnTo>
                    <a:lnTo>
                      <a:pt x="169" y="898"/>
                    </a:lnTo>
                    <a:lnTo>
                      <a:pt x="185" y="893"/>
                    </a:lnTo>
                    <a:lnTo>
                      <a:pt x="200" y="886"/>
                    </a:lnTo>
                    <a:lnTo>
                      <a:pt x="214" y="878"/>
                    </a:lnTo>
                    <a:lnTo>
                      <a:pt x="226" y="867"/>
                    </a:lnTo>
                    <a:lnTo>
                      <a:pt x="238" y="855"/>
                    </a:lnTo>
                    <a:lnTo>
                      <a:pt x="247" y="842"/>
                    </a:lnTo>
                    <a:lnTo>
                      <a:pt x="611" y="842"/>
                    </a:lnTo>
                    <a:lnTo>
                      <a:pt x="666" y="898"/>
                    </a:lnTo>
                    <a:lnTo>
                      <a:pt x="668" y="900"/>
                    </a:lnTo>
                    <a:lnTo>
                      <a:pt x="671" y="901"/>
                    </a:lnTo>
                    <a:lnTo>
                      <a:pt x="674" y="902"/>
                    </a:lnTo>
                    <a:lnTo>
                      <a:pt x="677" y="902"/>
                    </a:lnTo>
                    <a:lnTo>
                      <a:pt x="679" y="902"/>
                    </a:lnTo>
                    <a:lnTo>
                      <a:pt x="682" y="901"/>
                    </a:lnTo>
                    <a:lnTo>
                      <a:pt x="685" y="900"/>
                    </a:lnTo>
                    <a:lnTo>
                      <a:pt x="688" y="898"/>
                    </a:lnTo>
                    <a:lnTo>
                      <a:pt x="689" y="896"/>
                    </a:lnTo>
                    <a:lnTo>
                      <a:pt x="691" y="893"/>
                    </a:lnTo>
                    <a:lnTo>
                      <a:pt x="691" y="891"/>
                    </a:lnTo>
                    <a:lnTo>
                      <a:pt x="692" y="887"/>
                    </a:lnTo>
                    <a:lnTo>
                      <a:pt x="691" y="884"/>
                    </a:lnTo>
                    <a:lnTo>
                      <a:pt x="691" y="882"/>
                    </a:lnTo>
                    <a:lnTo>
                      <a:pt x="689" y="879"/>
                    </a:lnTo>
                    <a:lnTo>
                      <a:pt x="688" y="877"/>
                    </a:lnTo>
                    <a:lnTo>
                      <a:pt x="688"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5" name="Freeform 228">
                <a:extLst>
                  <a:ext uri="{FF2B5EF4-FFF2-40B4-BE49-F238E27FC236}">
                    <a16:creationId xmlns:a16="http://schemas.microsoft.com/office/drawing/2014/main" xmlns="" id="{27D461AC-EAB9-4BA3-AD27-4DFAB4E927CE}"/>
                  </a:ext>
                </a:extLst>
              </p:cNvPr>
              <p:cNvSpPr>
                <a:spLocks/>
              </p:cNvSpPr>
              <p:nvPr/>
            </p:nvSpPr>
            <p:spPr bwMode="auto">
              <a:xfrm>
                <a:off x="6592888" y="2709863"/>
                <a:ext cx="42863" cy="9525"/>
              </a:xfrm>
              <a:custGeom>
                <a:avLst/>
                <a:gdLst>
                  <a:gd name="T0" fmla="*/ 0 w 135"/>
                  <a:gd name="T1" fmla="*/ 15 h 30"/>
                  <a:gd name="T2" fmla="*/ 0 w 135"/>
                  <a:gd name="T3" fmla="*/ 18 h 30"/>
                  <a:gd name="T4" fmla="*/ 1 w 135"/>
                  <a:gd name="T5" fmla="*/ 21 h 30"/>
                  <a:gd name="T6" fmla="*/ 3 w 135"/>
                  <a:gd name="T7" fmla="*/ 23 h 30"/>
                  <a:gd name="T8" fmla="*/ 4 w 135"/>
                  <a:gd name="T9" fmla="*/ 26 h 30"/>
                  <a:gd name="T10" fmla="*/ 6 w 135"/>
                  <a:gd name="T11" fmla="*/ 27 h 30"/>
                  <a:gd name="T12" fmla="*/ 10 w 135"/>
                  <a:gd name="T13" fmla="*/ 29 h 30"/>
                  <a:gd name="T14" fmla="*/ 12 w 135"/>
                  <a:gd name="T15" fmla="*/ 29 h 30"/>
                  <a:gd name="T16" fmla="*/ 15 w 135"/>
                  <a:gd name="T17" fmla="*/ 30 h 30"/>
                  <a:gd name="T18" fmla="*/ 120 w 135"/>
                  <a:gd name="T19" fmla="*/ 30 h 30"/>
                  <a:gd name="T20" fmla="*/ 123 w 135"/>
                  <a:gd name="T21" fmla="*/ 29 h 30"/>
                  <a:gd name="T22" fmla="*/ 126 w 135"/>
                  <a:gd name="T23" fmla="*/ 28 h 30"/>
                  <a:gd name="T24" fmla="*/ 129 w 135"/>
                  <a:gd name="T25" fmla="*/ 27 h 30"/>
                  <a:gd name="T26" fmla="*/ 131 w 135"/>
                  <a:gd name="T27" fmla="*/ 26 h 30"/>
                  <a:gd name="T28" fmla="*/ 133 w 135"/>
                  <a:gd name="T29" fmla="*/ 23 h 30"/>
                  <a:gd name="T30" fmla="*/ 134 w 135"/>
                  <a:gd name="T31" fmla="*/ 21 h 30"/>
                  <a:gd name="T32" fmla="*/ 135 w 135"/>
                  <a:gd name="T33" fmla="*/ 18 h 30"/>
                  <a:gd name="T34" fmla="*/ 135 w 135"/>
                  <a:gd name="T35" fmla="*/ 15 h 30"/>
                  <a:gd name="T36" fmla="*/ 135 w 135"/>
                  <a:gd name="T37" fmla="*/ 12 h 30"/>
                  <a:gd name="T38" fmla="*/ 134 w 135"/>
                  <a:gd name="T39" fmla="*/ 9 h 30"/>
                  <a:gd name="T40" fmla="*/ 133 w 135"/>
                  <a:gd name="T41" fmla="*/ 7 h 30"/>
                  <a:gd name="T42" fmla="*/ 131 w 135"/>
                  <a:gd name="T43" fmla="*/ 5 h 30"/>
                  <a:gd name="T44" fmla="*/ 129 w 135"/>
                  <a:gd name="T45" fmla="*/ 3 h 30"/>
                  <a:gd name="T46" fmla="*/ 126 w 135"/>
                  <a:gd name="T47" fmla="*/ 1 h 30"/>
                  <a:gd name="T48" fmla="*/ 123 w 135"/>
                  <a:gd name="T49" fmla="*/ 0 h 30"/>
                  <a:gd name="T50" fmla="*/ 120 w 135"/>
                  <a:gd name="T51" fmla="*/ 0 h 30"/>
                  <a:gd name="T52" fmla="*/ 15 w 135"/>
                  <a:gd name="T53" fmla="*/ 0 h 30"/>
                  <a:gd name="T54" fmla="*/ 12 w 135"/>
                  <a:gd name="T55" fmla="*/ 0 h 30"/>
                  <a:gd name="T56" fmla="*/ 10 w 135"/>
                  <a:gd name="T57" fmla="*/ 1 h 30"/>
                  <a:gd name="T58" fmla="*/ 6 w 135"/>
                  <a:gd name="T59" fmla="*/ 3 h 30"/>
                  <a:gd name="T60" fmla="*/ 4 w 135"/>
                  <a:gd name="T61" fmla="*/ 5 h 30"/>
                  <a:gd name="T62" fmla="*/ 3 w 135"/>
                  <a:gd name="T63" fmla="*/ 7 h 30"/>
                  <a:gd name="T64" fmla="*/ 1 w 135"/>
                  <a:gd name="T65" fmla="*/ 9 h 30"/>
                  <a:gd name="T66" fmla="*/ 0 w 135"/>
                  <a:gd name="T67" fmla="*/ 12 h 30"/>
                  <a:gd name="T68" fmla="*/ 0 w 135"/>
                  <a:gd name="T69" fmla="*/ 15 h 30"/>
                  <a:gd name="T70" fmla="*/ 0 w 135"/>
                  <a:gd name="T7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5" h="30">
                    <a:moveTo>
                      <a:pt x="0" y="15"/>
                    </a:moveTo>
                    <a:lnTo>
                      <a:pt x="0" y="18"/>
                    </a:lnTo>
                    <a:lnTo>
                      <a:pt x="1" y="21"/>
                    </a:lnTo>
                    <a:lnTo>
                      <a:pt x="3" y="23"/>
                    </a:lnTo>
                    <a:lnTo>
                      <a:pt x="4" y="26"/>
                    </a:lnTo>
                    <a:lnTo>
                      <a:pt x="6" y="27"/>
                    </a:lnTo>
                    <a:lnTo>
                      <a:pt x="10" y="29"/>
                    </a:lnTo>
                    <a:lnTo>
                      <a:pt x="12" y="29"/>
                    </a:lnTo>
                    <a:lnTo>
                      <a:pt x="15" y="30"/>
                    </a:lnTo>
                    <a:lnTo>
                      <a:pt x="120" y="30"/>
                    </a:lnTo>
                    <a:lnTo>
                      <a:pt x="123" y="29"/>
                    </a:lnTo>
                    <a:lnTo>
                      <a:pt x="126" y="28"/>
                    </a:lnTo>
                    <a:lnTo>
                      <a:pt x="129" y="27"/>
                    </a:lnTo>
                    <a:lnTo>
                      <a:pt x="131" y="26"/>
                    </a:lnTo>
                    <a:lnTo>
                      <a:pt x="133" y="23"/>
                    </a:lnTo>
                    <a:lnTo>
                      <a:pt x="134" y="21"/>
                    </a:lnTo>
                    <a:lnTo>
                      <a:pt x="135" y="18"/>
                    </a:lnTo>
                    <a:lnTo>
                      <a:pt x="135" y="15"/>
                    </a:lnTo>
                    <a:lnTo>
                      <a:pt x="135" y="12"/>
                    </a:lnTo>
                    <a:lnTo>
                      <a:pt x="134" y="9"/>
                    </a:lnTo>
                    <a:lnTo>
                      <a:pt x="133" y="7"/>
                    </a:lnTo>
                    <a:lnTo>
                      <a:pt x="131" y="5"/>
                    </a:lnTo>
                    <a:lnTo>
                      <a:pt x="129" y="3"/>
                    </a:lnTo>
                    <a:lnTo>
                      <a:pt x="126" y="1"/>
                    </a:lnTo>
                    <a:lnTo>
                      <a:pt x="123" y="0"/>
                    </a:lnTo>
                    <a:lnTo>
                      <a:pt x="120" y="0"/>
                    </a:lnTo>
                    <a:lnTo>
                      <a:pt x="15" y="0"/>
                    </a:lnTo>
                    <a:lnTo>
                      <a:pt x="12" y="0"/>
                    </a:lnTo>
                    <a:lnTo>
                      <a:pt x="10" y="1"/>
                    </a:lnTo>
                    <a:lnTo>
                      <a:pt x="6" y="3"/>
                    </a:lnTo>
                    <a:lnTo>
                      <a:pt x="4" y="5"/>
                    </a:lnTo>
                    <a:lnTo>
                      <a:pt x="3" y="7"/>
                    </a:lnTo>
                    <a:lnTo>
                      <a:pt x="1" y="9"/>
                    </a:lnTo>
                    <a:lnTo>
                      <a:pt x="0" y="12"/>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sp>
            <p:nvSpPr>
              <p:cNvPr id="26" name="Freeform 229">
                <a:extLst>
                  <a:ext uri="{FF2B5EF4-FFF2-40B4-BE49-F238E27FC236}">
                    <a16:creationId xmlns:a16="http://schemas.microsoft.com/office/drawing/2014/main" xmlns="" id="{6EEB8585-0867-4B1C-8926-48334593EC11}"/>
                  </a:ext>
                </a:extLst>
              </p:cNvPr>
              <p:cNvSpPr>
                <a:spLocks/>
              </p:cNvSpPr>
              <p:nvPr/>
            </p:nvSpPr>
            <p:spPr bwMode="auto">
              <a:xfrm>
                <a:off x="6540500" y="2593975"/>
                <a:ext cx="28575" cy="9525"/>
              </a:xfrm>
              <a:custGeom>
                <a:avLst/>
                <a:gdLst>
                  <a:gd name="T0" fmla="*/ 75 w 90"/>
                  <a:gd name="T1" fmla="*/ 0 h 30"/>
                  <a:gd name="T2" fmla="*/ 15 w 90"/>
                  <a:gd name="T3" fmla="*/ 0 h 30"/>
                  <a:gd name="T4" fmla="*/ 12 w 90"/>
                  <a:gd name="T5" fmla="*/ 0 h 30"/>
                  <a:gd name="T6" fmla="*/ 9 w 90"/>
                  <a:gd name="T7" fmla="*/ 1 h 30"/>
                  <a:gd name="T8" fmla="*/ 6 w 90"/>
                  <a:gd name="T9" fmla="*/ 3 h 30"/>
                  <a:gd name="T10" fmla="*/ 4 w 90"/>
                  <a:gd name="T11" fmla="*/ 5 h 30"/>
                  <a:gd name="T12" fmla="*/ 2 w 90"/>
                  <a:gd name="T13" fmla="*/ 7 h 30"/>
                  <a:gd name="T14" fmla="*/ 1 w 90"/>
                  <a:gd name="T15" fmla="*/ 9 h 30"/>
                  <a:gd name="T16" fmla="*/ 0 w 90"/>
                  <a:gd name="T17" fmla="*/ 12 h 30"/>
                  <a:gd name="T18" fmla="*/ 0 w 90"/>
                  <a:gd name="T19" fmla="*/ 15 h 30"/>
                  <a:gd name="T20" fmla="*/ 0 w 90"/>
                  <a:gd name="T21" fmla="*/ 19 h 30"/>
                  <a:gd name="T22" fmla="*/ 1 w 90"/>
                  <a:gd name="T23" fmla="*/ 21 h 30"/>
                  <a:gd name="T24" fmla="*/ 2 w 90"/>
                  <a:gd name="T25" fmla="*/ 24 h 30"/>
                  <a:gd name="T26" fmla="*/ 4 w 90"/>
                  <a:gd name="T27" fmla="*/ 26 h 30"/>
                  <a:gd name="T28" fmla="*/ 6 w 90"/>
                  <a:gd name="T29" fmla="*/ 27 h 30"/>
                  <a:gd name="T30" fmla="*/ 9 w 90"/>
                  <a:gd name="T31" fmla="*/ 29 h 30"/>
                  <a:gd name="T32" fmla="*/ 12 w 90"/>
                  <a:gd name="T33" fmla="*/ 30 h 30"/>
                  <a:gd name="T34" fmla="*/ 15 w 90"/>
                  <a:gd name="T35" fmla="*/ 30 h 30"/>
                  <a:gd name="T36" fmla="*/ 75 w 90"/>
                  <a:gd name="T37" fmla="*/ 30 h 30"/>
                  <a:gd name="T38" fmla="*/ 78 w 90"/>
                  <a:gd name="T39" fmla="*/ 30 h 30"/>
                  <a:gd name="T40" fmla="*/ 80 w 90"/>
                  <a:gd name="T41" fmla="*/ 29 h 30"/>
                  <a:gd name="T42" fmla="*/ 84 w 90"/>
                  <a:gd name="T43" fmla="*/ 27 h 30"/>
                  <a:gd name="T44" fmla="*/ 86 w 90"/>
                  <a:gd name="T45" fmla="*/ 26 h 30"/>
                  <a:gd name="T46" fmla="*/ 88 w 90"/>
                  <a:gd name="T47" fmla="*/ 24 h 30"/>
                  <a:gd name="T48" fmla="*/ 89 w 90"/>
                  <a:gd name="T49" fmla="*/ 21 h 30"/>
                  <a:gd name="T50" fmla="*/ 90 w 90"/>
                  <a:gd name="T51" fmla="*/ 19 h 30"/>
                  <a:gd name="T52" fmla="*/ 90 w 90"/>
                  <a:gd name="T53" fmla="*/ 15 h 30"/>
                  <a:gd name="T54" fmla="*/ 90 w 90"/>
                  <a:gd name="T55" fmla="*/ 12 h 30"/>
                  <a:gd name="T56" fmla="*/ 89 w 90"/>
                  <a:gd name="T57" fmla="*/ 9 h 30"/>
                  <a:gd name="T58" fmla="*/ 88 w 90"/>
                  <a:gd name="T59" fmla="*/ 7 h 30"/>
                  <a:gd name="T60" fmla="*/ 86 w 90"/>
                  <a:gd name="T61" fmla="*/ 5 h 30"/>
                  <a:gd name="T62" fmla="*/ 84 w 90"/>
                  <a:gd name="T63" fmla="*/ 3 h 30"/>
                  <a:gd name="T64" fmla="*/ 80 w 90"/>
                  <a:gd name="T65" fmla="*/ 1 h 30"/>
                  <a:gd name="T66" fmla="*/ 78 w 90"/>
                  <a:gd name="T67" fmla="*/ 0 h 30"/>
                  <a:gd name="T68" fmla="*/ 75 w 90"/>
                  <a:gd name="T69" fmla="*/ 0 h 30"/>
                  <a:gd name="T70" fmla="*/ 75 w 90"/>
                  <a:gd name="T7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30">
                    <a:moveTo>
                      <a:pt x="75" y="0"/>
                    </a:moveTo>
                    <a:lnTo>
                      <a:pt x="15" y="0"/>
                    </a:lnTo>
                    <a:lnTo>
                      <a:pt x="12" y="0"/>
                    </a:lnTo>
                    <a:lnTo>
                      <a:pt x="9" y="1"/>
                    </a:lnTo>
                    <a:lnTo>
                      <a:pt x="6" y="3"/>
                    </a:lnTo>
                    <a:lnTo>
                      <a:pt x="4" y="5"/>
                    </a:lnTo>
                    <a:lnTo>
                      <a:pt x="2" y="7"/>
                    </a:lnTo>
                    <a:lnTo>
                      <a:pt x="1" y="9"/>
                    </a:lnTo>
                    <a:lnTo>
                      <a:pt x="0" y="12"/>
                    </a:lnTo>
                    <a:lnTo>
                      <a:pt x="0" y="15"/>
                    </a:lnTo>
                    <a:lnTo>
                      <a:pt x="0" y="19"/>
                    </a:lnTo>
                    <a:lnTo>
                      <a:pt x="1" y="21"/>
                    </a:lnTo>
                    <a:lnTo>
                      <a:pt x="2" y="24"/>
                    </a:lnTo>
                    <a:lnTo>
                      <a:pt x="4" y="26"/>
                    </a:lnTo>
                    <a:lnTo>
                      <a:pt x="6" y="27"/>
                    </a:lnTo>
                    <a:lnTo>
                      <a:pt x="9" y="29"/>
                    </a:lnTo>
                    <a:lnTo>
                      <a:pt x="12" y="30"/>
                    </a:lnTo>
                    <a:lnTo>
                      <a:pt x="15" y="30"/>
                    </a:lnTo>
                    <a:lnTo>
                      <a:pt x="75" y="30"/>
                    </a:lnTo>
                    <a:lnTo>
                      <a:pt x="78" y="30"/>
                    </a:lnTo>
                    <a:lnTo>
                      <a:pt x="80" y="29"/>
                    </a:lnTo>
                    <a:lnTo>
                      <a:pt x="84" y="27"/>
                    </a:lnTo>
                    <a:lnTo>
                      <a:pt x="86" y="26"/>
                    </a:lnTo>
                    <a:lnTo>
                      <a:pt x="88" y="24"/>
                    </a:lnTo>
                    <a:lnTo>
                      <a:pt x="89" y="21"/>
                    </a:lnTo>
                    <a:lnTo>
                      <a:pt x="90" y="19"/>
                    </a:lnTo>
                    <a:lnTo>
                      <a:pt x="90" y="15"/>
                    </a:lnTo>
                    <a:lnTo>
                      <a:pt x="90" y="12"/>
                    </a:lnTo>
                    <a:lnTo>
                      <a:pt x="89" y="9"/>
                    </a:lnTo>
                    <a:lnTo>
                      <a:pt x="88" y="7"/>
                    </a:lnTo>
                    <a:lnTo>
                      <a:pt x="86" y="5"/>
                    </a:lnTo>
                    <a:lnTo>
                      <a:pt x="84" y="3"/>
                    </a:lnTo>
                    <a:lnTo>
                      <a:pt x="80" y="1"/>
                    </a:lnTo>
                    <a:lnTo>
                      <a:pt x="78" y="0"/>
                    </a:lnTo>
                    <a:lnTo>
                      <a:pt x="75" y="0"/>
                    </a:lnTo>
                    <a:lnTo>
                      <a:pt x="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mn-ea"/>
                  <a:cs typeface="+mn-cs"/>
                </a:endParaRPr>
              </a:p>
            </p:txBody>
          </p:sp>
        </p:grpSp>
        <p:sp>
          <p:nvSpPr>
            <p:cNvPr id="20" name="Freeform 21">
              <a:extLst>
                <a:ext uri="{FF2B5EF4-FFF2-40B4-BE49-F238E27FC236}">
                  <a16:creationId xmlns:a16="http://schemas.microsoft.com/office/drawing/2014/main" xmlns="" id="{B878A2C6-5ED5-43FC-B96C-C293506480FC}"/>
                </a:ext>
              </a:extLst>
            </p:cNvPr>
            <p:cNvSpPr>
              <a:spLocks noEditPoints="1"/>
            </p:cNvSpPr>
            <p:nvPr/>
          </p:nvSpPr>
          <p:spPr bwMode="auto">
            <a:xfrm>
              <a:off x="5981578" y="2732189"/>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sp>
          <p:nvSpPr>
            <p:cNvPr id="21" name="Freeform 21">
              <a:extLst>
                <a:ext uri="{FF2B5EF4-FFF2-40B4-BE49-F238E27FC236}">
                  <a16:creationId xmlns:a16="http://schemas.microsoft.com/office/drawing/2014/main" xmlns="" id="{3D734C2E-457A-49C3-B8CE-BC6B6E59B8BD}"/>
                </a:ext>
              </a:extLst>
            </p:cNvPr>
            <p:cNvSpPr>
              <a:spLocks noEditPoints="1"/>
            </p:cNvSpPr>
            <p:nvPr/>
          </p:nvSpPr>
          <p:spPr bwMode="auto">
            <a:xfrm flipH="1" flipV="1">
              <a:off x="5981578" y="4561161"/>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sp>
          <p:nvSpPr>
            <p:cNvPr id="22" name="Freeform 21">
              <a:extLst>
                <a:ext uri="{FF2B5EF4-FFF2-40B4-BE49-F238E27FC236}">
                  <a16:creationId xmlns:a16="http://schemas.microsoft.com/office/drawing/2014/main" xmlns="" id="{CF56E91C-AAE5-40FD-B3CB-03942D9591F2}"/>
                </a:ext>
              </a:extLst>
            </p:cNvPr>
            <p:cNvSpPr>
              <a:spLocks noEditPoints="1"/>
            </p:cNvSpPr>
            <p:nvPr/>
          </p:nvSpPr>
          <p:spPr bwMode="auto">
            <a:xfrm rot="5400000">
              <a:off x="6896064" y="3646675"/>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sp>
          <p:nvSpPr>
            <p:cNvPr id="23" name="Freeform 21">
              <a:extLst>
                <a:ext uri="{FF2B5EF4-FFF2-40B4-BE49-F238E27FC236}">
                  <a16:creationId xmlns:a16="http://schemas.microsoft.com/office/drawing/2014/main" xmlns="" id="{217CD26A-2EBB-4A4D-8ABE-4F0175AE3302}"/>
                </a:ext>
              </a:extLst>
            </p:cNvPr>
            <p:cNvSpPr>
              <a:spLocks noEditPoints="1"/>
            </p:cNvSpPr>
            <p:nvPr/>
          </p:nvSpPr>
          <p:spPr bwMode="auto">
            <a:xfrm rot="5400000" flipH="1" flipV="1">
              <a:off x="5067092" y="3646675"/>
              <a:ext cx="228844" cy="279490"/>
            </a:xfrm>
            <a:custGeom>
              <a:avLst/>
              <a:gdLst>
                <a:gd name="T0" fmla="*/ 42 w 491"/>
                <a:gd name="T1" fmla="*/ 290 h 596"/>
                <a:gd name="T2" fmla="*/ 22 w 491"/>
                <a:gd name="T3" fmla="*/ 319 h 596"/>
                <a:gd name="T4" fmla="*/ 29 w 491"/>
                <a:gd name="T5" fmla="*/ 353 h 596"/>
                <a:gd name="T6" fmla="*/ 463 w 491"/>
                <a:gd name="T7" fmla="*/ 353 h 596"/>
                <a:gd name="T8" fmla="*/ 470 w 491"/>
                <a:gd name="T9" fmla="*/ 319 h 596"/>
                <a:gd name="T10" fmla="*/ 450 w 491"/>
                <a:gd name="T11" fmla="*/ 290 h 596"/>
                <a:gd name="T12" fmla="*/ 415 w 491"/>
                <a:gd name="T13" fmla="*/ 282 h 596"/>
                <a:gd name="T14" fmla="*/ 322 w 491"/>
                <a:gd name="T15" fmla="*/ 364 h 596"/>
                <a:gd name="T16" fmla="*/ 311 w 491"/>
                <a:gd name="T17" fmla="*/ 366 h 596"/>
                <a:gd name="T18" fmla="*/ 305 w 491"/>
                <a:gd name="T19" fmla="*/ 358 h 596"/>
                <a:gd name="T20" fmla="*/ 303 w 491"/>
                <a:gd name="T21" fmla="*/ 62 h 596"/>
                <a:gd name="T22" fmla="*/ 292 w 491"/>
                <a:gd name="T23" fmla="*/ 41 h 596"/>
                <a:gd name="T24" fmla="*/ 274 w 491"/>
                <a:gd name="T25" fmla="*/ 27 h 596"/>
                <a:gd name="T26" fmla="*/ 252 w 491"/>
                <a:gd name="T27" fmla="*/ 20 h 596"/>
                <a:gd name="T28" fmla="*/ 228 w 491"/>
                <a:gd name="T29" fmla="*/ 23 h 596"/>
                <a:gd name="T30" fmla="*/ 208 w 491"/>
                <a:gd name="T31" fmla="*/ 34 h 596"/>
                <a:gd name="T32" fmla="*/ 194 w 491"/>
                <a:gd name="T33" fmla="*/ 51 h 596"/>
                <a:gd name="T34" fmla="*/ 186 w 491"/>
                <a:gd name="T35" fmla="*/ 74 h 596"/>
                <a:gd name="T36" fmla="*/ 184 w 491"/>
                <a:gd name="T37" fmla="*/ 363 h 596"/>
                <a:gd name="T38" fmla="*/ 174 w 491"/>
                <a:gd name="T39" fmla="*/ 367 h 596"/>
                <a:gd name="T40" fmla="*/ 92 w 491"/>
                <a:gd name="T41" fmla="*/ 290 h 596"/>
                <a:gd name="T42" fmla="*/ 246 w 491"/>
                <a:gd name="T43" fmla="*/ 596 h 596"/>
                <a:gd name="T44" fmla="*/ 16 w 491"/>
                <a:gd name="T45" fmla="*/ 369 h 596"/>
                <a:gd name="T46" fmla="*/ 4 w 491"/>
                <a:gd name="T47" fmla="*/ 347 h 596"/>
                <a:gd name="T48" fmla="*/ 2 w 491"/>
                <a:gd name="T49" fmla="*/ 321 h 596"/>
                <a:gd name="T50" fmla="*/ 8 w 491"/>
                <a:gd name="T51" fmla="*/ 297 h 596"/>
                <a:gd name="T52" fmla="*/ 25 w 491"/>
                <a:gd name="T53" fmla="*/ 277 h 596"/>
                <a:gd name="T54" fmla="*/ 48 w 491"/>
                <a:gd name="T55" fmla="*/ 265 h 596"/>
                <a:gd name="T56" fmla="*/ 74 w 491"/>
                <a:gd name="T57" fmla="*/ 261 h 596"/>
                <a:gd name="T58" fmla="*/ 98 w 491"/>
                <a:gd name="T59" fmla="*/ 269 h 596"/>
                <a:gd name="T60" fmla="*/ 167 w 491"/>
                <a:gd name="T61" fmla="*/ 334 h 596"/>
                <a:gd name="T62" fmla="*/ 170 w 491"/>
                <a:gd name="T63" fmla="*/ 56 h 596"/>
                <a:gd name="T64" fmla="*/ 184 w 491"/>
                <a:gd name="T65" fmla="*/ 29 h 596"/>
                <a:gd name="T66" fmla="*/ 208 w 491"/>
                <a:gd name="T67" fmla="*/ 10 h 596"/>
                <a:gd name="T68" fmla="*/ 238 w 491"/>
                <a:gd name="T69" fmla="*/ 0 h 596"/>
                <a:gd name="T70" fmla="*/ 269 w 491"/>
                <a:gd name="T71" fmla="*/ 3 h 596"/>
                <a:gd name="T72" fmla="*/ 296 w 491"/>
                <a:gd name="T73" fmla="*/ 18 h 596"/>
                <a:gd name="T74" fmla="*/ 316 w 491"/>
                <a:gd name="T75" fmla="*/ 41 h 596"/>
                <a:gd name="T76" fmla="*/ 324 w 491"/>
                <a:gd name="T77" fmla="*/ 71 h 596"/>
                <a:gd name="T78" fmla="*/ 383 w 491"/>
                <a:gd name="T79" fmla="*/ 277 h 596"/>
                <a:gd name="T80" fmla="*/ 405 w 491"/>
                <a:gd name="T81" fmla="*/ 265 h 596"/>
                <a:gd name="T82" fmla="*/ 431 w 491"/>
                <a:gd name="T83" fmla="*/ 261 h 596"/>
                <a:gd name="T84" fmla="*/ 455 w 491"/>
                <a:gd name="T85" fmla="*/ 269 h 596"/>
                <a:gd name="T86" fmla="*/ 476 w 491"/>
                <a:gd name="T87" fmla="*/ 286 h 596"/>
                <a:gd name="T88" fmla="*/ 488 w 491"/>
                <a:gd name="T89" fmla="*/ 309 h 596"/>
                <a:gd name="T90" fmla="*/ 491 w 491"/>
                <a:gd name="T91" fmla="*/ 334 h 596"/>
                <a:gd name="T92" fmla="*/ 483 w 491"/>
                <a:gd name="T93" fmla="*/ 359 h 596"/>
                <a:gd name="T94" fmla="*/ 253 w 491"/>
                <a:gd name="T95" fmla="*/ 59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 h="596">
                  <a:moveTo>
                    <a:pt x="67" y="281"/>
                  </a:moveTo>
                  <a:lnTo>
                    <a:pt x="58" y="282"/>
                  </a:lnTo>
                  <a:lnTo>
                    <a:pt x="49" y="285"/>
                  </a:lnTo>
                  <a:lnTo>
                    <a:pt x="42" y="290"/>
                  </a:lnTo>
                  <a:lnTo>
                    <a:pt x="34" y="295"/>
                  </a:lnTo>
                  <a:lnTo>
                    <a:pt x="29" y="303"/>
                  </a:lnTo>
                  <a:lnTo>
                    <a:pt x="24" y="310"/>
                  </a:lnTo>
                  <a:lnTo>
                    <a:pt x="22" y="319"/>
                  </a:lnTo>
                  <a:lnTo>
                    <a:pt x="21" y="327"/>
                  </a:lnTo>
                  <a:lnTo>
                    <a:pt x="22" y="336"/>
                  </a:lnTo>
                  <a:lnTo>
                    <a:pt x="24" y="345"/>
                  </a:lnTo>
                  <a:lnTo>
                    <a:pt x="29" y="353"/>
                  </a:lnTo>
                  <a:lnTo>
                    <a:pt x="34" y="361"/>
                  </a:lnTo>
                  <a:lnTo>
                    <a:pt x="246" y="571"/>
                  </a:lnTo>
                  <a:lnTo>
                    <a:pt x="457" y="361"/>
                  </a:lnTo>
                  <a:lnTo>
                    <a:pt x="463" y="353"/>
                  </a:lnTo>
                  <a:lnTo>
                    <a:pt x="467" y="345"/>
                  </a:lnTo>
                  <a:lnTo>
                    <a:pt x="470" y="336"/>
                  </a:lnTo>
                  <a:lnTo>
                    <a:pt x="470" y="327"/>
                  </a:lnTo>
                  <a:lnTo>
                    <a:pt x="470" y="319"/>
                  </a:lnTo>
                  <a:lnTo>
                    <a:pt x="467" y="310"/>
                  </a:lnTo>
                  <a:lnTo>
                    <a:pt x="463" y="303"/>
                  </a:lnTo>
                  <a:lnTo>
                    <a:pt x="457" y="295"/>
                  </a:lnTo>
                  <a:lnTo>
                    <a:pt x="450" y="290"/>
                  </a:lnTo>
                  <a:lnTo>
                    <a:pt x="442" y="285"/>
                  </a:lnTo>
                  <a:lnTo>
                    <a:pt x="434" y="282"/>
                  </a:lnTo>
                  <a:lnTo>
                    <a:pt x="425" y="281"/>
                  </a:lnTo>
                  <a:lnTo>
                    <a:pt x="415" y="282"/>
                  </a:lnTo>
                  <a:lnTo>
                    <a:pt x="407" y="285"/>
                  </a:lnTo>
                  <a:lnTo>
                    <a:pt x="399" y="290"/>
                  </a:lnTo>
                  <a:lnTo>
                    <a:pt x="391" y="295"/>
                  </a:lnTo>
                  <a:lnTo>
                    <a:pt x="322" y="364"/>
                  </a:lnTo>
                  <a:lnTo>
                    <a:pt x="320" y="366"/>
                  </a:lnTo>
                  <a:lnTo>
                    <a:pt x="317" y="367"/>
                  </a:lnTo>
                  <a:lnTo>
                    <a:pt x="315" y="367"/>
                  </a:lnTo>
                  <a:lnTo>
                    <a:pt x="311" y="366"/>
                  </a:lnTo>
                  <a:lnTo>
                    <a:pt x="309" y="365"/>
                  </a:lnTo>
                  <a:lnTo>
                    <a:pt x="307" y="363"/>
                  </a:lnTo>
                  <a:lnTo>
                    <a:pt x="306" y="361"/>
                  </a:lnTo>
                  <a:lnTo>
                    <a:pt x="305" y="358"/>
                  </a:lnTo>
                  <a:lnTo>
                    <a:pt x="305" y="79"/>
                  </a:lnTo>
                  <a:lnTo>
                    <a:pt x="305" y="74"/>
                  </a:lnTo>
                  <a:lnTo>
                    <a:pt x="304" y="67"/>
                  </a:lnTo>
                  <a:lnTo>
                    <a:pt x="303" y="62"/>
                  </a:lnTo>
                  <a:lnTo>
                    <a:pt x="301" y="56"/>
                  </a:lnTo>
                  <a:lnTo>
                    <a:pt x="299" y="51"/>
                  </a:lnTo>
                  <a:lnTo>
                    <a:pt x="295" y="47"/>
                  </a:lnTo>
                  <a:lnTo>
                    <a:pt x="292" y="41"/>
                  </a:lnTo>
                  <a:lnTo>
                    <a:pt x="288" y="37"/>
                  </a:lnTo>
                  <a:lnTo>
                    <a:pt x="283" y="34"/>
                  </a:lnTo>
                  <a:lnTo>
                    <a:pt x="279" y="30"/>
                  </a:lnTo>
                  <a:lnTo>
                    <a:pt x="274" y="27"/>
                  </a:lnTo>
                  <a:lnTo>
                    <a:pt x="269" y="25"/>
                  </a:lnTo>
                  <a:lnTo>
                    <a:pt x="264" y="23"/>
                  </a:lnTo>
                  <a:lnTo>
                    <a:pt x="257" y="21"/>
                  </a:lnTo>
                  <a:lnTo>
                    <a:pt x="252" y="20"/>
                  </a:lnTo>
                  <a:lnTo>
                    <a:pt x="246" y="20"/>
                  </a:lnTo>
                  <a:lnTo>
                    <a:pt x="240" y="20"/>
                  </a:lnTo>
                  <a:lnTo>
                    <a:pt x="234" y="21"/>
                  </a:lnTo>
                  <a:lnTo>
                    <a:pt x="228" y="23"/>
                  </a:lnTo>
                  <a:lnTo>
                    <a:pt x="223" y="25"/>
                  </a:lnTo>
                  <a:lnTo>
                    <a:pt x="218" y="27"/>
                  </a:lnTo>
                  <a:lnTo>
                    <a:pt x="212" y="30"/>
                  </a:lnTo>
                  <a:lnTo>
                    <a:pt x="208" y="34"/>
                  </a:lnTo>
                  <a:lnTo>
                    <a:pt x="203" y="37"/>
                  </a:lnTo>
                  <a:lnTo>
                    <a:pt x="200" y="41"/>
                  </a:lnTo>
                  <a:lnTo>
                    <a:pt x="196" y="47"/>
                  </a:lnTo>
                  <a:lnTo>
                    <a:pt x="194" y="51"/>
                  </a:lnTo>
                  <a:lnTo>
                    <a:pt x="191" y="56"/>
                  </a:lnTo>
                  <a:lnTo>
                    <a:pt x="188" y="62"/>
                  </a:lnTo>
                  <a:lnTo>
                    <a:pt x="187" y="67"/>
                  </a:lnTo>
                  <a:lnTo>
                    <a:pt x="186" y="74"/>
                  </a:lnTo>
                  <a:lnTo>
                    <a:pt x="186" y="79"/>
                  </a:lnTo>
                  <a:lnTo>
                    <a:pt x="186" y="358"/>
                  </a:lnTo>
                  <a:lnTo>
                    <a:pt x="186" y="361"/>
                  </a:lnTo>
                  <a:lnTo>
                    <a:pt x="184" y="363"/>
                  </a:lnTo>
                  <a:lnTo>
                    <a:pt x="183" y="365"/>
                  </a:lnTo>
                  <a:lnTo>
                    <a:pt x="180" y="366"/>
                  </a:lnTo>
                  <a:lnTo>
                    <a:pt x="178" y="367"/>
                  </a:lnTo>
                  <a:lnTo>
                    <a:pt x="174" y="367"/>
                  </a:lnTo>
                  <a:lnTo>
                    <a:pt x="171" y="366"/>
                  </a:lnTo>
                  <a:lnTo>
                    <a:pt x="169" y="364"/>
                  </a:lnTo>
                  <a:lnTo>
                    <a:pt x="100" y="295"/>
                  </a:lnTo>
                  <a:lnTo>
                    <a:pt x="92" y="290"/>
                  </a:lnTo>
                  <a:lnTo>
                    <a:pt x="85" y="285"/>
                  </a:lnTo>
                  <a:lnTo>
                    <a:pt x="76" y="282"/>
                  </a:lnTo>
                  <a:lnTo>
                    <a:pt x="67" y="281"/>
                  </a:lnTo>
                  <a:close/>
                  <a:moveTo>
                    <a:pt x="246" y="596"/>
                  </a:moveTo>
                  <a:lnTo>
                    <a:pt x="242" y="595"/>
                  </a:lnTo>
                  <a:lnTo>
                    <a:pt x="239" y="593"/>
                  </a:lnTo>
                  <a:lnTo>
                    <a:pt x="20" y="375"/>
                  </a:lnTo>
                  <a:lnTo>
                    <a:pt x="16" y="369"/>
                  </a:lnTo>
                  <a:lnTo>
                    <a:pt x="12" y="364"/>
                  </a:lnTo>
                  <a:lnTo>
                    <a:pt x="8" y="359"/>
                  </a:lnTo>
                  <a:lnTo>
                    <a:pt x="6" y="352"/>
                  </a:lnTo>
                  <a:lnTo>
                    <a:pt x="4" y="347"/>
                  </a:lnTo>
                  <a:lnTo>
                    <a:pt x="3" y="340"/>
                  </a:lnTo>
                  <a:lnTo>
                    <a:pt x="2" y="334"/>
                  </a:lnTo>
                  <a:lnTo>
                    <a:pt x="0" y="327"/>
                  </a:lnTo>
                  <a:lnTo>
                    <a:pt x="2" y="321"/>
                  </a:lnTo>
                  <a:lnTo>
                    <a:pt x="3" y="315"/>
                  </a:lnTo>
                  <a:lnTo>
                    <a:pt x="4" y="309"/>
                  </a:lnTo>
                  <a:lnTo>
                    <a:pt x="6" y="303"/>
                  </a:lnTo>
                  <a:lnTo>
                    <a:pt x="8" y="297"/>
                  </a:lnTo>
                  <a:lnTo>
                    <a:pt x="12" y="292"/>
                  </a:lnTo>
                  <a:lnTo>
                    <a:pt x="16" y="286"/>
                  </a:lnTo>
                  <a:lnTo>
                    <a:pt x="20" y="281"/>
                  </a:lnTo>
                  <a:lnTo>
                    <a:pt x="25" y="277"/>
                  </a:lnTo>
                  <a:lnTo>
                    <a:pt x="31" y="272"/>
                  </a:lnTo>
                  <a:lnTo>
                    <a:pt x="36" y="269"/>
                  </a:lnTo>
                  <a:lnTo>
                    <a:pt x="42" y="267"/>
                  </a:lnTo>
                  <a:lnTo>
                    <a:pt x="48" y="265"/>
                  </a:lnTo>
                  <a:lnTo>
                    <a:pt x="54" y="263"/>
                  </a:lnTo>
                  <a:lnTo>
                    <a:pt x="61" y="261"/>
                  </a:lnTo>
                  <a:lnTo>
                    <a:pt x="67" y="261"/>
                  </a:lnTo>
                  <a:lnTo>
                    <a:pt x="74" y="261"/>
                  </a:lnTo>
                  <a:lnTo>
                    <a:pt x="80" y="263"/>
                  </a:lnTo>
                  <a:lnTo>
                    <a:pt x="86" y="265"/>
                  </a:lnTo>
                  <a:lnTo>
                    <a:pt x="92" y="267"/>
                  </a:lnTo>
                  <a:lnTo>
                    <a:pt x="98" y="269"/>
                  </a:lnTo>
                  <a:lnTo>
                    <a:pt x="104" y="272"/>
                  </a:lnTo>
                  <a:lnTo>
                    <a:pt x="108" y="277"/>
                  </a:lnTo>
                  <a:lnTo>
                    <a:pt x="114" y="281"/>
                  </a:lnTo>
                  <a:lnTo>
                    <a:pt x="167" y="334"/>
                  </a:lnTo>
                  <a:lnTo>
                    <a:pt x="167" y="79"/>
                  </a:lnTo>
                  <a:lnTo>
                    <a:pt x="167" y="71"/>
                  </a:lnTo>
                  <a:lnTo>
                    <a:pt x="168" y="64"/>
                  </a:lnTo>
                  <a:lnTo>
                    <a:pt x="170" y="56"/>
                  </a:lnTo>
                  <a:lnTo>
                    <a:pt x="172" y="49"/>
                  </a:lnTo>
                  <a:lnTo>
                    <a:pt x="175" y="41"/>
                  </a:lnTo>
                  <a:lnTo>
                    <a:pt x="180" y="35"/>
                  </a:lnTo>
                  <a:lnTo>
                    <a:pt x="184" y="29"/>
                  </a:lnTo>
                  <a:lnTo>
                    <a:pt x="189" y="23"/>
                  </a:lnTo>
                  <a:lnTo>
                    <a:pt x="195" y="18"/>
                  </a:lnTo>
                  <a:lnTo>
                    <a:pt x="201" y="13"/>
                  </a:lnTo>
                  <a:lnTo>
                    <a:pt x="208" y="10"/>
                  </a:lnTo>
                  <a:lnTo>
                    <a:pt x="215" y="7"/>
                  </a:lnTo>
                  <a:lnTo>
                    <a:pt x="222" y="3"/>
                  </a:lnTo>
                  <a:lnTo>
                    <a:pt x="229" y="1"/>
                  </a:lnTo>
                  <a:lnTo>
                    <a:pt x="238" y="0"/>
                  </a:lnTo>
                  <a:lnTo>
                    <a:pt x="246" y="0"/>
                  </a:lnTo>
                  <a:lnTo>
                    <a:pt x="254" y="0"/>
                  </a:lnTo>
                  <a:lnTo>
                    <a:pt x="262" y="1"/>
                  </a:lnTo>
                  <a:lnTo>
                    <a:pt x="269" y="3"/>
                  </a:lnTo>
                  <a:lnTo>
                    <a:pt x="277" y="7"/>
                  </a:lnTo>
                  <a:lnTo>
                    <a:pt x="283" y="10"/>
                  </a:lnTo>
                  <a:lnTo>
                    <a:pt x="290" y="13"/>
                  </a:lnTo>
                  <a:lnTo>
                    <a:pt x="296" y="18"/>
                  </a:lnTo>
                  <a:lnTo>
                    <a:pt x="302" y="23"/>
                  </a:lnTo>
                  <a:lnTo>
                    <a:pt x="307" y="29"/>
                  </a:lnTo>
                  <a:lnTo>
                    <a:pt x="311" y="35"/>
                  </a:lnTo>
                  <a:lnTo>
                    <a:pt x="316" y="41"/>
                  </a:lnTo>
                  <a:lnTo>
                    <a:pt x="319" y="49"/>
                  </a:lnTo>
                  <a:lnTo>
                    <a:pt x="321" y="56"/>
                  </a:lnTo>
                  <a:lnTo>
                    <a:pt x="323" y="64"/>
                  </a:lnTo>
                  <a:lnTo>
                    <a:pt x="324" y="71"/>
                  </a:lnTo>
                  <a:lnTo>
                    <a:pt x="326" y="79"/>
                  </a:lnTo>
                  <a:lnTo>
                    <a:pt x="326" y="334"/>
                  </a:lnTo>
                  <a:lnTo>
                    <a:pt x="377" y="281"/>
                  </a:lnTo>
                  <a:lnTo>
                    <a:pt x="383" y="277"/>
                  </a:lnTo>
                  <a:lnTo>
                    <a:pt x="388" y="272"/>
                  </a:lnTo>
                  <a:lnTo>
                    <a:pt x="394" y="269"/>
                  </a:lnTo>
                  <a:lnTo>
                    <a:pt x="399" y="267"/>
                  </a:lnTo>
                  <a:lnTo>
                    <a:pt x="405" y="265"/>
                  </a:lnTo>
                  <a:lnTo>
                    <a:pt x="412" y="263"/>
                  </a:lnTo>
                  <a:lnTo>
                    <a:pt x="418" y="261"/>
                  </a:lnTo>
                  <a:lnTo>
                    <a:pt x="425" y="261"/>
                  </a:lnTo>
                  <a:lnTo>
                    <a:pt x="431" y="261"/>
                  </a:lnTo>
                  <a:lnTo>
                    <a:pt x="438" y="263"/>
                  </a:lnTo>
                  <a:lnTo>
                    <a:pt x="443" y="265"/>
                  </a:lnTo>
                  <a:lnTo>
                    <a:pt x="450" y="267"/>
                  </a:lnTo>
                  <a:lnTo>
                    <a:pt x="455" y="269"/>
                  </a:lnTo>
                  <a:lnTo>
                    <a:pt x="462" y="272"/>
                  </a:lnTo>
                  <a:lnTo>
                    <a:pt x="466" y="277"/>
                  </a:lnTo>
                  <a:lnTo>
                    <a:pt x="471" y="281"/>
                  </a:lnTo>
                  <a:lnTo>
                    <a:pt x="476" y="286"/>
                  </a:lnTo>
                  <a:lnTo>
                    <a:pt x="480" y="292"/>
                  </a:lnTo>
                  <a:lnTo>
                    <a:pt x="483" y="297"/>
                  </a:lnTo>
                  <a:lnTo>
                    <a:pt x="485" y="303"/>
                  </a:lnTo>
                  <a:lnTo>
                    <a:pt x="488" y="309"/>
                  </a:lnTo>
                  <a:lnTo>
                    <a:pt x="490" y="315"/>
                  </a:lnTo>
                  <a:lnTo>
                    <a:pt x="491" y="321"/>
                  </a:lnTo>
                  <a:lnTo>
                    <a:pt x="491" y="327"/>
                  </a:lnTo>
                  <a:lnTo>
                    <a:pt x="491" y="334"/>
                  </a:lnTo>
                  <a:lnTo>
                    <a:pt x="490" y="340"/>
                  </a:lnTo>
                  <a:lnTo>
                    <a:pt x="488" y="347"/>
                  </a:lnTo>
                  <a:lnTo>
                    <a:pt x="485" y="352"/>
                  </a:lnTo>
                  <a:lnTo>
                    <a:pt x="483" y="359"/>
                  </a:lnTo>
                  <a:lnTo>
                    <a:pt x="480" y="364"/>
                  </a:lnTo>
                  <a:lnTo>
                    <a:pt x="476" y="369"/>
                  </a:lnTo>
                  <a:lnTo>
                    <a:pt x="471" y="375"/>
                  </a:lnTo>
                  <a:lnTo>
                    <a:pt x="253" y="593"/>
                  </a:lnTo>
                  <a:lnTo>
                    <a:pt x="250" y="595"/>
                  </a:lnTo>
                  <a:lnTo>
                    <a:pt x="246" y="596"/>
                  </a:lnTo>
                  <a:close/>
                </a:path>
              </a:pathLst>
            </a:custGeom>
            <a:gradFill>
              <a:gsLst>
                <a:gs pos="0">
                  <a:srgbClr val="E22021"/>
                </a:gs>
                <a:gs pos="100000">
                  <a:srgbClr val="EC7603"/>
                </a:gs>
              </a:gsLst>
              <a:lin ang="178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solidFill>
                  <a:prstClr val="white"/>
                </a:solidFill>
                <a:latin typeface="思源黑体 CN Light" panose="020B0300000000000000" pitchFamily="34" charset="-122"/>
              </a:endParaRPr>
            </a:p>
          </p:txBody>
        </p:sp>
      </p:grpSp>
      <p:grpSp>
        <p:nvGrpSpPr>
          <p:cNvPr id="31" name="组合 30">
            <a:extLst>
              <a:ext uri="{FF2B5EF4-FFF2-40B4-BE49-F238E27FC236}">
                <a16:creationId xmlns:a16="http://schemas.microsoft.com/office/drawing/2014/main" xmlns="" id="{D76AB6B4-8201-4B6D-A8D7-0556D17739BE}"/>
              </a:ext>
            </a:extLst>
          </p:cNvPr>
          <p:cNvGrpSpPr/>
          <p:nvPr/>
        </p:nvGrpSpPr>
        <p:grpSpPr>
          <a:xfrm>
            <a:off x="8100315" y="4365812"/>
            <a:ext cx="2469261" cy="1167407"/>
            <a:chOff x="9034410" y="3302361"/>
            <a:chExt cx="2469261" cy="1167407"/>
          </a:xfrm>
        </p:grpSpPr>
        <p:sp>
          <p:nvSpPr>
            <p:cNvPr id="32" name="文本框 31">
              <a:extLst>
                <a:ext uri="{FF2B5EF4-FFF2-40B4-BE49-F238E27FC236}">
                  <a16:creationId xmlns:a16="http://schemas.microsoft.com/office/drawing/2014/main" xmlns="" id="{B42203A9-F71C-4ECB-8B21-3609D7B1AD4E}"/>
                </a:ext>
              </a:extLst>
            </p:cNvPr>
            <p:cNvSpPr txBox="1"/>
            <p:nvPr/>
          </p:nvSpPr>
          <p:spPr>
            <a:xfrm>
              <a:off x="9034410" y="3649479"/>
              <a:ext cx="2469261" cy="820289"/>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33" name="矩形 32">
              <a:extLst>
                <a:ext uri="{FF2B5EF4-FFF2-40B4-BE49-F238E27FC236}">
                  <a16:creationId xmlns:a16="http://schemas.microsoft.com/office/drawing/2014/main" xmlns="" id="{A44B2A96-9A1A-4146-A4AC-45FFBA7FD26F}"/>
                </a:ext>
              </a:extLst>
            </p:cNvPr>
            <p:cNvSpPr/>
            <p:nvPr/>
          </p:nvSpPr>
          <p:spPr>
            <a:xfrm>
              <a:off x="9034410" y="3302361"/>
              <a:ext cx="1723549" cy="400110"/>
            </a:xfrm>
            <a:prstGeom prst="rect">
              <a:avLst/>
            </a:prstGeom>
          </p:spPr>
          <p:txBody>
            <a:bodyPr wrap="none">
              <a:spAutoFit/>
            </a:bodyPr>
            <a:lstStyle/>
            <a:p>
              <a:pPr>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grpSp>
      <p:grpSp>
        <p:nvGrpSpPr>
          <p:cNvPr id="34" name="组合 33">
            <a:extLst>
              <a:ext uri="{FF2B5EF4-FFF2-40B4-BE49-F238E27FC236}">
                <a16:creationId xmlns:a16="http://schemas.microsoft.com/office/drawing/2014/main" xmlns="" id="{EE9288E9-F2CE-425E-8266-8F01E8C29509}"/>
              </a:ext>
            </a:extLst>
          </p:cNvPr>
          <p:cNvGrpSpPr/>
          <p:nvPr/>
        </p:nvGrpSpPr>
        <p:grpSpPr>
          <a:xfrm>
            <a:off x="8100315" y="2048744"/>
            <a:ext cx="2469261" cy="1167407"/>
            <a:chOff x="9034410" y="3302361"/>
            <a:chExt cx="2469261" cy="1167407"/>
          </a:xfrm>
        </p:grpSpPr>
        <p:sp>
          <p:nvSpPr>
            <p:cNvPr id="35" name="文本框 34">
              <a:extLst>
                <a:ext uri="{FF2B5EF4-FFF2-40B4-BE49-F238E27FC236}">
                  <a16:creationId xmlns:a16="http://schemas.microsoft.com/office/drawing/2014/main" xmlns="" id="{32CB3C1B-5443-49CF-9C2C-3164F72B8EAA}"/>
                </a:ext>
              </a:extLst>
            </p:cNvPr>
            <p:cNvSpPr txBox="1"/>
            <p:nvPr/>
          </p:nvSpPr>
          <p:spPr>
            <a:xfrm>
              <a:off x="9034410" y="3649479"/>
              <a:ext cx="2469261" cy="820289"/>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36" name="矩形 35">
              <a:extLst>
                <a:ext uri="{FF2B5EF4-FFF2-40B4-BE49-F238E27FC236}">
                  <a16:creationId xmlns:a16="http://schemas.microsoft.com/office/drawing/2014/main" xmlns="" id="{1060FD5A-A9EA-46D4-AF09-1B075B394A56}"/>
                </a:ext>
              </a:extLst>
            </p:cNvPr>
            <p:cNvSpPr/>
            <p:nvPr/>
          </p:nvSpPr>
          <p:spPr>
            <a:xfrm>
              <a:off x="9034410" y="3302361"/>
              <a:ext cx="1723549" cy="400110"/>
            </a:xfrm>
            <a:prstGeom prst="rect">
              <a:avLst/>
            </a:prstGeom>
          </p:spPr>
          <p:txBody>
            <a:bodyPr wrap="none">
              <a:spAutoFit/>
            </a:bodyPr>
            <a:lstStyle/>
            <a:p>
              <a:pPr defTabSz="457200">
                <a:defRPr lang="zh-CN" sz="1860" b="0" i="0" u="none" strike="noStrike" kern="1200" spc="0" baseline="0">
                  <a:solidFill>
                    <a:prstClr val="black">
                      <a:lumMod val="65000"/>
                      <a:lumOff val="35000"/>
                    </a:prstClr>
                  </a:solidFill>
                  <a:latin typeface="字魂5号-无外润黑体" panose="00000500000000000000" pitchFamily="2" charset="-122"/>
                  <a:ea typeface="字魂5号-无外润黑体" panose="00000500000000000000" pitchFamily="2" charset="-122"/>
                  <a:cs typeface="+mn-cs"/>
                </a:defRPr>
              </a:pPr>
              <a:r>
                <a:rPr kumimoji="1"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grpSp>
      <p:grpSp>
        <p:nvGrpSpPr>
          <p:cNvPr id="37" name="组合 36">
            <a:extLst>
              <a:ext uri="{FF2B5EF4-FFF2-40B4-BE49-F238E27FC236}">
                <a16:creationId xmlns:a16="http://schemas.microsoft.com/office/drawing/2014/main" xmlns="" id="{59F72ECE-13C2-4FE3-9D3B-E11A2BF48C8E}"/>
              </a:ext>
            </a:extLst>
          </p:cNvPr>
          <p:cNvGrpSpPr/>
          <p:nvPr/>
        </p:nvGrpSpPr>
        <p:grpSpPr>
          <a:xfrm flipH="1">
            <a:off x="1680890" y="4365812"/>
            <a:ext cx="2469261" cy="1167407"/>
            <a:chOff x="9034410" y="3302361"/>
            <a:chExt cx="2469261" cy="1167407"/>
          </a:xfrm>
        </p:grpSpPr>
        <p:sp>
          <p:nvSpPr>
            <p:cNvPr id="38" name="文本框 37">
              <a:extLst>
                <a:ext uri="{FF2B5EF4-FFF2-40B4-BE49-F238E27FC236}">
                  <a16:creationId xmlns:a16="http://schemas.microsoft.com/office/drawing/2014/main" xmlns="" id="{8AC033C3-9128-4E1D-AA4A-0B938BCBEC65}"/>
                </a:ext>
              </a:extLst>
            </p:cNvPr>
            <p:cNvSpPr txBox="1"/>
            <p:nvPr/>
          </p:nvSpPr>
          <p:spPr>
            <a:xfrm>
              <a:off x="9034410" y="3649479"/>
              <a:ext cx="2469261" cy="820289"/>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39" name="矩形 38">
              <a:extLst>
                <a:ext uri="{FF2B5EF4-FFF2-40B4-BE49-F238E27FC236}">
                  <a16:creationId xmlns:a16="http://schemas.microsoft.com/office/drawing/2014/main" xmlns="" id="{4060CFCC-790E-450C-A0CB-700CC0F824FF}"/>
                </a:ext>
              </a:extLst>
            </p:cNvPr>
            <p:cNvSpPr/>
            <p:nvPr/>
          </p:nvSpPr>
          <p:spPr>
            <a:xfrm>
              <a:off x="9034410" y="3302361"/>
              <a:ext cx="1617751" cy="378565"/>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40" name="组合 39">
            <a:extLst>
              <a:ext uri="{FF2B5EF4-FFF2-40B4-BE49-F238E27FC236}">
                <a16:creationId xmlns:a16="http://schemas.microsoft.com/office/drawing/2014/main" xmlns="" id="{BF570F71-D3DE-4112-8DDE-57568BA8E076}"/>
              </a:ext>
            </a:extLst>
          </p:cNvPr>
          <p:cNvGrpSpPr/>
          <p:nvPr/>
        </p:nvGrpSpPr>
        <p:grpSpPr>
          <a:xfrm flipH="1">
            <a:off x="1680890" y="2048744"/>
            <a:ext cx="2469261" cy="1167407"/>
            <a:chOff x="9034410" y="3302361"/>
            <a:chExt cx="2469261" cy="1167407"/>
          </a:xfrm>
        </p:grpSpPr>
        <p:sp>
          <p:nvSpPr>
            <p:cNvPr id="41" name="文本框 40">
              <a:extLst>
                <a:ext uri="{FF2B5EF4-FFF2-40B4-BE49-F238E27FC236}">
                  <a16:creationId xmlns:a16="http://schemas.microsoft.com/office/drawing/2014/main" xmlns="" id="{D5365060-A801-4331-B17D-87153A42FF1B}"/>
                </a:ext>
              </a:extLst>
            </p:cNvPr>
            <p:cNvSpPr txBox="1"/>
            <p:nvPr/>
          </p:nvSpPr>
          <p:spPr>
            <a:xfrm>
              <a:off x="9034410" y="3649479"/>
              <a:ext cx="2469261" cy="820289"/>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2" name="矩形 41">
              <a:extLst>
                <a:ext uri="{FF2B5EF4-FFF2-40B4-BE49-F238E27FC236}">
                  <a16:creationId xmlns:a16="http://schemas.microsoft.com/office/drawing/2014/main" xmlns="" id="{7A48997C-DCBD-4A84-B945-F9BA46F9C848}"/>
                </a:ext>
              </a:extLst>
            </p:cNvPr>
            <p:cNvSpPr/>
            <p:nvPr/>
          </p:nvSpPr>
          <p:spPr>
            <a:xfrm>
              <a:off x="9034410" y="3302361"/>
              <a:ext cx="1617751" cy="378565"/>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dirty="0">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rPr>
                <a:t>标题文字添加</a:t>
              </a:r>
            </a:p>
          </p:txBody>
        </p:sp>
      </p:grpSp>
    </p:spTree>
    <p:extLst>
      <p:ext uri="{BB962C8B-B14F-4D97-AF65-F5344CB8AC3E}">
        <p14:creationId xmlns:p14="http://schemas.microsoft.com/office/powerpoint/2010/main" val="38825555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C89D13FD-9ED2-4D21-B0BE-90DBDDFE5024}"/>
              </a:ext>
            </a:extLst>
          </p:cNvPr>
          <p:cNvPicPr>
            <a:picLocks noChangeAspect="1"/>
          </p:cNvPicPr>
          <p:nvPr/>
        </p:nvPicPr>
        <p:blipFill>
          <a:blip r:embed="rId3"/>
          <a:stretch>
            <a:fillRect/>
          </a:stretch>
        </p:blipFill>
        <p:spPr>
          <a:xfrm>
            <a:off x="10436769" y="519523"/>
            <a:ext cx="1127858" cy="280440"/>
          </a:xfrm>
          <a:prstGeom prst="rect">
            <a:avLst/>
          </a:prstGeom>
        </p:spPr>
      </p:pic>
      <p:pic>
        <p:nvPicPr>
          <p:cNvPr id="38" name="图片 37" descr="文本, 信件&#10;&#10;描述已自动生成">
            <a:extLst>
              <a:ext uri="{FF2B5EF4-FFF2-40B4-BE49-F238E27FC236}">
                <a16:creationId xmlns:a16="http://schemas.microsoft.com/office/drawing/2014/main" xmlns="" id="{F429F593-4C13-490B-A381-22D52AAE316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t="4413" b="11213"/>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F5C0E896-6493-4C7A-BB2B-63F06C7AADB1}"/>
              </a:ext>
            </a:extLst>
          </p:cNvPr>
          <p:cNvSpPr/>
          <p:nvPr/>
        </p:nvSpPr>
        <p:spPr>
          <a:xfrm>
            <a:off x="1"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xmlns="" id="{53C70FDC-9C50-441B-9436-65B200C67475}"/>
              </a:ext>
            </a:extLst>
          </p:cNvPr>
          <p:cNvSpPr/>
          <p:nvPr/>
        </p:nvSpPr>
        <p:spPr>
          <a:xfrm rot="5400000">
            <a:off x="8355107" y="-852532"/>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B8031665-F785-47D0-8F74-DED9D015B0A3}"/>
              </a:ext>
            </a:extLst>
          </p:cNvPr>
          <p:cNvSpPr/>
          <p:nvPr userDrawn="1"/>
        </p:nvSpPr>
        <p:spPr>
          <a:xfrm rot="10800000" flipH="1">
            <a:off x="8763202" y="2136047"/>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BAFE54EC-CEE3-4949-8F4C-1736409EC836}"/>
              </a:ext>
            </a:extLst>
          </p:cNvPr>
          <p:cNvSpPr/>
          <p:nvPr userDrawn="1"/>
        </p:nvSpPr>
        <p:spPr>
          <a:xfrm rot="10800000" flipH="1">
            <a:off x="10428753" y="3418860"/>
            <a:ext cx="224702" cy="224701"/>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3" name="菱形 12">
            <a:extLst>
              <a:ext uri="{FF2B5EF4-FFF2-40B4-BE49-F238E27FC236}">
                <a16:creationId xmlns:a16="http://schemas.microsoft.com/office/drawing/2014/main" xmlns="" id="{EA54D885-E7E5-4722-9620-88AD987F912B}"/>
              </a:ext>
            </a:extLst>
          </p:cNvPr>
          <p:cNvSpPr/>
          <p:nvPr/>
        </p:nvSpPr>
        <p:spPr>
          <a:xfrm rot="10800000" flipH="1">
            <a:off x="-2527354" y="5345100"/>
            <a:ext cx="2226080" cy="22260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4" name="菱形 13">
            <a:extLst>
              <a:ext uri="{FF2B5EF4-FFF2-40B4-BE49-F238E27FC236}">
                <a16:creationId xmlns:a16="http://schemas.microsoft.com/office/drawing/2014/main" xmlns="" id="{B3CA7CE6-74F0-45E9-A46B-57541CECCA68}"/>
              </a:ext>
            </a:extLst>
          </p:cNvPr>
          <p:cNvSpPr/>
          <p:nvPr/>
        </p:nvSpPr>
        <p:spPr>
          <a:xfrm flipH="1">
            <a:off x="-344453" y="5840067"/>
            <a:ext cx="365642" cy="365642"/>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15" name="菱形 14">
            <a:extLst>
              <a:ext uri="{FF2B5EF4-FFF2-40B4-BE49-F238E27FC236}">
                <a16:creationId xmlns:a16="http://schemas.microsoft.com/office/drawing/2014/main" xmlns="" id="{2E7A39B1-B83E-42D5-A51B-886BA48B7E91}"/>
              </a:ext>
            </a:extLst>
          </p:cNvPr>
          <p:cNvSpPr/>
          <p:nvPr/>
        </p:nvSpPr>
        <p:spPr>
          <a:xfrm flipH="1">
            <a:off x="226336" y="6599706"/>
            <a:ext cx="122286" cy="1222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7" name="菱形 6">
            <a:extLst>
              <a:ext uri="{FF2B5EF4-FFF2-40B4-BE49-F238E27FC236}">
                <a16:creationId xmlns:a16="http://schemas.microsoft.com/office/drawing/2014/main" xmlns="" id="{9F949E79-A352-4BAE-B0D7-4143639D08DD}"/>
              </a:ext>
            </a:extLst>
          </p:cNvPr>
          <p:cNvSpPr/>
          <p:nvPr/>
        </p:nvSpPr>
        <p:spPr>
          <a:xfrm>
            <a:off x="-1041398" y="-1765297"/>
            <a:ext cx="10388598" cy="10388596"/>
          </a:xfrm>
          <a:prstGeom prst="diamond">
            <a:avLst/>
          </a:prstGeom>
          <a:gradFill>
            <a:gsLst>
              <a:gs pos="0">
                <a:srgbClr val="FA920D">
                  <a:alpha val="15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菱形 7">
            <a:extLst>
              <a:ext uri="{FF2B5EF4-FFF2-40B4-BE49-F238E27FC236}">
                <a16:creationId xmlns:a16="http://schemas.microsoft.com/office/drawing/2014/main" xmlns="" id="{8640B512-85C7-4757-9A2F-28F595B70E55}"/>
              </a:ext>
            </a:extLst>
          </p:cNvPr>
          <p:cNvSpPr/>
          <p:nvPr/>
        </p:nvSpPr>
        <p:spPr>
          <a:xfrm>
            <a:off x="371310" y="-352589"/>
            <a:ext cx="7563183" cy="7563181"/>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菱形 15">
            <a:extLst>
              <a:ext uri="{FF2B5EF4-FFF2-40B4-BE49-F238E27FC236}">
                <a16:creationId xmlns:a16="http://schemas.microsoft.com/office/drawing/2014/main" xmlns="" id="{898C4B18-174C-4EEB-9693-F40F96E7E91B}"/>
              </a:ext>
            </a:extLst>
          </p:cNvPr>
          <p:cNvSpPr/>
          <p:nvPr/>
        </p:nvSpPr>
        <p:spPr>
          <a:xfrm>
            <a:off x="-262785" y="-986684"/>
            <a:ext cx="8831369" cy="8831367"/>
          </a:xfrm>
          <a:prstGeom prst="diamond">
            <a:avLst/>
          </a:prstGeom>
          <a:noFill/>
          <a:ln w="1270" cap="flat" cmpd="sng" algn="ctr">
            <a:gradFill>
              <a:gsLst>
                <a:gs pos="0">
                  <a:srgbClr val="4472C4">
                    <a:lumMod val="5000"/>
                    <a:lumOff val="95000"/>
                  </a:srgbClr>
                </a:gs>
                <a:gs pos="59000">
                  <a:sysClr val="window" lastClr="FFFFFF">
                    <a:alpha val="0"/>
                  </a:sys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5" name="组合 24">
            <a:extLst>
              <a:ext uri="{FF2B5EF4-FFF2-40B4-BE49-F238E27FC236}">
                <a16:creationId xmlns:a16="http://schemas.microsoft.com/office/drawing/2014/main" xmlns="" id="{BBCC1267-A233-4420-BDED-B2A3F8318E8F}"/>
              </a:ext>
            </a:extLst>
          </p:cNvPr>
          <p:cNvGrpSpPr/>
          <p:nvPr/>
        </p:nvGrpSpPr>
        <p:grpSpPr>
          <a:xfrm>
            <a:off x="7427121" y="387492"/>
            <a:ext cx="2120900" cy="1750609"/>
            <a:chOff x="9370221" y="387492"/>
            <a:chExt cx="2120900" cy="1750609"/>
          </a:xfrm>
        </p:grpSpPr>
        <p:cxnSp>
          <p:nvCxnSpPr>
            <p:cNvPr id="26" name="直接连接符 25">
              <a:extLst>
                <a:ext uri="{FF2B5EF4-FFF2-40B4-BE49-F238E27FC236}">
                  <a16:creationId xmlns:a16="http://schemas.microsoft.com/office/drawing/2014/main" xmlns="" id="{761D42AB-71E1-41BF-9CE5-7D59E348A33A}"/>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B1CC333-580D-4669-A0DB-27109731BCD4}"/>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C5726E93-9545-4A6D-B5B4-9F7017940A62}"/>
              </a:ext>
            </a:extLst>
          </p:cNvPr>
          <p:cNvGrpSpPr/>
          <p:nvPr/>
        </p:nvGrpSpPr>
        <p:grpSpPr>
          <a:xfrm flipH="1" flipV="1">
            <a:off x="-634186" y="4561693"/>
            <a:ext cx="2120900" cy="1750609"/>
            <a:chOff x="9370221" y="387492"/>
            <a:chExt cx="2120900" cy="1750609"/>
          </a:xfrm>
        </p:grpSpPr>
        <p:cxnSp>
          <p:nvCxnSpPr>
            <p:cNvPr id="29" name="直接连接符 28">
              <a:extLst>
                <a:ext uri="{FF2B5EF4-FFF2-40B4-BE49-F238E27FC236}">
                  <a16:creationId xmlns:a16="http://schemas.microsoft.com/office/drawing/2014/main" xmlns="" id="{C51EB486-0D06-4B91-B89E-4F2238779C86}"/>
                </a:ext>
              </a:extLst>
            </p:cNvPr>
            <p:cNvCxnSpPr/>
            <p:nvPr/>
          </p:nvCxnSpPr>
          <p:spPr>
            <a:xfrm flipV="1">
              <a:off x="9370221" y="387492"/>
              <a:ext cx="2120900" cy="1750609"/>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0C9635A-7BEB-4340-AFBD-CAB966D1C8EE}"/>
                </a:ext>
              </a:extLst>
            </p:cNvPr>
            <p:cNvCxnSpPr>
              <a:cxnSpLocks/>
            </p:cNvCxnSpPr>
            <p:nvPr/>
          </p:nvCxnSpPr>
          <p:spPr>
            <a:xfrm flipV="1">
              <a:off x="9536104" y="1117600"/>
              <a:ext cx="517248" cy="426942"/>
            </a:xfrm>
            <a:prstGeom prst="line">
              <a:avLst/>
            </a:prstGeom>
            <a:ln>
              <a:solidFill>
                <a:srgbClr val="00B050">
                  <a:alpha val="20000"/>
                </a:srgbClr>
              </a:solidFill>
            </a:ln>
          </p:spPr>
          <p:style>
            <a:lnRef idx="1">
              <a:schemeClr val="accent1"/>
            </a:lnRef>
            <a:fillRef idx="0">
              <a:schemeClr val="accent1"/>
            </a:fillRef>
            <a:effectRef idx="0">
              <a:schemeClr val="accent1"/>
            </a:effectRef>
            <a:fontRef idx="minor">
              <a:schemeClr val="tx1"/>
            </a:fontRef>
          </p:style>
        </p:cxnSp>
      </p:grpSp>
      <p:sp>
        <p:nvSpPr>
          <p:cNvPr id="51" name="菱形 50">
            <a:extLst>
              <a:ext uri="{FF2B5EF4-FFF2-40B4-BE49-F238E27FC236}">
                <a16:creationId xmlns:a16="http://schemas.microsoft.com/office/drawing/2014/main" xmlns="" id="{F31046A3-6998-487B-A98A-044E0AE6942D}"/>
              </a:ext>
            </a:extLst>
          </p:cNvPr>
          <p:cNvSpPr/>
          <p:nvPr/>
        </p:nvSpPr>
        <p:spPr>
          <a:xfrm rot="10800000" flipH="1">
            <a:off x="-951820" y="-852533"/>
            <a:ext cx="1684386" cy="168438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
        <p:nvSpPr>
          <p:cNvPr id="52" name="椭圆 10">
            <a:extLst>
              <a:ext uri="{FF2B5EF4-FFF2-40B4-BE49-F238E27FC236}">
                <a16:creationId xmlns:a16="http://schemas.microsoft.com/office/drawing/2014/main" xmlns="" id="{115123FE-BBF4-46CA-AF35-1FAA3253D9FC}"/>
              </a:ext>
            </a:extLst>
          </p:cNvPr>
          <p:cNvSpPr/>
          <p:nvPr/>
        </p:nvSpPr>
        <p:spPr>
          <a:xfrm rot="10800000" flipH="1">
            <a:off x="7464264" y="5422301"/>
            <a:ext cx="671877" cy="671876"/>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grpSp>
        <p:nvGrpSpPr>
          <p:cNvPr id="49" name="组合 48">
            <a:extLst>
              <a:ext uri="{FF2B5EF4-FFF2-40B4-BE49-F238E27FC236}">
                <a16:creationId xmlns:a16="http://schemas.microsoft.com/office/drawing/2014/main" xmlns="" id="{780EFC2F-77FB-472F-B0AE-2D1FC4E6A847}"/>
              </a:ext>
            </a:extLst>
          </p:cNvPr>
          <p:cNvGrpSpPr/>
          <p:nvPr/>
        </p:nvGrpSpPr>
        <p:grpSpPr>
          <a:xfrm>
            <a:off x="3248814" y="1479813"/>
            <a:ext cx="1808172" cy="1599724"/>
            <a:chOff x="3507532" y="2699601"/>
            <a:chExt cx="1221341" cy="1080544"/>
          </a:xfrm>
        </p:grpSpPr>
        <p:sp>
          <p:nvSpPr>
            <p:cNvPr id="56" name="椭圆 55">
              <a:extLst>
                <a:ext uri="{FF2B5EF4-FFF2-40B4-BE49-F238E27FC236}">
                  <a16:creationId xmlns:a16="http://schemas.microsoft.com/office/drawing/2014/main" xmlns="" id="{BE5B6711-3CE9-45ED-BB33-702926CA1665}"/>
                </a:ext>
              </a:extLst>
            </p:cNvPr>
            <p:cNvSpPr/>
            <p:nvPr/>
          </p:nvSpPr>
          <p:spPr>
            <a:xfrm>
              <a:off x="3577931" y="2699601"/>
              <a:ext cx="1080544" cy="1080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800">
                <a:solidFill>
                  <a:schemeClr val="lt1"/>
                </a:solidFill>
                <a:latin typeface="胡晓波真帅体" panose="02010600030101010101" pitchFamily="2" charset="-122"/>
                <a:ea typeface="胡晓波真帅体" panose="02010600030101010101" pitchFamily="2" charset="-122"/>
              </a:endParaRPr>
            </a:p>
          </p:txBody>
        </p:sp>
        <p:sp>
          <p:nvSpPr>
            <p:cNvPr id="57" name="文本框 56">
              <a:extLst>
                <a:ext uri="{FF2B5EF4-FFF2-40B4-BE49-F238E27FC236}">
                  <a16:creationId xmlns:a16="http://schemas.microsoft.com/office/drawing/2014/main" xmlns="" id="{DE73574F-0283-48BF-AD90-1372BADCE058}"/>
                </a:ext>
              </a:extLst>
            </p:cNvPr>
            <p:cNvSpPr txBox="1"/>
            <p:nvPr/>
          </p:nvSpPr>
          <p:spPr>
            <a:xfrm>
              <a:off x="3507532" y="2792911"/>
              <a:ext cx="1221341" cy="8939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rPr>
                <a:t>02</a:t>
              </a:r>
              <a:endParaRPr kumimoji="0" lang="zh-CN" altLang="en-US" sz="8000" i="0" u="none" strike="noStrike" kern="0" cap="none" spc="0" normalizeH="0" baseline="0" noProof="0" dirty="0">
                <a:ln>
                  <a:noFill/>
                </a:ln>
                <a:gradFill>
                  <a:gsLst>
                    <a:gs pos="0">
                      <a:srgbClr val="FA920D"/>
                    </a:gs>
                    <a:gs pos="100000">
                      <a:srgbClr val="FA920D"/>
                    </a:gs>
                  </a:gsLst>
                  <a:lin ang="5400000" scaled="0"/>
                </a:gradFill>
                <a:uLnTx/>
                <a:uFillTx/>
                <a:latin typeface="胡晓波真帅体" panose="02010600030101010101" pitchFamily="2" charset="-122"/>
                <a:ea typeface="胡晓波真帅体" panose="02010600030101010101" pitchFamily="2" charset="-122"/>
              </a:endParaRPr>
            </a:p>
          </p:txBody>
        </p:sp>
      </p:grpSp>
      <p:grpSp>
        <p:nvGrpSpPr>
          <p:cNvPr id="58" name="组合 57">
            <a:extLst>
              <a:ext uri="{FF2B5EF4-FFF2-40B4-BE49-F238E27FC236}">
                <a16:creationId xmlns:a16="http://schemas.microsoft.com/office/drawing/2014/main" xmlns="" id="{32654C53-0BCF-41FA-8435-A414320C882B}"/>
              </a:ext>
            </a:extLst>
          </p:cNvPr>
          <p:cNvGrpSpPr/>
          <p:nvPr/>
        </p:nvGrpSpPr>
        <p:grpSpPr>
          <a:xfrm>
            <a:off x="2603500" y="3589903"/>
            <a:ext cx="3098800" cy="1329457"/>
            <a:chOff x="4329430" y="3722308"/>
            <a:chExt cx="3551284" cy="1329457"/>
          </a:xfrm>
        </p:grpSpPr>
        <p:sp>
          <p:nvSpPr>
            <p:cNvPr id="59" name="文本框 58">
              <a:extLst>
                <a:ext uri="{FF2B5EF4-FFF2-40B4-BE49-F238E27FC236}">
                  <a16:creationId xmlns:a16="http://schemas.microsoft.com/office/drawing/2014/main" xmlns="" id="{57536951-176D-42E9-9387-B3975CA4CC82}"/>
                </a:ext>
              </a:extLst>
            </p:cNvPr>
            <p:cNvSpPr txBox="1"/>
            <p:nvPr/>
          </p:nvSpPr>
          <p:spPr>
            <a:xfrm>
              <a:off x="4753787" y="3722308"/>
              <a:ext cx="2702571" cy="92333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5400" i="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60" name="文本框 59">
              <a:extLst>
                <a:ext uri="{FF2B5EF4-FFF2-40B4-BE49-F238E27FC236}">
                  <a16:creationId xmlns:a16="http://schemas.microsoft.com/office/drawing/2014/main" xmlns="" id="{81252C03-1634-4634-AEBB-C91FCD5B2149}"/>
                </a:ext>
              </a:extLst>
            </p:cNvPr>
            <p:cNvSpPr txBox="1"/>
            <p:nvPr/>
          </p:nvSpPr>
          <p:spPr>
            <a:xfrm>
              <a:off x="4329430" y="4713211"/>
              <a:ext cx="3551284" cy="338554"/>
            </a:xfrm>
            <a:prstGeom prst="rect">
              <a:avLst/>
            </a:prstGeom>
            <a:noFill/>
          </p:spPr>
          <p:txBody>
            <a:bodyPr wrap="square" rtlCol="0">
              <a:spAutoFit/>
            </a:bodyPr>
            <a:lstStyle/>
            <a:p>
              <a:pPr lvl="0" algn="dist"/>
              <a:r>
                <a:rPr lang="en-US" altLang="zh-CN" sz="1600" kern="0" dirty="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p>
          </p:txBody>
        </p:sp>
      </p:grpSp>
      <p:cxnSp>
        <p:nvCxnSpPr>
          <p:cNvPr id="65" name="直接连接符 64">
            <a:extLst>
              <a:ext uri="{FF2B5EF4-FFF2-40B4-BE49-F238E27FC236}">
                <a16:creationId xmlns:a16="http://schemas.microsoft.com/office/drawing/2014/main" xmlns="" id="{086FA827-8035-433E-A434-172FC8BEBFFA}"/>
              </a:ext>
            </a:extLst>
          </p:cNvPr>
          <p:cNvCxnSpPr>
            <a:cxnSpLocks/>
          </p:cNvCxnSpPr>
          <p:nvPr/>
        </p:nvCxnSpPr>
        <p:spPr>
          <a:xfrm>
            <a:off x="2105909" y="3360120"/>
            <a:ext cx="409398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6" name="椭圆 9">
            <a:extLst>
              <a:ext uri="{FF2B5EF4-FFF2-40B4-BE49-F238E27FC236}">
                <a16:creationId xmlns:a16="http://schemas.microsoft.com/office/drawing/2014/main" xmlns="" id="{209DCD07-6FBC-4AA4-881E-9B2A2F0289E1}"/>
              </a:ext>
            </a:extLst>
          </p:cNvPr>
          <p:cNvSpPr/>
          <p:nvPr/>
        </p:nvSpPr>
        <p:spPr>
          <a:xfrm rot="5400000">
            <a:off x="10541103" y="4767269"/>
            <a:ext cx="2876882" cy="2876880"/>
          </a:xfrm>
          <a:prstGeom prst="diamond">
            <a:avLst/>
          </a:prstGeom>
          <a:gradFill>
            <a:gsLst>
              <a:gs pos="0">
                <a:srgbClr val="FA920D">
                  <a:alpha val="35000"/>
                </a:srgbClr>
              </a:gs>
              <a:gs pos="100000">
                <a:srgbClr val="FA920D">
                  <a:alpha val="0"/>
                </a:srgb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88337715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anim calcmode="lin" valueType="num">
                                      <p:cBhvr>
                                        <p:cTn id="14" dur="500" fill="hold"/>
                                        <p:tgtEl>
                                          <p:spTgt spid="58"/>
                                        </p:tgtEl>
                                        <p:attrNameLst>
                                          <p:attrName>ppt_x</p:attrName>
                                        </p:attrNameLst>
                                      </p:cBhvr>
                                      <p:tavLst>
                                        <p:tav tm="0">
                                          <p:val>
                                            <p:strVal val="#ppt_x"/>
                                          </p:val>
                                        </p:tav>
                                        <p:tav tm="100000">
                                          <p:val>
                                            <p:strVal val="#ppt_x"/>
                                          </p:val>
                                        </p:tav>
                                      </p:tavLst>
                                    </p:anim>
                                    <p:anim calcmode="lin" valueType="num">
                                      <p:cBhvr>
                                        <p:cTn id="15"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xmlns="" id="{E3EC3167-05B3-4A2B-8909-FF85F3B4F0CF}"/>
              </a:ext>
            </a:extLst>
          </p:cNvPr>
          <p:cNvSpPr/>
          <p:nvPr/>
        </p:nvSpPr>
        <p:spPr>
          <a:xfrm>
            <a:off x="-269592" y="-100648"/>
            <a:ext cx="1283319" cy="1283319"/>
          </a:xfrm>
          <a:prstGeom prst="diamond">
            <a:avLst/>
          </a:prstGeom>
          <a:gradFill>
            <a:gsLst>
              <a:gs pos="0">
                <a:srgbClr val="FA920D">
                  <a:alpha val="60000"/>
                </a:srgbClr>
              </a:gs>
              <a:gs pos="100000">
                <a:srgbClr val="FA920D">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87104EDE-1BA7-44D3-972E-CD975802F639}"/>
              </a:ext>
            </a:extLst>
          </p:cNvPr>
          <p:cNvSpPr txBox="1"/>
          <p:nvPr/>
        </p:nvSpPr>
        <p:spPr>
          <a:xfrm>
            <a:off x="998970" y="218311"/>
            <a:ext cx="1561864"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项目展示</a:t>
            </a:r>
          </a:p>
        </p:txBody>
      </p:sp>
      <p:sp>
        <p:nvSpPr>
          <p:cNvPr id="10" name="文本框 9">
            <a:extLst>
              <a:ext uri="{FF2B5EF4-FFF2-40B4-BE49-F238E27FC236}">
                <a16:creationId xmlns:a16="http://schemas.microsoft.com/office/drawing/2014/main" xmlns="" id="{82034A6F-AB90-4D0E-9125-4C439C2FB547}"/>
              </a:ext>
            </a:extLst>
          </p:cNvPr>
          <p:cNvSpPr txBox="1"/>
          <p:nvPr/>
        </p:nvSpPr>
        <p:spPr>
          <a:xfrm>
            <a:off x="1013727" y="606114"/>
            <a:ext cx="2000312" cy="246221"/>
          </a:xfrm>
          <a:prstGeom prst="rect">
            <a:avLst/>
          </a:prstGeom>
          <a:noFill/>
        </p:spPr>
        <p:txBody>
          <a:bodyPr wrap="square" rtlCol="0">
            <a:spAutoFit/>
          </a:bodyPr>
          <a:lstStyle/>
          <a:p>
            <a:pPr lvl="0" algn="dist"/>
            <a:r>
              <a:rPr lang="en-US" altLang="zh-CN" sz="1000" kern="0">
                <a:solidFill>
                  <a:schemeClr val="tx1">
                    <a:lumMod val="75000"/>
                    <a:lumOff val="25000"/>
                  </a:schemeClr>
                </a:solidFill>
                <a:latin typeface="胡晓波真帅体" panose="02010600030101010101" pitchFamily="2" charset="-122"/>
                <a:ea typeface="胡晓波真帅体" panose="02010600030101010101" pitchFamily="2" charset="-122"/>
              </a:rPr>
              <a:t>PROJECT DISPLAY</a:t>
            </a:r>
            <a:endParaRPr lang="en-US" altLang="zh-CN" sz="1000" kern="0"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1" name="椭圆 4">
            <a:extLst>
              <a:ext uri="{FF2B5EF4-FFF2-40B4-BE49-F238E27FC236}">
                <a16:creationId xmlns:a16="http://schemas.microsoft.com/office/drawing/2014/main" xmlns="" id="{2BCC830B-22B0-4FCC-BB3A-9D9C1534A5DB}"/>
              </a:ext>
            </a:extLst>
          </p:cNvPr>
          <p:cNvSpPr/>
          <p:nvPr/>
        </p:nvSpPr>
        <p:spPr>
          <a:xfrm>
            <a:off x="304524" y="272929"/>
            <a:ext cx="540000" cy="540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75000"/>
                  <a:lumOff val="25000"/>
                </a:schemeClr>
              </a:solidFill>
              <a:latin typeface="胡晓波真帅体" panose="02010600030101010101" pitchFamily="2" charset="-122"/>
              <a:ea typeface="胡晓波真帅体" panose="02010600030101010101" pitchFamily="2" charset="-122"/>
            </a:endParaRPr>
          </a:p>
        </p:txBody>
      </p:sp>
      <p:sp>
        <p:nvSpPr>
          <p:cNvPr id="12" name="文本框 11">
            <a:extLst>
              <a:ext uri="{FF2B5EF4-FFF2-40B4-BE49-F238E27FC236}">
                <a16:creationId xmlns:a16="http://schemas.microsoft.com/office/drawing/2014/main" xmlns="" id="{78F2435B-A0E8-428E-B0BD-65B9267C0901}"/>
              </a:ext>
            </a:extLst>
          </p:cNvPr>
          <p:cNvSpPr txBox="1"/>
          <p:nvPr/>
        </p:nvSpPr>
        <p:spPr>
          <a:xfrm>
            <a:off x="340825" y="313378"/>
            <a:ext cx="47075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u="none" strike="noStrike" kern="0" cap="none" spc="0" normalizeH="0" baseline="0" noProof="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rPr>
              <a:t>02</a:t>
            </a:r>
            <a:endParaRPr kumimoji="0" lang="zh-CN" altLang="en-US" sz="2400" b="0" u="none" strike="noStrike" kern="0" cap="none" spc="0" normalizeH="0" baseline="0" noProof="0" dirty="0">
              <a:ln>
                <a:noFill/>
              </a:ln>
              <a:solidFill>
                <a:schemeClr val="tx1">
                  <a:lumMod val="75000"/>
                  <a:lumOff val="25000"/>
                </a:schemeClr>
              </a:solidFill>
              <a:uLnTx/>
              <a:uFillTx/>
              <a:latin typeface="胡晓波真帅体" panose="02010600030101010101" pitchFamily="2" charset="-122"/>
              <a:ea typeface="胡晓波真帅体" panose="02010600030101010101" pitchFamily="2" charset="-122"/>
            </a:endParaRPr>
          </a:p>
        </p:txBody>
      </p:sp>
      <p:grpSp>
        <p:nvGrpSpPr>
          <p:cNvPr id="54" name="组合 53">
            <a:extLst>
              <a:ext uri="{FF2B5EF4-FFF2-40B4-BE49-F238E27FC236}">
                <a16:creationId xmlns:a16="http://schemas.microsoft.com/office/drawing/2014/main" xmlns="" id="{29443650-6054-4813-BC01-492F28E862FB}"/>
              </a:ext>
            </a:extLst>
          </p:cNvPr>
          <p:cNvGrpSpPr/>
          <p:nvPr/>
        </p:nvGrpSpPr>
        <p:grpSpPr>
          <a:xfrm>
            <a:off x="982126" y="1589448"/>
            <a:ext cx="3251764" cy="3967099"/>
            <a:chOff x="982126" y="1589448"/>
            <a:chExt cx="3251764" cy="3967099"/>
          </a:xfrm>
        </p:grpSpPr>
        <p:pic>
          <p:nvPicPr>
            <p:cNvPr id="14" name="图片 13">
              <a:extLst>
                <a:ext uri="{FF2B5EF4-FFF2-40B4-BE49-F238E27FC236}">
                  <a16:creationId xmlns:a16="http://schemas.microsoft.com/office/drawing/2014/main" xmlns="" id="{D8A82887-6076-40AB-B0BC-5E559569FE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04241" y="1763391"/>
              <a:ext cx="3034360" cy="1885736"/>
            </a:xfrm>
            <a:custGeom>
              <a:avLst/>
              <a:gdLst>
                <a:gd name="connsiteX0" fmla="*/ 0 w 3265137"/>
                <a:gd name="connsiteY0" fmla="*/ 0 h 1885736"/>
                <a:gd name="connsiteX1" fmla="*/ 3265137 w 3265137"/>
                <a:gd name="connsiteY1" fmla="*/ 0 h 1885736"/>
                <a:gd name="connsiteX2" fmla="*/ 3265137 w 3265137"/>
                <a:gd name="connsiteY2" fmla="*/ 1885736 h 1885736"/>
                <a:gd name="connsiteX3" fmla="*/ 0 w 3265137"/>
                <a:gd name="connsiteY3" fmla="*/ 1885736 h 1885736"/>
              </a:gdLst>
              <a:ahLst/>
              <a:cxnLst>
                <a:cxn ang="0">
                  <a:pos x="connsiteX0" y="connsiteY0"/>
                </a:cxn>
                <a:cxn ang="0">
                  <a:pos x="connsiteX1" y="connsiteY1"/>
                </a:cxn>
                <a:cxn ang="0">
                  <a:pos x="connsiteX2" y="connsiteY2"/>
                </a:cxn>
                <a:cxn ang="0">
                  <a:pos x="connsiteX3" y="connsiteY3"/>
                </a:cxn>
              </a:cxnLst>
              <a:rect l="l" t="t" r="r" b="b"/>
              <a:pathLst>
                <a:path w="3265137" h="1885736">
                  <a:moveTo>
                    <a:pt x="0" y="0"/>
                  </a:moveTo>
                  <a:lnTo>
                    <a:pt x="3265137" y="0"/>
                  </a:lnTo>
                  <a:lnTo>
                    <a:pt x="3265137" y="1885736"/>
                  </a:lnTo>
                  <a:lnTo>
                    <a:pt x="0" y="1885736"/>
                  </a:lnTo>
                  <a:close/>
                </a:path>
              </a:pathLst>
            </a:custGeom>
          </p:spPr>
        </p:pic>
        <p:sp>
          <p:nvSpPr>
            <p:cNvPr id="15" name="矩形 14">
              <a:extLst>
                <a:ext uri="{FF2B5EF4-FFF2-40B4-BE49-F238E27FC236}">
                  <a16:creationId xmlns:a16="http://schemas.microsoft.com/office/drawing/2014/main" xmlns="" id="{5B44ADB0-2DAE-42FB-AE8D-F215DD974B24}"/>
                </a:ext>
              </a:extLst>
            </p:cNvPr>
            <p:cNvSpPr/>
            <p:nvPr/>
          </p:nvSpPr>
          <p:spPr>
            <a:xfrm>
              <a:off x="3690245" y="1589448"/>
              <a:ext cx="543645" cy="367001"/>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思源黑体 CN Bold" panose="020B0800000000000000" pitchFamily="34" charset="-122"/>
                  <a:ea typeface="思源黑体 CN Bold" panose="020B0800000000000000" pitchFamily="34" charset="-122"/>
                </a:rPr>
                <a:t>A</a:t>
              </a:r>
              <a:endParaRPr lang="zh-CN" altLang="en-US" dirty="0">
                <a:latin typeface="思源黑体 CN Bold" panose="020B0800000000000000" pitchFamily="34" charset="-122"/>
                <a:ea typeface="思源黑体 CN Bold" panose="020B0800000000000000" pitchFamily="34" charset="-122"/>
              </a:endParaRPr>
            </a:p>
          </p:txBody>
        </p:sp>
        <p:sp>
          <p:nvSpPr>
            <p:cNvPr id="17" name="文本框 16">
              <a:extLst>
                <a:ext uri="{FF2B5EF4-FFF2-40B4-BE49-F238E27FC236}">
                  <a16:creationId xmlns:a16="http://schemas.microsoft.com/office/drawing/2014/main" xmlns="" id="{14530D2B-ADF2-470F-A22C-4C73C7D5EEC5}"/>
                </a:ext>
              </a:extLst>
            </p:cNvPr>
            <p:cNvSpPr txBox="1"/>
            <p:nvPr/>
          </p:nvSpPr>
          <p:spPr>
            <a:xfrm>
              <a:off x="996041" y="4763509"/>
              <a:ext cx="3042559" cy="793038"/>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a:solidFill>
                    <a:srgbClr val="595959"/>
                  </a:solidFill>
                  <a:latin typeface="思源黑体 CN Light" panose="020B0300000000000000" pitchFamily="34" charset="-122"/>
                  <a:ea typeface="思源黑体 CN Light" panose="020B0300000000000000" pitchFamily="34" charset="-122"/>
                </a:rPr>
                <a:t>.</a:t>
              </a:r>
              <a:r>
                <a:rPr lang="zh-CN" altLang="en-US" sz="1200">
                  <a:solidFill>
                    <a:srgbClr val="595959"/>
                  </a:solidFill>
                  <a:latin typeface="思源黑体 CN Light" panose="020B0300000000000000" pitchFamily="34" charset="-122"/>
                  <a:ea typeface="思源黑体 CN Light" panose="020B0300000000000000" pitchFamily="34" charset="-122"/>
                </a:rPr>
                <a:t>点击</a:t>
              </a:r>
              <a:r>
                <a:rPr lang="zh-CN" altLang="en-US" sz="1200" dirty="0">
                  <a:solidFill>
                    <a:srgbClr val="595959"/>
                  </a:solidFill>
                  <a:latin typeface="思源黑体 CN Light" panose="020B0300000000000000" pitchFamily="34" charset="-122"/>
                  <a:ea typeface="思源黑体 CN Light" panose="020B0300000000000000" pitchFamily="34" charset="-122"/>
                </a:rPr>
                <a:t>此处添加文本内容，如关键词、</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8" name="文本框 17">
              <a:extLst>
                <a:ext uri="{FF2B5EF4-FFF2-40B4-BE49-F238E27FC236}">
                  <a16:creationId xmlns:a16="http://schemas.microsoft.com/office/drawing/2014/main" xmlns="" id="{AE03A1BF-93B9-4E48-B1D5-EAD4A0B3451B}"/>
                </a:ext>
              </a:extLst>
            </p:cNvPr>
            <p:cNvSpPr txBox="1"/>
            <p:nvPr/>
          </p:nvSpPr>
          <p:spPr>
            <a:xfrm>
              <a:off x="982126" y="4350676"/>
              <a:ext cx="2245150" cy="400110"/>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l"/>
              <a:r>
                <a:rPr lang="zh-CN" altLang="en-US" dirty="0"/>
                <a:t>标题文字添加</a:t>
              </a:r>
            </a:p>
          </p:txBody>
        </p:sp>
        <p:sp>
          <p:nvSpPr>
            <p:cNvPr id="20" name="形状">
              <a:extLst>
                <a:ext uri="{FF2B5EF4-FFF2-40B4-BE49-F238E27FC236}">
                  <a16:creationId xmlns:a16="http://schemas.microsoft.com/office/drawing/2014/main" xmlns="" id="{2469F546-3957-43F3-9784-4112B33D00DA}"/>
                </a:ext>
              </a:extLst>
            </p:cNvPr>
            <p:cNvSpPr/>
            <p:nvPr/>
          </p:nvSpPr>
          <p:spPr>
            <a:xfrm>
              <a:off x="982126" y="3340372"/>
              <a:ext cx="799316" cy="785618"/>
            </a:xfrm>
            <a:prstGeom prst="diamond">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宋体" panose="02010600030101010101" pitchFamily="2" charset="-122"/>
                <a:cs typeface="+mn-cs"/>
              </a:endParaRPr>
            </a:p>
          </p:txBody>
        </p:sp>
        <p:sp>
          <p:nvSpPr>
            <p:cNvPr id="21" name="形状">
              <a:extLst>
                <a:ext uri="{FF2B5EF4-FFF2-40B4-BE49-F238E27FC236}">
                  <a16:creationId xmlns:a16="http://schemas.microsoft.com/office/drawing/2014/main" xmlns="" id="{EE30D90B-5ED7-49B2-BAD7-EBD43878F2CA}"/>
                </a:ext>
              </a:extLst>
            </p:cNvPr>
            <p:cNvSpPr/>
            <p:nvPr/>
          </p:nvSpPr>
          <p:spPr>
            <a:xfrm>
              <a:off x="1028358" y="3385811"/>
              <a:ext cx="706852" cy="694740"/>
            </a:xfrm>
            <a:prstGeom prst="diamond">
              <a:avLst/>
            </a:prstGeom>
            <a:gradFill flip="none" rotWithShape="1">
              <a:gsLst>
                <a:gs pos="0">
                  <a:srgbClr val="FA920D"/>
                </a:gs>
                <a:gs pos="100000">
                  <a:srgbClr val="EE471E"/>
                </a:gs>
              </a:gsLst>
              <a:lin ang="2700000" scaled="1"/>
              <a:tileRect/>
            </a:gra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endParaRPr>
            </a:p>
          </p:txBody>
        </p:sp>
        <p:sp>
          <p:nvSpPr>
            <p:cNvPr id="43" name="图形 4">
              <a:extLst>
                <a:ext uri="{FF2B5EF4-FFF2-40B4-BE49-F238E27FC236}">
                  <a16:creationId xmlns:a16="http://schemas.microsoft.com/office/drawing/2014/main" xmlns="" id="{CA331C75-3BCC-44FB-AA03-B7F21187A02E}"/>
                </a:ext>
              </a:extLst>
            </p:cNvPr>
            <p:cNvSpPr/>
            <p:nvPr/>
          </p:nvSpPr>
          <p:spPr>
            <a:xfrm>
              <a:off x="1285003" y="3601662"/>
              <a:ext cx="249124" cy="250356"/>
            </a:xfrm>
            <a:custGeom>
              <a:avLst/>
              <a:gdLst>
                <a:gd name="connsiteX0" fmla="*/ 565547 w 1622375"/>
                <a:gd name="connsiteY0" fmla="*/ 205513 h 1630393"/>
                <a:gd name="connsiteX1" fmla="*/ 595313 w 1622375"/>
                <a:gd name="connsiteY1" fmla="*/ 235279 h 1630393"/>
                <a:gd name="connsiteX2" fmla="*/ 595313 w 1622375"/>
                <a:gd name="connsiteY2" fmla="*/ 681763 h 1630393"/>
                <a:gd name="connsiteX3" fmla="*/ 148828 w 1622375"/>
                <a:gd name="connsiteY3" fmla="*/ 681763 h 1630393"/>
                <a:gd name="connsiteX4" fmla="*/ 119063 w 1622375"/>
                <a:gd name="connsiteY4" fmla="*/ 651997 h 1630393"/>
                <a:gd name="connsiteX5" fmla="*/ 119063 w 1622375"/>
                <a:gd name="connsiteY5" fmla="*/ 235279 h 1630393"/>
                <a:gd name="connsiteX6" fmla="*/ 148828 w 1622375"/>
                <a:gd name="connsiteY6" fmla="*/ 205513 h 1630393"/>
                <a:gd name="connsiteX7" fmla="*/ 565547 w 1622375"/>
                <a:gd name="connsiteY7" fmla="*/ 205513 h 1630393"/>
                <a:gd name="connsiteX8" fmla="*/ 565547 w 1622375"/>
                <a:gd name="connsiteY8" fmla="*/ 86451 h 1630393"/>
                <a:gd name="connsiteX9" fmla="*/ 148828 w 1622375"/>
                <a:gd name="connsiteY9" fmla="*/ 86451 h 1630393"/>
                <a:gd name="connsiteX10" fmla="*/ 0 w 1622375"/>
                <a:gd name="connsiteY10" fmla="*/ 235279 h 1630393"/>
                <a:gd name="connsiteX11" fmla="*/ 0 w 1622375"/>
                <a:gd name="connsiteY11" fmla="*/ 651997 h 1630393"/>
                <a:gd name="connsiteX12" fmla="*/ 148828 w 1622375"/>
                <a:gd name="connsiteY12" fmla="*/ 800826 h 1630393"/>
                <a:gd name="connsiteX13" fmla="*/ 714375 w 1622375"/>
                <a:gd name="connsiteY13" fmla="*/ 800826 h 1630393"/>
                <a:gd name="connsiteX14" fmla="*/ 714375 w 1622375"/>
                <a:gd name="connsiteY14" fmla="*/ 235279 h 1630393"/>
                <a:gd name="connsiteX15" fmla="*/ 565547 w 1622375"/>
                <a:gd name="connsiteY15" fmla="*/ 86451 h 1630393"/>
                <a:gd name="connsiteX16" fmla="*/ 1178886 w 1622375"/>
                <a:gd name="connsiteY16" fmla="*/ 119063 h 1630393"/>
                <a:gd name="connsiteX17" fmla="*/ 1199927 w 1622375"/>
                <a:gd name="connsiteY17" fmla="*/ 127788 h 1630393"/>
                <a:gd name="connsiteX18" fmla="*/ 1494588 w 1622375"/>
                <a:gd name="connsiteY18" fmla="*/ 422449 h 1630393"/>
                <a:gd name="connsiteX19" fmla="*/ 1494588 w 1622375"/>
                <a:gd name="connsiteY19" fmla="*/ 464548 h 1630393"/>
                <a:gd name="connsiteX20" fmla="*/ 1199927 w 1622375"/>
                <a:gd name="connsiteY20" fmla="*/ 759209 h 1630393"/>
                <a:gd name="connsiteX21" fmla="*/ 1178886 w 1622375"/>
                <a:gd name="connsiteY21" fmla="*/ 767935 h 1630393"/>
                <a:gd name="connsiteX22" fmla="*/ 1157846 w 1622375"/>
                <a:gd name="connsiteY22" fmla="*/ 759209 h 1630393"/>
                <a:gd name="connsiteX23" fmla="*/ 863166 w 1622375"/>
                <a:gd name="connsiteY23" fmla="*/ 464530 h 1630393"/>
                <a:gd name="connsiteX24" fmla="*/ 863166 w 1622375"/>
                <a:gd name="connsiteY24" fmla="*/ 422430 h 1630393"/>
                <a:gd name="connsiteX25" fmla="*/ 1157827 w 1622375"/>
                <a:gd name="connsiteY25" fmla="*/ 127769 h 1630393"/>
                <a:gd name="connsiteX26" fmla="*/ 1178886 w 1622375"/>
                <a:gd name="connsiteY26" fmla="*/ 119063 h 1630393"/>
                <a:gd name="connsiteX27" fmla="*/ 1178886 w 1622375"/>
                <a:gd name="connsiteY27" fmla="*/ 0 h 1630393"/>
                <a:gd name="connsiteX28" fmla="*/ 1073646 w 1622375"/>
                <a:gd name="connsiteY28" fmla="*/ 43588 h 1630393"/>
                <a:gd name="connsiteX29" fmla="*/ 778985 w 1622375"/>
                <a:gd name="connsiteY29" fmla="*/ 338249 h 1630393"/>
                <a:gd name="connsiteX30" fmla="*/ 778985 w 1622375"/>
                <a:gd name="connsiteY30" fmla="*/ 548729 h 1630393"/>
                <a:gd name="connsiteX31" fmla="*/ 1073646 w 1622375"/>
                <a:gd name="connsiteY31" fmla="*/ 843390 h 1630393"/>
                <a:gd name="connsiteX32" fmla="*/ 1178886 w 1622375"/>
                <a:gd name="connsiteY32" fmla="*/ 886978 h 1630393"/>
                <a:gd name="connsiteX33" fmla="*/ 1284126 w 1622375"/>
                <a:gd name="connsiteY33" fmla="*/ 843390 h 1630393"/>
                <a:gd name="connsiteX34" fmla="*/ 1578787 w 1622375"/>
                <a:gd name="connsiteY34" fmla="*/ 548729 h 1630393"/>
                <a:gd name="connsiteX35" fmla="*/ 1578787 w 1622375"/>
                <a:gd name="connsiteY35" fmla="*/ 338249 h 1630393"/>
                <a:gd name="connsiteX36" fmla="*/ 1284126 w 1622375"/>
                <a:gd name="connsiteY36" fmla="*/ 43588 h 1630393"/>
                <a:gd name="connsiteX37" fmla="*/ 1178886 w 1622375"/>
                <a:gd name="connsiteY37" fmla="*/ 0 h 1630393"/>
                <a:gd name="connsiteX38" fmla="*/ 595313 w 1622375"/>
                <a:gd name="connsiteY38" fmla="*/ 1034374 h 1630393"/>
                <a:gd name="connsiteX39" fmla="*/ 595313 w 1622375"/>
                <a:gd name="connsiteY39" fmla="*/ 1480858 h 1630393"/>
                <a:gd name="connsiteX40" fmla="*/ 565547 w 1622375"/>
                <a:gd name="connsiteY40" fmla="*/ 1510624 h 1630393"/>
                <a:gd name="connsiteX41" fmla="*/ 148828 w 1622375"/>
                <a:gd name="connsiteY41" fmla="*/ 1510624 h 1630393"/>
                <a:gd name="connsiteX42" fmla="*/ 119063 w 1622375"/>
                <a:gd name="connsiteY42" fmla="*/ 1480858 h 1630393"/>
                <a:gd name="connsiteX43" fmla="*/ 119063 w 1622375"/>
                <a:gd name="connsiteY43" fmla="*/ 1064140 h 1630393"/>
                <a:gd name="connsiteX44" fmla="*/ 148828 w 1622375"/>
                <a:gd name="connsiteY44" fmla="*/ 1034374 h 1630393"/>
                <a:gd name="connsiteX45" fmla="*/ 595313 w 1622375"/>
                <a:gd name="connsiteY45" fmla="*/ 1034374 h 1630393"/>
                <a:gd name="connsiteX46" fmla="*/ 714375 w 1622375"/>
                <a:gd name="connsiteY46" fmla="*/ 915312 h 1630393"/>
                <a:gd name="connsiteX47" fmla="*/ 148828 w 1622375"/>
                <a:gd name="connsiteY47" fmla="*/ 915312 h 1630393"/>
                <a:gd name="connsiteX48" fmla="*/ 0 w 1622375"/>
                <a:gd name="connsiteY48" fmla="*/ 1064140 h 1630393"/>
                <a:gd name="connsiteX49" fmla="*/ 0 w 1622375"/>
                <a:gd name="connsiteY49" fmla="*/ 1480858 h 1630393"/>
                <a:gd name="connsiteX50" fmla="*/ 148828 w 1622375"/>
                <a:gd name="connsiteY50" fmla="*/ 1629687 h 1630393"/>
                <a:gd name="connsiteX51" fmla="*/ 565547 w 1622375"/>
                <a:gd name="connsiteY51" fmla="*/ 1629687 h 1630393"/>
                <a:gd name="connsiteX52" fmla="*/ 714375 w 1622375"/>
                <a:gd name="connsiteY52" fmla="*/ 1480858 h 1630393"/>
                <a:gd name="connsiteX53" fmla="*/ 714375 w 1622375"/>
                <a:gd name="connsiteY53" fmla="*/ 915312 h 1630393"/>
                <a:gd name="connsiteX54" fmla="*/ 1387246 w 1622375"/>
                <a:gd name="connsiteY54" fmla="*/ 1035081 h 1630393"/>
                <a:gd name="connsiteX55" fmla="*/ 1417011 w 1622375"/>
                <a:gd name="connsiteY55" fmla="*/ 1064847 h 1630393"/>
                <a:gd name="connsiteX56" fmla="*/ 1417011 w 1622375"/>
                <a:gd name="connsiteY56" fmla="*/ 1481565 h 1630393"/>
                <a:gd name="connsiteX57" fmla="*/ 1387246 w 1622375"/>
                <a:gd name="connsiteY57" fmla="*/ 1511331 h 1630393"/>
                <a:gd name="connsiteX58" fmla="*/ 970527 w 1622375"/>
                <a:gd name="connsiteY58" fmla="*/ 1511331 h 1630393"/>
                <a:gd name="connsiteX59" fmla="*/ 940761 w 1622375"/>
                <a:gd name="connsiteY59" fmla="*/ 1481565 h 1630393"/>
                <a:gd name="connsiteX60" fmla="*/ 940761 w 1622375"/>
                <a:gd name="connsiteY60" fmla="*/ 1035081 h 1630393"/>
                <a:gd name="connsiteX61" fmla="*/ 1387246 w 1622375"/>
                <a:gd name="connsiteY61" fmla="*/ 1035081 h 1630393"/>
                <a:gd name="connsiteX62" fmla="*/ 1387246 w 1622375"/>
                <a:gd name="connsiteY62" fmla="*/ 916019 h 1630393"/>
                <a:gd name="connsiteX63" fmla="*/ 821699 w 1622375"/>
                <a:gd name="connsiteY63" fmla="*/ 916019 h 1630393"/>
                <a:gd name="connsiteX64" fmla="*/ 821699 w 1622375"/>
                <a:gd name="connsiteY64" fmla="*/ 1481565 h 1630393"/>
                <a:gd name="connsiteX65" fmla="*/ 970527 w 1622375"/>
                <a:gd name="connsiteY65" fmla="*/ 1630394 h 1630393"/>
                <a:gd name="connsiteX66" fmla="*/ 1387246 w 1622375"/>
                <a:gd name="connsiteY66" fmla="*/ 1630394 h 1630393"/>
                <a:gd name="connsiteX67" fmla="*/ 1536074 w 1622375"/>
                <a:gd name="connsiteY67" fmla="*/ 1481565 h 1630393"/>
                <a:gd name="connsiteX68" fmla="*/ 1536074 w 1622375"/>
                <a:gd name="connsiteY68" fmla="*/ 1064847 h 1630393"/>
                <a:gd name="connsiteX69" fmla="*/ 1387246 w 1622375"/>
                <a:gd name="connsiteY69" fmla="*/ 916019 h 163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622375" h="1630393">
                  <a:moveTo>
                    <a:pt x="565547" y="205513"/>
                  </a:moveTo>
                  <a:cubicBezTo>
                    <a:pt x="581955" y="205513"/>
                    <a:pt x="595313" y="218870"/>
                    <a:pt x="595313" y="235279"/>
                  </a:cubicBezTo>
                  <a:lnTo>
                    <a:pt x="595313" y="681763"/>
                  </a:lnTo>
                  <a:lnTo>
                    <a:pt x="148828" y="681763"/>
                  </a:lnTo>
                  <a:cubicBezTo>
                    <a:pt x="132420" y="681763"/>
                    <a:pt x="119063" y="668406"/>
                    <a:pt x="119063" y="651997"/>
                  </a:cubicBezTo>
                  <a:lnTo>
                    <a:pt x="119063" y="235279"/>
                  </a:lnTo>
                  <a:cubicBezTo>
                    <a:pt x="119063" y="218870"/>
                    <a:pt x="132420" y="205513"/>
                    <a:pt x="148828" y="205513"/>
                  </a:cubicBezTo>
                  <a:lnTo>
                    <a:pt x="565547" y="205513"/>
                  </a:lnTo>
                  <a:moveTo>
                    <a:pt x="565547" y="86451"/>
                  </a:moveTo>
                  <a:lnTo>
                    <a:pt x="148828" y="86451"/>
                  </a:lnTo>
                  <a:cubicBezTo>
                    <a:pt x="66638" y="86451"/>
                    <a:pt x="0" y="153088"/>
                    <a:pt x="0" y="235279"/>
                  </a:cubicBezTo>
                  <a:lnTo>
                    <a:pt x="0" y="651997"/>
                  </a:lnTo>
                  <a:cubicBezTo>
                    <a:pt x="0" y="734188"/>
                    <a:pt x="66638" y="800826"/>
                    <a:pt x="148828" y="800826"/>
                  </a:cubicBezTo>
                  <a:lnTo>
                    <a:pt x="714375" y="800826"/>
                  </a:lnTo>
                  <a:lnTo>
                    <a:pt x="714375" y="235279"/>
                  </a:lnTo>
                  <a:cubicBezTo>
                    <a:pt x="714375" y="153070"/>
                    <a:pt x="647737" y="86451"/>
                    <a:pt x="565547" y="86451"/>
                  </a:cubicBezTo>
                  <a:close/>
                  <a:moveTo>
                    <a:pt x="1178886" y="119063"/>
                  </a:moveTo>
                  <a:cubicBezTo>
                    <a:pt x="1184505" y="119063"/>
                    <a:pt x="1192727" y="120569"/>
                    <a:pt x="1199927" y="127788"/>
                  </a:cubicBezTo>
                  <a:lnTo>
                    <a:pt x="1494588" y="422449"/>
                  </a:lnTo>
                  <a:cubicBezTo>
                    <a:pt x="1506197" y="434057"/>
                    <a:pt x="1506197" y="452940"/>
                    <a:pt x="1494588" y="464548"/>
                  </a:cubicBezTo>
                  <a:lnTo>
                    <a:pt x="1199927" y="759209"/>
                  </a:lnTo>
                  <a:cubicBezTo>
                    <a:pt x="1192727" y="766409"/>
                    <a:pt x="1184505" y="767935"/>
                    <a:pt x="1178886" y="767935"/>
                  </a:cubicBezTo>
                  <a:cubicBezTo>
                    <a:pt x="1173268" y="767935"/>
                    <a:pt x="1165045" y="766428"/>
                    <a:pt x="1157846" y="759209"/>
                  </a:cubicBezTo>
                  <a:lnTo>
                    <a:pt x="863166" y="464530"/>
                  </a:lnTo>
                  <a:cubicBezTo>
                    <a:pt x="851557" y="452921"/>
                    <a:pt x="851557" y="434039"/>
                    <a:pt x="863166" y="422430"/>
                  </a:cubicBezTo>
                  <a:lnTo>
                    <a:pt x="1157827" y="127769"/>
                  </a:lnTo>
                  <a:cubicBezTo>
                    <a:pt x="1165045" y="120569"/>
                    <a:pt x="1173268" y="119063"/>
                    <a:pt x="1178886" y="119063"/>
                  </a:cubicBezTo>
                  <a:moveTo>
                    <a:pt x="1178886" y="0"/>
                  </a:moveTo>
                  <a:cubicBezTo>
                    <a:pt x="1140805" y="0"/>
                    <a:pt x="1102705" y="14529"/>
                    <a:pt x="1073646" y="43588"/>
                  </a:cubicBezTo>
                  <a:lnTo>
                    <a:pt x="778985" y="338249"/>
                  </a:lnTo>
                  <a:cubicBezTo>
                    <a:pt x="720868" y="396367"/>
                    <a:pt x="720868" y="490593"/>
                    <a:pt x="778985" y="548729"/>
                  </a:cubicBezTo>
                  <a:lnTo>
                    <a:pt x="1073646" y="843390"/>
                  </a:lnTo>
                  <a:cubicBezTo>
                    <a:pt x="1102705" y="872449"/>
                    <a:pt x="1140786" y="886978"/>
                    <a:pt x="1178886" y="886978"/>
                  </a:cubicBezTo>
                  <a:cubicBezTo>
                    <a:pt x="1216986" y="886978"/>
                    <a:pt x="1255068" y="872449"/>
                    <a:pt x="1284126" y="843390"/>
                  </a:cubicBezTo>
                  <a:lnTo>
                    <a:pt x="1578787" y="548729"/>
                  </a:lnTo>
                  <a:cubicBezTo>
                    <a:pt x="1636905" y="490612"/>
                    <a:pt x="1636905" y="396385"/>
                    <a:pt x="1578787" y="338249"/>
                  </a:cubicBezTo>
                  <a:lnTo>
                    <a:pt x="1284126" y="43588"/>
                  </a:lnTo>
                  <a:cubicBezTo>
                    <a:pt x="1255068" y="14529"/>
                    <a:pt x="1216968" y="0"/>
                    <a:pt x="1178886" y="0"/>
                  </a:cubicBezTo>
                  <a:close/>
                  <a:moveTo>
                    <a:pt x="595313" y="1034374"/>
                  </a:moveTo>
                  <a:lnTo>
                    <a:pt x="595313" y="1480858"/>
                  </a:lnTo>
                  <a:cubicBezTo>
                    <a:pt x="595313" y="1497267"/>
                    <a:pt x="581955" y="1510624"/>
                    <a:pt x="565547" y="1510624"/>
                  </a:cubicBezTo>
                  <a:lnTo>
                    <a:pt x="148828" y="1510624"/>
                  </a:lnTo>
                  <a:cubicBezTo>
                    <a:pt x="132420" y="1510624"/>
                    <a:pt x="119063" y="1497267"/>
                    <a:pt x="119063" y="1480858"/>
                  </a:cubicBezTo>
                  <a:lnTo>
                    <a:pt x="119063" y="1064140"/>
                  </a:lnTo>
                  <a:cubicBezTo>
                    <a:pt x="119063" y="1047731"/>
                    <a:pt x="132420" y="1034374"/>
                    <a:pt x="148828" y="1034374"/>
                  </a:cubicBezTo>
                  <a:lnTo>
                    <a:pt x="595313" y="1034374"/>
                  </a:lnTo>
                  <a:moveTo>
                    <a:pt x="714375" y="915312"/>
                  </a:moveTo>
                  <a:lnTo>
                    <a:pt x="148828" y="915312"/>
                  </a:lnTo>
                  <a:cubicBezTo>
                    <a:pt x="66638" y="915312"/>
                    <a:pt x="0" y="981949"/>
                    <a:pt x="0" y="1064140"/>
                  </a:cubicBezTo>
                  <a:lnTo>
                    <a:pt x="0" y="1480858"/>
                  </a:lnTo>
                  <a:cubicBezTo>
                    <a:pt x="0" y="1563049"/>
                    <a:pt x="66638" y="1629687"/>
                    <a:pt x="148828" y="1629687"/>
                  </a:cubicBezTo>
                  <a:lnTo>
                    <a:pt x="565547" y="1629687"/>
                  </a:lnTo>
                  <a:cubicBezTo>
                    <a:pt x="647737" y="1629687"/>
                    <a:pt x="714375" y="1563049"/>
                    <a:pt x="714375" y="1480858"/>
                  </a:cubicBezTo>
                  <a:lnTo>
                    <a:pt x="714375" y="915312"/>
                  </a:lnTo>
                  <a:close/>
                  <a:moveTo>
                    <a:pt x="1387246" y="1035081"/>
                  </a:moveTo>
                  <a:cubicBezTo>
                    <a:pt x="1403654" y="1035081"/>
                    <a:pt x="1417011" y="1048438"/>
                    <a:pt x="1417011" y="1064847"/>
                  </a:cubicBezTo>
                  <a:lnTo>
                    <a:pt x="1417011" y="1481565"/>
                  </a:lnTo>
                  <a:cubicBezTo>
                    <a:pt x="1417011" y="1497974"/>
                    <a:pt x="1403654" y="1511331"/>
                    <a:pt x="1387246" y="1511331"/>
                  </a:cubicBezTo>
                  <a:lnTo>
                    <a:pt x="970527" y="1511331"/>
                  </a:lnTo>
                  <a:cubicBezTo>
                    <a:pt x="954119" y="1511331"/>
                    <a:pt x="940761" y="1497974"/>
                    <a:pt x="940761" y="1481565"/>
                  </a:cubicBezTo>
                  <a:lnTo>
                    <a:pt x="940761" y="1035081"/>
                  </a:lnTo>
                  <a:lnTo>
                    <a:pt x="1387246" y="1035081"/>
                  </a:lnTo>
                  <a:moveTo>
                    <a:pt x="1387246" y="916019"/>
                  </a:moveTo>
                  <a:lnTo>
                    <a:pt x="821699" y="916019"/>
                  </a:lnTo>
                  <a:lnTo>
                    <a:pt x="821699" y="1481565"/>
                  </a:lnTo>
                  <a:cubicBezTo>
                    <a:pt x="821699" y="1563756"/>
                    <a:pt x="888337" y="1630394"/>
                    <a:pt x="970527" y="1630394"/>
                  </a:cubicBezTo>
                  <a:lnTo>
                    <a:pt x="1387246" y="1630394"/>
                  </a:lnTo>
                  <a:cubicBezTo>
                    <a:pt x="1469436" y="1630394"/>
                    <a:pt x="1536074" y="1563756"/>
                    <a:pt x="1536074" y="1481565"/>
                  </a:cubicBezTo>
                  <a:lnTo>
                    <a:pt x="1536074" y="1064847"/>
                  </a:lnTo>
                  <a:cubicBezTo>
                    <a:pt x="1536074" y="982656"/>
                    <a:pt x="1469436" y="916019"/>
                    <a:pt x="1387246" y="916019"/>
                  </a:cubicBezTo>
                  <a:close/>
                </a:path>
              </a:pathLst>
            </a:custGeom>
            <a:solidFill>
              <a:schemeClr val="bg1"/>
            </a:solidFill>
            <a:ln w="1860" cap="flat">
              <a:noFill/>
              <a:prstDash val="solid"/>
              <a:miter/>
            </a:ln>
          </p:spPr>
          <p:txBody>
            <a:bodyPr rtlCol="0" anchor="ctr"/>
            <a:lstStyle/>
            <a:p>
              <a:endParaRPr lang="zh-CN" altLang="en-US"/>
            </a:p>
          </p:txBody>
        </p:sp>
      </p:grpSp>
      <p:grpSp>
        <p:nvGrpSpPr>
          <p:cNvPr id="55" name="组合 54">
            <a:extLst>
              <a:ext uri="{FF2B5EF4-FFF2-40B4-BE49-F238E27FC236}">
                <a16:creationId xmlns:a16="http://schemas.microsoft.com/office/drawing/2014/main" xmlns="" id="{3510FCA6-0FB1-4092-802E-F7057FDEC8A2}"/>
              </a:ext>
            </a:extLst>
          </p:cNvPr>
          <p:cNvGrpSpPr/>
          <p:nvPr/>
        </p:nvGrpSpPr>
        <p:grpSpPr>
          <a:xfrm>
            <a:off x="4627178" y="1589448"/>
            <a:ext cx="3198741" cy="3967099"/>
            <a:chOff x="4627178" y="1589448"/>
            <a:chExt cx="3198741" cy="3967099"/>
          </a:xfrm>
        </p:grpSpPr>
        <p:pic>
          <p:nvPicPr>
            <p:cNvPr id="24" name="图片 23">
              <a:extLst>
                <a:ext uri="{FF2B5EF4-FFF2-40B4-BE49-F238E27FC236}">
                  <a16:creationId xmlns:a16="http://schemas.microsoft.com/office/drawing/2014/main" xmlns="" id="{FAB997C2-2CDA-4F8D-94F8-78B99A66F85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98748" y="1771139"/>
              <a:ext cx="2816982" cy="1877988"/>
            </a:xfrm>
            <a:custGeom>
              <a:avLst/>
              <a:gdLst>
                <a:gd name="connsiteX0" fmla="*/ 0 w 3315791"/>
                <a:gd name="connsiteY0" fmla="*/ 0 h 1877988"/>
                <a:gd name="connsiteX1" fmla="*/ 3315791 w 3315791"/>
                <a:gd name="connsiteY1" fmla="*/ 0 h 1877988"/>
                <a:gd name="connsiteX2" fmla="*/ 3315791 w 3315791"/>
                <a:gd name="connsiteY2" fmla="*/ 1877988 h 1877988"/>
                <a:gd name="connsiteX3" fmla="*/ 0 w 3315791"/>
                <a:gd name="connsiteY3" fmla="*/ 1877988 h 1877988"/>
              </a:gdLst>
              <a:ahLst/>
              <a:cxnLst>
                <a:cxn ang="0">
                  <a:pos x="connsiteX0" y="connsiteY0"/>
                </a:cxn>
                <a:cxn ang="0">
                  <a:pos x="connsiteX1" y="connsiteY1"/>
                </a:cxn>
                <a:cxn ang="0">
                  <a:pos x="connsiteX2" y="connsiteY2"/>
                </a:cxn>
                <a:cxn ang="0">
                  <a:pos x="connsiteX3" y="connsiteY3"/>
                </a:cxn>
              </a:cxnLst>
              <a:rect l="l" t="t" r="r" b="b"/>
              <a:pathLst>
                <a:path w="3315791" h="1877988">
                  <a:moveTo>
                    <a:pt x="0" y="0"/>
                  </a:moveTo>
                  <a:lnTo>
                    <a:pt x="3315791" y="0"/>
                  </a:lnTo>
                  <a:lnTo>
                    <a:pt x="3315791" y="1877988"/>
                  </a:lnTo>
                  <a:lnTo>
                    <a:pt x="0" y="1877988"/>
                  </a:lnTo>
                  <a:close/>
                </a:path>
              </a:pathLst>
            </a:custGeom>
          </p:spPr>
        </p:pic>
        <p:sp>
          <p:nvSpPr>
            <p:cNvPr id="25" name="矩形 24">
              <a:extLst>
                <a:ext uri="{FF2B5EF4-FFF2-40B4-BE49-F238E27FC236}">
                  <a16:creationId xmlns:a16="http://schemas.microsoft.com/office/drawing/2014/main" xmlns="" id="{E585A8D9-E297-4723-AE48-328BE729D7E8}"/>
                </a:ext>
              </a:extLst>
            </p:cNvPr>
            <p:cNvSpPr/>
            <p:nvPr/>
          </p:nvSpPr>
          <p:spPr>
            <a:xfrm>
              <a:off x="7282274" y="1589448"/>
              <a:ext cx="543645" cy="367001"/>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思源黑体 CN Bold" panose="020B0800000000000000" pitchFamily="34" charset="-122"/>
                  <a:ea typeface="思源黑体 CN Bold" panose="020B0800000000000000" pitchFamily="34" charset="-122"/>
                </a:rPr>
                <a:t>B</a:t>
              </a:r>
              <a:endParaRPr lang="zh-CN" altLang="en-US" dirty="0">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xmlns="" id="{4D846143-7FA0-4AFC-8532-E5D50CBDCA8E}"/>
                </a:ext>
              </a:extLst>
            </p:cNvPr>
            <p:cNvSpPr txBox="1"/>
            <p:nvPr/>
          </p:nvSpPr>
          <p:spPr>
            <a:xfrm>
              <a:off x="4641093" y="4763509"/>
              <a:ext cx="3042559" cy="793038"/>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a:solidFill>
                    <a:srgbClr val="595959"/>
                  </a:solidFill>
                  <a:latin typeface="思源黑体 CN Light" panose="020B0300000000000000" pitchFamily="34" charset="-122"/>
                  <a:ea typeface="思源黑体 CN Light" panose="020B0300000000000000" pitchFamily="34" charset="-122"/>
                </a:rPr>
                <a:t>.</a:t>
              </a:r>
              <a:r>
                <a:rPr lang="zh-CN" altLang="en-US" sz="1200">
                  <a:solidFill>
                    <a:srgbClr val="595959"/>
                  </a:solidFill>
                  <a:latin typeface="思源黑体 CN Light" panose="020B0300000000000000" pitchFamily="34" charset="-122"/>
                  <a:ea typeface="思源黑体 CN Light" panose="020B0300000000000000" pitchFamily="34" charset="-122"/>
                </a:rPr>
                <a:t>点击</a:t>
              </a:r>
              <a:r>
                <a:rPr lang="zh-CN" altLang="en-US" sz="1200" dirty="0">
                  <a:solidFill>
                    <a:srgbClr val="595959"/>
                  </a:solidFill>
                  <a:latin typeface="思源黑体 CN Light" panose="020B0300000000000000" pitchFamily="34" charset="-122"/>
                  <a:ea typeface="思源黑体 CN Light" panose="020B0300000000000000" pitchFamily="34" charset="-122"/>
                </a:rPr>
                <a:t>此处添加文本内容，如关键词、</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8" name="文本框 27">
              <a:extLst>
                <a:ext uri="{FF2B5EF4-FFF2-40B4-BE49-F238E27FC236}">
                  <a16:creationId xmlns:a16="http://schemas.microsoft.com/office/drawing/2014/main" xmlns="" id="{2DEFA5C1-AC96-4939-9F84-770F56749918}"/>
                </a:ext>
              </a:extLst>
            </p:cNvPr>
            <p:cNvSpPr txBox="1"/>
            <p:nvPr/>
          </p:nvSpPr>
          <p:spPr>
            <a:xfrm>
              <a:off x="4627178" y="4350676"/>
              <a:ext cx="2245150" cy="436145"/>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l"/>
              <a:r>
                <a:rPr kumimoji="1" lang="zh-CN" altLang="en-US" sz="2000" dirty="0">
                  <a:solidFill>
                    <a:schemeClr val="tx1">
                      <a:lumMod val="65000"/>
                      <a:lumOff val="35000"/>
                    </a:schemeClr>
                  </a:solidFill>
                </a:rPr>
                <a:t>标题文字添加</a:t>
              </a:r>
            </a:p>
          </p:txBody>
        </p:sp>
        <p:sp>
          <p:nvSpPr>
            <p:cNvPr id="30" name="形状">
              <a:extLst>
                <a:ext uri="{FF2B5EF4-FFF2-40B4-BE49-F238E27FC236}">
                  <a16:creationId xmlns:a16="http://schemas.microsoft.com/office/drawing/2014/main" xmlns="" id="{599B3614-58A0-4858-A422-DB5479A1F428}"/>
                </a:ext>
              </a:extLst>
            </p:cNvPr>
            <p:cNvSpPr/>
            <p:nvPr/>
          </p:nvSpPr>
          <p:spPr>
            <a:xfrm>
              <a:off x="4627178" y="3340372"/>
              <a:ext cx="799316" cy="785618"/>
            </a:xfrm>
            <a:prstGeom prst="diamond">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宋体" panose="02010600030101010101" pitchFamily="2" charset="-122"/>
                <a:cs typeface="+mn-cs"/>
              </a:endParaRPr>
            </a:p>
          </p:txBody>
        </p:sp>
        <p:sp>
          <p:nvSpPr>
            <p:cNvPr id="31" name="形状">
              <a:extLst>
                <a:ext uri="{FF2B5EF4-FFF2-40B4-BE49-F238E27FC236}">
                  <a16:creationId xmlns:a16="http://schemas.microsoft.com/office/drawing/2014/main" xmlns="" id="{2F6F33C0-CE83-43E1-9F31-DCD6BA87FD82}"/>
                </a:ext>
              </a:extLst>
            </p:cNvPr>
            <p:cNvSpPr/>
            <p:nvPr/>
          </p:nvSpPr>
          <p:spPr>
            <a:xfrm>
              <a:off x="4673410" y="3385811"/>
              <a:ext cx="706852" cy="694740"/>
            </a:xfrm>
            <a:prstGeom prst="diamond">
              <a:avLst/>
            </a:prstGeom>
            <a:solidFill>
              <a:schemeClr val="tx1">
                <a:lumMod val="65000"/>
                <a:lumOff val="35000"/>
              </a:schemeClr>
            </a:soli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endParaRPr>
            </a:p>
          </p:txBody>
        </p:sp>
        <p:grpSp>
          <p:nvGrpSpPr>
            <p:cNvPr id="44" name="图形 6">
              <a:extLst>
                <a:ext uri="{FF2B5EF4-FFF2-40B4-BE49-F238E27FC236}">
                  <a16:creationId xmlns:a16="http://schemas.microsoft.com/office/drawing/2014/main" xmlns="" id="{DA267B63-42C5-421D-B82F-6F5C082E75EE}"/>
                </a:ext>
              </a:extLst>
            </p:cNvPr>
            <p:cNvGrpSpPr/>
            <p:nvPr/>
          </p:nvGrpSpPr>
          <p:grpSpPr>
            <a:xfrm>
              <a:off x="4892210" y="3586919"/>
              <a:ext cx="292523" cy="292523"/>
              <a:chOff x="8407400" y="2476500"/>
              <a:chExt cx="1905000" cy="1905000"/>
            </a:xfrm>
            <a:solidFill>
              <a:schemeClr val="bg1"/>
            </a:solidFill>
          </p:grpSpPr>
          <p:sp>
            <p:nvSpPr>
              <p:cNvPr id="45" name="任意多边形: 形状 44">
                <a:extLst>
                  <a:ext uri="{FF2B5EF4-FFF2-40B4-BE49-F238E27FC236}">
                    <a16:creationId xmlns:a16="http://schemas.microsoft.com/office/drawing/2014/main" xmlns="" id="{1C99FC0C-2AEE-4194-9C9F-AB4B2DDC1ADF}"/>
                  </a:ext>
                </a:extLst>
              </p:cNvPr>
              <p:cNvSpPr/>
              <p:nvPr/>
            </p:nvSpPr>
            <p:spPr>
              <a:xfrm>
                <a:off x="8782056" y="2595134"/>
                <a:ext cx="1304943" cy="1618505"/>
              </a:xfrm>
              <a:custGeom>
                <a:avLst/>
                <a:gdLst>
                  <a:gd name="connsiteX0" fmla="*/ 1250324 w 1304943"/>
                  <a:gd name="connsiteY0" fmla="*/ 1618506 h 1618505"/>
                  <a:gd name="connsiteX1" fmla="*/ 1195704 w 1304943"/>
                  <a:gd name="connsiteY1" fmla="*/ 1558975 h 1618505"/>
                  <a:gd name="connsiteX2" fmla="*/ 1195704 w 1304943"/>
                  <a:gd name="connsiteY2" fmla="*/ 156270 h 1618505"/>
                  <a:gd name="connsiteX3" fmla="*/ 1161566 w 1304943"/>
                  <a:gd name="connsiteY3" fmla="*/ 119062 h 1618505"/>
                  <a:gd name="connsiteX4" fmla="*/ 54620 w 1304943"/>
                  <a:gd name="connsiteY4" fmla="*/ 119062 h 1618505"/>
                  <a:gd name="connsiteX5" fmla="*/ 0 w 1304943"/>
                  <a:gd name="connsiteY5" fmla="*/ 59531 h 1618505"/>
                  <a:gd name="connsiteX6" fmla="*/ 54620 w 1304943"/>
                  <a:gd name="connsiteY6" fmla="*/ 0 h 1618505"/>
                  <a:gd name="connsiteX7" fmla="*/ 1168394 w 1304943"/>
                  <a:gd name="connsiteY7" fmla="*/ 0 h 1618505"/>
                  <a:gd name="connsiteX8" fmla="*/ 1304944 w 1304943"/>
                  <a:gd name="connsiteY8" fmla="*/ 148828 h 1618505"/>
                  <a:gd name="connsiteX9" fmla="*/ 1304944 w 1304943"/>
                  <a:gd name="connsiteY9" fmla="*/ 1558975 h 1618505"/>
                  <a:gd name="connsiteX10" fmla="*/ 1250324 w 1304943"/>
                  <a:gd name="connsiteY10" fmla="*/ 1618506 h 16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4943" h="1618505">
                    <a:moveTo>
                      <a:pt x="1250324" y="1618506"/>
                    </a:moveTo>
                    <a:cubicBezTo>
                      <a:pt x="1220149" y="1618506"/>
                      <a:pt x="1195704" y="1591847"/>
                      <a:pt x="1195704" y="1558975"/>
                    </a:cubicBezTo>
                    <a:lnTo>
                      <a:pt x="1195704" y="156270"/>
                    </a:lnTo>
                    <a:cubicBezTo>
                      <a:pt x="1195704" y="135713"/>
                      <a:pt x="1180412" y="119062"/>
                      <a:pt x="1161566" y="119062"/>
                    </a:cubicBezTo>
                    <a:lnTo>
                      <a:pt x="54620" y="119062"/>
                    </a:lnTo>
                    <a:cubicBezTo>
                      <a:pt x="24445" y="119062"/>
                      <a:pt x="0" y="92404"/>
                      <a:pt x="0" y="59531"/>
                    </a:cubicBezTo>
                    <a:cubicBezTo>
                      <a:pt x="0" y="26659"/>
                      <a:pt x="24464" y="0"/>
                      <a:pt x="54620" y="0"/>
                    </a:cubicBezTo>
                    <a:lnTo>
                      <a:pt x="1168394" y="0"/>
                    </a:lnTo>
                    <a:cubicBezTo>
                      <a:pt x="1243812" y="0"/>
                      <a:pt x="1304944" y="66638"/>
                      <a:pt x="1304944" y="148828"/>
                    </a:cubicBezTo>
                    <a:lnTo>
                      <a:pt x="1304944" y="1558975"/>
                    </a:lnTo>
                    <a:cubicBezTo>
                      <a:pt x="1304962" y="1591847"/>
                      <a:pt x="1280499" y="1618506"/>
                      <a:pt x="1250324" y="1618506"/>
                    </a:cubicBezTo>
                    <a:close/>
                  </a:path>
                </a:pathLst>
              </a:custGeom>
              <a:grpFill/>
              <a:ln w="186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AA21AF58-8C81-45C1-BE10-304DBD90276D}"/>
                  </a:ext>
                </a:extLst>
              </p:cNvPr>
              <p:cNvSpPr/>
              <p:nvPr/>
            </p:nvSpPr>
            <p:spPr>
              <a:xfrm>
                <a:off x="8592895" y="2774565"/>
                <a:ext cx="1291084" cy="1488281"/>
              </a:xfrm>
              <a:custGeom>
                <a:avLst/>
                <a:gdLst>
                  <a:gd name="connsiteX0" fmla="*/ 1142256 w 1291084"/>
                  <a:gd name="connsiteY0" fmla="*/ 119063 h 1488281"/>
                  <a:gd name="connsiteX1" fmla="*/ 1172022 w 1291084"/>
                  <a:gd name="connsiteY1" fmla="*/ 148828 h 1488281"/>
                  <a:gd name="connsiteX2" fmla="*/ 1172022 w 1291084"/>
                  <a:gd name="connsiteY2" fmla="*/ 1339453 h 1488281"/>
                  <a:gd name="connsiteX3" fmla="*/ 1142256 w 1291084"/>
                  <a:gd name="connsiteY3" fmla="*/ 1369219 h 1488281"/>
                  <a:gd name="connsiteX4" fmla="*/ 148828 w 1291084"/>
                  <a:gd name="connsiteY4" fmla="*/ 1369219 h 1488281"/>
                  <a:gd name="connsiteX5" fmla="*/ 119063 w 1291084"/>
                  <a:gd name="connsiteY5" fmla="*/ 1339453 h 1488281"/>
                  <a:gd name="connsiteX6" fmla="*/ 119063 w 1291084"/>
                  <a:gd name="connsiteY6" fmla="*/ 148828 h 1488281"/>
                  <a:gd name="connsiteX7" fmla="*/ 148828 w 1291084"/>
                  <a:gd name="connsiteY7" fmla="*/ 119063 h 1488281"/>
                  <a:gd name="connsiteX8" fmla="*/ 1142256 w 1291084"/>
                  <a:gd name="connsiteY8" fmla="*/ 119063 h 1488281"/>
                  <a:gd name="connsiteX9" fmla="*/ 1142256 w 1291084"/>
                  <a:gd name="connsiteY9" fmla="*/ 0 h 1488281"/>
                  <a:gd name="connsiteX10" fmla="*/ 148828 w 1291084"/>
                  <a:gd name="connsiteY10" fmla="*/ 0 h 1488281"/>
                  <a:gd name="connsiteX11" fmla="*/ 0 w 1291084"/>
                  <a:gd name="connsiteY11" fmla="*/ 148828 h 1488281"/>
                  <a:gd name="connsiteX12" fmla="*/ 0 w 1291084"/>
                  <a:gd name="connsiteY12" fmla="*/ 1339453 h 1488281"/>
                  <a:gd name="connsiteX13" fmla="*/ 148828 w 1291084"/>
                  <a:gd name="connsiteY13" fmla="*/ 1488281 h 1488281"/>
                  <a:gd name="connsiteX14" fmla="*/ 1142256 w 1291084"/>
                  <a:gd name="connsiteY14" fmla="*/ 1488281 h 1488281"/>
                  <a:gd name="connsiteX15" fmla="*/ 1291084 w 1291084"/>
                  <a:gd name="connsiteY15" fmla="*/ 1339453 h 1488281"/>
                  <a:gd name="connsiteX16" fmla="*/ 1291084 w 1291084"/>
                  <a:gd name="connsiteY16" fmla="*/ 148828 h 1488281"/>
                  <a:gd name="connsiteX17" fmla="*/ 1142256 w 1291084"/>
                  <a:gd name="connsiteY17" fmla="*/ 0 h 14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1084" h="1488281">
                    <a:moveTo>
                      <a:pt x="1142256" y="119063"/>
                    </a:moveTo>
                    <a:cubicBezTo>
                      <a:pt x="1158664" y="119063"/>
                      <a:pt x="1172022" y="132420"/>
                      <a:pt x="1172022" y="148828"/>
                    </a:cubicBezTo>
                    <a:lnTo>
                      <a:pt x="1172022" y="1339453"/>
                    </a:lnTo>
                    <a:cubicBezTo>
                      <a:pt x="1172022" y="1355861"/>
                      <a:pt x="1158664" y="1369219"/>
                      <a:pt x="1142256" y="1369219"/>
                    </a:cubicBezTo>
                    <a:lnTo>
                      <a:pt x="148828" y="1369219"/>
                    </a:lnTo>
                    <a:cubicBezTo>
                      <a:pt x="132420" y="1369219"/>
                      <a:pt x="119063" y="1355861"/>
                      <a:pt x="119063" y="1339453"/>
                    </a:cubicBezTo>
                    <a:lnTo>
                      <a:pt x="119063" y="148828"/>
                    </a:lnTo>
                    <a:cubicBezTo>
                      <a:pt x="119063" y="132420"/>
                      <a:pt x="132420" y="119063"/>
                      <a:pt x="148828" y="119063"/>
                    </a:cubicBezTo>
                    <a:lnTo>
                      <a:pt x="1142256" y="119063"/>
                    </a:lnTo>
                    <a:moveTo>
                      <a:pt x="1142256" y="0"/>
                    </a:moveTo>
                    <a:lnTo>
                      <a:pt x="148828" y="0"/>
                    </a:lnTo>
                    <a:cubicBezTo>
                      <a:pt x="66638" y="0"/>
                      <a:pt x="0" y="66638"/>
                      <a:pt x="0" y="148828"/>
                    </a:cubicBezTo>
                    <a:lnTo>
                      <a:pt x="0" y="1339453"/>
                    </a:lnTo>
                    <a:cubicBezTo>
                      <a:pt x="0" y="1421644"/>
                      <a:pt x="66638" y="1488281"/>
                      <a:pt x="148828" y="1488281"/>
                    </a:cubicBezTo>
                    <a:lnTo>
                      <a:pt x="1142256" y="1488281"/>
                    </a:lnTo>
                    <a:cubicBezTo>
                      <a:pt x="1224446" y="1488281"/>
                      <a:pt x="1291084" y="1421644"/>
                      <a:pt x="1291084" y="1339453"/>
                    </a:cubicBezTo>
                    <a:lnTo>
                      <a:pt x="1291084" y="148828"/>
                    </a:lnTo>
                    <a:cubicBezTo>
                      <a:pt x="1291084" y="66638"/>
                      <a:pt x="1224446" y="0"/>
                      <a:pt x="1142256" y="0"/>
                    </a:cubicBezTo>
                    <a:close/>
                  </a:path>
                </a:pathLst>
              </a:custGeom>
              <a:grpFill/>
              <a:ln w="186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4282887-91F3-43ED-B80A-00197675D93C}"/>
                  </a:ext>
                </a:extLst>
              </p:cNvPr>
              <p:cNvSpPr/>
              <p:nvPr/>
            </p:nvSpPr>
            <p:spPr>
              <a:xfrm>
                <a:off x="9178906" y="3053618"/>
                <a:ext cx="119062" cy="930175"/>
              </a:xfrm>
              <a:custGeom>
                <a:avLst/>
                <a:gdLst>
                  <a:gd name="connsiteX0" fmla="*/ 59531 w 119062"/>
                  <a:gd name="connsiteY0" fmla="*/ 0 h 930175"/>
                  <a:gd name="connsiteX1" fmla="*/ 0 w 119062"/>
                  <a:gd name="connsiteY1" fmla="*/ 59531 h 930175"/>
                  <a:gd name="connsiteX2" fmla="*/ 0 w 119062"/>
                  <a:gd name="connsiteY2" fmla="*/ 870645 h 930175"/>
                  <a:gd name="connsiteX3" fmla="*/ 59531 w 119062"/>
                  <a:gd name="connsiteY3" fmla="*/ 930176 h 930175"/>
                  <a:gd name="connsiteX4" fmla="*/ 119063 w 119062"/>
                  <a:gd name="connsiteY4" fmla="*/ 870645 h 930175"/>
                  <a:gd name="connsiteX5" fmla="*/ 119063 w 119062"/>
                  <a:gd name="connsiteY5" fmla="*/ 59531 h 930175"/>
                  <a:gd name="connsiteX6" fmla="*/ 59531 w 119062"/>
                  <a:gd name="connsiteY6" fmla="*/ 0 h 93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2" h="930175">
                    <a:moveTo>
                      <a:pt x="59531" y="0"/>
                    </a:moveTo>
                    <a:cubicBezTo>
                      <a:pt x="26659" y="0"/>
                      <a:pt x="0" y="26659"/>
                      <a:pt x="0" y="59531"/>
                    </a:cubicBezTo>
                    <a:lnTo>
                      <a:pt x="0" y="870645"/>
                    </a:lnTo>
                    <a:cubicBezTo>
                      <a:pt x="0" y="903517"/>
                      <a:pt x="26659" y="930176"/>
                      <a:pt x="59531" y="930176"/>
                    </a:cubicBezTo>
                    <a:cubicBezTo>
                      <a:pt x="92404" y="930176"/>
                      <a:pt x="119063" y="903517"/>
                      <a:pt x="119063" y="870645"/>
                    </a:cubicBezTo>
                    <a:lnTo>
                      <a:pt x="119063" y="59531"/>
                    </a:lnTo>
                    <a:cubicBezTo>
                      <a:pt x="119063" y="26659"/>
                      <a:pt x="92404" y="0"/>
                      <a:pt x="59531" y="0"/>
                    </a:cubicBezTo>
                    <a:close/>
                  </a:path>
                </a:pathLst>
              </a:custGeom>
              <a:grpFill/>
              <a:ln w="186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5A87C14-E243-4B58-BABC-BA71BFD4357B}"/>
                  </a:ext>
                </a:extLst>
              </p:cNvPr>
              <p:cNvSpPr/>
              <p:nvPr/>
            </p:nvSpPr>
            <p:spPr>
              <a:xfrm>
                <a:off x="8780493" y="3459174"/>
                <a:ext cx="930175" cy="119062"/>
              </a:xfrm>
              <a:custGeom>
                <a:avLst/>
                <a:gdLst>
                  <a:gd name="connsiteX0" fmla="*/ 870645 w 930175"/>
                  <a:gd name="connsiteY0" fmla="*/ 0 h 119062"/>
                  <a:gd name="connsiteX1" fmla="*/ 59531 w 930175"/>
                  <a:gd name="connsiteY1" fmla="*/ 0 h 119062"/>
                  <a:gd name="connsiteX2" fmla="*/ 0 w 930175"/>
                  <a:gd name="connsiteY2" fmla="*/ 59531 h 119062"/>
                  <a:gd name="connsiteX3" fmla="*/ 59531 w 930175"/>
                  <a:gd name="connsiteY3" fmla="*/ 119063 h 119062"/>
                  <a:gd name="connsiteX4" fmla="*/ 870645 w 930175"/>
                  <a:gd name="connsiteY4" fmla="*/ 119063 h 119062"/>
                  <a:gd name="connsiteX5" fmla="*/ 930176 w 930175"/>
                  <a:gd name="connsiteY5" fmla="*/ 59531 h 119062"/>
                  <a:gd name="connsiteX6" fmla="*/ 870645 w 930175"/>
                  <a:gd name="connsiteY6"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0175" h="119062">
                    <a:moveTo>
                      <a:pt x="870645" y="0"/>
                    </a:moveTo>
                    <a:lnTo>
                      <a:pt x="59531" y="0"/>
                    </a:lnTo>
                    <a:cubicBezTo>
                      <a:pt x="26659" y="0"/>
                      <a:pt x="0" y="26659"/>
                      <a:pt x="0" y="59531"/>
                    </a:cubicBezTo>
                    <a:cubicBezTo>
                      <a:pt x="0" y="92404"/>
                      <a:pt x="26659" y="119063"/>
                      <a:pt x="59531" y="119063"/>
                    </a:cubicBezTo>
                    <a:lnTo>
                      <a:pt x="870645" y="119063"/>
                    </a:lnTo>
                    <a:cubicBezTo>
                      <a:pt x="903517" y="119063"/>
                      <a:pt x="930176" y="92404"/>
                      <a:pt x="930176" y="59531"/>
                    </a:cubicBezTo>
                    <a:cubicBezTo>
                      <a:pt x="930176" y="26659"/>
                      <a:pt x="903536" y="0"/>
                      <a:pt x="870645" y="0"/>
                    </a:cubicBezTo>
                    <a:close/>
                  </a:path>
                </a:pathLst>
              </a:custGeom>
              <a:grpFill/>
              <a:ln w="1860" cap="flat">
                <a:noFill/>
                <a:prstDash val="solid"/>
                <a:miter/>
              </a:ln>
            </p:spPr>
            <p:txBody>
              <a:bodyPr rtlCol="0" anchor="ctr"/>
              <a:lstStyle/>
              <a:p>
                <a:endParaRPr lang="zh-CN" altLang="en-US"/>
              </a:p>
            </p:txBody>
          </p:sp>
        </p:grpSp>
      </p:grpSp>
      <p:grpSp>
        <p:nvGrpSpPr>
          <p:cNvPr id="56" name="组合 55">
            <a:extLst>
              <a:ext uri="{FF2B5EF4-FFF2-40B4-BE49-F238E27FC236}">
                <a16:creationId xmlns:a16="http://schemas.microsoft.com/office/drawing/2014/main" xmlns="" id="{09ADBABD-0898-45FD-A67B-D597BB9BA88E}"/>
              </a:ext>
            </a:extLst>
          </p:cNvPr>
          <p:cNvGrpSpPr/>
          <p:nvPr/>
        </p:nvGrpSpPr>
        <p:grpSpPr>
          <a:xfrm>
            <a:off x="8286109" y="1589448"/>
            <a:ext cx="3147593" cy="3967099"/>
            <a:chOff x="8286109" y="1589448"/>
            <a:chExt cx="3147593" cy="3967099"/>
          </a:xfrm>
        </p:grpSpPr>
        <p:pic>
          <p:nvPicPr>
            <p:cNvPr id="34" name="图片 33">
              <a:extLst>
                <a:ext uri="{FF2B5EF4-FFF2-40B4-BE49-F238E27FC236}">
                  <a16:creationId xmlns:a16="http://schemas.microsoft.com/office/drawing/2014/main" xmlns="" id="{EA0D0C5B-C30A-43DF-B1BF-5A5C6BE051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87414" y="1771139"/>
              <a:ext cx="2816982" cy="1877988"/>
            </a:xfrm>
            <a:custGeom>
              <a:avLst/>
              <a:gdLst>
                <a:gd name="connsiteX0" fmla="*/ 0 w 3315791"/>
                <a:gd name="connsiteY0" fmla="*/ 0 h 1877988"/>
                <a:gd name="connsiteX1" fmla="*/ 3315791 w 3315791"/>
                <a:gd name="connsiteY1" fmla="*/ 0 h 1877988"/>
                <a:gd name="connsiteX2" fmla="*/ 3315791 w 3315791"/>
                <a:gd name="connsiteY2" fmla="*/ 1877988 h 1877988"/>
                <a:gd name="connsiteX3" fmla="*/ 0 w 3315791"/>
                <a:gd name="connsiteY3" fmla="*/ 1877988 h 1877988"/>
              </a:gdLst>
              <a:ahLst/>
              <a:cxnLst>
                <a:cxn ang="0">
                  <a:pos x="connsiteX0" y="connsiteY0"/>
                </a:cxn>
                <a:cxn ang="0">
                  <a:pos x="connsiteX1" y="connsiteY1"/>
                </a:cxn>
                <a:cxn ang="0">
                  <a:pos x="connsiteX2" y="connsiteY2"/>
                </a:cxn>
                <a:cxn ang="0">
                  <a:pos x="connsiteX3" y="connsiteY3"/>
                </a:cxn>
              </a:cxnLst>
              <a:rect l="l" t="t" r="r" b="b"/>
              <a:pathLst>
                <a:path w="3315791" h="1877988">
                  <a:moveTo>
                    <a:pt x="0" y="0"/>
                  </a:moveTo>
                  <a:lnTo>
                    <a:pt x="3315791" y="0"/>
                  </a:lnTo>
                  <a:lnTo>
                    <a:pt x="3315791" y="1877988"/>
                  </a:lnTo>
                  <a:lnTo>
                    <a:pt x="0" y="1877988"/>
                  </a:lnTo>
                  <a:close/>
                </a:path>
              </a:pathLst>
            </a:custGeom>
          </p:spPr>
        </p:pic>
        <p:sp>
          <p:nvSpPr>
            <p:cNvPr id="35" name="矩形 34">
              <a:extLst>
                <a:ext uri="{FF2B5EF4-FFF2-40B4-BE49-F238E27FC236}">
                  <a16:creationId xmlns:a16="http://schemas.microsoft.com/office/drawing/2014/main" xmlns="" id="{888DF568-2685-4708-876E-5116B0583A88}"/>
                </a:ext>
              </a:extLst>
            </p:cNvPr>
            <p:cNvSpPr/>
            <p:nvPr/>
          </p:nvSpPr>
          <p:spPr>
            <a:xfrm>
              <a:off x="10890057" y="1589448"/>
              <a:ext cx="543645" cy="367001"/>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思源黑体 CN Bold" panose="020B0800000000000000" pitchFamily="34" charset="-122"/>
                  <a:ea typeface="思源黑体 CN Bold" panose="020B0800000000000000" pitchFamily="34" charset="-122"/>
                </a:rPr>
                <a:t>C</a:t>
              </a:r>
              <a:endParaRPr lang="zh-CN" altLang="en-US" dirty="0">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xmlns="" id="{92725F04-2D0E-4C0D-9FB2-9F5A38BDBA59}"/>
                </a:ext>
              </a:extLst>
            </p:cNvPr>
            <p:cNvSpPr txBox="1"/>
            <p:nvPr/>
          </p:nvSpPr>
          <p:spPr>
            <a:xfrm>
              <a:off x="8300024" y="4763509"/>
              <a:ext cx="3042559" cy="793038"/>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a:solidFill>
                    <a:srgbClr val="595959"/>
                  </a:solidFill>
                  <a:latin typeface="思源黑体 CN Light" panose="020B0300000000000000" pitchFamily="34" charset="-122"/>
                  <a:ea typeface="思源黑体 CN Light" panose="020B0300000000000000" pitchFamily="34" charset="-122"/>
                </a:rPr>
                <a:t>.</a:t>
              </a:r>
              <a:r>
                <a:rPr lang="zh-CN" altLang="en-US" sz="1200">
                  <a:solidFill>
                    <a:srgbClr val="595959"/>
                  </a:solidFill>
                  <a:latin typeface="思源黑体 CN Light" panose="020B0300000000000000" pitchFamily="34" charset="-122"/>
                  <a:ea typeface="思源黑体 CN Light" panose="020B0300000000000000" pitchFamily="34" charset="-122"/>
                </a:rPr>
                <a:t>点击</a:t>
              </a:r>
              <a:r>
                <a:rPr lang="zh-CN" altLang="en-US" sz="1200" dirty="0">
                  <a:solidFill>
                    <a:srgbClr val="595959"/>
                  </a:solidFill>
                  <a:latin typeface="思源黑体 CN Light" panose="020B0300000000000000" pitchFamily="34" charset="-122"/>
                  <a:ea typeface="思源黑体 CN Light" panose="020B0300000000000000" pitchFamily="34" charset="-122"/>
                </a:rPr>
                <a:t>此处添加文本内容，如关键词、</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8" name="文本框 37">
              <a:extLst>
                <a:ext uri="{FF2B5EF4-FFF2-40B4-BE49-F238E27FC236}">
                  <a16:creationId xmlns:a16="http://schemas.microsoft.com/office/drawing/2014/main" xmlns="" id="{89EA7AE8-0138-4CED-A0D9-8521D43897D7}"/>
                </a:ext>
              </a:extLst>
            </p:cNvPr>
            <p:cNvSpPr txBox="1"/>
            <p:nvPr/>
          </p:nvSpPr>
          <p:spPr>
            <a:xfrm>
              <a:off x="8286109" y="4350676"/>
              <a:ext cx="2245150" cy="400110"/>
            </a:xfrm>
            <a:prstGeom prst="rect">
              <a:avLst/>
            </a:prstGeom>
          </p:spPr>
          <p:txBody>
            <a:bodyPr wrap="square">
              <a:spAutoFit/>
              <a:scene3d>
                <a:camera prst="orthographicFront"/>
                <a:lightRig rig="threePt" dir="t"/>
              </a:scene3d>
              <a:sp3d contourW="12700"/>
            </a:bodyPr>
            <a:lstStyle>
              <a:defPPr>
                <a:defRPr lang="zh-CN"/>
              </a:defPPr>
              <a:lvl1pPr algn="r" defTabSz="457200">
                <a:lnSpc>
                  <a:spcPct val="120000"/>
                </a:lnSpc>
                <a:defRPr>
                  <a:gradFill>
                    <a:gsLst>
                      <a:gs pos="0">
                        <a:srgbClr val="FA920D"/>
                      </a:gs>
                      <a:gs pos="100000">
                        <a:srgbClr val="EE471E"/>
                      </a:gs>
                    </a:gsLst>
                    <a:lin ang="2700000" scaled="1"/>
                  </a:gradFill>
                  <a:latin typeface="思源黑体 CN Bold" panose="020B0800000000000000" pitchFamily="34" charset="-122"/>
                  <a:ea typeface="思源黑体 CN Bold" panose="020B0800000000000000" pitchFamily="34" charset="-122"/>
                </a:defRPr>
              </a:lvl1pPr>
            </a:lstStyle>
            <a:p>
              <a:pPr algn="l"/>
              <a:r>
                <a:rPr lang="zh-CN" altLang="en-US" dirty="0"/>
                <a:t>标题文字添加</a:t>
              </a:r>
            </a:p>
          </p:txBody>
        </p:sp>
        <p:sp>
          <p:nvSpPr>
            <p:cNvPr id="40" name="形状">
              <a:extLst>
                <a:ext uri="{FF2B5EF4-FFF2-40B4-BE49-F238E27FC236}">
                  <a16:creationId xmlns:a16="http://schemas.microsoft.com/office/drawing/2014/main" xmlns="" id="{87231964-BFE5-4D1B-83E7-8BF15948E18B}"/>
                </a:ext>
              </a:extLst>
            </p:cNvPr>
            <p:cNvSpPr/>
            <p:nvPr/>
          </p:nvSpPr>
          <p:spPr>
            <a:xfrm>
              <a:off x="8286109" y="3340372"/>
              <a:ext cx="799316" cy="785618"/>
            </a:xfrm>
            <a:prstGeom prst="diamond">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宋体" panose="02010600030101010101" pitchFamily="2" charset="-122"/>
                <a:cs typeface="+mn-cs"/>
              </a:endParaRPr>
            </a:p>
          </p:txBody>
        </p:sp>
        <p:sp>
          <p:nvSpPr>
            <p:cNvPr id="41" name="形状">
              <a:extLst>
                <a:ext uri="{FF2B5EF4-FFF2-40B4-BE49-F238E27FC236}">
                  <a16:creationId xmlns:a16="http://schemas.microsoft.com/office/drawing/2014/main" xmlns="" id="{B2A409B5-8BEE-4553-AA79-C4753D063B65}"/>
                </a:ext>
              </a:extLst>
            </p:cNvPr>
            <p:cNvSpPr/>
            <p:nvPr/>
          </p:nvSpPr>
          <p:spPr>
            <a:xfrm>
              <a:off x="8332341" y="3385811"/>
              <a:ext cx="706852" cy="694740"/>
            </a:xfrm>
            <a:prstGeom prst="diamond">
              <a:avLst/>
            </a:prstGeom>
            <a:gradFill flip="none" rotWithShape="1">
              <a:gsLst>
                <a:gs pos="0">
                  <a:srgbClr val="FA920D"/>
                </a:gs>
                <a:gs pos="100000">
                  <a:srgbClr val="EE471E"/>
                </a:gs>
              </a:gsLst>
              <a:lin ang="2700000" scaled="1"/>
              <a:tileRect/>
            </a:gra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endParaRPr>
            </a:p>
          </p:txBody>
        </p:sp>
        <p:grpSp>
          <p:nvGrpSpPr>
            <p:cNvPr id="49" name="图形 8">
              <a:extLst>
                <a:ext uri="{FF2B5EF4-FFF2-40B4-BE49-F238E27FC236}">
                  <a16:creationId xmlns:a16="http://schemas.microsoft.com/office/drawing/2014/main" xmlns="" id="{C9F7111F-B933-40DC-9493-0907F4BC5EEF}"/>
                </a:ext>
              </a:extLst>
            </p:cNvPr>
            <p:cNvGrpSpPr/>
            <p:nvPr/>
          </p:nvGrpSpPr>
          <p:grpSpPr>
            <a:xfrm>
              <a:off x="8549030" y="3586919"/>
              <a:ext cx="292523" cy="292523"/>
              <a:chOff x="11671300" y="2476500"/>
              <a:chExt cx="1905000" cy="1905000"/>
            </a:xfrm>
            <a:solidFill>
              <a:schemeClr val="bg1"/>
            </a:solidFill>
          </p:grpSpPr>
          <p:sp>
            <p:nvSpPr>
              <p:cNvPr id="50" name="任意多边形: 形状 49">
                <a:extLst>
                  <a:ext uri="{FF2B5EF4-FFF2-40B4-BE49-F238E27FC236}">
                    <a16:creationId xmlns:a16="http://schemas.microsoft.com/office/drawing/2014/main" xmlns="" id="{865EE206-63B5-45CF-B1E4-7B808A6A0D0B}"/>
                  </a:ext>
                </a:extLst>
              </p:cNvPr>
              <p:cNvSpPr/>
              <p:nvPr/>
            </p:nvSpPr>
            <p:spPr>
              <a:xfrm>
                <a:off x="11790362" y="4083843"/>
                <a:ext cx="1665014" cy="119062"/>
              </a:xfrm>
              <a:custGeom>
                <a:avLst/>
                <a:gdLst>
                  <a:gd name="connsiteX0" fmla="*/ 1605483 w 1665014"/>
                  <a:gd name="connsiteY0" fmla="*/ 0 h 119062"/>
                  <a:gd name="connsiteX1" fmla="*/ 59531 w 1665014"/>
                  <a:gd name="connsiteY1" fmla="*/ 0 h 119062"/>
                  <a:gd name="connsiteX2" fmla="*/ 0 w 1665014"/>
                  <a:gd name="connsiteY2" fmla="*/ 59531 h 119062"/>
                  <a:gd name="connsiteX3" fmla="*/ 59531 w 1665014"/>
                  <a:gd name="connsiteY3" fmla="*/ 119063 h 119062"/>
                  <a:gd name="connsiteX4" fmla="*/ 1605483 w 1665014"/>
                  <a:gd name="connsiteY4" fmla="*/ 119063 h 119062"/>
                  <a:gd name="connsiteX5" fmla="*/ 1665015 w 1665014"/>
                  <a:gd name="connsiteY5" fmla="*/ 59531 h 119062"/>
                  <a:gd name="connsiteX6" fmla="*/ 1605483 w 1665014"/>
                  <a:gd name="connsiteY6"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5014" h="119062">
                    <a:moveTo>
                      <a:pt x="1605483" y="0"/>
                    </a:moveTo>
                    <a:lnTo>
                      <a:pt x="59531" y="0"/>
                    </a:lnTo>
                    <a:cubicBezTo>
                      <a:pt x="26659" y="0"/>
                      <a:pt x="0" y="26659"/>
                      <a:pt x="0" y="59531"/>
                    </a:cubicBezTo>
                    <a:cubicBezTo>
                      <a:pt x="0" y="92404"/>
                      <a:pt x="26659" y="119063"/>
                      <a:pt x="59531" y="119063"/>
                    </a:cubicBezTo>
                    <a:lnTo>
                      <a:pt x="1605483" y="119063"/>
                    </a:lnTo>
                    <a:cubicBezTo>
                      <a:pt x="1638356" y="119063"/>
                      <a:pt x="1665015" y="92404"/>
                      <a:pt x="1665015" y="59531"/>
                    </a:cubicBezTo>
                    <a:cubicBezTo>
                      <a:pt x="1665015" y="26659"/>
                      <a:pt x="1638356" y="0"/>
                      <a:pt x="1605483" y="0"/>
                    </a:cubicBezTo>
                    <a:close/>
                  </a:path>
                </a:pathLst>
              </a:custGeom>
              <a:grpFill/>
              <a:ln w="186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9AB70355-879B-4E20-AB20-367BCC0FEF8A}"/>
                  </a:ext>
                </a:extLst>
              </p:cNvPr>
              <p:cNvSpPr/>
              <p:nvPr/>
            </p:nvSpPr>
            <p:spPr>
              <a:xfrm>
                <a:off x="11992210" y="2658814"/>
                <a:ext cx="898549" cy="1544091"/>
              </a:xfrm>
              <a:custGeom>
                <a:avLst/>
                <a:gdLst>
                  <a:gd name="connsiteX0" fmla="*/ 749722 w 898549"/>
                  <a:gd name="connsiteY0" fmla="*/ 119063 h 1544091"/>
                  <a:gd name="connsiteX1" fmla="*/ 779487 w 898549"/>
                  <a:gd name="connsiteY1" fmla="*/ 148828 h 1544091"/>
                  <a:gd name="connsiteX2" fmla="*/ 779487 w 898549"/>
                  <a:gd name="connsiteY2" fmla="*/ 1425029 h 1544091"/>
                  <a:gd name="connsiteX3" fmla="*/ 119063 w 898549"/>
                  <a:gd name="connsiteY3" fmla="*/ 1425029 h 1544091"/>
                  <a:gd name="connsiteX4" fmla="*/ 119063 w 898549"/>
                  <a:gd name="connsiteY4" fmla="*/ 148828 h 1544091"/>
                  <a:gd name="connsiteX5" fmla="*/ 148828 w 898549"/>
                  <a:gd name="connsiteY5" fmla="*/ 119063 h 1544091"/>
                  <a:gd name="connsiteX6" fmla="*/ 749722 w 898549"/>
                  <a:gd name="connsiteY6" fmla="*/ 119063 h 1544091"/>
                  <a:gd name="connsiteX7" fmla="*/ 749722 w 898549"/>
                  <a:gd name="connsiteY7" fmla="*/ 0 h 1544091"/>
                  <a:gd name="connsiteX8" fmla="*/ 148828 w 898549"/>
                  <a:gd name="connsiteY8" fmla="*/ 0 h 1544091"/>
                  <a:gd name="connsiteX9" fmla="*/ 0 w 898549"/>
                  <a:gd name="connsiteY9" fmla="*/ 148828 h 1544091"/>
                  <a:gd name="connsiteX10" fmla="*/ 0 w 898549"/>
                  <a:gd name="connsiteY10" fmla="*/ 1544092 h 1544091"/>
                  <a:gd name="connsiteX11" fmla="*/ 898550 w 898549"/>
                  <a:gd name="connsiteY11" fmla="*/ 1544092 h 1544091"/>
                  <a:gd name="connsiteX12" fmla="*/ 898550 w 898549"/>
                  <a:gd name="connsiteY12" fmla="*/ 148828 h 1544091"/>
                  <a:gd name="connsiteX13" fmla="*/ 749722 w 898549"/>
                  <a:gd name="connsiteY13" fmla="*/ 0 h 154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8549" h="1544091">
                    <a:moveTo>
                      <a:pt x="749722" y="119063"/>
                    </a:moveTo>
                    <a:cubicBezTo>
                      <a:pt x="766130" y="119063"/>
                      <a:pt x="779487" y="132420"/>
                      <a:pt x="779487" y="148828"/>
                    </a:cubicBezTo>
                    <a:lnTo>
                      <a:pt x="779487" y="1425029"/>
                    </a:lnTo>
                    <a:lnTo>
                      <a:pt x="119063" y="1425029"/>
                    </a:lnTo>
                    <a:lnTo>
                      <a:pt x="119063" y="148828"/>
                    </a:lnTo>
                    <a:cubicBezTo>
                      <a:pt x="119063" y="132420"/>
                      <a:pt x="132420" y="119063"/>
                      <a:pt x="148828" y="119063"/>
                    </a:cubicBezTo>
                    <a:lnTo>
                      <a:pt x="749722" y="119063"/>
                    </a:lnTo>
                    <a:moveTo>
                      <a:pt x="749722" y="0"/>
                    </a:moveTo>
                    <a:lnTo>
                      <a:pt x="148828" y="0"/>
                    </a:lnTo>
                    <a:cubicBezTo>
                      <a:pt x="66638" y="0"/>
                      <a:pt x="0" y="66638"/>
                      <a:pt x="0" y="148828"/>
                    </a:cubicBezTo>
                    <a:lnTo>
                      <a:pt x="0" y="1544092"/>
                    </a:lnTo>
                    <a:lnTo>
                      <a:pt x="898550" y="1544092"/>
                    </a:lnTo>
                    <a:lnTo>
                      <a:pt x="898550" y="148828"/>
                    </a:lnTo>
                    <a:cubicBezTo>
                      <a:pt x="898550" y="66638"/>
                      <a:pt x="831912" y="0"/>
                      <a:pt x="749722" y="0"/>
                    </a:cubicBezTo>
                    <a:close/>
                  </a:path>
                </a:pathLst>
              </a:custGeom>
              <a:grpFill/>
              <a:ln w="186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B824F855-E3BA-407E-B0F1-BD6C1FA9E208}"/>
                  </a:ext>
                </a:extLst>
              </p:cNvPr>
              <p:cNvSpPr/>
              <p:nvPr/>
            </p:nvSpPr>
            <p:spPr>
              <a:xfrm>
                <a:off x="12205685" y="3082044"/>
                <a:ext cx="1049703" cy="1120861"/>
              </a:xfrm>
              <a:custGeom>
                <a:avLst/>
                <a:gdLst>
                  <a:gd name="connsiteX0" fmla="*/ 900875 w 1049703"/>
                  <a:gd name="connsiteY0" fmla="*/ 199988 h 1120861"/>
                  <a:gd name="connsiteX1" fmla="*/ 930641 w 1049703"/>
                  <a:gd name="connsiteY1" fmla="*/ 229753 h 1120861"/>
                  <a:gd name="connsiteX2" fmla="*/ 930641 w 1049703"/>
                  <a:gd name="connsiteY2" fmla="*/ 1001799 h 1120861"/>
                  <a:gd name="connsiteX3" fmla="*/ 685074 w 1049703"/>
                  <a:gd name="connsiteY3" fmla="*/ 1001799 h 1120861"/>
                  <a:gd name="connsiteX4" fmla="*/ 685074 w 1049703"/>
                  <a:gd name="connsiteY4" fmla="*/ 199988 h 1120861"/>
                  <a:gd name="connsiteX5" fmla="*/ 900875 w 1049703"/>
                  <a:gd name="connsiteY5" fmla="*/ 199988 h 1120861"/>
                  <a:gd name="connsiteX6" fmla="*/ 900875 w 1049703"/>
                  <a:gd name="connsiteY6" fmla="*/ 80925 h 1120861"/>
                  <a:gd name="connsiteX7" fmla="*/ 566012 w 1049703"/>
                  <a:gd name="connsiteY7" fmla="*/ 80925 h 1120861"/>
                  <a:gd name="connsiteX8" fmla="*/ 566012 w 1049703"/>
                  <a:gd name="connsiteY8" fmla="*/ 1120862 h 1120861"/>
                  <a:gd name="connsiteX9" fmla="*/ 1049703 w 1049703"/>
                  <a:gd name="connsiteY9" fmla="*/ 1120862 h 1120861"/>
                  <a:gd name="connsiteX10" fmla="*/ 1049703 w 1049703"/>
                  <a:gd name="connsiteY10" fmla="*/ 229753 h 1120861"/>
                  <a:gd name="connsiteX11" fmla="*/ 900875 w 1049703"/>
                  <a:gd name="connsiteY11" fmla="*/ 80925 h 1120861"/>
                  <a:gd name="connsiteX12" fmla="*/ 412068 w 1049703"/>
                  <a:gd name="connsiteY12" fmla="*/ 0 h 1120861"/>
                  <a:gd name="connsiteX13" fmla="*/ 59531 w 1049703"/>
                  <a:gd name="connsiteY13" fmla="*/ 0 h 1120861"/>
                  <a:gd name="connsiteX14" fmla="*/ 0 w 1049703"/>
                  <a:gd name="connsiteY14" fmla="*/ 59531 h 1120861"/>
                  <a:gd name="connsiteX15" fmla="*/ 59531 w 1049703"/>
                  <a:gd name="connsiteY15" fmla="*/ 119063 h 1120861"/>
                  <a:gd name="connsiteX16" fmla="*/ 412068 w 1049703"/>
                  <a:gd name="connsiteY16" fmla="*/ 119063 h 1120861"/>
                  <a:gd name="connsiteX17" fmla="*/ 471599 w 1049703"/>
                  <a:gd name="connsiteY17" fmla="*/ 59531 h 1120861"/>
                  <a:gd name="connsiteX18" fmla="*/ 412068 w 1049703"/>
                  <a:gd name="connsiteY18" fmla="*/ 0 h 1120861"/>
                  <a:gd name="connsiteX19" fmla="*/ 412068 w 1049703"/>
                  <a:gd name="connsiteY19" fmla="*/ 270681 h 1120861"/>
                  <a:gd name="connsiteX20" fmla="*/ 59531 w 1049703"/>
                  <a:gd name="connsiteY20" fmla="*/ 270681 h 1120861"/>
                  <a:gd name="connsiteX21" fmla="*/ 0 w 1049703"/>
                  <a:gd name="connsiteY21" fmla="*/ 330212 h 1120861"/>
                  <a:gd name="connsiteX22" fmla="*/ 59531 w 1049703"/>
                  <a:gd name="connsiteY22" fmla="*/ 389744 h 1120861"/>
                  <a:gd name="connsiteX23" fmla="*/ 412068 w 1049703"/>
                  <a:gd name="connsiteY23" fmla="*/ 389744 h 1120861"/>
                  <a:gd name="connsiteX24" fmla="*/ 471599 w 1049703"/>
                  <a:gd name="connsiteY24" fmla="*/ 330212 h 1120861"/>
                  <a:gd name="connsiteX25" fmla="*/ 412068 w 1049703"/>
                  <a:gd name="connsiteY25" fmla="*/ 270681 h 1120861"/>
                  <a:gd name="connsiteX26" fmla="*/ 412068 w 1049703"/>
                  <a:gd name="connsiteY26" fmla="*/ 541362 h 1120861"/>
                  <a:gd name="connsiteX27" fmla="*/ 59531 w 1049703"/>
                  <a:gd name="connsiteY27" fmla="*/ 541362 h 1120861"/>
                  <a:gd name="connsiteX28" fmla="*/ 0 w 1049703"/>
                  <a:gd name="connsiteY28" fmla="*/ 600894 h 1120861"/>
                  <a:gd name="connsiteX29" fmla="*/ 59531 w 1049703"/>
                  <a:gd name="connsiteY29" fmla="*/ 660425 h 1120861"/>
                  <a:gd name="connsiteX30" fmla="*/ 412068 w 1049703"/>
                  <a:gd name="connsiteY30" fmla="*/ 660425 h 1120861"/>
                  <a:gd name="connsiteX31" fmla="*/ 471599 w 1049703"/>
                  <a:gd name="connsiteY31" fmla="*/ 600894 h 1120861"/>
                  <a:gd name="connsiteX32" fmla="*/ 412068 w 1049703"/>
                  <a:gd name="connsiteY32" fmla="*/ 541362 h 112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49703" h="1120861">
                    <a:moveTo>
                      <a:pt x="900875" y="199988"/>
                    </a:moveTo>
                    <a:cubicBezTo>
                      <a:pt x="917284" y="199988"/>
                      <a:pt x="930641" y="213345"/>
                      <a:pt x="930641" y="229753"/>
                    </a:cubicBezTo>
                    <a:lnTo>
                      <a:pt x="930641" y="1001799"/>
                    </a:lnTo>
                    <a:lnTo>
                      <a:pt x="685074" y="1001799"/>
                    </a:lnTo>
                    <a:lnTo>
                      <a:pt x="685074" y="199988"/>
                    </a:lnTo>
                    <a:lnTo>
                      <a:pt x="900875" y="199988"/>
                    </a:lnTo>
                    <a:moveTo>
                      <a:pt x="900875" y="80925"/>
                    </a:moveTo>
                    <a:lnTo>
                      <a:pt x="566012" y="80925"/>
                    </a:lnTo>
                    <a:lnTo>
                      <a:pt x="566012" y="1120862"/>
                    </a:lnTo>
                    <a:lnTo>
                      <a:pt x="1049703" y="1120862"/>
                    </a:lnTo>
                    <a:lnTo>
                      <a:pt x="1049703" y="229753"/>
                    </a:lnTo>
                    <a:cubicBezTo>
                      <a:pt x="1049703" y="147563"/>
                      <a:pt x="983066" y="80925"/>
                      <a:pt x="900875" y="80925"/>
                    </a:cubicBezTo>
                    <a:close/>
                    <a:moveTo>
                      <a:pt x="412068" y="0"/>
                    </a:moveTo>
                    <a:lnTo>
                      <a:pt x="59531" y="0"/>
                    </a:lnTo>
                    <a:cubicBezTo>
                      <a:pt x="26659" y="0"/>
                      <a:pt x="0" y="26659"/>
                      <a:pt x="0" y="59531"/>
                    </a:cubicBezTo>
                    <a:cubicBezTo>
                      <a:pt x="0" y="92404"/>
                      <a:pt x="26659" y="119063"/>
                      <a:pt x="59531" y="119063"/>
                    </a:cubicBezTo>
                    <a:lnTo>
                      <a:pt x="412068" y="119063"/>
                    </a:lnTo>
                    <a:cubicBezTo>
                      <a:pt x="444940" y="119063"/>
                      <a:pt x="471599" y="92404"/>
                      <a:pt x="471599" y="59531"/>
                    </a:cubicBezTo>
                    <a:cubicBezTo>
                      <a:pt x="471599" y="26659"/>
                      <a:pt x="444940" y="0"/>
                      <a:pt x="412068" y="0"/>
                    </a:cubicBezTo>
                    <a:close/>
                    <a:moveTo>
                      <a:pt x="412068" y="270681"/>
                    </a:moveTo>
                    <a:lnTo>
                      <a:pt x="59531" y="270681"/>
                    </a:lnTo>
                    <a:cubicBezTo>
                      <a:pt x="26659" y="270681"/>
                      <a:pt x="0" y="297340"/>
                      <a:pt x="0" y="330212"/>
                    </a:cubicBezTo>
                    <a:cubicBezTo>
                      <a:pt x="0" y="363085"/>
                      <a:pt x="26659" y="389744"/>
                      <a:pt x="59531" y="389744"/>
                    </a:cubicBezTo>
                    <a:lnTo>
                      <a:pt x="412068" y="389744"/>
                    </a:lnTo>
                    <a:cubicBezTo>
                      <a:pt x="444940" y="389744"/>
                      <a:pt x="471599" y="363085"/>
                      <a:pt x="471599" y="330212"/>
                    </a:cubicBezTo>
                    <a:cubicBezTo>
                      <a:pt x="471599" y="297340"/>
                      <a:pt x="444940" y="270681"/>
                      <a:pt x="412068" y="270681"/>
                    </a:cubicBezTo>
                    <a:close/>
                    <a:moveTo>
                      <a:pt x="412068" y="541362"/>
                    </a:moveTo>
                    <a:lnTo>
                      <a:pt x="59531" y="541362"/>
                    </a:lnTo>
                    <a:cubicBezTo>
                      <a:pt x="26659" y="541362"/>
                      <a:pt x="0" y="568021"/>
                      <a:pt x="0" y="600894"/>
                    </a:cubicBezTo>
                    <a:cubicBezTo>
                      <a:pt x="0" y="633766"/>
                      <a:pt x="26659" y="660425"/>
                      <a:pt x="59531" y="660425"/>
                    </a:cubicBezTo>
                    <a:lnTo>
                      <a:pt x="412068" y="660425"/>
                    </a:lnTo>
                    <a:cubicBezTo>
                      <a:pt x="444940" y="660425"/>
                      <a:pt x="471599" y="633766"/>
                      <a:pt x="471599" y="600894"/>
                    </a:cubicBezTo>
                    <a:cubicBezTo>
                      <a:pt x="471599" y="568021"/>
                      <a:pt x="444940" y="541362"/>
                      <a:pt x="412068" y="541362"/>
                    </a:cubicBezTo>
                    <a:close/>
                  </a:path>
                </a:pathLst>
              </a:custGeom>
              <a:grpFill/>
              <a:ln w="1860"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82522646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anim calcmode="lin" valueType="num">
                                      <p:cBhvr>
                                        <p:cTn id="14" dur="500" fill="hold"/>
                                        <p:tgtEl>
                                          <p:spTgt spid="55"/>
                                        </p:tgtEl>
                                        <p:attrNameLst>
                                          <p:attrName>ppt_x</p:attrName>
                                        </p:attrNameLst>
                                      </p:cBhvr>
                                      <p:tavLst>
                                        <p:tav tm="0">
                                          <p:val>
                                            <p:strVal val="#ppt_x"/>
                                          </p:val>
                                        </p:tav>
                                        <p:tav tm="100000">
                                          <p:val>
                                            <p:strVal val="#ppt_x"/>
                                          </p:val>
                                        </p:tav>
                                      </p:tavLst>
                                    </p:anim>
                                    <p:anim calcmode="lin" valueType="num">
                                      <p:cBhvr>
                                        <p:cTn id="15" dur="500" fill="hold"/>
                                        <p:tgtEl>
                                          <p:spTgt spid="5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anim calcmode="lin" valueType="num">
                                      <p:cBhvr>
                                        <p:cTn id="20" dur="500" fill="hold"/>
                                        <p:tgtEl>
                                          <p:spTgt spid="56"/>
                                        </p:tgtEl>
                                        <p:attrNameLst>
                                          <p:attrName>ppt_x</p:attrName>
                                        </p:attrNameLst>
                                      </p:cBhvr>
                                      <p:tavLst>
                                        <p:tav tm="0">
                                          <p:val>
                                            <p:strVal val="#ppt_x"/>
                                          </p:val>
                                        </p:tav>
                                        <p:tav tm="100000">
                                          <p:val>
                                            <p:strVal val="#ppt_x"/>
                                          </p:val>
                                        </p:tav>
                                      </p:tavLst>
                                    </p:anim>
                                    <p:anim calcmode="lin" valueType="num">
                                      <p:cBhvr>
                                        <p:cTn id="2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1403</Words>
  <Application>Microsoft Office PowerPoint</Application>
  <PresentationFormat>宽屏</PresentationFormat>
  <Paragraphs>235</Paragraphs>
  <Slides>21</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★懐風体</vt:lpstr>
      <vt:lpstr>Open Sans Light</vt:lpstr>
      <vt:lpstr>Roboto condensed</vt:lpstr>
      <vt:lpstr>阿里巴巴普惠体 2.0 105 Heavy</vt:lpstr>
      <vt:lpstr>阿里巴巴普惠体 2.0 35 Thin</vt:lpstr>
      <vt:lpstr>等线</vt:lpstr>
      <vt:lpstr>胡晓波真帅体</vt:lpstr>
      <vt:lpstr>思源黑体 CN Bold</vt:lpstr>
      <vt:lpstr>思源黑体 CN Light</vt:lpstr>
      <vt:lpstr>宋体</vt:lpstr>
      <vt:lpstr>微软雅黑</vt:lpstr>
      <vt:lpstr>喜鹊招牌体(简+繁体)</vt:lpstr>
      <vt:lpstr>优设标题黑</vt:lpstr>
      <vt:lpstr>字魂55号-龙吟手书</vt:lpstr>
      <vt:lpstr>字魂58号-创中黑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www.pptx.cn</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黄色扁平几何风互联网项目介绍ppt模板</dc:title>
  <dc:creator>刘 宇</dc:creator>
  <cp:keywords>PPT世界</cp:keywords>
  <dc:description>www.51pptmoban.com</dc:description>
  <cp:lastModifiedBy>阳光男孩</cp:lastModifiedBy>
  <cp:revision>65</cp:revision>
  <dcterms:created xsi:type="dcterms:W3CDTF">2021-10-17T02:31:34Z</dcterms:created>
  <dcterms:modified xsi:type="dcterms:W3CDTF">2021-12-23T10:46:18Z</dcterms:modified>
</cp:coreProperties>
</file>