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68" r:id="rId2"/>
    <p:sldId id="259" r:id="rId3"/>
    <p:sldId id="310" r:id="rId4"/>
    <p:sldId id="292" r:id="rId5"/>
    <p:sldId id="263" r:id="rId6"/>
    <p:sldId id="306" r:id="rId7"/>
    <p:sldId id="295" r:id="rId8"/>
    <p:sldId id="296" r:id="rId9"/>
    <p:sldId id="267" r:id="rId10"/>
    <p:sldId id="297" r:id="rId11"/>
    <p:sldId id="298" r:id="rId12"/>
    <p:sldId id="293" r:id="rId13"/>
    <p:sldId id="300" r:id="rId14"/>
    <p:sldId id="299" r:id="rId15"/>
    <p:sldId id="294" r:id="rId16"/>
    <p:sldId id="303" r:id="rId17"/>
    <p:sldId id="305" r:id="rId18"/>
    <p:sldId id="302" r:id="rId19"/>
    <p:sldId id="308" r:id="rId20"/>
    <p:sldId id="307" r:id="rId21"/>
    <p:sldId id="304" r:id="rId22"/>
    <p:sldId id="291" r:id="rId23"/>
    <p:sldId id="290" r:id="rId24"/>
    <p:sldId id="311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53" userDrawn="1">
          <p15:clr>
            <a:srgbClr val="A4A3A4"/>
          </p15:clr>
        </p15:guide>
        <p15:guide id="2" pos="7129" userDrawn="1">
          <p15:clr>
            <a:srgbClr val="A4A3A4"/>
          </p15:clr>
        </p15:guide>
        <p15:guide id="3" pos="551" userDrawn="1">
          <p15:clr>
            <a:srgbClr val="A4A3A4"/>
          </p15:clr>
        </p15:guide>
        <p15:guide id="4" orient="horz" pos="300" userDrawn="1">
          <p15:clr>
            <a:srgbClr val="A4A3A4"/>
          </p15:clr>
        </p15:guide>
        <p15:guide id="5" orient="horz" pos="4042" userDrawn="1">
          <p15:clr>
            <a:srgbClr val="A4A3A4"/>
          </p15:clr>
        </p15:guide>
        <p15:guide id="6" pos="1028" userDrawn="1">
          <p15:clr>
            <a:srgbClr val="A4A3A4"/>
          </p15:clr>
        </p15:guide>
        <p15:guide id="7" pos="6675" userDrawn="1">
          <p15:clr>
            <a:srgbClr val="A4A3A4"/>
          </p15:clr>
        </p15:guide>
        <p15:guide id="8" orient="horz" pos="3067" userDrawn="1">
          <p15:clr>
            <a:srgbClr val="A4A3A4"/>
          </p15:clr>
        </p15:guide>
        <p15:guide id="9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75B4"/>
    <a:srgbClr val="79BAC7"/>
    <a:srgbClr val="10122E"/>
    <a:srgbClr val="49598D"/>
    <a:srgbClr val="5E909A"/>
    <a:srgbClr val="5D8F9A"/>
    <a:srgbClr val="7CC0C7"/>
    <a:srgbClr val="4C6190"/>
    <a:srgbClr val="3C5076"/>
    <a:srgbClr val="425F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366" autoAdjust="0"/>
  </p:normalViewPr>
  <p:slideViewPr>
    <p:cSldViewPr snapToGrid="0" showGuides="1">
      <p:cViewPr varScale="1">
        <p:scale>
          <a:sx n="99" d="100"/>
          <a:sy n="99" d="100"/>
        </p:scale>
        <p:origin x="660" y="90"/>
      </p:cViewPr>
      <p:guideLst>
        <p:guide orient="horz" pos="1253"/>
        <p:guide pos="7129"/>
        <p:guide pos="551"/>
        <p:guide orient="horz" pos="300"/>
        <p:guide orient="horz" pos="4042"/>
        <p:guide pos="1028"/>
        <p:guide pos="6675"/>
        <p:guide orient="horz" pos="306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cap="all" spc="5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zh-CN" dirty="0">
                <a:solidFill>
                  <a:schemeClr val="bg1"/>
                </a:solidFill>
                <a:latin typeface="OPPOSans M" panose="00020600040101010101" pitchFamily="18" charset="-122"/>
              </a:rPr>
              <a:t>累计新关目标达成量</a:t>
            </a:r>
          </a:p>
        </c:rich>
      </c:tx>
      <c:layout>
        <c:manualLayout>
          <c:xMode val="edge"/>
          <c:yMode val="edge"/>
          <c:x val="0.28613607313010803"/>
          <c:y val="3.4460770347456821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cap="all" spc="5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预计目标</c:v>
                </c:pt>
              </c:strCache>
            </c:strRef>
          </c:tx>
          <c:spPr>
            <a:gradFill flip="none" rotWithShape="1">
              <a:gsLst>
                <a:gs pos="0">
                  <a:schemeClr val="accent1"/>
                </a:gs>
                <a:gs pos="75000">
                  <a:schemeClr val="accent1">
                    <a:lumMod val="60000"/>
                    <a:lumOff val="40000"/>
                  </a:schemeClr>
                </a:gs>
                <a:gs pos="51000">
                  <a:schemeClr val="accent1">
                    <a:alpha val="75000"/>
                  </a:schemeClr>
                </a:gs>
                <a:gs pos="100000">
                  <a:schemeClr val="accent1">
                    <a:lumMod val="20000"/>
                    <a:lumOff val="80000"/>
                    <a:alpha val="1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用户关注度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10000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2C5-4628-B49F-C1E17E579F3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实际达成</c:v>
                </c:pt>
              </c:strCache>
            </c:strRef>
          </c:tx>
          <c:spPr>
            <a:gradFill flip="none" rotWithShape="1">
              <a:gsLst>
                <a:gs pos="0">
                  <a:schemeClr val="accent3"/>
                </a:gs>
                <a:gs pos="75000">
                  <a:schemeClr val="accent3">
                    <a:lumMod val="60000"/>
                    <a:lumOff val="40000"/>
                  </a:schemeClr>
                </a:gs>
                <a:gs pos="51000">
                  <a:schemeClr val="accent3">
                    <a:alpha val="75000"/>
                  </a:schemeClr>
                </a:gs>
                <a:gs pos="100000">
                  <a:schemeClr val="accent3">
                    <a:lumMod val="20000"/>
                    <a:lumOff val="80000"/>
                    <a:alpha val="1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B w="0"/>
            </a:sp3d>
          </c:spPr>
          <c:invertIfNegative val="0"/>
          <c:cat>
            <c:strRef>
              <c:f>Sheet1!$A$2</c:f>
              <c:strCache>
                <c:ptCount val="1"/>
                <c:pt idx="0">
                  <c:v>用户关注度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8000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2C5-4628-B49F-C1E17E579F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26"/>
        <c:overlap val="-58"/>
        <c:axId val="1991476816"/>
        <c:axId val="1991458864"/>
      </c:barChart>
      <c:catAx>
        <c:axId val="19914768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15000"/>
                <a:lumOff val="85000"/>
              </a:schemeClr>
            </a:solidFill>
            <a:round/>
            <a:headEnd type="none" w="sm" len="sm"/>
            <a:tailEnd type="none" w="sm" len="sm"/>
          </a:ln>
          <a:effectLst/>
        </c:spPr>
        <c:txPr>
          <a:bodyPr rot="0" spcFirstLastPara="1" vertOverflow="ellipsis" vert="eaVert" wrap="square" anchor="ctr" anchorCtr="1"/>
          <a:lstStyle/>
          <a:p>
            <a:pPr>
              <a:defRPr sz="1197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91458864"/>
        <c:crosses val="autoZero"/>
        <c:auto val="1"/>
        <c:lblAlgn val="ctr"/>
        <c:lblOffset val="100"/>
        <c:noMultiLvlLbl val="0"/>
      </c:catAx>
      <c:valAx>
        <c:axId val="199145886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/>
              </a:solidFill>
              <a:prstDash val="lg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914768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5673603310480173"/>
          <c:y val="0.93370995970531967"/>
          <c:w val="0.29472666589198326"/>
          <c:h val="6.425018179522952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lnSpc>
          <a:spcPct val="150000"/>
        </a:lnSpc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cap="all" spc="5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>
                <a:latin typeface="OPPOSans M" panose="00020600040101010101" pitchFamily="18" charset="-122"/>
              </a:rPr>
              <a:t>20XX</a:t>
            </a:r>
            <a:r>
              <a:rPr lang="zh-CN" altLang="en-US" dirty="0">
                <a:latin typeface="OPPOSans M" panose="00020600040101010101" pitchFamily="18" charset="-122"/>
              </a:rPr>
              <a:t>用户关注量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cap="all" spc="5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6382832885173108"/>
          <c:y val="0.19846774171699522"/>
          <c:w val="0.45822680458207166"/>
          <c:h val="0.6092152730280228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20XX用户关注量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BBC-4CE7-8186-1A6B90A8990B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BBC-4CE7-8186-1A6B90A8990B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BBC-4CE7-8186-1A6B90A8990B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BBC-4CE7-8186-1A6B90A8990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1000</c:v>
                </c:pt>
                <c:pt idx="1">
                  <c:v>2000</c:v>
                </c:pt>
                <c:pt idx="2">
                  <c:v>1500</c:v>
                </c:pt>
                <c:pt idx="3">
                  <c:v>3500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E96-4958-A902-7C86786554CD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7581472380022584"/>
          <c:y val="0.89062475755212067"/>
          <c:w val="0.67660307206657277"/>
          <c:h val="6.017066852932316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lnSpc>
          <a:spcPct val="150000"/>
        </a:lnSpc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10800000" scaled="1"/>
        <a:tileRect/>
      </a:gra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10800000" scaled="1"/>
        <a:tileRect/>
      </a:gra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46000">
            <a:schemeClr val="phClr"/>
          </a:gs>
          <a:gs pos="100000">
            <a:schemeClr val="phClr">
              <a:lumMod val="20000"/>
              <a:lumOff val="80000"/>
              <a:alpha val="0"/>
            </a:schemeClr>
          </a:gs>
        </a:gsLst>
        <a:path path="circle">
          <a:fillToRect l="50000" t="-80000" r="50000" b="180000"/>
        </a:path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99000">
              <a:schemeClr val="tx1">
                <a:lumMod val="25000"/>
                <a:lumOff val="75000"/>
              </a:schemeClr>
            </a:gs>
            <a:gs pos="0">
              <a:schemeClr val="tx1">
                <a:lumMod val="15000"/>
                <a:lumOff val="8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15000"/>
                <a:lumOff val="85000"/>
              </a:schemeClr>
            </a:gs>
            <a:gs pos="0">
              <a:schemeClr val="tx1">
                <a:lumMod val="5000"/>
                <a:lumOff val="9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fld id="{BBEF9D19-7E70-4A95-BF27-7BA5D2A7934F}" type="datetimeFigureOut">
              <a:rPr lang="zh-CN" altLang="en-US" smtClean="0"/>
              <a:pPr/>
              <a:t>2021/12/23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B" panose="00020600040101010101" pitchFamily="18" charset="-122"/>
                <a:ea typeface="OPPOSans B" panose="00020600040101010101" pitchFamily="18" charset="-122"/>
              </a:defRPr>
            </a:lvl1pPr>
          </a:lstStyle>
          <a:p>
            <a:fld id="{AC541240-E457-4F4C-8646-21763A83CF1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9904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B" panose="00020600040101010101" pitchFamily="18" charset="-122"/>
        <a:ea typeface="OPPOSans B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B" panose="00020600040101010101" pitchFamily="18" charset="-122"/>
        <a:ea typeface="OPPOSans B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B" panose="00020600040101010101" pitchFamily="18" charset="-122"/>
        <a:ea typeface="OPPOSans B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B" panose="00020600040101010101" pitchFamily="18" charset="-122"/>
        <a:ea typeface="OPPOSans B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B" panose="00020600040101010101" pitchFamily="18" charset="-122"/>
        <a:ea typeface="OPPOSans B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541240-E457-4F4C-8646-21763A83CF1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2189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541240-E457-4F4C-8646-21763A83CF1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8385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541240-E457-4F4C-8646-21763A83CF1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8045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541240-E457-4F4C-8646-21763A83CF1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8978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541240-E457-4F4C-8646-21763A83CF1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5940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A6CFE3-F845-43C2-A6C1-6F07B8C5A9B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7193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541240-E457-4F4C-8646-21763A83CF1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3146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541240-E457-4F4C-8646-21763A83CF1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2177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541240-E457-4F4C-8646-21763A83CF1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3642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541240-E457-4F4C-8646-21763A83CF1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8874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541240-E457-4F4C-8646-21763A83CF1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4400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541240-E457-4F4C-8646-21763A83CF1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7303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541240-E457-4F4C-8646-21763A83CF1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2973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541240-E457-4F4C-8646-21763A83CF1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332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0566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4394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2629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4.jpg"/><Relationship Id="rId12" Type="http://schemas.openxmlformats.org/officeDocument/2006/relationships/image" Target="../media/image29.jp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3.jp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jpeg"/><Relationship Id="rId4" Type="http://schemas.openxmlformats.org/officeDocument/2006/relationships/notesSlide" Target="../notesSlides/notesSlide14.xml"/><Relationship Id="rId9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g"/><Relationship Id="rId5" Type="http://schemas.openxmlformats.org/officeDocument/2006/relationships/image" Target="file:///C:\Users\&#23439;&#27901;\AppData\Local\Temp\2021111100210-290.png" TargetMode="External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zt/GDnianzhong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D8F67F5-F919-4294-B5B8-38EE1866603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BEB24556-E9A8-440F-A492-C34544BC54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19056"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E96F59AA-B805-47F7-94C7-C3C5E5C903B7}"/>
                </a:ext>
              </a:extLst>
            </p:cNvPr>
            <p:cNvSpPr/>
            <p:nvPr/>
          </p:nvSpPr>
          <p:spPr>
            <a:xfrm>
              <a:off x="0" y="5592278"/>
              <a:ext cx="12192000" cy="1265722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72353FCC-B544-4CEC-AA11-37BFB515A880}"/>
                </a:ext>
              </a:extLst>
            </p:cNvPr>
            <p:cNvSpPr txBox="1"/>
            <p:nvPr/>
          </p:nvSpPr>
          <p:spPr>
            <a:xfrm>
              <a:off x="2020904" y="5947189"/>
              <a:ext cx="32918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易燃易爆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F8F5887B-8553-47DB-88BD-0E0A9B13145E}"/>
                </a:ext>
              </a:extLst>
            </p:cNvPr>
            <p:cNvSpPr txBox="1"/>
            <p:nvPr/>
          </p:nvSpPr>
          <p:spPr>
            <a:xfrm>
              <a:off x="7970854" y="5947189"/>
              <a:ext cx="32918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18660041810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AE8D6C1D-8A10-4780-9B2B-482B71BEA089}"/>
                </a:ext>
              </a:extLst>
            </p:cNvPr>
            <p:cNvSpPr txBox="1"/>
            <p:nvPr/>
          </p:nvSpPr>
          <p:spPr>
            <a:xfrm>
              <a:off x="929306" y="5851364"/>
              <a:ext cx="20790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作者：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DA80E25F-9663-4B93-94EA-770CDF845175}"/>
                </a:ext>
              </a:extLst>
            </p:cNvPr>
            <p:cNvCxnSpPr/>
            <p:nvPr/>
          </p:nvCxnSpPr>
          <p:spPr>
            <a:xfrm>
              <a:off x="2105994" y="6369050"/>
              <a:ext cx="320675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0CD42A07-EACC-4F58-86C6-9F095C0A1EF0}"/>
                </a:ext>
              </a:extLst>
            </p:cNvPr>
            <p:cNvSpPr txBox="1"/>
            <p:nvPr/>
          </p:nvSpPr>
          <p:spPr>
            <a:xfrm>
              <a:off x="6002019" y="5851364"/>
              <a:ext cx="20790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联系方式：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BE60F788-152C-4ACC-8EE5-DB861836DA65}"/>
                </a:ext>
              </a:extLst>
            </p:cNvPr>
            <p:cNvCxnSpPr/>
            <p:nvPr/>
          </p:nvCxnSpPr>
          <p:spPr>
            <a:xfrm>
              <a:off x="8055944" y="6369050"/>
              <a:ext cx="320675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839A69A5-B9B2-4EC0-951D-2FE34D3A65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676"/>
            <a:stretch/>
          </p:blipFill>
          <p:spPr>
            <a:xfrm>
              <a:off x="2216617" y="29634"/>
              <a:ext cx="7818034" cy="9084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6432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4C3A7F8-B49B-4F2B-A48A-905B83A664D4}"/>
              </a:ext>
            </a:extLst>
          </p:cNvPr>
          <p:cNvSpPr/>
          <p:nvPr/>
        </p:nvSpPr>
        <p:spPr>
          <a:xfrm>
            <a:off x="-3" y="0"/>
            <a:ext cx="12192000" cy="6857999"/>
          </a:xfrm>
          <a:prstGeom prst="rect">
            <a:avLst/>
          </a:prstGeom>
          <a:solidFill>
            <a:srgbClr val="1012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DB1E7A3E-8670-4DC8-9C71-0D7E6146E441}"/>
              </a:ext>
            </a:extLst>
          </p:cNvPr>
          <p:cNvGrpSpPr/>
          <p:nvPr/>
        </p:nvGrpSpPr>
        <p:grpSpPr>
          <a:xfrm>
            <a:off x="620050" y="359245"/>
            <a:ext cx="3778886" cy="972540"/>
            <a:chOff x="620050" y="359245"/>
            <a:chExt cx="3778886" cy="97254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90640FB1-7A2A-4749-934C-35CEB210634C}"/>
                </a:ext>
              </a:extLst>
            </p:cNvPr>
            <p:cNvSpPr txBox="1"/>
            <p:nvPr/>
          </p:nvSpPr>
          <p:spPr>
            <a:xfrm>
              <a:off x="1736945" y="476250"/>
              <a:ext cx="2661991" cy="843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dirty="0">
                  <a:gradFill>
                    <a:gsLst>
                      <a:gs pos="26000">
                        <a:schemeClr val="accent1">
                          <a:lumMod val="5000"/>
                          <a:lumOff val="95000"/>
                          <a:alpha val="20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162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个人优势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78136540-056A-4DF5-A5CF-BD9F70B05094}"/>
                </a:ext>
              </a:extLst>
            </p:cNvPr>
            <p:cNvGrpSpPr/>
            <p:nvPr/>
          </p:nvGrpSpPr>
          <p:grpSpPr>
            <a:xfrm>
              <a:off x="620050" y="359245"/>
              <a:ext cx="1388335" cy="972540"/>
              <a:chOff x="620050" y="359245"/>
              <a:chExt cx="1388335" cy="972540"/>
            </a:xfrm>
          </p:grpSpPr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xmlns="" id="{856D3F41-7B7E-4CCF-B1E8-6DC091A0310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20050" y="359245"/>
                <a:ext cx="1116895" cy="972540"/>
              </a:xfrm>
              <a:prstGeom prst="rect">
                <a:avLst/>
              </a:prstGeom>
            </p:spPr>
          </p:pic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xmlns="" id="{B9D274EE-4044-4818-ACDA-4109635AAE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82491" y="359245"/>
                <a:ext cx="825894" cy="658732"/>
              </a:xfrm>
              <a:prstGeom prst="rect">
                <a:avLst/>
              </a:prstGeom>
            </p:spPr>
          </p:pic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6BC9FF9F-F474-4FBB-BF7C-DE27ECD98ED5}"/>
              </a:ext>
            </a:extLst>
          </p:cNvPr>
          <p:cNvGrpSpPr/>
          <p:nvPr/>
        </p:nvGrpSpPr>
        <p:grpSpPr>
          <a:xfrm>
            <a:off x="915405" y="1500132"/>
            <a:ext cx="1928868" cy="1928868"/>
            <a:chOff x="1953179" y="1570947"/>
            <a:chExt cx="1928868" cy="1928868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96F9CA6D-0D53-4CCB-B9E3-6F3445C1702F}"/>
                </a:ext>
              </a:extLst>
            </p:cNvPr>
            <p:cNvSpPr/>
            <p:nvPr/>
          </p:nvSpPr>
          <p:spPr>
            <a:xfrm>
              <a:off x="1953179" y="1570947"/>
              <a:ext cx="1928868" cy="1928868"/>
            </a:xfrm>
            <a:prstGeom prst="ellipse">
              <a:avLst/>
            </a:prstGeom>
            <a:noFill/>
            <a:ln w="19050">
              <a:gradFill>
                <a:gsLst>
                  <a:gs pos="26000">
                    <a:srgbClr val="49598D"/>
                  </a:gs>
                  <a:gs pos="100000">
                    <a:srgbClr val="5E909A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4160D50A-2C20-4536-BC01-CEA437B59D2C}"/>
                </a:ext>
              </a:extLst>
            </p:cNvPr>
            <p:cNvSpPr/>
            <p:nvPr/>
          </p:nvSpPr>
          <p:spPr>
            <a:xfrm>
              <a:off x="2026607" y="1644377"/>
              <a:ext cx="1782008" cy="1782008"/>
            </a:xfrm>
            <a:prstGeom prst="ellipse">
              <a:avLst/>
            </a:prstGeom>
            <a:noFill/>
            <a:ln w="19050">
              <a:gradFill>
                <a:gsLst>
                  <a:gs pos="26000">
                    <a:srgbClr val="49598D">
                      <a:alpha val="0"/>
                    </a:srgbClr>
                  </a:gs>
                  <a:gs pos="100000">
                    <a:srgbClr val="5E909A"/>
                  </a:gs>
                </a:gsLst>
                <a:lin ang="5400000" scaled="1"/>
              </a:gra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8E102D4C-C89E-4983-8058-C7C5CE267FC1}"/>
                </a:ext>
              </a:extLst>
            </p:cNvPr>
            <p:cNvSpPr/>
            <p:nvPr/>
          </p:nvSpPr>
          <p:spPr>
            <a:xfrm>
              <a:off x="2156445" y="1796843"/>
              <a:ext cx="1522331" cy="1462298"/>
            </a:xfrm>
            <a:prstGeom prst="ellipse">
              <a:avLst/>
            </a:prstGeom>
            <a:noFill/>
            <a:ln w="12700">
              <a:gradFill>
                <a:gsLst>
                  <a:gs pos="45000">
                    <a:srgbClr val="49598D">
                      <a:alpha val="50000"/>
                    </a:srgbClr>
                  </a:gs>
                  <a:gs pos="100000">
                    <a:srgbClr val="5E909A">
                      <a:alpha val="10000"/>
                    </a:srgbClr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053A51C1-3F71-4614-AC31-FE97F7D323F4}"/>
                </a:ext>
              </a:extLst>
            </p:cNvPr>
            <p:cNvSpPr/>
            <p:nvPr/>
          </p:nvSpPr>
          <p:spPr>
            <a:xfrm>
              <a:off x="2297807" y="1932631"/>
              <a:ext cx="1239606" cy="1190722"/>
            </a:xfrm>
            <a:prstGeom prst="ellipse">
              <a:avLst/>
            </a:prstGeom>
            <a:gradFill>
              <a:gsLst>
                <a:gs pos="45000">
                  <a:srgbClr val="49598D">
                    <a:alpha val="50000"/>
                  </a:srgbClr>
                </a:gs>
                <a:gs pos="100000">
                  <a:srgbClr val="5E909A">
                    <a:alpha val="10000"/>
                  </a:srgbClr>
                </a:gs>
              </a:gsLst>
              <a:lin ang="5400000" scaled="1"/>
            </a:gradFill>
            <a:ln w="1270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F608E1E3-1B8C-45D0-B707-BCF5B14ED825}"/>
                </a:ext>
              </a:extLst>
            </p:cNvPr>
            <p:cNvSpPr txBox="1"/>
            <p:nvPr/>
          </p:nvSpPr>
          <p:spPr>
            <a:xfrm>
              <a:off x="2473227" y="1927630"/>
              <a:ext cx="888766" cy="1146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127000" dist="63500" dir="18900000" algn="bl" rotWithShape="0">
                      <a:schemeClr val="accent1">
                        <a:lumMod val="75000"/>
                        <a:alpha val="40000"/>
                      </a:schemeClr>
                    </a:outerShdw>
                  </a:effectLst>
                  <a:latin typeface="OPPOSans M" panose="00020600040101010101" pitchFamily="18" charset="-122"/>
                </a:rPr>
                <a:t>驱动力强</a:t>
              </a:r>
            </a:p>
          </p:txBody>
        </p:sp>
      </p:grpSp>
      <p:sp>
        <p:nvSpPr>
          <p:cNvPr id="23" name="箭头: 上 10">
            <a:extLst>
              <a:ext uri="{FF2B5EF4-FFF2-40B4-BE49-F238E27FC236}">
                <a16:creationId xmlns:a16="http://schemas.microsoft.com/office/drawing/2014/main" xmlns="" id="{336550BD-AC49-4F3E-8292-77AF084BA948}"/>
              </a:ext>
            </a:extLst>
          </p:cNvPr>
          <p:cNvSpPr/>
          <p:nvPr/>
        </p:nvSpPr>
        <p:spPr>
          <a:xfrm rot="5400000">
            <a:off x="3223883" y="1783102"/>
            <a:ext cx="776999" cy="1294151"/>
          </a:xfrm>
          <a:custGeom>
            <a:avLst/>
            <a:gdLst>
              <a:gd name="connsiteX0" fmla="*/ 0 w 2595779"/>
              <a:gd name="connsiteY0" fmla="*/ 1297890 h 4562294"/>
              <a:gd name="connsiteX1" fmla="*/ 1297890 w 2595779"/>
              <a:gd name="connsiteY1" fmla="*/ 0 h 4562294"/>
              <a:gd name="connsiteX2" fmla="*/ 2595779 w 2595779"/>
              <a:gd name="connsiteY2" fmla="*/ 1297890 h 4562294"/>
              <a:gd name="connsiteX3" fmla="*/ 1887456 w 2595779"/>
              <a:gd name="connsiteY3" fmla="*/ 1297890 h 4562294"/>
              <a:gd name="connsiteX4" fmla="*/ 1887456 w 2595779"/>
              <a:gd name="connsiteY4" fmla="*/ 4562294 h 4562294"/>
              <a:gd name="connsiteX5" fmla="*/ 708323 w 2595779"/>
              <a:gd name="connsiteY5" fmla="*/ 4562294 h 4562294"/>
              <a:gd name="connsiteX6" fmla="*/ 708323 w 2595779"/>
              <a:gd name="connsiteY6" fmla="*/ 1297890 h 4562294"/>
              <a:gd name="connsiteX7" fmla="*/ 0 w 2595779"/>
              <a:gd name="connsiteY7" fmla="*/ 1297890 h 4562294"/>
              <a:gd name="connsiteX0" fmla="*/ 182327 w 2778106"/>
              <a:gd name="connsiteY0" fmla="*/ 1297890 h 4562294"/>
              <a:gd name="connsiteX1" fmla="*/ 1480217 w 2778106"/>
              <a:gd name="connsiteY1" fmla="*/ 0 h 4562294"/>
              <a:gd name="connsiteX2" fmla="*/ 2778106 w 2778106"/>
              <a:gd name="connsiteY2" fmla="*/ 1297890 h 4562294"/>
              <a:gd name="connsiteX3" fmla="*/ 2069783 w 2778106"/>
              <a:gd name="connsiteY3" fmla="*/ 1297890 h 4562294"/>
              <a:gd name="connsiteX4" fmla="*/ 2069783 w 2778106"/>
              <a:gd name="connsiteY4" fmla="*/ 4562294 h 4562294"/>
              <a:gd name="connsiteX5" fmla="*/ 0 w 2778106"/>
              <a:gd name="connsiteY5" fmla="*/ 4467291 h 4562294"/>
              <a:gd name="connsiteX6" fmla="*/ 890650 w 2778106"/>
              <a:gd name="connsiteY6" fmla="*/ 1297890 h 4562294"/>
              <a:gd name="connsiteX7" fmla="*/ 182327 w 2778106"/>
              <a:gd name="connsiteY7" fmla="*/ 1297890 h 4562294"/>
              <a:gd name="connsiteX0" fmla="*/ 182327 w 2778106"/>
              <a:gd name="connsiteY0" fmla="*/ 1297890 h 4562294"/>
              <a:gd name="connsiteX1" fmla="*/ 1480217 w 2778106"/>
              <a:gd name="connsiteY1" fmla="*/ 0 h 4562294"/>
              <a:gd name="connsiteX2" fmla="*/ 2778106 w 2778106"/>
              <a:gd name="connsiteY2" fmla="*/ 1297890 h 4562294"/>
              <a:gd name="connsiteX3" fmla="*/ 2069783 w 2778106"/>
              <a:gd name="connsiteY3" fmla="*/ 1297890 h 4562294"/>
              <a:gd name="connsiteX4" fmla="*/ 2069783 w 2778106"/>
              <a:gd name="connsiteY4" fmla="*/ 4562294 h 4562294"/>
              <a:gd name="connsiteX5" fmla="*/ 0 w 2778106"/>
              <a:gd name="connsiteY5" fmla="*/ 4467291 h 4562294"/>
              <a:gd name="connsiteX6" fmla="*/ 890650 w 2778106"/>
              <a:gd name="connsiteY6" fmla="*/ 1297890 h 4562294"/>
              <a:gd name="connsiteX7" fmla="*/ 182327 w 2778106"/>
              <a:gd name="connsiteY7" fmla="*/ 1297890 h 4562294"/>
              <a:gd name="connsiteX0" fmla="*/ 193316 w 2789095"/>
              <a:gd name="connsiteY0" fmla="*/ 1297890 h 4562294"/>
              <a:gd name="connsiteX1" fmla="*/ 1491206 w 2789095"/>
              <a:gd name="connsiteY1" fmla="*/ 0 h 4562294"/>
              <a:gd name="connsiteX2" fmla="*/ 2789095 w 2789095"/>
              <a:gd name="connsiteY2" fmla="*/ 1297890 h 4562294"/>
              <a:gd name="connsiteX3" fmla="*/ 2080772 w 2789095"/>
              <a:gd name="connsiteY3" fmla="*/ 1297890 h 4562294"/>
              <a:gd name="connsiteX4" fmla="*/ 2080772 w 2789095"/>
              <a:gd name="connsiteY4" fmla="*/ 4562294 h 4562294"/>
              <a:gd name="connsiteX5" fmla="*/ 10989 w 2789095"/>
              <a:gd name="connsiteY5" fmla="*/ 4467291 h 4562294"/>
              <a:gd name="connsiteX6" fmla="*/ 901639 w 2789095"/>
              <a:gd name="connsiteY6" fmla="*/ 1297890 h 4562294"/>
              <a:gd name="connsiteX7" fmla="*/ 193316 w 2789095"/>
              <a:gd name="connsiteY7" fmla="*/ 1297890 h 4562294"/>
              <a:gd name="connsiteX0" fmla="*/ 291879 w 2887658"/>
              <a:gd name="connsiteY0" fmla="*/ 1297890 h 4969416"/>
              <a:gd name="connsiteX1" fmla="*/ 1589769 w 2887658"/>
              <a:gd name="connsiteY1" fmla="*/ 0 h 4969416"/>
              <a:gd name="connsiteX2" fmla="*/ 2887658 w 2887658"/>
              <a:gd name="connsiteY2" fmla="*/ 1297890 h 4969416"/>
              <a:gd name="connsiteX3" fmla="*/ 2179335 w 2887658"/>
              <a:gd name="connsiteY3" fmla="*/ 1297890 h 4969416"/>
              <a:gd name="connsiteX4" fmla="*/ 2179335 w 2887658"/>
              <a:gd name="connsiteY4" fmla="*/ 4562294 h 4969416"/>
              <a:gd name="connsiteX5" fmla="*/ 109552 w 2887658"/>
              <a:gd name="connsiteY5" fmla="*/ 4467291 h 4969416"/>
              <a:gd name="connsiteX6" fmla="*/ 1000202 w 2887658"/>
              <a:gd name="connsiteY6" fmla="*/ 1297890 h 4969416"/>
              <a:gd name="connsiteX7" fmla="*/ 291879 w 2887658"/>
              <a:gd name="connsiteY7" fmla="*/ 1297890 h 4969416"/>
              <a:gd name="connsiteX0" fmla="*/ 291879 w 2887658"/>
              <a:gd name="connsiteY0" fmla="*/ 1297890 h 4969416"/>
              <a:gd name="connsiteX1" fmla="*/ 1589769 w 2887658"/>
              <a:gd name="connsiteY1" fmla="*/ 0 h 4969416"/>
              <a:gd name="connsiteX2" fmla="*/ 2887658 w 2887658"/>
              <a:gd name="connsiteY2" fmla="*/ 1297890 h 4969416"/>
              <a:gd name="connsiteX3" fmla="*/ 2179335 w 2887658"/>
              <a:gd name="connsiteY3" fmla="*/ 1297890 h 4969416"/>
              <a:gd name="connsiteX4" fmla="*/ 2179335 w 2887658"/>
              <a:gd name="connsiteY4" fmla="*/ 4562294 h 4969416"/>
              <a:gd name="connsiteX5" fmla="*/ 109552 w 2887658"/>
              <a:gd name="connsiteY5" fmla="*/ 4467291 h 4969416"/>
              <a:gd name="connsiteX6" fmla="*/ 1000202 w 2887658"/>
              <a:gd name="connsiteY6" fmla="*/ 1297890 h 4969416"/>
              <a:gd name="connsiteX7" fmla="*/ 291879 w 2887658"/>
              <a:gd name="connsiteY7" fmla="*/ 1297890 h 4969416"/>
              <a:gd name="connsiteX0" fmla="*/ 262816 w 3029046"/>
              <a:gd name="connsiteY0" fmla="*/ 1297890 h 5221677"/>
              <a:gd name="connsiteX1" fmla="*/ 1560706 w 3029046"/>
              <a:gd name="connsiteY1" fmla="*/ 0 h 5221677"/>
              <a:gd name="connsiteX2" fmla="*/ 2858595 w 3029046"/>
              <a:gd name="connsiteY2" fmla="*/ 1297890 h 5221677"/>
              <a:gd name="connsiteX3" fmla="*/ 2150272 w 3029046"/>
              <a:gd name="connsiteY3" fmla="*/ 1297890 h 5221677"/>
              <a:gd name="connsiteX4" fmla="*/ 3029046 w 3029046"/>
              <a:gd name="connsiteY4" fmla="*/ 5167935 h 5221677"/>
              <a:gd name="connsiteX5" fmla="*/ 80489 w 3029046"/>
              <a:gd name="connsiteY5" fmla="*/ 4467291 h 5221677"/>
              <a:gd name="connsiteX6" fmla="*/ 971139 w 3029046"/>
              <a:gd name="connsiteY6" fmla="*/ 1297890 h 5221677"/>
              <a:gd name="connsiteX7" fmla="*/ 262816 w 3029046"/>
              <a:gd name="connsiteY7" fmla="*/ 1297890 h 5221677"/>
              <a:gd name="connsiteX0" fmla="*/ 890973 w 3657203"/>
              <a:gd name="connsiteY0" fmla="*/ 1297890 h 5707766"/>
              <a:gd name="connsiteX1" fmla="*/ 2188863 w 3657203"/>
              <a:gd name="connsiteY1" fmla="*/ 0 h 5707766"/>
              <a:gd name="connsiteX2" fmla="*/ 3486752 w 3657203"/>
              <a:gd name="connsiteY2" fmla="*/ 1297890 h 5707766"/>
              <a:gd name="connsiteX3" fmla="*/ 2778429 w 3657203"/>
              <a:gd name="connsiteY3" fmla="*/ 1297890 h 5707766"/>
              <a:gd name="connsiteX4" fmla="*/ 3657203 w 3657203"/>
              <a:gd name="connsiteY4" fmla="*/ 5167935 h 5707766"/>
              <a:gd name="connsiteX5" fmla="*/ 67378 w 3657203"/>
              <a:gd name="connsiteY5" fmla="*/ 5251062 h 5707766"/>
              <a:gd name="connsiteX6" fmla="*/ 1599296 w 3657203"/>
              <a:gd name="connsiteY6" fmla="*/ 1297890 h 5707766"/>
              <a:gd name="connsiteX7" fmla="*/ 890973 w 3657203"/>
              <a:gd name="connsiteY7" fmla="*/ 1297890 h 5707766"/>
              <a:gd name="connsiteX0" fmla="*/ 877951 w 3656162"/>
              <a:gd name="connsiteY0" fmla="*/ 1297890 h 6034264"/>
              <a:gd name="connsiteX1" fmla="*/ 2175841 w 3656162"/>
              <a:gd name="connsiteY1" fmla="*/ 0 h 6034264"/>
              <a:gd name="connsiteX2" fmla="*/ 3473730 w 3656162"/>
              <a:gd name="connsiteY2" fmla="*/ 1297890 h 6034264"/>
              <a:gd name="connsiteX3" fmla="*/ 2765407 w 3656162"/>
              <a:gd name="connsiteY3" fmla="*/ 1297890 h 6034264"/>
              <a:gd name="connsiteX4" fmla="*/ 3644181 w 3656162"/>
              <a:gd name="connsiteY4" fmla="*/ 5167935 h 6034264"/>
              <a:gd name="connsiteX5" fmla="*/ 54356 w 3656162"/>
              <a:gd name="connsiteY5" fmla="*/ 5251062 h 6034264"/>
              <a:gd name="connsiteX6" fmla="*/ 1586274 w 3656162"/>
              <a:gd name="connsiteY6" fmla="*/ 1297890 h 6034264"/>
              <a:gd name="connsiteX7" fmla="*/ 877951 w 3656162"/>
              <a:gd name="connsiteY7" fmla="*/ 1297890 h 6034264"/>
              <a:gd name="connsiteX0" fmla="*/ 877951 w 3656162"/>
              <a:gd name="connsiteY0" fmla="*/ 1297890 h 6034264"/>
              <a:gd name="connsiteX1" fmla="*/ 2175841 w 3656162"/>
              <a:gd name="connsiteY1" fmla="*/ 0 h 6034264"/>
              <a:gd name="connsiteX2" fmla="*/ 3473730 w 3656162"/>
              <a:gd name="connsiteY2" fmla="*/ 1297890 h 6034264"/>
              <a:gd name="connsiteX3" fmla="*/ 2765407 w 3656162"/>
              <a:gd name="connsiteY3" fmla="*/ 1297890 h 6034264"/>
              <a:gd name="connsiteX4" fmla="*/ 3644181 w 3656162"/>
              <a:gd name="connsiteY4" fmla="*/ 5167935 h 6034264"/>
              <a:gd name="connsiteX5" fmla="*/ 54356 w 3656162"/>
              <a:gd name="connsiteY5" fmla="*/ 5251062 h 6034264"/>
              <a:gd name="connsiteX6" fmla="*/ 1586274 w 3656162"/>
              <a:gd name="connsiteY6" fmla="*/ 1297890 h 6034264"/>
              <a:gd name="connsiteX7" fmla="*/ 877951 w 3656162"/>
              <a:gd name="connsiteY7" fmla="*/ 1297890 h 6034264"/>
              <a:gd name="connsiteX0" fmla="*/ 873654 w 4066513"/>
              <a:gd name="connsiteY0" fmla="*/ 1297890 h 6335802"/>
              <a:gd name="connsiteX1" fmla="*/ 2171544 w 4066513"/>
              <a:gd name="connsiteY1" fmla="*/ 0 h 6335802"/>
              <a:gd name="connsiteX2" fmla="*/ 3469433 w 4066513"/>
              <a:gd name="connsiteY2" fmla="*/ 1297890 h 6335802"/>
              <a:gd name="connsiteX3" fmla="*/ 2761110 w 4066513"/>
              <a:gd name="connsiteY3" fmla="*/ 1297890 h 6335802"/>
              <a:gd name="connsiteX4" fmla="*/ 4055520 w 4066513"/>
              <a:gd name="connsiteY4" fmla="*/ 5702324 h 6335802"/>
              <a:gd name="connsiteX5" fmla="*/ 50059 w 4066513"/>
              <a:gd name="connsiteY5" fmla="*/ 5251062 h 6335802"/>
              <a:gd name="connsiteX6" fmla="*/ 1581977 w 4066513"/>
              <a:gd name="connsiteY6" fmla="*/ 1297890 h 6335802"/>
              <a:gd name="connsiteX7" fmla="*/ 873654 w 4066513"/>
              <a:gd name="connsiteY7" fmla="*/ 1297890 h 6335802"/>
              <a:gd name="connsiteX0" fmla="*/ 873654 w 4066513"/>
              <a:gd name="connsiteY0" fmla="*/ 1297890 h 6335802"/>
              <a:gd name="connsiteX1" fmla="*/ 2171544 w 4066513"/>
              <a:gd name="connsiteY1" fmla="*/ 0 h 6335802"/>
              <a:gd name="connsiteX2" fmla="*/ 3469433 w 4066513"/>
              <a:gd name="connsiteY2" fmla="*/ 1297890 h 6335802"/>
              <a:gd name="connsiteX3" fmla="*/ 2761110 w 4066513"/>
              <a:gd name="connsiteY3" fmla="*/ 1297890 h 6335802"/>
              <a:gd name="connsiteX4" fmla="*/ 4055520 w 4066513"/>
              <a:gd name="connsiteY4" fmla="*/ 5702324 h 6335802"/>
              <a:gd name="connsiteX5" fmla="*/ 50059 w 4066513"/>
              <a:gd name="connsiteY5" fmla="*/ 5251062 h 6335802"/>
              <a:gd name="connsiteX6" fmla="*/ 1581977 w 4066513"/>
              <a:gd name="connsiteY6" fmla="*/ 1297890 h 6335802"/>
              <a:gd name="connsiteX7" fmla="*/ 873654 w 4066513"/>
              <a:gd name="connsiteY7" fmla="*/ 1297890 h 6335802"/>
              <a:gd name="connsiteX0" fmla="*/ 1038372 w 4230880"/>
              <a:gd name="connsiteY0" fmla="*/ 1297890 h 6526191"/>
              <a:gd name="connsiteX1" fmla="*/ 2336262 w 4230880"/>
              <a:gd name="connsiteY1" fmla="*/ 0 h 6526191"/>
              <a:gd name="connsiteX2" fmla="*/ 3634151 w 4230880"/>
              <a:gd name="connsiteY2" fmla="*/ 1297890 h 6526191"/>
              <a:gd name="connsiteX3" fmla="*/ 2925828 w 4230880"/>
              <a:gd name="connsiteY3" fmla="*/ 1297890 h 6526191"/>
              <a:gd name="connsiteX4" fmla="*/ 4220238 w 4230880"/>
              <a:gd name="connsiteY4" fmla="*/ 5702324 h 6526191"/>
              <a:gd name="connsiteX5" fmla="*/ 48523 w 4230880"/>
              <a:gd name="connsiteY5" fmla="*/ 5702324 h 6526191"/>
              <a:gd name="connsiteX6" fmla="*/ 1746695 w 4230880"/>
              <a:gd name="connsiteY6" fmla="*/ 1297890 h 6526191"/>
              <a:gd name="connsiteX7" fmla="*/ 1038372 w 4230880"/>
              <a:gd name="connsiteY7" fmla="*/ 1297890 h 6526191"/>
              <a:gd name="connsiteX0" fmla="*/ 1038372 w 4230880"/>
              <a:gd name="connsiteY0" fmla="*/ 1297890 h 6526191"/>
              <a:gd name="connsiteX1" fmla="*/ 2336262 w 4230880"/>
              <a:gd name="connsiteY1" fmla="*/ 0 h 6526191"/>
              <a:gd name="connsiteX2" fmla="*/ 3634151 w 4230880"/>
              <a:gd name="connsiteY2" fmla="*/ 1297890 h 6526191"/>
              <a:gd name="connsiteX3" fmla="*/ 2925828 w 4230880"/>
              <a:gd name="connsiteY3" fmla="*/ 1297890 h 6526191"/>
              <a:gd name="connsiteX4" fmla="*/ 4220238 w 4230880"/>
              <a:gd name="connsiteY4" fmla="*/ 5702324 h 6526191"/>
              <a:gd name="connsiteX5" fmla="*/ 48523 w 4230880"/>
              <a:gd name="connsiteY5" fmla="*/ 5702324 h 6526191"/>
              <a:gd name="connsiteX6" fmla="*/ 1746695 w 4230880"/>
              <a:gd name="connsiteY6" fmla="*/ 1297890 h 6526191"/>
              <a:gd name="connsiteX7" fmla="*/ 1038372 w 4230880"/>
              <a:gd name="connsiteY7" fmla="*/ 1297890 h 6526191"/>
              <a:gd name="connsiteX0" fmla="*/ 1038372 w 4230880"/>
              <a:gd name="connsiteY0" fmla="*/ 1297890 h 6526191"/>
              <a:gd name="connsiteX1" fmla="*/ 2336262 w 4230880"/>
              <a:gd name="connsiteY1" fmla="*/ 0 h 6526191"/>
              <a:gd name="connsiteX2" fmla="*/ 3634151 w 4230880"/>
              <a:gd name="connsiteY2" fmla="*/ 1297890 h 6526191"/>
              <a:gd name="connsiteX3" fmla="*/ 2925828 w 4230880"/>
              <a:gd name="connsiteY3" fmla="*/ 1297890 h 6526191"/>
              <a:gd name="connsiteX4" fmla="*/ 4220238 w 4230880"/>
              <a:gd name="connsiteY4" fmla="*/ 5702324 h 6526191"/>
              <a:gd name="connsiteX5" fmla="*/ 48523 w 4230880"/>
              <a:gd name="connsiteY5" fmla="*/ 5702324 h 6526191"/>
              <a:gd name="connsiteX6" fmla="*/ 1746695 w 4230880"/>
              <a:gd name="connsiteY6" fmla="*/ 1297890 h 6526191"/>
              <a:gd name="connsiteX7" fmla="*/ 1038372 w 4230880"/>
              <a:gd name="connsiteY7" fmla="*/ 1297890 h 6526191"/>
              <a:gd name="connsiteX0" fmla="*/ 1038372 w 4230880"/>
              <a:gd name="connsiteY0" fmla="*/ 1297890 h 6526191"/>
              <a:gd name="connsiteX1" fmla="*/ 2336262 w 4230880"/>
              <a:gd name="connsiteY1" fmla="*/ 0 h 6526191"/>
              <a:gd name="connsiteX2" fmla="*/ 3634151 w 4230880"/>
              <a:gd name="connsiteY2" fmla="*/ 1297890 h 6526191"/>
              <a:gd name="connsiteX3" fmla="*/ 2925828 w 4230880"/>
              <a:gd name="connsiteY3" fmla="*/ 1297890 h 6526191"/>
              <a:gd name="connsiteX4" fmla="*/ 4220238 w 4230880"/>
              <a:gd name="connsiteY4" fmla="*/ 5702324 h 6526191"/>
              <a:gd name="connsiteX5" fmla="*/ 48523 w 4230880"/>
              <a:gd name="connsiteY5" fmla="*/ 5702324 h 6526191"/>
              <a:gd name="connsiteX6" fmla="*/ 1746695 w 4230880"/>
              <a:gd name="connsiteY6" fmla="*/ 1297890 h 6526191"/>
              <a:gd name="connsiteX7" fmla="*/ 1038372 w 4230880"/>
              <a:gd name="connsiteY7" fmla="*/ 1297890 h 6526191"/>
              <a:gd name="connsiteX0" fmla="*/ 1032499 w 4337782"/>
              <a:gd name="connsiteY0" fmla="*/ 1297890 h 6460536"/>
              <a:gd name="connsiteX1" fmla="*/ 2330389 w 4337782"/>
              <a:gd name="connsiteY1" fmla="*/ 0 h 6460536"/>
              <a:gd name="connsiteX2" fmla="*/ 3628278 w 4337782"/>
              <a:gd name="connsiteY2" fmla="*/ 1297890 h 6460536"/>
              <a:gd name="connsiteX3" fmla="*/ 2919955 w 4337782"/>
              <a:gd name="connsiteY3" fmla="*/ 1297890 h 6460536"/>
              <a:gd name="connsiteX4" fmla="*/ 4214365 w 4337782"/>
              <a:gd name="connsiteY4" fmla="*/ 5702324 h 6460536"/>
              <a:gd name="connsiteX5" fmla="*/ 42650 w 4337782"/>
              <a:gd name="connsiteY5" fmla="*/ 5702324 h 6460536"/>
              <a:gd name="connsiteX6" fmla="*/ 1740822 w 4337782"/>
              <a:gd name="connsiteY6" fmla="*/ 1297890 h 6460536"/>
              <a:gd name="connsiteX7" fmla="*/ 1032499 w 4337782"/>
              <a:gd name="connsiteY7" fmla="*/ 1297890 h 6460536"/>
              <a:gd name="connsiteX0" fmla="*/ 1032499 w 4337782"/>
              <a:gd name="connsiteY0" fmla="*/ 1297890 h 6460536"/>
              <a:gd name="connsiteX1" fmla="*/ 2330389 w 4337782"/>
              <a:gd name="connsiteY1" fmla="*/ 0 h 6460536"/>
              <a:gd name="connsiteX2" fmla="*/ 3628278 w 4337782"/>
              <a:gd name="connsiteY2" fmla="*/ 1297890 h 6460536"/>
              <a:gd name="connsiteX3" fmla="*/ 2919955 w 4337782"/>
              <a:gd name="connsiteY3" fmla="*/ 1297890 h 6460536"/>
              <a:gd name="connsiteX4" fmla="*/ 4214365 w 4337782"/>
              <a:gd name="connsiteY4" fmla="*/ 5702324 h 6460536"/>
              <a:gd name="connsiteX5" fmla="*/ 42650 w 4337782"/>
              <a:gd name="connsiteY5" fmla="*/ 5702324 h 6460536"/>
              <a:gd name="connsiteX6" fmla="*/ 1740822 w 4337782"/>
              <a:gd name="connsiteY6" fmla="*/ 1297890 h 6460536"/>
              <a:gd name="connsiteX7" fmla="*/ 1032499 w 4337782"/>
              <a:gd name="connsiteY7" fmla="*/ 1297890 h 6460536"/>
              <a:gd name="connsiteX0" fmla="*/ 1032499 w 4337782"/>
              <a:gd name="connsiteY0" fmla="*/ 1297890 h 6460536"/>
              <a:gd name="connsiteX1" fmla="*/ 2330389 w 4337782"/>
              <a:gd name="connsiteY1" fmla="*/ 0 h 6460536"/>
              <a:gd name="connsiteX2" fmla="*/ 3628278 w 4337782"/>
              <a:gd name="connsiteY2" fmla="*/ 1297890 h 6460536"/>
              <a:gd name="connsiteX3" fmla="*/ 2919955 w 4337782"/>
              <a:gd name="connsiteY3" fmla="*/ 1297890 h 6460536"/>
              <a:gd name="connsiteX4" fmla="*/ 4214365 w 4337782"/>
              <a:gd name="connsiteY4" fmla="*/ 5702324 h 6460536"/>
              <a:gd name="connsiteX5" fmla="*/ 42650 w 4337782"/>
              <a:gd name="connsiteY5" fmla="*/ 5702324 h 6460536"/>
              <a:gd name="connsiteX6" fmla="*/ 1740822 w 4337782"/>
              <a:gd name="connsiteY6" fmla="*/ 1297890 h 6460536"/>
              <a:gd name="connsiteX7" fmla="*/ 1032499 w 4337782"/>
              <a:gd name="connsiteY7" fmla="*/ 1297890 h 6460536"/>
              <a:gd name="connsiteX0" fmla="*/ 1032499 w 4337782"/>
              <a:gd name="connsiteY0" fmla="*/ 1297890 h 6460536"/>
              <a:gd name="connsiteX1" fmla="*/ 2330389 w 4337782"/>
              <a:gd name="connsiteY1" fmla="*/ 0 h 6460536"/>
              <a:gd name="connsiteX2" fmla="*/ 3628278 w 4337782"/>
              <a:gd name="connsiteY2" fmla="*/ 1297890 h 6460536"/>
              <a:gd name="connsiteX3" fmla="*/ 2919955 w 4337782"/>
              <a:gd name="connsiteY3" fmla="*/ 1297890 h 6460536"/>
              <a:gd name="connsiteX4" fmla="*/ 4214365 w 4337782"/>
              <a:gd name="connsiteY4" fmla="*/ 5702324 h 6460536"/>
              <a:gd name="connsiteX5" fmla="*/ 42650 w 4337782"/>
              <a:gd name="connsiteY5" fmla="*/ 5702324 h 6460536"/>
              <a:gd name="connsiteX6" fmla="*/ 1740822 w 4337782"/>
              <a:gd name="connsiteY6" fmla="*/ 1297890 h 6460536"/>
              <a:gd name="connsiteX7" fmla="*/ 1032499 w 4337782"/>
              <a:gd name="connsiteY7" fmla="*/ 1297890 h 6460536"/>
              <a:gd name="connsiteX0" fmla="*/ 1060155 w 4242021"/>
              <a:gd name="connsiteY0" fmla="*/ 1297890 h 6183967"/>
              <a:gd name="connsiteX1" fmla="*/ 2358045 w 4242021"/>
              <a:gd name="connsiteY1" fmla="*/ 0 h 6183967"/>
              <a:gd name="connsiteX2" fmla="*/ 3655934 w 4242021"/>
              <a:gd name="connsiteY2" fmla="*/ 1297890 h 6183967"/>
              <a:gd name="connsiteX3" fmla="*/ 2947611 w 4242021"/>
              <a:gd name="connsiteY3" fmla="*/ 1297890 h 6183967"/>
              <a:gd name="connsiteX4" fmla="*/ 4242021 w 4242021"/>
              <a:gd name="connsiteY4" fmla="*/ 5702324 h 6183967"/>
              <a:gd name="connsiteX5" fmla="*/ 70306 w 4242021"/>
              <a:gd name="connsiteY5" fmla="*/ 5702324 h 6183967"/>
              <a:gd name="connsiteX6" fmla="*/ 1768478 w 4242021"/>
              <a:gd name="connsiteY6" fmla="*/ 1297890 h 6183967"/>
              <a:gd name="connsiteX7" fmla="*/ 1060155 w 4242021"/>
              <a:gd name="connsiteY7" fmla="*/ 1297890 h 6183967"/>
              <a:gd name="connsiteX0" fmla="*/ 989849 w 4171715"/>
              <a:gd name="connsiteY0" fmla="*/ 1297890 h 5702324"/>
              <a:gd name="connsiteX1" fmla="*/ 2287739 w 4171715"/>
              <a:gd name="connsiteY1" fmla="*/ 0 h 5702324"/>
              <a:gd name="connsiteX2" fmla="*/ 3585628 w 4171715"/>
              <a:gd name="connsiteY2" fmla="*/ 1297890 h 5702324"/>
              <a:gd name="connsiteX3" fmla="*/ 2877305 w 4171715"/>
              <a:gd name="connsiteY3" fmla="*/ 1297890 h 5702324"/>
              <a:gd name="connsiteX4" fmla="*/ 4171715 w 4171715"/>
              <a:gd name="connsiteY4" fmla="*/ 5702324 h 5702324"/>
              <a:gd name="connsiteX5" fmla="*/ 0 w 4171715"/>
              <a:gd name="connsiteY5" fmla="*/ 5702324 h 5702324"/>
              <a:gd name="connsiteX6" fmla="*/ 1698172 w 4171715"/>
              <a:gd name="connsiteY6" fmla="*/ 1297890 h 5702324"/>
              <a:gd name="connsiteX7" fmla="*/ 989849 w 4171715"/>
              <a:gd name="connsiteY7" fmla="*/ 1297890 h 5702324"/>
              <a:gd name="connsiteX0" fmla="*/ 989849 w 4253147"/>
              <a:gd name="connsiteY0" fmla="*/ 1297890 h 5737574"/>
              <a:gd name="connsiteX1" fmla="*/ 2287739 w 4253147"/>
              <a:gd name="connsiteY1" fmla="*/ 0 h 5737574"/>
              <a:gd name="connsiteX2" fmla="*/ 3585628 w 4253147"/>
              <a:gd name="connsiteY2" fmla="*/ 1297890 h 5737574"/>
              <a:gd name="connsiteX3" fmla="*/ 2877305 w 4253147"/>
              <a:gd name="connsiteY3" fmla="*/ 1297890 h 5737574"/>
              <a:gd name="connsiteX4" fmla="*/ 4253147 w 4253147"/>
              <a:gd name="connsiteY4" fmla="*/ 5737574 h 5737574"/>
              <a:gd name="connsiteX5" fmla="*/ 0 w 4253147"/>
              <a:gd name="connsiteY5" fmla="*/ 5702324 h 5737574"/>
              <a:gd name="connsiteX6" fmla="*/ 1698172 w 4253147"/>
              <a:gd name="connsiteY6" fmla="*/ 1297890 h 5737574"/>
              <a:gd name="connsiteX7" fmla="*/ 989849 w 4253147"/>
              <a:gd name="connsiteY7" fmla="*/ 1297890 h 5737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53147" h="5737574">
                <a:moveTo>
                  <a:pt x="989849" y="1297890"/>
                </a:moveTo>
                <a:lnTo>
                  <a:pt x="2287739" y="0"/>
                </a:lnTo>
                <a:lnTo>
                  <a:pt x="3585628" y="1297890"/>
                </a:lnTo>
                <a:lnTo>
                  <a:pt x="2877305" y="1297890"/>
                </a:lnTo>
                <a:cubicBezTo>
                  <a:pt x="2908973" y="2706659"/>
                  <a:pt x="3164576" y="4281304"/>
                  <a:pt x="4253147" y="5737574"/>
                </a:cubicBezTo>
                <a:cubicBezTo>
                  <a:pt x="2795645" y="5727795"/>
                  <a:pt x="1466460" y="5674632"/>
                  <a:pt x="0" y="5702324"/>
                </a:cubicBezTo>
                <a:cubicBezTo>
                  <a:pt x="1626919" y="4301473"/>
                  <a:pt x="1650671" y="2449360"/>
                  <a:pt x="1698172" y="1297890"/>
                </a:cubicBezTo>
                <a:lnTo>
                  <a:pt x="989849" y="1297890"/>
                </a:lnTo>
                <a:close/>
              </a:path>
            </a:pathLst>
          </a:custGeom>
          <a:gradFill>
            <a:gsLst>
              <a:gs pos="0">
                <a:srgbClr val="6BDBFA">
                  <a:alpha val="63000"/>
                </a:srgbClr>
              </a:gs>
              <a:gs pos="88000">
                <a:srgbClr val="6BDBFA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dirty="0">
              <a:latin typeface="OPPOSans M" panose="00020600040101010101" pitchFamily="18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9276A463-3BED-4ADA-BB65-DE6D0A59F977}"/>
              </a:ext>
            </a:extLst>
          </p:cNvPr>
          <p:cNvGrpSpPr/>
          <p:nvPr/>
        </p:nvGrpSpPr>
        <p:grpSpPr>
          <a:xfrm>
            <a:off x="4301368" y="1669355"/>
            <a:ext cx="3664554" cy="2152428"/>
            <a:chOff x="4301368" y="1669355"/>
            <a:chExt cx="3664554" cy="2152428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86B85A18-9531-4202-AEEE-68BC844BDED9}"/>
                </a:ext>
              </a:extLst>
            </p:cNvPr>
            <p:cNvSpPr/>
            <p:nvPr/>
          </p:nvSpPr>
          <p:spPr>
            <a:xfrm>
              <a:off x="4320198" y="1669355"/>
              <a:ext cx="3645724" cy="1759645"/>
            </a:xfrm>
            <a:prstGeom prst="rect">
              <a:avLst/>
            </a:prstGeom>
            <a:noFill/>
            <a:ln>
              <a:gradFill>
                <a:gsLst>
                  <a:gs pos="0">
                    <a:srgbClr val="49598D"/>
                  </a:gs>
                  <a:gs pos="100000">
                    <a:srgbClr val="5D8F9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CDA785BA-4907-417C-847E-09A2809035C4}"/>
                </a:ext>
              </a:extLst>
            </p:cNvPr>
            <p:cNvSpPr txBox="1"/>
            <p:nvPr/>
          </p:nvSpPr>
          <p:spPr>
            <a:xfrm>
              <a:off x="4301368" y="1688827"/>
              <a:ext cx="3645723" cy="21329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OPPOSans B" panose="00020600040101010101" pitchFamily="18" charset="-122"/>
                </a:rPr>
                <a:t>工作效率高，会合理制定计划，按照计划完成制定的任务</a:t>
              </a:r>
              <a:endParaRPr lang="en-US" altLang="zh-CN" b="0" i="0" dirty="0">
                <a:solidFill>
                  <a:schemeClr val="bg1"/>
                </a:solidFill>
                <a:effectLst/>
                <a:latin typeface="OPPOSans B" panose="00020600040101010101" pitchFamily="18" charset="-122"/>
              </a:endParaRPr>
            </a:p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OPPOSans B" panose="00020600040101010101" pitchFamily="18" charset="-122"/>
                </a:rPr>
                <a:t>熟悉</a:t>
              </a:r>
              <a:r>
                <a:rPr lang="en-US" altLang="zh-CN" b="0" i="0" dirty="0">
                  <a:solidFill>
                    <a:schemeClr val="bg1"/>
                  </a:solidFill>
                  <a:effectLst/>
                  <a:latin typeface="OPPOSans B" panose="00020600040101010101" pitchFamily="18" charset="-122"/>
                </a:rPr>
                <a:t>Excel</a:t>
              </a:r>
              <a:r>
                <a:rPr lang="zh-CN" altLang="en-US" b="0" i="0" dirty="0">
                  <a:solidFill>
                    <a:schemeClr val="bg1"/>
                  </a:solidFill>
                  <a:effectLst/>
                  <a:latin typeface="OPPOSans B" panose="00020600040101010101" pitchFamily="18" charset="-122"/>
                </a:rPr>
                <a:t>统计分析、</a:t>
              </a:r>
              <a:r>
                <a:rPr lang="en-US" altLang="zh-CN" b="0" i="0" dirty="0">
                  <a:solidFill>
                    <a:schemeClr val="bg1"/>
                  </a:solidFill>
                  <a:effectLst/>
                  <a:latin typeface="OPPOSans B" panose="00020600040101010101" pitchFamily="18" charset="-122"/>
                </a:rPr>
                <a:t>Photoshop</a:t>
              </a:r>
              <a:r>
                <a:rPr lang="zh-CN" altLang="en-US" b="0" i="0" dirty="0">
                  <a:solidFill>
                    <a:schemeClr val="bg1"/>
                  </a:solidFill>
                  <a:effectLst/>
                  <a:latin typeface="OPPOSans B" panose="00020600040101010101" pitchFamily="18" charset="-122"/>
                </a:rPr>
                <a:t>、</a:t>
              </a:r>
              <a:r>
                <a:rPr lang="en-US" altLang="zh-CN" b="0" i="0" dirty="0">
                  <a:solidFill>
                    <a:schemeClr val="bg1"/>
                  </a:solidFill>
                  <a:effectLst/>
                  <a:latin typeface="OPPOSans B" panose="00020600040101010101" pitchFamily="18" charset="-122"/>
                </a:rPr>
                <a:t>H5</a:t>
              </a:r>
              <a:r>
                <a:rPr lang="zh-CN" altLang="en-US" b="0" i="0" dirty="0">
                  <a:solidFill>
                    <a:schemeClr val="bg1"/>
                  </a:solidFill>
                  <a:effectLst/>
                  <a:latin typeface="OPPOSans B" panose="00020600040101010101" pitchFamily="18" charset="-122"/>
                </a:rPr>
                <a:t>、思维导图工具等</a:t>
              </a:r>
              <a:endParaRPr lang="zh-CN" altLang="en-US" dirty="0">
                <a:solidFill>
                  <a:schemeClr val="bg1"/>
                </a:solidFill>
                <a:latin typeface="OPPOSans M" panose="00020600040101010101" pitchFamily="18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131D8577-7F89-43F3-9B2F-C86C86EDF780}"/>
              </a:ext>
            </a:extLst>
          </p:cNvPr>
          <p:cNvGrpSpPr/>
          <p:nvPr/>
        </p:nvGrpSpPr>
        <p:grpSpPr>
          <a:xfrm>
            <a:off x="9404186" y="1500132"/>
            <a:ext cx="1928868" cy="1928868"/>
            <a:chOff x="1953179" y="1570947"/>
            <a:chExt cx="1928868" cy="1928868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FF271460-4D9D-4B9A-9558-3E144D95B54C}"/>
                </a:ext>
              </a:extLst>
            </p:cNvPr>
            <p:cNvSpPr/>
            <p:nvPr/>
          </p:nvSpPr>
          <p:spPr>
            <a:xfrm>
              <a:off x="1953179" y="1570947"/>
              <a:ext cx="1928868" cy="1928868"/>
            </a:xfrm>
            <a:prstGeom prst="ellipse">
              <a:avLst/>
            </a:prstGeom>
            <a:noFill/>
            <a:ln w="19050">
              <a:gradFill>
                <a:gsLst>
                  <a:gs pos="26000">
                    <a:srgbClr val="49598D"/>
                  </a:gs>
                  <a:gs pos="100000">
                    <a:srgbClr val="5E909A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88D4B9E0-381A-44B2-BA0A-E8EA3354D063}"/>
                </a:ext>
              </a:extLst>
            </p:cNvPr>
            <p:cNvSpPr/>
            <p:nvPr/>
          </p:nvSpPr>
          <p:spPr>
            <a:xfrm>
              <a:off x="2026607" y="1644377"/>
              <a:ext cx="1782008" cy="1782008"/>
            </a:xfrm>
            <a:prstGeom prst="ellipse">
              <a:avLst/>
            </a:prstGeom>
            <a:noFill/>
            <a:ln w="19050">
              <a:gradFill>
                <a:gsLst>
                  <a:gs pos="26000">
                    <a:srgbClr val="49598D">
                      <a:alpha val="0"/>
                    </a:srgbClr>
                  </a:gs>
                  <a:gs pos="100000">
                    <a:srgbClr val="5E909A"/>
                  </a:gs>
                </a:gsLst>
                <a:lin ang="5400000" scaled="1"/>
              </a:gra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E2943164-418F-4B60-9D28-47F3F809663F}"/>
                </a:ext>
              </a:extLst>
            </p:cNvPr>
            <p:cNvSpPr/>
            <p:nvPr/>
          </p:nvSpPr>
          <p:spPr>
            <a:xfrm>
              <a:off x="2156445" y="1796843"/>
              <a:ext cx="1522331" cy="1462298"/>
            </a:xfrm>
            <a:prstGeom prst="ellipse">
              <a:avLst/>
            </a:prstGeom>
            <a:noFill/>
            <a:ln w="12700">
              <a:gradFill>
                <a:gsLst>
                  <a:gs pos="45000">
                    <a:srgbClr val="49598D">
                      <a:alpha val="50000"/>
                    </a:srgbClr>
                  </a:gs>
                  <a:gs pos="100000">
                    <a:srgbClr val="5E909A">
                      <a:alpha val="10000"/>
                    </a:srgbClr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0ADAB30B-52AD-4B16-9FF8-EAD4EB082545}"/>
                </a:ext>
              </a:extLst>
            </p:cNvPr>
            <p:cNvSpPr/>
            <p:nvPr/>
          </p:nvSpPr>
          <p:spPr>
            <a:xfrm>
              <a:off x="2297807" y="1932631"/>
              <a:ext cx="1239606" cy="1190722"/>
            </a:xfrm>
            <a:prstGeom prst="ellipse">
              <a:avLst/>
            </a:prstGeom>
            <a:gradFill>
              <a:gsLst>
                <a:gs pos="45000">
                  <a:srgbClr val="49598D">
                    <a:alpha val="50000"/>
                  </a:srgbClr>
                </a:gs>
                <a:gs pos="100000">
                  <a:srgbClr val="5E909A">
                    <a:alpha val="10000"/>
                  </a:srgbClr>
                </a:gs>
              </a:gsLst>
              <a:lin ang="5400000" scaled="1"/>
            </a:gradFill>
            <a:ln w="1270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0C935E12-724D-4289-8064-F01ED2B46355}"/>
                </a:ext>
              </a:extLst>
            </p:cNvPr>
            <p:cNvSpPr txBox="1"/>
            <p:nvPr/>
          </p:nvSpPr>
          <p:spPr>
            <a:xfrm>
              <a:off x="2473227" y="1962019"/>
              <a:ext cx="888766" cy="1146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127000" dist="63500" dir="18900000" algn="bl" rotWithShape="0">
                      <a:schemeClr val="accent1">
                        <a:lumMod val="75000"/>
                        <a:alpha val="40000"/>
                      </a:schemeClr>
                    </a:outerShdw>
                  </a:effectLst>
                  <a:latin typeface="OPPOSans M" panose="00020600040101010101" pitchFamily="18" charset="-122"/>
                </a:rPr>
                <a:t>工作技能</a:t>
              </a:r>
            </a:p>
          </p:txBody>
        </p:sp>
      </p:grpSp>
      <p:sp>
        <p:nvSpPr>
          <p:cNvPr id="33" name="箭头: 上 10">
            <a:extLst>
              <a:ext uri="{FF2B5EF4-FFF2-40B4-BE49-F238E27FC236}">
                <a16:creationId xmlns:a16="http://schemas.microsoft.com/office/drawing/2014/main" xmlns="" id="{ECEFAA2D-7F52-4BB8-B369-9238AFC36713}"/>
              </a:ext>
            </a:extLst>
          </p:cNvPr>
          <p:cNvSpPr/>
          <p:nvPr/>
        </p:nvSpPr>
        <p:spPr>
          <a:xfrm rot="16200000" flipH="1">
            <a:off x="8297930" y="1790713"/>
            <a:ext cx="776999" cy="1294151"/>
          </a:xfrm>
          <a:custGeom>
            <a:avLst/>
            <a:gdLst>
              <a:gd name="connsiteX0" fmla="*/ 0 w 2595779"/>
              <a:gd name="connsiteY0" fmla="*/ 1297890 h 4562294"/>
              <a:gd name="connsiteX1" fmla="*/ 1297890 w 2595779"/>
              <a:gd name="connsiteY1" fmla="*/ 0 h 4562294"/>
              <a:gd name="connsiteX2" fmla="*/ 2595779 w 2595779"/>
              <a:gd name="connsiteY2" fmla="*/ 1297890 h 4562294"/>
              <a:gd name="connsiteX3" fmla="*/ 1887456 w 2595779"/>
              <a:gd name="connsiteY3" fmla="*/ 1297890 h 4562294"/>
              <a:gd name="connsiteX4" fmla="*/ 1887456 w 2595779"/>
              <a:gd name="connsiteY4" fmla="*/ 4562294 h 4562294"/>
              <a:gd name="connsiteX5" fmla="*/ 708323 w 2595779"/>
              <a:gd name="connsiteY5" fmla="*/ 4562294 h 4562294"/>
              <a:gd name="connsiteX6" fmla="*/ 708323 w 2595779"/>
              <a:gd name="connsiteY6" fmla="*/ 1297890 h 4562294"/>
              <a:gd name="connsiteX7" fmla="*/ 0 w 2595779"/>
              <a:gd name="connsiteY7" fmla="*/ 1297890 h 4562294"/>
              <a:gd name="connsiteX0" fmla="*/ 182327 w 2778106"/>
              <a:gd name="connsiteY0" fmla="*/ 1297890 h 4562294"/>
              <a:gd name="connsiteX1" fmla="*/ 1480217 w 2778106"/>
              <a:gd name="connsiteY1" fmla="*/ 0 h 4562294"/>
              <a:gd name="connsiteX2" fmla="*/ 2778106 w 2778106"/>
              <a:gd name="connsiteY2" fmla="*/ 1297890 h 4562294"/>
              <a:gd name="connsiteX3" fmla="*/ 2069783 w 2778106"/>
              <a:gd name="connsiteY3" fmla="*/ 1297890 h 4562294"/>
              <a:gd name="connsiteX4" fmla="*/ 2069783 w 2778106"/>
              <a:gd name="connsiteY4" fmla="*/ 4562294 h 4562294"/>
              <a:gd name="connsiteX5" fmla="*/ 0 w 2778106"/>
              <a:gd name="connsiteY5" fmla="*/ 4467291 h 4562294"/>
              <a:gd name="connsiteX6" fmla="*/ 890650 w 2778106"/>
              <a:gd name="connsiteY6" fmla="*/ 1297890 h 4562294"/>
              <a:gd name="connsiteX7" fmla="*/ 182327 w 2778106"/>
              <a:gd name="connsiteY7" fmla="*/ 1297890 h 4562294"/>
              <a:gd name="connsiteX0" fmla="*/ 182327 w 2778106"/>
              <a:gd name="connsiteY0" fmla="*/ 1297890 h 4562294"/>
              <a:gd name="connsiteX1" fmla="*/ 1480217 w 2778106"/>
              <a:gd name="connsiteY1" fmla="*/ 0 h 4562294"/>
              <a:gd name="connsiteX2" fmla="*/ 2778106 w 2778106"/>
              <a:gd name="connsiteY2" fmla="*/ 1297890 h 4562294"/>
              <a:gd name="connsiteX3" fmla="*/ 2069783 w 2778106"/>
              <a:gd name="connsiteY3" fmla="*/ 1297890 h 4562294"/>
              <a:gd name="connsiteX4" fmla="*/ 2069783 w 2778106"/>
              <a:gd name="connsiteY4" fmla="*/ 4562294 h 4562294"/>
              <a:gd name="connsiteX5" fmla="*/ 0 w 2778106"/>
              <a:gd name="connsiteY5" fmla="*/ 4467291 h 4562294"/>
              <a:gd name="connsiteX6" fmla="*/ 890650 w 2778106"/>
              <a:gd name="connsiteY6" fmla="*/ 1297890 h 4562294"/>
              <a:gd name="connsiteX7" fmla="*/ 182327 w 2778106"/>
              <a:gd name="connsiteY7" fmla="*/ 1297890 h 4562294"/>
              <a:gd name="connsiteX0" fmla="*/ 193316 w 2789095"/>
              <a:gd name="connsiteY0" fmla="*/ 1297890 h 4562294"/>
              <a:gd name="connsiteX1" fmla="*/ 1491206 w 2789095"/>
              <a:gd name="connsiteY1" fmla="*/ 0 h 4562294"/>
              <a:gd name="connsiteX2" fmla="*/ 2789095 w 2789095"/>
              <a:gd name="connsiteY2" fmla="*/ 1297890 h 4562294"/>
              <a:gd name="connsiteX3" fmla="*/ 2080772 w 2789095"/>
              <a:gd name="connsiteY3" fmla="*/ 1297890 h 4562294"/>
              <a:gd name="connsiteX4" fmla="*/ 2080772 w 2789095"/>
              <a:gd name="connsiteY4" fmla="*/ 4562294 h 4562294"/>
              <a:gd name="connsiteX5" fmla="*/ 10989 w 2789095"/>
              <a:gd name="connsiteY5" fmla="*/ 4467291 h 4562294"/>
              <a:gd name="connsiteX6" fmla="*/ 901639 w 2789095"/>
              <a:gd name="connsiteY6" fmla="*/ 1297890 h 4562294"/>
              <a:gd name="connsiteX7" fmla="*/ 193316 w 2789095"/>
              <a:gd name="connsiteY7" fmla="*/ 1297890 h 4562294"/>
              <a:gd name="connsiteX0" fmla="*/ 291879 w 2887658"/>
              <a:gd name="connsiteY0" fmla="*/ 1297890 h 4969416"/>
              <a:gd name="connsiteX1" fmla="*/ 1589769 w 2887658"/>
              <a:gd name="connsiteY1" fmla="*/ 0 h 4969416"/>
              <a:gd name="connsiteX2" fmla="*/ 2887658 w 2887658"/>
              <a:gd name="connsiteY2" fmla="*/ 1297890 h 4969416"/>
              <a:gd name="connsiteX3" fmla="*/ 2179335 w 2887658"/>
              <a:gd name="connsiteY3" fmla="*/ 1297890 h 4969416"/>
              <a:gd name="connsiteX4" fmla="*/ 2179335 w 2887658"/>
              <a:gd name="connsiteY4" fmla="*/ 4562294 h 4969416"/>
              <a:gd name="connsiteX5" fmla="*/ 109552 w 2887658"/>
              <a:gd name="connsiteY5" fmla="*/ 4467291 h 4969416"/>
              <a:gd name="connsiteX6" fmla="*/ 1000202 w 2887658"/>
              <a:gd name="connsiteY6" fmla="*/ 1297890 h 4969416"/>
              <a:gd name="connsiteX7" fmla="*/ 291879 w 2887658"/>
              <a:gd name="connsiteY7" fmla="*/ 1297890 h 4969416"/>
              <a:gd name="connsiteX0" fmla="*/ 291879 w 2887658"/>
              <a:gd name="connsiteY0" fmla="*/ 1297890 h 4969416"/>
              <a:gd name="connsiteX1" fmla="*/ 1589769 w 2887658"/>
              <a:gd name="connsiteY1" fmla="*/ 0 h 4969416"/>
              <a:gd name="connsiteX2" fmla="*/ 2887658 w 2887658"/>
              <a:gd name="connsiteY2" fmla="*/ 1297890 h 4969416"/>
              <a:gd name="connsiteX3" fmla="*/ 2179335 w 2887658"/>
              <a:gd name="connsiteY3" fmla="*/ 1297890 h 4969416"/>
              <a:gd name="connsiteX4" fmla="*/ 2179335 w 2887658"/>
              <a:gd name="connsiteY4" fmla="*/ 4562294 h 4969416"/>
              <a:gd name="connsiteX5" fmla="*/ 109552 w 2887658"/>
              <a:gd name="connsiteY5" fmla="*/ 4467291 h 4969416"/>
              <a:gd name="connsiteX6" fmla="*/ 1000202 w 2887658"/>
              <a:gd name="connsiteY6" fmla="*/ 1297890 h 4969416"/>
              <a:gd name="connsiteX7" fmla="*/ 291879 w 2887658"/>
              <a:gd name="connsiteY7" fmla="*/ 1297890 h 4969416"/>
              <a:gd name="connsiteX0" fmla="*/ 262816 w 3029046"/>
              <a:gd name="connsiteY0" fmla="*/ 1297890 h 5221677"/>
              <a:gd name="connsiteX1" fmla="*/ 1560706 w 3029046"/>
              <a:gd name="connsiteY1" fmla="*/ 0 h 5221677"/>
              <a:gd name="connsiteX2" fmla="*/ 2858595 w 3029046"/>
              <a:gd name="connsiteY2" fmla="*/ 1297890 h 5221677"/>
              <a:gd name="connsiteX3" fmla="*/ 2150272 w 3029046"/>
              <a:gd name="connsiteY3" fmla="*/ 1297890 h 5221677"/>
              <a:gd name="connsiteX4" fmla="*/ 3029046 w 3029046"/>
              <a:gd name="connsiteY4" fmla="*/ 5167935 h 5221677"/>
              <a:gd name="connsiteX5" fmla="*/ 80489 w 3029046"/>
              <a:gd name="connsiteY5" fmla="*/ 4467291 h 5221677"/>
              <a:gd name="connsiteX6" fmla="*/ 971139 w 3029046"/>
              <a:gd name="connsiteY6" fmla="*/ 1297890 h 5221677"/>
              <a:gd name="connsiteX7" fmla="*/ 262816 w 3029046"/>
              <a:gd name="connsiteY7" fmla="*/ 1297890 h 5221677"/>
              <a:gd name="connsiteX0" fmla="*/ 890973 w 3657203"/>
              <a:gd name="connsiteY0" fmla="*/ 1297890 h 5707766"/>
              <a:gd name="connsiteX1" fmla="*/ 2188863 w 3657203"/>
              <a:gd name="connsiteY1" fmla="*/ 0 h 5707766"/>
              <a:gd name="connsiteX2" fmla="*/ 3486752 w 3657203"/>
              <a:gd name="connsiteY2" fmla="*/ 1297890 h 5707766"/>
              <a:gd name="connsiteX3" fmla="*/ 2778429 w 3657203"/>
              <a:gd name="connsiteY3" fmla="*/ 1297890 h 5707766"/>
              <a:gd name="connsiteX4" fmla="*/ 3657203 w 3657203"/>
              <a:gd name="connsiteY4" fmla="*/ 5167935 h 5707766"/>
              <a:gd name="connsiteX5" fmla="*/ 67378 w 3657203"/>
              <a:gd name="connsiteY5" fmla="*/ 5251062 h 5707766"/>
              <a:gd name="connsiteX6" fmla="*/ 1599296 w 3657203"/>
              <a:gd name="connsiteY6" fmla="*/ 1297890 h 5707766"/>
              <a:gd name="connsiteX7" fmla="*/ 890973 w 3657203"/>
              <a:gd name="connsiteY7" fmla="*/ 1297890 h 5707766"/>
              <a:gd name="connsiteX0" fmla="*/ 877951 w 3656162"/>
              <a:gd name="connsiteY0" fmla="*/ 1297890 h 6034264"/>
              <a:gd name="connsiteX1" fmla="*/ 2175841 w 3656162"/>
              <a:gd name="connsiteY1" fmla="*/ 0 h 6034264"/>
              <a:gd name="connsiteX2" fmla="*/ 3473730 w 3656162"/>
              <a:gd name="connsiteY2" fmla="*/ 1297890 h 6034264"/>
              <a:gd name="connsiteX3" fmla="*/ 2765407 w 3656162"/>
              <a:gd name="connsiteY3" fmla="*/ 1297890 h 6034264"/>
              <a:gd name="connsiteX4" fmla="*/ 3644181 w 3656162"/>
              <a:gd name="connsiteY4" fmla="*/ 5167935 h 6034264"/>
              <a:gd name="connsiteX5" fmla="*/ 54356 w 3656162"/>
              <a:gd name="connsiteY5" fmla="*/ 5251062 h 6034264"/>
              <a:gd name="connsiteX6" fmla="*/ 1586274 w 3656162"/>
              <a:gd name="connsiteY6" fmla="*/ 1297890 h 6034264"/>
              <a:gd name="connsiteX7" fmla="*/ 877951 w 3656162"/>
              <a:gd name="connsiteY7" fmla="*/ 1297890 h 6034264"/>
              <a:gd name="connsiteX0" fmla="*/ 877951 w 3656162"/>
              <a:gd name="connsiteY0" fmla="*/ 1297890 h 6034264"/>
              <a:gd name="connsiteX1" fmla="*/ 2175841 w 3656162"/>
              <a:gd name="connsiteY1" fmla="*/ 0 h 6034264"/>
              <a:gd name="connsiteX2" fmla="*/ 3473730 w 3656162"/>
              <a:gd name="connsiteY2" fmla="*/ 1297890 h 6034264"/>
              <a:gd name="connsiteX3" fmla="*/ 2765407 w 3656162"/>
              <a:gd name="connsiteY3" fmla="*/ 1297890 h 6034264"/>
              <a:gd name="connsiteX4" fmla="*/ 3644181 w 3656162"/>
              <a:gd name="connsiteY4" fmla="*/ 5167935 h 6034264"/>
              <a:gd name="connsiteX5" fmla="*/ 54356 w 3656162"/>
              <a:gd name="connsiteY5" fmla="*/ 5251062 h 6034264"/>
              <a:gd name="connsiteX6" fmla="*/ 1586274 w 3656162"/>
              <a:gd name="connsiteY6" fmla="*/ 1297890 h 6034264"/>
              <a:gd name="connsiteX7" fmla="*/ 877951 w 3656162"/>
              <a:gd name="connsiteY7" fmla="*/ 1297890 h 6034264"/>
              <a:gd name="connsiteX0" fmla="*/ 873654 w 4066513"/>
              <a:gd name="connsiteY0" fmla="*/ 1297890 h 6335802"/>
              <a:gd name="connsiteX1" fmla="*/ 2171544 w 4066513"/>
              <a:gd name="connsiteY1" fmla="*/ 0 h 6335802"/>
              <a:gd name="connsiteX2" fmla="*/ 3469433 w 4066513"/>
              <a:gd name="connsiteY2" fmla="*/ 1297890 h 6335802"/>
              <a:gd name="connsiteX3" fmla="*/ 2761110 w 4066513"/>
              <a:gd name="connsiteY3" fmla="*/ 1297890 h 6335802"/>
              <a:gd name="connsiteX4" fmla="*/ 4055520 w 4066513"/>
              <a:gd name="connsiteY4" fmla="*/ 5702324 h 6335802"/>
              <a:gd name="connsiteX5" fmla="*/ 50059 w 4066513"/>
              <a:gd name="connsiteY5" fmla="*/ 5251062 h 6335802"/>
              <a:gd name="connsiteX6" fmla="*/ 1581977 w 4066513"/>
              <a:gd name="connsiteY6" fmla="*/ 1297890 h 6335802"/>
              <a:gd name="connsiteX7" fmla="*/ 873654 w 4066513"/>
              <a:gd name="connsiteY7" fmla="*/ 1297890 h 6335802"/>
              <a:gd name="connsiteX0" fmla="*/ 873654 w 4066513"/>
              <a:gd name="connsiteY0" fmla="*/ 1297890 h 6335802"/>
              <a:gd name="connsiteX1" fmla="*/ 2171544 w 4066513"/>
              <a:gd name="connsiteY1" fmla="*/ 0 h 6335802"/>
              <a:gd name="connsiteX2" fmla="*/ 3469433 w 4066513"/>
              <a:gd name="connsiteY2" fmla="*/ 1297890 h 6335802"/>
              <a:gd name="connsiteX3" fmla="*/ 2761110 w 4066513"/>
              <a:gd name="connsiteY3" fmla="*/ 1297890 h 6335802"/>
              <a:gd name="connsiteX4" fmla="*/ 4055520 w 4066513"/>
              <a:gd name="connsiteY4" fmla="*/ 5702324 h 6335802"/>
              <a:gd name="connsiteX5" fmla="*/ 50059 w 4066513"/>
              <a:gd name="connsiteY5" fmla="*/ 5251062 h 6335802"/>
              <a:gd name="connsiteX6" fmla="*/ 1581977 w 4066513"/>
              <a:gd name="connsiteY6" fmla="*/ 1297890 h 6335802"/>
              <a:gd name="connsiteX7" fmla="*/ 873654 w 4066513"/>
              <a:gd name="connsiteY7" fmla="*/ 1297890 h 6335802"/>
              <a:gd name="connsiteX0" fmla="*/ 1038372 w 4230880"/>
              <a:gd name="connsiteY0" fmla="*/ 1297890 h 6526191"/>
              <a:gd name="connsiteX1" fmla="*/ 2336262 w 4230880"/>
              <a:gd name="connsiteY1" fmla="*/ 0 h 6526191"/>
              <a:gd name="connsiteX2" fmla="*/ 3634151 w 4230880"/>
              <a:gd name="connsiteY2" fmla="*/ 1297890 h 6526191"/>
              <a:gd name="connsiteX3" fmla="*/ 2925828 w 4230880"/>
              <a:gd name="connsiteY3" fmla="*/ 1297890 h 6526191"/>
              <a:gd name="connsiteX4" fmla="*/ 4220238 w 4230880"/>
              <a:gd name="connsiteY4" fmla="*/ 5702324 h 6526191"/>
              <a:gd name="connsiteX5" fmla="*/ 48523 w 4230880"/>
              <a:gd name="connsiteY5" fmla="*/ 5702324 h 6526191"/>
              <a:gd name="connsiteX6" fmla="*/ 1746695 w 4230880"/>
              <a:gd name="connsiteY6" fmla="*/ 1297890 h 6526191"/>
              <a:gd name="connsiteX7" fmla="*/ 1038372 w 4230880"/>
              <a:gd name="connsiteY7" fmla="*/ 1297890 h 6526191"/>
              <a:gd name="connsiteX0" fmla="*/ 1038372 w 4230880"/>
              <a:gd name="connsiteY0" fmla="*/ 1297890 h 6526191"/>
              <a:gd name="connsiteX1" fmla="*/ 2336262 w 4230880"/>
              <a:gd name="connsiteY1" fmla="*/ 0 h 6526191"/>
              <a:gd name="connsiteX2" fmla="*/ 3634151 w 4230880"/>
              <a:gd name="connsiteY2" fmla="*/ 1297890 h 6526191"/>
              <a:gd name="connsiteX3" fmla="*/ 2925828 w 4230880"/>
              <a:gd name="connsiteY3" fmla="*/ 1297890 h 6526191"/>
              <a:gd name="connsiteX4" fmla="*/ 4220238 w 4230880"/>
              <a:gd name="connsiteY4" fmla="*/ 5702324 h 6526191"/>
              <a:gd name="connsiteX5" fmla="*/ 48523 w 4230880"/>
              <a:gd name="connsiteY5" fmla="*/ 5702324 h 6526191"/>
              <a:gd name="connsiteX6" fmla="*/ 1746695 w 4230880"/>
              <a:gd name="connsiteY6" fmla="*/ 1297890 h 6526191"/>
              <a:gd name="connsiteX7" fmla="*/ 1038372 w 4230880"/>
              <a:gd name="connsiteY7" fmla="*/ 1297890 h 6526191"/>
              <a:gd name="connsiteX0" fmla="*/ 1038372 w 4230880"/>
              <a:gd name="connsiteY0" fmla="*/ 1297890 h 6526191"/>
              <a:gd name="connsiteX1" fmla="*/ 2336262 w 4230880"/>
              <a:gd name="connsiteY1" fmla="*/ 0 h 6526191"/>
              <a:gd name="connsiteX2" fmla="*/ 3634151 w 4230880"/>
              <a:gd name="connsiteY2" fmla="*/ 1297890 h 6526191"/>
              <a:gd name="connsiteX3" fmla="*/ 2925828 w 4230880"/>
              <a:gd name="connsiteY3" fmla="*/ 1297890 h 6526191"/>
              <a:gd name="connsiteX4" fmla="*/ 4220238 w 4230880"/>
              <a:gd name="connsiteY4" fmla="*/ 5702324 h 6526191"/>
              <a:gd name="connsiteX5" fmla="*/ 48523 w 4230880"/>
              <a:gd name="connsiteY5" fmla="*/ 5702324 h 6526191"/>
              <a:gd name="connsiteX6" fmla="*/ 1746695 w 4230880"/>
              <a:gd name="connsiteY6" fmla="*/ 1297890 h 6526191"/>
              <a:gd name="connsiteX7" fmla="*/ 1038372 w 4230880"/>
              <a:gd name="connsiteY7" fmla="*/ 1297890 h 6526191"/>
              <a:gd name="connsiteX0" fmla="*/ 1038372 w 4230880"/>
              <a:gd name="connsiteY0" fmla="*/ 1297890 h 6526191"/>
              <a:gd name="connsiteX1" fmla="*/ 2336262 w 4230880"/>
              <a:gd name="connsiteY1" fmla="*/ 0 h 6526191"/>
              <a:gd name="connsiteX2" fmla="*/ 3634151 w 4230880"/>
              <a:gd name="connsiteY2" fmla="*/ 1297890 h 6526191"/>
              <a:gd name="connsiteX3" fmla="*/ 2925828 w 4230880"/>
              <a:gd name="connsiteY3" fmla="*/ 1297890 h 6526191"/>
              <a:gd name="connsiteX4" fmla="*/ 4220238 w 4230880"/>
              <a:gd name="connsiteY4" fmla="*/ 5702324 h 6526191"/>
              <a:gd name="connsiteX5" fmla="*/ 48523 w 4230880"/>
              <a:gd name="connsiteY5" fmla="*/ 5702324 h 6526191"/>
              <a:gd name="connsiteX6" fmla="*/ 1746695 w 4230880"/>
              <a:gd name="connsiteY6" fmla="*/ 1297890 h 6526191"/>
              <a:gd name="connsiteX7" fmla="*/ 1038372 w 4230880"/>
              <a:gd name="connsiteY7" fmla="*/ 1297890 h 6526191"/>
              <a:gd name="connsiteX0" fmla="*/ 1032499 w 4337782"/>
              <a:gd name="connsiteY0" fmla="*/ 1297890 h 6460536"/>
              <a:gd name="connsiteX1" fmla="*/ 2330389 w 4337782"/>
              <a:gd name="connsiteY1" fmla="*/ 0 h 6460536"/>
              <a:gd name="connsiteX2" fmla="*/ 3628278 w 4337782"/>
              <a:gd name="connsiteY2" fmla="*/ 1297890 h 6460536"/>
              <a:gd name="connsiteX3" fmla="*/ 2919955 w 4337782"/>
              <a:gd name="connsiteY3" fmla="*/ 1297890 h 6460536"/>
              <a:gd name="connsiteX4" fmla="*/ 4214365 w 4337782"/>
              <a:gd name="connsiteY4" fmla="*/ 5702324 h 6460536"/>
              <a:gd name="connsiteX5" fmla="*/ 42650 w 4337782"/>
              <a:gd name="connsiteY5" fmla="*/ 5702324 h 6460536"/>
              <a:gd name="connsiteX6" fmla="*/ 1740822 w 4337782"/>
              <a:gd name="connsiteY6" fmla="*/ 1297890 h 6460536"/>
              <a:gd name="connsiteX7" fmla="*/ 1032499 w 4337782"/>
              <a:gd name="connsiteY7" fmla="*/ 1297890 h 6460536"/>
              <a:gd name="connsiteX0" fmla="*/ 1032499 w 4337782"/>
              <a:gd name="connsiteY0" fmla="*/ 1297890 h 6460536"/>
              <a:gd name="connsiteX1" fmla="*/ 2330389 w 4337782"/>
              <a:gd name="connsiteY1" fmla="*/ 0 h 6460536"/>
              <a:gd name="connsiteX2" fmla="*/ 3628278 w 4337782"/>
              <a:gd name="connsiteY2" fmla="*/ 1297890 h 6460536"/>
              <a:gd name="connsiteX3" fmla="*/ 2919955 w 4337782"/>
              <a:gd name="connsiteY3" fmla="*/ 1297890 h 6460536"/>
              <a:gd name="connsiteX4" fmla="*/ 4214365 w 4337782"/>
              <a:gd name="connsiteY4" fmla="*/ 5702324 h 6460536"/>
              <a:gd name="connsiteX5" fmla="*/ 42650 w 4337782"/>
              <a:gd name="connsiteY5" fmla="*/ 5702324 h 6460536"/>
              <a:gd name="connsiteX6" fmla="*/ 1740822 w 4337782"/>
              <a:gd name="connsiteY6" fmla="*/ 1297890 h 6460536"/>
              <a:gd name="connsiteX7" fmla="*/ 1032499 w 4337782"/>
              <a:gd name="connsiteY7" fmla="*/ 1297890 h 6460536"/>
              <a:gd name="connsiteX0" fmla="*/ 1032499 w 4337782"/>
              <a:gd name="connsiteY0" fmla="*/ 1297890 h 6460536"/>
              <a:gd name="connsiteX1" fmla="*/ 2330389 w 4337782"/>
              <a:gd name="connsiteY1" fmla="*/ 0 h 6460536"/>
              <a:gd name="connsiteX2" fmla="*/ 3628278 w 4337782"/>
              <a:gd name="connsiteY2" fmla="*/ 1297890 h 6460536"/>
              <a:gd name="connsiteX3" fmla="*/ 2919955 w 4337782"/>
              <a:gd name="connsiteY3" fmla="*/ 1297890 h 6460536"/>
              <a:gd name="connsiteX4" fmla="*/ 4214365 w 4337782"/>
              <a:gd name="connsiteY4" fmla="*/ 5702324 h 6460536"/>
              <a:gd name="connsiteX5" fmla="*/ 42650 w 4337782"/>
              <a:gd name="connsiteY5" fmla="*/ 5702324 h 6460536"/>
              <a:gd name="connsiteX6" fmla="*/ 1740822 w 4337782"/>
              <a:gd name="connsiteY6" fmla="*/ 1297890 h 6460536"/>
              <a:gd name="connsiteX7" fmla="*/ 1032499 w 4337782"/>
              <a:gd name="connsiteY7" fmla="*/ 1297890 h 6460536"/>
              <a:gd name="connsiteX0" fmla="*/ 1032499 w 4337782"/>
              <a:gd name="connsiteY0" fmla="*/ 1297890 h 6460536"/>
              <a:gd name="connsiteX1" fmla="*/ 2330389 w 4337782"/>
              <a:gd name="connsiteY1" fmla="*/ 0 h 6460536"/>
              <a:gd name="connsiteX2" fmla="*/ 3628278 w 4337782"/>
              <a:gd name="connsiteY2" fmla="*/ 1297890 h 6460536"/>
              <a:gd name="connsiteX3" fmla="*/ 2919955 w 4337782"/>
              <a:gd name="connsiteY3" fmla="*/ 1297890 h 6460536"/>
              <a:gd name="connsiteX4" fmla="*/ 4214365 w 4337782"/>
              <a:gd name="connsiteY4" fmla="*/ 5702324 h 6460536"/>
              <a:gd name="connsiteX5" fmla="*/ 42650 w 4337782"/>
              <a:gd name="connsiteY5" fmla="*/ 5702324 h 6460536"/>
              <a:gd name="connsiteX6" fmla="*/ 1740822 w 4337782"/>
              <a:gd name="connsiteY6" fmla="*/ 1297890 h 6460536"/>
              <a:gd name="connsiteX7" fmla="*/ 1032499 w 4337782"/>
              <a:gd name="connsiteY7" fmla="*/ 1297890 h 6460536"/>
              <a:gd name="connsiteX0" fmla="*/ 1060155 w 4242021"/>
              <a:gd name="connsiteY0" fmla="*/ 1297890 h 6183967"/>
              <a:gd name="connsiteX1" fmla="*/ 2358045 w 4242021"/>
              <a:gd name="connsiteY1" fmla="*/ 0 h 6183967"/>
              <a:gd name="connsiteX2" fmla="*/ 3655934 w 4242021"/>
              <a:gd name="connsiteY2" fmla="*/ 1297890 h 6183967"/>
              <a:gd name="connsiteX3" fmla="*/ 2947611 w 4242021"/>
              <a:gd name="connsiteY3" fmla="*/ 1297890 h 6183967"/>
              <a:gd name="connsiteX4" fmla="*/ 4242021 w 4242021"/>
              <a:gd name="connsiteY4" fmla="*/ 5702324 h 6183967"/>
              <a:gd name="connsiteX5" fmla="*/ 70306 w 4242021"/>
              <a:gd name="connsiteY5" fmla="*/ 5702324 h 6183967"/>
              <a:gd name="connsiteX6" fmla="*/ 1768478 w 4242021"/>
              <a:gd name="connsiteY6" fmla="*/ 1297890 h 6183967"/>
              <a:gd name="connsiteX7" fmla="*/ 1060155 w 4242021"/>
              <a:gd name="connsiteY7" fmla="*/ 1297890 h 6183967"/>
              <a:gd name="connsiteX0" fmla="*/ 989849 w 4171715"/>
              <a:gd name="connsiteY0" fmla="*/ 1297890 h 5702324"/>
              <a:gd name="connsiteX1" fmla="*/ 2287739 w 4171715"/>
              <a:gd name="connsiteY1" fmla="*/ 0 h 5702324"/>
              <a:gd name="connsiteX2" fmla="*/ 3585628 w 4171715"/>
              <a:gd name="connsiteY2" fmla="*/ 1297890 h 5702324"/>
              <a:gd name="connsiteX3" fmla="*/ 2877305 w 4171715"/>
              <a:gd name="connsiteY3" fmla="*/ 1297890 h 5702324"/>
              <a:gd name="connsiteX4" fmla="*/ 4171715 w 4171715"/>
              <a:gd name="connsiteY4" fmla="*/ 5702324 h 5702324"/>
              <a:gd name="connsiteX5" fmla="*/ 0 w 4171715"/>
              <a:gd name="connsiteY5" fmla="*/ 5702324 h 5702324"/>
              <a:gd name="connsiteX6" fmla="*/ 1698172 w 4171715"/>
              <a:gd name="connsiteY6" fmla="*/ 1297890 h 5702324"/>
              <a:gd name="connsiteX7" fmla="*/ 989849 w 4171715"/>
              <a:gd name="connsiteY7" fmla="*/ 1297890 h 5702324"/>
              <a:gd name="connsiteX0" fmla="*/ 989849 w 4253147"/>
              <a:gd name="connsiteY0" fmla="*/ 1297890 h 5737574"/>
              <a:gd name="connsiteX1" fmla="*/ 2287739 w 4253147"/>
              <a:gd name="connsiteY1" fmla="*/ 0 h 5737574"/>
              <a:gd name="connsiteX2" fmla="*/ 3585628 w 4253147"/>
              <a:gd name="connsiteY2" fmla="*/ 1297890 h 5737574"/>
              <a:gd name="connsiteX3" fmla="*/ 2877305 w 4253147"/>
              <a:gd name="connsiteY3" fmla="*/ 1297890 h 5737574"/>
              <a:gd name="connsiteX4" fmla="*/ 4253147 w 4253147"/>
              <a:gd name="connsiteY4" fmla="*/ 5737574 h 5737574"/>
              <a:gd name="connsiteX5" fmla="*/ 0 w 4253147"/>
              <a:gd name="connsiteY5" fmla="*/ 5702324 h 5737574"/>
              <a:gd name="connsiteX6" fmla="*/ 1698172 w 4253147"/>
              <a:gd name="connsiteY6" fmla="*/ 1297890 h 5737574"/>
              <a:gd name="connsiteX7" fmla="*/ 989849 w 4253147"/>
              <a:gd name="connsiteY7" fmla="*/ 1297890 h 5737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53147" h="5737574">
                <a:moveTo>
                  <a:pt x="989849" y="1297890"/>
                </a:moveTo>
                <a:lnTo>
                  <a:pt x="2287739" y="0"/>
                </a:lnTo>
                <a:lnTo>
                  <a:pt x="3585628" y="1297890"/>
                </a:lnTo>
                <a:lnTo>
                  <a:pt x="2877305" y="1297890"/>
                </a:lnTo>
                <a:cubicBezTo>
                  <a:pt x="2908973" y="2706659"/>
                  <a:pt x="3164576" y="4281304"/>
                  <a:pt x="4253147" y="5737574"/>
                </a:cubicBezTo>
                <a:cubicBezTo>
                  <a:pt x="2795645" y="5727795"/>
                  <a:pt x="1466460" y="5674632"/>
                  <a:pt x="0" y="5702324"/>
                </a:cubicBezTo>
                <a:cubicBezTo>
                  <a:pt x="1626919" y="4301473"/>
                  <a:pt x="1650671" y="2449360"/>
                  <a:pt x="1698172" y="1297890"/>
                </a:cubicBezTo>
                <a:lnTo>
                  <a:pt x="989849" y="1297890"/>
                </a:lnTo>
                <a:close/>
              </a:path>
            </a:pathLst>
          </a:custGeom>
          <a:gradFill>
            <a:gsLst>
              <a:gs pos="0">
                <a:srgbClr val="6BDBFA">
                  <a:alpha val="63000"/>
                </a:srgbClr>
              </a:gs>
              <a:gs pos="88000">
                <a:srgbClr val="6BDBFA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dirty="0">
              <a:latin typeface="OPPOSans M" panose="00020600040101010101" pitchFamily="18" charset="-122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81E2DB9D-186D-4FEF-8D69-E14C0C97B445}"/>
              </a:ext>
            </a:extLst>
          </p:cNvPr>
          <p:cNvGrpSpPr/>
          <p:nvPr/>
        </p:nvGrpSpPr>
        <p:grpSpPr>
          <a:xfrm>
            <a:off x="887172" y="3971635"/>
            <a:ext cx="1928868" cy="1928868"/>
            <a:chOff x="1953179" y="1570947"/>
            <a:chExt cx="1928868" cy="1928868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086A3ADC-1F82-465C-B14A-6653313E784A}"/>
                </a:ext>
              </a:extLst>
            </p:cNvPr>
            <p:cNvSpPr/>
            <p:nvPr/>
          </p:nvSpPr>
          <p:spPr>
            <a:xfrm>
              <a:off x="1953179" y="1570947"/>
              <a:ext cx="1928868" cy="1928868"/>
            </a:xfrm>
            <a:prstGeom prst="ellipse">
              <a:avLst/>
            </a:prstGeom>
            <a:noFill/>
            <a:ln w="19050">
              <a:gradFill>
                <a:gsLst>
                  <a:gs pos="26000">
                    <a:srgbClr val="49598D"/>
                  </a:gs>
                  <a:gs pos="100000">
                    <a:srgbClr val="5E909A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0BF2A907-677B-4357-AAA2-281EA9735268}"/>
                </a:ext>
              </a:extLst>
            </p:cNvPr>
            <p:cNvSpPr/>
            <p:nvPr/>
          </p:nvSpPr>
          <p:spPr>
            <a:xfrm>
              <a:off x="2026607" y="1644377"/>
              <a:ext cx="1782008" cy="1782008"/>
            </a:xfrm>
            <a:prstGeom prst="ellipse">
              <a:avLst/>
            </a:prstGeom>
            <a:noFill/>
            <a:ln w="19050">
              <a:gradFill>
                <a:gsLst>
                  <a:gs pos="26000">
                    <a:srgbClr val="49598D">
                      <a:alpha val="0"/>
                    </a:srgbClr>
                  </a:gs>
                  <a:gs pos="100000">
                    <a:srgbClr val="5E909A"/>
                  </a:gs>
                </a:gsLst>
                <a:lin ang="5400000" scaled="1"/>
              </a:gra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9C81BDCD-226E-4ED0-9AB8-266BED5ED989}"/>
                </a:ext>
              </a:extLst>
            </p:cNvPr>
            <p:cNvSpPr/>
            <p:nvPr/>
          </p:nvSpPr>
          <p:spPr>
            <a:xfrm>
              <a:off x="2156445" y="1796843"/>
              <a:ext cx="1522331" cy="1462298"/>
            </a:xfrm>
            <a:prstGeom prst="ellipse">
              <a:avLst/>
            </a:prstGeom>
            <a:noFill/>
            <a:ln w="12700">
              <a:gradFill>
                <a:gsLst>
                  <a:gs pos="45000">
                    <a:srgbClr val="49598D">
                      <a:alpha val="50000"/>
                    </a:srgbClr>
                  </a:gs>
                  <a:gs pos="100000">
                    <a:srgbClr val="5E909A">
                      <a:alpha val="10000"/>
                    </a:srgbClr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31AC472F-061B-4328-B603-AC4C39912479}"/>
                </a:ext>
              </a:extLst>
            </p:cNvPr>
            <p:cNvSpPr/>
            <p:nvPr/>
          </p:nvSpPr>
          <p:spPr>
            <a:xfrm>
              <a:off x="2297807" y="1932631"/>
              <a:ext cx="1239606" cy="1190722"/>
            </a:xfrm>
            <a:prstGeom prst="ellipse">
              <a:avLst/>
            </a:prstGeom>
            <a:gradFill>
              <a:gsLst>
                <a:gs pos="45000">
                  <a:srgbClr val="49598D">
                    <a:alpha val="50000"/>
                  </a:srgbClr>
                </a:gs>
                <a:gs pos="100000">
                  <a:srgbClr val="5E909A">
                    <a:alpha val="10000"/>
                  </a:srgbClr>
                </a:gs>
              </a:gsLst>
              <a:lin ang="5400000" scaled="1"/>
            </a:gradFill>
            <a:ln w="1270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1A1831B8-27F0-40A9-BEC7-4D1DE47B807B}"/>
                </a:ext>
              </a:extLst>
            </p:cNvPr>
            <p:cNvSpPr txBox="1"/>
            <p:nvPr/>
          </p:nvSpPr>
          <p:spPr>
            <a:xfrm>
              <a:off x="2471329" y="1927630"/>
              <a:ext cx="888766" cy="1146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127000" dist="63500" dir="18900000" algn="bl" rotWithShape="0">
                      <a:schemeClr val="accent1">
                        <a:lumMod val="75000"/>
                        <a:alpha val="40000"/>
                      </a:schemeClr>
                    </a:outerShdw>
                  </a:effectLst>
                  <a:latin typeface="OPPOSans M" panose="00020600040101010101" pitchFamily="18" charset="-122"/>
                </a:rPr>
                <a:t>专业对口</a:t>
              </a:r>
            </a:p>
          </p:txBody>
        </p:sp>
      </p:grpSp>
      <p:sp>
        <p:nvSpPr>
          <p:cNvPr id="37" name="箭头: 上 10">
            <a:extLst>
              <a:ext uri="{FF2B5EF4-FFF2-40B4-BE49-F238E27FC236}">
                <a16:creationId xmlns:a16="http://schemas.microsoft.com/office/drawing/2014/main" xmlns="" id="{3CBB3706-C180-4C5F-8AFC-42DF6BA526DE}"/>
              </a:ext>
            </a:extLst>
          </p:cNvPr>
          <p:cNvSpPr/>
          <p:nvPr/>
        </p:nvSpPr>
        <p:spPr>
          <a:xfrm rot="5400000">
            <a:off x="3190567" y="4254605"/>
            <a:ext cx="776999" cy="1294151"/>
          </a:xfrm>
          <a:custGeom>
            <a:avLst/>
            <a:gdLst>
              <a:gd name="connsiteX0" fmla="*/ 0 w 2595779"/>
              <a:gd name="connsiteY0" fmla="*/ 1297890 h 4562294"/>
              <a:gd name="connsiteX1" fmla="*/ 1297890 w 2595779"/>
              <a:gd name="connsiteY1" fmla="*/ 0 h 4562294"/>
              <a:gd name="connsiteX2" fmla="*/ 2595779 w 2595779"/>
              <a:gd name="connsiteY2" fmla="*/ 1297890 h 4562294"/>
              <a:gd name="connsiteX3" fmla="*/ 1887456 w 2595779"/>
              <a:gd name="connsiteY3" fmla="*/ 1297890 h 4562294"/>
              <a:gd name="connsiteX4" fmla="*/ 1887456 w 2595779"/>
              <a:gd name="connsiteY4" fmla="*/ 4562294 h 4562294"/>
              <a:gd name="connsiteX5" fmla="*/ 708323 w 2595779"/>
              <a:gd name="connsiteY5" fmla="*/ 4562294 h 4562294"/>
              <a:gd name="connsiteX6" fmla="*/ 708323 w 2595779"/>
              <a:gd name="connsiteY6" fmla="*/ 1297890 h 4562294"/>
              <a:gd name="connsiteX7" fmla="*/ 0 w 2595779"/>
              <a:gd name="connsiteY7" fmla="*/ 1297890 h 4562294"/>
              <a:gd name="connsiteX0" fmla="*/ 182327 w 2778106"/>
              <a:gd name="connsiteY0" fmla="*/ 1297890 h 4562294"/>
              <a:gd name="connsiteX1" fmla="*/ 1480217 w 2778106"/>
              <a:gd name="connsiteY1" fmla="*/ 0 h 4562294"/>
              <a:gd name="connsiteX2" fmla="*/ 2778106 w 2778106"/>
              <a:gd name="connsiteY2" fmla="*/ 1297890 h 4562294"/>
              <a:gd name="connsiteX3" fmla="*/ 2069783 w 2778106"/>
              <a:gd name="connsiteY3" fmla="*/ 1297890 h 4562294"/>
              <a:gd name="connsiteX4" fmla="*/ 2069783 w 2778106"/>
              <a:gd name="connsiteY4" fmla="*/ 4562294 h 4562294"/>
              <a:gd name="connsiteX5" fmla="*/ 0 w 2778106"/>
              <a:gd name="connsiteY5" fmla="*/ 4467291 h 4562294"/>
              <a:gd name="connsiteX6" fmla="*/ 890650 w 2778106"/>
              <a:gd name="connsiteY6" fmla="*/ 1297890 h 4562294"/>
              <a:gd name="connsiteX7" fmla="*/ 182327 w 2778106"/>
              <a:gd name="connsiteY7" fmla="*/ 1297890 h 4562294"/>
              <a:gd name="connsiteX0" fmla="*/ 182327 w 2778106"/>
              <a:gd name="connsiteY0" fmla="*/ 1297890 h 4562294"/>
              <a:gd name="connsiteX1" fmla="*/ 1480217 w 2778106"/>
              <a:gd name="connsiteY1" fmla="*/ 0 h 4562294"/>
              <a:gd name="connsiteX2" fmla="*/ 2778106 w 2778106"/>
              <a:gd name="connsiteY2" fmla="*/ 1297890 h 4562294"/>
              <a:gd name="connsiteX3" fmla="*/ 2069783 w 2778106"/>
              <a:gd name="connsiteY3" fmla="*/ 1297890 h 4562294"/>
              <a:gd name="connsiteX4" fmla="*/ 2069783 w 2778106"/>
              <a:gd name="connsiteY4" fmla="*/ 4562294 h 4562294"/>
              <a:gd name="connsiteX5" fmla="*/ 0 w 2778106"/>
              <a:gd name="connsiteY5" fmla="*/ 4467291 h 4562294"/>
              <a:gd name="connsiteX6" fmla="*/ 890650 w 2778106"/>
              <a:gd name="connsiteY6" fmla="*/ 1297890 h 4562294"/>
              <a:gd name="connsiteX7" fmla="*/ 182327 w 2778106"/>
              <a:gd name="connsiteY7" fmla="*/ 1297890 h 4562294"/>
              <a:gd name="connsiteX0" fmla="*/ 193316 w 2789095"/>
              <a:gd name="connsiteY0" fmla="*/ 1297890 h 4562294"/>
              <a:gd name="connsiteX1" fmla="*/ 1491206 w 2789095"/>
              <a:gd name="connsiteY1" fmla="*/ 0 h 4562294"/>
              <a:gd name="connsiteX2" fmla="*/ 2789095 w 2789095"/>
              <a:gd name="connsiteY2" fmla="*/ 1297890 h 4562294"/>
              <a:gd name="connsiteX3" fmla="*/ 2080772 w 2789095"/>
              <a:gd name="connsiteY3" fmla="*/ 1297890 h 4562294"/>
              <a:gd name="connsiteX4" fmla="*/ 2080772 w 2789095"/>
              <a:gd name="connsiteY4" fmla="*/ 4562294 h 4562294"/>
              <a:gd name="connsiteX5" fmla="*/ 10989 w 2789095"/>
              <a:gd name="connsiteY5" fmla="*/ 4467291 h 4562294"/>
              <a:gd name="connsiteX6" fmla="*/ 901639 w 2789095"/>
              <a:gd name="connsiteY6" fmla="*/ 1297890 h 4562294"/>
              <a:gd name="connsiteX7" fmla="*/ 193316 w 2789095"/>
              <a:gd name="connsiteY7" fmla="*/ 1297890 h 4562294"/>
              <a:gd name="connsiteX0" fmla="*/ 291879 w 2887658"/>
              <a:gd name="connsiteY0" fmla="*/ 1297890 h 4969416"/>
              <a:gd name="connsiteX1" fmla="*/ 1589769 w 2887658"/>
              <a:gd name="connsiteY1" fmla="*/ 0 h 4969416"/>
              <a:gd name="connsiteX2" fmla="*/ 2887658 w 2887658"/>
              <a:gd name="connsiteY2" fmla="*/ 1297890 h 4969416"/>
              <a:gd name="connsiteX3" fmla="*/ 2179335 w 2887658"/>
              <a:gd name="connsiteY3" fmla="*/ 1297890 h 4969416"/>
              <a:gd name="connsiteX4" fmla="*/ 2179335 w 2887658"/>
              <a:gd name="connsiteY4" fmla="*/ 4562294 h 4969416"/>
              <a:gd name="connsiteX5" fmla="*/ 109552 w 2887658"/>
              <a:gd name="connsiteY5" fmla="*/ 4467291 h 4969416"/>
              <a:gd name="connsiteX6" fmla="*/ 1000202 w 2887658"/>
              <a:gd name="connsiteY6" fmla="*/ 1297890 h 4969416"/>
              <a:gd name="connsiteX7" fmla="*/ 291879 w 2887658"/>
              <a:gd name="connsiteY7" fmla="*/ 1297890 h 4969416"/>
              <a:gd name="connsiteX0" fmla="*/ 291879 w 2887658"/>
              <a:gd name="connsiteY0" fmla="*/ 1297890 h 4969416"/>
              <a:gd name="connsiteX1" fmla="*/ 1589769 w 2887658"/>
              <a:gd name="connsiteY1" fmla="*/ 0 h 4969416"/>
              <a:gd name="connsiteX2" fmla="*/ 2887658 w 2887658"/>
              <a:gd name="connsiteY2" fmla="*/ 1297890 h 4969416"/>
              <a:gd name="connsiteX3" fmla="*/ 2179335 w 2887658"/>
              <a:gd name="connsiteY3" fmla="*/ 1297890 h 4969416"/>
              <a:gd name="connsiteX4" fmla="*/ 2179335 w 2887658"/>
              <a:gd name="connsiteY4" fmla="*/ 4562294 h 4969416"/>
              <a:gd name="connsiteX5" fmla="*/ 109552 w 2887658"/>
              <a:gd name="connsiteY5" fmla="*/ 4467291 h 4969416"/>
              <a:gd name="connsiteX6" fmla="*/ 1000202 w 2887658"/>
              <a:gd name="connsiteY6" fmla="*/ 1297890 h 4969416"/>
              <a:gd name="connsiteX7" fmla="*/ 291879 w 2887658"/>
              <a:gd name="connsiteY7" fmla="*/ 1297890 h 4969416"/>
              <a:gd name="connsiteX0" fmla="*/ 262816 w 3029046"/>
              <a:gd name="connsiteY0" fmla="*/ 1297890 h 5221677"/>
              <a:gd name="connsiteX1" fmla="*/ 1560706 w 3029046"/>
              <a:gd name="connsiteY1" fmla="*/ 0 h 5221677"/>
              <a:gd name="connsiteX2" fmla="*/ 2858595 w 3029046"/>
              <a:gd name="connsiteY2" fmla="*/ 1297890 h 5221677"/>
              <a:gd name="connsiteX3" fmla="*/ 2150272 w 3029046"/>
              <a:gd name="connsiteY3" fmla="*/ 1297890 h 5221677"/>
              <a:gd name="connsiteX4" fmla="*/ 3029046 w 3029046"/>
              <a:gd name="connsiteY4" fmla="*/ 5167935 h 5221677"/>
              <a:gd name="connsiteX5" fmla="*/ 80489 w 3029046"/>
              <a:gd name="connsiteY5" fmla="*/ 4467291 h 5221677"/>
              <a:gd name="connsiteX6" fmla="*/ 971139 w 3029046"/>
              <a:gd name="connsiteY6" fmla="*/ 1297890 h 5221677"/>
              <a:gd name="connsiteX7" fmla="*/ 262816 w 3029046"/>
              <a:gd name="connsiteY7" fmla="*/ 1297890 h 5221677"/>
              <a:gd name="connsiteX0" fmla="*/ 890973 w 3657203"/>
              <a:gd name="connsiteY0" fmla="*/ 1297890 h 5707766"/>
              <a:gd name="connsiteX1" fmla="*/ 2188863 w 3657203"/>
              <a:gd name="connsiteY1" fmla="*/ 0 h 5707766"/>
              <a:gd name="connsiteX2" fmla="*/ 3486752 w 3657203"/>
              <a:gd name="connsiteY2" fmla="*/ 1297890 h 5707766"/>
              <a:gd name="connsiteX3" fmla="*/ 2778429 w 3657203"/>
              <a:gd name="connsiteY3" fmla="*/ 1297890 h 5707766"/>
              <a:gd name="connsiteX4" fmla="*/ 3657203 w 3657203"/>
              <a:gd name="connsiteY4" fmla="*/ 5167935 h 5707766"/>
              <a:gd name="connsiteX5" fmla="*/ 67378 w 3657203"/>
              <a:gd name="connsiteY5" fmla="*/ 5251062 h 5707766"/>
              <a:gd name="connsiteX6" fmla="*/ 1599296 w 3657203"/>
              <a:gd name="connsiteY6" fmla="*/ 1297890 h 5707766"/>
              <a:gd name="connsiteX7" fmla="*/ 890973 w 3657203"/>
              <a:gd name="connsiteY7" fmla="*/ 1297890 h 5707766"/>
              <a:gd name="connsiteX0" fmla="*/ 877951 w 3656162"/>
              <a:gd name="connsiteY0" fmla="*/ 1297890 h 6034264"/>
              <a:gd name="connsiteX1" fmla="*/ 2175841 w 3656162"/>
              <a:gd name="connsiteY1" fmla="*/ 0 h 6034264"/>
              <a:gd name="connsiteX2" fmla="*/ 3473730 w 3656162"/>
              <a:gd name="connsiteY2" fmla="*/ 1297890 h 6034264"/>
              <a:gd name="connsiteX3" fmla="*/ 2765407 w 3656162"/>
              <a:gd name="connsiteY3" fmla="*/ 1297890 h 6034264"/>
              <a:gd name="connsiteX4" fmla="*/ 3644181 w 3656162"/>
              <a:gd name="connsiteY4" fmla="*/ 5167935 h 6034264"/>
              <a:gd name="connsiteX5" fmla="*/ 54356 w 3656162"/>
              <a:gd name="connsiteY5" fmla="*/ 5251062 h 6034264"/>
              <a:gd name="connsiteX6" fmla="*/ 1586274 w 3656162"/>
              <a:gd name="connsiteY6" fmla="*/ 1297890 h 6034264"/>
              <a:gd name="connsiteX7" fmla="*/ 877951 w 3656162"/>
              <a:gd name="connsiteY7" fmla="*/ 1297890 h 6034264"/>
              <a:gd name="connsiteX0" fmla="*/ 877951 w 3656162"/>
              <a:gd name="connsiteY0" fmla="*/ 1297890 h 6034264"/>
              <a:gd name="connsiteX1" fmla="*/ 2175841 w 3656162"/>
              <a:gd name="connsiteY1" fmla="*/ 0 h 6034264"/>
              <a:gd name="connsiteX2" fmla="*/ 3473730 w 3656162"/>
              <a:gd name="connsiteY2" fmla="*/ 1297890 h 6034264"/>
              <a:gd name="connsiteX3" fmla="*/ 2765407 w 3656162"/>
              <a:gd name="connsiteY3" fmla="*/ 1297890 h 6034264"/>
              <a:gd name="connsiteX4" fmla="*/ 3644181 w 3656162"/>
              <a:gd name="connsiteY4" fmla="*/ 5167935 h 6034264"/>
              <a:gd name="connsiteX5" fmla="*/ 54356 w 3656162"/>
              <a:gd name="connsiteY5" fmla="*/ 5251062 h 6034264"/>
              <a:gd name="connsiteX6" fmla="*/ 1586274 w 3656162"/>
              <a:gd name="connsiteY6" fmla="*/ 1297890 h 6034264"/>
              <a:gd name="connsiteX7" fmla="*/ 877951 w 3656162"/>
              <a:gd name="connsiteY7" fmla="*/ 1297890 h 6034264"/>
              <a:gd name="connsiteX0" fmla="*/ 873654 w 4066513"/>
              <a:gd name="connsiteY0" fmla="*/ 1297890 h 6335802"/>
              <a:gd name="connsiteX1" fmla="*/ 2171544 w 4066513"/>
              <a:gd name="connsiteY1" fmla="*/ 0 h 6335802"/>
              <a:gd name="connsiteX2" fmla="*/ 3469433 w 4066513"/>
              <a:gd name="connsiteY2" fmla="*/ 1297890 h 6335802"/>
              <a:gd name="connsiteX3" fmla="*/ 2761110 w 4066513"/>
              <a:gd name="connsiteY3" fmla="*/ 1297890 h 6335802"/>
              <a:gd name="connsiteX4" fmla="*/ 4055520 w 4066513"/>
              <a:gd name="connsiteY4" fmla="*/ 5702324 h 6335802"/>
              <a:gd name="connsiteX5" fmla="*/ 50059 w 4066513"/>
              <a:gd name="connsiteY5" fmla="*/ 5251062 h 6335802"/>
              <a:gd name="connsiteX6" fmla="*/ 1581977 w 4066513"/>
              <a:gd name="connsiteY6" fmla="*/ 1297890 h 6335802"/>
              <a:gd name="connsiteX7" fmla="*/ 873654 w 4066513"/>
              <a:gd name="connsiteY7" fmla="*/ 1297890 h 6335802"/>
              <a:gd name="connsiteX0" fmla="*/ 873654 w 4066513"/>
              <a:gd name="connsiteY0" fmla="*/ 1297890 h 6335802"/>
              <a:gd name="connsiteX1" fmla="*/ 2171544 w 4066513"/>
              <a:gd name="connsiteY1" fmla="*/ 0 h 6335802"/>
              <a:gd name="connsiteX2" fmla="*/ 3469433 w 4066513"/>
              <a:gd name="connsiteY2" fmla="*/ 1297890 h 6335802"/>
              <a:gd name="connsiteX3" fmla="*/ 2761110 w 4066513"/>
              <a:gd name="connsiteY3" fmla="*/ 1297890 h 6335802"/>
              <a:gd name="connsiteX4" fmla="*/ 4055520 w 4066513"/>
              <a:gd name="connsiteY4" fmla="*/ 5702324 h 6335802"/>
              <a:gd name="connsiteX5" fmla="*/ 50059 w 4066513"/>
              <a:gd name="connsiteY5" fmla="*/ 5251062 h 6335802"/>
              <a:gd name="connsiteX6" fmla="*/ 1581977 w 4066513"/>
              <a:gd name="connsiteY6" fmla="*/ 1297890 h 6335802"/>
              <a:gd name="connsiteX7" fmla="*/ 873654 w 4066513"/>
              <a:gd name="connsiteY7" fmla="*/ 1297890 h 6335802"/>
              <a:gd name="connsiteX0" fmla="*/ 1038372 w 4230880"/>
              <a:gd name="connsiteY0" fmla="*/ 1297890 h 6526191"/>
              <a:gd name="connsiteX1" fmla="*/ 2336262 w 4230880"/>
              <a:gd name="connsiteY1" fmla="*/ 0 h 6526191"/>
              <a:gd name="connsiteX2" fmla="*/ 3634151 w 4230880"/>
              <a:gd name="connsiteY2" fmla="*/ 1297890 h 6526191"/>
              <a:gd name="connsiteX3" fmla="*/ 2925828 w 4230880"/>
              <a:gd name="connsiteY3" fmla="*/ 1297890 h 6526191"/>
              <a:gd name="connsiteX4" fmla="*/ 4220238 w 4230880"/>
              <a:gd name="connsiteY4" fmla="*/ 5702324 h 6526191"/>
              <a:gd name="connsiteX5" fmla="*/ 48523 w 4230880"/>
              <a:gd name="connsiteY5" fmla="*/ 5702324 h 6526191"/>
              <a:gd name="connsiteX6" fmla="*/ 1746695 w 4230880"/>
              <a:gd name="connsiteY6" fmla="*/ 1297890 h 6526191"/>
              <a:gd name="connsiteX7" fmla="*/ 1038372 w 4230880"/>
              <a:gd name="connsiteY7" fmla="*/ 1297890 h 6526191"/>
              <a:gd name="connsiteX0" fmla="*/ 1038372 w 4230880"/>
              <a:gd name="connsiteY0" fmla="*/ 1297890 h 6526191"/>
              <a:gd name="connsiteX1" fmla="*/ 2336262 w 4230880"/>
              <a:gd name="connsiteY1" fmla="*/ 0 h 6526191"/>
              <a:gd name="connsiteX2" fmla="*/ 3634151 w 4230880"/>
              <a:gd name="connsiteY2" fmla="*/ 1297890 h 6526191"/>
              <a:gd name="connsiteX3" fmla="*/ 2925828 w 4230880"/>
              <a:gd name="connsiteY3" fmla="*/ 1297890 h 6526191"/>
              <a:gd name="connsiteX4" fmla="*/ 4220238 w 4230880"/>
              <a:gd name="connsiteY4" fmla="*/ 5702324 h 6526191"/>
              <a:gd name="connsiteX5" fmla="*/ 48523 w 4230880"/>
              <a:gd name="connsiteY5" fmla="*/ 5702324 h 6526191"/>
              <a:gd name="connsiteX6" fmla="*/ 1746695 w 4230880"/>
              <a:gd name="connsiteY6" fmla="*/ 1297890 h 6526191"/>
              <a:gd name="connsiteX7" fmla="*/ 1038372 w 4230880"/>
              <a:gd name="connsiteY7" fmla="*/ 1297890 h 6526191"/>
              <a:gd name="connsiteX0" fmla="*/ 1038372 w 4230880"/>
              <a:gd name="connsiteY0" fmla="*/ 1297890 h 6526191"/>
              <a:gd name="connsiteX1" fmla="*/ 2336262 w 4230880"/>
              <a:gd name="connsiteY1" fmla="*/ 0 h 6526191"/>
              <a:gd name="connsiteX2" fmla="*/ 3634151 w 4230880"/>
              <a:gd name="connsiteY2" fmla="*/ 1297890 h 6526191"/>
              <a:gd name="connsiteX3" fmla="*/ 2925828 w 4230880"/>
              <a:gd name="connsiteY3" fmla="*/ 1297890 h 6526191"/>
              <a:gd name="connsiteX4" fmla="*/ 4220238 w 4230880"/>
              <a:gd name="connsiteY4" fmla="*/ 5702324 h 6526191"/>
              <a:gd name="connsiteX5" fmla="*/ 48523 w 4230880"/>
              <a:gd name="connsiteY5" fmla="*/ 5702324 h 6526191"/>
              <a:gd name="connsiteX6" fmla="*/ 1746695 w 4230880"/>
              <a:gd name="connsiteY6" fmla="*/ 1297890 h 6526191"/>
              <a:gd name="connsiteX7" fmla="*/ 1038372 w 4230880"/>
              <a:gd name="connsiteY7" fmla="*/ 1297890 h 6526191"/>
              <a:gd name="connsiteX0" fmla="*/ 1038372 w 4230880"/>
              <a:gd name="connsiteY0" fmla="*/ 1297890 h 6526191"/>
              <a:gd name="connsiteX1" fmla="*/ 2336262 w 4230880"/>
              <a:gd name="connsiteY1" fmla="*/ 0 h 6526191"/>
              <a:gd name="connsiteX2" fmla="*/ 3634151 w 4230880"/>
              <a:gd name="connsiteY2" fmla="*/ 1297890 h 6526191"/>
              <a:gd name="connsiteX3" fmla="*/ 2925828 w 4230880"/>
              <a:gd name="connsiteY3" fmla="*/ 1297890 h 6526191"/>
              <a:gd name="connsiteX4" fmla="*/ 4220238 w 4230880"/>
              <a:gd name="connsiteY4" fmla="*/ 5702324 h 6526191"/>
              <a:gd name="connsiteX5" fmla="*/ 48523 w 4230880"/>
              <a:gd name="connsiteY5" fmla="*/ 5702324 h 6526191"/>
              <a:gd name="connsiteX6" fmla="*/ 1746695 w 4230880"/>
              <a:gd name="connsiteY6" fmla="*/ 1297890 h 6526191"/>
              <a:gd name="connsiteX7" fmla="*/ 1038372 w 4230880"/>
              <a:gd name="connsiteY7" fmla="*/ 1297890 h 6526191"/>
              <a:gd name="connsiteX0" fmla="*/ 1032499 w 4337782"/>
              <a:gd name="connsiteY0" fmla="*/ 1297890 h 6460536"/>
              <a:gd name="connsiteX1" fmla="*/ 2330389 w 4337782"/>
              <a:gd name="connsiteY1" fmla="*/ 0 h 6460536"/>
              <a:gd name="connsiteX2" fmla="*/ 3628278 w 4337782"/>
              <a:gd name="connsiteY2" fmla="*/ 1297890 h 6460536"/>
              <a:gd name="connsiteX3" fmla="*/ 2919955 w 4337782"/>
              <a:gd name="connsiteY3" fmla="*/ 1297890 h 6460536"/>
              <a:gd name="connsiteX4" fmla="*/ 4214365 w 4337782"/>
              <a:gd name="connsiteY4" fmla="*/ 5702324 h 6460536"/>
              <a:gd name="connsiteX5" fmla="*/ 42650 w 4337782"/>
              <a:gd name="connsiteY5" fmla="*/ 5702324 h 6460536"/>
              <a:gd name="connsiteX6" fmla="*/ 1740822 w 4337782"/>
              <a:gd name="connsiteY6" fmla="*/ 1297890 h 6460536"/>
              <a:gd name="connsiteX7" fmla="*/ 1032499 w 4337782"/>
              <a:gd name="connsiteY7" fmla="*/ 1297890 h 6460536"/>
              <a:gd name="connsiteX0" fmla="*/ 1032499 w 4337782"/>
              <a:gd name="connsiteY0" fmla="*/ 1297890 h 6460536"/>
              <a:gd name="connsiteX1" fmla="*/ 2330389 w 4337782"/>
              <a:gd name="connsiteY1" fmla="*/ 0 h 6460536"/>
              <a:gd name="connsiteX2" fmla="*/ 3628278 w 4337782"/>
              <a:gd name="connsiteY2" fmla="*/ 1297890 h 6460536"/>
              <a:gd name="connsiteX3" fmla="*/ 2919955 w 4337782"/>
              <a:gd name="connsiteY3" fmla="*/ 1297890 h 6460536"/>
              <a:gd name="connsiteX4" fmla="*/ 4214365 w 4337782"/>
              <a:gd name="connsiteY4" fmla="*/ 5702324 h 6460536"/>
              <a:gd name="connsiteX5" fmla="*/ 42650 w 4337782"/>
              <a:gd name="connsiteY5" fmla="*/ 5702324 h 6460536"/>
              <a:gd name="connsiteX6" fmla="*/ 1740822 w 4337782"/>
              <a:gd name="connsiteY6" fmla="*/ 1297890 h 6460536"/>
              <a:gd name="connsiteX7" fmla="*/ 1032499 w 4337782"/>
              <a:gd name="connsiteY7" fmla="*/ 1297890 h 6460536"/>
              <a:gd name="connsiteX0" fmla="*/ 1032499 w 4337782"/>
              <a:gd name="connsiteY0" fmla="*/ 1297890 h 6460536"/>
              <a:gd name="connsiteX1" fmla="*/ 2330389 w 4337782"/>
              <a:gd name="connsiteY1" fmla="*/ 0 h 6460536"/>
              <a:gd name="connsiteX2" fmla="*/ 3628278 w 4337782"/>
              <a:gd name="connsiteY2" fmla="*/ 1297890 h 6460536"/>
              <a:gd name="connsiteX3" fmla="*/ 2919955 w 4337782"/>
              <a:gd name="connsiteY3" fmla="*/ 1297890 h 6460536"/>
              <a:gd name="connsiteX4" fmla="*/ 4214365 w 4337782"/>
              <a:gd name="connsiteY4" fmla="*/ 5702324 h 6460536"/>
              <a:gd name="connsiteX5" fmla="*/ 42650 w 4337782"/>
              <a:gd name="connsiteY5" fmla="*/ 5702324 h 6460536"/>
              <a:gd name="connsiteX6" fmla="*/ 1740822 w 4337782"/>
              <a:gd name="connsiteY6" fmla="*/ 1297890 h 6460536"/>
              <a:gd name="connsiteX7" fmla="*/ 1032499 w 4337782"/>
              <a:gd name="connsiteY7" fmla="*/ 1297890 h 6460536"/>
              <a:gd name="connsiteX0" fmla="*/ 1032499 w 4337782"/>
              <a:gd name="connsiteY0" fmla="*/ 1297890 h 6460536"/>
              <a:gd name="connsiteX1" fmla="*/ 2330389 w 4337782"/>
              <a:gd name="connsiteY1" fmla="*/ 0 h 6460536"/>
              <a:gd name="connsiteX2" fmla="*/ 3628278 w 4337782"/>
              <a:gd name="connsiteY2" fmla="*/ 1297890 h 6460536"/>
              <a:gd name="connsiteX3" fmla="*/ 2919955 w 4337782"/>
              <a:gd name="connsiteY3" fmla="*/ 1297890 h 6460536"/>
              <a:gd name="connsiteX4" fmla="*/ 4214365 w 4337782"/>
              <a:gd name="connsiteY4" fmla="*/ 5702324 h 6460536"/>
              <a:gd name="connsiteX5" fmla="*/ 42650 w 4337782"/>
              <a:gd name="connsiteY5" fmla="*/ 5702324 h 6460536"/>
              <a:gd name="connsiteX6" fmla="*/ 1740822 w 4337782"/>
              <a:gd name="connsiteY6" fmla="*/ 1297890 h 6460536"/>
              <a:gd name="connsiteX7" fmla="*/ 1032499 w 4337782"/>
              <a:gd name="connsiteY7" fmla="*/ 1297890 h 6460536"/>
              <a:gd name="connsiteX0" fmla="*/ 1060155 w 4242021"/>
              <a:gd name="connsiteY0" fmla="*/ 1297890 h 6183967"/>
              <a:gd name="connsiteX1" fmla="*/ 2358045 w 4242021"/>
              <a:gd name="connsiteY1" fmla="*/ 0 h 6183967"/>
              <a:gd name="connsiteX2" fmla="*/ 3655934 w 4242021"/>
              <a:gd name="connsiteY2" fmla="*/ 1297890 h 6183967"/>
              <a:gd name="connsiteX3" fmla="*/ 2947611 w 4242021"/>
              <a:gd name="connsiteY3" fmla="*/ 1297890 h 6183967"/>
              <a:gd name="connsiteX4" fmla="*/ 4242021 w 4242021"/>
              <a:gd name="connsiteY4" fmla="*/ 5702324 h 6183967"/>
              <a:gd name="connsiteX5" fmla="*/ 70306 w 4242021"/>
              <a:gd name="connsiteY5" fmla="*/ 5702324 h 6183967"/>
              <a:gd name="connsiteX6" fmla="*/ 1768478 w 4242021"/>
              <a:gd name="connsiteY6" fmla="*/ 1297890 h 6183967"/>
              <a:gd name="connsiteX7" fmla="*/ 1060155 w 4242021"/>
              <a:gd name="connsiteY7" fmla="*/ 1297890 h 6183967"/>
              <a:gd name="connsiteX0" fmla="*/ 989849 w 4171715"/>
              <a:gd name="connsiteY0" fmla="*/ 1297890 h 5702324"/>
              <a:gd name="connsiteX1" fmla="*/ 2287739 w 4171715"/>
              <a:gd name="connsiteY1" fmla="*/ 0 h 5702324"/>
              <a:gd name="connsiteX2" fmla="*/ 3585628 w 4171715"/>
              <a:gd name="connsiteY2" fmla="*/ 1297890 h 5702324"/>
              <a:gd name="connsiteX3" fmla="*/ 2877305 w 4171715"/>
              <a:gd name="connsiteY3" fmla="*/ 1297890 h 5702324"/>
              <a:gd name="connsiteX4" fmla="*/ 4171715 w 4171715"/>
              <a:gd name="connsiteY4" fmla="*/ 5702324 h 5702324"/>
              <a:gd name="connsiteX5" fmla="*/ 0 w 4171715"/>
              <a:gd name="connsiteY5" fmla="*/ 5702324 h 5702324"/>
              <a:gd name="connsiteX6" fmla="*/ 1698172 w 4171715"/>
              <a:gd name="connsiteY6" fmla="*/ 1297890 h 5702324"/>
              <a:gd name="connsiteX7" fmla="*/ 989849 w 4171715"/>
              <a:gd name="connsiteY7" fmla="*/ 1297890 h 5702324"/>
              <a:gd name="connsiteX0" fmla="*/ 989849 w 4253147"/>
              <a:gd name="connsiteY0" fmla="*/ 1297890 h 5737574"/>
              <a:gd name="connsiteX1" fmla="*/ 2287739 w 4253147"/>
              <a:gd name="connsiteY1" fmla="*/ 0 h 5737574"/>
              <a:gd name="connsiteX2" fmla="*/ 3585628 w 4253147"/>
              <a:gd name="connsiteY2" fmla="*/ 1297890 h 5737574"/>
              <a:gd name="connsiteX3" fmla="*/ 2877305 w 4253147"/>
              <a:gd name="connsiteY3" fmla="*/ 1297890 h 5737574"/>
              <a:gd name="connsiteX4" fmla="*/ 4253147 w 4253147"/>
              <a:gd name="connsiteY4" fmla="*/ 5737574 h 5737574"/>
              <a:gd name="connsiteX5" fmla="*/ 0 w 4253147"/>
              <a:gd name="connsiteY5" fmla="*/ 5702324 h 5737574"/>
              <a:gd name="connsiteX6" fmla="*/ 1698172 w 4253147"/>
              <a:gd name="connsiteY6" fmla="*/ 1297890 h 5737574"/>
              <a:gd name="connsiteX7" fmla="*/ 989849 w 4253147"/>
              <a:gd name="connsiteY7" fmla="*/ 1297890 h 5737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53147" h="5737574">
                <a:moveTo>
                  <a:pt x="989849" y="1297890"/>
                </a:moveTo>
                <a:lnTo>
                  <a:pt x="2287739" y="0"/>
                </a:lnTo>
                <a:lnTo>
                  <a:pt x="3585628" y="1297890"/>
                </a:lnTo>
                <a:lnTo>
                  <a:pt x="2877305" y="1297890"/>
                </a:lnTo>
                <a:cubicBezTo>
                  <a:pt x="2908973" y="2706659"/>
                  <a:pt x="3164576" y="4281304"/>
                  <a:pt x="4253147" y="5737574"/>
                </a:cubicBezTo>
                <a:cubicBezTo>
                  <a:pt x="2795645" y="5727795"/>
                  <a:pt x="1466460" y="5674632"/>
                  <a:pt x="0" y="5702324"/>
                </a:cubicBezTo>
                <a:cubicBezTo>
                  <a:pt x="1626919" y="4301473"/>
                  <a:pt x="1650671" y="2449360"/>
                  <a:pt x="1698172" y="1297890"/>
                </a:cubicBezTo>
                <a:lnTo>
                  <a:pt x="989849" y="1297890"/>
                </a:lnTo>
                <a:close/>
              </a:path>
            </a:pathLst>
          </a:custGeom>
          <a:gradFill>
            <a:gsLst>
              <a:gs pos="0">
                <a:srgbClr val="6BDBFA">
                  <a:alpha val="63000"/>
                </a:srgbClr>
              </a:gs>
              <a:gs pos="88000">
                <a:srgbClr val="6BDBFA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dirty="0">
              <a:latin typeface="OPPOSans M" panose="00020600040101010101" pitchFamily="18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A6732EEA-88E3-434B-A9F2-2BA64BC9D49F}"/>
              </a:ext>
            </a:extLst>
          </p:cNvPr>
          <p:cNvGrpSpPr/>
          <p:nvPr/>
        </p:nvGrpSpPr>
        <p:grpSpPr>
          <a:xfrm>
            <a:off x="4291965" y="4110596"/>
            <a:ext cx="3645724" cy="1789907"/>
            <a:chOff x="4291965" y="4110596"/>
            <a:chExt cx="3645724" cy="1789907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0994EA04-C12B-4FC5-A09F-5461B5EF64BD}"/>
                </a:ext>
              </a:extLst>
            </p:cNvPr>
            <p:cNvSpPr/>
            <p:nvPr/>
          </p:nvSpPr>
          <p:spPr>
            <a:xfrm>
              <a:off x="4291965" y="4140858"/>
              <a:ext cx="3645724" cy="1759645"/>
            </a:xfrm>
            <a:prstGeom prst="rect">
              <a:avLst/>
            </a:prstGeom>
            <a:noFill/>
            <a:ln>
              <a:gradFill>
                <a:gsLst>
                  <a:gs pos="0">
                    <a:srgbClr val="49598D"/>
                  </a:gs>
                  <a:gs pos="100000">
                    <a:srgbClr val="5D8F9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0C70A377-4DC5-4B4D-8EE9-45D58DDEB10C}"/>
                </a:ext>
              </a:extLst>
            </p:cNvPr>
            <p:cNvSpPr txBox="1"/>
            <p:nvPr/>
          </p:nvSpPr>
          <p:spPr>
            <a:xfrm>
              <a:off x="4291966" y="4110596"/>
              <a:ext cx="3645723" cy="17141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OPPOSans B" panose="00020600040101010101" pitchFamily="18" charset="-122"/>
                </a:rPr>
                <a:t>市场营销专业出身，知识体系健全，对新运营推广兴趣浓</a:t>
              </a:r>
              <a:endParaRPr lang="en-US" altLang="zh-CN" b="0" i="0" dirty="0">
                <a:solidFill>
                  <a:schemeClr val="bg1"/>
                </a:solidFill>
                <a:effectLst/>
                <a:latin typeface="OPPOSans B" panose="00020600040101010101" pitchFamily="18" charset="-122"/>
              </a:endParaRPr>
            </a:p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OPPOSans B" panose="00020600040101010101" pitchFamily="18" charset="-122"/>
                </a:rPr>
                <a:t>拥有较强的跨部门沟通能力、团队协作能力、逻辑思维能力</a:t>
              </a:r>
              <a:endParaRPr lang="zh-CN" altLang="en-US" dirty="0">
                <a:solidFill>
                  <a:schemeClr val="bg1"/>
                </a:solidFill>
                <a:latin typeface="OPPOSans M" panose="00020600040101010101" pitchFamily="18" charset="-122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E64EE1D5-0D3B-41E6-9F47-DD3FCAAB24D0}"/>
              </a:ext>
            </a:extLst>
          </p:cNvPr>
          <p:cNvGrpSpPr/>
          <p:nvPr/>
        </p:nvGrpSpPr>
        <p:grpSpPr>
          <a:xfrm>
            <a:off x="9375953" y="3971635"/>
            <a:ext cx="1928868" cy="1928868"/>
            <a:chOff x="1953179" y="1570947"/>
            <a:chExt cx="1928868" cy="1928868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EFFAEDAD-C54E-4E4C-8A69-969E27F570E0}"/>
                </a:ext>
              </a:extLst>
            </p:cNvPr>
            <p:cNvSpPr/>
            <p:nvPr/>
          </p:nvSpPr>
          <p:spPr>
            <a:xfrm>
              <a:off x="1953179" y="1570947"/>
              <a:ext cx="1928868" cy="1928868"/>
            </a:xfrm>
            <a:prstGeom prst="ellipse">
              <a:avLst/>
            </a:prstGeom>
            <a:noFill/>
            <a:ln w="19050">
              <a:gradFill>
                <a:gsLst>
                  <a:gs pos="26000">
                    <a:srgbClr val="49598D"/>
                  </a:gs>
                  <a:gs pos="100000">
                    <a:srgbClr val="5E909A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969E5192-0AF3-461C-8BDA-60DE3F0FBED9}"/>
                </a:ext>
              </a:extLst>
            </p:cNvPr>
            <p:cNvSpPr/>
            <p:nvPr/>
          </p:nvSpPr>
          <p:spPr>
            <a:xfrm>
              <a:off x="2026607" y="1644377"/>
              <a:ext cx="1782008" cy="1782008"/>
            </a:xfrm>
            <a:prstGeom prst="ellipse">
              <a:avLst/>
            </a:prstGeom>
            <a:noFill/>
            <a:ln w="19050">
              <a:gradFill>
                <a:gsLst>
                  <a:gs pos="26000">
                    <a:srgbClr val="49598D">
                      <a:alpha val="0"/>
                    </a:srgbClr>
                  </a:gs>
                  <a:gs pos="100000">
                    <a:srgbClr val="5E909A"/>
                  </a:gs>
                </a:gsLst>
                <a:lin ang="5400000" scaled="1"/>
              </a:gra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D7CEBD85-E51E-481E-920A-51A1A4E2D510}"/>
                </a:ext>
              </a:extLst>
            </p:cNvPr>
            <p:cNvSpPr/>
            <p:nvPr/>
          </p:nvSpPr>
          <p:spPr>
            <a:xfrm>
              <a:off x="2156445" y="1796843"/>
              <a:ext cx="1522331" cy="1462298"/>
            </a:xfrm>
            <a:prstGeom prst="ellipse">
              <a:avLst/>
            </a:prstGeom>
            <a:noFill/>
            <a:ln w="12700">
              <a:gradFill>
                <a:gsLst>
                  <a:gs pos="45000">
                    <a:srgbClr val="49598D">
                      <a:alpha val="50000"/>
                    </a:srgbClr>
                  </a:gs>
                  <a:gs pos="100000">
                    <a:srgbClr val="5E909A">
                      <a:alpha val="10000"/>
                    </a:srgbClr>
                  </a:gs>
                </a:gsLst>
                <a:lin ang="5400000" scaled="1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69C060C9-8BCD-4E04-82C7-57354024A688}"/>
                </a:ext>
              </a:extLst>
            </p:cNvPr>
            <p:cNvSpPr/>
            <p:nvPr/>
          </p:nvSpPr>
          <p:spPr>
            <a:xfrm>
              <a:off x="2297807" y="1932631"/>
              <a:ext cx="1239606" cy="1190722"/>
            </a:xfrm>
            <a:prstGeom prst="ellipse">
              <a:avLst/>
            </a:prstGeom>
            <a:gradFill>
              <a:gsLst>
                <a:gs pos="45000">
                  <a:srgbClr val="49598D">
                    <a:alpha val="50000"/>
                  </a:srgbClr>
                </a:gs>
                <a:gs pos="100000">
                  <a:srgbClr val="5E909A">
                    <a:alpha val="10000"/>
                  </a:srgbClr>
                </a:gs>
              </a:gsLst>
              <a:lin ang="5400000" scaled="1"/>
            </a:gradFill>
            <a:ln w="1270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1BCD1FB4-4640-4501-A7C9-24B53BD19EEA}"/>
                </a:ext>
              </a:extLst>
            </p:cNvPr>
            <p:cNvSpPr txBox="1"/>
            <p:nvPr/>
          </p:nvSpPr>
          <p:spPr>
            <a:xfrm>
              <a:off x="2474515" y="1955096"/>
              <a:ext cx="888766" cy="1146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127000" dist="63500" dir="18900000" algn="bl" rotWithShape="0">
                      <a:schemeClr val="accent1">
                        <a:lumMod val="75000"/>
                        <a:alpha val="40000"/>
                      </a:schemeClr>
                    </a:outerShdw>
                  </a:effectLst>
                  <a:latin typeface="OPPOSans M" panose="00020600040101010101" pitchFamily="18" charset="-122"/>
                </a:rPr>
                <a:t>综合能力</a:t>
              </a:r>
            </a:p>
          </p:txBody>
        </p:sp>
      </p:grpSp>
      <p:sp>
        <p:nvSpPr>
          <p:cNvPr id="41" name="箭头: 上 10">
            <a:extLst>
              <a:ext uri="{FF2B5EF4-FFF2-40B4-BE49-F238E27FC236}">
                <a16:creationId xmlns:a16="http://schemas.microsoft.com/office/drawing/2014/main" xmlns="" id="{DA5BC9DD-FDE9-4424-B7FD-95AF39009CBA}"/>
              </a:ext>
            </a:extLst>
          </p:cNvPr>
          <p:cNvSpPr/>
          <p:nvPr/>
        </p:nvSpPr>
        <p:spPr>
          <a:xfrm rot="16200000" flipH="1">
            <a:off x="8269697" y="4262216"/>
            <a:ext cx="776999" cy="1294151"/>
          </a:xfrm>
          <a:custGeom>
            <a:avLst/>
            <a:gdLst>
              <a:gd name="connsiteX0" fmla="*/ 0 w 2595779"/>
              <a:gd name="connsiteY0" fmla="*/ 1297890 h 4562294"/>
              <a:gd name="connsiteX1" fmla="*/ 1297890 w 2595779"/>
              <a:gd name="connsiteY1" fmla="*/ 0 h 4562294"/>
              <a:gd name="connsiteX2" fmla="*/ 2595779 w 2595779"/>
              <a:gd name="connsiteY2" fmla="*/ 1297890 h 4562294"/>
              <a:gd name="connsiteX3" fmla="*/ 1887456 w 2595779"/>
              <a:gd name="connsiteY3" fmla="*/ 1297890 h 4562294"/>
              <a:gd name="connsiteX4" fmla="*/ 1887456 w 2595779"/>
              <a:gd name="connsiteY4" fmla="*/ 4562294 h 4562294"/>
              <a:gd name="connsiteX5" fmla="*/ 708323 w 2595779"/>
              <a:gd name="connsiteY5" fmla="*/ 4562294 h 4562294"/>
              <a:gd name="connsiteX6" fmla="*/ 708323 w 2595779"/>
              <a:gd name="connsiteY6" fmla="*/ 1297890 h 4562294"/>
              <a:gd name="connsiteX7" fmla="*/ 0 w 2595779"/>
              <a:gd name="connsiteY7" fmla="*/ 1297890 h 4562294"/>
              <a:gd name="connsiteX0" fmla="*/ 182327 w 2778106"/>
              <a:gd name="connsiteY0" fmla="*/ 1297890 h 4562294"/>
              <a:gd name="connsiteX1" fmla="*/ 1480217 w 2778106"/>
              <a:gd name="connsiteY1" fmla="*/ 0 h 4562294"/>
              <a:gd name="connsiteX2" fmla="*/ 2778106 w 2778106"/>
              <a:gd name="connsiteY2" fmla="*/ 1297890 h 4562294"/>
              <a:gd name="connsiteX3" fmla="*/ 2069783 w 2778106"/>
              <a:gd name="connsiteY3" fmla="*/ 1297890 h 4562294"/>
              <a:gd name="connsiteX4" fmla="*/ 2069783 w 2778106"/>
              <a:gd name="connsiteY4" fmla="*/ 4562294 h 4562294"/>
              <a:gd name="connsiteX5" fmla="*/ 0 w 2778106"/>
              <a:gd name="connsiteY5" fmla="*/ 4467291 h 4562294"/>
              <a:gd name="connsiteX6" fmla="*/ 890650 w 2778106"/>
              <a:gd name="connsiteY6" fmla="*/ 1297890 h 4562294"/>
              <a:gd name="connsiteX7" fmla="*/ 182327 w 2778106"/>
              <a:gd name="connsiteY7" fmla="*/ 1297890 h 4562294"/>
              <a:gd name="connsiteX0" fmla="*/ 182327 w 2778106"/>
              <a:gd name="connsiteY0" fmla="*/ 1297890 h 4562294"/>
              <a:gd name="connsiteX1" fmla="*/ 1480217 w 2778106"/>
              <a:gd name="connsiteY1" fmla="*/ 0 h 4562294"/>
              <a:gd name="connsiteX2" fmla="*/ 2778106 w 2778106"/>
              <a:gd name="connsiteY2" fmla="*/ 1297890 h 4562294"/>
              <a:gd name="connsiteX3" fmla="*/ 2069783 w 2778106"/>
              <a:gd name="connsiteY3" fmla="*/ 1297890 h 4562294"/>
              <a:gd name="connsiteX4" fmla="*/ 2069783 w 2778106"/>
              <a:gd name="connsiteY4" fmla="*/ 4562294 h 4562294"/>
              <a:gd name="connsiteX5" fmla="*/ 0 w 2778106"/>
              <a:gd name="connsiteY5" fmla="*/ 4467291 h 4562294"/>
              <a:gd name="connsiteX6" fmla="*/ 890650 w 2778106"/>
              <a:gd name="connsiteY6" fmla="*/ 1297890 h 4562294"/>
              <a:gd name="connsiteX7" fmla="*/ 182327 w 2778106"/>
              <a:gd name="connsiteY7" fmla="*/ 1297890 h 4562294"/>
              <a:gd name="connsiteX0" fmla="*/ 193316 w 2789095"/>
              <a:gd name="connsiteY0" fmla="*/ 1297890 h 4562294"/>
              <a:gd name="connsiteX1" fmla="*/ 1491206 w 2789095"/>
              <a:gd name="connsiteY1" fmla="*/ 0 h 4562294"/>
              <a:gd name="connsiteX2" fmla="*/ 2789095 w 2789095"/>
              <a:gd name="connsiteY2" fmla="*/ 1297890 h 4562294"/>
              <a:gd name="connsiteX3" fmla="*/ 2080772 w 2789095"/>
              <a:gd name="connsiteY3" fmla="*/ 1297890 h 4562294"/>
              <a:gd name="connsiteX4" fmla="*/ 2080772 w 2789095"/>
              <a:gd name="connsiteY4" fmla="*/ 4562294 h 4562294"/>
              <a:gd name="connsiteX5" fmla="*/ 10989 w 2789095"/>
              <a:gd name="connsiteY5" fmla="*/ 4467291 h 4562294"/>
              <a:gd name="connsiteX6" fmla="*/ 901639 w 2789095"/>
              <a:gd name="connsiteY6" fmla="*/ 1297890 h 4562294"/>
              <a:gd name="connsiteX7" fmla="*/ 193316 w 2789095"/>
              <a:gd name="connsiteY7" fmla="*/ 1297890 h 4562294"/>
              <a:gd name="connsiteX0" fmla="*/ 291879 w 2887658"/>
              <a:gd name="connsiteY0" fmla="*/ 1297890 h 4969416"/>
              <a:gd name="connsiteX1" fmla="*/ 1589769 w 2887658"/>
              <a:gd name="connsiteY1" fmla="*/ 0 h 4969416"/>
              <a:gd name="connsiteX2" fmla="*/ 2887658 w 2887658"/>
              <a:gd name="connsiteY2" fmla="*/ 1297890 h 4969416"/>
              <a:gd name="connsiteX3" fmla="*/ 2179335 w 2887658"/>
              <a:gd name="connsiteY3" fmla="*/ 1297890 h 4969416"/>
              <a:gd name="connsiteX4" fmla="*/ 2179335 w 2887658"/>
              <a:gd name="connsiteY4" fmla="*/ 4562294 h 4969416"/>
              <a:gd name="connsiteX5" fmla="*/ 109552 w 2887658"/>
              <a:gd name="connsiteY5" fmla="*/ 4467291 h 4969416"/>
              <a:gd name="connsiteX6" fmla="*/ 1000202 w 2887658"/>
              <a:gd name="connsiteY6" fmla="*/ 1297890 h 4969416"/>
              <a:gd name="connsiteX7" fmla="*/ 291879 w 2887658"/>
              <a:gd name="connsiteY7" fmla="*/ 1297890 h 4969416"/>
              <a:gd name="connsiteX0" fmla="*/ 291879 w 2887658"/>
              <a:gd name="connsiteY0" fmla="*/ 1297890 h 4969416"/>
              <a:gd name="connsiteX1" fmla="*/ 1589769 w 2887658"/>
              <a:gd name="connsiteY1" fmla="*/ 0 h 4969416"/>
              <a:gd name="connsiteX2" fmla="*/ 2887658 w 2887658"/>
              <a:gd name="connsiteY2" fmla="*/ 1297890 h 4969416"/>
              <a:gd name="connsiteX3" fmla="*/ 2179335 w 2887658"/>
              <a:gd name="connsiteY3" fmla="*/ 1297890 h 4969416"/>
              <a:gd name="connsiteX4" fmla="*/ 2179335 w 2887658"/>
              <a:gd name="connsiteY4" fmla="*/ 4562294 h 4969416"/>
              <a:gd name="connsiteX5" fmla="*/ 109552 w 2887658"/>
              <a:gd name="connsiteY5" fmla="*/ 4467291 h 4969416"/>
              <a:gd name="connsiteX6" fmla="*/ 1000202 w 2887658"/>
              <a:gd name="connsiteY6" fmla="*/ 1297890 h 4969416"/>
              <a:gd name="connsiteX7" fmla="*/ 291879 w 2887658"/>
              <a:gd name="connsiteY7" fmla="*/ 1297890 h 4969416"/>
              <a:gd name="connsiteX0" fmla="*/ 262816 w 3029046"/>
              <a:gd name="connsiteY0" fmla="*/ 1297890 h 5221677"/>
              <a:gd name="connsiteX1" fmla="*/ 1560706 w 3029046"/>
              <a:gd name="connsiteY1" fmla="*/ 0 h 5221677"/>
              <a:gd name="connsiteX2" fmla="*/ 2858595 w 3029046"/>
              <a:gd name="connsiteY2" fmla="*/ 1297890 h 5221677"/>
              <a:gd name="connsiteX3" fmla="*/ 2150272 w 3029046"/>
              <a:gd name="connsiteY3" fmla="*/ 1297890 h 5221677"/>
              <a:gd name="connsiteX4" fmla="*/ 3029046 w 3029046"/>
              <a:gd name="connsiteY4" fmla="*/ 5167935 h 5221677"/>
              <a:gd name="connsiteX5" fmla="*/ 80489 w 3029046"/>
              <a:gd name="connsiteY5" fmla="*/ 4467291 h 5221677"/>
              <a:gd name="connsiteX6" fmla="*/ 971139 w 3029046"/>
              <a:gd name="connsiteY6" fmla="*/ 1297890 h 5221677"/>
              <a:gd name="connsiteX7" fmla="*/ 262816 w 3029046"/>
              <a:gd name="connsiteY7" fmla="*/ 1297890 h 5221677"/>
              <a:gd name="connsiteX0" fmla="*/ 890973 w 3657203"/>
              <a:gd name="connsiteY0" fmla="*/ 1297890 h 5707766"/>
              <a:gd name="connsiteX1" fmla="*/ 2188863 w 3657203"/>
              <a:gd name="connsiteY1" fmla="*/ 0 h 5707766"/>
              <a:gd name="connsiteX2" fmla="*/ 3486752 w 3657203"/>
              <a:gd name="connsiteY2" fmla="*/ 1297890 h 5707766"/>
              <a:gd name="connsiteX3" fmla="*/ 2778429 w 3657203"/>
              <a:gd name="connsiteY3" fmla="*/ 1297890 h 5707766"/>
              <a:gd name="connsiteX4" fmla="*/ 3657203 w 3657203"/>
              <a:gd name="connsiteY4" fmla="*/ 5167935 h 5707766"/>
              <a:gd name="connsiteX5" fmla="*/ 67378 w 3657203"/>
              <a:gd name="connsiteY5" fmla="*/ 5251062 h 5707766"/>
              <a:gd name="connsiteX6" fmla="*/ 1599296 w 3657203"/>
              <a:gd name="connsiteY6" fmla="*/ 1297890 h 5707766"/>
              <a:gd name="connsiteX7" fmla="*/ 890973 w 3657203"/>
              <a:gd name="connsiteY7" fmla="*/ 1297890 h 5707766"/>
              <a:gd name="connsiteX0" fmla="*/ 877951 w 3656162"/>
              <a:gd name="connsiteY0" fmla="*/ 1297890 h 6034264"/>
              <a:gd name="connsiteX1" fmla="*/ 2175841 w 3656162"/>
              <a:gd name="connsiteY1" fmla="*/ 0 h 6034264"/>
              <a:gd name="connsiteX2" fmla="*/ 3473730 w 3656162"/>
              <a:gd name="connsiteY2" fmla="*/ 1297890 h 6034264"/>
              <a:gd name="connsiteX3" fmla="*/ 2765407 w 3656162"/>
              <a:gd name="connsiteY3" fmla="*/ 1297890 h 6034264"/>
              <a:gd name="connsiteX4" fmla="*/ 3644181 w 3656162"/>
              <a:gd name="connsiteY4" fmla="*/ 5167935 h 6034264"/>
              <a:gd name="connsiteX5" fmla="*/ 54356 w 3656162"/>
              <a:gd name="connsiteY5" fmla="*/ 5251062 h 6034264"/>
              <a:gd name="connsiteX6" fmla="*/ 1586274 w 3656162"/>
              <a:gd name="connsiteY6" fmla="*/ 1297890 h 6034264"/>
              <a:gd name="connsiteX7" fmla="*/ 877951 w 3656162"/>
              <a:gd name="connsiteY7" fmla="*/ 1297890 h 6034264"/>
              <a:gd name="connsiteX0" fmla="*/ 877951 w 3656162"/>
              <a:gd name="connsiteY0" fmla="*/ 1297890 h 6034264"/>
              <a:gd name="connsiteX1" fmla="*/ 2175841 w 3656162"/>
              <a:gd name="connsiteY1" fmla="*/ 0 h 6034264"/>
              <a:gd name="connsiteX2" fmla="*/ 3473730 w 3656162"/>
              <a:gd name="connsiteY2" fmla="*/ 1297890 h 6034264"/>
              <a:gd name="connsiteX3" fmla="*/ 2765407 w 3656162"/>
              <a:gd name="connsiteY3" fmla="*/ 1297890 h 6034264"/>
              <a:gd name="connsiteX4" fmla="*/ 3644181 w 3656162"/>
              <a:gd name="connsiteY4" fmla="*/ 5167935 h 6034264"/>
              <a:gd name="connsiteX5" fmla="*/ 54356 w 3656162"/>
              <a:gd name="connsiteY5" fmla="*/ 5251062 h 6034264"/>
              <a:gd name="connsiteX6" fmla="*/ 1586274 w 3656162"/>
              <a:gd name="connsiteY6" fmla="*/ 1297890 h 6034264"/>
              <a:gd name="connsiteX7" fmla="*/ 877951 w 3656162"/>
              <a:gd name="connsiteY7" fmla="*/ 1297890 h 6034264"/>
              <a:gd name="connsiteX0" fmla="*/ 873654 w 4066513"/>
              <a:gd name="connsiteY0" fmla="*/ 1297890 h 6335802"/>
              <a:gd name="connsiteX1" fmla="*/ 2171544 w 4066513"/>
              <a:gd name="connsiteY1" fmla="*/ 0 h 6335802"/>
              <a:gd name="connsiteX2" fmla="*/ 3469433 w 4066513"/>
              <a:gd name="connsiteY2" fmla="*/ 1297890 h 6335802"/>
              <a:gd name="connsiteX3" fmla="*/ 2761110 w 4066513"/>
              <a:gd name="connsiteY3" fmla="*/ 1297890 h 6335802"/>
              <a:gd name="connsiteX4" fmla="*/ 4055520 w 4066513"/>
              <a:gd name="connsiteY4" fmla="*/ 5702324 h 6335802"/>
              <a:gd name="connsiteX5" fmla="*/ 50059 w 4066513"/>
              <a:gd name="connsiteY5" fmla="*/ 5251062 h 6335802"/>
              <a:gd name="connsiteX6" fmla="*/ 1581977 w 4066513"/>
              <a:gd name="connsiteY6" fmla="*/ 1297890 h 6335802"/>
              <a:gd name="connsiteX7" fmla="*/ 873654 w 4066513"/>
              <a:gd name="connsiteY7" fmla="*/ 1297890 h 6335802"/>
              <a:gd name="connsiteX0" fmla="*/ 873654 w 4066513"/>
              <a:gd name="connsiteY0" fmla="*/ 1297890 h 6335802"/>
              <a:gd name="connsiteX1" fmla="*/ 2171544 w 4066513"/>
              <a:gd name="connsiteY1" fmla="*/ 0 h 6335802"/>
              <a:gd name="connsiteX2" fmla="*/ 3469433 w 4066513"/>
              <a:gd name="connsiteY2" fmla="*/ 1297890 h 6335802"/>
              <a:gd name="connsiteX3" fmla="*/ 2761110 w 4066513"/>
              <a:gd name="connsiteY3" fmla="*/ 1297890 h 6335802"/>
              <a:gd name="connsiteX4" fmla="*/ 4055520 w 4066513"/>
              <a:gd name="connsiteY4" fmla="*/ 5702324 h 6335802"/>
              <a:gd name="connsiteX5" fmla="*/ 50059 w 4066513"/>
              <a:gd name="connsiteY5" fmla="*/ 5251062 h 6335802"/>
              <a:gd name="connsiteX6" fmla="*/ 1581977 w 4066513"/>
              <a:gd name="connsiteY6" fmla="*/ 1297890 h 6335802"/>
              <a:gd name="connsiteX7" fmla="*/ 873654 w 4066513"/>
              <a:gd name="connsiteY7" fmla="*/ 1297890 h 6335802"/>
              <a:gd name="connsiteX0" fmla="*/ 1038372 w 4230880"/>
              <a:gd name="connsiteY0" fmla="*/ 1297890 h 6526191"/>
              <a:gd name="connsiteX1" fmla="*/ 2336262 w 4230880"/>
              <a:gd name="connsiteY1" fmla="*/ 0 h 6526191"/>
              <a:gd name="connsiteX2" fmla="*/ 3634151 w 4230880"/>
              <a:gd name="connsiteY2" fmla="*/ 1297890 h 6526191"/>
              <a:gd name="connsiteX3" fmla="*/ 2925828 w 4230880"/>
              <a:gd name="connsiteY3" fmla="*/ 1297890 h 6526191"/>
              <a:gd name="connsiteX4" fmla="*/ 4220238 w 4230880"/>
              <a:gd name="connsiteY4" fmla="*/ 5702324 h 6526191"/>
              <a:gd name="connsiteX5" fmla="*/ 48523 w 4230880"/>
              <a:gd name="connsiteY5" fmla="*/ 5702324 h 6526191"/>
              <a:gd name="connsiteX6" fmla="*/ 1746695 w 4230880"/>
              <a:gd name="connsiteY6" fmla="*/ 1297890 h 6526191"/>
              <a:gd name="connsiteX7" fmla="*/ 1038372 w 4230880"/>
              <a:gd name="connsiteY7" fmla="*/ 1297890 h 6526191"/>
              <a:gd name="connsiteX0" fmla="*/ 1038372 w 4230880"/>
              <a:gd name="connsiteY0" fmla="*/ 1297890 h 6526191"/>
              <a:gd name="connsiteX1" fmla="*/ 2336262 w 4230880"/>
              <a:gd name="connsiteY1" fmla="*/ 0 h 6526191"/>
              <a:gd name="connsiteX2" fmla="*/ 3634151 w 4230880"/>
              <a:gd name="connsiteY2" fmla="*/ 1297890 h 6526191"/>
              <a:gd name="connsiteX3" fmla="*/ 2925828 w 4230880"/>
              <a:gd name="connsiteY3" fmla="*/ 1297890 h 6526191"/>
              <a:gd name="connsiteX4" fmla="*/ 4220238 w 4230880"/>
              <a:gd name="connsiteY4" fmla="*/ 5702324 h 6526191"/>
              <a:gd name="connsiteX5" fmla="*/ 48523 w 4230880"/>
              <a:gd name="connsiteY5" fmla="*/ 5702324 h 6526191"/>
              <a:gd name="connsiteX6" fmla="*/ 1746695 w 4230880"/>
              <a:gd name="connsiteY6" fmla="*/ 1297890 h 6526191"/>
              <a:gd name="connsiteX7" fmla="*/ 1038372 w 4230880"/>
              <a:gd name="connsiteY7" fmla="*/ 1297890 h 6526191"/>
              <a:gd name="connsiteX0" fmla="*/ 1038372 w 4230880"/>
              <a:gd name="connsiteY0" fmla="*/ 1297890 h 6526191"/>
              <a:gd name="connsiteX1" fmla="*/ 2336262 w 4230880"/>
              <a:gd name="connsiteY1" fmla="*/ 0 h 6526191"/>
              <a:gd name="connsiteX2" fmla="*/ 3634151 w 4230880"/>
              <a:gd name="connsiteY2" fmla="*/ 1297890 h 6526191"/>
              <a:gd name="connsiteX3" fmla="*/ 2925828 w 4230880"/>
              <a:gd name="connsiteY3" fmla="*/ 1297890 h 6526191"/>
              <a:gd name="connsiteX4" fmla="*/ 4220238 w 4230880"/>
              <a:gd name="connsiteY4" fmla="*/ 5702324 h 6526191"/>
              <a:gd name="connsiteX5" fmla="*/ 48523 w 4230880"/>
              <a:gd name="connsiteY5" fmla="*/ 5702324 h 6526191"/>
              <a:gd name="connsiteX6" fmla="*/ 1746695 w 4230880"/>
              <a:gd name="connsiteY6" fmla="*/ 1297890 h 6526191"/>
              <a:gd name="connsiteX7" fmla="*/ 1038372 w 4230880"/>
              <a:gd name="connsiteY7" fmla="*/ 1297890 h 6526191"/>
              <a:gd name="connsiteX0" fmla="*/ 1038372 w 4230880"/>
              <a:gd name="connsiteY0" fmla="*/ 1297890 h 6526191"/>
              <a:gd name="connsiteX1" fmla="*/ 2336262 w 4230880"/>
              <a:gd name="connsiteY1" fmla="*/ 0 h 6526191"/>
              <a:gd name="connsiteX2" fmla="*/ 3634151 w 4230880"/>
              <a:gd name="connsiteY2" fmla="*/ 1297890 h 6526191"/>
              <a:gd name="connsiteX3" fmla="*/ 2925828 w 4230880"/>
              <a:gd name="connsiteY3" fmla="*/ 1297890 h 6526191"/>
              <a:gd name="connsiteX4" fmla="*/ 4220238 w 4230880"/>
              <a:gd name="connsiteY4" fmla="*/ 5702324 h 6526191"/>
              <a:gd name="connsiteX5" fmla="*/ 48523 w 4230880"/>
              <a:gd name="connsiteY5" fmla="*/ 5702324 h 6526191"/>
              <a:gd name="connsiteX6" fmla="*/ 1746695 w 4230880"/>
              <a:gd name="connsiteY6" fmla="*/ 1297890 h 6526191"/>
              <a:gd name="connsiteX7" fmla="*/ 1038372 w 4230880"/>
              <a:gd name="connsiteY7" fmla="*/ 1297890 h 6526191"/>
              <a:gd name="connsiteX0" fmla="*/ 1032499 w 4337782"/>
              <a:gd name="connsiteY0" fmla="*/ 1297890 h 6460536"/>
              <a:gd name="connsiteX1" fmla="*/ 2330389 w 4337782"/>
              <a:gd name="connsiteY1" fmla="*/ 0 h 6460536"/>
              <a:gd name="connsiteX2" fmla="*/ 3628278 w 4337782"/>
              <a:gd name="connsiteY2" fmla="*/ 1297890 h 6460536"/>
              <a:gd name="connsiteX3" fmla="*/ 2919955 w 4337782"/>
              <a:gd name="connsiteY3" fmla="*/ 1297890 h 6460536"/>
              <a:gd name="connsiteX4" fmla="*/ 4214365 w 4337782"/>
              <a:gd name="connsiteY4" fmla="*/ 5702324 h 6460536"/>
              <a:gd name="connsiteX5" fmla="*/ 42650 w 4337782"/>
              <a:gd name="connsiteY5" fmla="*/ 5702324 h 6460536"/>
              <a:gd name="connsiteX6" fmla="*/ 1740822 w 4337782"/>
              <a:gd name="connsiteY6" fmla="*/ 1297890 h 6460536"/>
              <a:gd name="connsiteX7" fmla="*/ 1032499 w 4337782"/>
              <a:gd name="connsiteY7" fmla="*/ 1297890 h 6460536"/>
              <a:gd name="connsiteX0" fmla="*/ 1032499 w 4337782"/>
              <a:gd name="connsiteY0" fmla="*/ 1297890 h 6460536"/>
              <a:gd name="connsiteX1" fmla="*/ 2330389 w 4337782"/>
              <a:gd name="connsiteY1" fmla="*/ 0 h 6460536"/>
              <a:gd name="connsiteX2" fmla="*/ 3628278 w 4337782"/>
              <a:gd name="connsiteY2" fmla="*/ 1297890 h 6460536"/>
              <a:gd name="connsiteX3" fmla="*/ 2919955 w 4337782"/>
              <a:gd name="connsiteY3" fmla="*/ 1297890 h 6460536"/>
              <a:gd name="connsiteX4" fmla="*/ 4214365 w 4337782"/>
              <a:gd name="connsiteY4" fmla="*/ 5702324 h 6460536"/>
              <a:gd name="connsiteX5" fmla="*/ 42650 w 4337782"/>
              <a:gd name="connsiteY5" fmla="*/ 5702324 h 6460536"/>
              <a:gd name="connsiteX6" fmla="*/ 1740822 w 4337782"/>
              <a:gd name="connsiteY6" fmla="*/ 1297890 h 6460536"/>
              <a:gd name="connsiteX7" fmla="*/ 1032499 w 4337782"/>
              <a:gd name="connsiteY7" fmla="*/ 1297890 h 6460536"/>
              <a:gd name="connsiteX0" fmla="*/ 1032499 w 4337782"/>
              <a:gd name="connsiteY0" fmla="*/ 1297890 h 6460536"/>
              <a:gd name="connsiteX1" fmla="*/ 2330389 w 4337782"/>
              <a:gd name="connsiteY1" fmla="*/ 0 h 6460536"/>
              <a:gd name="connsiteX2" fmla="*/ 3628278 w 4337782"/>
              <a:gd name="connsiteY2" fmla="*/ 1297890 h 6460536"/>
              <a:gd name="connsiteX3" fmla="*/ 2919955 w 4337782"/>
              <a:gd name="connsiteY3" fmla="*/ 1297890 h 6460536"/>
              <a:gd name="connsiteX4" fmla="*/ 4214365 w 4337782"/>
              <a:gd name="connsiteY4" fmla="*/ 5702324 h 6460536"/>
              <a:gd name="connsiteX5" fmla="*/ 42650 w 4337782"/>
              <a:gd name="connsiteY5" fmla="*/ 5702324 h 6460536"/>
              <a:gd name="connsiteX6" fmla="*/ 1740822 w 4337782"/>
              <a:gd name="connsiteY6" fmla="*/ 1297890 h 6460536"/>
              <a:gd name="connsiteX7" fmla="*/ 1032499 w 4337782"/>
              <a:gd name="connsiteY7" fmla="*/ 1297890 h 6460536"/>
              <a:gd name="connsiteX0" fmla="*/ 1032499 w 4337782"/>
              <a:gd name="connsiteY0" fmla="*/ 1297890 h 6460536"/>
              <a:gd name="connsiteX1" fmla="*/ 2330389 w 4337782"/>
              <a:gd name="connsiteY1" fmla="*/ 0 h 6460536"/>
              <a:gd name="connsiteX2" fmla="*/ 3628278 w 4337782"/>
              <a:gd name="connsiteY2" fmla="*/ 1297890 h 6460536"/>
              <a:gd name="connsiteX3" fmla="*/ 2919955 w 4337782"/>
              <a:gd name="connsiteY3" fmla="*/ 1297890 h 6460536"/>
              <a:gd name="connsiteX4" fmla="*/ 4214365 w 4337782"/>
              <a:gd name="connsiteY4" fmla="*/ 5702324 h 6460536"/>
              <a:gd name="connsiteX5" fmla="*/ 42650 w 4337782"/>
              <a:gd name="connsiteY5" fmla="*/ 5702324 h 6460536"/>
              <a:gd name="connsiteX6" fmla="*/ 1740822 w 4337782"/>
              <a:gd name="connsiteY6" fmla="*/ 1297890 h 6460536"/>
              <a:gd name="connsiteX7" fmla="*/ 1032499 w 4337782"/>
              <a:gd name="connsiteY7" fmla="*/ 1297890 h 6460536"/>
              <a:gd name="connsiteX0" fmla="*/ 1060155 w 4242021"/>
              <a:gd name="connsiteY0" fmla="*/ 1297890 h 6183967"/>
              <a:gd name="connsiteX1" fmla="*/ 2358045 w 4242021"/>
              <a:gd name="connsiteY1" fmla="*/ 0 h 6183967"/>
              <a:gd name="connsiteX2" fmla="*/ 3655934 w 4242021"/>
              <a:gd name="connsiteY2" fmla="*/ 1297890 h 6183967"/>
              <a:gd name="connsiteX3" fmla="*/ 2947611 w 4242021"/>
              <a:gd name="connsiteY3" fmla="*/ 1297890 h 6183967"/>
              <a:gd name="connsiteX4" fmla="*/ 4242021 w 4242021"/>
              <a:gd name="connsiteY4" fmla="*/ 5702324 h 6183967"/>
              <a:gd name="connsiteX5" fmla="*/ 70306 w 4242021"/>
              <a:gd name="connsiteY5" fmla="*/ 5702324 h 6183967"/>
              <a:gd name="connsiteX6" fmla="*/ 1768478 w 4242021"/>
              <a:gd name="connsiteY6" fmla="*/ 1297890 h 6183967"/>
              <a:gd name="connsiteX7" fmla="*/ 1060155 w 4242021"/>
              <a:gd name="connsiteY7" fmla="*/ 1297890 h 6183967"/>
              <a:gd name="connsiteX0" fmla="*/ 989849 w 4171715"/>
              <a:gd name="connsiteY0" fmla="*/ 1297890 h 5702324"/>
              <a:gd name="connsiteX1" fmla="*/ 2287739 w 4171715"/>
              <a:gd name="connsiteY1" fmla="*/ 0 h 5702324"/>
              <a:gd name="connsiteX2" fmla="*/ 3585628 w 4171715"/>
              <a:gd name="connsiteY2" fmla="*/ 1297890 h 5702324"/>
              <a:gd name="connsiteX3" fmla="*/ 2877305 w 4171715"/>
              <a:gd name="connsiteY3" fmla="*/ 1297890 h 5702324"/>
              <a:gd name="connsiteX4" fmla="*/ 4171715 w 4171715"/>
              <a:gd name="connsiteY4" fmla="*/ 5702324 h 5702324"/>
              <a:gd name="connsiteX5" fmla="*/ 0 w 4171715"/>
              <a:gd name="connsiteY5" fmla="*/ 5702324 h 5702324"/>
              <a:gd name="connsiteX6" fmla="*/ 1698172 w 4171715"/>
              <a:gd name="connsiteY6" fmla="*/ 1297890 h 5702324"/>
              <a:gd name="connsiteX7" fmla="*/ 989849 w 4171715"/>
              <a:gd name="connsiteY7" fmla="*/ 1297890 h 5702324"/>
              <a:gd name="connsiteX0" fmla="*/ 989849 w 4253147"/>
              <a:gd name="connsiteY0" fmla="*/ 1297890 h 5737574"/>
              <a:gd name="connsiteX1" fmla="*/ 2287739 w 4253147"/>
              <a:gd name="connsiteY1" fmla="*/ 0 h 5737574"/>
              <a:gd name="connsiteX2" fmla="*/ 3585628 w 4253147"/>
              <a:gd name="connsiteY2" fmla="*/ 1297890 h 5737574"/>
              <a:gd name="connsiteX3" fmla="*/ 2877305 w 4253147"/>
              <a:gd name="connsiteY3" fmla="*/ 1297890 h 5737574"/>
              <a:gd name="connsiteX4" fmla="*/ 4253147 w 4253147"/>
              <a:gd name="connsiteY4" fmla="*/ 5737574 h 5737574"/>
              <a:gd name="connsiteX5" fmla="*/ 0 w 4253147"/>
              <a:gd name="connsiteY5" fmla="*/ 5702324 h 5737574"/>
              <a:gd name="connsiteX6" fmla="*/ 1698172 w 4253147"/>
              <a:gd name="connsiteY6" fmla="*/ 1297890 h 5737574"/>
              <a:gd name="connsiteX7" fmla="*/ 989849 w 4253147"/>
              <a:gd name="connsiteY7" fmla="*/ 1297890 h 5737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53147" h="5737574">
                <a:moveTo>
                  <a:pt x="989849" y="1297890"/>
                </a:moveTo>
                <a:lnTo>
                  <a:pt x="2287739" y="0"/>
                </a:lnTo>
                <a:lnTo>
                  <a:pt x="3585628" y="1297890"/>
                </a:lnTo>
                <a:lnTo>
                  <a:pt x="2877305" y="1297890"/>
                </a:lnTo>
                <a:cubicBezTo>
                  <a:pt x="2908973" y="2706659"/>
                  <a:pt x="3164576" y="4281304"/>
                  <a:pt x="4253147" y="5737574"/>
                </a:cubicBezTo>
                <a:cubicBezTo>
                  <a:pt x="2795645" y="5727795"/>
                  <a:pt x="1466460" y="5674632"/>
                  <a:pt x="0" y="5702324"/>
                </a:cubicBezTo>
                <a:cubicBezTo>
                  <a:pt x="1626919" y="4301473"/>
                  <a:pt x="1650671" y="2449360"/>
                  <a:pt x="1698172" y="1297890"/>
                </a:cubicBezTo>
                <a:lnTo>
                  <a:pt x="989849" y="1297890"/>
                </a:lnTo>
                <a:close/>
              </a:path>
            </a:pathLst>
          </a:custGeom>
          <a:gradFill>
            <a:gsLst>
              <a:gs pos="0">
                <a:srgbClr val="6BDBFA">
                  <a:alpha val="63000"/>
                </a:srgbClr>
              </a:gs>
              <a:gs pos="88000">
                <a:srgbClr val="6BDBFA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dirty="0">
              <a:latin typeface="OPPOSans M" panose="00020600040101010101" pitchFamily="18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05306C2D-FAFB-4484-8F68-D5FF1AE17F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9316" y="4216973"/>
            <a:ext cx="3553749" cy="2639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394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3" grpId="0" animBg="1"/>
      <p:bldP spid="37" grpId="0" animBg="1"/>
      <p:bldP spid="4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6F2CD7E-8716-4F52-94A8-EF63E45511E7}"/>
              </a:ext>
            </a:extLst>
          </p:cNvPr>
          <p:cNvSpPr/>
          <p:nvPr/>
        </p:nvSpPr>
        <p:spPr>
          <a:xfrm>
            <a:off x="-3" y="1"/>
            <a:ext cx="12192000" cy="6857999"/>
          </a:xfrm>
          <a:prstGeom prst="rect">
            <a:avLst/>
          </a:prstGeom>
          <a:solidFill>
            <a:srgbClr val="1012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86D8164-A4F1-4074-86E9-6EFCA83A1B7C}"/>
              </a:ext>
            </a:extLst>
          </p:cNvPr>
          <p:cNvGrpSpPr/>
          <p:nvPr/>
        </p:nvGrpSpPr>
        <p:grpSpPr>
          <a:xfrm>
            <a:off x="620050" y="359245"/>
            <a:ext cx="3778886" cy="972540"/>
            <a:chOff x="620050" y="359245"/>
            <a:chExt cx="3778886" cy="97254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40661CB0-BA9C-4CA8-9829-6D97DD1FB7BC}"/>
                </a:ext>
              </a:extLst>
            </p:cNvPr>
            <p:cNvSpPr txBox="1"/>
            <p:nvPr/>
          </p:nvSpPr>
          <p:spPr>
            <a:xfrm>
              <a:off x="1736945" y="476250"/>
              <a:ext cx="2661991" cy="843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dirty="0">
                  <a:gradFill>
                    <a:gsLst>
                      <a:gs pos="26000">
                        <a:schemeClr val="accent1">
                          <a:lumMod val="5000"/>
                          <a:lumOff val="95000"/>
                          <a:alpha val="20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162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工作思路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F47AA287-BFD2-4BF2-9CC0-966AA0CE3E3F}"/>
                </a:ext>
              </a:extLst>
            </p:cNvPr>
            <p:cNvGrpSpPr/>
            <p:nvPr/>
          </p:nvGrpSpPr>
          <p:grpSpPr>
            <a:xfrm>
              <a:off x="620050" y="359245"/>
              <a:ext cx="1388335" cy="972540"/>
              <a:chOff x="620050" y="359245"/>
              <a:chExt cx="1388335" cy="972540"/>
            </a:xfrm>
          </p:grpSpPr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xmlns="" id="{9543C62B-756A-4D07-BE19-408A1F0553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20050" y="359245"/>
                <a:ext cx="1116895" cy="972540"/>
              </a:xfrm>
              <a:prstGeom prst="rect">
                <a:avLst/>
              </a:prstGeom>
            </p:spPr>
          </p:pic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xmlns="" id="{802BFC98-78E5-44B3-A9EC-A6E049CD9B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82491" y="359245"/>
                <a:ext cx="825894" cy="658732"/>
              </a:xfrm>
              <a:prstGeom prst="rect">
                <a:avLst/>
              </a:prstGeom>
            </p:spPr>
          </p:pic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64D56E48-BC91-41A6-8216-A995A3E8AE0A}"/>
              </a:ext>
            </a:extLst>
          </p:cNvPr>
          <p:cNvGrpSpPr/>
          <p:nvPr/>
        </p:nvGrpSpPr>
        <p:grpSpPr>
          <a:xfrm>
            <a:off x="3856655" y="1371615"/>
            <a:ext cx="4429496" cy="4429496"/>
            <a:chOff x="3856655" y="1371615"/>
            <a:chExt cx="4429496" cy="4429496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CE52C8EB-E6EC-47C2-9DAA-637DBD083E59}"/>
                </a:ext>
              </a:extLst>
            </p:cNvPr>
            <p:cNvSpPr/>
            <p:nvPr/>
          </p:nvSpPr>
          <p:spPr>
            <a:xfrm>
              <a:off x="3856655" y="1371615"/>
              <a:ext cx="4429496" cy="4429496"/>
            </a:xfrm>
            <a:prstGeom prst="ellipse">
              <a:avLst/>
            </a:prstGeom>
            <a:noFill/>
            <a:ln w="22225">
              <a:gradFill>
                <a:gsLst>
                  <a:gs pos="0">
                    <a:srgbClr val="49598D"/>
                  </a:gs>
                  <a:gs pos="100000">
                    <a:srgbClr val="5D8F9A"/>
                  </a:gs>
                </a:gsLst>
                <a:lin ang="5400000" scaled="1"/>
              </a:gra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OPPOSans M" panose="00020600040101010101" pitchFamily="18" charset="-122"/>
              </a:endParaRPr>
            </a:p>
          </p:txBody>
        </p:sp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FE749C43-9282-49F1-BE90-6C9B00546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0578" t="19438" r="26960" b="14091"/>
            <a:stretch/>
          </p:blipFill>
          <p:spPr>
            <a:xfrm>
              <a:off x="4544514" y="2073885"/>
              <a:ext cx="3077267" cy="3109878"/>
            </a:xfrm>
            <a:prstGeom prst="rect">
              <a:avLst/>
            </a:prstGeom>
          </p:spPr>
        </p:pic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B1841D23-6728-492F-B2B1-25BA1C60282A}"/>
                </a:ext>
              </a:extLst>
            </p:cNvPr>
            <p:cNvGrpSpPr/>
            <p:nvPr/>
          </p:nvGrpSpPr>
          <p:grpSpPr>
            <a:xfrm>
              <a:off x="5008431" y="2410690"/>
              <a:ext cx="2175131" cy="2373425"/>
              <a:chOff x="4830783" y="2063313"/>
              <a:chExt cx="2558785" cy="2792055"/>
            </a:xfrm>
          </p:grpSpPr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xmlns="" id="{0541DAF4-587C-4984-90BA-21854860B688}"/>
                  </a:ext>
                </a:extLst>
              </p:cNvPr>
              <p:cNvGrpSpPr/>
              <p:nvPr/>
            </p:nvGrpSpPr>
            <p:grpSpPr>
              <a:xfrm>
                <a:off x="5453264" y="2720674"/>
                <a:ext cx="1353787" cy="2134694"/>
                <a:chOff x="8063345" y="1935678"/>
                <a:chExt cx="2363190" cy="3726353"/>
              </a:xfrm>
              <a:solidFill>
                <a:schemeClr val="accent2"/>
              </a:solidFill>
            </p:grpSpPr>
            <p:sp>
              <p:nvSpPr>
                <p:cNvPr id="30" name="弦形 29">
                  <a:extLst>
                    <a:ext uri="{FF2B5EF4-FFF2-40B4-BE49-F238E27FC236}">
                      <a16:creationId xmlns:a16="http://schemas.microsoft.com/office/drawing/2014/main" xmlns="" id="{62B677C1-060B-499E-865A-FFABD322A031}"/>
                    </a:ext>
                  </a:extLst>
                </p:cNvPr>
                <p:cNvSpPr/>
                <p:nvPr/>
              </p:nvSpPr>
              <p:spPr>
                <a:xfrm rot="6300000">
                  <a:off x="8063345" y="1935678"/>
                  <a:ext cx="2363190" cy="2363190"/>
                </a:xfrm>
                <a:prstGeom prst="chord">
                  <a:avLst>
                    <a:gd name="adj1" fmla="val 615948"/>
                    <a:gd name="adj2" fmla="val 19126701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50000"/>
                    </a:lnSpc>
                  </a:pPr>
                  <a:endParaRPr lang="zh-CN" altLang="en-US" dirty="0">
                    <a:latin typeface="OPPOSans M" panose="00020600040101010101" pitchFamily="18" charset="-122"/>
                  </a:endParaRPr>
                </a:p>
              </p:txBody>
            </p:sp>
            <p:sp>
              <p:nvSpPr>
                <p:cNvPr id="32" name="矩形: 圆角 31">
                  <a:extLst>
                    <a:ext uri="{FF2B5EF4-FFF2-40B4-BE49-F238E27FC236}">
                      <a16:creationId xmlns:a16="http://schemas.microsoft.com/office/drawing/2014/main" xmlns="" id="{03AE272E-E70F-4C03-B7CB-97ED2C69EC56}"/>
                    </a:ext>
                  </a:extLst>
                </p:cNvPr>
                <p:cNvSpPr/>
                <p:nvPr/>
              </p:nvSpPr>
              <p:spPr>
                <a:xfrm>
                  <a:off x="8664670" y="4296867"/>
                  <a:ext cx="1160539" cy="266647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50000"/>
                    </a:lnSpc>
                  </a:pPr>
                  <a:endParaRPr lang="zh-CN" altLang="en-US" dirty="0">
                    <a:latin typeface="OPPOSans M" panose="00020600040101010101" pitchFamily="18" charset="-122"/>
                  </a:endParaRPr>
                </a:p>
              </p:txBody>
            </p:sp>
            <p:sp>
              <p:nvSpPr>
                <p:cNvPr id="33" name="矩形: 圆角 32">
                  <a:extLst>
                    <a:ext uri="{FF2B5EF4-FFF2-40B4-BE49-F238E27FC236}">
                      <a16:creationId xmlns:a16="http://schemas.microsoft.com/office/drawing/2014/main" xmlns="" id="{A27B714E-7204-4C46-9798-C0C8D0845A83}"/>
                    </a:ext>
                  </a:extLst>
                </p:cNvPr>
                <p:cNvSpPr/>
                <p:nvPr/>
              </p:nvSpPr>
              <p:spPr>
                <a:xfrm>
                  <a:off x="8664670" y="4649599"/>
                  <a:ext cx="1160539" cy="266647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50000"/>
                    </a:lnSpc>
                  </a:pPr>
                  <a:endParaRPr lang="zh-CN" altLang="en-US" dirty="0">
                    <a:latin typeface="OPPOSans M" panose="00020600040101010101" pitchFamily="18" charset="-122"/>
                  </a:endParaRPr>
                </a:p>
              </p:txBody>
            </p:sp>
            <p:sp>
              <p:nvSpPr>
                <p:cNvPr id="35" name="弦形 34">
                  <a:extLst>
                    <a:ext uri="{FF2B5EF4-FFF2-40B4-BE49-F238E27FC236}">
                      <a16:creationId xmlns:a16="http://schemas.microsoft.com/office/drawing/2014/main" xmlns="" id="{57C487F8-E637-4992-B672-CBFCAEAA0C29}"/>
                    </a:ext>
                  </a:extLst>
                </p:cNvPr>
                <p:cNvSpPr/>
                <p:nvPr/>
              </p:nvSpPr>
              <p:spPr>
                <a:xfrm rot="17529311">
                  <a:off x="8791172" y="4764150"/>
                  <a:ext cx="897881" cy="897881"/>
                </a:xfrm>
                <a:prstGeom prst="chord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50000"/>
                    </a:lnSpc>
                  </a:pPr>
                  <a:endParaRPr lang="zh-CN" altLang="en-US" dirty="0">
                    <a:latin typeface="OPPOSans M" panose="00020600040101010101" pitchFamily="18" charset="-122"/>
                  </a:endParaRPr>
                </a:p>
              </p:txBody>
            </p:sp>
          </p:grpSp>
          <p:sp>
            <p:nvSpPr>
              <p:cNvPr id="37" name="矩形: 圆角 36">
                <a:extLst>
                  <a:ext uri="{FF2B5EF4-FFF2-40B4-BE49-F238E27FC236}">
                    <a16:creationId xmlns:a16="http://schemas.microsoft.com/office/drawing/2014/main" xmlns="" id="{122CAECD-E1C5-41FC-B906-C8E1F9B118B0}"/>
                  </a:ext>
                </a:extLst>
              </p:cNvPr>
              <p:cNvSpPr/>
              <p:nvPr/>
            </p:nvSpPr>
            <p:spPr>
              <a:xfrm rot="18321930" flipH="1">
                <a:off x="5002876" y="2775119"/>
                <a:ext cx="196048" cy="540234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38" name="矩形: 圆角 37">
                <a:extLst>
                  <a:ext uri="{FF2B5EF4-FFF2-40B4-BE49-F238E27FC236}">
                    <a16:creationId xmlns:a16="http://schemas.microsoft.com/office/drawing/2014/main" xmlns="" id="{EACC76BF-529D-4EFE-9AD6-03B71ABAA199}"/>
                  </a:ext>
                </a:extLst>
              </p:cNvPr>
              <p:cNvSpPr/>
              <p:nvPr/>
            </p:nvSpPr>
            <p:spPr>
              <a:xfrm rot="19477548" flipH="1">
                <a:off x="5409810" y="2284468"/>
                <a:ext cx="174350" cy="569297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40" name="矩形: 圆角 39">
                <a:extLst>
                  <a:ext uri="{FF2B5EF4-FFF2-40B4-BE49-F238E27FC236}">
                    <a16:creationId xmlns:a16="http://schemas.microsoft.com/office/drawing/2014/main" xmlns="" id="{18F0D117-BC49-4027-899A-3A4108294B12}"/>
                  </a:ext>
                </a:extLst>
              </p:cNvPr>
              <p:cNvSpPr/>
              <p:nvPr/>
            </p:nvSpPr>
            <p:spPr>
              <a:xfrm rot="2122452">
                <a:off x="6662338" y="2289488"/>
                <a:ext cx="177552" cy="564787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41" name="矩形: 圆角 40">
                <a:extLst>
                  <a:ext uri="{FF2B5EF4-FFF2-40B4-BE49-F238E27FC236}">
                    <a16:creationId xmlns:a16="http://schemas.microsoft.com/office/drawing/2014/main" xmlns="" id="{3DA71225-4D56-4F63-9CED-16648DCF6D76}"/>
                  </a:ext>
                </a:extLst>
              </p:cNvPr>
              <p:cNvSpPr/>
              <p:nvPr/>
            </p:nvSpPr>
            <p:spPr>
              <a:xfrm rot="3278070">
                <a:off x="7021856" y="2775369"/>
                <a:ext cx="195692" cy="539733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42" name="矩形: 圆角 41">
                <a:extLst>
                  <a:ext uri="{FF2B5EF4-FFF2-40B4-BE49-F238E27FC236}">
                    <a16:creationId xmlns:a16="http://schemas.microsoft.com/office/drawing/2014/main" xmlns="" id="{7D58E15D-3AF7-4618-96DB-4A51E20EEA09}"/>
                  </a:ext>
                </a:extLst>
              </p:cNvPr>
              <p:cNvSpPr/>
              <p:nvPr/>
            </p:nvSpPr>
            <p:spPr>
              <a:xfrm>
                <a:off x="6019470" y="2063313"/>
                <a:ext cx="181584" cy="520513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4BC2DC31-0F15-4243-A80A-19902BE624CD}"/>
              </a:ext>
            </a:extLst>
          </p:cNvPr>
          <p:cNvGrpSpPr/>
          <p:nvPr/>
        </p:nvGrpSpPr>
        <p:grpSpPr>
          <a:xfrm>
            <a:off x="1895366" y="1890090"/>
            <a:ext cx="2503684" cy="597151"/>
            <a:chOff x="1683612" y="2397559"/>
            <a:chExt cx="2503684" cy="597151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D1384988-69AD-4F00-A282-9BD93BA98217}"/>
                </a:ext>
              </a:extLst>
            </p:cNvPr>
            <p:cNvSpPr txBox="1"/>
            <p:nvPr/>
          </p:nvSpPr>
          <p:spPr>
            <a:xfrm>
              <a:off x="1683612" y="2397559"/>
              <a:ext cx="2121704" cy="597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合理量化工作</a:t>
              </a: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0C3B4B4D-831A-45EF-BF3F-B70E36B723AA}"/>
                </a:ext>
              </a:extLst>
            </p:cNvPr>
            <p:cNvSpPr/>
            <p:nvPr/>
          </p:nvSpPr>
          <p:spPr>
            <a:xfrm>
              <a:off x="3870125" y="2594801"/>
              <a:ext cx="317171" cy="317171"/>
            </a:xfrm>
            <a:prstGeom prst="ellipse">
              <a:avLst/>
            </a:prstGeom>
            <a:gradFill>
              <a:gsLst>
                <a:gs pos="0">
                  <a:srgbClr val="49598D"/>
                </a:gs>
                <a:gs pos="100000">
                  <a:srgbClr val="5D8F9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OPPOSans M" panose="00020600040101010101" pitchFamily="18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C1B3A14B-518A-4EC9-AF4B-6D3CFEC81E3B}"/>
              </a:ext>
            </a:extLst>
          </p:cNvPr>
          <p:cNvGrpSpPr/>
          <p:nvPr/>
        </p:nvGrpSpPr>
        <p:grpSpPr>
          <a:xfrm>
            <a:off x="1793875" y="4700345"/>
            <a:ext cx="2761134" cy="597151"/>
            <a:chOff x="1793875" y="4700345"/>
            <a:chExt cx="2761134" cy="597151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93FE7191-3567-491E-AC17-09031A9F9BCA}"/>
                </a:ext>
              </a:extLst>
            </p:cNvPr>
            <p:cNvSpPr/>
            <p:nvPr/>
          </p:nvSpPr>
          <p:spPr>
            <a:xfrm>
              <a:off x="4237838" y="4877271"/>
              <a:ext cx="317171" cy="317171"/>
            </a:xfrm>
            <a:prstGeom prst="ellipse">
              <a:avLst/>
            </a:prstGeom>
            <a:gradFill>
              <a:gsLst>
                <a:gs pos="0">
                  <a:srgbClr val="49598D"/>
                </a:gs>
                <a:gs pos="100000">
                  <a:srgbClr val="5D8F9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E83AF216-69EA-4649-878C-8712BB10227A}"/>
                </a:ext>
              </a:extLst>
            </p:cNvPr>
            <p:cNvSpPr txBox="1"/>
            <p:nvPr/>
          </p:nvSpPr>
          <p:spPr>
            <a:xfrm>
              <a:off x="1793875" y="4700345"/>
              <a:ext cx="2415634" cy="597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时间合理安排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5A3BEC8E-9944-49D9-9BBD-9AC4F16EA954}"/>
              </a:ext>
            </a:extLst>
          </p:cNvPr>
          <p:cNvGrpSpPr/>
          <p:nvPr/>
        </p:nvGrpSpPr>
        <p:grpSpPr>
          <a:xfrm>
            <a:off x="7636992" y="4709870"/>
            <a:ext cx="2624334" cy="597151"/>
            <a:chOff x="7636992" y="4709870"/>
            <a:chExt cx="2624334" cy="597151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37A68B37-B735-414B-8166-785CA774FB2F}"/>
                </a:ext>
              </a:extLst>
            </p:cNvPr>
            <p:cNvSpPr/>
            <p:nvPr/>
          </p:nvSpPr>
          <p:spPr>
            <a:xfrm>
              <a:off x="7636992" y="4868809"/>
              <a:ext cx="317171" cy="317171"/>
            </a:xfrm>
            <a:prstGeom prst="ellipse">
              <a:avLst/>
            </a:prstGeom>
            <a:gradFill>
              <a:gsLst>
                <a:gs pos="0">
                  <a:srgbClr val="49598D"/>
                </a:gs>
                <a:gs pos="100000">
                  <a:srgbClr val="5D8F9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7BE9421E-1A91-42A7-BF2D-93EF958FE9CB}"/>
                </a:ext>
              </a:extLst>
            </p:cNvPr>
            <p:cNvSpPr txBox="1"/>
            <p:nvPr/>
          </p:nvSpPr>
          <p:spPr>
            <a:xfrm>
              <a:off x="8011476" y="4709870"/>
              <a:ext cx="2249850" cy="597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总结进行复盘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356564A6-BCB0-4BEC-99D8-18CBD78031AB}"/>
              </a:ext>
            </a:extLst>
          </p:cNvPr>
          <p:cNvGrpSpPr/>
          <p:nvPr/>
        </p:nvGrpSpPr>
        <p:grpSpPr>
          <a:xfrm>
            <a:off x="8149225" y="3190946"/>
            <a:ext cx="2577168" cy="597151"/>
            <a:chOff x="8149225" y="3190946"/>
            <a:chExt cx="2577168" cy="597151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45DC86B8-8030-46AE-A1F7-647FB31E54E1}"/>
                </a:ext>
              </a:extLst>
            </p:cNvPr>
            <p:cNvSpPr/>
            <p:nvPr/>
          </p:nvSpPr>
          <p:spPr>
            <a:xfrm>
              <a:off x="8149225" y="3386306"/>
              <a:ext cx="317171" cy="317171"/>
            </a:xfrm>
            <a:prstGeom prst="ellipse">
              <a:avLst/>
            </a:prstGeom>
            <a:gradFill>
              <a:gsLst>
                <a:gs pos="0">
                  <a:srgbClr val="49598D"/>
                </a:gs>
                <a:gs pos="100000">
                  <a:srgbClr val="5D8F9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0FB266FF-6D33-43E1-85D2-F50A0B4AB611}"/>
                </a:ext>
              </a:extLst>
            </p:cNvPr>
            <p:cNvSpPr txBox="1"/>
            <p:nvPr/>
          </p:nvSpPr>
          <p:spPr>
            <a:xfrm>
              <a:off x="8476542" y="3190946"/>
              <a:ext cx="2249851" cy="597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设定阶段目标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82D9C0ED-D753-41A8-8A15-D6DF9AAEEBBA}"/>
              </a:ext>
            </a:extLst>
          </p:cNvPr>
          <p:cNvGrpSpPr/>
          <p:nvPr/>
        </p:nvGrpSpPr>
        <p:grpSpPr>
          <a:xfrm>
            <a:off x="7664409" y="1877767"/>
            <a:ext cx="2583031" cy="597151"/>
            <a:chOff x="7664409" y="1877767"/>
            <a:chExt cx="2583031" cy="597151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E2C553DB-817E-4897-A55F-1DC0B6D72B0F}"/>
                </a:ext>
              </a:extLst>
            </p:cNvPr>
            <p:cNvSpPr/>
            <p:nvPr/>
          </p:nvSpPr>
          <p:spPr>
            <a:xfrm>
              <a:off x="7664409" y="2054953"/>
              <a:ext cx="317171" cy="317171"/>
            </a:xfrm>
            <a:prstGeom prst="ellipse">
              <a:avLst/>
            </a:prstGeom>
            <a:gradFill>
              <a:gsLst>
                <a:gs pos="0">
                  <a:srgbClr val="49598D"/>
                </a:gs>
                <a:gs pos="100000">
                  <a:srgbClr val="5D8F9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1A8E160D-D831-442F-A03E-34E83A980961}"/>
                </a:ext>
              </a:extLst>
            </p:cNvPr>
            <p:cNvSpPr txBox="1"/>
            <p:nvPr/>
          </p:nvSpPr>
          <p:spPr>
            <a:xfrm>
              <a:off x="7997589" y="1877767"/>
              <a:ext cx="2249851" cy="597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熟悉运营工具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05760467-AFA7-4198-8DF4-F542F31EA34F}"/>
              </a:ext>
            </a:extLst>
          </p:cNvPr>
          <p:cNvGrpSpPr/>
          <p:nvPr/>
        </p:nvGrpSpPr>
        <p:grpSpPr>
          <a:xfrm>
            <a:off x="1269459" y="3192269"/>
            <a:ext cx="2713976" cy="597151"/>
            <a:chOff x="1473320" y="2422777"/>
            <a:chExt cx="2713976" cy="597151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542FD293-94DE-4A3C-96FA-FF2C6CE6AC71}"/>
                </a:ext>
              </a:extLst>
            </p:cNvPr>
            <p:cNvSpPr txBox="1"/>
            <p:nvPr/>
          </p:nvSpPr>
          <p:spPr>
            <a:xfrm>
              <a:off x="1473320" y="2422777"/>
              <a:ext cx="2583386" cy="597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明确工作内容</a:t>
              </a: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45ECF81D-CF56-4DFB-B1A3-86CCDA8B83D4}"/>
                </a:ext>
              </a:extLst>
            </p:cNvPr>
            <p:cNvSpPr/>
            <p:nvPr/>
          </p:nvSpPr>
          <p:spPr>
            <a:xfrm>
              <a:off x="3870125" y="2594801"/>
              <a:ext cx="317171" cy="317171"/>
            </a:xfrm>
            <a:prstGeom prst="ellipse">
              <a:avLst/>
            </a:prstGeom>
            <a:gradFill>
              <a:gsLst>
                <a:gs pos="0">
                  <a:srgbClr val="49598D"/>
                </a:gs>
                <a:gs pos="100000">
                  <a:srgbClr val="5D8F9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OPPOSans M" panose="00020600040101010101" pitchFamily="18" charset="-122"/>
              </a:endParaRPr>
            </a:p>
          </p:txBody>
        </p:sp>
      </p:grpSp>
      <p:pic>
        <p:nvPicPr>
          <p:cNvPr id="60" name="图片 59">
            <a:extLst>
              <a:ext uri="{FF2B5EF4-FFF2-40B4-BE49-F238E27FC236}">
                <a16:creationId xmlns:a16="http://schemas.microsoft.com/office/drawing/2014/main" xmlns="" id="{023EC2CA-43DA-4CA3-866F-E0124924D9A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9053" y="4217411"/>
            <a:ext cx="3553749" cy="2639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695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5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7B88D87-C2CB-45ED-82F4-A3B017075744}"/>
              </a:ext>
            </a:extLst>
          </p:cNvPr>
          <p:cNvSpPr/>
          <p:nvPr/>
        </p:nvSpPr>
        <p:spPr>
          <a:xfrm>
            <a:off x="-3" y="0"/>
            <a:ext cx="12192000" cy="6857999"/>
          </a:xfrm>
          <a:prstGeom prst="rect">
            <a:avLst/>
          </a:prstGeom>
          <a:solidFill>
            <a:srgbClr val="1012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DACF0A1-DA4E-4275-907D-B545456EF5A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936255"/>
            <a:ext cx="12192001" cy="4921744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0709B394-A9CB-4372-B843-F91D67654C96}"/>
              </a:ext>
            </a:extLst>
          </p:cNvPr>
          <p:cNvGrpSpPr/>
          <p:nvPr/>
        </p:nvGrpSpPr>
        <p:grpSpPr>
          <a:xfrm>
            <a:off x="2251268" y="665198"/>
            <a:ext cx="7582458" cy="3555717"/>
            <a:chOff x="2251268" y="1055723"/>
            <a:chExt cx="7582458" cy="3555717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F922A64D-524B-4646-921E-7B6CD85860FA}"/>
                </a:ext>
              </a:extLst>
            </p:cNvPr>
            <p:cNvSpPr txBox="1"/>
            <p:nvPr/>
          </p:nvSpPr>
          <p:spPr>
            <a:xfrm>
              <a:off x="2251268" y="1055723"/>
              <a:ext cx="3385182" cy="35557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600" dirty="0">
                  <a:ln>
                    <a:gradFill flip="none" rotWithShape="1">
                      <a:gsLst>
                        <a:gs pos="31000">
                          <a:schemeClr val="accent1">
                            <a:lumMod val="5000"/>
                            <a:lumOff val="95000"/>
                            <a:alpha val="2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16200000" scaled="1"/>
                      <a:tileRect/>
                    </a:gradFill>
                  </a:ln>
                  <a:noFill/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16600" dirty="0">
                <a:ln>
                  <a:gradFill flip="none" rotWithShape="1">
                    <a:gsLst>
                      <a:gs pos="31000">
                        <a:schemeClr val="accent1">
                          <a:lumMod val="5000"/>
                          <a:lumOff val="95000"/>
                          <a:alpha val="20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16200000" scaled="1"/>
                    <a:tileRect/>
                  </a:gradFill>
                </a:ln>
                <a:noFill/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CDD35AA8-DDC8-466D-BC6F-6B25AF60A7B2}"/>
                </a:ext>
              </a:extLst>
            </p:cNvPr>
            <p:cNvSpPr txBox="1"/>
            <p:nvPr/>
          </p:nvSpPr>
          <p:spPr>
            <a:xfrm>
              <a:off x="5342935" y="2031504"/>
              <a:ext cx="4490791" cy="1761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0" dirty="0">
                  <a:solidFill>
                    <a:schemeClr val="bg1">
                      <a:lumMod val="9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存在问题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BC76596F-0D20-47B0-BB19-59125413BCC7}"/>
                </a:ext>
              </a:extLst>
            </p:cNvPr>
            <p:cNvSpPr txBox="1"/>
            <p:nvPr/>
          </p:nvSpPr>
          <p:spPr>
            <a:xfrm>
              <a:off x="5346769" y="3437753"/>
              <a:ext cx="3753563" cy="509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en-US" altLang="zh-CN" sz="2000" dirty="0">
                  <a:solidFill>
                    <a:schemeClr val="bg1">
                      <a:lumMod val="9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Existing problems</a:t>
              </a:r>
              <a:endParaRPr lang="zh-CN" altLang="en-US" sz="2000" dirty="0">
                <a:solidFill>
                  <a:schemeClr val="bg1">
                    <a:lumMod val="9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7558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14203CC-1936-42FC-B2D3-9A2FFCFECC4B}"/>
              </a:ext>
            </a:extLst>
          </p:cNvPr>
          <p:cNvSpPr/>
          <p:nvPr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rgbClr val="1012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5A41809A-EC01-4E81-A32A-3EB8B7C23B2A}"/>
              </a:ext>
            </a:extLst>
          </p:cNvPr>
          <p:cNvGrpSpPr/>
          <p:nvPr/>
        </p:nvGrpSpPr>
        <p:grpSpPr>
          <a:xfrm>
            <a:off x="620050" y="359245"/>
            <a:ext cx="3778886" cy="972540"/>
            <a:chOff x="620050" y="359245"/>
            <a:chExt cx="3778886" cy="97254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020EACBB-5FF4-4BCE-AB95-658DBF55FAAF}"/>
                </a:ext>
              </a:extLst>
            </p:cNvPr>
            <p:cNvSpPr txBox="1"/>
            <p:nvPr/>
          </p:nvSpPr>
          <p:spPr>
            <a:xfrm>
              <a:off x="1736945" y="476250"/>
              <a:ext cx="2661991" cy="843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dirty="0">
                  <a:gradFill>
                    <a:gsLst>
                      <a:gs pos="26000">
                        <a:schemeClr val="accent1">
                          <a:lumMod val="5000"/>
                          <a:lumOff val="95000"/>
                          <a:alpha val="20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162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工作不足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2B6315B3-1292-4F39-AE99-BE8DD16611CB}"/>
                </a:ext>
              </a:extLst>
            </p:cNvPr>
            <p:cNvGrpSpPr/>
            <p:nvPr/>
          </p:nvGrpSpPr>
          <p:grpSpPr>
            <a:xfrm>
              <a:off x="620050" y="359245"/>
              <a:ext cx="1388335" cy="972540"/>
              <a:chOff x="620050" y="359245"/>
              <a:chExt cx="1388335" cy="972540"/>
            </a:xfrm>
          </p:grpSpPr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xmlns="" id="{49CE7B8B-077A-4B2F-9E3E-24FE0253D7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20050" y="359245"/>
                <a:ext cx="1116895" cy="972540"/>
              </a:xfrm>
              <a:prstGeom prst="rect">
                <a:avLst/>
              </a:prstGeom>
            </p:spPr>
          </p:pic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xmlns="" id="{CC988C76-8A86-4A03-A10B-0125C69DA6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82491" y="359245"/>
                <a:ext cx="825894" cy="658732"/>
              </a:xfrm>
              <a:prstGeom prst="rect">
                <a:avLst/>
              </a:prstGeom>
            </p:spPr>
          </p:pic>
        </p:grp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9C5CD250-EC7B-41F0-B1D7-C1FBA510C792}"/>
              </a:ext>
            </a:extLst>
          </p:cNvPr>
          <p:cNvGrpSpPr/>
          <p:nvPr/>
        </p:nvGrpSpPr>
        <p:grpSpPr>
          <a:xfrm>
            <a:off x="1631950" y="5032728"/>
            <a:ext cx="6173983" cy="883127"/>
            <a:chOff x="1631950" y="5032728"/>
            <a:chExt cx="6173983" cy="883127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xmlns="" id="{F9A72522-2BB3-426B-A366-06810A52D6E6}"/>
                </a:ext>
              </a:extLst>
            </p:cNvPr>
            <p:cNvSpPr/>
            <p:nvPr/>
          </p:nvSpPr>
          <p:spPr>
            <a:xfrm>
              <a:off x="1631950" y="5121959"/>
              <a:ext cx="5136985" cy="756567"/>
            </a:xfrm>
            <a:prstGeom prst="roundRect">
              <a:avLst/>
            </a:prstGeom>
            <a:gradFill flip="none" rotWithShape="1">
              <a:gsLst>
                <a:gs pos="17000">
                  <a:srgbClr val="5E909A"/>
                </a:gs>
                <a:gs pos="100000">
                  <a:srgbClr val="49598D">
                    <a:alpha val="50000"/>
                  </a:srgbClr>
                </a:gs>
              </a:gsLst>
              <a:lin ang="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57D2027E-446F-4F75-AB18-DA0A830CE515}"/>
                </a:ext>
              </a:extLst>
            </p:cNvPr>
            <p:cNvSpPr txBox="1"/>
            <p:nvPr/>
          </p:nvSpPr>
          <p:spPr>
            <a:xfrm>
              <a:off x="1795545" y="5148762"/>
              <a:ext cx="1736118" cy="5927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OPPOSans M" panose="00020600040101010101" pitchFamily="18" charset="-122"/>
                </a:rPr>
                <a:t>定力</a:t>
              </a:r>
              <a:r>
                <a:rPr lang="zh-CN" altLang="en-US" sz="2400" b="1" i="0" dirty="0">
                  <a:solidFill>
                    <a:schemeClr val="bg1"/>
                  </a:solidFill>
                  <a:effectLst/>
                  <a:latin typeface="OPPOSans M" panose="00020600040101010101" pitchFamily="18" charset="-122"/>
                </a:rPr>
                <a:t>不足</a:t>
              </a:r>
              <a:endParaRPr lang="zh-CN" altLang="en-US" sz="2400" b="1" dirty="0">
                <a:solidFill>
                  <a:schemeClr val="bg1"/>
                </a:solidFill>
                <a:latin typeface="OPPOSans M" panose="00020600040101010101" pitchFamily="18" charset="-122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0494160A-74FE-4D9B-BA14-BB359C1B15C5}"/>
                </a:ext>
              </a:extLst>
            </p:cNvPr>
            <p:cNvSpPr txBox="1"/>
            <p:nvPr/>
          </p:nvSpPr>
          <p:spPr>
            <a:xfrm>
              <a:off x="3786226" y="5032728"/>
              <a:ext cx="4019707" cy="883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</a:rPr>
                <a:t>棘手问题</a:t>
              </a:r>
              <a:endParaRPr lang="en-US" altLang="zh-CN" dirty="0">
                <a:solidFill>
                  <a:schemeClr val="bg1"/>
                </a:solidFill>
                <a:latin typeface="OPPOSans M" panose="00020600040101010101" pitchFamily="18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OPPOSans M" panose="00020600040101010101" pitchFamily="18" charset="-122"/>
                </a:rPr>
                <a:t>容易产生放弃想法</a:t>
              </a:r>
              <a:endParaRPr lang="zh-CN" altLang="en-US" dirty="0">
                <a:solidFill>
                  <a:schemeClr val="bg1"/>
                </a:solidFill>
                <a:latin typeface="OPPOSans M" panose="00020600040101010101" pitchFamily="18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B5E7B6FD-6F31-4434-89B5-14D1D0DB1F2B}"/>
              </a:ext>
            </a:extLst>
          </p:cNvPr>
          <p:cNvGrpSpPr/>
          <p:nvPr/>
        </p:nvGrpSpPr>
        <p:grpSpPr>
          <a:xfrm>
            <a:off x="6768933" y="2907413"/>
            <a:ext cx="3054643" cy="2536502"/>
            <a:chOff x="6768933" y="2907413"/>
            <a:chExt cx="3054643" cy="2536502"/>
          </a:xfrm>
        </p:grpSpPr>
        <p:cxnSp>
          <p:nvCxnSpPr>
            <p:cNvPr id="29" name="连接符: 肘形 28">
              <a:extLst>
                <a:ext uri="{FF2B5EF4-FFF2-40B4-BE49-F238E27FC236}">
                  <a16:creationId xmlns:a16="http://schemas.microsoft.com/office/drawing/2014/main" xmlns="" id="{1EA68999-D3BF-4172-A9A8-0D196413779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768933" y="4431253"/>
              <a:ext cx="2241646" cy="1012662"/>
            </a:xfrm>
            <a:prstGeom prst="bentConnector3">
              <a:avLst>
                <a:gd name="adj1" fmla="val 33047"/>
              </a:avLst>
            </a:prstGeom>
            <a:ln>
              <a:gradFill flip="none" rotWithShape="1">
                <a:gsLst>
                  <a:gs pos="0">
                    <a:srgbClr val="5E909A"/>
                  </a:gs>
                  <a:gs pos="100000">
                    <a:srgbClr val="49598D"/>
                  </a:gs>
                </a:gsLst>
                <a:lin ang="10800000" scaled="1"/>
                <a:tileRect/>
              </a:gra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空心弧 6">
              <a:extLst>
                <a:ext uri="{FF2B5EF4-FFF2-40B4-BE49-F238E27FC236}">
                  <a16:creationId xmlns:a16="http://schemas.microsoft.com/office/drawing/2014/main" xmlns="" id="{75F71260-FF5C-4F70-9D4E-3212ED4D44E8}"/>
                </a:ext>
              </a:extLst>
            </p:cNvPr>
            <p:cNvSpPr/>
            <p:nvPr/>
          </p:nvSpPr>
          <p:spPr>
            <a:xfrm rot="5400000">
              <a:off x="8197582" y="2907413"/>
              <a:ext cx="1625994" cy="1625994"/>
            </a:xfrm>
            <a:prstGeom prst="blockArc">
              <a:avLst>
                <a:gd name="adj1" fmla="val 10506200"/>
                <a:gd name="adj2" fmla="val 21222561"/>
                <a:gd name="adj3" fmla="val 14110"/>
              </a:avLst>
            </a:prstGeom>
            <a:gradFill>
              <a:gsLst>
                <a:gs pos="17000">
                  <a:srgbClr val="5E909A">
                    <a:alpha val="10000"/>
                  </a:srgbClr>
                </a:gs>
                <a:gs pos="100000">
                  <a:srgbClr val="49598D"/>
                </a:gs>
              </a:gsLst>
              <a:lin ang="5400000" scaled="1"/>
            </a:gradFill>
            <a:ln>
              <a:noFill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solidFill>
                  <a:schemeClr val="tx1"/>
                </a:solidFill>
                <a:latin typeface="OPPOSans M" panose="00020600040101010101" pitchFamily="18" charset="-122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B4679574-0D0C-45AA-A21B-D2B443B62177}"/>
              </a:ext>
            </a:extLst>
          </p:cNvPr>
          <p:cNvGrpSpPr/>
          <p:nvPr/>
        </p:nvGrpSpPr>
        <p:grpSpPr>
          <a:xfrm>
            <a:off x="1646412" y="2550081"/>
            <a:ext cx="6169352" cy="883127"/>
            <a:chOff x="1964456" y="2579920"/>
            <a:chExt cx="6169352" cy="883127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xmlns="" id="{7C29AE41-0009-4FA4-B71A-15FB38A5EF43}"/>
                </a:ext>
              </a:extLst>
            </p:cNvPr>
            <p:cNvSpPr/>
            <p:nvPr/>
          </p:nvSpPr>
          <p:spPr>
            <a:xfrm>
              <a:off x="1964456" y="2681095"/>
              <a:ext cx="5136985" cy="777743"/>
            </a:xfrm>
            <a:prstGeom prst="roundRect">
              <a:avLst/>
            </a:prstGeom>
            <a:gradFill flip="none" rotWithShape="1">
              <a:gsLst>
                <a:gs pos="17000">
                  <a:srgbClr val="5E909A"/>
                </a:gs>
                <a:gs pos="100000">
                  <a:srgbClr val="49598D">
                    <a:alpha val="50000"/>
                  </a:srgbClr>
                </a:gs>
              </a:gsLst>
              <a:lin ang="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2F5DC4C1-83DB-4CBF-81E2-C8403C936A39}"/>
                </a:ext>
              </a:extLst>
            </p:cNvPr>
            <p:cNvSpPr txBox="1"/>
            <p:nvPr/>
          </p:nvSpPr>
          <p:spPr>
            <a:xfrm>
              <a:off x="2113589" y="2742492"/>
              <a:ext cx="1736118" cy="5927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i="0" dirty="0">
                  <a:solidFill>
                    <a:schemeClr val="bg1"/>
                  </a:solidFill>
                  <a:effectLst/>
                  <a:latin typeface="OPPOSans M" panose="00020600040101010101" pitchFamily="18" charset="-122"/>
                </a:rPr>
                <a:t>经验不足</a:t>
              </a:r>
              <a:endParaRPr lang="zh-CN" altLang="en-US" sz="2400" b="1" dirty="0">
                <a:solidFill>
                  <a:schemeClr val="bg1"/>
                </a:solidFill>
                <a:latin typeface="OPPOSans M" panose="00020600040101010101" pitchFamily="18" charset="-122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32BC5723-61D0-4F26-89DE-429298BFF5C3}"/>
                </a:ext>
              </a:extLst>
            </p:cNvPr>
            <p:cNvSpPr txBox="1"/>
            <p:nvPr/>
          </p:nvSpPr>
          <p:spPr>
            <a:xfrm>
              <a:off x="4114101" y="2579920"/>
              <a:ext cx="4019707" cy="883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OPPOSans M" panose="00020600040101010101" pitchFamily="18" charset="-122"/>
                </a:rPr>
                <a:t>遇到事情</a:t>
              </a:r>
              <a:endParaRPr lang="en-US" altLang="zh-CN" b="0" i="0" dirty="0">
                <a:solidFill>
                  <a:schemeClr val="bg1"/>
                </a:solidFill>
                <a:effectLst/>
                <a:latin typeface="OPPOSans M" panose="00020600040101010101" pitchFamily="18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OPPOSans M" panose="00020600040101010101" pitchFamily="18" charset="-122"/>
                </a:rPr>
                <a:t>无法迅速找到解决办法</a:t>
              </a:r>
              <a:endParaRPr lang="zh-CN" altLang="en-US" dirty="0">
                <a:solidFill>
                  <a:schemeClr val="bg1"/>
                </a:solidFill>
                <a:latin typeface="OPPOSans M" panose="00020600040101010101" pitchFamily="18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0BEF2B3E-3974-4F22-8481-A8F6E2A62EBE}"/>
              </a:ext>
            </a:extLst>
          </p:cNvPr>
          <p:cNvGrpSpPr/>
          <p:nvPr/>
        </p:nvGrpSpPr>
        <p:grpSpPr>
          <a:xfrm>
            <a:off x="6768934" y="2515764"/>
            <a:ext cx="3446292" cy="2409293"/>
            <a:chOff x="6768934" y="2515764"/>
            <a:chExt cx="3446292" cy="2409293"/>
          </a:xfrm>
        </p:grpSpPr>
        <p:cxnSp>
          <p:nvCxnSpPr>
            <p:cNvPr id="18" name="连接符: 肘形 17">
              <a:extLst>
                <a:ext uri="{FF2B5EF4-FFF2-40B4-BE49-F238E27FC236}">
                  <a16:creationId xmlns:a16="http://schemas.microsoft.com/office/drawing/2014/main" xmlns="" id="{BB56768B-6AD3-4105-AF81-8149DEF94E21}"/>
                </a:ext>
              </a:extLst>
            </p:cNvPr>
            <p:cNvCxnSpPr>
              <a:cxnSpLocks/>
            </p:cNvCxnSpPr>
            <p:nvPr/>
          </p:nvCxnSpPr>
          <p:spPr>
            <a:xfrm>
              <a:off x="6768934" y="2994373"/>
              <a:ext cx="1057290" cy="316515"/>
            </a:xfrm>
            <a:prstGeom prst="bentConnector3">
              <a:avLst>
                <a:gd name="adj1" fmla="val 65725"/>
              </a:avLst>
            </a:prstGeom>
            <a:ln>
              <a:gradFill flip="none" rotWithShape="1">
                <a:gsLst>
                  <a:gs pos="0">
                    <a:srgbClr val="5E909A"/>
                  </a:gs>
                  <a:gs pos="100000">
                    <a:srgbClr val="49598D"/>
                  </a:gs>
                </a:gsLst>
                <a:lin ang="10800000" scaled="1"/>
                <a:tileRect/>
              </a:gra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空心弧 7">
              <a:extLst>
                <a:ext uri="{FF2B5EF4-FFF2-40B4-BE49-F238E27FC236}">
                  <a16:creationId xmlns:a16="http://schemas.microsoft.com/office/drawing/2014/main" xmlns="" id="{64FE1F6D-DF9E-490F-8E02-FEC3E97638E3}"/>
                </a:ext>
              </a:extLst>
            </p:cNvPr>
            <p:cNvSpPr/>
            <p:nvPr/>
          </p:nvSpPr>
          <p:spPr>
            <a:xfrm>
              <a:off x="7805933" y="2515764"/>
              <a:ext cx="2409293" cy="2409293"/>
            </a:xfrm>
            <a:prstGeom prst="blockArc">
              <a:avLst>
                <a:gd name="adj1" fmla="val 3830944"/>
                <a:gd name="adj2" fmla="val 21249197"/>
                <a:gd name="adj3" fmla="val 13548"/>
              </a:avLst>
            </a:prstGeom>
            <a:gradFill>
              <a:gsLst>
                <a:gs pos="17000">
                  <a:srgbClr val="5E909A">
                    <a:alpha val="20000"/>
                  </a:srgbClr>
                </a:gs>
                <a:gs pos="100000">
                  <a:srgbClr val="49598D"/>
                </a:gs>
              </a:gsLst>
              <a:lin ang="5400000" scaled="1"/>
            </a:gradFill>
            <a:ln>
              <a:noFill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solidFill>
                  <a:schemeClr val="tx1"/>
                </a:solidFill>
                <a:latin typeface="OPPOSans M" panose="00020600040101010101" pitchFamily="18" charset="-122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309A40ED-DA17-40FA-AAAC-3FEE557C34A5}"/>
              </a:ext>
            </a:extLst>
          </p:cNvPr>
          <p:cNvGrpSpPr/>
          <p:nvPr/>
        </p:nvGrpSpPr>
        <p:grpSpPr>
          <a:xfrm>
            <a:off x="1631949" y="3801083"/>
            <a:ext cx="6181774" cy="886265"/>
            <a:chOff x="1631949" y="3803187"/>
            <a:chExt cx="6181774" cy="886265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xmlns="" id="{8819A748-190D-4E9A-9ACE-A7FEE9930EED}"/>
                </a:ext>
              </a:extLst>
            </p:cNvPr>
            <p:cNvSpPr/>
            <p:nvPr/>
          </p:nvSpPr>
          <p:spPr>
            <a:xfrm>
              <a:off x="1631949" y="3901527"/>
              <a:ext cx="5136985" cy="787925"/>
            </a:xfrm>
            <a:prstGeom prst="roundRect">
              <a:avLst/>
            </a:prstGeom>
            <a:gradFill flip="none" rotWithShape="1">
              <a:gsLst>
                <a:gs pos="17000">
                  <a:srgbClr val="5E909A"/>
                </a:gs>
                <a:gs pos="100000">
                  <a:srgbClr val="49598D">
                    <a:alpha val="50000"/>
                  </a:srgbClr>
                </a:gs>
              </a:gsLst>
              <a:lin ang="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D179BADC-AE5F-4C80-9437-34C105A42F90}"/>
                </a:ext>
              </a:extLst>
            </p:cNvPr>
            <p:cNvSpPr txBox="1"/>
            <p:nvPr/>
          </p:nvSpPr>
          <p:spPr>
            <a:xfrm>
              <a:off x="1795545" y="3934442"/>
              <a:ext cx="1736118" cy="5927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OPPOSans M" panose="00020600040101010101" pitchFamily="18" charset="-122"/>
                </a:rPr>
                <a:t>能</a:t>
              </a:r>
              <a:r>
                <a:rPr lang="zh-CN" altLang="en-US" sz="2400" b="1" i="0" dirty="0">
                  <a:solidFill>
                    <a:schemeClr val="bg1"/>
                  </a:solidFill>
                  <a:effectLst/>
                  <a:latin typeface="OPPOSans M" panose="00020600040101010101" pitchFamily="18" charset="-122"/>
                </a:rPr>
                <a:t>力不足</a:t>
              </a:r>
              <a:endParaRPr lang="zh-CN" altLang="en-US" sz="2400" b="1" dirty="0">
                <a:solidFill>
                  <a:schemeClr val="bg1"/>
                </a:solidFill>
                <a:latin typeface="OPPOSans M" panose="00020600040101010101" pitchFamily="18" charset="-122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AB326E7B-137C-433A-B4C1-DE6B92CA1FEF}"/>
                </a:ext>
              </a:extLst>
            </p:cNvPr>
            <p:cNvSpPr txBox="1"/>
            <p:nvPr/>
          </p:nvSpPr>
          <p:spPr>
            <a:xfrm>
              <a:off x="3794016" y="3803187"/>
              <a:ext cx="4019707" cy="883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OPPOSans M" panose="00020600040101010101" pitchFamily="18" charset="-122"/>
                </a:rPr>
                <a:t>实际工作</a:t>
              </a:r>
              <a: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</a:rPr>
                <a:t/>
              </a:r>
              <a:b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</a:rPr>
              </a:br>
              <a:r>
                <a:rPr lang="zh-CN" altLang="en-US" b="0" i="0" dirty="0">
                  <a:solidFill>
                    <a:schemeClr val="bg1"/>
                  </a:solidFill>
                  <a:effectLst/>
                  <a:latin typeface="OPPOSans M" panose="00020600040101010101" pitchFamily="18" charset="-122"/>
                </a:rPr>
                <a:t>沟通协调能力有待加强</a:t>
              </a:r>
              <a:endParaRPr lang="zh-CN" altLang="en-US" dirty="0">
                <a:solidFill>
                  <a:schemeClr val="bg1"/>
                </a:solidFill>
                <a:latin typeface="OPPOSans M" panose="00020600040101010101" pitchFamily="18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8ACC0C88-59B6-4675-AA5D-AA783DEAD6BA}"/>
              </a:ext>
            </a:extLst>
          </p:cNvPr>
          <p:cNvGrpSpPr/>
          <p:nvPr/>
        </p:nvGrpSpPr>
        <p:grpSpPr>
          <a:xfrm>
            <a:off x="6815968" y="3176741"/>
            <a:ext cx="2738281" cy="1087339"/>
            <a:chOff x="6815968" y="3176741"/>
            <a:chExt cx="2738281" cy="1087339"/>
          </a:xfrm>
        </p:grpSpPr>
        <p:cxnSp>
          <p:nvCxnSpPr>
            <p:cNvPr id="21" name="连接符: 肘形 20">
              <a:extLst>
                <a:ext uri="{FF2B5EF4-FFF2-40B4-BE49-F238E27FC236}">
                  <a16:creationId xmlns:a16="http://schemas.microsoft.com/office/drawing/2014/main" xmlns="" id="{CD056188-7A54-4A64-8A1E-60641DBBD3E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815968" y="3789497"/>
              <a:ext cx="1643206" cy="408770"/>
            </a:xfrm>
            <a:prstGeom prst="bentConnector3">
              <a:avLst>
                <a:gd name="adj1" fmla="val 41328"/>
              </a:avLst>
            </a:prstGeom>
            <a:ln>
              <a:gradFill flip="none" rotWithShape="1">
                <a:gsLst>
                  <a:gs pos="0">
                    <a:srgbClr val="5E909A"/>
                  </a:gs>
                  <a:gs pos="100000">
                    <a:srgbClr val="49598D"/>
                  </a:gs>
                </a:gsLst>
                <a:lin ang="10800000" scaled="1"/>
                <a:tileRect/>
              </a:gra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空心弧 8">
              <a:extLst>
                <a:ext uri="{FF2B5EF4-FFF2-40B4-BE49-F238E27FC236}">
                  <a16:creationId xmlns:a16="http://schemas.microsoft.com/office/drawing/2014/main" xmlns="" id="{6A288D56-81EE-4956-B7ED-9BA575AD52FF}"/>
                </a:ext>
              </a:extLst>
            </p:cNvPr>
            <p:cNvSpPr/>
            <p:nvPr/>
          </p:nvSpPr>
          <p:spPr>
            <a:xfrm rot="20700000">
              <a:off x="8466910" y="3176741"/>
              <a:ext cx="1087339" cy="1087339"/>
            </a:xfrm>
            <a:prstGeom prst="blockArc">
              <a:avLst>
                <a:gd name="adj1" fmla="val 3408844"/>
                <a:gd name="adj2" fmla="val 21222561"/>
                <a:gd name="adj3" fmla="val 14110"/>
              </a:avLst>
            </a:prstGeom>
            <a:gradFill>
              <a:gsLst>
                <a:gs pos="17000">
                  <a:srgbClr val="5E909A">
                    <a:alpha val="10000"/>
                  </a:srgbClr>
                </a:gs>
                <a:gs pos="100000">
                  <a:srgbClr val="49598D"/>
                </a:gs>
              </a:gsLst>
              <a:lin ang="5400000" scaled="1"/>
            </a:gradFill>
            <a:ln>
              <a:noFill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OPPOSans M" panose="00020600040101010101" pitchFamily="18" charset="-122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62DD7316-031E-49FF-B5AE-F361407AAA5B}"/>
              </a:ext>
            </a:extLst>
          </p:cNvPr>
          <p:cNvGrpSpPr/>
          <p:nvPr/>
        </p:nvGrpSpPr>
        <p:grpSpPr>
          <a:xfrm>
            <a:off x="1631950" y="1364405"/>
            <a:ext cx="6183814" cy="883127"/>
            <a:chOff x="1631950" y="1364405"/>
            <a:chExt cx="6183814" cy="883127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xmlns="" id="{85CB9EEA-8050-4EBA-AF12-612F67F27903}"/>
                </a:ext>
              </a:extLst>
            </p:cNvPr>
            <p:cNvSpPr/>
            <p:nvPr/>
          </p:nvSpPr>
          <p:spPr>
            <a:xfrm>
              <a:off x="1631950" y="1460665"/>
              <a:ext cx="5136985" cy="775710"/>
            </a:xfrm>
            <a:prstGeom prst="roundRect">
              <a:avLst/>
            </a:prstGeom>
            <a:gradFill flip="none" rotWithShape="1">
              <a:gsLst>
                <a:gs pos="17000">
                  <a:srgbClr val="5E909A"/>
                </a:gs>
                <a:gs pos="100000">
                  <a:srgbClr val="49598D">
                    <a:alpha val="50000"/>
                  </a:srgbClr>
                </a:gs>
              </a:gsLst>
              <a:lin ang="0" scaled="1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F616A119-03A5-469A-8E17-ADFF5F0D2020}"/>
                </a:ext>
              </a:extLst>
            </p:cNvPr>
            <p:cNvSpPr txBox="1"/>
            <p:nvPr/>
          </p:nvSpPr>
          <p:spPr>
            <a:xfrm>
              <a:off x="3796057" y="1364405"/>
              <a:ext cx="4019707" cy="883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OPPOSans M" panose="00020600040101010101" pitchFamily="18" charset="-122"/>
                </a:rPr>
                <a:t>急于求成</a:t>
              </a:r>
              <a: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</a:rPr>
                <a:t/>
              </a:r>
              <a:b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</a:rPr>
              </a:br>
              <a:r>
                <a:rPr lang="zh-CN" altLang="en-US" b="0" i="0" dirty="0">
                  <a:solidFill>
                    <a:schemeClr val="bg1"/>
                  </a:solidFill>
                  <a:effectLst/>
                  <a:latin typeface="OPPOSans M" panose="00020600040101010101" pitchFamily="18" charset="-122"/>
                </a:rPr>
                <a:t>很多细节没有检查到位</a:t>
              </a:r>
              <a:endParaRPr lang="zh-CN" altLang="en-US" dirty="0">
                <a:solidFill>
                  <a:schemeClr val="bg1"/>
                </a:solidFill>
                <a:latin typeface="OPPOSans M" panose="00020600040101010101" pitchFamily="18" charset="-122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AAEEE239-D976-45BB-A35D-37C21BA9B220}"/>
                </a:ext>
              </a:extLst>
            </p:cNvPr>
            <p:cNvSpPr txBox="1"/>
            <p:nvPr/>
          </p:nvSpPr>
          <p:spPr>
            <a:xfrm>
              <a:off x="1795545" y="1525770"/>
              <a:ext cx="1736118" cy="5927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i="0" dirty="0">
                  <a:solidFill>
                    <a:schemeClr val="bg1"/>
                  </a:solidFill>
                  <a:effectLst/>
                  <a:latin typeface="OPPOSans M" panose="00020600040101010101" pitchFamily="18" charset="-122"/>
                </a:rPr>
                <a:t>耐心不足</a:t>
              </a:r>
              <a:endParaRPr lang="zh-CN" altLang="en-US" sz="2400" b="1" dirty="0">
                <a:solidFill>
                  <a:schemeClr val="bg1"/>
                </a:solidFill>
                <a:latin typeface="OPPOSans M" panose="00020600040101010101" pitchFamily="18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7AC578DF-B168-4767-AE7B-E03FE8051C38}"/>
              </a:ext>
            </a:extLst>
          </p:cNvPr>
          <p:cNvGrpSpPr/>
          <p:nvPr/>
        </p:nvGrpSpPr>
        <p:grpSpPr>
          <a:xfrm>
            <a:off x="6768935" y="1848520"/>
            <a:ext cx="3966359" cy="3596605"/>
            <a:chOff x="6768935" y="1848520"/>
            <a:chExt cx="3966359" cy="3596605"/>
          </a:xfrm>
        </p:grpSpPr>
        <p:cxnSp>
          <p:nvCxnSpPr>
            <p:cNvPr id="17" name="连接符: 肘形 16">
              <a:extLst>
                <a:ext uri="{FF2B5EF4-FFF2-40B4-BE49-F238E27FC236}">
                  <a16:creationId xmlns:a16="http://schemas.microsoft.com/office/drawing/2014/main" xmlns="" id="{2B82F2DA-0B01-470D-81E0-524836806B62}"/>
                </a:ext>
              </a:extLst>
            </p:cNvPr>
            <p:cNvCxnSpPr>
              <a:cxnSpLocks/>
              <a:stCxn id="12" idx="3"/>
            </p:cNvCxnSpPr>
            <p:nvPr/>
          </p:nvCxnSpPr>
          <p:spPr>
            <a:xfrm>
              <a:off x="6768935" y="1848520"/>
              <a:ext cx="1428647" cy="538420"/>
            </a:xfrm>
            <a:prstGeom prst="bentConnector3">
              <a:avLst/>
            </a:prstGeom>
            <a:ln>
              <a:gradFill flip="none" rotWithShape="1">
                <a:gsLst>
                  <a:gs pos="0">
                    <a:srgbClr val="5E909A"/>
                  </a:gs>
                  <a:gs pos="100000">
                    <a:srgbClr val="49598D"/>
                  </a:gs>
                </a:gsLst>
                <a:lin ang="10800000" scaled="1"/>
                <a:tileRect/>
              </a:gra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空心弧 9">
              <a:extLst>
                <a:ext uri="{FF2B5EF4-FFF2-40B4-BE49-F238E27FC236}">
                  <a16:creationId xmlns:a16="http://schemas.microsoft.com/office/drawing/2014/main" xmlns="" id="{C881F6FF-FECF-46B0-BB9F-6ECA00BE910F}"/>
                </a:ext>
              </a:extLst>
            </p:cNvPr>
            <p:cNvSpPr/>
            <p:nvPr/>
          </p:nvSpPr>
          <p:spPr>
            <a:xfrm rot="9000000">
              <a:off x="7285864" y="1995695"/>
              <a:ext cx="3449430" cy="3449430"/>
            </a:xfrm>
            <a:prstGeom prst="blockArc">
              <a:avLst>
                <a:gd name="adj1" fmla="val 5461711"/>
                <a:gd name="adj2" fmla="val 21249197"/>
                <a:gd name="adj3" fmla="val 13548"/>
              </a:avLst>
            </a:prstGeom>
            <a:gradFill>
              <a:gsLst>
                <a:gs pos="17000">
                  <a:srgbClr val="5E909A">
                    <a:alpha val="20000"/>
                  </a:srgbClr>
                </a:gs>
                <a:gs pos="100000">
                  <a:srgbClr val="49598D"/>
                </a:gs>
              </a:gsLst>
              <a:lin ang="5400000" scaled="1"/>
            </a:gradFill>
            <a:ln>
              <a:noFill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solidFill>
                  <a:schemeClr val="tx1"/>
                </a:solidFill>
                <a:latin typeface="OPPOSans M" panose="00020600040101010101" pitchFamily="18" charset="-122"/>
              </a:endParaRPr>
            </a:p>
          </p:txBody>
        </p:sp>
      </p:grp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8F142487-4F15-4680-93F7-D2D8FC100C38}"/>
              </a:ext>
            </a:extLst>
          </p:cNvPr>
          <p:cNvSpPr/>
          <p:nvPr/>
        </p:nvSpPr>
        <p:spPr>
          <a:xfrm>
            <a:off x="8707758" y="3424624"/>
            <a:ext cx="605641" cy="605641"/>
          </a:xfrm>
          <a:prstGeom prst="ellipse">
            <a:avLst/>
          </a:prstGeom>
          <a:gradFill>
            <a:gsLst>
              <a:gs pos="0">
                <a:srgbClr val="5E909A"/>
              </a:gs>
              <a:gs pos="100000">
                <a:srgbClr val="49598D"/>
              </a:gs>
            </a:gsLst>
            <a:lin ang="10800000" scaled="1"/>
          </a:gra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24EDCD29-8F1E-4450-A3D0-2D0BF409CF0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9053" y="4217411"/>
            <a:ext cx="3553749" cy="2639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424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5687062-EFB4-4665-A466-AC1C9022235E}"/>
              </a:ext>
            </a:extLst>
          </p:cNvPr>
          <p:cNvSpPr/>
          <p:nvPr/>
        </p:nvSpPr>
        <p:spPr>
          <a:xfrm>
            <a:off x="-3" y="0"/>
            <a:ext cx="12192000" cy="6857999"/>
          </a:xfrm>
          <a:prstGeom prst="rect">
            <a:avLst/>
          </a:prstGeom>
          <a:solidFill>
            <a:srgbClr val="1012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C3346CF0-1ED5-4CE0-91DE-D261FA948CD2}"/>
              </a:ext>
            </a:extLst>
          </p:cNvPr>
          <p:cNvGrpSpPr/>
          <p:nvPr/>
        </p:nvGrpSpPr>
        <p:grpSpPr>
          <a:xfrm>
            <a:off x="620050" y="359245"/>
            <a:ext cx="3778886" cy="972540"/>
            <a:chOff x="620050" y="359245"/>
            <a:chExt cx="3778886" cy="97254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034CFA0D-BAF6-4CF0-8403-61587685AEF6}"/>
                </a:ext>
              </a:extLst>
            </p:cNvPr>
            <p:cNvSpPr txBox="1"/>
            <p:nvPr/>
          </p:nvSpPr>
          <p:spPr>
            <a:xfrm>
              <a:off x="1736945" y="476250"/>
              <a:ext cx="2661991" cy="843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dirty="0">
                  <a:gradFill>
                    <a:gsLst>
                      <a:gs pos="26000">
                        <a:schemeClr val="accent1">
                          <a:lumMod val="5000"/>
                          <a:lumOff val="95000"/>
                          <a:alpha val="20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162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数据复盘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C5231A30-8A05-4A8E-9B4B-C1E7802671A5}"/>
                </a:ext>
              </a:extLst>
            </p:cNvPr>
            <p:cNvGrpSpPr/>
            <p:nvPr/>
          </p:nvGrpSpPr>
          <p:grpSpPr>
            <a:xfrm>
              <a:off x="620050" y="359245"/>
              <a:ext cx="1388335" cy="972540"/>
              <a:chOff x="620050" y="359245"/>
              <a:chExt cx="1388335" cy="972540"/>
            </a:xfrm>
          </p:grpSpPr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xmlns="" id="{CC760756-E861-4976-99EE-01996148F8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20050" y="359245"/>
                <a:ext cx="1116895" cy="972540"/>
              </a:xfrm>
              <a:prstGeom prst="rect">
                <a:avLst/>
              </a:prstGeom>
            </p:spPr>
          </p:pic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xmlns="" id="{31FE3BBF-0E67-48DA-8A58-1636CD273B0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82491" y="359245"/>
                <a:ext cx="825894" cy="658732"/>
              </a:xfrm>
              <a:prstGeom prst="rect">
                <a:avLst/>
              </a:prstGeom>
            </p:spPr>
          </p:pic>
        </p:grpSp>
      </p:grp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xmlns="" id="{F2098FC7-009D-4A07-8E46-941E069499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01833764"/>
              </p:ext>
            </p:extLst>
          </p:nvPr>
        </p:nvGraphicFramePr>
        <p:xfrm>
          <a:off x="964741" y="1691030"/>
          <a:ext cx="6196080" cy="38023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xmlns="" id="{E7947F47-31E3-4178-BA99-1E6632ADDDE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52935088"/>
              </p:ext>
            </p:extLst>
          </p:nvPr>
        </p:nvGraphicFramePr>
        <p:xfrm>
          <a:off x="6709558" y="1620634"/>
          <a:ext cx="5397995" cy="40601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9BDFD150-F21E-4DE8-99E1-31480D2EF17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9053" y="4217411"/>
            <a:ext cx="3553749" cy="2639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163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Graphic spid="12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7B88D87-C2CB-45ED-82F4-A3B017075744}"/>
              </a:ext>
            </a:extLst>
          </p:cNvPr>
          <p:cNvSpPr/>
          <p:nvPr/>
        </p:nvSpPr>
        <p:spPr>
          <a:xfrm>
            <a:off x="-3" y="0"/>
            <a:ext cx="12192000" cy="6857999"/>
          </a:xfrm>
          <a:prstGeom prst="rect">
            <a:avLst/>
          </a:prstGeom>
          <a:solidFill>
            <a:srgbClr val="1012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D69CC37E-115F-4D37-A03C-3E59638F1FB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936255"/>
            <a:ext cx="12192001" cy="4921744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F593452-8070-47B0-AACF-E33E8C42A15D}"/>
              </a:ext>
            </a:extLst>
          </p:cNvPr>
          <p:cNvGrpSpPr/>
          <p:nvPr/>
        </p:nvGrpSpPr>
        <p:grpSpPr>
          <a:xfrm>
            <a:off x="2089343" y="664538"/>
            <a:ext cx="7660267" cy="3555717"/>
            <a:chOff x="2089343" y="1055063"/>
            <a:chExt cx="7660267" cy="3555717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8488CB13-128C-4DCA-88CD-14BB64F4E541}"/>
                </a:ext>
              </a:extLst>
            </p:cNvPr>
            <p:cNvSpPr txBox="1"/>
            <p:nvPr/>
          </p:nvSpPr>
          <p:spPr>
            <a:xfrm>
              <a:off x="2089343" y="1055063"/>
              <a:ext cx="3385182" cy="35557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600" dirty="0">
                  <a:ln>
                    <a:gradFill flip="none" rotWithShape="1">
                      <a:gsLst>
                        <a:gs pos="31000">
                          <a:schemeClr val="accent1">
                            <a:lumMod val="5000"/>
                            <a:lumOff val="95000"/>
                            <a:alpha val="2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16200000" scaled="1"/>
                      <a:tileRect/>
                    </a:gradFill>
                  </a:ln>
                  <a:noFill/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16600" dirty="0">
                <a:ln>
                  <a:gradFill flip="none" rotWithShape="1">
                    <a:gsLst>
                      <a:gs pos="31000">
                        <a:schemeClr val="accent1">
                          <a:lumMod val="5000"/>
                          <a:lumOff val="95000"/>
                          <a:alpha val="20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16200000" scaled="1"/>
                    <a:tileRect/>
                  </a:gradFill>
                </a:ln>
                <a:noFill/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02F9596F-7DF9-4383-8DB0-16171142CC71}"/>
                </a:ext>
              </a:extLst>
            </p:cNvPr>
            <p:cNvSpPr txBox="1"/>
            <p:nvPr/>
          </p:nvSpPr>
          <p:spPr>
            <a:xfrm>
              <a:off x="5258819" y="2004012"/>
              <a:ext cx="4490791" cy="1761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0" dirty="0">
                  <a:solidFill>
                    <a:schemeClr val="bg1">
                      <a:lumMod val="9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未来规划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AB3BD397-8D6E-4032-B038-99F5080CA084}"/>
                </a:ext>
              </a:extLst>
            </p:cNvPr>
            <p:cNvSpPr txBox="1"/>
            <p:nvPr/>
          </p:nvSpPr>
          <p:spPr>
            <a:xfrm>
              <a:off x="5342935" y="3441721"/>
              <a:ext cx="3753563" cy="509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en-US" altLang="zh-CN" sz="2000" dirty="0">
                  <a:solidFill>
                    <a:schemeClr val="bg1">
                      <a:lumMod val="9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Future planning</a:t>
              </a:r>
              <a:endParaRPr lang="zh-CN" altLang="en-US" sz="2000" dirty="0">
                <a:solidFill>
                  <a:schemeClr val="bg1">
                    <a:lumMod val="9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7143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72A8F19-EA6B-444C-A676-FFB3AFD7D0F1}"/>
              </a:ext>
            </a:extLst>
          </p:cNvPr>
          <p:cNvSpPr/>
          <p:nvPr/>
        </p:nvSpPr>
        <p:spPr>
          <a:xfrm>
            <a:off x="0" y="-1"/>
            <a:ext cx="12192000" cy="6857999"/>
          </a:xfrm>
          <a:prstGeom prst="rect">
            <a:avLst/>
          </a:prstGeom>
          <a:solidFill>
            <a:srgbClr val="1012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AF483AB3-5270-41AE-9DAB-7570E2BDBFB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687794">
            <a:off x="6777708" y="1767184"/>
            <a:ext cx="1510124" cy="1304991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8E59FDB1-3B1F-4653-BAE5-A5884B16E3A6}"/>
              </a:ext>
            </a:extLst>
          </p:cNvPr>
          <p:cNvGrpSpPr/>
          <p:nvPr/>
        </p:nvGrpSpPr>
        <p:grpSpPr>
          <a:xfrm>
            <a:off x="620050" y="359245"/>
            <a:ext cx="3778886" cy="972540"/>
            <a:chOff x="620050" y="359245"/>
            <a:chExt cx="3778886" cy="97254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3A284FA6-A500-4E58-9D5A-08A0BB77B70A}"/>
                </a:ext>
              </a:extLst>
            </p:cNvPr>
            <p:cNvSpPr txBox="1"/>
            <p:nvPr/>
          </p:nvSpPr>
          <p:spPr>
            <a:xfrm>
              <a:off x="1736945" y="476250"/>
              <a:ext cx="2661991" cy="843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dirty="0">
                  <a:gradFill>
                    <a:gsLst>
                      <a:gs pos="26000">
                        <a:schemeClr val="accent1">
                          <a:lumMod val="5000"/>
                          <a:lumOff val="95000"/>
                          <a:alpha val="20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162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运营规划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B2BFA568-55AA-4769-B84F-8011904B5905}"/>
                </a:ext>
              </a:extLst>
            </p:cNvPr>
            <p:cNvGrpSpPr/>
            <p:nvPr/>
          </p:nvGrpSpPr>
          <p:grpSpPr>
            <a:xfrm>
              <a:off x="620050" y="359245"/>
              <a:ext cx="1388335" cy="972540"/>
              <a:chOff x="620050" y="359245"/>
              <a:chExt cx="1388335" cy="972540"/>
            </a:xfrm>
          </p:grpSpPr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xmlns="" id="{B070C777-633B-4BA7-92AE-18A994B2CF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20050" y="359245"/>
                <a:ext cx="1116895" cy="972540"/>
              </a:xfrm>
              <a:prstGeom prst="rect">
                <a:avLst/>
              </a:prstGeom>
            </p:spPr>
          </p:pic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xmlns="" id="{1B251A48-76B5-49CF-8712-4AC9A536C2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82491" y="359245"/>
                <a:ext cx="825894" cy="658732"/>
              </a:xfrm>
              <a:prstGeom prst="rect">
                <a:avLst/>
              </a:prstGeom>
            </p:spPr>
          </p:pic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0A90ECEA-E411-4A17-8B28-C2F835A69864}"/>
              </a:ext>
            </a:extLst>
          </p:cNvPr>
          <p:cNvGrpSpPr/>
          <p:nvPr/>
        </p:nvGrpSpPr>
        <p:grpSpPr>
          <a:xfrm>
            <a:off x="874713" y="6858000"/>
            <a:ext cx="4112925" cy="3277905"/>
            <a:chOff x="874711" y="2167223"/>
            <a:chExt cx="4112925" cy="3277905"/>
          </a:xfrm>
        </p:grpSpPr>
        <p:sp>
          <p:nvSpPr>
            <p:cNvPr id="7" name="流程图: 手动输入 6">
              <a:extLst>
                <a:ext uri="{FF2B5EF4-FFF2-40B4-BE49-F238E27FC236}">
                  <a16:creationId xmlns:a16="http://schemas.microsoft.com/office/drawing/2014/main" xmlns="" id="{78B1B845-25F8-4077-A2B2-4FCB5FA95D1C}"/>
                </a:ext>
              </a:extLst>
            </p:cNvPr>
            <p:cNvSpPr/>
            <p:nvPr/>
          </p:nvSpPr>
          <p:spPr>
            <a:xfrm rot="5400000">
              <a:off x="1292221" y="1749713"/>
              <a:ext cx="3277905" cy="4112925"/>
            </a:xfrm>
            <a:prstGeom prst="flowChartManualInput">
              <a:avLst/>
            </a:prstGeom>
            <a:gradFill>
              <a:gsLst>
                <a:gs pos="99000">
                  <a:srgbClr val="5D8F9A"/>
                </a:gs>
                <a:gs pos="0">
                  <a:srgbClr val="49598D">
                    <a:alpha val="50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OPPOSans M" panose="00020600040101010101" pitchFamily="18" charset="-122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3B0B6972-3F8E-40FF-81C8-9ABA4FD92F9D}"/>
                </a:ext>
              </a:extLst>
            </p:cNvPr>
            <p:cNvGrpSpPr/>
            <p:nvPr/>
          </p:nvGrpSpPr>
          <p:grpSpPr>
            <a:xfrm>
              <a:off x="1136364" y="2716733"/>
              <a:ext cx="2989742" cy="2224075"/>
              <a:chOff x="1136364" y="2716733"/>
              <a:chExt cx="2989742" cy="2224075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xmlns="" id="{E3251292-EF0D-410C-8D7C-0D28FD6E9635}"/>
                  </a:ext>
                </a:extLst>
              </p:cNvPr>
              <p:cNvSpPr txBox="1"/>
              <p:nvPr/>
            </p:nvSpPr>
            <p:spPr>
              <a:xfrm>
                <a:off x="1198473" y="2716733"/>
                <a:ext cx="2583386" cy="5971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  <a:effectLst>
                      <a:outerShdw blurRad="50800" dist="38100" algn="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</a:rPr>
                  <a:t>起步阶段</a:t>
                </a: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A0F3AA9A-721D-4461-A57E-3C973FE7D672}"/>
                  </a:ext>
                </a:extLst>
              </p:cNvPr>
              <p:cNvSpPr txBox="1"/>
              <p:nvPr/>
            </p:nvSpPr>
            <p:spPr>
              <a:xfrm>
                <a:off x="1136364" y="3642183"/>
                <a:ext cx="2989742" cy="12986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b="0" i="0" dirty="0">
                    <a:solidFill>
                      <a:schemeClr val="bg1"/>
                    </a:solidFill>
                    <a:effectLst/>
                    <a:latin typeface="OPPOSans B" panose="00020600040101010101" pitchFamily="18" charset="-122"/>
                  </a:rPr>
                  <a:t>尝试多种方法并</a:t>
                </a:r>
                <a:endParaRPr lang="en-US" altLang="zh-CN" b="0" i="0" dirty="0">
                  <a:solidFill>
                    <a:schemeClr val="bg1"/>
                  </a:solidFill>
                  <a:effectLst/>
                  <a:latin typeface="OPPOSans B" panose="00020600040101010101" pitchFamily="18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b="0" i="0" dirty="0">
                    <a:solidFill>
                      <a:schemeClr val="bg1"/>
                    </a:solidFill>
                    <a:effectLst/>
                    <a:latin typeface="OPPOSans B" panose="00020600040101010101" pitchFamily="18" charset="-122"/>
                  </a:rPr>
                  <a:t>最终确定最优方法以</a:t>
                </a:r>
                <a:endParaRPr lang="en-US" altLang="zh-CN" b="0" i="0" dirty="0">
                  <a:solidFill>
                    <a:schemeClr val="bg1"/>
                  </a:solidFill>
                  <a:effectLst/>
                  <a:latin typeface="OPPOSans B" panose="00020600040101010101" pitchFamily="18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b="0" i="0" dirty="0">
                    <a:solidFill>
                      <a:schemeClr val="bg1"/>
                    </a:solidFill>
                    <a:effectLst/>
                    <a:latin typeface="OPPOSans B" panose="00020600040101010101" pitchFamily="18" charset="-122"/>
                  </a:rPr>
                  <a:t>保持初始用户的不断增长</a:t>
                </a:r>
                <a:endPara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</a:endParaRP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EAD81E03-9FD6-4A8A-993C-048C0C045BEA}"/>
              </a:ext>
            </a:extLst>
          </p:cNvPr>
          <p:cNvGrpSpPr/>
          <p:nvPr/>
        </p:nvGrpSpPr>
        <p:grpSpPr>
          <a:xfrm>
            <a:off x="3673386" y="-3384434"/>
            <a:ext cx="4845133" cy="3277905"/>
            <a:chOff x="3716975" y="2167221"/>
            <a:chExt cx="4845133" cy="3277905"/>
          </a:xfrm>
        </p:grpSpPr>
        <p:sp>
          <p:nvSpPr>
            <p:cNvPr id="9" name="平行四边形 8">
              <a:extLst>
                <a:ext uri="{FF2B5EF4-FFF2-40B4-BE49-F238E27FC236}">
                  <a16:creationId xmlns:a16="http://schemas.microsoft.com/office/drawing/2014/main" xmlns="" id="{AEB9B1E8-4F27-432B-A1E2-1E522C572389}"/>
                </a:ext>
              </a:extLst>
            </p:cNvPr>
            <p:cNvSpPr/>
            <p:nvPr/>
          </p:nvSpPr>
          <p:spPr>
            <a:xfrm flipH="1">
              <a:off x="3716975" y="2167221"/>
              <a:ext cx="4845133" cy="3277905"/>
            </a:xfrm>
            <a:prstGeom prst="parallelogram">
              <a:avLst>
                <a:gd name="adj" fmla="val 25362"/>
              </a:avLst>
            </a:prstGeom>
            <a:gradFill>
              <a:gsLst>
                <a:gs pos="99000">
                  <a:srgbClr val="49598D">
                    <a:alpha val="50000"/>
                  </a:srgbClr>
                </a:gs>
                <a:gs pos="0">
                  <a:srgbClr val="49598D">
                    <a:alpha val="50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569BDF75-E252-4549-9662-4C847B4EBC0C}"/>
                </a:ext>
              </a:extLst>
            </p:cNvPr>
            <p:cNvSpPr txBox="1"/>
            <p:nvPr/>
          </p:nvSpPr>
          <p:spPr>
            <a:xfrm>
              <a:off x="4804304" y="2715614"/>
              <a:ext cx="2583386" cy="597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+mn-ea"/>
                </a:rPr>
                <a:t>初始阶段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7FDC3361-486C-4B02-89F5-EA920BEFA48E}"/>
                </a:ext>
              </a:extLst>
            </p:cNvPr>
            <p:cNvSpPr txBox="1"/>
            <p:nvPr/>
          </p:nvSpPr>
          <p:spPr>
            <a:xfrm>
              <a:off x="4884477" y="3647334"/>
              <a:ext cx="2989742" cy="1298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OPPOSans B" panose="00020600040101010101" pitchFamily="18" charset="-122"/>
                </a:rPr>
                <a:t>继续尝试多种方法</a:t>
              </a:r>
              <a: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</a:rPr>
                <a:t/>
              </a:r>
              <a:b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</a:rPr>
              </a:br>
              <a:r>
                <a:rPr lang="zh-CN" altLang="en-US" b="0" i="0" dirty="0">
                  <a:solidFill>
                    <a:schemeClr val="bg1"/>
                  </a:solidFill>
                  <a:effectLst/>
                  <a:latin typeface="OPPOSans B" panose="00020600040101010101" pitchFamily="18" charset="-122"/>
                </a:rPr>
                <a:t>并最终确定最优组合</a:t>
              </a:r>
              <a: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</a:rPr>
                <a:t/>
              </a:r>
              <a:b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</a:rPr>
              </a:br>
              <a:r>
                <a:rPr lang="zh-CN" altLang="en-US" b="0" i="0" dirty="0">
                  <a:solidFill>
                    <a:schemeClr val="bg1"/>
                  </a:solidFill>
                  <a:effectLst/>
                  <a:latin typeface="OPPOSans B" panose="00020600040101010101" pitchFamily="18" charset="-122"/>
                </a:rPr>
                <a:t>以保持初始用户的不断增长</a:t>
              </a:r>
              <a:endParaRPr lang="zh-CN" altLang="en-US" dirty="0">
                <a:solidFill>
                  <a:schemeClr val="bg1"/>
                </a:solidFill>
                <a:latin typeface="OPPOSans M" panose="00020600040101010101" pitchFamily="18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DBE4F9CA-97ED-416E-A259-D761970B689E}"/>
              </a:ext>
            </a:extLst>
          </p:cNvPr>
          <p:cNvGrpSpPr/>
          <p:nvPr/>
        </p:nvGrpSpPr>
        <p:grpSpPr>
          <a:xfrm>
            <a:off x="7240877" y="6857999"/>
            <a:ext cx="4076411" cy="3277905"/>
            <a:chOff x="7240878" y="2167220"/>
            <a:chExt cx="4076411" cy="3277905"/>
          </a:xfrm>
        </p:grpSpPr>
        <p:sp>
          <p:nvSpPr>
            <p:cNvPr id="8" name="流程图: 手动输入 7">
              <a:extLst>
                <a:ext uri="{FF2B5EF4-FFF2-40B4-BE49-F238E27FC236}">
                  <a16:creationId xmlns:a16="http://schemas.microsoft.com/office/drawing/2014/main" xmlns="" id="{FEFF0897-052D-41CA-86C0-CA24BBB2AF2E}"/>
                </a:ext>
              </a:extLst>
            </p:cNvPr>
            <p:cNvSpPr/>
            <p:nvPr/>
          </p:nvSpPr>
          <p:spPr>
            <a:xfrm rot="5400000" flipH="1" flipV="1">
              <a:off x="7640131" y="1767967"/>
              <a:ext cx="3277905" cy="4076411"/>
            </a:xfrm>
            <a:prstGeom prst="flowChartManualInput">
              <a:avLst/>
            </a:prstGeom>
            <a:gradFill>
              <a:gsLst>
                <a:gs pos="99000">
                  <a:srgbClr val="5D8F9A"/>
                </a:gs>
                <a:gs pos="0">
                  <a:srgbClr val="49598D">
                    <a:alpha val="50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C731905C-75A6-4144-9F84-CB592859A728}"/>
                </a:ext>
              </a:extLst>
            </p:cNvPr>
            <p:cNvSpPr txBox="1"/>
            <p:nvPr/>
          </p:nvSpPr>
          <p:spPr>
            <a:xfrm>
              <a:off x="8559333" y="2715613"/>
              <a:ext cx="2583386" cy="597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+mn-ea"/>
                </a:rPr>
                <a:t>加速阶段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61F8340C-4F52-40A8-90E3-9A99FB85E9F9}"/>
                </a:ext>
              </a:extLst>
            </p:cNvPr>
            <p:cNvSpPr txBox="1"/>
            <p:nvPr/>
          </p:nvSpPr>
          <p:spPr>
            <a:xfrm>
              <a:off x="8327546" y="3675909"/>
              <a:ext cx="2989742" cy="1298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OPPOSans B" panose="00020600040101010101" pitchFamily="18" charset="-122"/>
                </a:rPr>
                <a:t>粉丝数量持续上涨</a:t>
              </a:r>
              <a: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</a:rPr>
                <a:t/>
              </a:r>
              <a:b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</a:rPr>
              </a:br>
              <a:r>
                <a:rPr lang="zh-CN" altLang="en-US" b="0" i="0" dirty="0">
                  <a:solidFill>
                    <a:schemeClr val="bg1"/>
                  </a:solidFill>
                  <a:effectLst/>
                  <a:latin typeface="OPPOSans B" panose="00020600040101010101" pitchFamily="18" charset="-122"/>
                </a:rPr>
                <a:t>延续「初始用户」期</a:t>
              </a:r>
              <a:endParaRPr lang="en-US" altLang="zh-CN" b="0" i="0" dirty="0">
                <a:solidFill>
                  <a:schemeClr val="bg1"/>
                </a:solidFill>
                <a:effectLst/>
                <a:latin typeface="OPPOSans B" panose="00020600040101010101" pitchFamily="18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OPPOSans B" panose="00020600040101010101" pitchFamily="18" charset="-122"/>
                </a:rPr>
                <a:t>的推广方法稳定获取流量</a:t>
              </a:r>
              <a:endParaRPr lang="zh-CN" altLang="en-US" dirty="0">
                <a:solidFill>
                  <a:schemeClr val="bg1"/>
                </a:solidFill>
                <a:latin typeface="OPPOSans M" panose="00020600040101010101" pitchFamily="18" charset="-122"/>
              </a:endParaRPr>
            </a:p>
          </p:txBody>
        </p:sp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0A9C7711-4E05-4BBB-B7E4-7588651A0ED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40909" y="5081063"/>
            <a:ext cx="3551092" cy="1776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372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1.11111E-6 L -4.58333E-6 -0.70833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541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L 0 0.78357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1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1.03842 L 0.00117 -0.70972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F0815D5-C1DC-437E-AC67-305EF212510F}"/>
              </a:ext>
            </a:extLst>
          </p:cNvPr>
          <p:cNvSpPr/>
          <p:nvPr/>
        </p:nvSpPr>
        <p:spPr>
          <a:xfrm>
            <a:off x="-919" y="1"/>
            <a:ext cx="12192000" cy="6857999"/>
          </a:xfrm>
          <a:prstGeom prst="rect">
            <a:avLst/>
          </a:prstGeom>
          <a:solidFill>
            <a:srgbClr val="1012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DE45887A-F5D8-4BFB-9A4C-D0F7E9AD0D9F}"/>
              </a:ext>
            </a:extLst>
          </p:cNvPr>
          <p:cNvGrpSpPr/>
          <p:nvPr/>
        </p:nvGrpSpPr>
        <p:grpSpPr>
          <a:xfrm>
            <a:off x="620050" y="359245"/>
            <a:ext cx="3778886" cy="972540"/>
            <a:chOff x="620050" y="359245"/>
            <a:chExt cx="3778886" cy="972540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28ADE2FD-8E26-4B61-B98A-0AAE1DA28A05}"/>
                </a:ext>
              </a:extLst>
            </p:cNvPr>
            <p:cNvSpPr txBox="1"/>
            <p:nvPr/>
          </p:nvSpPr>
          <p:spPr>
            <a:xfrm>
              <a:off x="1736945" y="476250"/>
              <a:ext cx="2661991" cy="843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dirty="0">
                  <a:gradFill>
                    <a:gsLst>
                      <a:gs pos="26000">
                        <a:schemeClr val="accent1">
                          <a:lumMod val="5000"/>
                          <a:lumOff val="95000"/>
                          <a:alpha val="20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162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职业规划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C7DDB238-0589-463B-A45E-33D371FD333C}"/>
                </a:ext>
              </a:extLst>
            </p:cNvPr>
            <p:cNvGrpSpPr/>
            <p:nvPr/>
          </p:nvGrpSpPr>
          <p:grpSpPr>
            <a:xfrm>
              <a:off x="620050" y="359245"/>
              <a:ext cx="1388335" cy="972540"/>
              <a:chOff x="620050" y="359245"/>
              <a:chExt cx="1388335" cy="972540"/>
            </a:xfrm>
          </p:grpSpPr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xmlns="" id="{CC215054-DABB-4F47-AE5B-9C98710E5A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20050" y="359245"/>
                <a:ext cx="1116895" cy="972540"/>
              </a:xfrm>
              <a:prstGeom prst="rect">
                <a:avLst/>
              </a:prstGeom>
            </p:spPr>
          </p:pic>
          <p:pic>
            <p:nvPicPr>
              <p:cNvPr id="7" name="图片 6">
                <a:extLst>
                  <a:ext uri="{FF2B5EF4-FFF2-40B4-BE49-F238E27FC236}">
                    <a16:creationId xmlns:a16="http://schemas.microsoft.com/office/drawing/2014/main" xmlns="" id="{75C074BC-9E16-487E-8A08-B7A5365C80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82491" y="359245"/>
                <a:ext cx="825894" cy="658732"/>
              </a:xfrm>
              <a:prstGeom prst="rect">
                <a:avLst/>
              </a:prstGeom>
            </p:spPr>
          </p:pic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6D5CEEBC-F84C-4691-9C9C-717B933967C8}"/>
              </a:ext>
            </a:extLst>
          </p:cNvPr>
          <p:cNvGrpSpPr/>
          <p:nvPr/>
        </p:nvGrpSpPr>
        <p:grpSpPr>
          <a:xfrm>
            <a:off x="1200005" y="227313"/>
            <a:ext cx="3266079" cy="5306115"/>
            <a:chOff x="1289925" y="718773"/>
            <a:chExt cx="3266079" cy="5306115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C57C18E8-1850-4430-8B3F-6409B2311C8E}"/>
                </a:ext>
              </a:extLst>
            </p:cNvPr>
            <p:cNvSpPr/>
            <p:nvPr/>
          </p:nvSpPr>
          <p:spPr>
            <a:xfrm>
              <a:off x="1631950" y="2006929"/>
              <a:ext cx="2298782" cy="2298782"/>
            </a:xfrm>
            <a:prstGeom prst="ellipse">
              <a:avLst/>
            </a:prstGeom>
            <a:gradFill flip="none" rotWithShape="1">
              <a:gsLst>
                <a:gs pos="0">
                  <a:srgbClr val="49598D"/>
                </a:gs>
                <a:gs pos="100000">
                  <a:srgbClr val="5D8F9A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8C671ECC-D10C-46E6-996E-0E9A6357C098}"/>
                </a:ext>
              </a:extLst>
            </p:cNvPr>
            <p:cNvSpPr txBox="1"/>
            <p:nvPr/>
          </p:nvSpPr>
          <p:spPr>
            <a:xfrm>
              <a:off x="1486764" y="3612850"/>
              <a:ext cx="2583386" cy="597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+mn-ea"/>
                </a:rPr>
                <a:t>初级运营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9204B50F-D00D-4D79-A6DB-F27CBD9CC2DB}"/>
                </a:ext>
              </a:extLst>
            </p:cNvPr>
            <p:cNvSpPr txBox="1"/>
            <p:nvPr/>
          </p:nvSpPr>
          <p:spPr>
            <a:xfrm>
              <a:off x="1289925" y="4726263"/>
              <a:ext cx="3266079" cy="1298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OPPOSans M" panose="00020600040101010101" pitchFamily="18" charset="-122"/>
                </a:rPr>
                <a:t>做到熟悉后台操作</a:t>
              </a:r>
              <a: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</a:rPr>
                <a:t/>
              </a:r>
              <a:b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</a:rPr>
              </a:br>
              <a:r>
                <a:rPr lang="zh-CN" altLang="en-US" b="0" i="0" dirty="0">
                  <a:solidFill>
                    <a:schemeClr val="bg1"/>
                  </a:solidFill>
                  <a:effectLst/>
                  <a:latin typeface="OPPOSans M" panose="00020600040101010101" pitchFamily="18" charset="-122"/>
                </a:rPr>
                <a:t>熟练掌握运营基本操作</a:t>
              </a:r>
              <a: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</a:rPr>
                <a:t/>
              </a:r>
              <a:b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</a:rPr>
              </a:br>
              <a:r>
                <a:rPr lang="zh-CN" altLang="en-US" b="0" i="0" dirty="0">
                  <a:solidFill>
                    <a:schemeClr val="bg1"/>
                  </a:solidFill>
                  <a:effectLst/>
                  <a:latin typeface="OPPOSans M" panose="00020600040101010101" pitchFamily="18" charset="-122"/>
                </a:rPr>
                <a:t>比如搜集整理素材、信息整合</a:t>
              </a:r>
              <a:endParaRPr lang="zh-CN" altLang="en-US" dirty="0">
                <a:solidFill>
                  <a:schemeClr val="bg1"/>
                </a:solidFill>
                <a:latin typeface="OPPOSans M" panose="00020600040101010101" pitchFamily="18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F72E5DBC-3BC9-4364-830B-A56A1463ED26}"/>
                </a:ext>
              </a:extLst>
            </p:cNvPr>
            <p:cNvSpPr txBox="1"/>
            <p:nvPr/>
          </p:nvSpPr>
          <p:spPr>
            <a:xfrm>
              <a:off x="2040297" y="718773"/>
              <a:ext cx="1701313" cy="35533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600" b="1" dirty="0">
                  <a:solidFill>
                    <a:schemeClr val="bg1"/>
                  </a:solidFill>
                  <a:effectLst>
                    <a:innerShdw blurRad="63500" dist="50800" dir="10800000">
                      <a:schemeClr val="accent1">
                        <a:lumMod val="75000"/>
                        <a:alpha val="50000"/>
                      </a:schemeClr>
                    </a:innerShdw>
                  </a:effectLst>
                  <a:latin typeface="OPPOSans M" panose="00020600040101010101" pitchFamily="18" charset="-122"/>
                </a:rPr>
                <a:t>1</a:t>
              </a:r>
              <a:endParaRPr lang="zh-CN" altLang="en-US" sz="16600" b="1" dirty="0">
                <a:solidFill>
                  <a:schemeClr val="bg1"/>
                </a:solidFill>
                <a:effectLst>
                  <a:innerShdw blurRad="63500" dist="50800" dir="10800000">
                    <a:schemeClr val="accent1">
                      <a:lumMod val="75000"/>
                      <a:alpha val="50000"/>
                    </a:schemeClr>
                  </a:innerShdw>
                </a:effectLst>
                <a:latin typeface="OPPOSans M" panose="00020600040101010101" pitchFamily="18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846F8149-1889-4E60-B0AA-E4817912ABA7}"/>
              </a:ext>
            </a:extLst>
          </p:cNvPr>
          <p:cNvGrpSpPr/>
          <p:nvPr/>
        </p:nvGrpSpPr>
        <p:grpSpPr>
          <a:xfrm>
            <a:off x="4549664" y="292229"/>
            <a:ext cx="3266078" cy="5315061"/>
            <a:chOff x="4549664" y="695992"/>
            <a:chExt cx="3266078" cy="5315061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E07E2FE4-82C5-424B-A5E5-F6F5D5FF92B9}"/>
                </a:ext>
              </a:extLst>
            </p:cNvPr>
            <p:cNvSpPr/>
            <p:nvPr/>
          </p:nvSpPr>
          <p:spPr>
            <a:xfrm>
              <a:off x="4946606" y="2006929"/>
              <a:ext cx="2298782" cy="2298782"/>
            </a:xfrm>
            <a:prstGeom prst="ellipse">
              <a:avLst/>
            </a:prstGeom>
            <a:gradFill flip="none" rotWithShape="1">
              <a:gsLst>
                <a:gs pos="0">
                  <a:srgbClr val="49598D">
                    <a:alpha val="90000"/>
                  </a:srgbClr>
                </a:gs>
                <a:gs pos="100000">
                  <a:srgbClr val="5D8F9A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EC1CC496-116A-4426-AE17-A0C117877CF7}"/>
                </a:ext>
              </a:extLst>
            </p:cNvPr>
            <p:cNvSpPr txBox="1"/>
            <p:nvPr/>
          </p:nvSpPr>
          <p:spPr>
            <a:xfrm>
              <a:off x="4838307" y="3605857"/>
              <a:ext cx="2583386" cy="597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+mn-ea"/>
                </a:rPr>
                <a:t>中级运营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2E68D599-A375-46BE-AF88-C76A4584610B}"/>
                </a:ext>
              </a:extLst>
            </p:cNvPr>
            <p:cNvSpPr txBox="1"/>
            <p:nvPr/>
          </p:nvSpPr>
          <p:spPr>
            <a:xfrm>
              <a:off x="4549664" y="4712428"/>
              <a:ext cx="3266078" cy="1298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OPPOSans M" panose="00020600040101010101" pitchFamily="18" charset="-122"/>
                </a:rPr>
                <a:t>三年内学习沉淀</a:t>
              </a:r>
              <a: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</a:rPr>
                <a:t/>
              </a:r>
              <a:b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</a:rPr>
              </a:br>
              <a:r>
                <a:rPr lang="zh-CN" altLang="en-US" b="0" i="0" dirty="0">
                  <a:solidFill>
                    <a:schemeClr val="bg1"/>
                  </a:solidFill>
                  <a:effectLst/>
                  <a:latin typeface="OPPOSans M" panose="00020600040101010101" pitchFamily="18" charset="-122"/>
                </a:rPr>
                <a:t>运用方法论去使自己</a:t>
              </a:r>
              <a:endParaRPr lang="en-US" altLang="zh-CN" b="0" i="0" dirty="0">
                <a:solidFill>
                  <a:schemeClr val="bg1"/>
                </a:solidFill>
                <a:effectLst/>
                <a:latin typeface="OPPOSans M" panose="00020600040101010101" pitchFamily="18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OPPOSans M" panose="00020600040101010101" pitchFamily="18" charset="-122"/>
                </a:rPr>
                <a:t>会的东西发挥更大的作用</a:t>
              </a:r>
              <a:endParaRPr lang="zh-CN" altLang="en-US" dirty="0">
                <a:solidFill>
                  <a:schemeClr val="bg1"/>
                </a:solidFill>
                <a:latin typeface="OPPOSans M" panose="00020600040101010101" pitchFamily="18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82591BB1-756C-40F7-944D-4C1369764D86}"/>
                </a:ext>
              </a:extLst>
            </p:cNvPr>
            <p:cNvSpPr txBox="1"/>
            <p:nvPr/>
          </p:nvSpPr>
          <p:spPr>
            <a:xfrm>
              <a:off x="5441624" y="695992"/>
              <a:ext cx="1701313" cy="35533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600" b="1" dirty="0">
                  <a:solidFill>
                    <a:schemeClr val="bg1"/>
                  </a:solidFill>
                  <a:effectLst>
                    <a:innerShdw blurRad="63500" dist="50800" dir="10800000">
                      <a:schemeClr val="accent1">
                        <a:lumMod val="75000"/>
                        <a:alpha val="50000"/>
                      </a:schemeClr>
                    </a:innerShdw>
                  </a:effectLst>
                  <a:latin typeface="OPPOSans M" panose="00020600040101010101" pitchFamily="18" charset="-122"/>
                </a:rPr>
                <a:t>2</a:t>
              </a:r>
              <a:endParaRPr lang="zh-CN" altLang="en-US" sz="16600" b="1" dirty="0">
                <a:solidFill>
                  <a:schemeClr val="bg1"/>
                </a:solidFill>
                <a:effectLst>
                  <a:innerShdw blurRad="63500" dist="50800" dir="10800000">
                    <a:schemeClr val="accent1">
                      <a:lumMod val="75000"/>
                      <a:alpha val="50000"/>
                    </a:schemeClr>
                  </a:innerShdw>
                </a:effectLst>
                <a:latin typeface="OPPOSans M" panose="00020600040101010101" pitchFamily="18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810E743F-5807-4211-95DD-6ABDE6A72610}"/>
              </a:ext>
            </a:extLst>
          </p:cNvPr>
          <p:cNvGrpSpPr/>
          <p:nvPr/>
        </p:nvGrpSpPr>
        <p:grpSpPr>
          <a:xfrm>
            <a:off x="7918672" y="311279"/>
            <a:ext cx="2989742" cy="5280203"/>
            <a:chOff x="7918672" y="715042"/>
            <a:chExt cx="2989742" cy="5280203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BB6C489E-18D9-41C3-9445-F0A43B48FE7A}"/>
                </a:ext>
              </a:extLst>
            </p:cNvPr>
            <p:cNvSpPr/>
            <p:nvPr/>
          </p:nvSpPr>
          <p:spPr>
            <a:xfrm>
              <a:off x="8261262" y="2006929"/>
              <a:ext cx="2298782" cy="2298782"/>
            </a:xfrm>
            <a:prstGeom prst="ellipse">
              <a:avLst/>
            </a:prstGeom>
            <a:gradFill flip="none" rotWithShape="1">
              <a:gsLst>
                <a:gs pos="0">
                  <a:srgbClr val="49598D">
                    <a:alpha val="90000"/>
                  </a:srgbClr>
                </a:gs>
                <a:gs pos="100000">
                  <a:srgbClr val="5D8F9A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0A8B7839-D175-4B3A-8451-F1001993481A}"/>
                </a:ext>
              </a:extLst>
            </p:cNvPr>
            <p:cNvSpPr txBox="1"/>
            <p:nvPr/>
          </p:nvSpPr>
          <p:spPr>
            <a:xfrm>
              <a:off x="8121850" y="3614630"/>
              <a:ext cx="2583386" cy="597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+mn-ea"/>
                </a:rPr>
                <a:t>高级运营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06D95E9C-06E1-4926-923D-2DB6003360CB}"/>
                </a:ext>
              </a:extLst>
            </p:cNvPr>
            <p:cNvSpPr txBox="1"/>
            <p:nvPr/>
          </p:nvSpPr>
          <p:spPr>
            <a:xfrm>
              <a:off x="7918672" y="4696620"/>
              <a:ext cx="2989742" cy="1298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b="0" i="0" dirty="0">
                  <a:solidFill>
                    <a:schemeClr val="bg1"/>
                  </a:solidFill>
                  <a:effectLst/>
                  <a:latin typeface="OPPOSans B" panose="00020600040101010101" pitchFamily="18" charset="-122"/>
                </a:rPr>
                <a:t>5</a:t>
              </a:r>
              <a:r>
                <a:rPr lang="zh-CN" altLang="en-US" b="0" i="0" dirty="0">
                  <a:solidFill>
                    <a:schemeClr val="bg1"/>
                  </a:solidFill>
                  <a:effectLst/>
                  <a:latin typeface="OPPOSans B" panose="00020600040101010101" pitchFamily="18" charset="-122"/>
                </a:rPr>
                <a:t>年内能独立带领</a:t>
              </a:r>
              <a:endParaRPr lang="en-US" altLang="zh-CN" b="0" i="0" dirty="0">
                <a:solidFill>
                  <a:schemeClr val="bg1"/>
                </a:solidFill>
                <a:effectLst/>
                <a:latin typeface="OPPOSans B" panose="00020600040101010101" pitchFamily="18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OPPOSans B" panose="00020600040101010101" pitchFamily="18" charset="-122"/>
                </a:rPr>
                <a:t>自己的项目团队聚焦</a:t>
              </a:r>
              <a:endParaRPr lang="en-US" altLang="zh-CN" b="0" i="0" dirty="0">
                <a:solidFill>
                  <a:schemeClr val="bg1"/>
                </a:solidFill>
                <a:effectLst/>
                <a:latin typeface="OPPOSans B" panose="00020600040101010101" pitchFamily="18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OPPOSans B" panose="00020600040101010101" pitchFamily="18" charset="-122"/>
                </a:rPr>
                <a:t>资源整合完成项目实施</a:t>
              </a:r>
              <a:endParaRPr lang="zh-CN" altLang="en-US" dirty="0">
                <a:solidFill>
                  <a:schemeClr val="bg1"/>
                </a:solidFill>
                <a:latin typeface="OPPOSans M" panose="00020600040101010101" pitchFamily="18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1DC4E324-1791-4C14-8940-C045DFBEEADA}"/>
                </a:ext>
              </a:extLst>
            </p:cNvPr>
            <p:cNvSpPr txBox="1"/>
            <p:nvPr/>
          </p:nvSpPr>
          <p:spPr>
            <a:xfrm>
              <a:off x="8756280" y="715042"/>
              <a:ext cx="1701313" cy="35533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600" b="1" dirty="0">
                  <a:solidFill>
                    <a:schemeClr val="bg1"/>
                  </a:solidFill>
                  <a:effectLst>
                    <a:innerShdw blurRad="63500" dist="50800" dir="10800000">
                      <a:schemeClr val="accent1">
                        <a:lumMod val="75000"/>
                        <a:alpha val="50000"/>
                      </a:schemeClr>
                    </a:innerShdw>
                  </a:effectLst>
                  <a:latin typeface="OPPOSans M" panose="00020600040101010101" pitchFamily="18" charset="-122"/>
                </a:rPr>
                <a:t>3</a:t>
              </a:r>
              <a:endParaRPr lang="zh-CN" altLang="en-US" sz="16600" b="1" dirty="0">
                <a:solidFill>
                  <a:schemeClr val="bg1"/>
                </a:solidFill>
                <a:effectLst>
                  <a:innerShdw blurRad="63500" dist="50800" dir="10800000">
                    <a:schemeClr val="accent1">
                      <a:lumMod val="75000"/>
                      <a:alpha val="50000"/>
                    </a:schemeClr>
                  </a:innerShdw>
                </a:effectLst>
                <a:latin typeface="OPPOSans M" panose="00020600040101010101" pitchFamily="18" charset="-122"/>
              </a:endParaRPr>
            </a:p>
          </p:txBody>
        </p:sp>
      </p:grpSp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B74CA019-66E9-4AE0-88B8-F0B93EE44D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5169" y="4208858"/>
            <a:ext cx="4006464" cy="2649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551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119DF14-D8C0-4477-A715-8852D8D3E533}"/>
              </a:ext>
            </a:extLst>
          </p:cNvPr>
          <p:cNvSpPr/>
          <p:nvPr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rgbClr val="1012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871E2F79-1AAB-42FE-B527-70FC24CCDDA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93" b="14187"/>
          <a:stretch/>
        </p:blipFill>
        <p:spPr>
          <a:xfrm>
            <a:off x="0" y="845515"/>
            <a:ext cx="12020878" cy="6012484"/>
          </a:xfrm>
          <a:prstGeom prst="rect">
            <a:avLst/>
          </a:prstGeom>
          <a:effectLst>
            <a:innerShdw blurRad="63500" dist="50800" dir="13500000">
              <a:srgbClr val="10122E"/>
            </a:innerShdw>
          </a:effectLst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2C8EE7C7-83F4-4CDA-B362-F324EBA6F0B8}"/>
              </a:ext>
            </a:extLst>
          </p:cNvPr>
          <p:cNvGrpSpPr/>
          <p:nvPr/>
        </p:nvGrpSpPr>
        <p:grpSpPr>
          <a:xfrm>
            <a:off x="620050" y="359245"/>
            <a:ext cx="4367586" cy="972540"/>
            <a:chOff x="620050" y="359245"/>
            <a:chExt cx="4367586" cy="97254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45E9689E-A51A-4DD3-8D59-672643CC66D0}"/>
                </a:ext>
              </a:extLst>
            </p:cNvPr>
            <p:cNvSpPr txBox="1"/>
            <p:nvPr/>
          </p:nvSpPr>
          <p:spPr>
            <a:xfrm>
              <a:off x="1736945" y="476250"/>
              <a:ext cx="3250691" cy="843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dirty="0">
                  <a:gradFill>
                    <a:gsLst>
                      <a:gs pos="26000">
                        <a:schemeClr val="accent1">
                          <a:lumMod val="5000"/>
                          <a:lumOff val="95000"/>
                          <a:alpha val="20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162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实现目标关键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308959AA-D89E-4493-ABE9-5AA6A7344B02}"/>
                </a:ext>
              </a:extLst>
            </p:cNvPr>
            <p:cNvGrpSpPr/>
            <p:nvPr/>
          </p:nvGrpSpPr>
          <p:grpSpPr>
            <a:xfrm>
              <a:off x="620050" y="359245"/>
              <a:ext cx="1388335" cy="972540"/>
              <a:chOff x="620050" y="359245"/>
              <a:chExt cx="1388335" cy="972540"/>
            </a:xfrm>
          </p:grpSpPr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xmlns="" id="{8D6D02B8-A69A-4A46-A3B2-630E4A8584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20050" y="359245"/>
                <a:ext cx="1116895" cy="972540"/>
              </a:xfrm>
              <a:prstGeom prst="rect">
                <a:avLst/>
              </a:prstGeom>
            </p:spPr>
          </p:pic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xmlns="" id="{F2E9A254-67F6-43ED-91EE-754282CF79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82491" y="359245"/>
                <a:ext cx="825894" cy="658732"/>
              </a:xfrm>
              <a:prstGeom prst="rect">
                <a:avLst/>
              </a:prstGeom>
            </p:spPr>
          </p:pic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170E9285-A3DC-4706-949B-565445AC13F7}"/>
              </a:ext>
            </a:extLst>
          </p:cNvPr>
          <p:cNvGrpSpPr/>
          <p:nvPr/>
        </p:nvGrpSpPr>
        <p:grpSpPr>
          <a:xfrm>
            <a:off x="-175545" y="4243054"/>
            <a:ext cx="3266079" cy="1578373"/>
            <a:chOff x="-175545" y="4243054"/>
            <a:chExt cx="3266079" cy="1578373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D4FB3245-6827-49BB-AFD5-763BB7534D74}"/>
                </a:ext>
              </a:extLst>
            </p:cNvPr>
            <p:cNvSpPr txBox="1"/>
            <p:nvPr/>
          </p:nvSpPr>
          <p:spPr>
            <a:xfrm>
              <a:off x="-175545" y="4938300"/>
              <a:ext cx="3266079" cy="883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OPPOSans M" panose="00020600040101010101" pitchFamily="18" charset="-122"/>
                </a:rPr>
                <a:t>细化工作</a:t>
              </a:r>
              <a: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</a:rPr>
                <a:t/>
              </a:r>
              <a:b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</a:rPr>
              </a:br>
              <a:r>
                <a:rPr lang="zh-CN" altLang="en-US" b="0" i="0" dirty="0">
                  <a:solidFill>
                    <a:schemeClr val="bg1"/>
                  </a:solidFill>
                  <a:effectLst/>
                  <a:latin typeface="OPPOSans M" panose="00020600040101010101" pitchFamily="18" charset="-122"/>
                </a:rPr>
                <a:t>勿遗漏重点</a:t>
              </a:r>
              <a:endParaRPr lang="zh-CN" altLang="en-US" dirty="0">
                <a:solidFill>
                  <a:schemeClr val="bg1"/>
                </a:solidFill>
                <a:latin typeface="OPPOSans M" panose="00020600040101010101" pitchFamily="18" charset="-122"/>
              </a:endParaRP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xmlns="" id="{396169A0-E08D-4C20-8340-CE7AD0950BE6}"/>
                </a:ext>
              </a:extLst>
            </p:cNvPr>
            <p:cNvSpPr/>
            <p:nvPr/>
          </p:nvSpPr>
          <p:spPr>
            <a:xfrm>
              <a:off x="463138" y="4366879"/>
              <a:ext cx="2054431" cy="461665"/>
            </a:xfrm>
            <a:prstGeom prst="roundRect">
              <a:avLst/>
            </a:prstGeom>
            <a:gradFill>
              <a:gsLst>
                <a:gs pos="0">
                  <a:srgbClr val="5E909A"/>
                </a:gs>
                <a:gs pos="100000">
                  <a:srgbClr val="49598D"/>
                </a:gs>
              </a:gsLst>
              <a:lin ang="0" scaled="1"/>
            </a:gradFill>
            <a:ln>
              <a:gradFill flip="none" rotWithShape="1">
                <a:gsLst>
                  <a:gs pos="0">
                    <a:srgbClr val="5E909A">
                      <a:alpha val="30000"/>
                    </a:srgbClr>
                  </a:gs>
                  <a:gs pos="100000">
                    <a:srgbClr val="49598D"/>
                  </a:gs>
                </a:gsLst>
                <a:lin ang="0" scaled="1"/>
                <a:tileRect/>
              </a:gradFill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B2E9887B-A527-4E02-8880-DE4767E65896}"/>
                </a:ext>
              </a:extLst>
            </p:cNvPr>
            <p:cNvSpPr txBox="1"/>
            <p:nvPr/>
          </p:nvSpPr>
          <p:spPr>
            <a:xfrm>
              <a:off x="573162" y="4243054"/>
              <a:ext cx="1844613" cy="5889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①目标拆分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2ABBAD80-235B-4DBC-B7F8-DE074C45D3BA}"/>
              </a:ext>
            </a:extLst>
          </p:cNvPr>
          <p:cNvGrpSpPr/>
          <p:nvPr/>
        </p:nvGrpSpPr>
        <p:grpSpPr>
          <a:xfrm>
            <a:off x="3990715" y="2839044"/>
            <a:ext cx="3266079" cy="1487667"/>
            <a:chOff x="3990715" y="2839044"/>
            <a:chExt cx="3266079" cy="1487667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xmlns="" id="{65294236-19D8-4070-9745-EC6A4A3B066B}"/>
                </a:ext>
              </a:extLst>
            </p:cNvPr>
            <p:cNvSpPr/>
            <p:nvPr/>
          </p:nvSpPr>
          <p:spPr>
            <a:xfrm>
              <a:off x="4596538" y="2952751"/>
              <a:ext cx="2054431" cy="461665"/>
            </a:xfrm>
            <a:prstGeom prst="roundRect">
              <a:avLst/>
            </a:prstGeom>
            <a:gradFill>
              <a:gsLst>
                <a:gs pos="0">
                  <a:srgbClr val="5E909A">
                    <a:lumMod val="98000"/>
                  </a:srgbClr>
                </a:gs>
                <a:gs pos="100000">
                  <a:srgbClr val="49598D"/>
                </a:gs>
              </a:gsLst>
              <a:lin ang="0" scaled="1"/>
            </a:gradFill>
            <a:ln>
              <a:gradFill flip="none" rotWithShape="1">
                <a:gsLst>
                  <a:gs pos="0">
                    <a:srgbClr val="5E909A">
                      <a:alpha val="30000"/>
                    </a:srgbClr>
                  </a:gs>
                  <a:gs pos="100000">
                    <a:srgbClr val="49598D"/>
                  </a:gs>
                </a:gsLst>
                <a:lin ang="0" scaled="1"/>
                <a:tileRect/>
              </a:gradFill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34BCC27E-70F3-495F-A55C-221DEA2C4906}"/>
                </a:ext>
              </a:extLst>
            </p:cNvPr>
            <p:cNvSpPr txBox="1"/>
            <p:nvPr/>
          </p:nvSpPr>
          <p:spPr>
            <a:xfrm>
              <a:off x="4736187" y="2839044"/>
              <a:ext cx="1789954" cy="5889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②专业技能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D77F5E2D-EE11-40A0-B609-A47AB51E6FB9}"/>
                </a:ext>
              </a:extLst>
            </p:cNvPr>
            <p:cNvSpPr txBox="1"/>
            <p:nvPr/>
          </p:nvSpPr>
          <p:spPr>
            <a:xfrm>
              <a:off x="3990715" y="3443584"/>
              <a:ext cx="3266079" cy="883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OPPOSans M" panose="00020600040101010101" pitchFamily="18" charset="-122"/>
                </a:rPr>
                <a:t>积极参加技能培训</a:t>
              </a:r>
              <a: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</a:rPr>
                <a:t/>
              </a:r>
              <a:b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</a:rPr>
              </a:br>
              <a:r>
                <a:rPr lang="zh-CN" altLang="en-US" b="0" i="0" dirty="0">
                  <a:solidFill>
                    <a:schemeClr val="bg1"/>
                  </a:solidFill>
                  <a:effectLst/>
                  <a:latin typeface="OPPOSans M" panose="00020600040101010101" pitchFamily="18" charset="-122"/>
                </a:rPr>
                <a:t>提高专业认知</a:t>
              </a:r>
              <a:endParaRPr lang="zh-CN" altLang="en-US" dirty="0">
                <a:solidFill>
                  <a:schemeClr val="bg1"/>
                </a:solidFill>
                <a:latin typeface="OPPOSans M" panose="00020600040101010101" pitchFamily="18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3244EE93-F422-4923-A169-26FC25222F3E}"/>
              </a:ext>
            </a:extLst>
          </p:cNvPr>
          <p:cNvGrpSpPr/>
          <p:nvPr/>
        </p:nvGrpSpPr>
        <p:grpSpPr>
          <a:xfrm>
            <a:off x="7023025" y="1171184"/>
            <a:ext cx="3266079" cy="1472070"/>
            <a:chOff x="7023025" y="1171184"/>
            <a:chExt cx="3266079" cy="1472070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xmlns="" id="{284C5147-55D3-47E9-836F-147B01EDE4FE}"/>
                </a:ext>
              </a:extLst>
            </p:cNvPr>
            <p:cNvSpPr/>
            <p:nvPr/>
          </p:nvSpPr>
          <p:spPr>
            <a:xfrm>
              <a:off x="7628848" y="1298462"/>
              <a:ext cx="2054431" cy="461665"/>
            </a:xfrm>
            <a:prstGeom prst="roundRect">
              <a:avLst/>
            </a:prstGeom>
            <a:gradFill>
              <a:gsLst>
                <a:gs pos="0">
                  <a:srgbClr val="5E909A"/>
                </a:gs>
                <a:gs pos="100000">
                  <a:srgbClr val="49598D"/>
                </a:gs>
              </a:gsLst>
              <a:lin ang="0" scaled="1"/>
            </a:gradFill>
            <a:ln>
              <a:gradFill flip="none" rotWithShape="1">
                <a:gsLst>
                  <a:gs pos="0">
                    <a:srgbClr val="5E909A">
                      <a:alpha val="30000"/>
                    </a:srgbClr>
                  </a:gs>
                  <a:gs pos="100000">
                    <a:srgbClr val="49598D"/>
                  </a:gs>
                </a:gsLst>
                <a:lin ang="0" scaled="1"/>
                <a:tileRect/>
              </a:gradFill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C337F418-CD5E-4BA3-996B-9FFCC2D88464}"/>
                </a:ext>
              </a:extLst>
            </p:cNvPr>
            <p:cNvSpPr txBox="1"/>
            <p:nvPr/>
          </p:nvSpPr>
          <p:spPr>
            <a:xfrm>
              <a:off x="7735653" y="1171184"/>
              <a:ext cx="1840820" cy="5889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③提高效率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B7586213-0FC9-4C0F-AD50-9703F72D08CA}"/>
                </a:ext>
              </a:extLst>
            </p:cNvPr>
            <p:cNvSpPr txBox="1"/>
            <p:nvPr/>
          </p:nvSpPr>
          <p:spPr>
            <a:xfrm>
              <a:off x="7023025" y="1760127"/>
              <a:ext cx="3266079" cy="883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OPPOSans M" panose="00020600040101010101" pitchFamily="18" charset="-122"/>
                </a:rPr>
                <a:t>工作提前做好优先级排序</a:t>
              </a:r>
              <a: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</a:rPr>
                <a:t/>
              </a:r>
              <a:b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</a:rPr>
              </a:br>
              <a:r>
                <a:rPr lang="zh-CN" altLang="en-US" b="0" i="0" dirty="0">
                  <a:solidFill>
                    <a:schemeClr val="bg1"/>
                  </a:solidFill>
                  <a:effectLst/>
                  <a:latin typeface="OPPOSans M" panose="00020600040101010101" pitchFamily="18" charset="-122"/>
                </a:rPr>
                <a:t>合理安排时间</a:t>
              </a:r>
              <a:endParaRPr lang="zh-CN" altLang="en-US" dirty="0">
                <a:solidFill>
                  <a:schemeClr val="bg1"/>
                </a:solidFill>
                <a:latin typeface="OPPOSans M" panose="00020600040101010101" pitchFamily="18" charset="-122"/>
              </a:endParaRPr>
            </a:p>
          </p:txBody>
        </p:sp>
      </p:grp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F037CA6B-79EF-4C59-978D-64C890DE7AB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5169" y="4208858"/>
            <a:ext cx="4006464" cy="264914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BA641263-33A2-46A1-AAB4-3E8F67737C6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7721" y="5651149"/>
            <a:ext cx="1564491" cy="1206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187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DE8E255-4587-4898-91AF-DB8D82E8DE1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12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644483FC-E052-407B-833A-2D05BAB5E84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9053" y="4217411"/>
            <a:ext cx="3553749" cy="2639797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69AEB2F5-612F-474C-B2C3-C022C6A48DCC}"/>
              </a:ext>
            </a:extLst>
          </p:cNvPr>
          <p:cNvGrpSpPr/>
          <p:nvPr/>
        </p:nvGrpSpPr>
        <p:grpSpPr>
          <a:xfrm>
            <a:off x="620050" y="359245"/>
            <a:ext cx="4367586" cy="972540"/>
            <a:chOff x="620050" y="359245"/>
            <a:chExt cx="4367586" cy="97254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B3D4679F-CD6F-4D70-ABBD-A5B44DDAB46D}"/>
                </a:ext>
              </a:extLst>
            </p:cNvPr>
            <p:cNvSpPr txBox="1"/>
            <p:nvPr/>
          </p:nvSpPr>
          <p:spPr>
            <a:xfrm>
              <a:off x="1736945" y="476250"/>
              <a:ext cx="3250691" cy="843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dirty="0">
                  <a:gradFill>
                    <a:gsLst>
                      <a:gs pos="26000">
                        <a:schemeClr val="accent1">
                          <a:lumMod val="5000"/>
                          <a:lumOff val="95000"/>
                          <a:alpha val="20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162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未来目标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9F4D7AAD-1BC3-4B00-8BE0-0A0E2A4081DA}"/>
                </a:ext>
              </a:extLst>
            </p:cNvPr>
            <p:cNvGrpSpPr/>
            <p:nvPr/>
          </p:nvGrpSpPr>
          <p:grpSpPr>
            <a:xfrm>
              <a:off x="620050" y="359245"/>
              <a:ext cx="1388335" cy="972540"/>
              <a:chOff x="620050" y="359245"/>
              <a:chExt cx="1388335" cy="972540"/>
            </a:xfrm>
          </p:grpSpPr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xmlns="" id="{D37C4120-B72C-4E5A-BBB1-7F01B56916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20050" y="359245"/>
                <a:ext cx="1116895" cy="972540"/>
              </a:xfrm>
              <a:prstGeom prst="rect">
                <a:avLst/>
              </a:prstGeom>
            </p:spPr>
          </p:pic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xmlns="" id="{4C4E5063-105D-4A19-A33F-600F25FAFB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82491" y="359245"/>
                <a:ext cx="825894" cy="658732"/>
              </a:xfrm>
              <a:prstGeom prst="rect">
                <a:avLst/>
              </a:prstGeom>
            </p:spPr>
          </p:pic>
        </p:grp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213158D-46CF-47E5-8C7A-83D2B852D547}"/>
              </a:ext>
            </a:extLst>
          </p:cNvPr>
          <p:cNvSpPr txBox="1"/>
          <p:nvPr/>
        </p:nvSpPr>
        <p:spPr>
          <a:xfrm>
            <a:off x="2008385" y="4983460"/>
            <a:ext cx="2304298" cy="597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用户关注量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6C0805A2-8387-44DA-9573-0B09898F7D2F}"/>
              </a:ext>
            </a:extLst>
          </p:cNvPr>
          <p:cNvGrpSpPr/>
          <p:nvPr/>
        </p:nvGrpSpPr>
        <p:grpSpPr>
          <a:xfrm>
            <a:off x="1631950" y="2289882"/>
            <a:ext cx="2765105" cy="2409293"/>
            <a:chOff x="1631950" y="2489907"/>
            <a:chExt cx="2765105" cy="2409293"/>
          </a:xfrm>
        </p:grpSpPr>
        <p:sp>
          <p:nvSpPr>
            <p:cNvPr id="8" name="空心弧 7">
              <a:extLst>
                <a:ext uri="{FF2B5EF4-FFF2-40B4-BE49-F238E27FC236}">
                  <a16:creationId xmlns:a16="http://schemas.microsoft.com/office/drawing/2014/main" xmlns="" id="{AFB73A32-D673-4139-993B-FBE0838FB39D}"/>
                </a:ext>
              </a:extLst>
            </p:cNvPr>
            <p:cNvSpPr/>
            <p:nvPr/>
          </p:nvSpPr>
          <p:spPr>
            <a:xfrm rot="4500000">
              <a:off x="1836996" y="2619742"/>
              <a:ext cx="2149620" cy="2149620"/>
            </a:xfrm>
            <a:prstGeom prst="blockArc">
              <a:avLst>
                <a:gd name="adj1" fmla="val 16700157"/>
                <a:gd name="adj2" fmla="val 21182406"/>
                <a:gd name="adj3" fmla="val 7963"/>
              </a:avLst>
            </a:prstGeom>
            <a:gradFill>
              <a:gsLst>
                <a:gs pos="17000">
                  <a:srgbClr val="5E909A">
                    <a:alpha val="20000"/>
                  </a:srgbClr>
                </a:gs>
                <a:gs pos="100000">
                  <a:srgbClr val="49598D">
                    <a:alpha val="7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solidFill>
                  <a:schemeClr val="tx1"/>
                </a:solidFill>
                <a:latin typeface="OPPOSans M" panose="00020600040101010101" pitchFamily="18" charset="-122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DB4C687D-0697-4DD9-9532-49DCFAF1B0E3}"/>
                </a:ext>
              </a:extLst>
            </p:cNvPr>
            <p:cNvGrpSpPr/>
            <p:nvPr/>
          </p:nvGrpSpPr>
          <p:grpSpPr>
            <a:xfrm>
              <a:off x="1631950" y="2489907"/>
              <a:ext cx="2765105" cy="2409293"/>
              <a:chOff x="1631950" y="2489907"/>
              <a:chExt cx="2765105" cy="2409293"/>
            </a:xfrm>
          </p:grpSpPr>
          <p:sp>
            <p:nvSpPr>
              <p:cNvPr id="7" name="空心弧 6">
                <a:extLst>
                  <a:ext uri="{FF2B5EF4-FFF2-40B4-BE49-F238E27FC236}">
                    <a16:creationId xmlns:a16="http://schemas.microsoft.com/office/drawing/2014/main" xmlns="" id="{E9292186-EFB2-4C24-8C6D-57D0762C4296}"/>
                  </a:ext>
                </a:extLst>
              </p:cNvPr>
              <p:cNvSpPr/>
              <p:nvPr/>
            </p:nvSpPr>
            <p:spPr>
              <a:xfrm>
                <a:off x="1631950" y="2489907"/>
                <a:ext cx="2409293" cy="2409293"/>
              </a:xfrm>
              <a:prstGeom prst="blockArc">
                <a:avLst>
                  <a:gd name="adj1" fmla="val 3830944"/>
                  <a:gd name="adj2" fmla="val 21249197"/>
                  <a:gd name="adj3" fmla="val 13548"/>
                </a:avLst>
              </a:prstGeom>
              <a:gradFill>
                <a:gsLst>
                  <a:gs pos="17000">
                    <a:srgbClr val="5E909A"/>
                  </a:gs>
                  <a:gs pos="100000">
                    <a:srgbClr val="49598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dirty="0">
                  <a:solidFill>
                    <a:schemeClr val="tx1"/>
                  </a:solidFill>
                  <a:latin typeface="OPPOSans M" panose="00020600040101010101" pitchFamily="18" charset="-122"/>
                </a:endParaRP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xmlns="" id="{BB06CF93-9F6C-483D-8E18-B339C6D6F1FC}"/>
                  </a:ext>
                </a:extLst>
              </p:cNvPr>
              <p:cNvSpPr txBox="1"/>
              <p:nvPr/>
            </p:nvSpPr>
            <p:spPr>
              <a:xfrm>
                <a:off x="2092757" y="3253065"/>
                <a:ext cx="2304298" cy="5971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15000</a:t>
                </a:r>
                <a:r>
                  <a:rPr lang="zh-CN" altLang="en-US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人次</a:t>
                </a:r>
                <a:endParaRPr lang="zh-CN" altLang="en-US" sz="24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C36765D4-6A74-42A4-88C8-31D25C04E2EE}"/>
              </a:ext>
            </a:extLst>
          </p:cNvPr>
          <p:cNvSpPr txBox="1"/>
          <p:nvPr/>
        </p:nvSpPr>
        <p:spPr>
          <a:xfrm>
            <a:off x="8701416" y="4980246"/>
            <a:ext cx="1651881" cy="597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发布内容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43B77F3A-01A6-4BD2-9C0C-3B66704B3B86}"/>
              </a:ext>
            </a:extLst>
          </p:cNvPr>
          <p:cNvGrpSpPr/>
          <p:nvPr/>
        </p:nvGrpSpPr>
        <p:grpSpPr>
          <a:xfrm>
            <a:off x="8155299" y="2268622"/>
            <a:ext cx="2978018" cy="2409293"/>
            <a:chOff x="8155299" y="2268622"/>
            <a:chExt cx="2978018" cy="2409293"/>
          </a:xfrm>
        </p:grpSpPr>
        <p:sp>
          <p:nvSpPr>
            <p:cNvPr id="18" name="空心弧 17">
              <a:extLst>
                <a:ext uri="{FF2B5EF4-FFF2-40B4-BE49-F238E27FC236}">
                  <a16:creationId xmlns:a16="http://schemas.microsoft.com/office/drawing/2014/main" xmlns="" id="{5B61D325-8898-42B0-8FF5-DBA3F4BC55BF}"/>
                </a:ext>
              </a:extLst>
            </p:cNvPr>
            <p:cNvSpPr/>
            <p:nvPr/>
          </p:nvSpPr>
          <p:spPr>
            <a:xfrm rot="4500000">
              <a:off x="8360345" y="2398457"/>
              <a:ext cx="2149620" cy="2149620"/>
            </a:xfrm>
            <a:prstGeom prst="blockArc">
              <a:avLst>
                <a:gd name="adj1" fmla="val 16700157"/>
                <a:gd name="adj2" fmla="val 21182406"/>
                <a:gd name="adj3" fmla="val 7963"/>
              </a:avLst>
            </a:prstGeom>
            <a:gradFill>
              <a:gsLst>
                <a:gs pos="17000">
                  <a:srgbClr val="5E909A">
                    <a:alpha val="20000"/>
                  </a:srgbClr>
                </a:gs>
                <a:gs pos="100000">
                  <a:srgbClr val="49598D">
                    <a:alpha val="7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solidFill>
                  <a:schemeClr val="tx1"/>
                </a:solidFill>
                <a:latin typeface="OPPOSans M" panose="00020600040101010101" pitchFamily="18" charset="-122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14338F40-EF85-4F9B-8E34-F7EDCEE1A6BC}"/>
                </a:ext>
              </a:extLst>
            </p:cNvPr>
            <p:cNvGrpSpPr/>
            <p:nvPr/>
          </p:nvGrpSpPr>
          <p:grpSpPr>
            <a:xfrm>
              <a:off x="8155299" y="2268622"/>
              <a:ext cx="2978018" cy="2409293"/>
              <a:chOff x="8155299" y="2268622"/>
              <a:chExt cx="2978018" cy="2409293"/>
            </a:xfrm>
          </p:grpSpPr>
          <p:sp>
            <p:nvSpPr>
              <p:cNvPr id="20" name="空心弧 19">
                <a:extLst>
                  <a:ext uri="{FF2B5EF4-FFF2-40B4-BE49-F238E27FC236}">
                    <a16:creationId xmlns:a16="http://schemas.microsoft.com/office/drawing/2014/main" xmlns="" id="{C818FAB4-2EAB-4270-8417-9814BC09078F}"/>
                  </a:ext>
                </a:extLst>
              </p:cNvPr>
              <p:cNvSpPr/>
              <p:nvPr/>
            </p:nvSpPr>
            <p:spPr>
              <a:xfrm>
                <a:off x="8155299" y="2268622"/>
                <a:ext cx="2409293" cy="2409293"/>
              </a:xfrm>
              <a:prstGeom prst="blockArc">
                <a:avLst>
                  <a:gd name="adj1" fmla="val 3830944"/>
                  <a:gd name="adj2" fmla="val 21249197"/>
                  <a:gd name="adj3" fmla="val 13548"/>
                </a:avLst>
              </a:prstGeom>
              <a:gradFill>
                <a:gsLst>
                  <a:gs pos="17000">
                    <a:srgbClr val="5E909A"/>
                  </a:gs>
                  <a:gs pos="100000">
                    <a:srgbClr val="49598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dirty="0">
                  <a:solidFill>
                    <a:schemeClr val="tx1"/>
                  </a:solidFill>
                  <a:latin typeface="OPPOSans M" panose="00020600040101010101" pitchFamily="18" charset="-122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xmlns="" id="{5F97ABD3-AB29-4B82-A116-864A82AAD1D9}"/>
                  </a:ext>
                </a:extLst>
              </p:cNvPr>
              <p:cNvSpPr txBox="1"/>
              <p:nvPr/>
            </p:nvSpPr>
            <p:spPr>
              <a:xfrm>
                <a:off x="8829019" y="3061459"/>
                <a:ext cx="2304298" cy="5971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200</a:t>
                </a:r>
                <a:r>
                  <a:rPr lang="zh-CN" altLang="en-US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篇</a:t>
                </a:r>
                <a:endParaRPr lang="zh-CN" altLang="en-US" sz="2400" b="1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42D660CC-01BF-4C65-BD41-6865A006A262}"/>
              </a:ext>
            </a:extLst>
          </p:cNvPr>
          <p:cNvGrpSpPr/>
          <p:nvPr/>
        </p:nvGrpSpPr>
        <p:grpSpPr>
          <a:xfrm>
            <a:off x="4228175" y="3156224"/>
            <a:ext cx="3890611" cy="467629"/>
            <a:chOff x="4228175" y="3156224"/>
            <a:chExt cx="3890611" cy="467629"/>
          </a:xfrm>
        </p:grpSpPr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D46FA913-D339-494B-90B9-FC952F6863A9}"/>
                </a:ext>
              </a:extLst>
            </p:cNvPr>
            <p:cNvCxnSpPr>
              <a:cxnSpLocks/>
            </p:cNvCxnSpPr>
            <p:nvPr/>
          </p:nvCxnSpPr>
          <p:spPr>
            <a:xfrm>
              <a:off x="4228175" y="3429000"/>
              <a:ext cx="843446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5E909A">
                      <a:alpha val="0"/>
                    </a:srgbClr>
                  </a:gs>
                  <a:gs pos="100000">
                    <a:srgbClr val="49598D"/>
                  </a:gs>
                </a:gsLst>
                <a:lin ang="0" scaled="1"/>
                <a:tileRect/>
              </a:gra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DDE69E28-5982-4306-B85C-69F8A147422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58639" y="3429000"/>
              <a:ext cx="860147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5E909A">
                      <a:alpha val="0"/>
                    </a:srgbClr>
                  </a:gs>
                  <a:gs pos="100000">
                    <a:srgbClr val="49598D"/>
                  </a:gs>
                </a:gsLst>
                <a:lin ang="0" scaled="1"/>
                <a:tileRect/>
              </a:gra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C46F696B-8204-43EE-94B5-4787841A1F16}"/>
                </a:ext>
              </a:extLst>
            </p:cNvPr>
            <p:cNvSpPr txBox="1"/>
            <p:nvPr/>
          </p:nvSpPr>
          <p:spPr>
            <a:xfrm>
              <a:off x="5352656" y="3156224"/>
              <a:ext cx="1743960" cy="467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</a:rPr>
                <a:t>截止</a:t>
              </a:r>
              <a:r>
                <a:rPr lang="en-US" altLang="zh-CN" dirty="0">
                  <a:solidFill>
                    <a:schemeClr val="bg1"/>
                  </a:solidFill>
                  <a:latin typeface="OPPOSans M" panose="00020600040101010101" pitchFamily="18" charset="-122"/>
                </a:rPr>
                <a:t>20XX</a:t>
              </a:r>
              <a: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</a:rPr>
                <a:t>完成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43374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95CC410-91B1-4E75-9407-4D22A8CE0049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rgbClr val="1012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1E0B014-43C9-4B56-8B03-E58666E46B7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97" t="1137"/>
          <a:stretch/>
        </p:blipFill>
        <p:spPr>
          <a:xfrm>
            <a:off x="9888" y="0"/>
            <a:ext cx="11265725" cy="5164776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D2BB7C35-341C-4782-9FC1-3C01B8F18CAD}"/>
              </a:ext>
            </a:extLst>
          </p:cNvPr>
          <p:cNvGrpSpPr/>
          <p:nvPr/>
        </p:nvGrpSpPr>
        <p:grpSpPr>
          <a:xfrm>
            <a:off x="2434442" y="2714135"/>
            <a:ext cx="9756367" cy="4143865"/>
            <a:chOff x="2434442" y="2714135"/>
            <a:chExt cx="9756367" cy="4143865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9C6F026D-0EB0-496A-AD77-B6EF09B8E18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34442" y="2714135"/>
              <a:ext cx="9756367" cy="4143865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EB9F3E2D-7743-4860-A3C2-30B160727C00}"/>
                </a:ext>
              </a:extLst>
            </p:cNvPr>
            <p:cNvSpPr txBox="1"/>
            <p:nvPr/>
          </p:nvSpPr>
          <p:spPr>
            <a:xfrm>
              <a:off x="8835882" y="4022615"/>
              <a:ext cx="2031325" cy="4709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汇报人：易燃易爆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F340F557-5542-45F7-9CDB-5DD86EBB3E51}"/>
                </a:ext>
              </a:extLst>
            </p:cNvPr>
            <p:cNvSpPr txBox="1"/>
            <p:nvPr/>
          </p:nvSpPr>
          <p:spPr>
            <a:xfrm>
              <a:off x="9026639" y="3465583"/>
              <a:ext cx="1556836" cy="8434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600" dirty="0">
                  <a:solidFill>
                    <a:schemeClr val="bg1">
                      <a:lumMod val="9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20XX</a:t>
              </a:r>
              <a:endParaRPr lang="zh-CN" altLang="en-US" sz="3600" dirty="0">
                <a:solidFill>
                  <a:schemeClr val="bg1">
                    <a:lumMod val="9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F96EFA4-F5BC-4BB7-B37A-14A1928B5A8F}"/>
              </a:ext>
            </a:extLst>
          </p:cNvPr>
          <p:cNvSpPr txBox="1"/>
          <p:nvPr/>
        </p:nvSpPr>
        <p:spPr>
          <a:xfrm>
            <a:off x="4178513" y="3591686"/>
            <a:ext cx="3834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OPPOSans M" panose="00020600040101010101" pitchFamily="18" charset="-122"/>
              </a:rPr>
              <a:t>Year-end Summary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7836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B871AA8-A7CE-4913-BB93-4729C27EBFB6}"/>
              </a:ext>
            </a:extLst>
          </p:cNvPr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1012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DB233032-3C48-4D41-A8B1-9D884FC56ADE}"/>
              </a:ext>
            </a:extLst>
          </p:cNvPr>
          <p:cNvGrpSpPr/>
          <p:nvPr/>
        </p:nvGrpSpPr>
        <p:grpSpPr>
          <a:xfrm>
            <a:off x="620050" y="359245"/>
            <a:ext cx="4367586" cy="972540"/>
            <a:chOff x="620050" y="359245"/>
            <a:chExt cx="4367586" cy="97254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E991CDC4-46F5-49D8-BB14-C5CB56705A6C}"/>
                </a:ext>
              </a:extLst>
            </p:cNvPr>
            <p:cNvSpPr txBox="1"/>
            <p:nvPr/>
          </p:nvSpPr>
          <p:spPr>
            <a:xfrm>
              <a:off x="1736945" y="476250"/>
              <a:ext cx="3250691" cy="843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dirty="0">
                  <a:gradFill>
                    <a:gsLst>
                      <a:gs pos="26000">
                        <a:schemeClr val="accent1">
                          <a:lumMod val="5000"/>
                          <a:lumOff val="95000"/>
                          <a:alpha val="20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162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个人感悟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3C30AB92-5443-407A-B0A8-F0D908E7F677}"/>
                </a:ext>
              </a:extLst>
            </p:cNvPr>
            <p:cNvGrpSpPr/>
            <p:nvPr/>
          </p:nvGrpSpPr>
          <p:grpSpPr>
            <a:xfrm>
              <a:off x="620050" y="359245"/>
              <a:ext cx="1388335" cy="972540"/>
              <a:chOff x="620050" y="359245"/>
              <a:chExt cx="1388335" cy="972540"/>
            </a:xfrm>
          </p:grpSpPr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xmlns="" id="{3BE6A3C0-0B01-4605-9650-0C57324491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20050" y="359245"/>
                <a:ext cx="1116895" cy="972540"/>
              </a:xfrm>
              <a:prstGeom prst="rect">
                <a:avLst/>
              </a:prstGeom>
            </p:spPr>
          </p:pic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xmlns="" id="{48AE85AE-FC63-4943-908F-3966B836B4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82491" y="359245"/>
                <a:ext cx="825894" cy="658732"/>
              </a:xfrm>
              <a:prstGeom prst="rect">
                <a:avLst/>
              </a:prstGeom>
            </p:spPr>
          </p:pic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474DD36B-CB93-428A-9B97-33ABD9F42924}"/>
              </a:ext>
            </a:extLst>
          </p:cNvPr>
          <p:cNvGrpSpPr/>
          <p:nvPr/>
        </p:nvGrpSpPr>
        <p:grpSpPr>
          <a:xfrm>
            <a:off x="1141560" y="2636093"/>
            <a:ext cx="1700285" cy="1219962"/>
            <a:chOff x="1178497" y="2362919"/>
            <a:chExt cx="1700285" cy="1219962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82CF9A21-A697-4736-9769-6E84E46AB048}"/>
                </a:ext>
              </a:extLst>
            </p:cNvPr>
            <p:cNvGrpSpPr/>
            <p:nvPr/>
          </p:nvGrpSpPr>
          <p:grpSpPr>
            <a:xfrm>
              <a:off x="1178497" y="2362919"/>
              <a:ext cx="1700285" cy="1219962"/>
              <a:chOff x="1736945" y="406612"/>
              <a:chExt cx="8588178" cy="6162055"/>
            </a:xfrm>
          </p:grpSpPr>
          <p:pic>
            <p:nvPicPr>
              <p:cNvPr id="15" name="图片 14">
                <a:extLst>
                  <a:ext uri="{FF2B5EF4-FFF2-40B4-BE49-F238E27FC236}">
                    <a16:creationId xmlns:a16="http://schemas.microsoft.com/office/drawing/2014/main" xmlns="" id="{46220C9B-2151-4EFD-8813-E94C40DC0B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079517" y="406612"/>
                <a:ext cx="6118218" cy="6162055"/>
              </a:xfrm>
              <a:prstGeom prst="rect">
                <a:avLst/>
              </a:prstGeom>
            </p:spPr>
          </p:pic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xmlns="" id="{BAA8AE58-E6D6-4961-B256-C39CC420B044}"/>
                  </a:ext>
                </a:extLst>
              </p:cNvPr>
              <p:cNvSpPr/>
              <p:nvPr/>
            </p:nvSpPr>
            <p:spPr>
              <a:xfrm>
                <a:off x="1736945" y="2608444"/>
                <a:ext cx="8588178" cy="1868554"/>
              </a:xfrm>
              <a:prstGeom prst="ellipse">
                <a:avLst/>
              </a:prstGeom>
              <a:noFill/>
              <a:ln w="155575">
                <a:gradFill>
                  <a:gsLst>
                    <a:gs pos="17000">
                      <a:srgbClr val="5E909A">
                        <a:alpha val="0"/>
                      </a:srgbClr>
                    </a:gs>
                    <a:gs pos="100000">
                      <a:srgbClr val="49598D"/>
                    </a:gs>
                  </a:gsLst>
                  <a:lin ang="5400000" scaled="1"/>
                </a:gradFill>
              </a:ln>
              <a:effectLst>
                <a:reflection blurRad="6350" stA="52000" endA="300" endPos="35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4C305BCB-41E1-40B7-9131-486E739C1499}"/>
                </a:ext>
              </a:extLst>
            </p:cNvPr>
            <p:cNvSpPr txBox="1"/>
            <p:nvPr/>
          </p:nvSpPr>
          <p:spPr>
            <a:xfrm>
              <a:off x="1579432" y="2645553"/>
              <a:ext cx="1187750" cy="676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OPPOSans M" panose="00020600040101010101" pitchFamily="18" charset="-122"/>
                </a:rPr>
                <a:t>定位</a:t>
              </a: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85B3C4C8-F5FC-497D-9CE2-B33B9EDFCC39}"/>
              </a:ext>
            </a:extLst>
          </p:cNvPr>
          <p:cNvSpPr txBox="1"/>
          <p:nvPr/>
        </p:nvSpPr>
        <p:spPr>
          <a:xfrm>
            <a:off x="743775" y="3922723"/>
            <a:ext cx="2564145" cy="883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0" i="0" dirty="0">
                <a:solidFill>
                  <a:schemeClr val="bg1"/>
                </a:solidFill>
                <a:effectLst/>
                <a:latin typeface="OPPOSans M" panose="00020600040101010101" pitchFamily="18" charset="-122"/>
              </a:rPr>
              <a:t>确立定位</a:t>
            </a:r>
            <a:r>
              <a:rPr lang="zh-CN" altLang="en-US" dirty="0">
                <a:solidFill>
                  <a:schemeClr val="bg1"/>
                </a:solidFill>
                <a:latin typeface="OPPOSans M" panose="00020600040101010101" pitchFamily="18" charset="-122"/>
              </a:rPr>
              <a:t/>
            </a:r>
            <a:br>
              <a:rPr lang="zh-CN" altLang="en-US" dirty="0">
                <a:solidFill>
                  <a:schemeClr val="bg1"/>
                </a:solidFill>
                <a:latin typeface="OPPOSans M" panose="00020600040101010101" pitchFamily="18" charset="-122"/>
              </a:rPr>
            </a:br>
            <a:r>
              <a:rPr lang="zh-CN" altLang="en-US" b="0" i="0" dirty="0">
                <a:solidFill>
                  <a:schemeClr val="bg1"/>
                </a:solidFill>
                <a:effectLst/>
                <a:latin typeface="OPPOSans M" panose="00020600040101010101" pitchFamily="18" charset="-122"/>
              </a:rPr>
              <a:t>学会给公众号打标签</a:t>
            </a:r>
            <a:endParaRPr lang="zh-CN" altLang="en-US" dirty="0">
              <a:solidFill>
                <a:schemeClr val="bg1"/>
              </a:solidFill>
              <a:latin typeface="OPPOSans M" panose="00020600040101010101" pitchFamily="18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252DBAC3-CDF4-4D49-A480-0779A5C97FE3}"/>
              </a:ext>
            </a:extLst>
          </p:cNvPr>
          <p:cNvGrpSpPr/>
          <p:nvPr/>
        </p:nvGrpSpPr>
        <p:grpSpPr>
          <a:xfrm>
            <a:off x="3967512" y="2636093"/>
            <a:ext cx="1700285" cy="1219962"/>
            <a:chOff x="1178497" y="2362919"/>
            <a:chExt cx="1700285" cy="1219962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C01E20F5-7C00-4CFF-A542-7C4CBE7D84AE}"/>
                </a:ext>
              </a:extLst>
            </p:cNvPr>
            <p:cNvGrpSpPr/>
            <p:nvPr/>
          </p:nvGrpSpPr>
          <p:grpSpPr>
            <a:xfrm>
              <a:off x="1178497" y="2362919"/>
              <a:ext cx="1700285" cy="1219962"/>
              <a:chOff x="1736945" y="406612"/>
              <a:chExt cx="8588178" cy="6162055"/>
            </a:xfrm>
          </p:grpSpPr>
          <p:pic>
            <p:nvPicPr>
              <p:cNvPr id="22" name="图片 21">
                <a:extLst>
                  <a:ext uri="{FF2B5EF4-FFF2-40B4-BE49-F238E27FC236}">
                    <a16:creationId xmlns:a16="http://schemas.microsoft.com/office/drawing/2014/main" xmlns="" id="{0974380F-4593-4C34-97AB-D1840C6E1FC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079517" y="406612"/>
                <a:ext cx="6118218" cy="6162055"/>
              </a:xfrm>
              <a:prstGeom prst="rect">
                <a:avLst/>
              </a:prstGeom>
            </p:spPr>
          </p:pic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="" id="{71D8E857-B17E-4CBA-96DC-F5A436FE1EDA}"/>
                  </a:ext>
                </a:extLst>
              </p:cNvPr>
              <p:cNvSpPr/>
              <p:nvPr/>
            </p:nvSpPr>
            <p:spPr>
              <a:xfrm>
                <a:off x="1736945" y="2608444"/>
                <a:ext cx="8588178" cy="1868554"/>
              </a:xfrm>
              <a:prstGeom prst="ellipse">
                <a:avLst/>
              </a:prstGeom>
              <a:noFill/>
              <a:ln w="155575">
                <a:gradFill>
                  <a:gsLst>
                    <a:gs pos="17000">
                      <a:srgbClr val="5E909A">
                        <a:alpha val="0"/>
                      </a:srgbClr>
                    </a:gs>
                    <a:gs pos="100000">
                      <a:srgbClr val="49598D"/>
                    </a:gs>
                  </a:gsLst>
                  <a:lin ang="5400000" scaled="1"/>
                </a:gradFill>
              </a:ln>
              <a:effectLst>
                <a:reflection blurRad="6350" stA="52000" endA="300" endPos="35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</p:grp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07E08F51-5FDE-46B9-A739-D29BB6CF55A8}"/>
                </a:ext>
              </a:extLst>
            </p:cNvPr>
            <p:cNvSpPr txBox="1"/>
            <p:nvPr/>
          </p:nvSpPr>
          <p:spPr>
            <a:xfrm>
              <a:off x="1579432" y="2645553"/>
              <a:ext cx="1187750" cy="676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OPPOSans M" panose="00020600040101010101" pitchFamily="18" charset="-122"/>
                </a:rPr>
                <a:t>学习</a:t>
              </a: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D1A9BA62-3F7B-47DD-BD89-D208FF2B46E7}"/>
              </a:ext>
            </a:extLst>
          </p:cNvPr>
          <p:cNvSpPr txBox="1"/>
          <p:nvPr/>
        </p:nvSpPr>
        <p:spPr>
          <a:xfrm>
            <a:off x="3518480" y="3917279"/>
            <a:ext cx="2564145" cy="883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0" i="0" dirty="0">
                <a:solidFill>
                  <a:schemeClr val="bg1"/>
                </a:solidFill>
                <a:effectLst/>
                <a:latin typeface="OPPOSans M" panose="00020600040101010101" pitchFamily="18" charset="-122"/>
              </a:rPr>
              <a:t>学习优秀竞品</a:t>
            </a:r>
            <a:r>
              <a:rPr lang="zh-CN" altLang="en-US" dirty="0">
                <a:solidFill>
                  <a:schemeClr val="bg1"/>
                </a:solidFill>
                <a:latin typeface="OPPOSans M" panose="00020600040101010101" pitchFamily="18" charset="-122"/>
              </a:rPr>
              <a:t/>
            </a:r>
            <a:br>
              <a:rPr lang="zh-CN" altLang="en-US" dirty="0">
                <a:solidFill>
                  <a:schemeClr val="bg1"/>
                </a:solidFill>
                <a:latin typeface="OPPOSans M" panose="00020600040101010101" pitchFamily="18" charset="-122"/>
              </a:rPr>
            </a:br>
            <a:r>
              <a:rPr lang="zh-CN" altLang="en-US" b="0" i="0" dirty="0">
                <a:solidFill>
                  <a:schemeClr val="bg1"/>
                </a:solidFill>
                <a:effectLst/>
                <a:latin typeface="OPPOSans M" panose="00020600040101010101" pitchFamily="18" charset="-122"/>
              </a:rPr>
              <a:t>是做好公众号的关键点</a:t>
            </a:r>
            <a:endParaRPr lang="zh-CN" altLang="en-US" dirty="0">
              <a:solidFill>
                <a:schemeClr val="bg1"/>
              </a:solidFill>
              <a:latin typeface="OPPOSans M" panose="00020600040101010101" pitchFamily="18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3FB1E2CA-539F-4263-8B14-440AF92968B9}"/>
              </a:ext>
            </a:extLst>
          </p:cNvPr>
          <p:cNvGrpSpPr/>
          <p:nvPr/>
        </p:nvGrpSpPr>
        <p:grpSpPr>
          <a:xfrm>
            <a:off x="6703058" y="2636093"/>
            <a:ext cx="1700285" cy="1219962"/>
            <a:chOff x="1178497" y="2362919"/>
            <a:chExt cx="1700285" cy="1219962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2E856801-04A4-4D61-B8B3-B054953F611E}"/>
                </a:ext>
              </a:extLst>
            </p:cNvPr>
            <p:cNvGrpSpPr/>
            <p:nvPr/>
          </p:nvGrpSpPr>
          <p:grpSpPr>
            <a:xfrm>
              <a:off x="1178497" y="2362919"/>
              <a:ext cx="1700285" cy="1219962"/>
              <a:chOff x="1736945" y="406612"/>
              <a:chExt cx="8588178" cy="6162055"/>
            </a:xfrm>
          </p:grpSpPr>
          <p:pic>
            <p:nvPicPr>
              <p:cNvPr id="27" name="图片 26">
                <a:extLst>
                  <a:ext uri="{FF2B5EF4-FFF2-40B4-BE49-F238E27FC236}">
                    <a16:creationId xmlns:a16="http://schemas.microsoft.com/office/drawing/2014/main" xmlns="" id="{0113AFAA-6E98-49C5-9F5D-84AC7FE2E19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079517" y="406612"/>
                <a:ext cx="6118218" cy="6162055"/>
              </a:xfrm>
              <a:prstGeom prst="rect">
                <a:avLst/>
              </a:prstGeom>
            </p:spPr>
          </p:pic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xmlns="" id="{710AE672-1ED3-454A-BDF3-897277733DBD}"/>
                  </a:ext>
                </a:extLst>
              </p:cNvPr>
              <p:cNvSpPr/>
              <p:nvPr/>
            </p:nvSpPr>
            <p:spPr>
              <a:xfrm>
                <a:off x="1736945" y="2608444"/>
                <a:ext cx="8588178" cy="1868554"/>
              </a:xfrm>
              <a:prstGeom prst="ellipse">
                <a:avLst/>
              </a:prstGeom>
              <a:noFill/>
              <a:ln w="155575">
                <a:gradFill>
                  <a:gsLst>
                    <a:gs pos="17000">
                      <a:srgbClr val="5E909A">
                        <a:alpha val="0"/>
                      </a:srgbClr>
                    </a:gs>
                    <a:gs pos="100000">
                      <a:srgbClr val="49598D"/>
                    </a:gs>
                  </a:gsLst>
                  <a:lin ang="5400000" scaled="1"/>
                </a:gradFill>
              </a:ln>
              <a:effectLst>
                <a:reflection blurRad="6350" stA="52000" endA="300" endPos="35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</p:grp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22481AC2-B845-48CA-AC1D-559EBFAEA22C}"/>
                </a:ext>
              </a:extLst>
            </p:cNvPr>
            <p:cNvSpPr txBox="1"/>
            <p:nvPr/>
          </p:nvSpPr>
          <p:spPr>
            <a:xfrm>
              <a:off x="1579432" y="2645553"/>
              <a:ext cx="1187750" cy="676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OPPOSans M" panose="00020600040101010101" pitchFamily="18" charset="-122"/>
                </a:rPr>
                <a:t>热点</a:t>
              </a: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1D1990B4-24EB-4048-AA49-DBD340482F8D}"/>
              </a:ext>
            </a:extLst>
          </p:cNvPr>
          <p:cNvSpPr txBox="1"/>
          <p:nvPr/>
        </p:nvSpPr>
        <p:spPr>
          <a:xfrm>
            <a:off x="6293185" y="3924976"/>
            <a:ext cx="2564145" cy="883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0" i="0" dirty="0">
                <a:solidFill>
                  <a:schemeClr val="bg1"/>
                </a:solidFill>
                <a:effectLst/>
                <a:latin typeface="OPPOSans M" panose="00020600040101010101" pitchFamily="18" charset="-122"/>
              </a:rPr>
              <a:t>注意时效性</a:t>
            </a:r>
            <a:r>
              <a:rPr lang="zh-CN" altLang="en-US" dirty="0">
                <a:solidFill>
                  <a:schemeClr val="bg1"/>
                </a:solidFill>
                <a:latin typeface="OPPOSans M" panose="00020600040101010101" pitchFamily="18" charset="-122"/>
              </a:rPr>
              <a:t/>
            </a:r>
            <a:br>
              <a:rPr lang="zh-CN" altLang="en-US" dirty="0">
                <a:solidFill>
                  <a:schemeClr val="bg1"/>
                </a:solidFill>
                <a:latin typeface="OPPOSans M" panose="00020600040101010101" pitchFamily="18" charset="-122"/>
              </a:rPr>
            </a:br>
            <a:r>
              <a:rPr lang="zh-CN" altLang="en-US" b="0" i="0" dirty="0">
                <a:solidFill>
                  <a:schemeClr val="bg1"/>
                </a:solidFill>
                <a:effectLst/>
                <a:latin typeface="OPPOSans M" panose="00020600040101010101" pitchFamily="18" charset="-122"/>
              </a:rPr>
              <a:t>利用时下热点</a:t>
            </a:r>
            <a:endParaRPr lang="zh-CN" altLang="en-US" dirty="0">
              <a:solidFill>
                <a:schemeClr val="bg1"/>
              </a:solidFill>
              <a:latin typeface="OPPOSans M" panose="00020600040101010101" pitchFamily="18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B482ECBF-C8DC-499C-B0C2-5C319EE07972}"/>
              </a:ext>
            </a:extLst>
          </p:cNvPr>
          <p:cNvGrpSpPr/>
          <p:nvPr/>
        </p:nvGrpSpPr>
        <p:grpSpPr>
          <a:xfrm>
            <a:off x="9418548" y="2636093"/>
            <a:ext cx="1700285" cy="1219962"/>
            <a:chOff x="1178497" y="2362919"/>
            <a:chExt cx="1700285" cy="1219962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3FC98FF5-A0A2-4D23-B7F9-DADD31F23450}"/>
                </a:ext>
              </a:extLst>
            </p:cNvPr>
            <p:cNvGrpSpPr/>
            <p:nvPr/>
          </p:nvGrpSpPr>
          <p:grpSpPr>
            <a:xfrm>
              <a:off x="1178497" y="2362919"/>
              <a:ext cx="1700285" cy="1219962"/>
              <a:chOff x="1736945" y="406612"/>
              <a:chExt cx="8588178" cy="6162055"/>
            </a:xfrm>
          </p:grpSpPr>
          <p:pic>
            <p:nvPicPr>
              <p:cNvPr id="32" name="图片 31">
                <a:extLst>
                  <a:ext uri="{FF2B5EF4-FFF2-40B4-BE49-F238E27FC236}">
                    <a16:creationId xmlns:a16="http://schemas.microsoft.com/office/drawing/2014/main" xmlns="" id="{FF4D4536-6ADB-4E69-A131-A659D430EF4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079517" y="406612"/>
                <a:ext cx="6118218" cy="6162055"/>
              </a:xfrm>
              <a:prstGeom prst="rect">
                <a:avLst/>
              </a:prstGeom>
            </p:spPr>
          </p:pic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xmlns="" id="{D242FE85-60BD-4BE1-8EE8-4AB83D4E7AAC}"/>
                  </a:ext>
                </a:extLst>
              </p:cNvPr>
              <p:cNvSpPr/>
              <p:nvPr/>
            </p:nvSpPr>
            <p:spPr>
              <a:xfrm>
                <a:off x="1736945" y="2608444"/>
                <a:ext cx="8588178" cy="1868554"/>
              </a:xfrm>
              <a:prstGeom prst="ellipse">
                <a:avLst/>
              </a:prstGeom>
              <a:noFill/>
              <a:ln w="155575">
                <a:gradFill>
                  <a:gsLst>
                    <a:gs pos="17000">
                      <a:srgbClr val="5E909A">
                        <a:alpha val="0"/>
                      </a:srgbClr>
                    </a:gs>
                    <a:gs pos="100000">
                      <a:srgbClr val="49598D"/>
                    </a:gs>
                  </a:gsLst>
                  <a:lin ang="5400000" scaled="1"/>
                </a:gradFill>
              </a:ln>
              <a:effectLst>
                <a:reflection blurRad="6350" stA="52000" endA="300" endPos="35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</p:grp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B1F8555D-298C-4CFC-9095-9313802FA261}"/>
                </a:ext>
              </a:extLst>
            </p:cNvPr>
            <p:cNvSpPr txBox="1"/>
            <p:nvPr/>
          </p:nvSpPr>
          <p:spPr>
            <a:xfrm>
              <a:off x="1591307" y="2645553"/>
              <a:ext cx="1187750" cy="676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OPPOSans M" panose="00020600040101010101" pitchFamily="18" charset="-122"/>
                </a:rPr>
                <a:t>备份</a:t>
              </a: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9F78966C-63F6-4DCF-B836-3D0E21F7B2B6}"/>
              </a:ext>
            </a:extLst>
          </p:cNvPr>
          <p:cNvSpPr txBox="1"/>
          <p:nvPr/>
        </p:nvSpPr>
        <p:spPr>
          <a:xfrm>
            <a:off x="9067891" y="3932621"/>
            <a:ext cx="2564145" cy="883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0" i="0" dirty="0">
                <a:solidFill>
                  <a:schemeClr val="bg1"/>
                </a:solidFill>
                <a:effectLst/>
                <a:latin typeface="OPPOSans M" panose="00020600040101010101" pitchFamily="18" charset="-122"/>
              </a:rPr>
              <a:t>做好资料报备</a:t>
            </a:r>
            <a:r>
              <a:rPr lang="zh-CN" altLang="en-US" dirty="0">
                <a:solidFill>
                  <a:schemeClr val="bg1"/>
                </a:solidFill>
                <a:latin typeface="OPPOSans M" panose="00020600040101010101" pitchFamily="18" charset="-122"/>
              </a:rPr>
              <a:t/>
            </a:r>
            <a:br>
              <a:rPr lang="zh-CN" altLang="en-US" dirty="0">
                <a:solidFill>
                  <a:schemeClr val="bg1"/>
                </a:solidFill>
                <a:latin typeface="OPPOSans M" panose="00020600040101010101" pitchFamily="18" charset="-122"/>
              </a:rPr>
            </a:br>
            <a:r>
              <a:rPr lang="zh-CN" altLang="en-US" b="0" i="0" dirty="0">
                <a:solidFill>
                  <a:schemeClr val="bg1"/>
                </a:solidFill>
                <a:effectLst/>
                <a:latin typeface="OPPOSans M" panose="00020600040101010101" pitchFamily="18" charset="-122"/>
              </a:rPr>
              <a:t>可以防止账号丢失</a:t>
            </a:r>
            <a:endParaRPr lang="zh-CN" altLang="en-US" dirty="0">
              <a:solidFill>
                <a:schemeClr val="bg1"/>
              </a:solidFill>
              <a:latin typeface="OPPOSans M" panose="00020600040101010101" pitchFamily="18" charset="-122"/>
            </a:endParaRPr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xmlns="" id="{FC555DE0-B910-4F8B-89CE-FB033B79D3D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9053" y="4217411"/>
            <a:ext cx="3553749" cy="2639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111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65F5AE3-8E0C-41BB-9332-98E031CE2796}"/>
              </a:ext>
            </a:extLst>
          </p:cNvPr>
          <p:cNvSpPr/>
          <p:nvPr/>
        </p:nvSpPr>
        <p:spPr>
          <a:xfrm>
            <a:off x="-3" y="0"/>
            <a:ext cx="12192000" cy="6857999"/>
          </a:xfrm>
          <a:prstGeom prst="rect">
            <a:avLst/>
          </a:prstGeom>
          <a:solidFill>
            <a:srgbClr val="1012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348CA60-A1B2-40A2-BA23-C3D45685529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1957" y="1619983"/>
            <a:ext cx="4064606" cy="331870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41F4F91A-25A8-4026-B24C-25AEA48A3C7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9749" y="1517440"/>
            <a:ext cx="5942248" cy="534055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48BAD2D-0DAC-4AA7-97D4-CA39973CEB9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049" t="9781" r="16152" b="23716"/>
          <a:stretch/>
        </p:blipFill>
        <p:spPr>
          <a:xfrm>
            <a:off x="537295" y="390525"/>
            <a:ext cx="10355404" cy="5106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04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夜晚的雪地上&#10;&#10;中度可信度描述已自动生成">
            <a:extLst>
              <a:ext uri="{FF2B5EF4-FFF2-40B4-BE49-F238E27FC236}">
                <a16:creationId xmlns:a16="http://schemas.microsoft.com/office/drawing/2014/main" xmlns="" id="{6E2E81C1-9FD8-4CEE-968C-BF4DE13AF1D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044" b="604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0" name="图片 9" descr="QR 代码&#10;&#10;描述已自动生成">
            <a:extLst>
              <a:ext uri="{FF2B5EF4-FFF2-40B4-BE49-F238E27FC236}">
                <a16:creationId xmlns:a16="http://schemas.microsoft.com/office/drawing/2014/main" xmlns="" id="{DA4E18CC-D0D9-4819-84E5-F07A4AF1525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105" y="2880776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09762F0-AC7F-49E4-BA30-FEED0099CAD0}"/>
              </a:ext>
            </a:extLst>
          </p:cNvPr>
          <p:cNvSpPr txBox="1"/>
          <p:nvPr/>
        </p:nvSpPr>
        <p:spPr>
          <a:xfrm>
            <a:off x="1807272" y="2880776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稿定</a:t>
            </a:r>
            <a:r>
              <a:rPr lang="en-US" altLang="zh-CN" sz="2025" dirty="0">
                <a:solidFill>
                  <a:srgbClr val="191C78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PPT</a:t>
            </a:r>
            <a:r>
              <a:rPr lang="zh-CN" altLang="en-US" sz="2025" dirty="0">
                <a:solidFill>
                  <a:srgbClr val="191C78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实验室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4D3F33E4-3B86-4B67-9E26-C72AA09D5DE9}"/>
              </a:ext>
            </a:extLst>
          </p:cNvPr>
          <p:cNvCxnSpPr>
            <a:cxnSpLocks/>
          </p:cNvCxnSpPr>
          <p:nvPr/>
        </p:nvCxnSpPr>
        <p:spPr>
          <a:xfrm>
            <a:off x="1912752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B0EAED52-F738-4924-B11C-F6C1E5E02270}"/>
              </a:ext>
            </a:extLst>
          </p:cNvPr>
          <p:cNvSpPr txBox="1"/>
          <p:nvPr/>
        </p:nvSpPr>
        <p:spPr>
          <a:xfrm>
            <a:off x="1825950" y="3344831"/>
            <a:ext cx="2511031" cy="654410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215" dirty="0">
                <a:solidFill>
                  <a:srgbClr val="191C78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关注公众号</a:t>
            </a:r>
            <a:endParaRPr lang="en-US" altLang="zh-CN" sz="1215" dirty="0">
              <a:solidFill>
                <a:srgbClr val="191C78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r>
              <a:rPr lang="zh-CN" altLang="en-US" sz="1215" dirty="0">
                <a:solidFill>
                  <a:srgbClr val="191C78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后台回复</a:t>
            </a:r>
            <a:r>
              <a:rPr lang="en-US" altLang="zh-CN" sz="1215" dirty="0">
                <a:solidFill>
                  <a:srgbClr val="191C78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【</a:t>
            </a:r>
            <a:r>
              <a:rPr lang="zh-CN" altLang="en-US" sz="1215" dirty="0">
                <a:solidFill>
                  <a:srgbClr val="191C78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模板</a:t>
            </a:r>
            <a:r>
              <a:rPr lang="en-US" altLang="zh-CN" sz="1215" dirty="0">
                <a:solidFill>
                  <a:srgbClr val="191C78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】</a:t>
            </a:r>
          </a:p>
          <a:p>
            <a:r>
              <a:rPr lang="zh-CN" altLang="en-US" sz="1215" dirty="0">
                <a:solidFill>
                  <a:srgbClr val="191C78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即可获得</a:t>
            </a:r>
            <a:r>
              <a:rPr lang="en-US" altLang="zh-CN" sz="1215" dirty="0">
                <a:solidFill>
                  <a:srgbClr val="191C78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10</a:t>
            </a:r>
            <a:r>
              <a:rPr lang="zh-CN" altLang="en-US" sz="1215" dirty="0">
                <a:solidFill>
                  <a:srgbClr val="191C78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套免费年终回报模板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FFFC01A1-519D-49F8-9C2D-CFEA2F4A433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4105" y="4527863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28CEDE0C-F531-4CAB-AEDA-54016756A5ED}"/>
              </a:ext>
            </a:extLst>
          </p:cNvPr>
          <p:cNvSpPr txBox="1"/>
          <p:nvPr/>
        </p:nvSpPr>
        <p:spPr>
          <a:xfrm>
            <a:off x="1807272" y="4527863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稿定</a:t>
            </a:r>
            <a:r>
              <a:rPr lang="en-US" altLang="zh-CN" sz="2025" dirty="0">
                <a:solidFill>
                  <a:srgbClr val="191C78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PPT</a:t>
            </a:r>
            <a:endParaRPr lang="zh-CN" altLang="en-US" sz="2025" dirty="0">
              <a:solidFill>
                <a:srgbClr val="191C78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B85B8DE6-07D0-4B43-B154-94506AA1B110}"/>
              </a:ext>
            </a:extLst>
          </p:cNvPr>
          <p:cNvCxnSpPr>
            <a:cxnSpLocks/>
          </p:cNvCxnSpPr>
          <p:nvPr/>
        </p:nvCxnSpPr>
        <p:spPr>
          <a:xfrm>
            <a:off x="1912752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D24FA040-5C16-4237-A4E4-8D961F5CA63A}"/>
              </a:ext>
            </a:extLst>
          </p:cNvPr>
          <p:cNvSpPr txBox="1"/>
          <p:nvPr/>
        </p:nvSpPr>
        <p:spPr>
          <a:xfrm>
            <a:off x="1825950" y="4991919"/>
            <a:ext cx="2511031" cy="58592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600" dirty="0">
                <a:solidFill>
                  <a:srgbClr val="191C78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让我们</a:t>
            </a:r>
            <a:endParaRPr lang="en-US" altLang="zh-CN" sz="1600" dirty="0">
              <a:solidFill>
                <a:srgbClr val="191C78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r>
              <a:rPr lang="zh-CN" altLang="en-US" sz="1600" dirty="0">
                <a:solidFill>
                  <a:srgbClr val="191C78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轻松稿定</a:t>
            </a:r>
            <a:r>
              <a:rPr lang="en-US" altLang="zh-CN" sz="1600" dirty="0">
                <a:solidFill>
                  <a:srgbClr val="191C78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PPT</a:t>
            </a:r>
            <a:r>
              <a:rPr lang="zh-CN" altLang="en-US" sz="1600" dirty="0">
                <a:solidFill>
                  <a:srgbClr val="191C78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！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03EFCD77-A9E8-4642-9C47-0ADE293C063D}"/>
              </a:ext>
            </a:extLst>
          </p:cNvPr>
          <p:cNvCxnSpPr>
            <a:cxnSpLocks/>
          </p:cNvCxnSpPr>
          <p:nvPr/>
        </p:nvCxnSpPr>
        <p:spPr>
          <a:xfrm>
            <a:off x="5735751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605F2790-24E3-4947-BEAE-DD936A9FE69E}"/>
              </a:ext>
            </a:extLst>
          </p:cNvPr>
          <p:cNvGrpSpPr/>
          <p:nvPr/>
        </p:nvGrpSpPr>
        <p:grpSpPr>
          <a:xfrm>
            <a:off x="4347103" y="2880776"/>
            <a:ext cx="3812878" cy="1106529"/>
            <a:chOff x="4408063" y="4781148"/>
            <a:chExt cx="3812878" cy="1106529"/>
          </a:xfrm>
        </p:grpSpPr>
        <p:pic>
          <p:nvPicPr>
            <p:cNvPr id="12" name="图片 11" descr="QR 代码&#10;&#10;描述已自动生成">
              <a:extLst>
                <a:ext uri="{FF2B5EF4-FFF2-40B4-BE49-F238E27FC236}">
                  <a16:creationId xmlns:a16="http://schemas.microsoft.com/office/drawing/2014/main" xmlns="" id="{F30EFF6D-02A3-48D4-B058-AFB1BE27C2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08063" y="4781148"/>
              <a:ext cx="1106529" cy="1106529"/>
            </a:xfrm>
            <a:prstGeom prst="roundRect">
              <a:avLst>
                <a:gd name="adj" fmla="val 8707"/>
              </a:avLst>
            </a:prstGeom>
            <a:effectLst/>
          </p:spPr>
        </p:pic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60104124-C68A-4A44-B86C-AB6D4B05D4DB}"/>
                </a:ext>
              </a:extLst>
            </p:cNvPr>
            <p:cNvSpPr txBox="1"/>
            <p:nvPr/>
          </p:nvSpPr>
          <p:spPr>
            <a:xfrm>
              <a:off x="5691232" y="4781148"/>
              <a:ext cx="1985661" cy="716734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2025" dirty="0">
                  <a:solidFill>
                    <a:srgbClr val="191C78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微软</a:t>
              </a:r>
              <a:r>
                <a:rPr lang="en-US" altLang="zh-CN" sz="2025" dirty="0">
                  <a:solidFill>
                    <a:srgbClr val="191C78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Office</a:t>
              </a:r>
              <a:r>
                <a:rPr lang="zh-CN" altLang="en-US" sz="2025" dirty="0">
                  <a:solidFill>
                    <a:srgbClr val="191C78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文档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4CB09C5C-6CF2-4368-BB8B-4987663200E6}"/>
                </a:ext>
              </a:extLst>
            </p:cNvPr>
            <p:cNvSpPr txBox="1"/>
            <p:nvPr/>
          </p:nvSpPr>
          <p:spPr>
            <a:xfrm>
              <a:off x="5709910" y="5245204"/>
              <a:ext cx="2511031" cy="585929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1600" dirty="0">
                  <a:solidFill>
                    <a:srgbClr val="191C78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关注公众号，第一时间</a:t>
              </a:r>
              <a:endParaRPr lang="en-US" altLang="zh-CN" sz="1600" dirty="0">
                <a:solidFill>
                  <a:srgbClr val="191C78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  <a:p>
              <a:r>
                <a:rPr lang="zh-CN" altLang="en-US" sz="1600" dirty="0">
                  <a:solidFill>
                    <a:srgbClr val="191C78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获得微软模版活动动向</a:t>
              </a:r>
            </a:p>
          </p:txBody>
        </p:sp>
      </p:grp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C4358348-5E04-4860-AEF1-2070D9A1DDB4}"/>
              </a:ext>
            </a:extLst>
          </p:cNvPr>
          <p:cNvCxnSpPr>
            <a:cxnSpLocks/>
          </p:cNvCxnSpPr>
          <p:nvPr/>
        </p:nvCxnSpPr>
        <p:spPr>
          <a:xfrm>
            <a:off x="5735751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5F9AAAE0-BFCD-477B-BEE3-9A2DF3636679}"/>
              </a:ext>
            </a:extLst>
          </p:cNvPr>
          <p:cNvGrpSpPr/>
          <p:nvPr/>
        </p:nvGrpSpPr>
        <p:grpSpPr>
          <a:xfrm>
            <a:off x="4347103" y="4527863"/>
            <a:ext cx="3812878" cy="1106529"/>
            <a:chOff x="4408063" y="3134061"/>
            <a:chExt cx="3812878" cy="1106529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917A45BB-68A5-4ADD-A06F-F3F7529B59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08063" y="3134061"/>
              <a:ext cx="1106529" cy="1106529"/>
            </a:xfrm>
            <a:prstGeom prst="roundRect">
              <a:avLst>
                <a:gd name="adj" fmla="val 8707"/>
              </a:avLst>
            </a:prstGeom>
            <a:effectLst/>
          </p:spPr>
        </p:pic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A0478587-495F-4918-91D4-C7FFB78EBE7C}"/>
                </a:ext>
              </a:extLst>
            </p:cNvPr>
            <p:cNvSpPr txBox="1"/>
            <p:nvPr/>
          </p:nvSpPr>
          <p:spPr>
            <a:xfrm>
              <a:off x="5691232" y="3134061"/>
              <a:ext cx="1985661" cy="405111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2025" dirty="0">
                  <a:solidFill>
                    <a:srgbClr val="191C78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轻站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9031F731-4F4B-40A7-A3D8-809AEE4EF4A3}"/>
                </a:ext>
              </a:extLst>
            </p:cNvPr>
            <p:cNvSpPr txBox="1"/>
            <p:nvPr/>
          </p:nvSpPr>
          <p:spPr>
            <a:xfrm>
              <a:off x="5709910" y="3598116"/>
              <a:ext cx="2511031" cy="585929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r>
                <a:rPr lang="zh-CN" altLang="en-US" sz="1600" dirty="0">
                  <a:solidFill>
                    <a:srgbClr val="191C78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一款完全免费的</a:t>
              </a:r>
              <a:endParaRPr lang="en-US" altLang="zh-CN" sz="1600" dirty="0">
                <a:solidFill>
                  <a:srgbClr val="191C78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  <a:p>
              <a:r>
                <a:rPr lang="zh-CN" altLang="en-US" sz="1600" dirty="0">
                  <a:solidFill>
                    <a:srgbClr val="191C78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无代码建站工具</a:t>
              </a:r>
            </a:p>
          </p:txBody>
        </p:sp>
      </p:grpSp>
      <p:pic>
        <p:nvPicPr>
          <p:cNvPr id="7" name="图片 6" descr="QR 代码&#10;&#10;描述已自动生成">
            <a:extLst>
              <a:ext uri="{FF2B5EF4-FFF2-40B4-BE49-F238E27FC236}">
                <a16:creationId xmlns:a16="http://schemas.microsoft.com/office/drawing/2014/main" xmlns="" id="{23229C79-0D81-4114-AF9D-8CAC5D1220E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8162" y="2880776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5F815156-B863-4D53-ADC1-42C0A4905B2F}"/>
              </a:ext>
            </a:extLst>
          </p:cNvPr>
          <p:cNvSpPr txBox="1"/>
          <p:nvPr/>
        </p:nvSpPr>
        <p:spPr>
          <a:xfrm>
            <a:off x="9601331" y="2880776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老秦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F0613814-D1C2-40C5-A1FA-9A0225A6D17F}"/>
              </a:ext>
            </a:extLst>
          </p:cNvPr>
          <p:cNvCxnSpPr>
            <a:cxnSpLocks/>
          </p:cNvCxnSpPr>
          <p:nvPr/>
        </p:nvCxnSpPr>
        <p:spPr>
          <a:xfrm>
            <a:off x="9706810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ACDFED5A-88A1-4619-90D2-E81B3E0E48DE}"/>
              </a:ext>
            </a:extLst>
          </p:cNvPr>
          <p:cNvSpPr txBox="1"/>
          <p:nvPr/>
        </p:nvSpPr>
        <p:spPr>
          <a:xfrm>
            <a:off x="9620009" y="3344831"/>
            <a:ext cx="2511031" cy="65440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215" dirty="0">
                <a:solidFill>
                  <a:srgbClr val="191C78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关注公众号</a:t>
            </a:r>
            <a:endParaRPr lang="en-US" altLang="zh-CN" sz="1215" dirty="0">
              <a:solidFill>
                <a:srgbClr val="191C78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r>
              <a:rPr lang="zh-CN" altLang="en-US" sz="1215" dirty="0">
                <a:solidFill>
                  <a:srgbClr val="191C78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后台回复</a:t>
            </a:r>
            <a:r>
              <a:rPr lang="en-US" altLang="zh-CN" sz="1215" dirty="0">
                <a:solidFill>
                  <a:srgbClr val="191C78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【</a:t>
            </a:r>
            <a:r>
              <a:rPr lang="zh-CN" altLang="en-US" sz="1215" dirty="0">
                <a:solidFill>
                  <a:srgbClr val="191C78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福利</a:t>
            </a:r>
            <a:r>
              <a:rPr lang="en-US" altLang="zh-CN" sz="1215" dirty="0">
                <a:solidFill>
                  <a:srgbClr val="191C78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】</a:t>
            </a:r>
          </a:p>
          <a:p>
            <a:r>
              <a:rPr lang="zh-CN" altLang="en-US" sz="1215" dirty="0">
                <a:solidFill>
                  <a:srgbClr val="191C78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免费获取</a:t>
            </a:r>
            <a:r>
              <a:rPr lang="en-US" altLang="zh-CN" sz="1215" dirty="0">
                <a:solidFill>
                  <a:srgbClr val="191C78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4.9G</a:t>
            </a:r>
            <a:r>
              <a:rPr lang="zh-CN" altLang="en-US" sz="1215" dirty="0">
                <a:solidFill>
                  <a:srgbClr val="191C78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超大</a:t>
            </a:r>
            <a:r>
              <a:rPr lang="en-US" altLang="zh-CN" sz="1215" dirty="0">
                <a:solidFill>
                  <a:srgbClr val="191C78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Office</a:t>
            </a:r>
            <a:r>
              <a:rPr lang="zh-CN" altLang="en-US" sz="1215" dirty="0">
                <a:solidFill>
                  <a:srgbClr val="191C78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资料包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F35B0EED-8269-44D8-9635-740BF33E2688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8162" y="4527863"/>
            <a:ext cx="1106529" cy="1106529"/>
          </a:xfrm>
          <a:prstGeom prst="rect">
            <a:avLst/>
          </a:prstGeom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96E14101-0FAD-41DA-80FD-CDFF59F62885}"/>
              </a:ext>
            </a:extLst>
          </p:cNvPr>
          <p:cNvSpPr txBox="1"/>
          <p:nvPr/>
        </p:nvSpPr>
        <p:spPr>
          <a:xfrm>
            <a:off x="9601331" y="4527863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2025" dirty="0">
                <a:solidFill>
                  <a:srgbClr val="191C78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花瓣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D67F4673-39E0-4D34-9665-98DC2A31E7FA}"/>
              </a:ext>
            </a:extLst>
          </p:cNvPr>
          <p:cNvCxnSpPr>
            <a:cxnSpLocks/>
          </p:cNvCxnSpPr>
          <p:nvPr/>
        </p:nvCxnSpPr>
        <p:spPr>
          <a:xfrm>
            <a:off x="9706810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DBFE2C38-F5E3-4D8C-BEF7-EE723E15BCA5}"/>
              </a:ext>
            </a:extLst>
          </p:cNvPr>
          <p:cNvSpPr txBox="1"/>
          <p:nvPr/>
        </p:nvSpPr>
        <p:spPr>
          <a:xfrm>
            <a:off x="9620009" y="4991919"/>
            <a:ext cx="2511031" cy="58592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r>
              <a:rPr lang="zh-CN" altLang="en-US" sz="1600" dirty="0">
                <a:solidFill>
                  <a:srgbClr val="191C78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花瓣，</a:t>
            </a:r>
            <a:endParaRPr lang="en-US" altLang="zh-CN" sz="1600" dirty="0">
              <a:solidFill>
                <a:srgbClr val="191C78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r>
              <a:rPr lang="zh-CN" altLang="en-US" sz="1600" dirty="0">
                <a:solidFill>
                  <a:srgbClr val="191C78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陪你做生活的设计师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DEFC7F4-9145-4455-BF9B-A39D81FBAC33}"/>
              </a:ext>
            </a:extLst>
          </p:cNvPr>
          <p:cNvSpPr txBox="1"/>
          <p:nvPr/>
        </p:nvSpPr>
        <p:spPr>
          <a:xfrm>
            <a:off x="3465590" y="1719425"/>
            <a:ext cx="52608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191C78"/>
                </a:solidFill>
                <a:effectLst>
                  <a:outerShdw blurRad="50800" dist="38100" dir="2700000" algn="tl" rotWithShape="0">
                    <a:prstClr val="black">
                      <a:alpha val="31000"/>
                    </a:prst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sym typeface="演示新手书" panose="00000500000000000000" pitchFamily="2" charset="-122"/>
              </a:rPr>
              <a:t>大赛合作品牌</a:t>
            </a:r>
          </a:p>
        </p:txBody>
      </p:sp>
      <p:pic>
        <p:nvPicPr>
          <p:cNvPr id="47" name="图片 46" descr="日程表&#10;&#10;描述已自动生成">
            <a:extLst>
              <a:ext uri="{FF2B5EF4-FFF2-40B4-BE49-F238E27FC236}">
                <a16:creationId xmlns:a16="http://schemas.microsoft.com/office/drawing/2014/main" xmlns="" id="{DED3AA31-2DDA-4D6C-8139-66559E46B45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888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夜晚的雪地上&#10;&#10;中度可信度描述已自动生成">
            <a:extLst>
              <a:ext uri="{FF2B5EF4-FFF2-40B4-BE49-F238E27FC236}">
                <a16:creationId xmlns:a16="http://schemas.microsoft.com/office/drawing/2014/main" xmlns="" id="{6E2E81C1-9FD8-4CEE-968C-BF4DE13AF1D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044" b="604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文本框 1" hidden="1">
            <a:extLst>
              <a:ext uri="{FF2B5EF4-FFF2-40B4-BE49-F238E27FC236}">
                <a16:creationId xmlns:a16="http://schemas.microsoft.com/office/drawing/2014/main" xmlns="" id="{84F55727-0E77-41EF-B28B-4CE4DB4D987E}"/>
              </a:ext>
            </a:extLst>
          </p:cNvPr>
          <p:cNvSpPr txBox="1"/>
          <p:nvPr/>
        </p:nvSpPr>
        <p:spPr>
          <a:xfrm>
            <a:off x="3223260" y="2164080"/>
            <a:ext cx="5745480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latin typeface="OPPOSans B" panose="00020600040101010101" pitchFamily="18" charset="-122"/>
                <a:ea typeface="OPPOSans B" panose="00020600040101010101" pitchFamily="18" charset="-122"/>
              </a:rPr>
              <a:t>明年再见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290A5557-4094-49FA-B250-FD7DC8AFEAAD}"/>
              </a:ext>
            </a:extLst>
          </p:cNvPr>
          <p:cNvSpPr txBox="1"/>
          <p:nvPr/>
        </p:nvSpPr>
        <p:spPr>
          <a:xfrm>
            <a:off x="3284974" y="2085366"/>
            <a:ext cx="907913" cy="1187136"/>
          </a:xfrm>
          <a:custGeom>
            <a:avLst/>
            <a:gdLst/>
            <a:ahLst/>
            <a:cxnLst/>
            <a:rect l="l" t="t" r="r" b="b"/>
            <a:pathLst>
              <a:path w="907913" h="1187136">
                <a:moveTo>
                  <a:pt x="801529" y="1170232"/>
                </a:moveTo>
                <a:lnTo>
                  <a:pt x="798614" y="1174604"/>
                </a:lnTo>
                <a:cubicBezTo>
                  <a:pt x="801529" y="1175575"/>
                  <a:pt x="804443" y="1176789"/>
                  <a:pt x="807358" y="1178247"/>
                </a:cubicBezTo>
                <a:cubicBezTo>
                  <a:pt x="810273" y="1179704"/>
                  <a:pt x="813187" y="1180919"/>
                  <a:pt x="816102" y="1181890"/>
                </a:cubicBezTo>
                <a:lnTo>
                  <a:pt x="820474" y="1176061"/>
                </a:lnTo>
                <a:cubicBezTo>
                  <a:pt x="820474" y="1176061"/>
                  <a:pt x="820231" y="1175818"/>
                  <a:pt x="819745" y="1175332"/>
                </a:cubicBezTo>
                <a:cubicBezTo>
                  <a:pt x="819260" y="1174846"/>
                  <a:pt x="818531" y="1174604"/>
                  <a:pt x="817559" y="1174604"/>
                </a:cubicBezTo>
                <a:cubicBezTo>
                  <a:pt x="816588" y="1174604"/>
                  <a:pt x="814402" y="1173875"/>
                  <a:pt x="811001" y="1172418"/>
                </a:cubicBezTo>
                <a:cubicBezTo>
                  <a:pt x="807601" y="1170960"/>
                  <a:pt x="804443" y="1170232"/>
                  <a:pt x="801529" y="1170232"/>
                </a:cubicBezTo>
                <a:close/>
                <a:moveTo>
                  <a:pt x="246288" y="668912"/>
                </a:moveTo>
                <a:cubicBezTo>
                  <a:pt x="242402" y="672798"/>
                  <a:pt x="237544" y="680570"/>
                  <a:pt x="231715" y="692229"/>
                </a:cubicBezTo>
                <a:cubicBezTo>
                  <a:pt x="225886" y="703888"/>
                  <a:pt x="220542" y="712631"/>
                  <a:pt x="215684" y="718461"/>
                </a:cubicBezTo>
                <a:cubicBezTo>
                  <a:pt x="214713" y="718461"/>
                  <a:pt x="214227" y="718704"/>
                  <a:pt x="214227" y="719190"/>
                </a:cubicBezTo>
                <a:cubicBezTo>
                  <a:pt x="214227" y="719675"/>
                  <a:pt x="214713" y="719918"/>
                  <a:pt x="215684" y="719918"/>
                </a:cubicBezTo>
                <a:lnTo>
                  <a:pt x="241916" y="743235"/>
                </a:lnTo>
                <a:lnTo>
                  <a:pt x="244830" y="743235"/>
                </a:lnTo>
                <a:cubicBezTo>
                  <a:pt x="244830" y="711174"/>
                  <a:pt x="245316" y="686400"/>
                  <a:pt x="246288" y="668912"/>
                </a:cubicBezTo>
                <a:close/>
                <a:moveTo>
                  <a:pt x="652882" y="478002"/>
                </a:moveTo>
                <a:cubicBezTo>
                  <a:pt x="629564" y="486746"/>
                  <a:pt x="600904" y="492575"/>
                  <a:pt x="566899" y="495490"/>
                </a:cubicBezTo>
                <a:cubicBezTo>
                  <a:pt x="563013" y="495490"/>
                  <a:pt x="560584" y="495976"/>
                  <a:pt x="559613" y="496948"/>
                </a:cubicBezTo>
                <a:cubicBezTo>
                  <a:pt x="558641" y="497919"/>
                  <a:pt x="558156" y="499862"/>
                  <a:pt x="558156" y="502777"/>
                </a:cubicBezTo>
                <a:cubicBezTo>
                  <a:pt x="554269" y="517350"/>
                  <a:pt x="552326" y="533866"/>
                  <a:pt x="552326" y="552326"/>
                </a:cubicBezTo>
                <a:lnTo>
                  <a:pt x="536296" y="655796"/>
                </a:lnTo>
                <a:cubicBezTo>
                  <a:pt x="536296" y="664540"/>
                  <a:pt x="534838" y="670855"/>
                  <a:pt x="531924" y="674741"/>
                </a:cubicBezTo>
                <a:lnTo>
                  <a:pt x="534838" y="674741"/>
                </a:lnTo>
                <a:cubicBezTo>
                  <a:pt x="537753" y="673770"/>
                  <a:pt x="539696" y="671827"/>
                  <a:pt x="540668" y="668912"/>
                </a:cubicBezTo>
                <a:lnTo>
                  <a:pt x="562527" y="633936"/>
                </a:lnTo>
                <a:cubicBezTo>
                  <a:pt x="612077" y="557184"/>
                  <a:pt x="643652" y="506663"/>
                  <a:pt x="657254" y="482374"/>
                </a:cubicBezTo>
                <a:cubicBezTo>
                  <a:pt x="657254" y="482374"/>
                  <a:pt x="658225" y="481888"/>
                  <a:pt x="660168" y="480917"/>
                </a:cubicBezTo>
                <a:cubicBezTo>
                  <a:pt x="658225" y="481888"/>
                  <a:pt x="650453" y="484560"/>
                  <a:pt x="636851" y="488932"/>
                </a:cubicBezTo>
                <a:cubicBezTo>
                  <a:pt x="623249" y="493304"/>
                  <a:pt x="609648" y="495490"/>
                  <a:pt x="596046" y="495490"/>
                </a:cubicBezTo>
                <a:lnTo>
                  <a:pt x="628107" y="486746"/>
                </a:lnTo>
                <a:lnTo>
                  <a:pt x="657254" y="478002"/>
                </a:lnTo>
                <a:close/>
                <a:moveTo>
                  <a:pt x="734492" y="448856"/>
                </a:moveTo>
                <a:cubicBezTo>
                  <a:pt x="729634" y="452742"/>
                  <a:pt x="722347" y="457114"/>
                  <a:pt x="712632" y="461972"/>
                </a:cubicBezTo>
                <a:cubicBezTo>
                  <a:pt x="702916" y="466829"/>
                  <a:pt x="696116" y="471687"/>
                  <a:pt x="692229" y="476545"/>
                </a:cubicBezTo>
                <a:lnTo>
                  <a:pt x="639765" y="543582"/>
                </a:lnTo>
                <a:cubicBezTo>
                  <a:pt x="605762" y="590216"/>
                  <a:pt x="581473" y="630536"/>
                  <a:pt x="566899" y="664540"/>
                </a:cubicBezTo>
                <a:cubicBezTo>
                  <a:pt x="564956" y="670369"/>
                  <a:pt x="563985" y="675227"/>
                  <a:pt x="563985" y="679113"/>
                </a:cubicBezTo>
                <a:cubicBezTo>
                  <a:pt x="569814" y="679113"/>
                  <a:pt x="574672" y="677656"/>
                  <a:pt x="578558" y="674741"/>
                </a:cubicBezTo>
                <a:cubicBezTo>
                  <a:pt x="597989" y="667940"/>
                  <a:pt x="617420" y="659196"/>
                  <a:pt x="636851" y="648509"/>
                </a:cubicBezTo>
                <a:lnTo>
                  <a:pt x="677656" y="629564"/>
                </a:lnTo>
                <a:cubicBezTo>
                  <a:pt x="692229" y="620820"/>
                  <a:pt x="705831" y="617420"/>
                  <a:pt x="718461" y="619363"/>
                </a:cubicBezTo>
                <a:cubicBezTo>
                  <a:pt x="721376" y="620334"/>
                  <a:pt x="723562" y="620577"/>
                  <a:pt x="725019" y="620091"/>
                </a:cubicBezTo>
                <a:cubicBezTo>
                  <a:pt x="726477" y="619606"/>
                  <a:pt x="727448" y="618634"/>
                  <a:pt x="727934" y="617177"/>
                </a:cubicBezTo>
                <a:cubicBezTo>
                  <a:pt x="728420" y="615719"/>
                  <a:pt x="728662" y="614505"/>
                  <a:pt x="728662" y="613533"/>
                </a:cubicBezTo>
                <a:lnTo>
                  <a:pt x="730120" y="578558"/>
                </a:lnTo>
                <a:cubicBezTo>
                  <a:pt x="730120" y="564956"/>
                  <a:pt x="731091" y="541639"/>
                  <a:pt x="733034" y="508606"/>
                </a:cubicBezTo>
                <a:cubicBezTo>
                  <a:pt x="733034" y="485289"/>
                  <a:pt x="733520" y="465372"/>
                  <a:pt x="734492" y="448856"/>
                </a:cubicBezTo>
                <a:close/>
                <a:moveTo>
                  <a:pt x="250660" y="306766"/>
                </a:moveTo>
                <a:cubicBezTo>
                  <a:pt x="249688" y="306281"/>
                  <a:pt x="248231" y="306524"/>
                  <a:pt x="246288" y="307495"/>
                </a:cubicBezTo>
                <a:cubicBezTo>
                  <a:pt x="239487" y="311381"/>
                  <a:pt x="227343" y="315268"/>
                  <a:pt x="209855" y="319154"/>
                </a:cubicBezTo>
                <a:cubicBezTo>
                  <a:pt x="191395" y="324012"/>
                  <a:pt x="176822" y="328869"/>
                  <a:pt x="166135" y="333727"/>
                </a:cubicBezTo>
                <a:lnTo>
                  <a:pt x="104927" y="359959"/>
                </a:lnTo>
                <a:cubicBezTo>
                  <a:pt x="118529" y="402707"/>
                  <a:pt x="126302" y="459057"/>
                  <a:pt x="128245" y="529009"/>
                </a:cubicBezTo>
                <a:cubicBezTo>
                  <a:pt x="134074" y="527065"/>
                  <a:pt x="137960" y="525123"/>
                  <a:pt x="139903" y="523179"/>
                </a:cubicBezTo>
                <a:cubicBezTo>
                  <a:pt x="145733" y="520265"/>
                  <a:pt x="151076" y="517107"/>
                  <a:pt x="155934" y="513707"/>
                </a:cubicBezTo>
                <a:cubicBezTo>
                  <a:pt x="160792" y="510306"/>
                  <a:pt x="165164" y="507635"/>
                  <a:pt x="169050" y="505691"/>
                </a:cubicBezTo>
                <a:cubicBezTo>
                  <a:pt x="173907" y="500834"/>
                  <a:pt x="180708" y="498405"/>
                  <a:pt x="189452" y="498405"/>
                </a:cubicBezTo>
                <a:cubicBezTo>
                  <a:pt x="195282" y="498405"/>
                  <a:pt x="201111" y="499862"/>
                  <a:pt x="206940" y="502777"/>
                </a:cubicBezTo>
                <a:lnTo>
                  <a:pt x="215684" y="502777"/>
                </a:lnTo>
                <a:cubicBezTo>
                  <a:pt x="224428" y="502777"/>
                  <a:pt x="232201" y="500834"/>
                  <a:pt x="239001" y="496948"/>
                </a:cubicBezTo>
                <a:cubicBezTo>
                  <a:pt x="241916" y="495976"/>
                  <a:pt x="245316" y="495490"/>
                  <a:pt x="249202" y="495490"/>
                </a:cubicBezTo>
                <a:cubicBezTo>
                  <a:pt x="243373" y="511035"/>
                  <a:pt x="231229" y="524151"/>
                  <a:pt x="212770" y="534838"/>
                </a:cubicBezTo>
                <a:cubicBezTo>
                  <a:pt x="206940" y="536781"/>
                  <a:pt x="191395" y="543582"/>
                  <a:pt x="166135" y="555240"/>
                </a:cubicBezTo>
                <a:lnTo>
                  <a:pt x="138446" y="568356"/>
                </a:lnTo>
                <a:cubicBezTo>
                  <a:pt x="134560" y="572243"/>
                  <a:pt x="132617" y="575157"/>
                  <a:pt x="132617" y="577100"/>
                </a:cubicBezTo>
                <a:cubicBezTo>
                  <a:pt x="132617" y="586816"/>
                  <a:pt x="132131" y="606733"/>
                  <a:pt x="131159" y="636851"/>
                </a:cubicBezTo>
                <a:cubicBezTo>
                  <a:pt x="130188" y="666969"/>
                  <a:pt x="128245" y="694658"/>
                  <a:pt x="125330" y="719918"/>
                </a:cubicBezTo>
                <a:cubicBezTo>
                  <a:pt x="125330" y="721861"/>
                  <a:pt x="126787" y="724290"/>
                  <a:pt x="129702" y="727205"/>
                </a:cubicBezTo>
                <a:cubicBezTo>
                  <a:pt x="151076" y="709717"/>
                  <a:pt x="167106" y="699030"/>
                  <a:pt x="177794" y="695144"/>
                </a:cubicBezTo>
                <a:cubicBezTo>
                  <a:pt x="179737" y="691257"/>
                  <a:pt x="182651" y="689314"/>
                  <a:pt x="186538" y="689314"/>
                </a:cubicBezTo>
                <a:cubicBezTo>
                  <a:pt x="211798" y="676684"/>
                  <a:pt x="230743" y="666483"/>
                  <a:pt x="243373" y="658711"/>
                </a:cubicBezTo>
                <a:cubicBezTo>
                  <a:pt x="244345" y="658711"/>
                  <a:pt x="245559" y="657739"/>
                  <a:pt x="247017" y="655796"/>
                </a:cubicBezTo>
                <a:cubicBezTo>
                  <a:pt x="248474" y="653853"/>
                  <a:pt x="249202" y="651910"/>
                  <a:pt x="249202" y="649967"/>
                </a:cubicBezTo>
                <a:cubicBezTo>
                  <a:pt x="249202" y="620820"/>
                  <a:pt x="251146" y="595074"/>
                  <a:pt x="255032" y="572728"/>
                </a:cubicBezTo>
                <a:cubicBezTo>
                  <a:pt x="255032" y="533866"/>
                  <a:pt x="256489" y="495490"/>
                  <a:pt x="259404" y="457600"/>
                </a:cubicBezTo>
                <a:lnTo>
                  <a:pt x="260861" y="426996"/>
                </a:lnTo>
                <a:cubicBezTo>
                  <a:pt x="260861" y="414366"/>
                  <a:pt x="261833" y="394449"/>
                  <a:pt x="263776" y="367245"/>
                </a:cubicBezTo>
                <a:cubicBezTo>
                  <a:pt x="263776" y="357530"/>
                  <a:pt x="263290" y="348058"/>
                  <a:pt x="262319" y="338828"/>
                </a:cubicBezTo>
                <a:cubicBezTo>
                  <a:pt x="261347" y="329598"/>
                  <a:pt x="258918" y="321583"/>
                  <a:pt x="255032" y="314782"/>
                </a:cubicBezTo>
                <a:cubicBezTo>
                  <a:pt x="255032" y="313810"/>
                  <a:pt x="254546" y="312353"/>
                  <a:pt x="253574" y="310410"/>
                </a:cubicBezTo>
                <a:cubicBezTo>
                  <a:pt x="252603" y="308467"/>
                  <a:pt x="251631" y="307252"/>
                  <a:pt x="250660" y="306766"/>
                </a:cubicBezTo>
                <a:close/>
                <a:moveTo>
                  <a:pt x="719918" y="0"/>
                </a:moveTo>
                <a:cubicBezTo>
                  <a:pt x="734492" y="0"/>
                  <a:pt x="748094" y="1943"/>
                  <a:pt x="760724" y="5829"/>
                </a:cubicBezTo>
                <a:cubicBezTo>
                  <a:pt x="777240" y="14573"/>
                  <a:pt x="790356" y="28175"/>
                  <a:pt x="800071" y="46634"/>
                </a:cubicBezTo>
                <a:lnTo>
                  <a:pt x="824846" y="91811"/>
                </a:lnTo>
                <a:lnTo>
                  <a:pt x="852535" y="134073"/>
                </a:lnTo>
                <a:cubicBezTo>
                  <a:pt x="859336" y="143789"/>
                  <a:pt x="864437" y="154233"/>
                  <a:pt x="867837" y="165406"/>
                </a:cubicBezTo>
                <a:cubicBezTo>
                  <a:pt x="871237" y="176579"/>
                  <a:pt x="874395" y="187995"/>
                  <a:pt x="877310" y="199653"/>
                </a:cubicBezTo>
                <a:cubicBezTo>
                  <a:pt x="887997" y="254060"/>
                  <a:pt x="892854" y="299237"/>
                  <a:pt x="891883" y="335184"/>
                </a:cubicBezTo>
                <a:lnTo>
                  <a:pt x="894798" y="502777"/>
                </a:lnTo>
                <a:cubicBezTo>
                  <a:pt x="893826" y="528037"/>
                  <a:pt x="894798" y="557669"/>
                  <a:pt x="897712" y="591674"/>
                </a:cubicBezTo>
                <a:lnTo>
                  <a:pt x="899170" y="636851"/>
                </a:lnTo>
                <a:cubicBezTo>
                  <a:pt x="899170" y="654339"/>
                  <a:pt x="899655" y="674741"/>
                  <a:pt x="900627" y="698058"/>
                </a:cubicBezTo>
                <a:cubicBezTo>
                  <a:pt x="901598" y="721376"/>
                  <a:pt x="902570" y="739349"/>
                  <a:pt x="903541" y="751979"/>
                </a:cubicBezTo>
                <a:lnTo>
                  <a:pt x="907913" y="811730"/>
                </a:lnTo>
                <a:lnTo>
                  <a:pt x="904999" y="926858"/>
                </a:lnTo>
                <a:cubicBezTo>
                  <a:pt x="904999" y="939488"/>
                  <a:pt x="904027" y="958434"/>
                  <a:pt x="902084" y="983694"/>
                </a:cubicBezTo>
                <a:cubicBezTo>
                  <a:pt x="900141" y="999239"/>
                  <a:pt x="899170" y="1011383"/>
                  <a:pt x="899170" y="1020127"/>
                </a:cubicBezTo>
                <a:cubicBezTo>
                  <a:pt x="899170" y="1039558"/>
                  <a:pt x="897226" y="1056560"/>
                  <a:pt x="893340" y="1071134"/>
                </a:cubicBezTo>
                <a:cubicBezTo>
                  <a:pt x="893340" y="1090565"/>
                  <a:pt x="885568" y="1112424"/>
                  <a:pt x="870023" y="1136713"/>
                </a:cubicBezTo>
                <a:cubicBezTo>
                  <a:pt x="867108" y="1139628"/>
                  <a:pt x="858364" y="1149343"/>
                  <a:pt x="843791" y="1165860"/>
                </a:cubicBezTo>
                <a:cubicBezTo>
                  <a:pt x="843791" y="1166831"/>
                  <a:pt x="843062" y="1167803"/>
                  <a:pt x="841605" y="1168774"/>
                </a:cubicBezTo>
                <a:cubicBezTo>
                  <a:pt x="840148" y="1169746"/>
                  <a:pt x="838933" y="1170717"/>
                  <a:pt x="837962" y="1171689"/>
                </a:cubicBezTo>
                <a:cubicBezTo>
                  <a:pt x="831161" y="1175575"/>
                  <a:pt x="826303" y="1178976"/>
                  <a:pt x="823389" y="1181890"/>
                </a:cubicBezTo>
                <a:cubicBezTo>
                  <a:pt x="822417" y="1184805"/>
                  <a:pt x="820231" y="1186505"/>
                  <a:pt x="816831" y="1186991"/>
                </a:cubicBezTo>
                <a:cubicBezTo>
                  <a:pt x="813430" y="1187477"/>
                  <a:pt x="810759" y="1186748"/>
                  <a:pt x="808815" y="1184805"/>
                </a:cubicBezTo>
                <a:cubicBezTo>
                  <a:pt x="803958" y="1180919"/>
                  <a:pt x="798128" y="1177761"/>
                  <a:pt x="791328" y="1175332"/>
                </a:cubicBezTo>
                <a:cubicBezTo>
                  <a:pt x="784527" y="1172904"/>
                  <a:pt x="779669" y="1171203"/>
                  <a:pt x="776754" y="1170232"/>
                </a:cubicBezTo>
                <a:cubicBezTo>
                  <a:pt x="773840" y="1169260"/>
                  <a:pt x="769710" y="1166831"/>
                  <a:pt x="764367" y="1162945"/>
                </a:cubicBezTo>
                <a:cubicBezTo>
                  <a:pt x="759023" y="1159059"/>
                  <a:pt x="754409" y="1156630"/>
                  <a:pt x="750522" y="1155658"/>
                </a:cubicBezTo>
                <a:cubicBezTo>
                  <a:pt x="749551" y="1154687"/>
                  <a:pt x="748822" y="1153472"/>
                  <a:pt x="748336" y="1152015"/>
                </a:cubicBezTo>
                <a:cubicBezTo>
                  <a:pt x="747851" y="1150558"/>
                  <a:pt x="746636" y="1149343"/>
                  <a:pt x="744693" y="1148372"/>
                </a:cubicBezTo>
                <a:cubicBezTo>
                  <a:pt x="735949" y="1146429"/>
                  <a:pt x="728662" y="1142785"/>
                  <a:pt x="722833" y="1137442"/>
                </a:cubicBezTo>
                <a:cubicBezTo>
                  <a:pt x="717004" y="1132098"/>
                  <a:pt x="713118" y="1128941"/>
                  <a:pt x="711175" y="1127969"/>
                </a:cubicBezTo>
                <a:cubicBezTo>
                  <a:pt x="691744" y="1103680"/>
                  <a:pt x="677656" y="1079392"/>
                  <a:pt x="668912" y="1055103"/>
                </a:cubicBezTo>
                <a:lnTo>
                  <a:pt x="613534" y="923944"/>
                </a:lnTo>
                <a:cubicBezTo>
                  <a:pt x="597989" y="893826"/>
                  <a:pt x="586816" y="870994"/>
                  <a:pt x="580015" y="855449"/>
                </a:cubicBezTo>
                <a:cubicBezTo>
                  <a:pt x="569328" y="836018"/>
                  <a:pt x="563499" y="825331"/>
                  <a:pt x="562527" y="823388"/>
                </a:cubicBezTo>
                <a:cubicBezTo>
                  <a:pt x="598475" y="866136"/>
                  <a:pt x="654825" y="920058"/>
                  <a:pt x="731577" y="985151"/>
                </a:cubicBezTo>
                <a:cubicBezTo>
                  <a:pt x="732549" y="987094"/>
                  <a:pt x="734492" y="988066"/>
                  <a:pt x="737407" y="988066"/>
                </a:cubicBezTo>
                <a:lnTo>
                  <a:pt x="724290" y="687857"/>
                </a:lnTo>
                <a:cubicBezTo>
                  <a:pt x="719433" y="687857"/>
                  <a:pt x="716032" y="688343"/>
                  <a:pt x="714089" y="689314"/>
                </a:cubicBezTo>
                <a:cubicBezTo>
                  <a:pt x="680085" y="707774"/>
                  <a:pt x="647052" y="722347"/>
                  <a:pt x="614991" y="733034"/>
                </a:cubicBezTo>
                <a:cubicBezTo>
                  <a:pt x="611105" y="734006"/>
                  <a:pt x="606490" y="734977"/>
                  <a:pt x="601146" y="735949"/>
                </a:cubicBezTo>
                <a:cubicBezTo>
                  <a:pt x="595803" y="736920"/>
                  <a:pt x="589731" y="737406"/>
                  <a:pt x="582930" y="737406"/>
                </a:cubicBezTo>
                <a:cubicBezTo>
                  <a:pt x="575158" y="737406"/>
                  <a:pt x="568842" y="736435"/>
                  <a:pt x="563985" y="734491"/>
                </a:cubicBezTo>
                <a:cubicBezTo>
                  <a:pt x="566899" y="735463"/>
                  <a:pt x="571757" y="735949"/>
                  <a:pt x="578558" y="735949"/>
                </a:cubicBezTo>
                <a:cubicBezTo>
                  <a:pt x="596046" y="735949"/>
                  <a:pt x="614505" y="731091"/>
                  <a:pt x="633936" y="721376"/>
                </a:cubicBezTo>
                <a:cubicBezTo>
                  <a:pt x="627136" y="723319"/>
                  <a:pt x="620578" y="725019"/>
                  <a:pt x="614263" y="726476"/>
                </a:cubicBezTo>
                <a:cubicBezTo>
                  <a:pt x="607947" y="727933"/>
                  <a:pt x="601390" y="729634"/>
                  <a:pt x="594589" y="731577"/>
                </a:cubicBezTo>
                <a:cubicBezTo>
                  <a:pt x="583902" y="730605"/>
                  <a:pt x="570300" y="730119"/>
                  <a:pt x="553784" y="730119"/>
                </a:cubicBezTo>
                <a:cubicBezTo>
                  <a:pt x="546011" y="730119"/>
                  <a:pt x="540182" y="729148"/>
                  <a:pt x="536296" y="727205"/>
                </a:cubicBezTo>
                <a:cubicBezTo>
                  <a:pt x="532409" y="725262"/>
                  <a:pt x="528523" y="720890"/>
                  <a:pt x="524637" y="714089"/>
                </a:cubicBezTo>
                <a:cubicBezTo>
                  <a:pt x="522694" y="720890"/>
                  <a:pt x="520751" y="726719"/>
                  <a:pt x="518808" y="731577"/>
                </a:cubicBezTo>
                <a:cubicBezTo>
                  <a:pt x="516865" y="736435"/>
                  <a:pt x="515407" y="740807"/>
                  <a:pt x="514436" y="744693"/>
                </a:cubicBezTo>
                <a:cubicBezTo>
                  <a:pt x="486261" y="839905"/>
                  <a:pt x="444970" y="918114"/>
                  <a:pt x="390563" y="979322"/>
                </a:cubicBezTo>
                <a:cubicBezTo>
                  <a:pt x="371132" y="1001668"/>
                  <a:pt x="349758" y="1019641"/>
                  <a:pt x="326441" y="1033243"/>
                </a:cubicBezTo>
                <a:cubicBezTo>
                  <a:pt x="325469" y="1033243"/>
                  <a:pt x="323526" y="1033729"/>
                  <a:pt x="320612" y="1034700"/>
                </a:cubicBezTo>
                <a:cubicBezTo>
                  <a:pt x="317697" y="1035672"/>
                  <a:pt x="315754" y="1036643"/>
                  <a:pt x="314782" y="1037615"/>
                </a:cubicBezTo>
                <a:lnTo>
                  <a:pt x="314782" y="1034700"/>
                </a:lnTo>
                <a:lnTo>
                  <a:pt x="319154" y="1033243"/>
                </a:lnTo>
                <a:cubicBezTo>
                  <a:pt x="314296" y="1031300"/>
                  <a:pt x="306281" y="1030328"/>
                  <a:pt x="295108" y="1030328"/>
                </a:cubicBezTo>
                <a:cubicBezTo>
                  <a:pt x="283936" y="1030328"/>
                  <a:pt x="274949" y="1027899"/>
                  <a:pt x="268148" y="1023042"/>
                </a:cubicBezTo>
                <a:cubicBezTo>
                  <a:pt x="253574" y="1012355"/>
                  <a:pt x="239973" y="1003125"/>
                  <a:pt x="227343" y="995353"/>
                </a:cubicBezTo>
                <a:lnTo>
                  <a:pt x="230257" y="995353"/>
                </a:lnTo>
                <a:lnTo>
                  <a:pt x="256489" y="1004097"/>
                </a:lnTo>
                <a:cubicBezTo>
                  <a:pt x="258432" y="1006040"/>
                  <a:pt x="261347" y="1005068"/>
                  <a:pt x="265233" y="1001182"/>
                </a:cubicBezTo>
                <a:lnTo>
                  <a:pt x="287093" y="963291"/>
                </a:lnTo>
                <a:cubicBezTo>
                  <a:pt x="289036" y="955519"/>
                  <a:pt x="293894" y="941917"/>
                  <a:pt x="301666" y="922486"/>
                </a:cubicBezTo>
                <a:cubicBezTo>
                  <a:pt x="301666" y="919572"/>
                  <a:pt x="300695" y="915686"/>
                  <a:pt x="298752" y="910828"/>
                </a:cubicBezTo>
                <a:cubicBezTo>
                  <a:pt x="296809" y="905970"/>
                  <a:pt x="294380" y="903055"/>
                  <a:pt x="291465" y="902084"/>
                </a:cubicBezTo>
                <a:lnTo>
                  <a:pt x="287093" y="902084"/>
                </a:lnTo>
                <a:lnTo>
                  <a:pt x="281264" y="903541"/>
                </a:lnTo>
                <a:cubicBezTo>
                  <a:pt x="277378" y="903541"/>
                  <a:pt x="273734" y="902570"/>
                  <a:pt x="270334" y="900626"/>
                </a:cubicBezTo>
                <a:cubicBezTo>
                  <a:pt x="266933" y="898683"/>
                  <a:pt x="264262" y="896255"/>
                  <a:pt x="262319" y="893340"/>
                </a:cubicBezTo>
                <a:cubicBezTo>
                  <a:pt x="260375" y="890425"/>
                  <a:pt x="257946" y="887996"/>
                  <a:pt x="255032" y="886053"/>
                </a:cubicBezTo>
                <a:cubicBezTo>
                  <a:pt x="252117" y="884110"/>
                  <a:pt x="250174" y="881681"/>
                  <a:pt x="249202" y="878767"/>
                </a:cubicBezTo>
                <a:lnTo>
                  <a:pt x="241916" y="878767"/>
                </a:lnTo>
                <a:cubicBezTo>
                  <a:pt x="239973" y="878767"/>
                  <a:pt x="236087" y="877309"/>
                  <a:pt x="230257" y="874395"/>
                </a:cubicBezTo>
                <a:cubicBezTo>
                  <a:pt x="215684" y="854964"/>
                  <a:pt x="207426" y="833104"/>
                  <a:pt x="205483" y="808815"/>
                </a:cubicBezTo>
                <a:cubicBezTo>
                  <a:pt x="202568" y="787441"/>
                  <a:pt x="199168" y="767038"/>
                  <a:pt x="195282" y="747607"/>
                </a:cubicBezTo>
                <a:cubicBezTo>
                  <a:pt x="196253" y="746636"/>
                  <a:pt x="196739" y="742750"/>
                  <a:pt x="196739" y="735949"/>
                </a:cubicBezTo>
                <a:cubicBezTo>
                  <a:pt x="183137" y="744693"/>
                  <a:pt x="170993" y="751493"/>
                  <a:pt x="160306" y="756351"/>
                </a:cubicBezTo>
                <a:cubicBezTo>
                  <a:pt x="149619" y="761209"/>
                  <a:pt x="137474" y="764124"/>
                  <a:pt x="123873" y="765095"/>
                </a:cubicBezTo>
                <a:lnTo>
                  <a:pt x="123873" y="824846"/>
                </a:lnTo>
                <a:cubicBezTo>
                  <a:pt x="123873" y="829703"/>
                  <a:pt x="120472" y="837961"/>
                  <a:pt x="113671" y="849620"/>
                </a:cubicBezTo>
                <a:cubicBezTo>
                  <a:pt x="109785" y="852535"/>
                  <a:pt x="105656" y="857392"/>
                  <a:pt x="101284" y="864193"/>
                </a:cubicBezTo>
                <a:cubicBezTo>
                  <a:pt x="96912" y="870994"/>
                  <a:pt x="92783" y="876338"/>
                  <a:pt x="88897" y="880224"/>
                </a:cubicBezTo>
                <a:lnTo>
                  <a:pt x="71409" y="888968"/>
                </a:lnTo>
                <a:lnTo>
                  <a:pt x="69952" y="893340"/>
                </a:lnTo>
                <a:cubicBezTo>
                  <a:pt x="67037" y="883624"/>
                  <a:pt x="64608" y="877795"/>
                  <a:pt x="62665" y="875852"/>
                </a:cubicBezTo>
                <a:cubicBezTo>
                  <a:pt x="55864" y="880710"/>
                  <a:pt x="50521" y="883139"/>
                  <a:pt x="46634" y="883139"/>
                </a:cubicBezTo>
                <a:cubicBezTo>
                  <a:pt x="41777" y="883139"/>
                  <a:pt x="37162" y="880710"/>
                  <a:pt x="32790" y="875852"/>
                </a:cubicBezTo>
                <a:cubicBezTo>
                  <a:pt x="28418" y="870994"/>
                  <a:pt x="24289" y="866136"/>
                  <a:pt x="20402" y="861279"/>
                </a:cubicBezTo>
                <a:lnTo>
                  <a:pt x="8744" y="862736"/>
                </a:lnTo>
                <a:cubicBezTo>
                  <a:pt x="7772" y="860793"/>
                  <a:pt x="6315" y="858607"/>
                  <a:pt x="4372" y="856178"/>
                </a:cubicBezTo>
                <a:cubicBezTo>
                  <a:pt x="2429" y="853749"/>
                  <a:pt x="1457" y="851078"/>
                  <a:pt x="1457" y="848163"/>
                </a:cubicBezTo>
                <a:cubicBezTo>
                  <a:pt x="1457" y="840390"/>
                  <a:pt x="2429" y="827760"/>
                  <a:pt x="4372" y="810272"/>
                </a:cubicBezTo>
                <a:cubicBezTo>
                  <a:pt x="6315" y="794728"/>
                  <a:pt x="7286" y="782583"/>
                  <a:pt x="7286" y="773839"/>
                </a:cubicBezTo>
                <a:cubicBezTo>
                  <a:pt x="7286" y="765095"/>
                  <a:pt x="8258" y="751008"/>
                  <a:pt x="10201" y="731577"/>
                </a:cubicBezTo>
                <a:lnTo>
                  <a:pt x="11658" y="690772"/>
                </a:lnTo>
                <a:lnTo>
                  <a:pt x="17488" y="600417"/>
                </a:lnTo>
                <a:cubicBezTo>
                  <a:pt x="19431" y="582930"/>
                  <a:pt x="21374" y="557669"/>
                  <a:pt x="23317" y="524637"/>
                </a:cubicBezTo>
                <a:cubicBezTo>
                  <a:pt x="24289" y="514921"/>
                  <a:pt x="26232" y="489175"/>
                  <a:pt x="29147" y="447398"/>
                </a:cubicBezTo>
                <a:cubicBezTo>
                  <a:pt x="32061" y="405622"/>
                  <a:pt x="32547" y="366274"/>
                  <a:pt x="30604" y="329355"/>
                </a:cubicBezTo>
                <a:cubicBezTo>
                  <a:pt x="30604" y="313810"/>
                  <a:pt x="29147" y="303123"/>
                  <a:pt x="26232" y="297294"/>
                </a:cubicBezTo>
                <a:cubicBezTo>
                  <a:pt x="18459" y="292436"/>
                  <a:pt x="13116" y="284664"/>
                  <a:pt x="10201" y="273977"/>
                </a:cubicBezTo>
                <a:lnTo>
                  <a:pt x="0" y="265233"/>
                </a:lnTo>
                <a:cubicBezTo>
                  <a:pt x="5829" y="267176"/>
                  <a:pt x="11173" y="269362"/>
                  <a:pt x="16030" y="271791"/>
                </a:cubicBezTo>
                <a:cubicBezTo>
                  <a:pt x="20888" y="274220"/>
                  <a:pt x="25260" y="276406"/>
                  <a:pt x="29147" y="278349"/>
                </a:cubicBezTo>
                <a:cubicBezTo>
                  <a:pt x="38862" y="286121"/>
                  <a:pt x="46149" y="291465"/>
                  <a:pt x="51006" y="294379"/>
                </a:cubicBezTo>
                <a:cubicBezTo>
                  <a:pt x="76267" y="307009"/>
                  <a:pt x="92783" y="324983"/>
                  <a:pt x="100555" y="348300"/>
                </a:cubicBezTo>
                <a:lnTo>
                  <a:pt x="107842" y="342471"/>
                </a:lnTo>
                <a:cubicBezTo>
                  <a:pt x="112700" y="339556"/>
                  <a:pt x="124358" y="331784"/>
                  <a:pt x="142818" y="319154"/>
                </a:cubicBezTo>
                <a:cubicBezTo>
                  <a:pt x="161277" y="306524"/>
                  <a:pt x="178765" y="296808"/>
                  <a:pt x="195282" y="290007"/>
                </a:cubicBezTo>
                <a:cubicBezTo>
                  <a:pt x="201111" y="286121"/>
                  <a:pt x="208154" y="282721"/>
                  <a:pt x="216413" y="279806"/>
                </a:cubicBezTo>
                <a:cubicBezTo>
                  <a:pt x="224671" y="276892"/>
                  <a:pt x="231715" y="273977"/>
                  <a:pt x="237544" y="271062"/>
                </a:cubicBezTo>
                <a:lnTo>
                  <a:pt x="241916" y="271062"/>
                </a:lnTo>
                <a:cubicBezTo>
                  <a:pt x="247745" y="271062"/>
                  <a:pt x="252603" y="273005"/>
                  <a:pt x="256489" y="276892"/>
                </a:cubicBezTo>
                <a:cubicBezTo>
                  <a:pt x="259404" y="277863"/>
                  <a:pt x="263776" y="278349"/>
                  <a:pt x="269605" y="278349"/>
                </a:cubicBezTo>
                <a:cubicBezTo>
                  <a:pt x="275435" y="278349"/>
                  <a:pt x="282478" y="277134"/>
                  <a:pt x="290736" y="274706"/>
                </a:cubicBezTo>
                <a:cubicBezTo>
                  <a:pt x="298995" y="272277"/>
                  <a:pt x="306038" y="270091"/>
                  <a:pt x="311868" y="268147"/>
                </a:cubicBezTo>
                <a:cubicBezTo>
                  <a:pt x="313811" y="268147"/>
                  <a:pt x="317697" y="269605"/>
                  <a:pt x="323526" y="272519"/>
                </a:cubicBezTo>
                <a:cubicBezTo>
                  <a:pt x="327412" y="276406"/>
                  <a:pt x="331784" y="284178"/>
                  <a:pt x="336642" y="295837"/>
                </a:cubicBezTo>
                <a:cubicBezTo>
                  <a:pt x="347329" y="320125"/>
                  <a:pt x="355587" y="340771"/>
                  <a:pt x="361417" y="357773"/>
                </a:cubicBezTo>
                <a:cubicBezTo>
                  <a:pt x="367246" y="374775"/>
                  <a:pt x="371132" y="392992"/>
                  <a:pt x="373075" y="412423"/>
                </a:cubicBezTo>
                <a:lnTo>
                  <a:pt x="377447" y="454685"/>
                </a:lnTo>
                <a:cubicBezTo>
                  <a:pt x="377447" y="462457"/>
                  <a:pt x="378419" y="474116"/>
                  <a:pt x="380362" y="489661"/>
                </a:cubicBezTo>
                <a:cubicBezTo>
                  <a:pt x="382305" y="526580"/>
                  <a:pt x="383277" y="554269"/>
                  <a:pt x="383277" y="572728"/>
                </a:cubicBezTo>
                <a:lnTo>
                  <a:pt x="384734" y="614991"/>
                </a:lnTo>
                <a:cubicBezTo>
                  <a:pt x="384734" y="633450"/>
                  <a:pt x="385705" y="649481"/>
                  <a:pt x="387649" y="663082"/>
                </a:cubicBezTo>
                <a:lnTo>
                  <a:pt x="396392" y="631021"/>
                </a:lnTo>
                <a:cubicBezTo>
                  <a:pt x="401250" y="610619"/>
                  <a:pt x="404165" y="599446"/>
                  <a:pt x="405136" y="597503"/>
                </a:cubicBezTo>
                <a:cubicBezTo>
                  <a:pt x="407079" y="583901"/>
                  <a:pt x="410966" y="563499"/>
                  <a:pt x="416795" y="536295"/>
                </a:cubicBezTo>
                <a:lnTo>
                  <a:pt x="428454" y="475088"/>
                </a:lnTo>
                <a:cubicBezTo>
                  <a:pt x="436226" y="452742"/>
                  <a:pt x="440112" y="426996"/>
                  <a:pt x="440112" y="397849"/>
                </a:cubicBezTo>
                <a:cubicBezTo>
                  <a:pt x="442055" y="378418"/>
                  <a:pt x="443998" y="364331"/>
                  <a:pt x="445941" y="355587"/>
                </a:cubicBezTo>
                <a:cubicBezTo>
                  <a:pt x="449828" y="318668"/>
                  <a:pt x="452257" y="290979"/>
                  <a:pt x="453228" y="272519"/>
                </a:cubicBezTo>
                <a:cubicBezTo>
                  <a:pt x="454200" y="256003"/>
                  <a:pt x="454685" y="230743"/>
                  <a:pt x="454685" y="196739"/>
                </a:cubicBezTo>
                <a:cubicBezTo>
                  <a:pt x="455657" y="185080"/>
                  <a:pt x="456143" y="167592"/>
                  <a:pt x="456143" y="144275"/>
                </a:cubicBezTo>
                <a:cubicBezTo>
                  <a:pt x="453228" y="142332"/>
                  <a:pt x="453228" y="139903"/>
                  <a:pt x="456143" y="136988"/>
                </a:cubicBezTo>
                <a:cubicBezTo>
                  <a:pt x="456143" y="132130"/>
                  <a:pt x="456386" y="129459"/>
                  <a:pt x="456871" y="128973"/>
                </a:cubicBezTo>
                <a:cubicBezTo>
                  <a:pt x="457357" y="128487"/>
                  <a:pt x="460029" y="128730"/>
                  <a:pt x="464887" y="129701"/>
                </a:cubicBezTo>
                <a:lnTo>
                  <a:pt x="489661" y="129701"/>
                </a:lnTo>
                <a:cubicBezTo>
                  <a:pt x="492576" y="127759"/>
                  <a:pt x="498405" y="126787"/>
                  <a:pt x="507149" y="126787"/>
                </a:cubicBezTo>
                <a:cubicBezTo>
                  <a:pt x="522694" y="201596"/>
                  <a:pt x="534595" y="262561"/>
                  <a:pt x="542854" y="309681"/>
                </a:cubicBezTo>
                <a:cubicBezTo>
                  <a:pt x="551112" y="356801"/>
                  <a:pt x="556212" y="405622"/>
                  <a:pt x="558156" y="456142"/>
                </a:cubicBezTo>
                <a:cubicBezTo>
                  <a:pt x="559127" y="456142"/>
                  <a:pt x="560342" y="455414"/>
                  <a:pt x="561799" y="453957"/>
                </a:cubicBezTo>
                <a:cubicBezTo>
                  <a:pt x="563256" y="452499"/>
                  <a:pt x="564470" y="451771"/>
                  <a:pt x="565442" y="451771"/>
                </a:cubicBezTo>
                <a:cubicBezTo>
                  <a:pt x="578072" y="443026"/>
                  <a:pt x="599932" y="430882"/>
                  <a:pt x="631022" y="415337"/>
                </a:cubicBezTo>
                <a:lnTo>
                  <a:pt x="664540" y="397849"/>
                </a:lnTo>
                <a:cubicBezTo>
                  <a:pt x="669398" y="396878"/>
                  <a:pt x="674013" y="394935"/>
                  <a:pt x="678385" y="392020"/>
                </a:cubicBezTo>
                <a:cubicBezTo>
                  <a:pt x="682757" y="389105"/>
                  <a:pt x="685914" y="387162"/>
                  <a:pt x="687857" y="386191"/>
                </a:cubicBezTo>
                <a:cubicBezTo>
                  <a:pt x="691744" y="382305"/>
                  <a:pt x="699030" y="380361"/>
                  <a:pt x="709717" y="380361"/>
                </a:cubicBezTo>
                <a:lnTo>
                  <a:pt x="712632" y="383276"/>
                </a:lnTo>
                <a:cubicBezTo>
                  <a:pt x="716518" y="387162"/>
                  <a:pt x="720647" y="390563"/>
                  <a:pt x="725019" y="393477"/>
                </a:cubicBezTo>
                <a:cubicBezTo>
                  <a:pt x="729391" y="396392"/>
                  <a:pt x="732549" y="398821"/>
                  <a:pt x="734492" y="400764"/>
                </a:cubicBezTo>
                <a:cubicBezTo>
                  <a:pt x="734492" y="399793"/>
                  <a:pt x="735221" y="398821"/>
                  <a:pt x="736678" y="397849"/>
                </a:cubicBezTo>
                <a:cubicBezTo>
                  <a:pt x="738135" y="396878"/>
                  <a:pt x="738864" y="395420"/>
                  <a:pt x="738864" y="393477"/>
                </a:cubicBezTo>
                <a:cubicBezTo>
                  <a:pt x="740807" y="298266"/>
                  <a:pt x="743236" y="226371"/>
                  <a:pt x="746150" y="177793"/>
                </a:cubicBezTo>
                <a:cubicBezTo>
                  <a:pt x="749065" y="134073"/>
                  <a:pt x="750522" y="109785"/>
                  <a:pt x="750522" y="104927"/>
                </a:cubicBezTo>
                <a:cubicBezTo>
                  <a:pt x="751494" y="85496"/>
                  <a:pt x="747608" y="62179"/>
                  <a:pt x="738864" y="34975"/>
                </a:cubicBezTo>
                <a:cubicBezTo>
                  <a:pt x="737892" y="26232"/>
                  <a:pt x="734735" y="19916"/>
                  <a:pt x="729391" y="16030"/>
                </a:cubicBezTo>
                <a:cubicBezTo>
                  <a:pt x="724048" y="12144"/>
                  <a:pt x="717490" y="11172"/>
                  <a:pt x="709717" y="13115"/>
                </a:cubicBezTo>
                <a:cubicBezTo>
                  <a:pt x="703888" y="13115"/>
                  <a:pt x="700002" y="13601"/>
                  <a:pt x="698059" y="14573"/>
                </a:cubicBezTo>
                <a:cubicBezTo>
                  <a:pt x="668912" y="23317"/>
                  <a:pt x="634422" y="39347"/>
                  <a:pt x="594589" y="62665"/>
                </a:cubicBezTo>
                <a:cubicBezTo>
                  <a:pt x="590702" y="65579"/>
                  <a:pt x="586088" y="68494"/>
                  <a:pt x="580744" y="71409"/>
                </a:cubicBezTo>
                <a:cubicBezTo>
                  <a:pt x="575400" y="74323"/>
                  <a:pt x="570786" y="76752"/>
                  <a:pt x="566899" y="78695"/>
                </a:cubicBezTo>
                <a:lnTo>
                  <a:pt x="594589" y="53921"/>
                </a:lnTo>
                <a:cubicBezTo>
                  <a:pt x="620820" y="30603"/>
                  <a:pt x="648995" y="15058"/>
                  <a:pt x="679114" y="7286"/>
                </a:cubicBezTo>
                <a:cubicBezTo>
                  <a:pt x="689800" y="2428"/>
                  <a:pt x="703402" y="0"/>
                  <a:pt x="719918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5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7807A17-ACEA-4608-BEE2-AD8DBA19A340}"/>
              </a:ext>
            </a:extLst>
          </p:cNvPr>
          <p:cNvSpPr txBox="1"/>
          <p:nvPr/>
        </p:nvSpPr>
        <p:spPr>
          <a:xfrm>
            <a:off x="4201846" y="1652962"/>
            <a:ext cx="1874174" cy="2361838"/>
          </a:xfrm>
          <a:custGeom>
            <a:avLst/>
            <a:gdLst/>
            <a:ahLst/>
            <a:cxnLst/>
            <a:rect l="l" t="t" r="r" b="b"/>
            <a:pathLst>
              <a:path w="1874174" h="2361838">
                <a:moveTo>
                  <a:pt x="1733138" y="1235649"/>
                </a:moveTo>
                <a:cubicBezTo>
                  <a:pt x="1723314" y="1235649"/>
                  <a:pt x="1714894" y="1238456"/>
                  <a:pt x="1707877" y="1244070"/>
                </a:cubicBezTo>
                <a:cubicBezTo>
                  <a:pt x="1721911" y="1246876"/>
                  <a:pt x="1728928" y="1248280"/>
                  <a:pt x="1728928" y="1248280"/>
                </a:cubicBezTo>
                <a:cubicBezTo>
                  <a:pt x="1742961" y="1251086"/>
                  <a:pt x="1752785" y="1252490"/>
                  <a:pt x="1758398" y="1252490"/>
                </a:cubicBezTo>
                <a:cubicBezTo>
                  <a:pt x="1761204" y="1252490"/>
                  <a:pt x="1763660" y="1251788"/>
                  <a:pt x="1765765" y="1250385"/>
                </a:cubicBezTo>
                <a:cubicBezTo>
                  <a:pt x="1767870" y="1248981"/>
                  <a:pt x="1769625" y="1247578"/>
                  <a:pt x="1771028" y="1246175"/>
                </a:cubicBezTo>
                <a:cubicBezTo>
                  <a:pt x="1769625" y="1246175"/>
                  <a:pt x="1767870" y="1245473"/>
                  <a:pt x="1765765" y="1244070"/>
                </a:cubicBezTo>
                <a:cubicBezTo>
                  <a:pt x="1763660" y="1242666"/>
                  <a:pt x="1761906" y="1241965"/>
                  <a:pt x="1760503" y="1241965"/>
                </a:cubicBezTo>
                <a:cubicBezTo>
                  <a:pt x="1752083" y="1237755"/>
                  <a:pt x="1742961" y="1235649"/>
                  <a:pt x="1733138" y="1235649"/>
                </a:cubicBezTo>
                <a:close/>
                <a:moveTo>
                  <a:pt x="1484745" y="1180919"/>
                </a:moveTo>
                <a:cubicBezTo>
                  <a:pt x="1392124" y="1180919"/>
                  <a:pt x="1289679" y="1190041"/>
                  <a:pt x="1177411" y="1208284"/>
                </a:cubicBezTo>
                <a:lnTo>
                  <a:pt x="1166886" y="1218809"/>
                </a:lnTo>
                <a:cubicBezTo>
                  <a:pt x="1172499" y="1221616"/>
                  <a:pt x="1176709" y="1222318"/>
                  <a:pt x="1179516" y="1220914"/>
                </a:cubicBezTo>
                <a:cubicBezTo>
                  <a:pt x="1288977" y="1201267"/>
                  <a:pt x="1394930" y="1191444"/>
                  <a:pt x="1497375" y="1191444"/>
                </a:cubicBezTo>
                <a:lnTo>
                  <a:pt x="1560525" y="1191444"/>
                </a:lnTo>
                <a:lnTo>
                  <a:pt x="1560525" y="1189339"/>
                </a:lnTo>
                <a:cubicBezTo>
                  <a:pt x="1552105" y="1183726"/>
                  <a:pt x="1542282" y="1180919"/>
                  <a:pt x="1531056" y="1180919"/>
                </a:cubicBezTo>
                <a:close/>
                <a:moveTo>
                  <a:pt x="1286872" y="961996"/>
                </a:moveTo>
                <a:cubicBezTo>
                  <a:pt x="1286872" y="961996"/>
                  <a:pt x="1286521" y="962347"/>
                  <a:pt x="1285820" y="963049"/>
                </a:cubicBezTo>
                <a:cubicBezTo>
                  <a:pt x="1285118" y="963750"/>
                  <a:pt x="1284767" y="964101"/>
                  <a:pt x="1284767" y="964101"/>
                </a:cubicBezTo>
                <a:cubicBezTo>
                  <a:pt x="1266524" y="978135"/>
                  <a:pt x="1228633" y="1010412"/>
                  <a:pt x="1171096" y="1060933"/>
                </a:cubicBezTo>
                <a:cubicBezTo>
                  <a:pt x="1168289" y="1060933"/>
                  <a:pt x="1166886" y="1063037"/>
                  <a:pt x="1166886" y="1067247"/>
                </a:cubicBezTo>
                <a:lnTo>
                  <a:pt x="1166886" y="1105138"/>
                </a:lnTo>
                <a:cubicBezTo>
                  <a:pt x="1207583" y="1098121"/>
                  <a:pt x="1267225" y="1091806"/>
                  <a:pt x="1345813" y="1086193"/>
                </a:cubicBezTo>
                <a:lnTo>
                  <a:pt x="1390019" y="1081983"/>
                </a:lnTo>
                <a:cubicBezTo>
                  <a:pt x="1364758" y="1053916"/>
                  <a:pt x="1345813" y="1032164"/>
                  <a:pt x="1333183" y="1016727"/>
                </a:cubicBezTo>
                <a:close/>
                <a:moveTo>
                  <a:pt x="1164781" y="783069"/>
                </a:moveTo>
                <a:lnTo>
                  <a:pt x="1154256" y="791489"/>
                </a:lnTo>
                <a:lnTo>
                  <a:pt x="1158466" y="844115"/>
                </a:lnTo>
                <a:cubicBezTo>
                  <a:pt x="1164079" y="832888"/>
                  <a:pt x="1166886" y="820960"/>
                  <a:pt x="1166886" y="808329"/>
                </a:cubicBezTo>
                <a:cubicBezTo>
                  <a:pt x="1166886" y="797103"/>
                  <a:pt x="1166184" y="788683"/>
                  <a:pt x="1164781" y="783069"/>
                </a:cubicBezTo>
                <a:close/>
                <a:moveTo>
                  <a:pt x="1244772" y="671503"/>
                </a:moveTo>
                <a:lnTo>
                  <a:pt x="1245240" y="671971"/>
                </a:lnTo>
                <a:lnTo>
                  <a:pt x="1242246" y="672345"/>
                </a:lnTo>
                <a:close/>
                <a:moveTo>
                  <a:pt x="1270032" y="378904"/>
                </a:moveTo>
                <a:cubicBezTo>
                  <a:pt x="1265822" y="378904"/>
                  <a:pt x="1259507" y="381009"/>
                  <a:pt x="1251087" y="385219"/>
                </a:cubicBezTo>
                <a:cubicBezTo>
                  <a:pt x="1258104" y="388026"/>
                  <a:pt x="1268629" y="391534"/>
                  <a:pt x="1282662" y="395744"/>
                </a:cubicBezTo>
                <a:cubicBezTo>
                  <a:pt x="1284066" y="397148"/>
                  <a:pt x="1285820" y="397850"/>
                  <a:pt x="1287925" y="397850"/>
                </a:cubicBezTo>
                <a:cubicBezTo>
                  <a:pt x="1290030" y="397850"/>
                  <a:pt x="1291784" y="397148"/>
                  <a:pt x="1293187" y="395744"/>
                </a:cubicBezTo>
                <a:lnTo>
                  <a:pt x="1291083" y="391534"/>
                </a:lnTo>
                <a:cubicBezTo>
                  <a:pt x="1285469" y="383114"/>
                  <a:pt x="1278452" y="378904"/>
                  <a:pt x="1270032" y="378904"/>
                </a:cubicBezTo>
                <a:close/>
                <a:moveTo>
                  <a:pt x="705885" y="0"/>
                </a:moveTo>
                <a:cubicBezTo>
                  <a:pt x="818154" y="85604"/>
                  <a:pt x="876393" y="201381"/>
                  <a:pt x="880603" y="347329"/>
                </a:cubicBezTo>
                <a:lnTo>
                  <a:pt x="889022" y="345224"/>
                </a:lnTo>
                <a:cubicBezTo>
                  <a:pt x="956383" y="321367"/>
                  <a:pt x="1038479" y="298913"/>
                  <a:pt x="1135310" y="277863"/>
                </a:cubicBezTo>
                <a:cubicBezTo>
                  <a:pt x="1143731" y="276460"/>
                  <a:pt x="1152502" y="276109"/>
                  <a:pt x="1161623" y="276811"/>
                </a:cubicBezTo>
                <a:cubicBezTo>
                  <a:pt x="1170745" y="277512"/>
                  <a:pt x="1180218" y="277161"/>
                  <a:pt x="1190041" y="275758"/>
                </a:cubicBezTo>
                <a:lnTo>
                  <a:pt x="1257402" y="271548"/>
                </a:lnTo>
                <a:cubicBezTo>
                  <a:pt x="1267225" y="271548"/>
                  <a:pt x="1276698" y="270846"/>
                  <a:pt x="1285820" y="269443"/>
                </a:cubicBezTo>
                <a:cubicBezTo>
                  <a:pt x="1294941" y="268040"/>
                  <a:pt x="1305116" y="267338"/>
                  <a:pt x="1316343" y="267338"/>
                </a:cubicBezTo>
                <a:cubicBezTo>
                  <a:pt x="1331780" y="267338"/>
                  <a:pt x="1343006" y="269443"/>
                  <a:pt x="1350023" y="273653"/>
                </a:cubicBezTo>
                <a:cubicBezTo>
                  <a:pt x="1359846" y="275056"/>
                  <a:pt x="1372477" y="281371"/>
                  <a:pt x="1387913" y="292598"/>
                </a:cubicBezTo>
                <a:lnTo>
                  <a:pt x="1364758" y="328384"/>
                </a:lnTo>
                <a:cubicBezTo>
                  <a:pt x="1363355" y="331190"/>
                  <a:pt x="1361952" y="333646"/>
                  <a:pt x="1360548" y="335751"/>
                </a:cubicBezTo>
                <a:cubicBezTo>
                  <a:pt x="1359145" y="337856"/>
                  <a:pt x="1357741" y="340312"/>
                  <a:pt x="1356339" y="343119"/>
                </a:cubicBezTo>
                <a:cubicBezTo>
                  <a:pt x="1352128" y="345925"/>
                  <a:pt x="1346865" y="350837"/>
                  <a:pt x="1340550" y="357854"/>
                </a:cubicBezTo>
                <a:cubicBezTo>
                  <a:pt x="1334235" y="364871"/>
                  <a:pt x="1328973" y="370484"/>
                  <a:pt x="1324763" y="374694"/>
                </a:cubicBezTo>
                <a:cubicBezTo>
                  <a:pt x="1321956" y="380308"/>
                  <a:pt x="1317044" y="383816"/>
                  <a:pt x="1310028" y="385219"/>
                </a:cubicBezTo>
                <a:cubicBezTo>
                  <a:pt x="1303011" y="386623"/>
                  <a:pt x="1298801" y="387324"/>
                  <a:pt x="1297397" y="387324"/>
                </a:cubicBezTo>
                <a:lnTo>
                  <a:pt x="1297397" y="389429"/>
                </a:lnTo>
                <a:cubicBezTo>
                  <a:pt x="1297397" y="402060"/>
                  <a:pt x="1295292" y="408375"/>
                  <a:pt x="1291083" y="408375"/>
                </a:cubicBezTo>
                <a:cubicBezTo>
                  <a:pt x="1288276" y="408375"/>
                  <a:pt x="1285469" y="407322"/>
                  <a:pt x="1282662" y="405217"/>
                </a:cubicBezTo>
                <a:cubicBezTo>
                  <a:pt x="1279856" y="403112"/>
                  <a:pt x="1277049" y="401358"/>
                  <a:pt x="1274243" y="399954"/>
                </a:cubicBezTo>
                <a:lnTo>
                  <a:pt x="1221617" y="376799"/>
                </a:lnTo>
                <a:lnTo>
                  <a:pt x="1200566" y="370484"/>
                </a:lnTo>
                <a:cubicBezTo>
                  <a:pt x="1194953" y="357854"/>
                  <a:pt x="1180919" y="348732"/>
                  <a:pt x="1158466" y="343119"/>
                </a:cubicBezTo>
                <a:cubicBezTo>
                  <a:pt x="1154256" y="341715"/>
                  <a:pt x="1146537" y="342417"/>
                  <a:pt x="1135310" y="345224"/>
                </a:cubicBezTo>
                <a:cubicBezTo>
                  <a:pt x="1114260" y="350837"/>
                  <a:pt x="1096718" y="359608"/>
                  <a:pt x="1082685" y="371537"/>
                </a:cubicBezTo>
                <a:cubicBezTo>
                  <a:pt x="1068651" y="383465"/>
                  <a:pt x="1054618" y="399253"/>
                  <a:pt x="1040584" y="418900"/>
                </a:cubicBezTo>
                <a:cubicBezTo>
                  <a:pt x="1004097" y="473630"/>
                  <a:pt x="968312" y="550113"/>
                  <a:pt x="933228" y="648348"/>
                </a:cubicBezTo>
                <a:lnTo>
                  <a:pt x="893233" y="747284"/>
                </a:lnTo>
                <a:cubicBezTo>
                  <a:pt x="893233" y="748687"/>
                  <a:pt x="891829" y="752195"/>
                  <a:pt x="889022" y="757809"/>
                </a:cubicBezTo>
                <a:cubicBezTo>
                  <a:pt x="910073" y="750792"/>
                  <a:pt x="946560" y="735355"/>
                  <a:pt x="998484" y="711498"/>
                </a:cubicBezTo>
                <a:cubicBezTo>
                  <a:pt x="1001291" y="708692"/>
                  <a:pt x="1002694" y="704482"/>
                  <a:pt x="1002694" y="698868"/>
                </a:cubicBezTo>
                <a:lnTo>
                  <a:pt x="1000589" y="602037"/>
                </a:lnTo>
                <a:cubicBezTo>
                  <a:pt x="1000589" y="592214"/>
                  <a:pt x="1001992" y="583092"/>
                  <a:pt x="1004799" y="574672"/>
                </a:cubicBezTo>
                <a:cubicBezTo>
                  <a:pt x="1004799" y="569058"/>
                  <a:pt x="1007606" y="566252"/>
                  <a:pt x="1013219" y="566252"/>
                </a:cubicBezTo>
                <a:cubicBezTo>
                  <a:pt x="1014622" y="563445"/>
                  <a:pt x="1016728" y="563445"/>
                  <a:pt x="1019534" y="566252"/>
                </a:cubicBezTo>
                <a:cubicBezTo>
                  <a:pt x="1022341" y="569058"/>
                  <a:pt x="1025148" y="570462"/>
                  <a:pt x="1027954" y="570462"/>
                </a:cubicBezTo>
                <a:lnTo>
                  <a:pt x="1023744" y="574672"/>
                </a:lnTo>
                <a:cubicBezTo>
                  <a:pt x="1025148" y="573268"/>
                  <a:pt x="1026551" y="572567"/>
                  <a:pt x="1027954" y="572567"/>
                </a:cubicBezTo>
                <a:cubicBezTo>
                  <a:pt x="1029358" y="572567"/>
                  <a:pt x="1030059" y="571865"/>
                  <a:pt x="1030059" y="570462"/>
                </a:cubicBezTo>
                <a:cubicBezTo>
                  <a:pt x="1031463" y="563445"/>
                  <a:pt x="1036374" y="559937"/>
                  <a:pt x="1044794" y="559937"/>
                </a:cubicBezTo>
                <a:lnTo>
                  <a:pt x="1107945" y="559937"/>
                </a:lnTo>
                <a:lnTo>
                  <a:pt x="1114260" y="578882"/>
                </a:lnTo>
                <a:lnTo>
                  <a:pt x="1124785" y="566252"/>
                </a:lnTo>
                <a:cubicBezTo>
                  <a:pt x="1127592" y="562042"/>
                  <a:pt x="1133908" y="557832"/>
                  <a:pt x="1143731" y="553621"/>
                </a:cubicBezTo>
                <a:lnTo>
                  <a:pt x="1143731" y="570462"/>
                </a:lnTo>
                <a:cubicBezTo>
                  <a:pt x="1143731" y="595722"/>
                  <a:pt x="1145134" y="635016"/>
                  <a:pt x="1147941" y="688343"/>
                </a:cubicBezTo>
                <a:cubicBezTo>
                  <a:pt x="1149344" y="696763"/>
                  <a:pt x="1154957" y="698868"/>
                  <a:pt x="1164781" y="694658"/>
                </a:cubicBezTo>
                <a:cubicBezTo>
                  <a:pt x="1174605" y="691851"/>
                  <a:pt x="1186182" y="687992"/>
                  <a:pt x="1199514" y="683080"/>
                </a:cubicBezTo>
                <a:cubicBezTo>
                  <a:pt x="1212846" y="678169"/>
                  <a:pt x="1223721" y="675011"/>
                  <a:pt x="1232142" y="673608"/>
                </a:cubicBezTo>
                <a:lnTo>
                  <a:pt x="1242246" y="672345"/>
                </a:lnTo>
                <a:lnTo>
                  <a:pt x="1162676" y="698868"/>
                </a:lnTo>
                <a:lnTo>
                  <a:pt x="1162676" y="705183"/>
                </a:lnTo>
                <a:lnTo>
                  <a:pt x="1248982" y="675713"/>
                </a:lnTo>
                <a:lnTo>
                  <a:pt x="1245240" y="671971"/>
                </a:lnTo>
                <a:lnTo>
                  <a:pt x="1282662" y="667293"/>
                </a:lnTo>
                <a:cubicBezTo>
                  <a:pt x="1302309" y="667293"/>
                  <a:pt x="1319851" y="670100"/>
                  <a:pt x="1335288" y="675713"/>
                </a:cubicBezTo>
                <a:cubicBezTo>
                  <a:pt x="1361952" y="685536"/>
                  <a:pt x="1380195" y="698517"/>
                  <a:pt x="1390019" y="714656"/>
                </a:cubicBezTo>
                <a:cubicBezTo>
                  <a:pt x="1399842" y="730794"/>
                  <a:pt x="1403350" y="752195"/>
                  <a:pt x="1400543" y="778859"/>
                </a:cubicBezTo>
                <a:cubicBezTo>
                  <a:pt x="1400543" y="794296"/>
                  <a:pt x="1395632" y="810434"/>
                  <a:pt x="1385808" y="827275"/>
                </a:cubicBezTo>
                <a:cubicBezTo>
                  <a:pt x="1366162" y="859552"/>
                  <a:pt x="1345813" y="888320"/>
                  <a:pt x="1324763" y="913581"/>
                </a:cubicBezTo>
                <a:cubicBezTo>
                  <a:pt x="1323359" y="914984"/>
                  <a:pt x="1321956" y="917089"/>
                  <a:pt x="1320553" y="919896"/>
                </a:cubicBezTo>
                <a:cubicBezTo>
                  <a:pt x="1319149" y="922703"/>
                  <a:pt x="1317044" y="926211"/>
                  <a:pt x="1314238" y="930421"/>
                </a:cubicBezTo>
                <a:cubicBezTo>
                  <a:pt x="1319851" y="934631"/>
                  <a:pt x="1335288" y="942349"/>
                  <a:pt x="1360548" y="953576"/>
                </a:cubicBezTo>
                <a:cubicBezTo>
                  <a:pt x="1418085" y="981643"/>
                  <a:pt x="1486148" y="1008307"/>
                  <a:pt x="1564736" y="1033567"/>
                </a:cubicBezTo>
                <a:cubicBezTo>
                  <a:pt x="1571753" y="1034970"/>
                  <a:pt x="1577717" y="1036725"/>
                  <a:pt x="1582628" y="1038830"/>
                </a:cubicBezTo>
                <a:cubicBezTo>
                  <a:pt x="1587540" y="1040935"/>
                  <a:pt x="1592101" y="1042689"/>
                  <a:pt x="1596312" y="1044092"/>
                </a:cubicBezTo>
                <a:cubicBezTo>
                  <a:pt x="1611748" y="1052512"/>
                  <a:pt x="1627535" y="1058827"/>
                  <a:pt x="1643674" y="1063037"/>
                </a:cubicBezTo>
                <a:cubicBezTo>
                  <a:pt x="1659813" y="1067247"/>
                  <a:pt x="1676302" y="1070054"/>
                  <a:pt x="1693142" y="1071458"/>
                </a:cubicBezTo>
                <a:cubicBezTo>
                  <a:pt x="1709982" y="1072861"/>
                  <a:pt x="1723314" y="1074264"/>
                  <a:pt x="1733138" y="1075668"/>
                </a:cubicBezTo>
                <a:cubicBezTo>
                  <a:pt x="1780851" y="1079878"/>
                  <a:pt x="1820847" y="1090403"/>
                  <a:pt x="1853125" y="1107243"/>
                </a:cubicBezTo>
                <a:cubicBezTo>
                  <a:pt x="1867157" y="1112856"/>
                  <a:pt x="1874174" y="1120575"/>
                  <a:pt x="1874174" y="1130398"/>
                </a:cubicBezTo>
                <a:cubicBezTo>
                  <a:pt x="1874174" y="1134608"/>
                  <a:pt x="1870666" y="1141625"/>
                  <a:pt x="1863649" y="1151449"/>
                </a:cubicBezTo>
                <a:cubicBezTo>
                  <a:pt x="1853826" y="1169692"/>
                  <a:pt x="1846107" y="1180919"/>
                  <a:pt x="1840494" y="1185129"/>
                </a:cubicBezTo>
                <a:cubicBezTo>
                  <a:pt x="1836284" y="1193549"/>
                  <a:pt x="1829267" y="1201267"/>
                  <a:pt x="1819444" y="1208284"/>
                </a:cubicBezTo>
                <a:cubicBezTo>
                  <a:pt x="1813830" y="1219511"/>
                  <a:pt x="1802603" y="1230036"/>
                  <a:pt x="1785763" y="1239859"/>
                </a:cubicBezTo>
                <a:lnTo>
                  <a:pt x="1781553" y="1246175"/>
                </a:lnTo>
                <a:cubicBezTo>
                  <a:pt x="1775940" y="1257401"/>
                  <a:pt x="1768923" y="1262313"/>
                  <a:pt x="1760503" y="1260910"/>
                </a:cubicBezTo>
                <a:cubicBezTo>
                  <a:pt x="1747873" y="1259507"/>
                  <a:pt x="1732436" y="1255998"/>
                  <a:pt x="1714192" y="1250385"/>
                </a:cubicBezTo>
                <a:lnTo>
                  <a:pt x="1602626" y="1208284"/>
                </a:lnTo>
                <a:cubicBezTo>
                  <a:pt x="1588593" y="1202671"/>
                  <a:pt x="1574559" y="1199864"/>
                  <a:pt x="1560525" y="1199864"/>
                </a:cubicBezTo>
                <a:cubicBezTo>
                  <a:pt x="1462291" y="1195654"/>
                  <a:pt x="1359145" y="1201267"/>
                  <a:pt x="1251087" y="1216704"/>
                </a:cubicBezTo>
                <a:cubicBezTo>
                  <a:pt x="1220213" y="1222318"/>
                  <a:pt x="1196356" y="1225826"/>
                  <a:pt x="1179516" y="1227229"/>
                </a:cubicBezTo>
                <a:cubicBezTo>
                  <a:pt x="1171096" y="1227229"/>
                  <a:pt x="1166886" y="1232141"/>
                  <a:pt x="1166886" y="1241965"/>
                </a:cubicBezTo>
                <a:lnTo>
                  <a:pt x="1166886" y="1524038"/>
                </a:lnTo>
                <a:cubicBezTo>
                  <a:pt x="1165482" y="1545088"/>
                  <a:pt x="1163728" y="1558420"/>
                  <a:pt x="1161623" y="1564033"/>
                </a:cubicBezTo>
                <a:cubicBezTo>
                  <a:pt x="1159518" y="1569647"/>
                  <a:pt x="1158466" y="1582277"/>
                  <a:pt x="1158466" y="1601924"/>
                </a:cubicBezTo>
                <a:cubicBezTo>
                  <a:pt x="1154256" y="1660864"/>
                  <a:pt x="1146537" y="1726822"/>
                  <a:pt x="1135310" y="1799796"/>
                </a:cubicBezTo>
                <a:cubicBezTo>
                  <a:pt x="1129697" y="1827863"/>
                  <a:pt x="1126189" y="1848913"/>
                  <a:pt x="1124785" y="1862947"/>
                </a:cubicBezTo>
                <a:cubicBezTo>
                  <a:pt x="1119172" y="1910661"/>
                  <a:pt x="1103735" y="1980828"/>
                  <a:pt x="1078475" y="2073449"/>
                </a:cubicBezTo>
                <a:cubicBezTo>
                  <a:pt x="1068651" y="2104323"/>
                  <a:pt x="1063038" y="2124672"/>
                  <a:pt x="1061635" y="2134495"/>
                </a:cubicBezTo>
                <a:cubicBezTo>
                  <a:pt x="1054618" y="2159755"/>
                  <a:pt x="1045496" y="2197646"/>
                  <a:pt x="1034270" y="2248166"/>
                </a:cubicBezTo>
                <a:lnTo>
                  <a:pt x="1017430" y="2315527"/>
                </a:lnTo>
                <a:cubicBezTo>
                  <a:pt x="1014622" y="2330964"/>
                  <a:pt x="1011114" y="2344998"/>
                  <a:pt x="1006904" y="2357628"/>
                </a:cubicBezTo>
                <a:lnTo>
                  <a:pt x="1002694" y="2361838"/>
                </a:lnTo>
                <a:lnTo>
                  <a:pt x="1000589" y="2361838"/>
                </a:lnTo>
                <a:lnTo>
                  <a:pt x="1000589" y="2319737"/>
                </a:lnTo>
                <a:cubicBezTo>
                  <a:pt x="1000589" y="2227116"/>
                  <a:pt x="999888" y="2159755"/>
                  <a:pt x="998484" y="2117655"/>
                </a:cubicBezTo>
                <a:cubicBezTo>
                  <a:pt x="998484" y="2096605"/>
                  <a:pt x="997081" y="2067836"/>
                  <a:pt x="994274" y="2031349"/>
                </a:cubicBezTo>
                <a:lnTo>
                  <a:pt x="992169" y="1947148"/>
                </a:lnTo>
                <a:cubicBezTo>
                  <a:pt x="990765" y="1924694"/>
                  <a:pt x="990064" y="1890312"/>
                  <a:pt x="990064" y="1844002"/>
                </a:cubicBezTo>
                <a:cubicBezTo>
                  <a:pt x="990064" y="1790674"/>
                  <a:pt x="991467" y="1712087"/>
                  <a:pt x="994274" y="1608239"/>
                </a:cubicBezTo>
                <a:cubicBezTo>
                  <a:pt x="994274" y="1584382"/>
                  <a:pt x="994625" y="1565437"/>
                  <a:pt x="995326" y="1551403"/>
                </a:cubicBezTo>
                <a:cubicBezTo>
                  <a:pt x="996028" y="1537370"/>
                  <a:pt x="996379" y="1526143"/>
                  <a:pt x="996379" y="1517723"/>
                </a:cubicBezTo>
                <a:cubicBezTo>
                  <a:pt x="996379" y="1514916"/>
                  <a:pt x="997782" y="1484043"/>
                  <a:pt x="1000589" y="1425102"/>
                </a:cubicBezTo>
                <a:lnTo>
                  <a:pt x="1000589" y="1273540"/>
                </a:lnTo>
                <a:lnTo>
                  <a:pt x="1000589" y="1267225"/>
                </a:lnTo>
                <a:cubicBezTo>
                  <a:pt x="987959" y="1271435"/>
                  <a:pt x="976732" y="1273540"/>
                  <a:pt x="966908" y="1273540"/>
                </a:cubicBezTo>
                <a:cubicBezTo>
                  <a:pt x="899548" y="1297397"/>
                  <a:pt x="802015" y="1328972"/>
                  <a:pt x="674310" y="1368266"/>
                </a:cubicBezTo>
                <a:lnTo>
                  <a:pt x="537484" y="1414577"/>
                </a:lnTo>
                <a:cubicBezTo>
                  <a:pt x="467316" y="1439837"/>
                  <a:pt x="414691" y="1458080"/>
                  <a:pt x="379606" y="1469307"/>
                </a:cubicBezTo>
                <a:cubicBezTo>
                  <a:pt x="275759" y="1508601"/>
                  <a:pt x="197872" y="1539475"/>
                  <a:pt x="145948" y="1561928"/>
                </a:cubicBezTo>
                <a:cubicBezTo>
                  <a:pt x="136125" y="1561928"/>
                  <a:pt x="129108" y="1562630"/>
                  <a:pt x="124898" y="1564033"/>
                </a:cubicBezTo>
                <a:cubicBezTo>
                  <a:pt x="122091" y="1565437"/>
                  <a:pt x="117881" y="1566138"/>
                  <a:pt x="112268" y="1566138"/>
                </a:cubicBezTo>
                <a:lnTo>
                  <a:pt x="112268" y="1559823"/>
                </a:lnTo>
                <a:cubicBezTo>
                  <a:pt x="113671" y="1561227"/>
                  <a:pt x="115776" y="1561928"/>
                  <a:pt x="118583" y="1561928"/>
                </a:cubicBezTo>
                <a:cubicBezTo>
                  <a:pt x="122793" y="1561928"/>
                  <a:pt x="131915" y="1558420"/>
                  <a:pt x="145948" y="1551403"/>
                </a:cubicBezTo>
                <a:lnTo>
                  <a:pt x="419602" y="1450362"/>
                </a:lnTo>
                <a:cubicBezTo>
                  <a:pt x="456090" y="1439135"/>
                  <a:pt x="496787" y="1425102"/>
                  <a:pt x="541693" y="1408262"/>
                </a:cubicBezTo>
                <a:cubicBezTo>
                  <a:pt x="595021" y="1388615"/>
                  <a:pt x="644138" y="1371775"/>
                  <a:pt x="689045" y="1357741"/>
                </a:cubicBezTo>
                <a:cubicBezTo>
                  <a:pt x="767633" y="1329674"/>
                  <a:pt x="867271" y="1298800"/>
                  <a:pt x="987959" y="1265120"/>
                </a:cubicBezTo>
                <a:cubicBezTo>
                  <a:pt x="994975" y="1262313"/>
                  <a:pt x="999186" y="1258805"/>
                  <a:pt x="1000589" y="1254595"/>
                </a:cubicBezTo>
                <a:lnTo>
                  <a:pt x="1000589" y="1250385"/>
                </a:lnTo>
                <a:lnTo>
                  <a:pt x="983749" y="1254595"/>
                </a:lnTo>
                <a:cubicBezTo>
                  <a:pt x="951472" y="1265821"/>
                  <a:pt x="903056" y="1281259"/>
                  <a:pt x="838502" y="1300905"/>
                </a:cubicBezTo>
                <a:cubicBezTo>
                  <a:pt x="820258" y="1305115"/>
                  <a:pt x="786578" y="1314939"/>
                  <a:pt x="737461" y="1330376"/>
                </a:cubicBezTo>
                <a:cubicBezTo>
                  <a:pt x="681327" y="1350023"/>
                  <a:pt x="597126" y="1380896"/>
                  <a:pt x="484858" y="1422997"/>
                </a:cubicBezTo>
                <a:cubicBezTo>
                  <a:pt x="453984" y="1432820"/>
                  <a:pt x="407674" y="1448959"/>
                  <a:pt x="345926" y="1471412"/>
                </a:cubicBezTo>
                <a:cubicBezTo>
                  <a:pt x="295406" y="1491059"/>
                  <a:pt x="257516" y="1505093"/>
                  <a:pt x="232254" y="1513513"/>
                </a:cubicBezTo>
                <a:lnTo>
                  <a:pt x="122793" y="1551403"/>
                </a:lnTo>
                <a:lnTo>
                  <a:pt x="112268" y="1555613"/>
                </a:lnTo>
                <a:cubicBezTo>
                  <a:pt x="112268" y="1551403"/>
                  <a:pt x="114373" y="1548596"/>
                  <a:pt x="118583" y="1547193"/>
                </a:cubicBezTo>
                <a:lnTo>
                  <a:pt x="101743" y="1542983"/>
                </a:lnTo>
                <a:cubicBezTo>
                  <a:pt x="97533" y="1542983"/>
                  <a:pt x="91218" y="1544386"/>
                  <a:pt x="82797" y="1547193"/>
                </a:cubicBezTo>
                <a:cubicBezTo>
                  <a:pt x="78588" y="1548596"/>
                  <a:pt x="74377" y="1548596"/>
                  <a:pt x="70167" y="1547193"/>
                </a:cubicBezTo>
                <a:cubicBezTo>
                  <a:pt x="65957" y="1545790"/>
                  <a:pt x="63151" y="1544386"/>
                  <a:pt x="61748" y="1542983"/>
                </a:cubicBezTo>
                <a:cubicBezTo>
                  <a:pt x="56134" y="1540176"/>
                  <a:pt x="50170" y="1535616"/>
                  <a:pt x="43855" y="1529300"/>
                </a:cubicBezTo>
                <a:cubicBezTo>
                  <a:pt x="37540" y="1522985"/>
                  <a:pt x="32277" y="1517723"/>
                  <a:pt x="28067" y="1513513"/>
                </a:cubicBezTo>
                <a:lnTo>
                  <a:pt x="9122" y="1513513"/>
                </a:lnTo>
                <a:cubicBezTo>
                  <a:pt x="7718" y="1510706"/>
                  <a:pt x="5613" y="1507549"/>
                  <a:pt x="2807" y="1504040"/>
                </a:cubicBezTo>
                <a:cubicBezTo>
                  <a:pt x="0" y="1500532"/>
                  <a:pt x="-702" y="1495971"/>
                  <a:pt x="702" y="1490357"/>
                </a:cubicBezTo>
                <a:cubicBezTo>
                  <a:pt x="3508" y="1480534"/>
                  <a:pt x="14033" y="1472816"/>
                  <a:pt x="32277" y="1467202"/>
                </a:cubicBezTo>
                <a:cubicBezTo>
                  <a:pt x="47714" y="1460185"/>
                  <a:pt x="88411" y="1443345"/>
                  <a:pt x="154369" y="1416682"/>
                </a:cubicBezTo>
                <a:lnTo>
                  <a:pt x="215414" y="1391421"/>
                </a:lnTo>
                <a:lnTo>
                  <a:pt x="449072" y="1298800"/>
                </a:lnTo>
                <a:cubicBezTo>
                  <a:pt x="456090" y="1294590"/>
                  <a:pt x="465211" y="1291082"/>
                  <a:pt x="476438" y="1288275"/>
                </a:cubicBezTo>
                <a:cubicBezTo>
                  <a:pt x="517135" y="1275645"/>
                  <a:pt x="557832" y="1257752"/>
                  <a:pt x="598529" y="1234597"/>
                </a:cubicBezTo>
                <a:cubicBezTo>
                  <a:pt x="639226" y="1211442"/>
                  <a:pt x="665188" y="1197057"/>
                  <a:pt x="676415" y="1191444"/>
                </a:cubicBezTo>
                <a:lnTo>
                  <a:pt x="731146" y="1159869"/>
                </a:lnTo>
                <a:cubicBezTo>
                  <a:pt x="823767" y="1105138"/>
                  <a:pt x="904459" y="1054617"/>
                  <a:pt x="973224" y="1008307"/>
                </a:cubicBezTo>
                <a:cubicBezTo>
                  <a:pt x="992871" y="994273"/>
                  <a:pt x="1002694" y="977433"/>
                  <a:pt x="1002694" y="957786"/>
                </a:cubicBezTo>
                <a:lnTo>
                  <a:pt x="1002694" y="856745"/>
                </a:lnTo>
                <a:lnTo>
                  <a:pt x="1002694" y="850430"/>
                </a:lnTo>
                <a:cubicBezTo>
                  <a:pt x="999888" y="851833"/>
                  <a:pt x="996730" y="853237"/>
                  <a:pt x="993222" y="854640"/>
                </a:cubicBezTo>
                <a:cubicBezTo>
                  <a:pt x="989713" y="856043"/>
                  <a:pt x="986555" y="858148"/>
                  <a:pt x="983749" y="860955"/>
                </a:cubicBezTo>
                <a:lnTo>
                  <a:pt x="933228" y="894636"/>
                </a:lnTo>
                <a:cubicBezTo>
                  <a:pt x="891128" y="919896"/>
                  <a:pt x="857447" y="942349"/>
                  <a:pt x="832187" y="961996"/>
                </a:cubicBezTo>
                <a:cubicBezTo>
                  <a:pt x="825170" y="967610"/>
                  <a:pt x="820258" y="971820"/>
                  <a:pt x="817452" y="974626"/>
                </a:cubicBezTo>
                <a:cubicBezTo>
                  <a:pt x="804822" y="1012517"/>
                  <a:pt x="785175" y="1049706"/>
                  <a:pt x="758511" y="1086193"/>
                </a:cubicBezTo>
                <a:cubicBezTo>
                  <a:pt x="757108" y="1088999"/>
                  <a:pt x="745881" y="1102331"/>
                  <a:pt x="724831" y="1126188"/>
                </a:cubicBezTo>
                <a:lnTo>
                  <a:pt x="718515" y="1130398"/>
                </a:lnTo>
                <a:cubicBezTo>
                  <a:pt x="712902" y="1133205"/>
                  <a:pt x="708341" y="1136362"/>
                  <a:pt x="704833" y="1139871"/>
                </a:cubicBezTo>
                <a:cubicBezTo>
                  <a:pt x="701324" y="1143379"/>
                  <a:pt x="698167" y="1146537"/>
                  <a:pt x="695361" y="1149343"/>
                </a:cubicBezTo>
                <a:lnTo>
                  <a:pt x="686940" y="1153554"/>
                </a:lnTo>
                <a:lnTo>
                  <a:pt x="682730" y="1153554"/>
                </a:lnTo>
                <a:lnTo>
                  <a:pt x="680625" y="1145133"/>
                </a:lnTo>
                <a:cubicBezTo>
                  <a:pt x="683432" y="1139520"/>
                  <a:pt x="683081" y="1134959"/>
                  <a:pt x="679573" y="1131451"/>
                </a:cubicBezTo>
                <a:cubicBezTo>
                  <a:pt x="676064" y="1127942"/>
                  <a:pt x="674310" y="1126188"/>
                  <a:pt x="674310" y="1126188"/>
                </a:cubicBezTo>
                <a:lnTo>
                  <a:pt x="661680" y="1126188"/>
                </a:lnTo>
                <a:cubicBezTo>
                  <a:pt x="653260" y="1130398"/>
                  <a:pt x="645541" y="1132503"/>
                  <a:pt x="638525" y="1132503"/>
                </a:cubicBezTo>
                <a:cubicBezTo>
                  <a:pt x="631508" y="1132503"/>
                  <a:pt x="623789" y="1128995"/>
                  <a:pt x="615369" y="1121978"/>
                </a:cubicBezTo>
                <a:cubicBezTo>
                  <a:pt x="612563" y="1117768"/>
                  <a:pt x="609405" y="1114611"/>
                  <a:pt x="605897" y="1112505"/>
                </a:cubicBezTo>
                <a:cubicBezTo>
                  <a:pt x="602388" y="1110401"/>
                  <a:pt x="600634" y="1108646"/>
                  <a:pt x="600634" y="1107243"/>
                </a:cubicBezTo>
                <a:cubicBezTo>
                  <a:pt x="599231" y="1107243"/>
                  <a:pt x="597126" y="1103735"/>
                  <a:pt x="594319" y="1096718"/>
                </a:cubicBezTo>
                <a:cubicBezTo>
                  <a:pt x="592916" y="1091104"/>
                  <a:pt x="590811" y="1086894"/>
                  <a:pt x="588004" y="1084088"/>
                </a:cubicBezTo>
                <a:lnTo>
                  <a:pt x="581689" y="1086193"/>
                </a:lnTo>
                <a:cubicBezTo>
                  <a:pt x="577479" y="1093210"/>
                  <a:pt x="573970" y="1096718"/>
                  <a:pt x="571164" y="1096718"/>
                </a:cubicBezTo>
                <a:cubicBezTo>
                  <a:pt x="568357" y="1096718"/>
                  <a:pt x="564849" y="1093210"/>
                  <a:pt x="560639" y="1086193"/>
                </a:cubicBezTo>
                <a:cubicBezTo>
                  <a:pt x="555026" y="1079176"/>
                  <a:pt x="552218" y="1070054"/>
                  <a:pt x="552218" y="1058827"/>
                </a:cubicBezTo>
                <a:cubicBezTo>
                  <a:pt x="552218" y="1054617"/>
                  <a:pt x="553622" y="1046899"/>
                  <a:pt x="556429" y="1035672"/>
                </a:cubicBezTo>
                <a:cubicBezTo>
                  <a:pt x="566252" y="1007605"/>
                  <a:pt x="580987" y="985152"/>
                  <a:pt x="600634" y="968311"/>
                </a:cubicBezTo>
                <a:cubicBezTo>
                  <a:pt x="624491" y="947261"/>
                  <a:pt x="645541" y="925158"/>
                  <a:pt x="663785" y="902003"/>
                </a:cubicBezTo>
                <a:cubicBezTo>
                  <a:pt x="682028" y="878848"/>
                  <a:pt x="704482" y="846922"/>
                  <a:pt x="731146" y="806224"/>
                </a:cubicBezTo>
                <a:lnTo>
                  <a:pt x="779561" y="738864"/>
                </a:lnTo>
                <a:lnTo>
                  <a:pt x="836397" y="660978"/>
                </a:lnTo>
                <a:lnTo>
                  <a:pt x="1021639" y="414690"/>
                </a:lnTo>
                <a:cubicBezTo>
                  <a:pt x="1042689" y="385219"/>
                  <a:pt x="1071458" y="360661"/>
                  <a:pt x="1107945" y="341014"/>
                </a:cubicBezTo>
                <a:cubicBezTo>
                  <a:pt x="1112155" y="338207"/>
                  <a:pt x="1116366" y="334348"/>
                  <a:pt x="1120575" y="329436"/>
                </a:cubicBezTo>
                <a:cubicBezTo>
                  <a:pt x="1124785" y="324524"/>
                  <a:pt x="1130399" y="319964"/>
                  <a:pt x="1137415" y="315753"/>
                </a:cubicBezTo>
                <a:cubicBezTo>
                  <a:pt x="1130399" y="317157"/>
                  <a:pt x="1119874" y="318560"/>
                  <a:pt x="1105840" y="319964"/>
                </a:cubicBezTo>
                <a:cubicBezTo>
                  <a:pt x="1091807" y="321367"/>
                  <a:pt x="1079878" y="324174"/>
                  <a:pt x="1070055" y="328384"/>
                </a:cubicBezTo>
                <a:cubicBezTo>
                  <a:pt x="1004097" y="341014"/>
                  <a:pt x="942350" y="359959"/>
                  <a:pt x="884812" y="385219"/>
                </a:cubicBezTo>
                <a:cubicBezTo>
                  <a:pt x="882006" y="386623"/>
                  <a:pt x="877796" y="390131"/>
                  <a:pt x="872182" y="395744"/>
                </a:cubicBezTo>
                <a:cubicBezTo>
                  <a:pt x="855342" y="464509"/>
                  <a:pt x="820258" y="544500"/>
                  <a:pt x="766931" y="635717"/>
                </a:cubicBezTo>
                <a:lnTo>
                  <a:pt x="710095" y="732549"/>
                </a:lnTo>
                <a:cubicBezTo>
                  <a:pt x="705885" y="739565"/>
                  <a:pt x="699921" y="747635"/>
                  <a:pt x="692203" y="756756"/>
                </a:cubicBezTo>
                <a:cubicBezTo>
                  <a:pt x="684484" y="765878"/>
                  <a:pt x="679222" y="771842"/>
                  <a:pt x="676415" y="774649"/>
                </a:cubicBezTo>
                <a:cubicBezTo>
                  <a:pt x="676415" y="776052"/>
                  <a:pt x="674310" y="777456"/>
                  <a:pt x="670100" y="778859"/>
                </a:cubicBezTo>
                <a:cubicBezTo>
                  <a:pt x="665890" y="780262"/>
                  <a:pt x="663083" y="781666"/>
                  <a:pt x="661680" y="783069"/>
                </a:cubicBezTo>
                <a:lnTo>
                  <a:pt x="636420" y="806224"/>
                </a:lnTo>
                <a:cubicBezTo>
                  <a:pt x="635016" y="804821"/>
                  <a:pt x="633613" y="799558"/>
                  <a:pt x="632209" y="790437"/>
                </a:cubicBezTo>
                <a:cubicBezTo>
                  <a:pt x="630806" y="781315"/>
                  <a:pt x="625193" y="776052"/>
                  <a:pt x="615369" y="774649"/>
                </a:cubicBezTo>
                <a:lnTo>
                  <a:pt x="611159" y="776754"/>
                </a:lnTo>
                <a:cubicBezTo>
                  <a:pt x="599932" y="782368"/>
                  <a:pt x="592214" y="785174"/>
                  <a:pt x="588004" y="785174"/>
                </a:cubicBezTo>
                <a:cubicBezTo>
                  <a:pt x="582391" y="785174"/>
                  <a:pt x="574672" y="781666"/>
                  <a:pt x="564849" y="774649"/>
                </a:cubicBezTo>
                <a:cubicBezTo>
                  <a:pt x="562043" y="770439"/>
                  <a:pt x="559586" y="767281"/>
                  <a:pt x="557481" y="765176"/>
                </a:cubicBezTo>
                <a:cubicBezTo>
                  <a:pt x="555377" y="763071"/>
                  <a:pt x="553622" y="760616"/>
                  <a:pt x="552218" y="757809"/>
                </a:cubicBezTo>
                <a:cubicBezTo>
                  <a:pt x="549412" y="752195"/>
                  <a:pt x="545202" y="747284"/>
                  <a:pt x="539588" y="743074"/>
                </a:cubicBezTo>
                <a:lnTo>
                  <a:pt x="537484" y="734654"/>
                </a:lnTo>
                <a:lnTo>
                  <a:pt x="533273" y="734654"/>
                </a:lnTo>
                <a:cubicBezTo>
                  <a:pt x="531870" y="736057"/>
                  <a:pt x="529765" y="738864"/>
                  <a:pt x="526958" y="743074"/>
                </a:cubicBezTo>
                <a:cubicBezTo>
                  <a:pt x="524152" y="747284"/>
                  <a:pt x="521345" y="747985"/>
                  <a:pt x="518538" y="745179"/>
                </a:cubicBezTo>
                <a:cubicBezTo>
                  <a:pt x="507311" y="736759"/>
                  <a:pt x="501698" y="728339"/>
                  <a:pt x="501698" y="719918"/>
                </a:cubicBezTo>
                <a:cubicBezTo>
                  <a:pt x="501698" y="705885"/>
                  <a:pt x="503804" y="689746"/>
                  <a:pt x="508013" y="671503"/>
                </a:cubicBezTo>
                <a:cubicBezTo>
                  <a:pt x="517836" y="619579"/>
                  <a:pt x="542395" y="573268"/>
                  <a:pt x="581689" y="532571"/>
                </a:cubicBezTo>
                <a:cubicBezTo>
                  <a:pt x="581689" y="532571"/>
                  <a:pt x="585197" y="529063"/>
                  <a:pt x="592214" y="522046"/>
                </a:cubicBezTo>
                <a:cubicBezTo>
                  <a:pt x="613265" y="512223"/>
                  <a:pt x="627999" y="491172"/>
                  <a:pt x="636420" y="458895"/>
                </a:cubicBezTo>
                <a:cubicBezTo>
                  <a:pt x="649050" y="418198"/>
                  <a:pt x="658873" y="383114"/>
                  <a:pt x="665890" y="353644"/>
                </a:cubicBezTo>
                <a:lnTo>
                  <a:pt x="680625" y="301018"/>
                </a:lnTo>
                <a:cubicBezTo>
                  <a:pt x="683432" y="289792"/>
                  <a:pt x="687993" y="274355"/>
                  <a:pt x="694308" y="254708"/>
                </a:cubicBezTo>
                <a:cubicBezTo>
                  <a:pt x="700623" y="235061"/>
                  <a:pt x="704482" y="218221"/>
                  <a:pt x="705885" y="204187"/>
                </a:cubicBezTo>
                <a:cubicBezTo>
                  <a:pt x="707289" y="195767"/>
                  <a:pt x="710095" y="176822"/>
                  <a:pt x="714306" y="147352"/>
                </a:cubicBezTo>
                <a:cubicBezTo>
                  <a:pt x="718515" y="117881"/>
                  <a:pt x="720621" y="89814"/>
                  <a:pt x="720621" y="63150"/>
                </a:cubicBezTo>
                <a:cubicBezTo>
                  <a:pt x="720621" y="51924"/>
                  <a:pt x="718515" y="39644"/>
                  <a:pt x="714306" y="26313"/>
                </a:cubicBezTo>
                <a:cubicBezTo>
                  <a:pt x="710095" y="12981"/>
                  <a:pt x="707289" y="4210"/>
                  <a:pt x="705885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6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68AF19AD-23FB-40D2-8FE2-08AD3D37AD4B}"/>
              </a:ext>
            </a:extLst>
          </p:cNvPr>
          <p:cNvSpPr txBox="1"/>
          <p:nvPr/>
        </p:nvSpPr>
        <p:spPr>
          <a:xfrm>
            <a:off x="5837827" y="2054763"/>
            <a:ext cx="1339136" cy="1215409"/>
          </a:xfrm>
          <a:custGeom>
            <a:avLst/>
            <a:gdLst/>
            <a:ahLst/>
            <a:cxnLst/>
            <a:rect l="l" t="t" r="r" b="b"/>
            <a:pathLst>
              <a:path w="1339136" h="1215409">
                <a:moveTo>
                  <a:pt x="442153" y="1036158"/>
                </a:moveTo>
                <a:cubicBezTo>
                  <a:pt x="438267" y="1040044"/>
                  <a:pt x="436324" y="1042959"/>
                  <a:pt x="436324" y="1044902"/>
                </a:cubicBezTo>
                <a:cubicBezTo>
                  <a:pt x="436324" y="1045873"/>
                  <a:pt x="436810" y="1046845"/>
                  <a:pt x="437781" y="1047816"/>
                </a:cubicBezTo>
                <a:cubicBezTo>
                  <a:pt x="438753" y="1048788"/>
                  <a:pt x="439724" y="1049760"/>
                  <a:pt x="440696" y="1050731"/>
                </a:cubicBezTo>
                <a:cubicBezTo>
                  <a:pt x="445554" y="1046845"/>
                  <a:pt x="447982" y="1043930"/>
                  <a:pt x="447982" y="1041987"/>
                </a:cubicBezTo>
                <a:close/>
                <a:moveTo>
                  <a:pt x="328482" y="833590"/>
                </a:moveTo>
                <a:cubicBezTo>
                  <a:pt x="308079" y="840390"/>
                  <a:pt x="287191" y="844762"/>
                  <a:pt x="265817" y="846706"/>
                </a:cubicBezTo>
                <a:cubicBezTo>
                  <a:pt x="244443" y="848649"/>
                  <a:pt x="217726" y="850106"/>
                  <a:pt x="185664" y="851078"/>
                </a:cubicBezTo>
                <a:lnTo>
                  <a:pt x="134657" y="853992"/>
                </a:lnTo>
                <a:cubicBezTo>
                  <a:pt x="136601" y="854964"/>
                  <a:pt x="139029" y="855935"/>
                  <a:pt x="141945" y="856907"/>
                </a:cubicBezTo>
                <a:cubicBezTo>
                  <a:pt x="144859" y="857878"/>
                  <a:pt x="148259" y="858364"/>
                  <a:pt x="152145" y="858364"/>
                </a:cubicBezTo>
                <a:lnTo>
                  <a:pt x="197322" y="858364"/>
                </a:lnTo>
                <a:cubicBezTo>
                  <a:pt x="235213" y="858364"/>
                  <a:pt x="263388" y="856421"/>
                  <a:pt x="281847" y="852535"/>
                </a:cubicBezTo>
                <a:lnTo>
                  <a:pt x="325567" y="840876"/>
                </a:lnTo>
                <a:lnTo>
                  <a:pt x="331396" y="837962"/>
                </a:lnTo>
                <a:cubicBezTo>
                  <a:pt x="330425" y="836990"/>
                  <a:pt x="329939" y="836018"/>
                  <a:pt x="329939" y="835047"/>
                </a:cubicBezTo>
                <a:cubicBezTo>
                  <a:pt x="329939" y="834075"/>
                  <a:pt x="329453" y="833590"/>
                  <a:pt x="328482" y="833590"/>
                </a:cubicBezTo>
                <a:close/>
                <a:moveTo>
                  <a:pt x="899389" y="719372"/>
                </a:moveTo>
                <a:cubicBezTo>
                  <a:pt x="898660" y="719250"/>
                  <a:pt x="897810" y="719433"/>
                  <a:pt x="896838" y="719918"/>
                </a:cubicBezTo>
                <a:lnTo>
                  <a:pt x="847289" y="725748"/>
                </a:lnTo>
                <a:cubicBezTo>
                  <a:pt x="802598" y="733520"/>
                  <a:pt x="768594" y="739835"/>
                  <a:pt x="745277" y="744693"/>
                </a:cubicBezTo>
                <a:lnTo>
                  <a:pt x="653465" y="763638"/>
                </a:lnTo>
                <a:cubicBezTo>
                  <a:pt x="596144" y="777240"/>
                  <a:pt x="557767" y="785984"/>
                  <a:pt x="538336" y="789870"/>
                </a:cubicBezTo>
                <a:lnTo>
                  <a:pt x="504818" y="797157"/>
                </a:lnTo>
                <a:cubicBezTo>
                  <a:pt x="502875" y="797157"/>
                  <a:pt x="500932" y="800071"/>
                  <a:pt x="498989" y="805901"/>
                </a:cubicBezTo>
                <a:cubicBezTo>
                  <a:pt x="499960" y="805901"/>
                  <a:pt x="500689" y="806144"/>
                  <a:pt x="501175" y="806629"/>
                </a:cubicBezTo>
                <a:cubicBezTo>
                  <a:pt x="501661" y="807115"/>
                  <a:pt x="502389" y="807358"/>
                  <a:pt x="503361" y="807358"/>
                </a:cubicBezTo>
                <a:cubicBezTo>
                  <a:pt x="518905" y="801529"/>
                  <a:pt x="537851" y="796185"/>
                  <a:pt x="560196" y="791327"/>
                </a:cubicBezTo>
                <a:cubicBezTo>
                  <a:pt x="568940" y="790356"/>
                  <a:pt x="588371" y="786469"/>
                  <a:pt x="618489" y="779669"/>
                </a:cubicBezTo>
                <a:lnTo>
                  <a:pt x="646178" y="775297"/>
                </a:lnTo>
                <a:cubicBezTo>
                  <a:pt x="676297" y="766553"/>
                  <a:pt x="696213" y="761209"/>
                  <a:pt x="705929" y="759266"/>
                </a:cubicBezTo>
                <a:lnTo>
                  <a:pt x="748191" y="750522"/>
                </a:lnTo>
                <a:lnTo>
                  <a:pt x="841460" y="735949"/>
                </a:lnTo>
                <a:lnTo>
                  <a:pt x="898296" y="728662"/>
                </a:lnTo>
                <a:cubicBezTo>
                  <a:pt x="899267" y="728662"/>
                  <a:pt x="900239" y="728177"/>
                  <a:pt x="901210" y="727205"/>
                </a:cubicBezTo>
                <a:cubicBezTo>
                  <a:pt x="902182" y="726233"/>
                  <a:pt x="903153" y="725262"/>
                  <a:pt x="904125" y="724290"/>
                </a:cubicBezTo>
                <a:cubicBezTo>
                  <a:pt x="903153" y="723319"/>
                  <a:pt x="902182" y="722104"/>
                  <a:pt x="901210" y="720647"/>
                </a:cubicBezTo>
                <a:cubicBezTo>
                  <a:pt x="900725" y="719918"/>
                  <a:pt x="900117" y="719493"/>
                  <a:pt x="899389" y="719372"/>
                </a:cubicBezTo>
                <a:close/>
                <a:moveTo>
                  <a:pt x="1102321" y="708260"/>
                </a:moveTo>
                <a:cubicBezTo>
                  <a:pt x="1101350" y="708260"/>
                  <a:pt x="1100378" y="708746"/>
                  <a:pt x="1099407" y="709717"/>
                </a:cubicBezTo>
                <a:cubicBezTo>
                  <a:pt x="1098435" y="710689"/>
                  <a:pt x="1097949" y="711660"/>
                  <a:pt x="1097949" y="712632"/>
                </a:cubicBezTo>
                <a:cubicBezTo>
                  <a:pt x="1097949" y="713603"/>
                  <a:pt x="1098678" y="714332"/>
                  <a:pt x="1100135" y="714818"/>
                </a:cubicBezTo>
                <a:cubicBezTo>
                  <a:pt x="1101593" y="715303"/>
                  <a:pt x="1102807" y="715546"/>
                  <a:pt x="1103779" y="715546"/>
                </a:cubicBezTo>
                <a:lnTo>
                  <a:pt x="1115437" y="714089"/>
                </a:lnTo>
                <a:lnTo>
                  <a:pt x="1115437" y="711174"/>
                </a:lnTo>
                <a:cubicBezTo>
                  <a:pt x="1109608" y="709231"/>
                  <a:pt x="1105236" y="708260"/>
                  <a:pt x="1102321" y="708260"/>
                </a:cubicBezTo>
                <a:close/>
                <a:moveTo>
                  <a:pt x="501903" y="577101"/>
                </a:moveTo>
                <a:cubicBezTo>
                  <a:pt x="502875" y="605276"/>
                  <a:pt x="503361" y="647538"/>
                  <a:pt x="503361" y="703888"/>
                </a:cubicBezTo>
                <a:cubicBezTo>
                  <a:pt x="561654" y="690286"/>
                  <a:pt x="604888" y="679599"/>
                  <a:pt x="633063" y="671827"/>
                </a:cubicBezTo>
                <a:cubicBezTo>
                  <a:pt x="632091" y="668912"/>
                  <a:pt x="630634" y="666483"/>
                  <a:pt x="628691" y="664540"/>
                </a:cubicBezTo>
                <a:cubicBezTo>
                  <a:pt x="624804" y="641223"/>
                  <a:pt x="622861" y="624221"/>
                  <a:pt x="622861" y="613534"/>
                </a:cubicBezTo>
                <a:cubicBezTo>
                  <a:pt x="621890" y="608676"/>
                  <a:pt x="620918" y="605761"/>
                  <a:pt x="619947" y="604790"/>
                </a:cubicBezTo>
                <a:cubicBezTo>
                  <a:pt x="618975" y="603818"/>
                  <a:pt x="615575" y="603818"/>
                  <a:pt x="609745" y="604790"/>
                </a:cubicBezTo>
                <a:lnTo>
                  <a:pt x="582056" y="607704"/>
                </a:lnTo>
                <a:cubicBezTo>
                  <a:pt x="587886" y="605761"/>
                  <a:pt x="594444" y="604304"/>
                  <a:pt x="601730" y="603332"/>
                </a:cubicBezTo>
                <a:cubicBezTo>
                  <a:pt x="609017" y="602361"/>
                  <a:pt x="615089" y="600904"/>
                  <a:pt x="619947" y="598960"/>
                </a:cubicBezTo>
                <a:cubicBezTo>
                  <a:pt x="618975" y="597989"/>
                  <a:pt x="617032" y="597503"/>
                  <a:pt x="614117" y="597503"/>
                </a:cubicBezTo>
                <a:cubicBezTo>
                  <a:pt x="606345" y="597503"/>
                  <a:pt x="598573" y="597989"/>
                  <a:pt x="590800" y="598960"/>
                </a:cubicBezTo>
                <a:cubicBezTo>
                  <a:pt x="583028" y="599932"/>
                  <a:pt x="575255" y="600418"/>
                  <a:pt x="567483" y="600418"/>
                </a:cubicBezTo>
                <a:cubicBezTo>
                  <a:pt x="555824" y="600418"/>
                  <a:pt x="543680" y="597989"/>
                  <a:pt x="531050" y="593131"/>
                </a:cubicBezTo>
                <a:cubicBezTo>
                  <a:pt x="523277" y="591188"/>
                  <a:pt x="513562" y="585844"/>
                  <a:pt x="501903" y="577101"/>
                </a:cubicBezTo>
                <a:close/>
                <a:moveTo>
                  <a:pt x="891009" y="520265"/>
                </a:moveTo>
                <a:cubicBezTo>
                  <a:pt x="882265" y="523179"/>
                  <a:pt x="873035" y="525608"/>
                  <a:pt x="863320" y="527552"/>
                </a:cubicBezTo>
                <a:cubicBezTo>
                  <a:pt x="853604" y="529495"/>
                  <a:pt x="843889" y="531924"/>
                  <a:pt x="834173" y="534838"/>
                </a:cubicBezTo>
                <a:cubicBezTo>
                  <a:pt x="822515" y="538724"/>
                  <a:pt x="790939" y="550383"/>
                  <a:pt x="739447" y="569814"/>
                </a:cubicBezTo>
                <a:cubicBezTo>
                  <a:pt x="733618" y="570785"/>
                  <a:pt x="730218" y="574672"/>
                  <a:pt x="729246" y="581473"/>
                </a:cubicBezTo>
                <a:lnTo>
                  <a:pt x="707386" y="661625"/>
                </a:lnTo>
                <a:lnTo>
                  <a:pt x="711758" y="661625"/>
                </a:lnTo>
                <a:lnTo>
                  <a:pt x="749649" y="654339"/>
                </a:lnTo>
                <a:cubicBezTo>
                  <a:pt x="767136" y="652396"/>
                  <a:pt x="779281" y="650453"/>
                  <a:pt x="786082" y="648509"/>
                </a:cubicBezTo>
                <a:cubicBezTo>
                  <a:pt x="813285" y="645595"/>
                  <a:pt x="840488" y="641223"/>
                  <a:pt x="867692" y="635393"/>
                </a:cubicBezTo>
                <a:cubicBezTo>
                  <a:pt x="877407" y="635393"/>
                  <a:pt x="887609" y="633450"/>
                  <a:pt x="898296" y="629564"/>
                </a:cubicBezTo>
                <a:cubicBezTo>
                  <a:pt x="899267" y="629564"/>
                  <a:pt x="900482" y="628836"/>
                  <a:pt x="901939" y="627378"/>
                </a:cubicBezTo>
                <a:cubicBezTo>
                  <a:pt x="903396" y="625921"/>
                  <a:pt x="904125" y="624221"/>
                  <a:pt x="904125" y="622278"/>
                </a:cubicBezTo>
                <a:lnTo>
                  <a:pt x="902668" y="604790"/>
                </a:lnTo>
                <a:lnTo>
                  <a:pt x="899753" y="529009"/>
                </a:lnTo>
                <a:cubicBezTo>
                  <a:pt x="899753" y="525123"/>
                  <a:pt x="899267" y="522694"/>
                  <a:pt x="898296" y="521722"/>
                </a:cubicBezTo>
                <a:cubicBezTo>
                  <a:pt x="897324" y="520751"/>
                  <a:pt x="894895" y="520265"/>
                  <a:pt x="891009" y="520265"/>
                </a:cubicBezTo>
                <a:close/>
                <a:moveTo>
                  <a:pt x="893924" y="508606"/>
                </a:moveTo>
                <a:lnTo>
                  <a:pt x="879351" y="512978"/>
                </a:lnTo>
                <a:lnTo>
                  <a:pt x="844375" y="520265"/>
                </a:lnTo>
                <a:lnTo>
                  <a:pt x="775880" y="549411"/>
                </a:lnTo>
                <a:cubicBezTo>
                  <a:pt x="768108" y="551354"/>
                  <a:pt x="760336" y="553298"/>
                  <a:pt x="752563" y="555241"/>
                </a:cubicBezTo>
                <a:cubicBezTo>
                  <a:pt x="744791" y="557184"/>
                  <a:pt x="737990" y="559127"/>
                  <a:pt x="732161" y="561070"/>
                </a:cubicBezTo>
                <a:lnTo>
                  <a:pt x="733618" y="565442"/>
                </a:lnTo>
                <a:cubicBezTo>
                  <a:pt x="736533" y="565442"/>
                  <a:pt x="738961" y="564470"/>
                  <a:pt x="740905" y="562527"/>
                </a:cubicBezTo>
                <a:cubicBezTo>
                  <a:pt x="749649" y="559613"/>
                  <a:pt x="769565" y="552812"/>
                  <a:pt x="800655" y="542125"/>
                </a:cubicBezTo>
                <a:cubicBezTo>
                  <a:pt x="807456" y="540182"/>
                  <a:pt x="815714" y="537753"/>
                  <a:pt x="825429" y="534838"/>
                </a:cubicBezTo>
                <a:cubicBezTo>
                  <a:pt x="835145" y="531924"/>
                  <a:pt x="846318" y="528037"/>
                  <a:pt x="858948" y="523179"/>
                </a:cubicBezTo>
                <a:lnTo>
                  <a:pt x="896838" y="514435"/>
                </a:lnTo>
                <a:cubicBezTo>
                  <a:pt x="898781" y="514435"/>
                  <a:pt x="899753" y="512978"/>
                  <a:pt x="899753" y="510064"/>
                </a:cubicBezTo>
                <a:close/>
                <a:moveTo>
                  <a:pt x="630148" y="380362"/>
                </a:moveTo>
                <a:lnTo>
                  <a:pt x="619947" y="384734"/>
                </a:lnTo>
                <a:lnTo>
                  <a:pt x="603916" y="392020"/>
                </a:lnTo>
                <a:cubicBezTo>
                  <a:pt x="595172" y="395906"/>
                  <a:pt x="575741" y="407079"/>
                  <a:pt x="545623" y="425539"/>
                </a:cubicBezTo>
                <a:lnTo>
                  <a:pt x="517934" y="443027"/>
                </a:lnTo>
                <a:cubicBezTo>
                  <a:pt x="504332" y="450799"/>
                  <a:pt x="497531" y="460514"/>
                  <a:pt x="497531" y="472173"/>
                </a:cubicBezTo>
                <a:cubicBezTo>
                  <a:pt x="497531" y="476059"/>
                  <a:pt x="498017" y="479460"/>
                  <a:pt x="498989" y="482375"/>
                </a:cubicBezTo>
                <a:cubicBezTo>
                  <a:pt x="500932" y="490147"/>
                  <a:pt x="501903" y="503263"/>
                  <a:pt x="501903" y="521722"/>
                </a:cubicBezTo>
                <a:lnTo>
                  <a:pt x="501903" y="534838"/>
                </a:lnTo>
                <a:lnTo>
                  <a:pt x="501903" y="571271"/>
                </a:lnTo>
                <a:cubicBezTo>
                  <a:pt x="504818" y="569328"/>
                  <a:pt x="508704" y="567628"/>
                  <a:pt x="513562" y="566171"/>
                </a:cubicBezTo>
                <a:cubicBezTo>
                  <a:pt x="518420" y="564713"/>
                  <a:pt x="522306" y="563013"/>
                  <a:pt x="525221" y="561070"/>
                </a:cubicBezTo>
                <a:cubicBezTo>
                  <a:pt x="526192" y="560099"/>
                  <a:pt x="527649" y="559613"/>
                  <a:pt x="529593" y="559613"/>
                </a:cubicBezTo>
                <a:lnTo>
                  <a:pt x="560196" y="545039"/>
                </a:lnTo>
                <a:lnTo>
                  <a:pt x="603916" y="527552"/>
                </a:lnTo>
                <a:cubicBezTo>
                  <a:pt x="616546" y="521722"/>
                  <a:pt x="622861" y="513950"/>
                  <a:pt x="622861" y="504234"/>
                </a:cubicBezTo>
                <a:lnTo>
                  <a:pt x="622861" y="501320"/>
                </a:lnTo>
                <a:lnTo>
                  <a:pt x="624319" y="472173"/>
                </a:lnTo>
                <a:lnTo>
                  <a:pt x="630148" y="399307"/>
                </a:lnTo>
                <a:close/>
                <a:moveTo>
                  <a:pt x="870880" y="327534"/>
                </a:moveTo>
                <a:cubicBezTo>
                  <a:pt x="870455" y="327534"/>
                  <a:pt x="870364" y="327655"/>
                  <a:pt x="870607" y="327898"/>
                </a:cubicBezTo>
                <a:lnTo>
                  <a:pt x="845832" y="329355"/>
                </a:lnTo>
                <a:cubicBezTo>
                  <a:pt x="842917" y="330327"/>
                  <a:pt x="840003" y="330570"/>
                  <a:pt x="837088" y="330084"/>
                </a:cubicBezTo>
                <a:cubicBezTo>
                  <a:pt x="834173" y="329598"/>
                  <a:pt x="831259" y="329841"/>
                  <a:pt x="828344" y="330813"/>
                </a:cubicBezTo>
                <a:cubicBezTo>
                  <a:pt x="805027" y="333727"/>
                  <a:pt x="778795" y="338099"/>
                  <a:pt x="749649" y="343928"/>
                </a:cubicBezTo>
                <a:lnTo>
                  <a:pt x="726331" y="349758"/>
                </a:lnTo>
                <a:cubicBezTo>
                  <a:pt x="728274" y="350729"/>
                  <a:pt x="729246" y="351701"/>
                  <a:pt x="729246" y="352673"/>
                </a:cubicBezTo>
                <a:cubicBezTo>
                  <a:pt x="745762" y="348786"/>
                  <a:pt x="759364" y="346357"/>
                  <a:pt x="770051" y="345386"/>
                </a:cubicBezTo>
                <a:lnTo>
                  <a:pt x="770051" y="346843"/>
                </a:lnTo>
                <a:cubicBezTo>
                  <a:pt x="750620" y="351701"/>
                  <a:pt x="737504" y="355101"/>
                  <a:pt x="730703" y="357045"/>
                </a:cubicBezTo>
                <a:lnTo>
                  <a:pt x="735075" y="469258"/>
                </a:lnTo>
                <a:cubicBezTo>
                  <a:pt x="743819" y="466344"/>
                  <a:pt x="762764" y="460514"/>
                  <a:pt x="791911" y="451771"/>
                </a:cubicBezTo>
                <a:lnTo>
                  <a:pt x="821057" y="444484"/>
                </a:lnTo>
                <a:lnTo>
                  <a:pt x="771508" y="408051"/>
                </a:lnTo>
                <a:cubicBezTo>
                  <a:pt x="775395" y="409022"/>
                  <a:pt x="785110" y="413394"/>
                  <a:pt x="800655" y="421167"/>
                </a:cubicBezTo>
                <a:cubicBezTo>
                  <a:pt x="805513" y="423110"/>
                  <a:pt x="812799" y="425539"/>
                  <a:pt x="822515" y="428453"/>
                </a:cubicBezTo>
                <a:cubicBezTo>
                  <a:pt x="832230" y="431368"/>
                  <a:pt x="840974" y="433311"/>
                  <a:pt x="848747" y="434283"/>
                </a:cubicBezTo>
                <a:cubicBezTo>
                  <a:pt x="864291" y="438169"/>
                  <a:pt x="874979" y="440112"/>
                  <a:pt x="880808" y="440112"/>
                </a:cubicBezTo>
                <a:lnTo>
                  <a:pt x="886637" y="440112"/>
                </a:lnTo>
                <a:cubicBezTo>
                  <a:pt x="887609" y="440112"/>
                  <a:pt x="889795" y="439383"/>
                  <a:pt x="893195" y="437926"/>
                </a:cubicBezTo>
                <a:cubicBezTo>
                  <a:pt x="896595" y="436469"/>
                  <a:pt x="898296" y="434769"/>
                  <a:pt x="898296" y="432825"/>
                </a:cubicBezTo>
                <a:lnTo>
                  <a:pt x="898296" y="428453"/>
                </a:lnTo>
                <a:cubicBezTo>
                  <a:pt x="897324" y="425539"/>
                  <a:pt x="896838" y="421652"/>
                  <a:pt x="896838" y="416795"/>
                </a:cubicBezTo>
                <a:cubicBezTo>
                  <a:pt x="896838" y="409994"/>
                  <a:pt x="896838" y="399307"/>
                  <a:pt x="896838" y="384734"/>
                </a:cubicBezTo>
                <a:cubicBezTo>
                  <a:pt x="896838" y="370160"/>
                  <a:pt x="894895" y="357530"/>
                  <a:pt x="891009" y="346843"/>
                </a:cubicBezTo>
                <a:cubicBezTo>
                  <a:pt x="888094" y="342957"/>
                  <a:pt x="883237" y="341014"/>
                  <a:pt x="876436" y="341014"/>
                </a:cubicBezTo>
                <a:lnTo>
                  <a:pt x="826887" y="341014"/>
                </a:lnTo>
                <a:cubicBezTo>
                  <a:pt x="821057" y="341014"/>
                  <a:pt x="817171" y="341500"/>
                  <a:pt x="815228" y="342471"/>
                </a:cubicBezTo>
                <a:lnTo>
                  <a:pt x="777338" y="346843"/>
                </a:lnTo>
                <a:lnTo>
                  <a:pt x="775880" y="343928"/>
                </a:lnTo>
                <a:cubicBezTo>
                  <a:pt x="795311" y="340042"/>
                  <a:pt x="816686" y="337613"/>
                  <a:pt x="840003" y="336642"/>
                </a:cubicBezTo>
                <a:cubicBezTo>
                  <a:pt x="863320" y="335670"/>
                  <a:pt x="877893" y="335184"/>
                  <a:pt x="883722" y="335184"/>
                </a:cubicBezTo>
                <a:lnTo>
                  <a:pt x="883722" y="330813"/>
                </a:lnTo>
                <a:cubicBezTo>
                  <a:pt x="876436" y="328627"/>
                  <a:pt x="872155" y="327534"/>
                  <a:pt x="870880" y="327534"/>
                </a:cubicBezTo>
                <a:close/>
                <a:moveTo>
                  <a:pt x="873521" y="106385"/>
                </a:moveTo>
                <a:cubicBezTo>
                  <a:pt x="868663" y="106385"/>
                  <a:pt x="864777" y="106870"/>
                  <a:pt x="861863" y="107842"/>
                </a:cubicBezTo>
                <a:cubicBezTo>
                  <a:pt x="849232" y="108814"/>
                  <a:pt x="835631" y="112699"/>
                  <a:pt x="821057" y="119500"/>
                </a:cubicBezTo>
                <a:lnTo>
                  <a:pt x="788996" y="125330"/>
                </a:lnTo>
                <a:cubicBezTo>
                  <a:pt x="774423" y="128244"/>
                  <a:pt x="753535" y="133588"/>
                  <a:pt x="726331" y="141360"/>
                </a:cubicBezTo>
                <a:lnTo>
                  <a:pt x="689898" y="148647"/>
                </a:lnTo>
                <a:cubicBezTo>
                  <a:pt x="686984" y="149618"/>
                  <a:pt x="667067" y="153991"/>
                  <a:pt x="630148" y="161763"/>
                </a:cubicBezTo>
                <a:cubicBezTo>
                  <a:pt x="618489" y="164677"/>
                  <a:pt x="600516" y="167106"/>
                  <a:pt x="576227" y="169049"/>
                </a:cubicBezTo>
                <a:cubicBezTo>
                  <a:pt x="573312" y="169049"/>
                  <a:pt x="570641" y="169535"/>
                  <a:pt x="568212" y="170507"/>
                </a:cubicBezTo>
                <a:cubicBezTo>
                  <a:pt x="565783" y="171478"/>
                  <a:pt x="563597" y="172450"/>
                  <a:pt x="561654" y="173421"/>
                </a:cubicBezTo>
                <a:cubicBezTo>
                  <a:pt x="561654" y="173421"/>
                  <a:pt x="561897" y="173664"/>
                  <a:pt x="562382" y="174150"/>
                </a:cubicBezTo>
                <a:cubicBezTo>
                  <a:pt x="562868" y="174636"/>
                  <a:pt x="563111" y="174879"/>
                  <a:pt x="563111" y="174879"/>
                </a:cubicBezTo>
                <a:lnTo>
                  <a:pt x="614117" y="171964"/>
                </a:lnTo>
                <a:cubicBezTo>
                  <a:pt x="630634" y="169049"/>
                  <a:pt x="655408" y="163706"/>
                  <a:pt x="688441" y="155934"/>
                </a:cubicBezTo>
                <a:lnTo>
                  <a:pt x="806484" y="128244"/>
                </a:lnTo>
                <a:cubicBezTo>
                  <a:pt x="840488" y="121443"/>
                  <a:pt x="861863" y="116586"/>
                  <a:pt x="870607" y="113671"/>
                </a:cubicBezTo>
                <a:lnTo>
                  <a:pt x="891009" y="109299"/>
                </a:lnTo>
                <a:lnTo>
                  <a:pt x="891009" y="107842"/>
                </a:lnTo>
                <a:cubicBezTo>
                  <a:pt x="886151" y="106870"/>
                  <a:pt x="880322" y="106385"/>
                  <a:pt x="873521" y="106385"/>
                </a:cubicBezTo>
                <a:close/>
                <a:moveTo>
                  <a:pt x="978449" y="0"/>
                </a:moveTo>
                <a:cubicBezTo>
                  <a:pt x="986221" y="0"/>
                  <a:pt x="992050" y="2429"/>
                  <a:pt x="995936" y="7286"/>
                </a:cubicBezTo>
                <a:cubicBezTo>
                  <a:pt x="997880" y="8258"/>
                  <a:pt x="997880" y="10687"/>
                  <a:pt x="995936" y="14573"/>
                </a:cubicBezTo>
                <a:cubicBezTo>
                  <a:pt x="993993" y="18459"/>
                  <a:pt x="993022" y="20888"/>
                  <a:pt x="993022" y="21860"/>
                </a:cubicBezTo>
                <a:cubicBezTo>
                  <a:pt x="991079" y="24774"/>
                  <a:pt x="988650" y="28661"/>
                  <a:pt x="985735" y="33518"/>
                </a:cubicBezTo>
                <a:cubicBezTo>
                  <a:pt x="982821" y="38376"/>
                  <a:pt x="979420" y="43719"/>
                  <a:pt x="975534" y="49549"/>
                </a:cubicBezTo>
                <a:cubicBezTo>
                  <a:pt x="975534" y="50520"/>
                  <a:pt x="975291" y="51735"/>
                  <a:pt x="974805" y="53192"/>
                </a:cubicBezTo>
                <a:cubicBezTo>
                  <a:pt x="974320" y="54650"/>
                  <a:pt x="973105" y="56350"/>
                  <a:pt x="971162" y="58293"/>
                </a:cubicBezTo>
                <a:cubicBezTo>
                  <a:pt x="961446" y="64122"/>
                  <a:pt x="954646" y="72866"/>
                  <a:pt x="950759" y="84525"/>
                </a:cubicBezTo>
                <a:cubicBezTo>
                  <a:pt x="947845" y="88411"/>
                  <a:pt x="941530" y="91325"/>
                  <a:pt x="931814" y="93269"/>
                </a:cubicBezTo>
                <a:cubicBezTo>
                  <a:pt x="927928" y="94240"/>
                  <a:pt x="915298" y="97641"/>
                  <a:pt x="893924" y="103470"/>
                </a:cubicBezTo>
                <a:cubicBezTo>
                  <a:pt x="895867" y="105413"/>
                  <a:pt x="900239" y="106385"/>
                  <a:pt x="907040" y="106385"/>
                </a:cubicBezTo>
                <a:lnTo>
                  <a:pt x="917241" y="106385"/>
                </a:lnTo>
                <a:lnTo>
                  <a:pt x="924528" y="107842"/>
                </a:lnTo>
                <a:cubicBezTo>
                  <a:pt x="922585" y="109785"/>
                  <a:pt x="920641" y="110756"/>
                  <a:pt x="918698" y="110756"/>
                </a:cubicBezTo>
                <a:cubicBezTo>
                  <a:pt x="906068" y="112699"/>
                  <a:pt x="897810" y="114643"/>
                  <a:pt x="893924" y="116586"/>
                </a:cubicBezTo>
                <a:lnTo>
                  <a:pt x="809399" y="135531"/>
                </a:lnTo>
                <a:lnTo>
                  <a:pt x="730703" y="151562"/>
                </a:lnTo>
                <a:cubicBezTo>
                  <a:pt x="714187" y="154476"/>
                  <a:pt x="690384" y="159820"/>
                  <a:pt x="659294" y="167592"/>
                </a:cubicBezTo>
                <a:cubicBezTo>
                  <a:pt x="651522" y="169535"/>
                  <a:pt x="642049" y="171235"/>
                  <a:pt x="630877" y="172693"/>
                </a:cubicBezTo>
                <a:cubicBezTo>
                  <a:pt x="619704" y="174150"/>
                  <a:pt x="611203" y="175365"/>
                  <a:pt x="605373" y="176336"/>
                </a:cubicBezTo>
                <a:cubicBezTo>
                  <a:pt x="600516" y="177308"/>
                  <a:pt x="594201" y="177793"/>
                  <a:pt x="586428" y="177793"/>
                </a:cubicBezTo>
                <a:cubicBezTo>
                  <a:pt x="578656" y="177793"/>
                  <a:pt x="569912" y="178765"/>
                  <a:pt x="560196" y="180708"/>
                </a:cubicBezTo>
                <a:cubicBezTo>
                  <a:pt x="557282" y="180708"/>
                  <a:pt x="554124" y="181437"/>
                  <a:pt x="550724" y="182894"/>
                </a:cubicBezTo>
                <a:cubicBezTo>
                  <a:pt x="547323" y="184352"/>
                  <a:pt x="544652" y="185566"/>
                  <a:pt x="542708" y="186538"/>
                </a:cubicBezTo>
                <a:cubicBezTo>
                  <a:pt x="541737" y="187509"/>
                  <a:pt x="533479" y="194310"/>
                  <a:pt x="517934" y="206940"/>
                </a:cubicBezTo>
                <a:cubicBezTo>
                  <a:pt x="508218" y="215684"/>
                  <a:pt x="499475" y="231229"/>
                  <a:pt x="491702" y="253574"/>
                </a:cubicBezTo>
                <a:cubicBezTo>
                  <a:pt x="489759" y="260375"/>
                  <a:pt x="487816" y="266933"/>
                  <a:pt x="485873" y="273248"/>
                </a:cubicBezTo>
                <a:cubicBezTo>
                  <a:pt x="483930" y="279563"/>
                  <a:pt x="481987" y="286121"/>
                  <a:pt x="480044" y="292922"/>
                </a:cubicBezTo>
                <a:cubicBezTo>
                  <a:pt x="479072" y="296808"/>
                  <a:pt x="478586" y="303609"/>
                  <a:pt x="478586" y="313325"/>
                </a:cubicBezTo>
                <a:lnTo>
                  <a:pt x="478586" y="320611"/>
                </a:lnTo>
                <a:lnTo>
                  <a:pt x="484415" y="378904"/>
                </a:lnTo>
                <a:cubicBezTo>
                  <a:pt x="485387" y="387648"/>
                  <a:pt x="487816" y="401736"/>
                  <a:pt x="491702" y="421167"/>
                </a:cubicBezTo>
                <a:cubicBezTo>
                  <a:pt x="494617" y="418252"/>
                  <a:pt x="497774" y="415823"/>
                  <a:pt x="501175" y="413880"/>
                </a:cubicBezTo>
                <a:cubicBezTo>
                  <a:pt x="504575" y="411937"/>
                  <a:pt x="507733" y="409994"/>
                  <a:pt x="510647" y="408051"/>
                </a:cubicBezTo>
                <a:cubicBezTo>
                  <a:pt x="525221" y="392506"/>
                  <a:pt x="542223" y="377204"/>
                  <a:pt x="561654" y="362145"/>
                </a:cubicBezTo>
                <a:cubicBezTo>
                  <a:pt x="581085" y="347086"/>
                  <a:pt x="593715" y="337613"/>
                  <a:pt x="599544" y="333727"/>
                </a:cubicBezTo>
                <a:cubicBezTo>
                  <a:pt x="603430" y="330813"/>
                  <a:pt x="608531" y="327898"/>
                  <a:pt x="614846" y="324983"/>
                </a:cubicBezTo>
                <a:cubicBezTo>
                  <a:pt x="621161" y="322069"/>
                  <a:pt x="625776" y="320125"/>
                  <a:pt x="628691" y="319154"/>
                </a:cubicBezTo>
                <a:cubicBezTo>
                  <a:pt x="633548" y="318182"/>
                  <a:pt x="636949" y="315753"/>
                  <a:pt x="638892" y="311867"/>
                </a:cubicBezTo>
                <a:cubicBezTo>
                  <a:pt x="640835" y="307981"/>
                  <a:pt x="641807" y="304095"/>
                  <a:pt x="641807" y="300209"/>
                </a:cubicBezTo>
                <a:cubicBezTo>
                  <a:pt x="642778" y="297294"/>
                  <a:pt x="643264" y="294137"/>
                  <a:pt x="643264" y="290736"/>
                </a:cubicBezTo>
                <a:cubicBezTo>
                  <a:pt x="643264" y="287336"/>
                  <a:pt x="643750" y="284178"/>
                  <a:pt x="644721" y="281264"/>
                </a:cubicBezTo>
                <a:cubicBezTo>
                  <a:pt x="646664" y="257946"/>
                  <a:pt x="647636" y="240944"/>
                  <a:pt x="647636" y="230257"/>
                </a:cubicBezTo>
                <a:cubicBezTo>
                  <a:pt x="647636" y="224428"/>
                  <a:pt x="649579" y="219327"/>
                  <a:pt x="653465" y="214955"/>
                </a:cubicBezTo>
                <a:cubicBezTo>
                  <a:pt x="657351" y="210583"/>
                  <a:pt x="662209" y="208397"/>
                  <a:pt x="668038" y="208397"/>
                </a:cubicBezTo>
                <a:lnTo>
                  <a:pt x="675325" y="209855"/>
                </a:lnTo>
                <a:cubicBezTo>
                  <a:pt x="676297" y="209855"/>
                  <a:pt x="677268" y="210583"/>
                  <a:pt x="678240" y="212041"/>
                </a:cubicBezTo>
                <a:cubicBezTo>
                  <a:pt x="679211" y="213498"/>
                  <a:pt x="680183" y="214712"/>
                  <a:pt x="681154" y="215684"/>
                </a:cubicBezTo>
                <a:cubicBezTo>
                  <a:pt x="693784" y="231229"/>
                  <a:pt x="702528" y="249202"/>
                  <a:pt x="707386" y="269605"/>
                </a:cubicBezTo>
                <a:lnTo>
                  <a:pt x="708843" y="278349"/>
                </a:lnTo>
                <a:cubicBezTo>
                  <a:pt x="709815" y="281264"/>
                  <a:pt x="711029" y="283449"/>
                  <a:pt x="712487" y="284907"/>
                </a:cubicBezTo>
                <a:cubicBezTo>
                  <a:pt x="713944" y="286364"/>
                  <a:pt x="716130" y="287093"/>
                  <a:pt x="719045" y="287093"/>
                </a:cubicBezTo>
                <a:lnTo>
                  <a:pt x="726331" y="287093"/>
                </a:lnTo>
                <a:lnTo>
                  <a:pt x="783167" y="282721"/>
                </a:lnTo>
                <a:lnTo>
                  <a:pt x="810856" y="278349"/>
                </a:lnTo>
                <a:cubicBezTo>
                  <a:pt x="826401" y="274463"/>
                  <a:pt x="843646" y="271791"/>
                  <a:pt x="862591" y="270334"/>
                </a:cubicBezTo>
                <a:cubicBezTo>
                  <a:pt x="881537" y="268876"/>
                  <a:pt x="893924" y="267662"/>
                  <a:pt x="899753" y="266690"/>
                </a:cubicBezTo>
                <a:cubicBezTo>
                  <a:pt x="932786" y="264747"/>
                  <a:pt x="958046" y="263776"/>
                  <a:pt x="975534" y="263776"/>
                </a:cubicBezTo>
                <a:cubicBezTo>
                  <a:pt x="978449" y="263776"/>
                  <a:pt x="985492" y="264261"/>
                  <a:pt x="996665" y="265233"/>
                </a:cubicBezTo>
                <a:cubicBezTo>
                  <a:pt x="1007838" y="266204"/>
                  <a:pt x="1018768" y="268633"/>
                  <a:pt x="1029455" y="272520"/>
                </a:cubicBezTo>
                <a:cubicBezTo>
                  <a:pt x="1044028" y="278349"/>
                  <a:pt x="1054229" y="287093"/>
                  <a:pt x="1060059" y="298751"/>
                </a:cubicBezTo>
                <a:cubicBezTo>
                  <a:pt x="1075604" y="337613"/>
                  <a:pt x="1084348" y="367731"/>
                  <a:pt x="1086291" y="389106"/>
                </a:cubicBezTo>
                <a:cubicBezTo>
                  <a:pt x="1087262" y="407565"/>
                  <a:pt x="1089691" y="435254"/>
                  <a:pt x="1093577" y="472173"/>
                </a:cubicBezTo>
                <a:lnTo>
                  <a:pt x="1095035" y="543582"/>
                </a:lnTo>
                <a:cubicBezTo>
                  <a:pt x="1096006" y="549411"/>
                  <a:pt x="1096492" y="557184"/>
                  <a:pt x="1096492" y="566899"/>
                </a:cubicBezTo>
                <a:lnTo>
                  <a:pt x="1095035" y="612076"/>
                </a:lnTo>
                <a:cubicBezTo>
                  <a:pt x="1099892" y="614019"/>
                  <a:pt x="1103050" y="614505"/>
                  <a:pt x="1104507" y="613534"/>
                </a:cubicBezTo>
                <a:cubicBezTo>
                  <a:pt x="1105964" y="612562"/>
                  <a:pt x="1107179" y="610133"/>
                  <a:pt x="1108150" y="606247"/>
                </a:cubicBezTo>
                <a:cubicBezTo>
                  <a:pt x="1115923" y="588759"/>
                  <a:pt x="1121266" y="571757"/>
                  <a:pt x="1124181" y="555241"/>
                </a:cubicBezTo>
                <a:cubicBezTo>
                  <a:pt x="1125153" y="548440"/>
                  <a:pt x="1126610" y="541396"/>
                  <a:pt x="1128553" y="534110"/>
                </a:cubicBezTo>
                <a:cubicBezTo>
                  <a:pt x="1130496" y="526823"/>
                  <a:pt x="1131953" y="519779"/>
                  <a:pt x="1132925" y="512978"/>
                </a:cubicBezTo>
                <a:cubicBezTo>
                  <a:pt x="1135840" y="485775"/>
                  <a:pt x="1137297" y="471687"/>
                  <a:pt x="1137297" y="470716"/>
                </a:cubicBezTo>
                <a:lnTo>
                  <a:pt x="1141669" y="486746"/>
                </a:lnTo>
                <a:lnTo>
                  <a:pt x="1141669" y="495490"/>
                </a:lnTo>
                <a:cubicBezTo>
                  <a:pt x="1147498" y="519779"/>
                  <a:pt x="1156242" y="543096"/>
                  <a:pt x="1167901" y="565442"/>
                </a:cubicBezTo>
                <a:cubicBezTo>
                  <a:pt x="1171787" y="575157"/>
                  <a:pt x="1180045" y="583416"/>
                  <a:pt x="1192675" y="590216"/>
                </a:cubicBezTo>
                <a:cubicBezTo>
                  <a:pt x="1196562" y="594103"/>
                  <a:pt x="1201662" y="598232"/>
                  <a:pt x="1207977" y="602604"/>
                </a:cubicBezTo>
                <a:cubicBezTo>
                  <a:pt x="1214292" y="606976"/>
                  <a:pt x="1218907" y="611105"/>
                  <a:pt x="1221822" y="614991"/>
                </a:cubicBezTo>
                <a:cubicBezTo>
                  <a:pt x="1228623" y="620820"/>
                  <a:pt x="1238095" y="624464"/>
                  <a:pt x="1250240" y="625921"/>
                </a:cubicBezTo>
                <a:cubicBezTo>
                  <a:pt x="1262384" y="627378"/>
                  <a:pt x="1270399" y="628593"/>
                  <a:pt x="1274286" y="629564"/>
                </a:cubicBezTo>
                <a:lnTo>
                  <a:pt x="1283029" y="629564"/>
                </a:lnTo>
                <a:lnTo>
                  <a:pt x="1288859" y="635393"/>
                </a:lnTo>
                <a:cubicBezTo>
                  <a:pt x="1294688" y="638308"/>
                  <a:pt x="1299546" y="641709"/>
                  <a:pt x="1303432" y="645595"/>
                </a:cubicBezTo>
                <a:lnTo>
                  <a:pt x="1336950" y="668912"/>
                </a:lnTo>
                <a:cubicBezTo>
                  <a:pt x="1339865" y="671827"/>
                  <a:pt x="1339865" y="677170"/>
                  <a:pt x="1336950" y="684943"/>
                </a:cubicBezTo>
                <a:cubicBezTo>
                  <a:pt x="1334036" y="691743"/>
                  <a:pt x="1330150" y="697573"/>
                  <a:pt x="1325292" y="702431"/>
                </a:cubicBezTo>
                <a:cubicBezTo>
                  <a:pt x="1319463" y="712146"/>
                  <a:pt x="1316062" y="719433"/>
                  <a:pt x="1315091" y="724290"/>
                </a:cubicBezTo>
                <a:lnTo>
                  <a:pt x="1312176" y="725748"/>
                </a:lnTo>
                <a:cubicBezTo>
                  <a:pt x="1307318" y="726719"/>
                  <a:pt x="1303432" y="729148"/>
                  <a:pt x="1300517" y="733034"/>
                </a:cubicBezTo>
                <a:cubicBezTo>
                  <a:pt x="1297603" y="736920"/>
                  <a:pt x="1295660" y="740807"/>
                  <a:pt x="1294688" y="744693"/>
                </a:cubicBezTo>
                <a:cubicBezTo>
                  <a:pt x="1287887" y="756352"/>
                  <a:pt x="1278658" y="762181"/>
                  <a:pt x="1266999" y="762181"/>
                </a:cubicBezTo>
                <a:lnTo>
                  <a:pt x="1264084" y="762181"/>
                </a:lnTo>
                <a:cubicBezTo>
                  <a:pt x="1261170" y="760238"/>
                  <a:pt x="1256798" y="759266"/>
                  <a:pt x="1250968" y="759266"/>
                </a:cubicBezTo>
                <a:cubicBezTo>
                  <a:pt x="1250968" y="759266"/>
                  <a:pt x="1250725" y="759509"/>
                  <a:pt x="1250240" y="759995"/>
                </a:cubicBezTo>
                <a:cubicBezTo>
                  <a:pt x="1249754" y="760481"/>
                  <a:pt x="1249511" y="761209"/>
                  <a:pt x="1249511" y="762181"/>
                </a:cubicBezTo>
                <a:lnTo>
                  <a:pt x="1258255" y="769467"/>
                </a:lnTo>
                <a:cubicBezTo>
                  <a:pt x="1260198" y="769467"/>
                  <a:pt x="1262141" y="771896"/>
                  <a:pt x="1264084" y="776754"/>
                </a:cubicBezTo>
                <a:lnTo>
                  <a:pt x="1262627" y="778211"/>
                </a:lnTo>
                <a:cubicBezTo>
                  <a:pt x="1260684" y="777240"/>
                  <a:pt x="1258498" y="776754"/>
                  <a:pt x="1256069" y="776754"/>
                </a:cubicBezTo>
                <a:cubicBezTo>
                  <a:pt x="1253640" y="776754"/>
                  <a:pt x="1251454" y="776268"/>
                  <a:pt x="1249511" y="775297"/>
                </a:cubicBezTo>
                <a:cubicBezTo>
                  <a:pt x="1242710" y="770439"/>
                  <a:pt x="1233480" y="766796"/>
                  <a:pt x="1221822" y="764367"/>
                </a:cubicBezTo>
                <a:cubicBezTo>
                  <a:pt x="1210163" y="761938"/>
                  <a:pt x="1200934" y="759266"/>
                  <a:pt x="1194133" y="756352"/>
                </a:cubicBezTo>
                <a:cubicBezTo>
                  <a:pt x="1189275" y="753437"/>
                  <a:pt x="1184660" y="750522"/>
                  <a:pt x="1180288" y="747607"/>
                </a:cubicBezTo>
                <a:cubicBezTo>
                  <a:pt x="1175916" y="744693"/>
                  <a:pt x="1170815" y="742264"/>
                  <a:pt x="1164986" y="740321"/>
                </a:cubicBezTo>
                <a:cubicBezTo>
                  <a:pt x="1159157" y="736435"/>
                  <a:pt x="1145555" y="729148"/>
                  <a:pt x="1124181" y="718461"/>
                </a:cubicBezTo>
                <a:cubicBezTo>
                  <a:pt x="1117380" y="718461"/>
                  <a:pt x="1109122" y="720890"/>
                  <a:pt x="1099407" y="725748"/>
                </a:cubicBezTo>
                <a:lnTo>
                  <a:pt x="1097949" y="725748"/>
                </a:lnTo>
                <a:lnTo>
                  <a:pt x="1097949" y="768010"/>
                </a:lnTo>
                <a:cubicBezTo>
                  <a:pt x="1097949" y="777726"/>
                  <a:pt x="1097463" y="786955"/>
                  <a:pt x="1096492" y="795699"/>
                </a:cubicBezTo>
                <a:cubicBezTo>
                  <a:pt x="1095520" y="804443"/>
                  <a:pt x="1095035" y="813187"/>
                  <a:pt x="1095035" y="821931"/>
                </a:cubicBezTo>
                <a:lnTo>
                  <a:pt x="1095035" y="897712"/>
                </a:lnTo>
                <a:cubicBezTo>
                  <a:pt x="1095035" y="923944"/>
                  <a:pt x="1096006" y="943375"/>
                  <a:pt x="1097949" y="956005"/>
                </a:cubicBezTo>
                <a:lnTo>
                  <a:pt x="1103779" y="1050731"/>
                </a:lnTo>
                <a:cubicBezTo>
                  <a:pt x="1104750" y="1061418"/>
                  <a:pt x="1105236" y="1077935"/>
                  <a:pt x="1105236" y="1100280"/>
                </a:cubicBezTo>
                <a:cubicBezTo>
                  <a:pt x="1106207" y="1111939"/>
                  <a:pt x="1101835" y="1123597"/>
                  <a:pt x="1092120" y="1135256"/>
                </a:cubicBezTo>
                <a:cubicBezTo>
                  <a:pt x="1087262" y="1142057"/>
                  <a:pt x="1082404" y="1149101"/>
                  <a:pt x="1077547" y="1156387"/>
                </a:cubicBezTo>
                <a:cubicBezTo>
                  <a:pt x="1072689" y="1163674"/>
                  <a:pt x="1067831" y="1170718"/>
                  <a:pt x="1062973" y="1177519"/>
                </a:cubicBezTo>
                <a:lnTo>
                  <a:pt x="1060059" y="1180433"/>
                </a:lnTo>
                <a:cubicBezTo>
                  <a:pt x="1058116" y="1188205"/>
                  <a:pt x="1053744" y="1193063"/>
                  <a:pt x="1046943" y="1195006"/>
                </a:cubicBezTo>
                <a:cubicBezTo>
                  <a:pt x="1040142" y="1196949"/>
                  <a:pt x="1035284" y="1198407"/>
                  <a:pt x="1032370" y="1199378"/>
                </a:cubicBezTo>
                <a:cubicBezTo>
                  <a:pt x="1032370" y="1204236"/>
                  <a:pt x="1031884" y="1208608"/>
                  <a:pt x="1030912" y="1212494"/>
                </a:cubicBezTo>
                <a:cubicBezTo>
                  <a:pt x="1029941" y="1214437"/>
                  <a:pt x="1028483" y="1215409"/>
                  <a:pt x="1026540" y="1215409"/>
                </a:cubicBezTo>
                <a:cubicBezTo>
                  <a:pt x="1024597" y="1215409"/>
                  <a:pt x="1022654" y="1214437"/>
                  <a:pt x="1020711" y="1212494"/>
                </a:cubicBezTo>
                <a:lnTo>
                  <a:pt x="1010510" y="1197921"/>
                </a:lnTo>
                <a:cubicBezTo>
                  <a:pt x="1009538" y="1195006"/>
                  <a:pt x="1005652" y="1194035"/>
                  <a:pt x="998851" y="1195006"/>
                </a:cubicBezTo>
                <a:cubicBezTo>
                  <a:pt x="990107" y="1197921"/>
                  <a:pt x="985250" y="1199378"/>
                  <a:pt x="984278" y="1199378"/>
                </a:cubicBezTo>
                <a:cubicBezTo>
                  <a:pt x="981363" y="1199378"/>
                  <a:pt x="977963" y="1198407"/>
                  <a:pt x="974077" y="1196464"/>
                </a:cubicBezTo>
                <a:cubicBezTo>
                  <a:pt x="972134" y="1196464"/>
                  <a:pt x="969219" y="1195492"/>
                  <a:pt x="965333" y="1193549"/>
                </a:cubicBezTo>
                <a:lnTo>
                  <a:pt x="930357" y="1167317"/>
                </a:lnTo>
                <a:cubicBezTo>
                  <a:pt x="926471" y="1171203"/>
                  <a:pt x="923556" y="1172661"/>
                  <a:pt x="921613" y="1171689"/>
                </a:cubicBezTo>
                <a:cubicBezTo>
                  <a:pt x="919670" y="1170718"/>
                  <a:pt x="915784" y="1166831"/>
                  <a:pt x="909954" y="1160030"/>
                </a:cubicBezTo>
                <a:cubicBezTo>
                  <a:pt x="891495" y="1131856"/>
                  <a:pt x="874493" y="1103195"/>
                  <a:pt x="858948" y="1074048"/>
                </a:cubicBezTo>
                <a:cubicBezTo>
                  <a:pt x="856033" y="1068219"/>
                  <a:pt x="850690" y="1057775"/>
                  <a:pt x="842917" y="1042716"/>
                </a:cubicBezTo>
                <a:cubicBezTo>
                  <a:pt x="835145" y="1027657"/>
                  <a:pt x="827858" y="1015269"/>
                  <a:pt x="821057" y="1005554"/>
                </a:cubicBezTo>
                <a:cubicBezTo>
                  <a:pt x="815228" y="996810"/>
                  <a:pt x="809885" y="986852"/>
                  <a:pt x="805027" y="975679"/>
                </a:cubicBezTo>
                <a:cubicBezTo>
                  <a:pt x="800169" y="964506"/>
                  <a:pt x="796769" y="956491"/>
                  <a:pt x="794826" y="951633"/>
                </a:cubicBezTo>
                <a:cubicBezTo>
                  <a:pt x="778309" y="912771"/>
                  <a:pt x="762764" y="885568"/>
                  <a:pt x="748191" y="870023"/>
                </a:cubicBezTo>
                <a:lnTo>
                  <a:pt x="742362" y="859822"/>
                </a:lnTo>
                <a:lnTo>
                  <a:pt x="739447" y="853992"/>
                </a:lnTo>
                <a:cubicBezTo>
                  <a:pt x="741390" y="853992"/>
                  <a:pt x="743333" y="853750"/>
                  <a:pt x="745277" y="853264"/>
                </a:cubicBezTo>
                <a:cubicBezTo>
                  <a:pt x="747220" y="852778"/>
                  <a:pt x="749649" y="853021"/>
                  <a:pt x="752563" y="853992"/>
                </a:cubicBezTo>
                <a:cubicBezTo>
                  <a:pt x="756449" y="854964"/>
                  <a:pt x="759607" y="856421"/>
                  <a:pt x="762036" y="858364"/>
                </a:cubicBezTo>
                <a:cubicBezTo>
                  <a:pt x="764465" y="860307"/>
                  <a:pt x="766651" y="861765"/>
                  <a:pt x="768594" y="862736"/>
                </a:cubicBezTo>
                <a:lnTo>
                  <a:pt x="812314" y="887511"/>
                </a:lnTo>
                <a:cubicBezTo>
                  <a:pt x="820086" y="894312"/>
                  <a:pt x="829801" y="900141"/>
                  <a:pt x="841460" y="904999"/>
                </a:cubicBezTo>
                <a:cubicBezTo>
                  <a:pt x="848261" y="909856"/>
                  <a:pt x="857248" y="914957"/>
                  <a:pt x="868421" y="920301"/>
                </a:cubicBezTo>
                <a:cubicBezTo>
                  <a:pt x="879593" y="925644"/>
                  <a:pt x="889552" y="930745"/>
                  <a:pt x="898296" y="935602"/>
                </a:cubicBezTo>
                <a:lnTo>
                  <a:pt x="901210" y="937060"/>
                </a:lnTo>
                <a:lnTo>
                  <a:pt x="902668" y="934145"/>
                </a:lnTo>
                <a:cubicBezTo>
                  <a:pt x="902668" y="897226"/>
                  <a:pt x="902182" y="870509"/>
                  <a:pt x="901210" y="853992"/>
                </a:cubicBezTo>
                <a:lnTo>
                  <a:pt x="902668" y="846706"/>
                </a:lnTo>
                <a:cubicBezTo>
                  <a:pt x="902668" y="800071"/>
                  <a:pt x="903153" y="765095"/>
                  <a:pt x="904125" y="741778"/>
                </a:cubicBezTo>
                <a:cubicBezTo>
                  <a:pt x="904125" y="736920"/>
                  <a:pt x="902182" y="734492"/>
                  <a:pt x="898296" y="734492"/>
                </a:cubicBezTo>
                <a:lnTo>
                  <a:pt x="867692" y="738864"/>
                </a:lnTo>
                <a:cubicBezTo>
                  <a:pt x="858948" y="740807"/>
                  <a:pt x="844860" y="742750"/>
                  <a:pt x="825429" y="744693"/>
                </a:cubicBezTo>
                <a:lnTo>
                  <a:pt x="799198" y="749065"/>
                </a:lnTo>
                <a:cubicBezTo>
                  <a:pt x="782681" y="751008"/>
                  <a:pt x="756449" y="755866"/>
                  <a:pt x="720502" y="763638"/>
                </a:cubicBezTo>
                <a:cubicBezTo>
                  <a:pt x="701071" y="767524"/>
                  <a:pt x="686012" y="770925"/>
                  <a:pt x="675325" y="773839"/>
                </a:cubicBezTo>
                <a:cubicBezTo>
                  <a:pt x="654922" y="777726"/>
                  <a:pt x="629662" y="783069"/>
                  <a:pt x="599544" y="789870"/>
                </a:cubicBezTo>
                <a:lnTo>
                  <a:pt x="509190" y="808815"/>
                </a:lnTo>
                <a:cubicBezTo>
                  <a:pt x="505304" y="809787"/>
                  <a:pt x="502632" y="811001"/>
                  <a:pt x="501175" y="812458"/>
                </a:cubicBezTo>
                <a:cubicBezTo>
                  <a:pt x="499717" y="813916"/>
                  <a:pt x="498989" y="817073"/>
                  <a:pt x="498989" y="821931"/>
                </a:cubicBezTo>
                <a:cubicBezTo>
                  <a:pt x="499960" y="828732"/>
                  <a:pt x="500203" y="837233"/>
                  <a:pt x="499717" y="847434"/>
                </a:cubicBezTo>
                <a:cubicBezTo>
                  <a:pt x="499232" y="857635"/>
                  <a:pt x="498989" y="865165"/>
                  <a:pt x="498989" y="870023"/>
                </a:cubicBezTo>
                <a:cubicBezTo>
                  <a:pt x="498989" y="876824"/>
                  <a:pt x="502389" y="885568"/>
                  <a:pt x="509190" y="896255"/>
                </a:cubicBezTo>
                <a:lnTo>
                  <a:pt x="520849" y="928316"/>
                </a:lnTo>
                <a:cubicBezTo>
                  <a:pt x="521820" y="931230"/>
                  <a:pt x="522306" y="935117"/>
                  <a:pt x="522306" y="939974"/>
                </a:cubicBezTo>
                <a:cubicBezTo>
                  <a:pt x="522306" y="952605"/>
                  <a:pt x="515991" y="968635"/>
                  <a:pt x="503361" y="988066"/>
                </a:cubicBezTo>
                <a:lnTo>
                  <a:pt x="480044" y="1024499"/>
                </a:lnTo>
                <a:cubicBezTo>
                  <a:pt x="478100" y="1025471"/>
                  <a:pt x="476400" y="1026685"/>
                  <a:pt x="474943" y="1028143"/>
                </a:cubicBezTo>
                <a:cubicBezTo>
                  <a:pt x="473486" y="1029600"/>
                  <a:pt x="471785" y="1031300"/>
                  <a:pt x="469842" y="1033243"/>
                </a:cubicBezTo>
                <a:lnTo>
                  <a:pt x="453812" y="1049274"/>
                </a:lnTo>
                <a:cubicBezTo>
                  <a:pt x="449925" y="1052189"/>
                  <a:pt x="446039" y="1053646"/>
                  <a:pt x="442153" y="1053646"/>
                </a:cubicBezTo>
                <a:lnTo>
                  <a:pt x="440696" y="1053646"/>
                </a:lnTo>
                <a:cubicBezTo>
                  <a:pt x="435838" y="1051703"/>
                  <a:pt x="432438" y="1048788"/>
                  <a:pt x="430494" y="1044902"/>
                </a:cubicBezTo>
                <a:cubicBezTo>
                  <a:pt x="429523" y="1039073"/>
                  <a:pt x="428308" y="1035915"/>
                  <a:pt x="426851" y="1035429"/>
                </a:cubicBezTo>
                <a:cubicBezTo>
                  <a:pt x="425394" y="1034943"/>
                  <a:pt x="422722" y="1035672"/>
                  <a:pt x="418836" y="1037615"/>
                </a:cubicBezTo>
                <a:cubicBezTo>
                  <a:pt x="413007" y="1040530"/>
                  <a:pt x="408149" y="1041987"/>
                  <a:pt x="404263" y="1041987"/>
                </a:cubicBezTo>
                <a:cubicBezTo>
                  <a:pt x="398433" y="1041987"/>
                  <a:pt x="391147" y="1038587"/>
                  <a:pt x="382403" y="1031786"/>
                </a:cubicBezTo>
                <a:lnTo>
                  <a:pt x="364915" y="1015755"/>
                </a:lnTo>
                <a:cubicBezTo>
                  <a:pt x="362972" y="1013812"/>
                  <a:pt x="360057" y="1013812"/>
                  <a:pt x="356171" y="1015755"/>
                </a:cubicBezTo>
                <a:cubicBezTo>
                  <a:pt x="350342" y="1017698"/>
                  <a:pt x="344998" y="1014784"/>
                  <a:pt x="340140" y="1007012"/>
                </a:cubicBezTo>
                <a:cubicBezTo>
                  <a:pt x="332368" y="1001182"/>
                  <a:pt x="328482" y="992438"/>
                  <a:pt x="328482" y="980779"/>
                </a:cubicBezTo>
                <a:cubicBezTo>
                  <a:pt x="328482" y="943861"/>
                  <a:pt x="327996" y="917143"/>
                  <a:pt x="327024" y="900627"/>
                </a:cubicBezTo>
                <a:lnTo>
                  <a:pt x="327024" y="846706"/>
                </a:lnTo>
                <a:cubicBezTo>
                  <a:pt x="325081" y="846706"/>
                  <a:pt x="319252" y="848649"/>
                  <a:pt x="309536" y="852535"/>
                </a:cubicBezTo>
                <a:cubicBezTo>
                  <a:pt x="301764" y="853506"/>
                  <a:pt x="290105" y="855207"/>
                  <a:pt x="274561" y="857635"/>
                </a:cubicBezTo>
                <a:cubicBezTo>
                  <a:pt x="259016" y="860064"/>
                  <a:pt x="244443" y="860793"/>
                  <a:pt x="230841" y="859822"/>
                </a:cubicBezTo>
                <a:cubicBezTo>
                  <a:pt x="222098" y="859822"/>
                  <a:pt x="211167" y="860064"/>
                  <a:pt x="198051" y="860550"/>
                </a:cubicBezTo>
                <a:cubicBezTo>
                  <a:pt x="184935" y="861036"/>
                  <a:pt x="169633" y="860793"/>
                  <a:pt x="152145" y="859822"/>
                </a:cubicBezTo>
                <a:cubicBezTo>
                  <a:pt x="143401" y="859822"/>
                  <a:pt x="127857" y="856421"/>
                  <a:pt x="105511" y="849620"/>
                </a:cubicBezTo>
                <a:cubicBezTo>
                  <a:pt x="96767" y="847677"/>
                  <a:pt x="81222" y="842334"/>
                  <a:pt x="58877" y="833590"/>
                </a:cubicBezTo>
                <a:cubicBezTo>
                  <a:pt x="54991" y="833590"/>
                  <a:pt x="51104" y="831647"/>
                  <a:pt x="47218" y="827761"/>
                </a:cubicBezTo>
                <a:cubicBezTo>
                  <a:pt x="45275" y="826789"/>
                  <a:pt x="43089" y="825574"/>
                  <a:pt x="40660" y="824117"/>
                </a:cubicBezTo>
                <a:cubicBezTo>
                  <a:pt x="38231" y="822660"/>
                  <a:pt x="35559" y="821931"/>
                  <a:pt x="32645" y="821931"/>
                </a:cubicBezTo>
                <a:cubicBezTo>
                  <a:pt x="19043" y="813187"/>
                  <a:pt x="9813" y="804443"/>
                  <a:pt x="4956" y="795699"/>
                </a:cubicBezTo>
                <a:lnTo>
                  <a:pt x="584" y="778211"/>
                </a:lnTo>
                <a:cubicBezTo>
                  <a:pt x="-388" y="776268"/>
                  <a:pt x="-145" y="774568"/>
                  <a:pt x="1312" y="773111"/>
                </a:cubicBezTo>
                <a:cubicBezTo>
                  <a:pt x="2770" y="771653"/>
                  <a:pt x="4956" y="771411"/>
                  <a:pt x="7870" y="772382"/>
                </a:cubicBezTo>
                <a:cubicBezTo>
                  <a:pt x="17586" y="777240"/>
                  <a:pt x="27787" y="780640"/>
                  <a:pt x="38474" y="782583"/>
                </a:cubicBezTo>
                <a:cubicBezTo>
                  <a:pt x="49161" y="784526"/>
                  <a:pt x="61548" y="785255"/>
                  <a:pt x="75636" y="784769"/>
                </a:cubicBezTo>
                <a:cubicBezTo>
                  <a:pt x="89724" y="784284"/>
                  <a:pt x="99682" y="784041"/>
                  <a:pt x="105511" y="784041"/>
                </a:cubicBezTo>
                <a:lnTo>
                  <a:pt x="174005" y="778211"/>
                </a:lnTo>
                <a:cubicBezTo>
                  <a:pt x="177891" y="778211"/>
                  <a:pt x="183964" y="778454"/>
                  <a:pt x="192222" y="778940"/>
                </a:cubicBezTo>
                <a:cubicBezTo>
                  <a:pt x="200480" y="779426"/>
                  <a:pt x="207524" y="779183"/>
                  <a:pt x="213353" y="778211"/>
                </a:cubicBezTo>
                <a:cubicBezTo>
                  <a:pt x="236670" y="776268"/>
                  <a:pt x="254644" y="774325"/>
                  <a:pt x="267274" y="772382"/>
                </a:cubicBezTo>
                <a:cubicBezTo>
                  <a:pt x="293506" y="764610"/>
                  <a:pt x="310508" y="759752"/>
                  <a:pt x="318280" y="757809"/>
                </a:cubicBezTo>
                <a:cubicBezTo>
                  <a:pt x="321195" y="755866"/>
                  <a:pt x="324838" y="754166"/>
                  <a:pt x="329210" y="752708"/>
                </a:cubicBezTo>
                <a:cubicBezTo>
                  <a:pt x="333582" y="751251"/>
                  <a:pt x="336740" y="750036"/>
                  <a:pt x="338683" y="749065"/>
                </a:cubicBezTo>
                <a:cubicBezTo>
                  <a:pt x="341598" y="747122"/>
                  <a:pt x="343055" y="744693"/>
                  <a:pt x="343055" y="741778"/>
                </a:cubicBezTo>
                <a:cubicBezTo>
                  <a:pt x="344998" y="734977"/>
                  <a:pt x="345970" y="725262"/>
                  <a:pt x="345970" y="712632"/>
                </a:cubicBezTo>
                <a:cubicBezTo>
                  <a:pt x="352770" y="674741"/>
                  <a:pt x="357142" y="652882"/>
                  <a:pt x="359086" y="647052"/>
                </a:cubicBezTo>
                <a:lnTo>
                  <a:pt x="376573" y="558155"/>
                </a:lnTo>
                <a:lnTo>
                  <a:pt x="392604" y="494033"/>
                </a:lnTo>
                <a:cubicBezTo>
                  <a:pt x="403291" y="448370"/>
                  <a:pt x="414464" y="411451"/>
                  <a:pt x="426122" y="383276"/>
                </a:cubicBezTo>
                <a:cubicBezTo>
                  <a:pt x="430009" y="374532"/>
                  <a:pt x="433409" y="362388"/>
                  <a:pt x="436324" y="346843"/>
                </a:cubicBezTo>
                <a:lnTo>
                  <a:pt x="445068" y="314782"/>
                </a:lnTo>
                <a:lnTo>
                  <a:pt x="459641" y="273977"/>
                </a:lnTo>
                <a:cubicBezTo>
                  <a:pt x="466442" y="256489"/>
                  <a:pt x="472271" y="244345"/>
                  <a:pt x="477129" y="237544"/>
                </a:cubicBezTo>
                <a:cubicBezTo>
                  <a:pt x="481987" y="228800"/>
                  <a:pt x="491702" y="218113"/>
                  <a:pt x="506275" y="205483"/>
                </a:cubicBezTo>
                <a:cubicBezTo>
                  <a:pt x="511133" y="200625"/>
                  <a:pt x="516234" y="196496"/>
                  <a:pt x="521577" y="193095"/>
                </a:cubicBezTo>
                <a:cubicBezTo>
                  <a:pt x="526921" y="189695"/>
                  <a:pt x="531536" y="186538"/>
                  <a:pt x="535422" y="183623"/>
                </a:cubicBezTo>
                <a:cubicBezTo>
                  <a:pt x="504332" y="178765"/>
                  <a:pt x="486359" y="176336"/>
                  <a:pt x="481501" y="176336"/>
                </a:cubicBezTo>
                <a:lnTo>
                  <a:pt x="481501" y="173421"/>
                </a:lnTo>
                <a:cubicBezTo>
                  <a:pt x="496074" y="176336"/>
                  <a:pt x="509676" y="177793"/>
                  <a:pt x="522306" y="177793"/>
                </a:cubicBezTo>
                <a:cubicBezTo>
                  <a:pt x="532993" y="177793"/>
                  <a:pt x="541251" y="176822"/>
                  <a:pt x="547080" y="174879"/>
                </a:cubicBezTo>
                <a:lnTo>
                  <a:pt x="547080" y="171964"/>
                </a:lnTo>
                <a:lnTo>
                  <a:pt x="517934" y="171964"/>
                </a:lnTo>
                <a:cubicBezTo>
                  <a:pt x="509190" y="171964"/>
                  <a:pt x="502389" y="172450"/>
                  <a:pt x="497531" y="173421"/>
                </a:cubicBezTo>
                <a:cubicBezTo>
                  <a:pt x="472271" y="173421"/>
                  <a:pt x="453812" y="171478"/>
                  <a:pt x="442153" y="167592"/>
                </a:cubicBezTo>
                <a:cubicBezTo>
                  <a:pt x="424665" y="159820"/>
                  <a:pt x="409606" y="152047"/>
                  <a:pt x="396976" y="144275"/>
                </a:cubicBezTo>
                <a:cubicBezTo>
                  <a:pt x="391147" y="139417"/>
                  <a:pt x="388232" y="134074"/>
                  <a:pt x="388232" y="128244"/>
                </a:cubicBezTo>
                <a:cubicBezTo>
                  <a:pt x="388232" y="125330"/>
                  <a:pt x="388718" y="122901"/>
                  <a:pt x="389689" y="120958"/>
                </a:cubicBezTo>
                <a:cubicBezTo>
                  <a:pt x="395519" y="105413"/>
                  <a:pt x="399405" y="93754"/>
                  <a:pt x="401348" y="85982"/>
                </a:cubicBezTo>
                <a:lnTo>
                  <a:pt x="407177" y="87439"/>
                </a:lnTo>
                <a:lnTo>
                  <a:pt x="407177" y="103470"/>
                </a:lnTo>
                <a:cubicBezTo>
                  <a:pt x="407177" y="115128"/>
                  <a:pt x="413492" y="122415"/>
                  <a:pt x="426122" y="125330"/>
                </a:cubicBezTo>
                <a:cubicBezTo>
                  <a:pt x="430009" y="127273"/>
                  <a:pt x="436324" y="128244"/>
                  <a:pt x="445068" y="128244"/>
                </a:cubicBezTo>
                <a:cubicBezTo>
                  <a:pt x="449925" y="128244"/>
                  <a:pt x="456483" y="127516"/>
                  <a:pt x="464742" y="126058"/>
                </a:cubicBezTo>
                <a:cubicBezTo>
                  <a:pt x="473000" y="124601"/>
                  <a:pt x="479558" y="123387"/>
                  <a:pt x="484415" y="122415"/>
                </a:cubicBezTo>
                <a:lnTo>
                  <a:pt x="500446" y="119500"/>
                </a:lnTo>
                <a:cubicBezTo>
                  <a:pt x="512105" y="114643"/>
                  <a:pt x="525221" y="110513"/>
                  <a:pt x="539794" y="107113"/>
                </a:cubicBezTo>
                <a:cubicBezTo>
                  <a:pt x="554367" y="103713"/>
                  <a:pt x="564568" y="101527"/>
                  <a:pt x="570398" y="100555"/>
                </a:cubicBezTo>
                <a:cubicBezTo>
                  <a:pt x="587886" y="94726"/>
                  <a:pt x="601001" y="89868"/>
                  <a:pt x="609745" y="85982"/>
                </a:cubicBezTo>
                <a:lnTo>
                  <a:pt x="662209" y="68494"/>
                </a:lnTo>
                <a:cubicBezTo>
                  <a:pt x="699128" y="54892"/>
                  <a:pt x="726817" y="45662"/>
                  <a:pt x="745277" y="40805"/>
                </a:cubicBezTo>
                <a:cubicBezTo>
                  <a:pt x="753049" y="38862"/>
                  <a:pt x="762764" y="36190"/>
                  <a:pt x="774423" y="32790"/>
                </a:cubicBezTo>
                <a:cubicBezTo>
                  <a:pt x="786082" y="29389"/>
                  <a:pt x="795797" y="27203"/>
                  <a:pt x="803570" y="26232"/>
                </a:cubicBezTo>
                <a:cubicBezTo>
                  <a:pt x="815228" y="22345"/>
                  <a:pt x="825915" y="25746"/>
                  <a:pt x="835631" y="36433"/>
                </a:cubicBezTo>
                <a:lnTo>
                  <a:pt x="872064" y="24774"/>
                </a:lnTo>
                <a:cubicBezTo>
                  <a:pt x="876922" y="23803"/>
                  <a:pt x="884451" y="21617"/>
                  <a:pt x="894652" y="18216"/>
                </a:cubicBezTo>
                <a:cubicBezTo>
                  <a:pt x="904854" y="14816"/>
                  <a:pt x="914326" y="12630"/>
                  <a:pt x="923070" y="11658"/>
                </a:cubicBezTo>
                <a:cubicBezTo>
                  <a:pt x="951245" y="4857"/>
                  <a:pt x="969705" y="971"/>
                  <a:pt x="978449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5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D1594CC1-C184-4EEC-9204-9D155BDE73D0}"/>
              </a:ext>
            </a:extLst>
          </p:cNvPr>
          <p:cNvSpPr txBox="1"/>
          <p:nvPr/>
        </p:nvSpPr>
        <p:spPr>
          <a:xfrm>
            <a:off x="7266451" y="1958064"/>
            <a:ext cx="1374389" cy="1310944"/>
          </a:xfrm>
          <a:custGeom>
            <a:avLst/>
            <a:gdLst/>
            <a:ahLst/>
            <a:cxnLst/>
            <a:rect l="l" t="t" r="r" b="b"/>
            <a:pathLst>
              <a:path w="1374389" h="1310944">
                <a:moveTo>
                  <a:pt x="1241191" y="1267129"/>
                </a:moveTo>
                <a:cubicBezTo>
                  <a:pt x="1236517" y="1267129"/>
                  <a:pt x="1233597" y="1267714"/>
                  <a:pt x="1232428" y="1268882"/>
                </a:cubicBezTo>
                <a:cubicBezTo>
                  <a:pt x="1196208" y="1281734"/>
                  <a:pt x="1151809" y="1289329"/>
                  <a:pt x="1099231" y="1291666"/>
                </a:cubicBezTo>
                <a:cubicBezTo>
                  <a:pt x="1061842" y="1292834"/>
                  <a:pt x="1004590" y="1293418"/>
                  <a:pt x="927476" y="1293418"/>
                </a:cubicBezTo>
                <a:lnTo>
                  <a:pt x="732937" y="1293418"/>
                </a:lnTo>
                <a:lnTo>
                  <a:pt x="680359" y="1291666"/>
                </a:lnTo>
                <a:lnTo>
                  <a:pt x="680359" y="1293418"/>
                </a:lnTo>
                <a:cubicBezTo>
                  <a:pt x="688538" y="1294587"/>
                  <a:pt x="699930" y="1296632"/>
                  <a:pt x="714535" y="1299553"/>
                </a:cubicBezTo>
                <a:cubicBezTo>
                  <a:pt x="729140" y="1302473"/>
                  <a:pt x="741700" y="1303934"/>
                  <a:pt x="752216" y="1303934"/>
                </a:cubicBezTo>
                <a:cubicBezTo>
                  <a:pt x="772079" y="1305102"/>
                  <a:pt x="789313" y="1305394"/>
                  <a:pt x="803918" y="1304810"/>
                </a:cubicBezTo>
                <a:cubicBezTo>
                  <a:pt x="818523" y="1304226"/>
                  <a:pt x="831083" y="1303934"/>
                  <a:pt x="841599" y="1303934"/>
                </a:cubicBezTo>
                <a:lnTo>
                  <a:pt x="885413" y="1303934"/>
                </a:lnTo>
                <a:cubicBezTo>
                  <a:pt x="967201" y="1303934"/>
                  <a:pt x="1028543" y="1302766"/>
                  <a:pt x="1069437" y="1300429"/>
                </a:cubicBezTo>
                <a:cubicBezTo>
                  <a:pt x="1122014" y="1300429"/>
                  <a:pt x="1178097" y="1291082"/>
                  <a:pt x="1237686" y="1272387"/>
                </a:cubicBezTo>
                <a:cubicBezTo>
                  <a:pt x="1238854" y="1272387"/>
                  <a:pt x="1240023" y="1270635"/>
                  <a:pt x="1241191" y="1267129"/>
                </a:cubicBezTo>
                <a:close/>
                <a:moveTo>
                  <a:pt x="694380" y="0"/>
                </a:moveTo>
                <a:cubicBezTo>
                  <a:pt x="710738" y="0"/>
                  <a:pt x="727680" y="1752"/>
                  <a:pt x="745205" y="5257"/>
                </a:cubicBezTo>
                <a:cubicBezTo>
                  <a:pt x="755721" y="6426"/>
                  <a:pt x="764484" y="10223"/>
                  <a:pt x="771494" y="16649"/>
                </a:cubicBezTo>
                <a:cubicBezTo>
                  <a:pt x="778505" y="23075"/>
                  <a:pt x="787268" y="32130"/>
                  <a:pt x="797784" y="43815"/>
                </a:cubicBezTo>
                <a:cubicBezTo>
                  <a:pt x="805962" y="54330"/>
                  <a:pt x="812973" y="59588"/>
                  <a:pt x="818815" y="59588"/>
                </a:cubicBezTo>
                <a:cubicBezTo>
                  <a:pt x="819983" y="59588"/>
                  <a:pt x="821151" y="60464"/>
                  <a:pt x="822320" y="62217"/>
                </a:cubicBezTo>
                <a:cubicBezTo>
                  <a:pt x="823488" y="63970"/>
                  <a:pt x="824072" y="65430"/>
                  <a:pt x="824072" y="66598"/>
                </a:cubicBezTo>
                <a:cubicBezTo>
                  <a:pt x="826409" y="77114"/>
                  <a:pt x="828746" y="95224"/>
                  <a:pt x="831083" y="120929"/>
                </a:cubicBezTo>
                <a:cubicBezTo>
                  <a:pt x="832251" y="130276"/>
                  <a:pt x="833712" y="139039"/>
                  <a:pt x="835464" y="147218"/>
                </a:cubicBezTo>
                <a:cubicBezTo>
                  <a:pt x="837217" y="155397"/>
                  <a:pt x="838677" y="164160"/>
                  <a:pt x="839846" y="173507"/>
                </a:cubicBezTo>
                <a:lnTo>
                  <a:pt x="855619" y="345262"/>
                </a:lnTo>
                <a:cubicBezTo>
                  <a:pt x="862630" y="444576"/>
                  <a:pt x="866719" y="520522"/>
                  <a:pt x="867888" y="573100"/>
                </a:cubicBezTo>
                <a:cubicBezTo>
                  <a:pt x="869056" y="594131"/>
                  <a:pt x="869640" y="625678"/>
                  <a:pt x="869640" y="667740"/>
                </a:cubicBezTo>
                <a:cubicBezTo>
                  <a:pt x="870809" y="681761"/>
                  <a:pt x="871393" y="703377"/>
                  <a:pt x="871393" y="732587"/>
                </a:cubicBezTo>
                <a:lnTo>
                  <a:pt x="873145" y="830732"/>
                </a:lnTo>
                <a:cubicBezTo>
                  <a:pt x="873145" y="835406"/>
                  <a:pt x="873729" y="837742"/>
                  <a:pt x="874898" y="837742"/>
                </a:cubicBezTo>
                <a:cubicBezTo>
                  <a:pt x="883077" y="845921"/>
                  <a:pt x="887166" y="855268"/>
                  <a:pt x="887166" y="865784"/>
                </a:cubicBezTo>
                <a:cubicBezTo>
                  <a:pt x="887166" y="875131"/>
                  <a:pt x="883661" y="884478"/>
                  <a:pt x="876651" y="893826"/>
                </a:cubicBezTo>
                <a:cubicBezTo>
                  <a:pt x="873145" y="897331"/>
                  <a:pt x="869640" y="902297"/>
                  <a:pt x="866135" y="908723"/>
                </a:cubicBezTo>
                <a:cubicBezTo>
                  <a:pt x="862630" y="915149"/>
                  <a:pt x="858540" y="920115"/>
                  <a:pt x="853867" y="923620"/>
                </a:cubicBezTo>
                <a:cubicBezTo>
                  <a:pt x="850361" y="925957"/>
                  <a:pt x="846856" y="929754"/>
                  <a:pt x="843351" y="935012"/>
                </a:cubicBezTo>
                <a:cubicBezTo>
                  <a:pt x="839846" y="940270"/>
                  <a:pt x="836925" y="944067"/>
                  <a:pt x="834588" y="946404"/>
                </a:cubicBezTo>
                <a:cubicBezTo>
                  <a:pt x="826409" y="954582"/>
                  <a:pt x="821151" y="959256"/>
                  <a:pt x="818815" y="960424"/>
                </a:cubicBezTo>
                <a:cubicBezTo>
                  <a:pt x="810636" y="965098"/>
                  <a:pt x="803625" y="964514"/>
                  <a:pt x="797784" y="958672"/>
                </a:cubicBezTo>
                <a:lnTo>
                  <a:pt x="794278" y="962177"/>
                </a:lnTo>
                <a:lnTo>
                  <a:pt x="796031" y="983208"/>
                </a:lnTo>
                <a:lnTo>
                  <a:pt x="794278" y="983208"/>
                </a:lnTo>
                <a:cubicBezTo>
                  <a:pt x="790773" y="979703"/>
                  <a:pt x="789021" y="977951"/>
                  <a:pt x="789021" y="977951"/>
                </a:cubicBezTo>
                <a:lnTo>
                  <a:pt x="778505" y="960424"/>
                </a:lnTo>
                <a:cubicBezTo>
                  <a:pt x="777336" y="958088"/>
                  <a:pt x="775876" y="956627"/>
                  <a:pt x="774123" y="956043"/>
                </a:cubicBezTo>
                <a:cubicBezTo>
                  <a:pt x="772371" y="955459"/>
                  <a:pt x="770910" y="955751"/>
                  <a:pt x="769742" y="956919"/>
                </a:cubicBezTo>
                <a:cubicBezTo>
                  <a:pt x="761563" y="960424"/>
                  <a:pt x="754553" y="962177"/>
                  <a:pt x="748711" y="962177"/>
                </a:cubicBezTo>
                <a:cubicBezTo>
                  <a:pt x="738195" y="962177"/>
                  <a:pt x="728264" y="956919"/>
                  <a:pt x="718917" y="946404"/>
                </a:cubicBezTo>
                <a:cubicBezTo>
                  <a:pt x="710738" y="934720"/>
                  <a:pt x="704896" y="928293"/>
                  <a:pt x="701390" y="927125"/>
                </a:cubicBezTo>
                <a:cubicBezTo>
                  <a:pt x="699054" y="924788"/>
                  <a:pt x="694380" y="923620"/>
                  <a:pt x="687370" y="923620"/>
                </a:cubicBezTo>
                <a:cubicBezTo>
                  <a:pt x="681528" y="925957"/>
                  <a:pt x="676854" y="924788"/>
                  <a:pt x="673349" y="920115"/>
                </a:cubicBezTo>
                <a:cubicBezTo>
                  <a:pt x="659328" y="897915"/>
                  <a:pt x="647644" y="876884"/>
                  <a:pt x="638297" y="857021"/>
                </a:cubicBezTo>
                <a:lnTo>
                  <a:pt x="603245" y="776401"/>
                </a:lnTo>
                <a:cubicBezTo>
                  <a:pt x="598571" y="767054"/>
                  <a:pt x="589224" y="743686"/>
                  <a:pt x="575203" y="706297"/>
                </a:cubicBezTo>
                <a:lnTo>
                  <a:pt x="538399" y="622173"/>
                </a:lnTo>
                <a:cubicBezTo>
                  <a:pt x="534894" y="610489"/>
                  <a:pt x="529636" y="600557"/>
                  <a:pt x="522625" y="592378"/>
                </a:cubicBezTo>
                <a:cubicBezTo>
                  <a:pt x="510941" y="704545"/>
                  <a:pt x="471216" y="832485"/>
                  <a:pt x="403449" y="976198"/>
                </a:cubicBezTo>
                <a:lnTo>
                  <a:pt x="406954" y="977951"/>
                </a:lnTo>
                <a:lnTo>
                  <a:pt x="427985" y="962177"/>
                </a:lnTo>
                <a:cubicBezTo>
                  <a:pt x="474721" y="928293"/>
                  <a:pt x="515615" y="907846"/>
                  <a:pt x="550667" y="900836"/>
                </a:cubicBezTo>
                <a:cubicBezTo>
                  <a:pt x="561182" y="897331"/>
                  <a:pt x="569361" y="895578"/>
                  <a:pt x="575203" y="895578"/>
                </a:cubicBezTo>
                <a:cubicBezTo>
                  <a:pt x="585719" y="895578"/>
                  <a:pt x="596234" y="903173"/>
                  <a:pt x="606750" y="918362"/>
                </a:cubicBezTo>
                <a:cubicBezTo>
                  <a:pt x="630118" y="947572"/>
                  <a:pt x="645891" y="988466"/>
                  <a:pt x="654070" y="1041044"/>
                </a:cubicBezTo>
                <a:cubicBezTo>
                  <a:pt x="655239" y="1049223"/>
                  <a:pt x="656407" y="1062660"/>
                  <a:pt x="657576" y="1081354"/>
                </a:cubicBezTo>
                <a:cubicBezTo>
                  <a:pt x="658744" y="1100048"/>
                  <a:pt x="662833" y="1116990"/>
                  <a:pt x="669844" y="1132179"/>
                </a:cubicBezTo>
                <a:cubicBezTo>
                  <a:pt x="686201" y="1170737"/>
                  <a:pt x="714827" y="1193520"/>
                  <a:pt x="755721" y="1200531"/>
                </a:cubicBezTo>
                <a:cubicBezTo>
                  <a:pt x="783763" y="1206373"/>
                  <a:pt x="825241" y="1209294"/>
                  <a:pt x="880156" y="1209294"/>
                </a:cubicBezTo>
                <a:lnTo>
                  <a:pt x="971291" y="1209294"/>
                </a:lnTo>
                <a:cubicBezTo>
                  <a:pt x="1012185" y="1209294"/>
                  <a:pt x="1042563" y="1208710"/>
                  <a:pt x="1062426" y="1207541"/>
                </a:cubicBezTo>
                <a:cubicBezTo>
                  <a:pt x="1076447" y="1207541"/>
                  <a:pt x="1088131" y="1206373"/>
                  <a:pt x="1097478" y="1204036"/>
                </a:cubicBezTo>
                <a:cubicBezTo>
                  <a:pt x="1095141" y="1201699"/>
                  <a:pt x="1093389" y="1199362"/>
                  <a:pt x="1092220" y="1197025"/>
                </a:cubicBezTo>
                <a:cubicBezTo>
                  <a:pt x="1091052" y="1194689"/>
                  <a:pt x="1089299" y="1192936"/>
                  <a:pt x="1086962" y="1191768"/>
                </a:cubicBezTo>
                <a:cubicBezTo>
                  <a:pt x="1077615" y="1180084"/>
                  <a:pt x="1071773" y="1165479"/>
                  <a:pt x="1069437" y="1147953"/>
                </a:cubicBezTo>
                <a:cubicBezTo>
                  <a:pt x="1067100" y="1130427"/>
                  <a:pt x="1065931" y="1119911"/>
                  <a:pt x="1065931" y="1116406"/>
                </a:cubicBezTo>
                <a:cubicBezTo>
                  <a:pt x="1056584" y="1059154"/>
                  <a:pt x="1050158" y="1008329"/>
                  <a:pt x="1046653" y="963930"/>
                </a:cubicBezTo>
                <a:lnTo>
                  <a:pt x="1046653" y="953414"/>
                </a:lnTo>
                <a:cubicBezTo>
                  <a:pt x="1046653" y="947572"/>
                  <a:pt x="1047821" y="937641"/>
                  <a:pt x="1050158" y="923620"/>
                </a:cubicBezTo>
                <a:lnTo>
                  <a:pt x="1085210" y="778154"/>
                </a:lnTo>
                <a:cubicBezTo>
                  <a:pt x="1087547" y="768807"/>
                  <a:pt x="1092220" y="753034"/>
                  <a:pt x="1099231" y="730834"/>
                </a:cubicBezTo>
                <a:cubicBezTo>
                  <a:pt x="1102736" y="723824"/>
                  <a:pt x="1105073" y="719734"/>
                  <a:pt x="1106241" y="718566"/>
                </a:cubicBezTo>
                <a:lnTo>
                  <a:pt x="1109746" y="722071"/>
                </a:lnTo>
                <a:cubicBezTo>
                  <a:pt x="1129609" y="762965"/>
                  <a:pt x="1166413" y="802690"/>
                  <a:pt x="1220160" y="841248"/>
                </a:cubicBezTo>
                <a:lnTo>
                  <a:pt x="1281501" y="879805"/>
                </a:lnTo>
                <a:cubicBezTo>
                  <a:pt x="1286175" y="883310"/>
                  <a:pt x="1290264" y="887399"/>
                  <a:pt x="1293769" y="892073"/>
                </a:cubicBezTo>
                <a:cubicBezTo>
                  <a:pt x="1304285" y="906094"/>
                  <a:pt x="1313048" y="918654"/>
                  <a:pt x="1320058" y="929754"/>
                </a:cubicBezTo>
                <a:cubicBezTo>
                  <a:pt x="1327068" y="940854"/>
                  <a:pt x="1332910" y="950493"/>
                  <a:pt x="1337584" y="958672"/>
                </a:cubicBezTo>
                <a:cubicBezTo>
                  <a:pt x="1344595" y="970356"/>
                  <a:pt x="1350437" y="986129"/>
                  <a:pt x="1355110" y="1005992"/>
                </a:cubicBezTo>
                <a:cubicBezTo>
                  <a:pt x="1360952" y="1027023"/>
                  <a:pt x="1366794" y="1055649"/>
                  <a:pt x="1372636" y="1091870"/>
                </a:cubicBezTo>
                <a:cubicBezTo>
                  <a:pt x="1373805" y="1095375"/>
                  <a:pt x="1374389" y="1100048"/>
                  <a:pt x="1374389" y="1105890"/>
                </a:cubicBezTo>
                <a:cubicBezTo>
                  <a:pt x="1374389" y="1117574"/>
                  <a:pt x="1370883" y="1128674"/>
                  <a:pt x="1363873" y="1139190"/>
                </a:cubicBezTo>
                <a:cubicBezTo>
                  <a:pt x="1360368" y="1145032"/>
                  <a:pt x="1354818" y="1154671"/>
                  <a:pt x="1347223" y="1168108"/>
                </a:cubicBezTo>
                <a:cubicBezTo>
                  <a:pt x="1339629" y="1181544"/>
                  <a:pt x="1331158" y="1192936"/>
                  <a:pt x="1321811" y="1202283"/>
                </a:cubicBezTo>
                <a:cubicBezTo>
                  <a:pt x="1318305" y="1208125"/>
                  <a:pt x="1312755" y="1215428"/>
                  <a:pt x="1305161" y="1224191"/>
                </a:cubicBezTo>
                <a:cubicBezTo>
                  <a:pt x="1297567" y="1232954"/>
                  <a:pt x="1291432" y="1240840"/>
                  <a:pt x="1286759" y="1247851"/>
                </a:cubicBezTo>
                <a:cubicBezTo>
                  <a:pt x="1284422" y="1251356"/>
                  <a:pt x="1280040" y="1253985"/>
                  <a:pt x="1273614" y="1255738"/>
                </a:cubicBezTo>
                <a:cubicBezTo>
                  <a:pt x="1267188" y="1257490"/>
                  <a:pt x="1262807" y="1258951"/>
                  <a:pt x="1260470" y="1260119"/>
                </a:cubicBezTo>
                <a:cubicBezTo>
                  <a:pt x="1253459" y="1262456"/>
                  <a:pt x="1249954" y="1265961"/>
                  <a:pt x="1249954" y="1270635"/>
                </a:cubicBezTo>
                <a:cubicBezTo>
                  <a:pt x="1249954" y="1275308"/>
                  <a:pt x="1248786" y="1278229"/>
                  <a:pt x="1246449" y="1279398"/>
                </a:cubicBezTo>
                <a:cubicBezTo>
                  <a:pt x="1244112" y="1280566"/>
                  <a:pt x="1240607" y="1281150"/>
                  <a:pt x="1235933" y="1281150"/>
                </a:cubicBezTo>
                <a:lnTo>
                  <a:pt x="1232428" y="1281150"/>
                </a:lnTo>
                <a:cubicBezTo>
                  <a:pt x="1227755" y="1281150"/>
                  <a:pt x="1220160" y="1282903"/>
                  <a:pt x="1209644" y="1286408"/>
                </a:cubicBezTo>
                <a:cubicBezTo>
                  <a:pt x="1162908" y="1300429"/>
                  <a:pt x="1114420" y="1307439"/>
                  <a:pt x="1064179" y="1307439"/>
                </a:cubicBezTo>
                <a:cubicBezTo>
                  <a:pt x="1024453" y="1308608"/>
                  <a:pt x="963696" y="1309192"/>
                  <a:pt x="881908" y="1309192"/>
                </a:cubicBezTo>
                <a:lnTo>
                  <a:pt x="785515" y="1310944"/>
                </a:lnTo>
                <a:cubicBezTo>
                  <a:pt x="731769" y="1310944"/>
                  <a:pt x="678607" y="1299260"/>
                  <a:pt x="626029" y="1275892"/>
                </a:cubicBezTo>
                <a:cubicBezTo>
                  <a:pt x="619018" y="1272387"/>
                  <a:pt x="610547" y="1267714"/>
                  <a:pt x="600616" y="1261872"/>
                </a:cubicBezTo>
                <a:cubicBezTo>
                  <a:pt x="590685" y="1256030"/>
                  <a:pt x="582798" y="1251356"/>
                  <a:pt x="576956" y="1247851"/>
                </a:cubicBezTo>
                <a:cubicBezTo>
                  <a:pt x="571114" y="1244346"/>
                  <a:pt x="565272" y="1241425"/>
                  <a:pt x="559430" y="1239088"/>
                </a:cubicBezTo>
                <a:cubicBezTo>
                  <a:pt x="553588" y="1236751"/>
                  <a:pt x="547746" y="1233830"/>
                  <a:pt x="541904" y="1230325"/>
                </a:cubicBezTo>
                <a:cubicBezTo>
                  <a:pt x="504515" y="1202283"/>
                  <a:pt x="485821" y="1163726"/>
                  <a:pt x="485821" y="1114653"/>
                </a:cubicBezTo>
                <a:cubicBezTo>
                  <a:pt x="485821" y="1071423"/>
                  <a:pt x="495752" y="1028776"/>
                  <a:pt x="515615" y="986713"/>
                </a:cubicBezTo>
                <a:cubicBezTo>
                  <a:pt x="529636" y="962177"/>
                  <a:pt x="542488" y="936472"/>
                  <a:pt x="554172" y="909599"/>
                </a:cubicBezTo>
                <a:lnTo>
                  <a:pt x="534894" y="914857"/>
                </a:lnTo>
                <a:cubicBezTo>
                  <a:pt x="494000" y="930046"/>
                  <a:pt x="460116" y="951077"/>
                  <a:pt x="433243" y="977951"/>
                </a:cubicBezTo>
                <a:cubicBezTo>
                  <a:pt x="428569" y="980287"/>
                  <a:pt x="423311" y="984377"/>
                  <a:pt x="417469" y="990219"/>
                </a:cubicBezTo>
                <a:cubicBezTo>
                  <a:pt x="411627" y="996061"/>
                  <a:pt x="406369" y="1000734"/>
                  <a:pt x="401696" y="1004239"/>
                </a:cubicBezTo>
                <a:cubicBezTo>
                  <a:pt x="384170" y="1018260"/>
                  <a:pt x="368689" y="1035494"/>
                  <a:pt x="355252" y="1055941"/>
                </a:cubicBezTo>
                <a:cubicBezTo>
                  <a:pt x="341815" y="1076388"/>
                  <a:pt x="332760" y="1090701"/>
                  <a:pt x="328087" y="1098880"/>
                </a:cubicBezTo>
                <a:cubicBezTo>
                  <a:pt x="316403" y="1116406"/>
                  <a:pt x="305303" y="1129842"/>
                  <a:pt x="294787" y="1139190"/>
                </a:cubicBezTo>
                <a:cubicBezTo>
                  <a:pt x="283103" y="1152042"/>
                  <a:pt x="263825" y="1171321"/>
                  <a:pt x="236952" y="1197025"/>
                </a:cubicBezTo>
                <a:cubicBezTo>
                  <a:pt x="210078" y="1222730"/>
                  <a:pt x="193721" y="1236751"/>
                  <a:pt x="187879" y="1239088"/>
                </a:cubicBezTo>
                <a:lnTo>
                  <a:pt x="142311" y="1253109"/>
                </a:lnTo>
                <a:cubicBezTo>
                  <a:pt x="89733" y="1268298"/>
                  <a:pt x="64028" y="1275308"/>
                  <a:pt x="65197" y="1274140"/>
                </a:cubicBezTo>
                <a:cubicBezTo>
                  <a:pt x="61692" y="1272971"/>
                  <a:pt x="57602" y="1271803"/>
                  <a:pt x="52929" y="1270635"/>
                </a:cubicBezTo>
                <a:cubicBezTo>
                  <a:pt x="48255" y="1269466"/>
                  <a:pt x="44166" y="1269466"/>
                  <a:pt x="40660" y="1270635"/>
                </a:cubicBezTo>
                <a:cubicBezTo>
                  <a:pt x="38324" y="1271803"/>
                  <a:pt x="35110" y="1272095"/>
                  <a:pt x="31021" y="1271511"/>
                </a:cubicBezTo>
                <a:cubicBezTo>
                  <a:pt x="26932" y="1270927"/>
                  <a:pt x="23719" y="1270635"/>
                  <a:pt x="21382" y="1270635"/>
                </a:cubicBezTo>
                <a:cubicBezTo>
                  <a:pt x="13203" y="1260119"/>
                  <a:pt x="6777" y="1253109"/>
                  <a:pt x="2103" y="1249603"/>
                </a:cubicBezTo>
                <a:cubicBezTo>
                  <a:pt x="-4907" y="1253109"/>
                  <a:pt x="5608" y="1245514"/>
                  <a:pt x="33650" y="1226820"/>
                </a:cubicBezTo>
                <a:cubicBezTo>
                  <a:pt x="136469" y="1156716"/>
                  <a:pt x="187879" y="1118743"/>
                  <a:pt x="187879" y="1112901"/>
                </a:cubicBezTo>
                <a:cubicBezTo>
                  <a:pt x="187879" y="1105890"/>
                  <a:pt x="190216" y="1098880"/>
                  <a:pt x="194889" y="1091870"/>
                </a:cubicBezTo>
                <a:lnTo>
                  <a:pt x="221178" y="1049807"/>
                </a:lnTo>
                <a:cubicBezTo>
                  <a:pt x="238704" y="1024102"/>
                  <a:pt x="249220" y="1007745"/>
                  <a:pt x="252725" y="1000734"/>
                </a:cubicBezTo>
                <a:lnTo>
                  <a:pt x="347365" y="830732"/>
                </a:lnTo>
                <a:cubicBezTo>
                  <a:pt x="392933" y="739597"/>
                  <a:pt x="429738" y="672998"/>
                  <a:pt x="457779" y="630936"/>
                </a:cubicBezTo>
                <a:lnTo>
                  <a:pt x="506852" y="553821"/>
                </a:lnTo>
                <a:cubicBezTo>
                  <a:pt x="512694" y="543306"/>
                  <a:pt x="523794" y="538048"/>
                  <a:pt x="540151" y="538048"/>
                </a:cubicBezTo>
                <a:cubicBezTo>
                  <a:pt x="541320" y="538048"/>
                  <a:pt x="542488" y="538924"/>
                  <a:pt x="543657" y="540677"/>
                </a:cubicBezTo>
                <a:cubicBezTo>
                  <a:pt x="544825" y="542429"/>
                  <a:pt x="545409" y="543890"/>
                  <a:pt x="545409" y="545058"/>
                </a:cubicBezTo>
                <a:cubicBezTo>
                  <a:pt x="545409" y="557911"/>
                  <a:pt x="548330" y="569010"/>
                  <a:pt x="554172" y="578358"/>
                </a:cubicBezTo>
                <a:cubicBezTo>
                  <a:pt x="560014" y="587705"/>
                  <a:pt x="569946" y="599973"/>
                  <a:pt x="583966" y="615162"/>
                </a:cubicBezTo>
                <a:cubicBezTo>
                  <a:pt x="613176" y="642035"/>
                  <a:pt x="641802" y="664235"/>
                  <a:pt x="669844" y="681761"/>
                </a:cubicBezTo>
                <a:lnTo>
                  <a:pt x="680359" y="687019"/>
                </a:lnTo>
                <a:lnTo>
                  <a:pt x="680359" y="676503"/>
                </a:lnTo>
                <a:lnTo>
                  <a:pt x="690875" y="427634"/>
                </a:lnTo>
                <a:lnTo>
                  <a:pt x="694380" y="378561"/>
                </a:lnTo>
                <a:cubicBezTo>
                  <a:pt x="696717" y="331825"/>
                  <a:pt x="699054" y="296773"/>
                  <a:pt x="701390" y="273405"/>
                </a:cubicBezTo>
                <a:cubicBezTo>
                  <a:pt x="703727" y="250037"/>
                  <a:pt x="706064" y="232511"/>
                  <a:pt x="708401" y="220827"/>
                </a:cubicBezTo>
                <a:lnTo>
                  <a:pt x="715411" y="145465"/>
                </a:lnTo>
                <a:lnTo>
                  <a:pt x="715411" y="131445"/>
                </a:lnTo>
                <a:cubicBezTo>
                  <a:pt x="715411" y="115087"/>
                  <a:pt x="714827" y="102235"/>
                  <a:pt x="713659" y="92887"/>
                </a:cubicBezTo>
                <a:cubicBezTo>
                  <a:pt x="713659" y="78867"/>
                  <a:pt x="717748" y="68351"/>
                  <a:pt x="725927" y="61341"/>
                </a:cubicBezTo>
                <a:cubicBezTo>
                  <a:pt x="728264" y="59004"/>
                  <a:pt x="729432" y="56667"/>
                  <a:pt x="729432" y="54330"/>
                </a:cubicBezTo>
                <a:cubicBezTo>
                  <a:pt x="729432" y="51993"/>
                  <a:pt x="728264" y="48780"/>
                  <a:pt x="725927" y="44691"/>
                </a:cubicBezTo>
                <a:cubicBezTo>
                  <a:pt x="723590" y="40602"/>
                  <a:pt x="721838" y="36804"/>
                  <a:pt x="720669" y="33299"/>
                </a:cubicBezTo>
                <a:cubicBezTo>
                  <a:pt x="718332" y="25120"/>
                  <a:pt x="714243" y="20447"/>
                  <a:pt x="708401" y="19278"/>
                </a:cubicBezTo>
                <a:cubicBezTo>
                  <a:pt x="704896" y="18110"/>
                  <a:pt x="699054" y="17526"/>
                  <a:pt x="690875" y="17526"/>
                </a:cubicBezTo>
                <a:cubicBezTo>
                  <a:pt x="672180" y="17526"/>
                  <a:pt x="654654" y="22783"/>
                  <a:pt x="638297" y="33299"/>
                </a:cubicBezTo>
                <a:cubicBezTo>
                  <a:pt x="609087" y="47320"/>
                  <a:pt x="579877" y="64262"/>
                  <a:pt x="550667" y="84124"/>
                </a:cubicBezTo>
                <a:cubicBezTo>
                  <a:pt x="519120" y="108661"/>
                  <a:pt x="495168" y="130860"/>
                  <a:pt x="478810" y="150723"/>
                </a:cubicBezTo>
                <a:cubicBezTo>
                  <a:pt x="457779" y="170586"/>
                  <a:pt x="438501" y="193954"/>
                  <a:pt x="420974" y="220827"/>
                </a:cubicBezTo>
                <a:cubicBezTo>
                  <a:pt x="390596" y="272237"/>
                  <a:pt x="368981" y="310794"/>
                  <a:pt x="356128" y="336499"/>
                </a:cubicBezTo>
                <a:cubicBezTo>
                  <a:pt x="339771" y="378561"/>
                  <a:pt x="329255" y="409524"/>
                  <a:pt x="324582" y="429387"/>
                </a:cubicBezTo>
                <a:cubicBezTo>
                  <a:pt x="314066" y="476123"/>
                  <a:pt x="308808" y="525195"/>
                  <a:pt x="308808" y="576605"/>
                </a:cubicBezTo>
                <a:cubicBezTo>
                  <a:pt x="308808" y="610489"/>
                  <a:pt x="305303" y="662482"/>
                  <a:pt x="298293" y="732587"/>
                </a:cubicBezTo>
                <a:cubicBezTo>
                  <a:pt x="294787" y="767638"/>
                  <a:pt x="288361" y="809117"/>
                  <a:pt x="279014" y="857021"/>
                </a:cubicBezTo>
                <a:cubicBezTo>
                  <a:pt x="275509" y="876884"/>
                  <a:pt x="261488" y="899083"/>
                  <a:pt x="236952" y="923620"/>
                </a:cubicBezTo>
                <a:cubicBezTo>
                  <a:pt x="234615" y="923620"/>
                  <a:pt x="232278" y="925957"/>
                  <a:pt x="229941" y="930630"/>
                </a:cubicBezTo>
                <a:cubicBezTo>
                  <a:pt x="222931" y="941146"/>
                  <a:pt x="215336" y="948741"/>
                  <a:pt x="207157" y="953414"/>
                </a:cubicBezTo>
                <a:cubicBezTo>
                  <a:pt x="203652" y="953414"/>
                  <a:pt x="200439" y="955459"/>
                  <a:pt x="197518" y="959548"/>
                </a:cubicBezTo>
                <a:cubicBezTo>
                  <a:pt x="194597" y="963637"/>
                  <a:pt x="192552" y="966266"/>
                  <a:pt x="191384" y="967435"/>
                </a:cubicBezTo>
                <a:cubicBezTo>
                  <a:pt x="191384" y="967435"/>
                  <a:pt x="190216" y="970940"/>
                  <a:pt x="187879" y="977951"/>
                </a:cubicBezTo>
                <a:lnTo>
                  <a:pt x="184374" y="970940"/>
                </a:lnTo>
                <a:lnTo>
                  <a:pt x="173858" y="942898"/>
                </a:lnTo>
                <a:lnTo>
                  <a:pt x="154579" y="949909"/>
                </a:lnTo>
                <a:cubicBezTo>
                  <a:pt x="152242" y="951077"/>
                  <a:pt x="148737" y="951661"/>
                  <a:pt x="144064" y="951661"/>
                </a:cubicBezTo>
                <a:cubicBezTo>
                  <a:pt x="133548" y="951661"/>
                  <a:pt x="125954" y="948156"/>
                  <a:pt x="121280" y="941146"/>
                </a:cubicBezTo>
                <a:cubicBezTo>
                  <a:pt x="116606" y="938809"/>
                  <a:pt x="114270" y="935888"/>
                  <a:pt x="114270" y="932383"/>
                </a:cubicBezTo>
                <a:cubicBezTo>
                  <a:pt x="107259" y="927709"/>
                  <a:pt x="101417" y="921867"/>
                  <a:pt x="96744" y="914857"/>
                </a:cubicBezTo>
                <a:cubicBezTo>
                  <a:pt x="94407" y="914857"/>
                  <a:pt x="91486" y="916025"/>
                  <a:pt x="87981" y="918362"/>
                </a:cubicBezTo>
                <a:cubicBezTo>
                  <a:pt x="84475" y="920699"/>
                  <a:pt x="82139" y="921283"/>
                  <a:pt x="80970" y="920115"/>
                </a:cubicBezTo>
                <a:cubicBezTo>
                  <a:pt x="79802" y="918946"/>
                  <a:pt x="77173" y="915733"/>
                  <a:pt x="73083" y="910475"/>
                </a:cubicBezTo>
                <a:cubicBezTo>
                  <a:pt x="68994" y="905217"/>
                  <a:pt x="66949" y="900252"/>
                  <a:pt x="66949" y="895578"/>
                </a:cubicBezTo>
                <a:cubicBezTo>
                  <a:pt x="65781" y="885063"/>
                  <a:pt x="65197" y="869289"/>
                  <a:pt x="65197" y="848258"/>
                </a:cubicBezTo>
                <a:cubicBezTo>
                  <a:pt x="65197" y="833069"/>
                  <a:pt x="65781" y="821969"/>
                  <a:pt x="66949" y="814959"/>
                </a:cubicBezTo>
                <a:cubicBezTo>
                  <a:pt x="69286" y="784580"/>
                  <a:pt x="73960" y="744855"/>
                  <a:pt x="80970" y="695782"/>
                </a:cubicBezTo>
                <a:lnTo>
                  <a:pt x="91486" y="639699"/>
                </a:lnTo>
                <a:cubicBezTo>
                  <a:pt x="96159" y="612825"/>
                  <a:pt x="99080" y="594131"/>
                  <a:pt x="100249" y="583615"/>
                </a:cubicBezTo>
                <a:lnTo>
                  <a:pt x="131796" y="389077"/>
                </a:lnTo>
                <a:cubicBezTo>
                  <a:pt x="141143" y="340004"/>
                  <a:pt x="146985" y="306705"/>
                  <a:pt x="149322" y="289179"/>
                </a:cubicBezTo>
                <a:cubicBezTo>
                  <a:pt x="150490" y="286842"/>
                  <a:pt x="150490" y="283921"/>
                  <a:pt x="149322" y="280416"/>
                </a:cubicBezTo>
                <a:cubicBezTo>
                  <a:pt x="148153" y="276911"/>
                  <a:pt x="147569" y="274574"/>
                  <a:pt x="147569" y="273405"/>
                </a:cubicBezTo>
                <a:cubicBezTo>
                  <a:pt x="140559" y="259384"/>
                  <a:pt x="128290" y="244779"/>
                  <a:pt x="110764" y="229590"/>
                </a:cubicBezTo>
                <a:lnTo>
                  <a:pt x="82723" y="206806"/>
                </a:lnTo>
                <a:cubicBezTo>
                  <a:pt x="80386" y="199796"/>
                  <a:pt x="79218" y="196291"/>
                  <a:pt x="79218" y="196291"/>
                </a:cubicBezTo>
                <a:cubicBezTo>
                  <a:pt x="81554" y="195122"/>
                  <a:pt x="84475" y="194538"/>
                  <a:pt x="87981" y="194538"/>
                </a:cubicBezTo>
                <a:cubicBezTo>
                  <a:pt x="96159" y="194538"/>
                  <a:pt x="104338" y="197459"/>
                  <a:pt x="112517" y="203301"/>
                </a:cubicBezTo>
                <a:lnTo>
                  <a:pt x="186126" y="257632"/>
                </a:lnTo>
                <a:cubicBezTo>
                  <a:pt x="221178" y="288010"/>
                  <a:pt x="245130" y="327152"/>
                  <a:pt x="257983" y="375056"/>
                </a:cubicBezTo>
                <a:cubicBezTo>
                  <a:pt x="259151" y="380898"/>
                  <a:pt x="260904" y="388201"/>
                  <a:pt x="263241" y="396964"/>
                </a:cubicBezTo>
                <a:cubicBezTo>
                  <a:pt x="265577" y="405727"/>
                  <a:pt x="267914" y="415950"/>
                  <a:pt x="270251" y="427634"/>
                </a:cubicBezTo>
                <a:cubicBezTo>
                  <a:pt x="273756" y="424129"/>
                  <a:pt x="277261" y="418871"/>
                  <a:pt x="280767" y="411861"/>
                </a:cubicBezTo>
                <a:cubicBezTo>
                  <a:pt x="314650" y="339420"/>
                  <a:pt x="359049" y="265226"/>
                  <a:pt x="413964" y="189280"/>
                </a:cubicBezTo>
                <a:cubicBezTo>
                  <a:pt x="472384" y="112166"/>
                  <a:pt x="536646" y="56083"/>
                  <a:pt x="606750" y="21031"/>
                </a:cubicBezTo>
                <a:cubicBezTo>
                  <a:pt x="634792" y="7010"/>
                  <a:pt x="664002" y="0"/>
                  <a:pt x="694380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800" dirty="0"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pic>
        <p:nvPicPr>
          <p:cNvPr id="10" name="图片 9" descr="QR 代码&#10;&#10;描述已自动生成">
            <a:extLst>
              <a:ext uri="{FF2B5EF4-FFF2-40B4-BE49-F238E27FC236}">
                <a16:creationId xmlns:a16="http://schemas.microsoft.com/office/drawing/2014/main" xmlns="" id="{6A2E948E-5AC8-42F0-A34C-6A2E6A900D3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0190" y="4136142"/>
            <a:ext cx="1531620" cy="1531620"/>
          </a:xfrm>
          <a:prstGeom prst="roundRect">
            <a:avLst>
              <a:gd name="adj" fmla="val 8707"/>
            </a:avLst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BEC9C3EA-88D5-470A-B605-D2BF56BEE347}"/>
              </a:ext>
            </a:extLst>
          </p:cNvPr>
          <p:cNvSpPr txBox="1"/>
          <p:nvPr/>
        </p:nvSpPr>
        <p:spPr>
          <a:xfrm>
            <a:off x="4811834" y="5869508"/>
            <a:ext cx="25683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latin typeface="OPPOSans M" panose="00020600040101010101" pitchFamily="18" charset="-122"/>
              </a:rPr>
              <a:t>扫码预约 下一次遇见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E69B3F4-2F91-4925-A695-B24FE4A88756}"/>
              </a:ext>
            </a:extLst>
          </p:cNvPr>
          <p:cNvPicPr>
            <a:picLocks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90EE45A0-32EE-4308-A07C-ADA3D08F3EC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140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7024" y="5034012"/>
            <a:ext cx="53313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u="sng" dirty="0">
                <a:hlinkClick r:id="rId2"/>
              </a:rPr>
              <a:t>稿定年终</a:t>
            </a:r>
            <a:r>
              <a:rPr lang="en-US" altLang="zh-CN" b="1" u="sng" dirty="0">
                <a:hlinkClick r:id="rId2"/>
              </a:rPr>
              <a:t>PPT</a:t>
            </a:r>
            <a:r>
              <a:rPr lang="zh-CN" altLang="en-US" b="1" u="sng" dirty="0">
                <a:hlinkClick r:id="rId2"/>
              </a:rPr>
              <a:t>模板</a:t>
            </a:r>
            <a:r>
              <a:rPr lang="zh-CN" altLang="en-US" b="1" u="sng" dirty="0" smtClean="0">
                <a:hlinkClick r:id="rId2"/>
              </a:rPr>
              <a:t>大赛</a:t>
            </a:r>
            <a:r>
              <a:rPr lang="zh-CN" altLang="en-US" b="1" u="sng" dirty="0" smtClean="0"/>
              <a:t>   易燃易爆   作品</a:t>
            </a:r>
            <a:endParaRPr lang="en-US" altLang="zh-CN" b="1" u="sng" dirty="0" smtClean="0"/>
          </a:p>
          <a:p>
            <a:endParaRPr lang="en-US" altLang="zh-CN" b="1" u="sng" dirty="0"/>
          </a:p>
          <a:p>
            <a:endParaRPr lang="en-US" altLang="zh-CN" b="1" u="sng" dirty="0" smtClean="0"/>
          </a:p>
          <a:p>
            <a:r>
              <a:rPr lang="en-US" altLang="zh-CN" b="1" u="sng" dirty="0" smtClean="0"/>
              <a:t>51PPT</a:t>
            </a:r>
            <a:r>
              <a:rPr lang="zh-CN" altLang="en-US" b="1" u="sng" dirty="0" smtClean="0"/>
              <a:t>模板网  </a:t>
            </a:r>
            <a:r>
              <a:rPr lang="en-US" altLang="zh-CN" b="1" u="sng" dirty="0" smtClean="0">
                <a:hlinkClick r:id="rId3"/>
              </a:rPr>
              <a:t>www.51pptmoban.com</a:t>
            </a:r>
            <a:r>
              <a:rPr lang="en-US" altLang="zh-CN" b="1" u="sng" dirty="0" smtClean="0"/>
              <a:t>   </a:t>
            </a:r>
            <a:r>
              <a:rPr lang="zh-CN" altLang="en-US" b="1" u="sng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92535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210EBB4-E693-4012-BD6D-996044AF2313}"/>
              </a:ext>
            </a:extLst>
          </p:cNvPr>
          <p:cNvSpPr/>
          <p:nvPr/>
        </p:nvSpPr>
        <p:spPr>
          <a:xfrm>
            <a:off x="-3" y="0"/>
            <a:ext cx="12192000" cy="6857999"/>
          </a:xfrm>
          <a:prstGeom prst="rect">
            <a:avLst/>
          </a:prstGeom>
          <a:solidFill>
            <a:srgbClr val="1012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485A51F8-C15D-423C-973D-68C6259A94C2}"/>
              </a:ext>
            </a:extLst>
          </p:cNvPr>
          <p:cNvGrpSpPr/>
          <p:nvPr/>
        </p:nvGrpSpPr>
        <p:grpSpPr>
          <a:xfrm>
            <a:off x="4774499" y="501344"/>
            <a:ext cx="4511943" cy="1928348"/>
            <a:chOff x="6117772" y="180711"/>
            <a:chExt cx="4511943" cy="1928348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E51393DA-EFD1-479F-9F92-A1ED0A60940F}"/>
                </a:ext>
              </a:extLst>
            </p:cNvPr>
            <p:cNvGrpSpPr/>
            <p:nvPr/>
          </p:nvGrpSpPr>
          <p:grpSpPr>
            <a:xfrm>
              <a:off x="6117772" y="180711"/>
              <a:ext cx="4511943" cy="1928348"/>
              <a:chOff x="6095999" y="-51398"/>
              <a:chExt cx="4511943" cy="1928348"/>
            </a:xfrm>
          </p:grpSpPr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xmlns="" id="{64F97820-D05E-4F87-8061-C0CB7A4E88CB}"/>
                  </a:ext>
                </a:extLst>
              </p:cNvPr>
              <p:cNvSpPr txBox="1"/>
              <p:nvPr/>
            </p:nvSpPr>
            <p:spPr>
              <a:xfrm>
                <a:off x="6095999" y="-51398"/>
                <a:ext cx="1667123" cy="192834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dist">
                  <a:lnSpc>
                    <a:spcPct val="150000"/>
                  </a:lnSpc>
                </a:pPr>
                <a:r>
                  <a:rPr lang="en-US" altLang="zh-CN" sz="8800" dirty="0">
                    <a:ln>
                      <a:gradFill flip="none" rotWithShape="1">
                        <a:gsLst>
                          <a:gs pos="31000">
                            <a:schemeClr val="accent1">
                              <a:lumMod val="5000"/>
                              <a:lumOff val="95000"/>
                              <a:alpha val="20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75000"/>
                            </a:schemeClr>
                          </a:gs>
                        </a:gsLst>
                        <a:lin ang="16200000" scaled="1"/>
                        <a:tileRect/>
                      </a:gradFill>
                    </a:ln>
                    <a:noFill/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01</a:t>
                </a:r>
                <a:endParaRPr lang="zh-CN" altLang="en-US" sz="8800" dirty="0">
                  <a:ln>
                    <a:gradFill flip="none" rotWithShape="1">
                      <a:gsLst>
                        <a:gs pos="31000">
                          <a:schemeClr val="accent1">
                            <a:lumMod val="5000"/>
                            <a:lumOff val="95000"/>
                            <a:alpha val="2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16200000" scaled="1"/>
                      <a:tileRect/>
                    </a:gradFill>
                  </a:ln>
                  <a:noFill/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xmlns="" id="{63DAD1BC-DD31-48C8-B194-1B96EB73797B}"/>
                  </a:ext>
                </a:extLst>
              </p:cNvPr>
              <p:cNvSpPr txBox="1"/>
              <p:nvPr/>
            </p:nvSpPr>
            <p:spPr>
              <a:xfrm>
                <a:off x="7945951" y="517728"/>
                <a:ext cx="2661991" cy="8434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3600" dirty="0">
                    <a:gradFill>
                      <a:gsLst>
                        <a:gs pos="31000">
                          <a:schemeClr val="accent1">
                            <a:lumMod val="5000"/>
                            <a:lumOff val="95000"/>
                            <a:alpha val="2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16200000" scaled="1"/>
                    </a:gra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工作概述</a:t>
                </a:r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D6476E1A-A345-41CA-99AC-45657D7DF420}"/>
                </a:ext>
              </a:extLst>
            </p:cNvPr>
            <p:cNvSpPr txBox="1"/>
            <p:nvPr/>
          </p:nvSpPr>
          <p:spPr>
            <a:xfrm>
              <a:off x="7979230" y="1280569"/>
              <a:ext cx="2004951" cy="467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en-US" altLang="zh-CN" dirty="0">
                  <a:gradFill>
                    <a:gsLst>
                      <a:gs pos="31000">
                        <a:schemeClr val="accent1">
                          <a:lumMod val="5000"/>
                          <a:lumOff val="95000"/>
                          <a:alpha val="20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162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Work summary</a:t>
              </a:r>
              <a:endParaRPr lang="zh-CN" altLang="en-US" dirty="0">
                <a:gradFill>
                  <a:gsLst>
                    <a:gs pos="31000">
                      <a:schemeClr val="accent1">
                        <a:lumMod val="5000"/>
                        <a:lumOff val="95000"/>
                        <a:alpha val="20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6AA886E2-61AE-437E-A29B-BB515834BD04}"/>
              </a:ext>
            </a:extLst>
          </p:cNvPr>
          <p:cNvGrpSpPr/>
          <p:nvPr/>
        </p:nvGrpSpPr>
        <p:grpSpPr>
          <a:xfrm>
            <a:off x="4774499" y="1807690"/>
            <a:ext cx="4521840" cy="1928348"/>
            <a:chOff x="6107875" y="67984"/>
            <a:chExt cx="4521840" cy="1928348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E57B2F8E-4701-4ABB-B15D-42DDC82B9586}"/>
                </a:ext>
              </a:extLst>
            </p:cNvPr>
            <p:cNvGrpSpPr/>
            <p:nvPr/>
          </p:nvGrpSpPr>
          <p:grpSpPr>
            <a:xfrm>
              <a:off x="6107875" y="67984"/>
              <a:ext cx="4521840" cy="1928348"/>
              <a:chOff x="6086102" y="-164125"/>
              <a:chExt cx="4521840" cy="1928348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xmlns="" id="{C1209FC1-5789-41FE-A61F-BAD050A284A9}"/>
                  </a:ext>
                </a:extLst>
              </p:cNvPr>
              <p:cNvSpPr txBox="1"/>
              <p:nvPr/>
            </p:nvSpPr>
            <p:spPr>
              <a:xfrm>
                <a:off x="6086102" y="-164125"/>
                <a:ext cx="1859848" cy="192834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8800" dirty="0">
                    <a:ln>
                      <a:gradFill flip="none" rotWithShape="1">
                        <a:gsLst>
                          <a:gs pos="31000">
                            <a:schemeClr val="accent1">
                              <a:lumMod val="5000"/>
                              <a:lumOff val="95000"/>
                              <a:alpha val="20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75000"/>
                            </a:schemeClr>
                          </a:gs>
                        </a:gsLst>
                        <a:lin ang="16200000" scaled="1"/>
                        <a:tileRect/>
                      </a:gradFill>
                    </a:ln>
                    <a:noFill/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02</a:t>
                </a:r>
                <a:endParaRPr lang="zh-CN" altLang="en-US" sz="8800" dirty="0">
                  <a:ln>
                    <a:gradFill flip="none" rotWithShape="1">
                      <a:gsLst>
                        <a:gs pos="31000">
                          <a:schemeClr val="accent1">
                            <a:lumMod val="5000"/>
                            <a:lumOff val="95000"/>
                            <a:alpha val="2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16200000" scaled="1"/>
                      <a:tileRect/>
                    </a:gradFill>
                  </a:ln>
                  <a:noFill/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xmlns="" id="{3D33DE2D-C8D8-4736-91C1-BD2078D0D34D}"/>
                  </a:ext>
                </a:extLst>
              </p:cNvPr>
              <p:cNvSpPr txBox="1"/>
              <p:nvPr/>
            </p:nvSpPr>
            <p:spPr>
              <a:xfrm>
                <a:off x="7945951" y="418404"/>
                <a:ext cx="2661991" cy="8434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3600" dirty="0">
                    <a:gradFill>
                      <a:gsLst>
                        <a:gs pos="31000">
                          <a:schemeClr val="accent1">
                            <a:lumMod val="5000"/>
                            <a:lumOff val="95000"/>
                            <a:alpha val="2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16200000" scaled="1"/>
                    </a:gra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工作亮点</a:t>
                </a:r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13131227-35C7-439F-BBC3-0379D9DCA497}"/>
                </a:ext>
              </a:extLst>
            </p:cNvPr>
            <p:cNvSpPr txBox="1"/>
            <p:nvPr/>
          </p:nvSpPr>
          <p:spPr>
            <a:xfrm>
              <a:off x="7967725" y="1213008"/>
              <a:ext cx="2200892" cy="467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en-US" altLang="zh-CN" dirty="0">
                  <a:gradFill>
                    <a:gsLst>
                      <a:gs pos="31000">
                        <a:schemeClr val="accent1">
                          <a:lumMod val="5000"/>
                          <a:lumOff val="95000"/>
                          <a:alpha val="20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162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Work highlights</a:t>
              </a:r>
              <a:endParaRPr lang="zh-CN" altLang="en-US" dirty="0">
                <a:gradFill>
                  <a:gsLst>
                    <a:gs pos="31000">
                      <a:schemeClr val="accent1">
                        <a:lumMod val="5000"/>
                        <a:lumOff val="95000"/>
                        <a:alpha val="20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1CF9DCAB-EFF5-4A7E-BF53-6C57007BD86C}"/>
              </a:ext>
            </a:extLst>
          </p:cNvPr>
          <p:cNvGrpSpPr/>
          <p:nvPr/>
        </p:nvGrpSpPr>
        <p:grpSpPr>
          <a:xfrm>
            <a:off x="4774499" y="3114036"/>
            <a:ext cx="4452597" cy="1928348"/>
            <a:chOff x="6107875" y="50768"/>
            <a:chExt cx="4452597" cy="1928348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74FAFF09-45CF-44BB-9C8F-AD6866C67720}"/>
                </a:ext>
              </a:extLst>
            </p:cNvPr>
            <p:cNvGrpSpPr/>
            <p:nvPr/>
          </p:nvGrpSpPr>
          <p:grpSpPr>
            <a:xfrm>
              <a:off x="6107875" y="50768"/>
              <a:ext cx="4452597" cy="1928348"/>
              <a:chOff x="6086102" y="-181341"/>
              <a:chExt cx="4452597" cy="1928348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xmlns="" id="{9333907B-F647-4CD7-A3C0-6C4101CD25D3}"/>
                  </a:ext>
                </a:extLst>
              </p:cNvPr>
              <p:cNvSpPr txBox="1"/>
              <p:nvPr/>
            </p:nvSpPr>
            <p:spPr>
              <a:xfrm>
                <a:off x="6086102" y="-181341"/>
                <a:ext cx="1859848" cy="192834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8800" dirty="0">
                    <a:ln>
                      <a:gradFill flip="none" rotWithShape="1">
                        <a:gsLst>
                          <a:gs pos="31000">
                            <a:schemeClr val="accent1">
                              <a:lumMod val="5000"/>
                              <a:lumOff val="95000"/>
                              <a:alpha val="20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75000"/>
                            </a:schemeClr>
                          </a:gs>
                        </a:gsLst>
                        <a:lin ang="16200000" scaled="1"/>
                        <a:tileRect/>
                      </a:gradFill>
                    </a:ln>
                    <a:noFill/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03</a:t>
                </a:r>
                <a:endParaRPr lang="zh-CN" altLang="en-US" sz="8800" dirty="0">
                  <a:ln>
                    <a:gradFill flip="none" rotWithShape="1">
                      <a:gsLst>
                        <a:gs pos="31000">
                          <a:schemeClr val="accent1">
                            <a:lumMod val="5000"/>
                            <a:lumOff val="95000"/>
                            <a:alpha val="2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16200000" scaled="1"/>
                      <a:tileRect/>
                    </a:gradFill>
                  </a:ln>
                  <a:noFill/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xmlns="" id="{0E7E273A-C32C-47ED-86B6-F4C6ACEB65E1}"/>
                  </a:ext>
                </a:extLst>
              </p:cNvPr>
              <p:cNvSpPr txBox="1"/>
              <p:nvPr/>
            </p:nvSpPr>
            <p:spPr>
              <a:xfrm>
                <a:off x="7876708" y="440264"/>
                <a:ext cx="2661991" cy="8434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3600" dirty="0">
                    <a:gradFill>
                      <a:gsLst>
                        <a:gs pos="31000">
                          <a:schemeClr val="accent1">
                            <a:lumMod val="5000"/>
                            <a:lumOff val="95000"/>
                            <a:alpha val="2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16200000" scaled="1"/>
                    </a:gra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存在问题</a:t>
                </a:r>
              </a:p>
            </p:txBody>
          </p:sp>
        </p:grp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5CB5499A-3FAF-4230-93BC-564789EA098E}"/>
                </a:ext>
              </a:extLst>
            </p:cNvPr>
            <p:cNvSpPr txBox="1"/>
            <p:nvPr/>
          </p:nvSpPr>
          <p:spPr>
            <a:xfrm>
              <a:off x="7967725" y="1213008"/>
              <a:ext cx="2523504" cy="467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en-US" altLang="zh-CN" dirty="0">
                  <a:gradFill>
                    <a:gsLst>
                      <a:gs pos="31000">
                        <a:schemeClr val="accent1">
                          <a:lumMod val="5000"/>
                          <a:lumOff val="95000"/>
                          <a:alpha val="20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162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Existing problems</a:t>
              </a:r>
              <a:endParaRPr lang="zh-CN" altLang="en-US" dirty="0">
                <a:gradFill>
                  <a:gsLst>
                    <a:gs pos="31000">
                      <a:schemeClr val="accent1">
                        <a:lumMod val="5000"/>
                        <a:lumOff val="95000"/>
                        <a:alpha val="20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EC748B4B-0466-447D-88D1-8973CA293A98}"/>
              </a:ext>
            </a:extLst>
          </p:cNvPr>
          <p:cNvGrpSpPr/>
          <p:nvPr/>
        </p:nvGrpSpPr>
        <p:grpSpPr>
          <a:xfrm>
            <a:off x="4774499" y="4420383"/>
            <a:ext cx="4521839" cy="1928348"/>
            <a:chOff x="6107875" y="90298"/>
            <a:chExt cx="4521839" cy="1928348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B8CD225D-99CC-4596-ACD4-996F49A46315}"/>
                </a:ext>
              </a:extLst>
            </p:cNvPr>
            <p:cNvGrpSpPr/>
            <p:nvPr/>
          </p:nvGrpSpPr>
          <p:grpSpPr>
            <a:xfrm>
              <a:off x="6107875" y="90298"/>
              <a:ext cx="4521839" cy="1928348"/>
              <a:chOff x="6086102" y="-141811"/>
              <a:chExt cx="4521839" cy="1928348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xmlns="" id="{A777302D-66F0-42B0-9627-231E3380B038}"/>
                  </a:ext>
                </a:extLst>
              </p:cNvPr>
              <p:cNvSpPr txBox="1"/>
              <p:nvPr/>
            </p:nvSpPr>
            <p:spPr>
              <a:xfrm>
                <a:off x="6086102" y="-141811"/>
                <a:ext cx="1859848" cy="192834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8800" dirty="0">
                    <a:ln>
                      <a:gradFill flip="none" rotWithShape="1">
                        <a:gsLst>
                          <a:gs pos="31000">
                            <a:schemeClr val="accent1">
                              <a:lumMod val="5000"/>
                              <a:lumOff val="95000"/>
                              <a:alpha val="20000"/>
                            </a:schemeClr>
                          </a:gs>
                          <a:gs pos="74000">
                            <a:schemeClr val="accent1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accent1">
                              <a:lumMod val="75000"/>
                            </a:schemeClr>
                          </a:gs>
                        </a:gsLst>
                        <a:lin ang="16200000" scaled="1"/>
                        <a:tileRect/>
                      </a:gradFill>
                    </a:ln>
                    <a:noFill/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04</a:t>
                </a:r>
                <a:endParaRPr lang="zh-CN" altLang="en-US" sz="8800" dirty="0">
                  <a:ln>
                    <a:gradFill flip="none" rotWithShape="1">
                      <a:gsLst>
                        <a:gs pos="31000">
                          <a:schemeClr val="accent1">
                            <a:lumMod val="5000"/>
                            <a:lumOff val="95000"/>
                            <a:alpha val="2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16200000" scaled="1"/>
                      <a:tileRect/>
                    </a:gradFill>
                  </a:ln>
                  <a:noFill/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xmlns="" id="{CC5A7390-EB41-4DAC-BCF5-D028CD14B2CE}"/>
                  </a:ext>
                </a:extLst>
              </p:cNvPr>
              <p:cNvSpPr txBox="1"/>
              <p:nvPr/>
            </p:nvSpPr>
            <p:spPr>
              <a:xfrm>
                <a:off x="7945950" y="400645"/>
                <a:ext cx="2661991" cy="8434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3600" dirty="0">
                    <a:gradFill>
                      <a:gsLst>
                        <a:gs pos="31000">
                          <a:schemeClr val="accent1">
                            <a:lumMod val="5000"/>
                            <a:lumOff val="95000"/>
                            <a:alpha val="2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16200000" scaled="1"/>
                    </a:gra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未来规划</a:t>
                </a:r>
              </a:p>
            </p:txBody>
          </p:sp>
        </p:grp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9EE86CBB-F228-42C8-98F1-089FEE78EF93}"/>
                </a:ext>
              </a:extLst>
            </p:cNvPr>
            <p:cNvSpPr txBox="1"/>
            <p:nvPr/>
          </p:nvSpPr>
          <p:spPr>
            <a:xfrm>
              <a:off x="7967725" y="1213008"/>
              <a:ext cx="2523504" cy="467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en-US" altLang="zh-CN" dirty="0">
                  <a:gradFill>
                    <a:gsLst>
                      <a:gs pos="31000">
                        <a:schemeClr val="accent1">
                          <a:lumMod val="5000"/>
                          <a:lumOff val="95000"/>
                          <a:alpha val="20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162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Future planning</a:t>
              </a:r>
              <a:endParaRPr lang="zh-CN" altLang="en-US" dirty="0">
                <a:gradFill>
                  <a:gsLst>
                    <a:gs pos="31000">
                      <a:schemeClr val="accent1">
                        <a:lumMod val="5000"/>
                        <a:lumOff val="95000"/>
                        <a:alpha val="20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162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DD47CF2C-BDE0-4262-87CB-16AEB9BD7C87}"/>
              </a:ext>
            </a:extLst>
          </p:cNvPr>
          <p:cNvGrpSpPr/>
          <p:nvPr/>
        </p:nvGrpSpPr>
        <p:grpSpPr>
          <a:xfrm>
            <a:off x="-3830434" y="-8401"/>
            <a:ext cx="4729970" cy="6858000"/>
            <a:chOff x="-3" y="0"/>
            <a:chExt cx="472997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80F85575-E105-4871-844D-9C077B80FE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5463" t="146" r="18677" b="47690"/>
            <a:stretch/>
          </p:blipFill>
          <p:spPr>
            <a:xfrm rot="5400000">
              <a:off x="-1064018" y="1064015"/>
              <a:ext cx="6858000" cy="4729970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B91C5F28-EEB9-4DF8-9507-4F0B1E1DD2D2}"/>
                </a:ext>
              </a:extLst>
            </p:cNvPr>
            <p:cNvSpPr txBox="1"/>
            <p:nvPr/>
          </p:nvSpPr>
          <p:spPr>
            <a:xfrm>
              <a:off x="1066943" y="660546"/>
              <a:ext cx="1650670" cy="5146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500" dirty="0">
                  <a:solidFill>
                    <a:schemeClr val="bg1">
                      <a:lumMod val="9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目录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9592AAC6-6074-40DE-AB0A-23139F74203C}"/>
                </a:ext>
              </a:extLst>
            </p:cNvPr>
            <p:cNvSpPr txBox="1"/>
            <p:nvPr/>
          </p:nvSpPr>
          <p:spPr>
            <a:xfrm>
              <a:off x="1066942" y="3176492"/>
              <a:ext cx="1828719" cy="509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bg1">
                      <a:lumMod val="9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CONTENTS</a:t>
              </a:r>
              <a:endParaRPr lang="zh-CN" altLang="en-US" sz="2000" b="1" dirty="0">
                <a:solidFill>
                  <a:schemeClr val="bg1">
                    <a:lumMod val="9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0A64B3A2-1026-4C81-BDC3-68F7FED7CF8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40908" y="5081064"/>
            <a:ext cx="3551089" cy="1776936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5CDDD8CA-3BCC-4ABD-B659-F0222913A5C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0997" y="1199188"/>
            <a:ext cx="1250353" cy="1987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748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2.59259E-6 L 0.31406 0.00116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03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7B88D87-C2CB-45ED-82F4-A3B017075744}"/>
              </a:ext>
            </a:extLst>
          </p:cNvPr>
          <p:cNvSpPr/>
          <p:nvPr/>
        </p:nvSpPr>
        <p:spPr>
          <a:xfrm>
            <a:off x="-3" y="0"/>
            <a:ext cx="12192000" cy="6857999"/>
          </a:xfrm>
          <a:prstGeom prst="rect">
            <a:avLst/>
          </a:prstGeom>
          <a:solidFill>
            <a:srgbClr val="1012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F9CAC31-0CCC-40CC-A126-AAEE8A0C83F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936255"/>
            <a:ext cx="12192001" cy="4921744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A3A987D6-DA7C-4DEF-960E-1F0C5E63A9DE}"/>
              </a:ext>
            </a:extLst>
          </p:cNvPr>
          <p:cNvGrpSpPr/>
          <p:nvPr/>
        </p:nvGrpSpPr>
        <p:grpSpPr>
          <a:xfrm>
            <a:off x="2131402" y="664538"/>
            <a:ext cx="7618208" cy="3555717"/>
            <a:chOff x="2131402" y="1074113"/>
            <a:chExt cx="7618208" cy="3555717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6041148F-AB50-4372-AB76-E65838FAD063}"/>
                </a:ext>
              </a:extLst>
            </p:cNvPr>
            <p:cNvSpPr txBox="1"/>
            <p:nvPr/>
          </p:nvSpPr>
          <p:spPr>
            <a:xfrm>
              <a:off x="2131402" y="1074113"/>
              <a:ext cx="3127417" cy="35557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en-US" altLang="zh-CN" sz="16600" dirty="0">
                  <a:ln>
                    <a:gradFill flip="none" rotWithShape="1">
                      <a:gsLst>
                        <a:gs pos="31000">
                          <a:schemeClr val="accent1">
                            <a:lumMod val="5000"/>
                            <a:lumOff val="95000"/>
                            <a:alpha val="2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16200000" scaled="1"/>
                      <a:tileRect/>
                    </a:gradFill>
                  </a:ln>
                  <a:noFill/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16600" dirty="0">
                <a:ln>
                  <a:gradFill flip="none" rotWithShape="1">
                    <a:gsLst>
                      <a:gs pos="31000">
                        <a:schemeClr val="accent1">
                          <a:lumMod val="5000"/>
                          <a:lumOff val="95000"/>
                          <a:alpha val="20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16200000" scaled="1"/>
                    <a:tileRect/>
                  </a:gradFill>
                </a:ln>
                <a:noFill/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CC35AE0F-DE60-4E48-B21F-5B418BF48C9F}"/>
                </a:ext>
              </a:extLst>
            </p:cNvPr>
            <p:cNvSpPr txBox="1"/>
            <p:nvPr/>
          </p:nvSpPr>
          <p:spPr>
            <a:xfrm>
              <a:off x="5258819" y="1971249"/>
              <a:ext cx="4490791" cy="1761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0" dirty="0">
                  <a:solidFill>
                    <a:schemeClr val="bg1">
                      <a:lumMod val="9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工作概述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8CAD4ED6-3EAC-47C8-925A-1C228E8B64F8}"/>
                </a:ext>
              </a:extLst>
            </p:cNvPr>
            <p:cNvSpPr txBox="1"/>
            <p:nvPr/>
          </p:nvSpPr>
          <p:spPr>
            <a:xfrm>
              <a:off x="5342935" y="3433723"/>
              <a:ext cx="3682311" cy="509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en-US" altLang="zh-CN" sz="2000" dirty="0">
                  <a:solidFill>
                    <a:schemeClr val="bg1">
                      <a:lumMod val="9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Work summary</a:t>
              </a:r>
              <a:endParaRPr lang="zh-CN" altLang="en-US" sz="2000" dirty="0">
                <a:solidFill>
                  <a:schemeClr val="bg1">
                    <a:lumMod val="9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1071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E234869-BDD5-4AE5-B89D-D6081F2CCFA9}"/>
              </a:ext>
            </a:extLst>
          </p:cNvPr>
          <p:cNvSpPr/>
          <p:nvPr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rgbClr val="1012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A76707F9-460E-45B4-87AE-4E45A07A3609}"/>
              </a:ext>
            </a:extLst>
          </p:cNvPr>
          <p:cNvGrpSpPr/>
          <p:nvPr/>
        </p:nvGrpSpPr>
        <p:grpSpPr>
          <a:xfrm>
            <a:off x="620050" y="359245"/>
            <a:ext cx="4206593" cy="972540"/>
            <a:chOff x="620050" y="359245"/>
            <a:chExt cx="4206593" cy="972540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2BA88818-EDB9-42E7-A0F6-195B3C4E9423}"/>
                </a:ext>
              </a:extLst>
            </p:cNvPr>
            <p:cNvSpPr txBox="1"/>
            <p:nvPr/>
          </p:nvSpPr>
          <p:spPr>
            <a:xfrm>
              <a:off x="1736945" y="476250"/>
              <a:ext cx="3089698" cy="843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dirty="0">
                  <a:gradFill>
                    <a:gsLst>
                      <a:gs pos="26000">
                        <a:schemeClr val="accent1">
                          <a:lumMod val="5000"/>
                          <a:lumOff val="95000"/>
                          <a:alpha val="20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162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主要工作内容</a:t>
              </a: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FCE7F406-69FB-4B23-892E-87FCB1FFA983}"/>
                </a:ext>
              </a:extLst>
            </p:cNvPr>
            <p:cNvGrpSpPr/>
            <p:nvPr/>
          </p:nvGrpSpPr>
          <p:grpSpPr>
            <a:xfrm>
              <a:off x="620050" y="359245"/>
              <a:ext cx="1388335" cy="972540"/>
              <a:chOff x="620050" y="359245"/>
              <a:chExt cx="1388335" cy="972540"/>
            </a:xfrm>
          </p:grpSpPr>
          <p:pic>
            <p:nvPicPr>
              <p:cNvPr id="16" name="图片 15">
                <a:extLst>
                  <a:ext uri="{FF2B5EF4-FFF2-40B4-BE49-F238E27FC236}">
                    <a16:creationId xmlns:a16="http://schemas.microsoft.com/office/drawing/2014/main" xmlns="" id="{9F2DFCF4-282A-408F-9905-8AA96CEAB9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20050" y="359245"/>
                <a:ext cx="1116895" cy="972540"/>
              </a:xfrm>
              <a:prstGeom prst="rect">
                <a:avLst/>
              </a:prstGeom>
            </p:spPr>
          </p:pic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xmlns="" id="{0B381532-5F94-4840-9155-16658881F4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82491" y="359245"/>
                <a:ext cx="825894" cy="658732"/>
              </a:xfrm>
              <a:prstGeom prst="rect">
                <a:avLst/>
              </a:prstGeom>
            </p:spPr>
          </p:pic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102FED9B-8299-43EE-98F8-02475F2FBC5F}"/>
              </a:ext>
            </a:extLst>
          </p:cNvPr>
          <p:cNvGrpSpPr/>
          <p:nvPr/>
        </p:nvGrpSpPr>
        <p:grpSpPr>
          <a:xfrm>
            <a:off x="1412952" y="1963540"/>
            <a:ext cx="2663404" cy="1944869"/>
            <a:chOff x="1412952" y="1963540"/>
            <a:chExt cx="2663404" cy="1944869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447D9AEF-12F3-42A1-B40E-9448F7276414}"/>
                </a:ext>
              </a:extLst>
            </p:cNvPr>
            <p:cNvSpPr/>
            <p:nvPr/>
          </p:nvSpPr>
          <p:spPr>
            <a:xfrm>
              <a:off x="2008385" y="1963540"/>
              <a:ext cx="1472539" cy="1472539"/>
            </a:xfrm>
            <a:prstGeom prst="ellipse">
              <a:avLst/>
            </a:prstGeom>
            <a:noFill/>
            <a:ln w="47625">
              <a:gradFill flip="none" rotWithShape="1">
                <a:gsLst>
                  <a:gs pos="8000">
                    <a:srgbClr val="7EC7C8">
                      <a:alpha val="0"/>
                    </a:srgbClr>
                  </a:gs>
                  <a:gs pos="89000">
                    <a:srgbClr val="6380B8"/>
                  </a:gs>
                </a:gsLst>
                <a:lin ang="162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8F559D73-40D3-4EBD-BDF6-94DF50B4E5A3}"/>
                </a:ext>
              </a:extLst>
            </p:cNvPr>
            <p:cNvSpPr txBox="1"/>
            <p:nvPr/>
          </p:nvSpPr>
          <p:spPr>
            <a:xfrm>
              <a:off x="2339315" y="2344434"/>
              <a:ext cx="1233927" cy="5927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i="0" dirty="0">
                  <a:solidFill>
                    <a:schemeClr val="accent1">
                      <a:lumMod val="40000"/>
                      <a:lumOff val="60000"/>
                    </a:schemeClr>
                  </a:solidFill>
                  <a:effectLst/>
                  <a:latin typeface="OPPOSans B" panose="00020600040101010101" pitchFamily="18" charset="-122"/>
                </a:rPr>
                <a:t>选题</a:t>
              </a:r>
              <a:endParaRPr lang="zh-CN" altLang="en-US" sz="24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OPPOSans M" panose="00020600040101010101" pitchFamily="18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2D18953D-581F-4C77-AEDC-FDAB5885A066}"/>
                </a:ext>
              </a:extLst>
            </p:cNvPr>
            <p:cNvSpPr txBox="1"/>
            <p:nvPr/>
          </p:nvSpPr>
          <p:spPr>
            <a:xfrm>
              <a:off x="1412952" y="3113127"/>
              <a:ext cx="2663404" cy="7952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0" i="0" dirty="0">
                  <a:solidFill>
                    <a:schemeClr val="bg1"/>
                  </a:solidFill>
                  <a:effectLst/>
                  <a:latin typeface="OPPOSans M" panose="00020600040101010101" pitchFamily="18" charset="-122"/>
                </a:rPr>
                <a:t>选题规划</a:t>
              </a:r>
              <a:r>
                <a:rPr lang="zh-CN" altLang="en-US" sz="1600" dirty="0">
                  <a:solidFill>
                    <a:schemeClr val="bg1"/>
                  </a:solidFill>
                  <a:latin typeface="OPPOSans M" panose="00020600040101010101" pitchFamily="18" charset="-122"/>
                </a:rPr>
                <a:t/>
              </a:r>
              <a:br>
                <a:rPr lang="zh-CN" altLang="en-US" sz="1600" dirty="0">
                  <a:solidFill>
                    <a:schemeClr val="bg1"/>
                  </a:solidFill>
                  <a:latin typeface="OPPOSans M" panose="00020600040101010101" pitchFamily="18" charset="-122"/>
                </a:rPr>
              </a:br>
              <a:r>
                <a:rPr lang="zh-CN" altLang="en-US" sz="1600" b="0" i="0" dirty="0">
                  <a:solidFill>
                    <a:schemeClr val="bg1"/>
                  </a:solidFill>
                  <a:effectLst/>
                  <a:latin typeface="OPPOSans M" panose="00020600040101010101" pitchFamily="18" charset="-122"/>
                </a:rPr>
                <a:t>制定公众号内容定位</a:t>
              </a:r>
              <a:endParaRPr lang="zh-CN" altLang="en-US" sz="1600" dirty="0">
                <a:solidFill>
                  <a:schemeClr val="bg1"/>
                </a:solidFill>
                <a:latin typeface="OPPOSans M" panose="00020600040101010101" pitchFamily="18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1577DE1D-D3C8-4EEF-B6E2-7A100DE5D25F}"/>
              </a:ext>
            </a:extLst>
          </p:cNvPr>
          <p:cNvGrpSpPr/>
          <p:nvPr/>
        </p:nvGrpSpPr>
        <p:grpSpPr>
          <a:xfrm>
            <a:off x="4709927" y="1963540"/>
            <a:ext cx="2663404" cy="1729212"/>
            <a:chOff x="1412952" y="1963540"/>
            <a:chExt cx="2663404" cy="1729212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BB0B3A45-F068-4071-A1B7-6FF026B9009E}"/>
                </a:ext>
              </a:extLst>
            </p:cNvPr>
            <p:cNvSpPr/>
            <p:nvPr/>
          </p:nvSpPr>
          <p:spPr>
            <a:xfrm>
              <a:off x="2008385" y="1963540"/>
              <a:ext cx="1472539" cy="1472539"/>
            </a:xfrm>
            <a:prstGeom prst="ellipse">
              <a:avLst/>
            </a:prstGeom>
            <a:noFill/>
            <a:ln w="47625">
              <a:gradFill flip="none" rotWithShape="1">
                <a:gsLst>
                  <a:gs pos="8000">
                    <a:srgbClr val="7EC7C8">
                      <a:alpha val="0"/>
                    </a:srgbClr>
                  </a:gs>
                  <a:gs pos="89000">
                    <a:srgbClr val="6380B8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32DA5BFB-E4EB-474B-92BB-D661E0FE5D6B}"/>
                </a:ext>
              </a:extLst>
            </p:cNvPr>
            <p:cNvSpPr txBox="1"/>
            <p:nvPr/>
          </p:nvSpPr>
          <p:spPr>
            <a:xfrm>
              <a:off x="2372301" y="2346940"/>
              <a:ext cx="1233927" cy="5927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0" i="0" dirty="0">
                  <a:solidFill>
                    <a:schemeClr val="accent1">
                      <a:lumMod val="40000"/>
                      <a:lumOff val="60000"/>
                    </a:schemeClr>
                  </a:solidFill>
                  <a:effectLst/>
                  <a:latin typeface="OPPOSans B" panose="00020600040101010101" pitchFamily="18" charset="-122"/>
                </a:rPr>
                <a:t>编辑</a:t>
              </a:r>
              <a:endParaRPr lang="zh-CN" altLang="en-US" sz="24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OPPOSans M" panose="00020600040101010101" pitchFamily="18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50400BB6-07A7-4792-BA4C-A52C715446FD}"/>
                </a:ext>
              </a:extLst>
            </p:cNvPr>
            <p:cNvSpPr txBox="1"/>
            <p:nvPr/>
          </p:nvSpPr>
          <p:spPr>
            <a:xfrm>
              <a:off x="1412952" y="3266802"/>
              <a:ext cx="2663404" cy="425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0" i="0" dirty="0">
                  <a:solidFill>
                    <a:schemeClr val="bg1"/>
                  </a:solidFill>
                  <a:effectLst/>
                  <a:latin typeface="OPPOSans M" panose="00020600040101010101" pitchFamily="18" charset="-122"/>
                </a:rPr>
                <a:t>内容编写及编辑</a:t>
              </a:r>
              <a:endParaRPr lang="zh-CN" altLang="en-US" sz="1600" dirty="0">
                <a:solidFill>
                  <a:schemeClr val="bg1"/>
                </a:solidFill>
                <a:latin typeface="OPPOSans M" panose="00020600040101010101" pitchFamily="18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7C6AAF12-7DCC-41AA-9BD3-AAF6443C2F95}"/>
              </a:ext>
            </a:extLst>
          </p:cNvPr>
          <p:cNvGrpSpPr/>
          <p:nvPr/>
        </p:nvGrpSpPr>
        <p:grpSpPr>
          <a:xfrm>
            <a:off x="8006902" y="1963540"/>
            <a:ext cx="2663404" cy="1944869"/>
            <a:chOff x="1412952" y="1963540"/>
            <a:chExt cx="2663404" cy="1944869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2D8B696F-A9DB-4070-969E-A8528EAE2C72}"/>
                </a:ext>
              </a:extLst>
            </p:cNvPr>
            <p:cNvSpPr/>
            <p:nvPr/>
          </p:nvSpPr>
          <p:spPr>
            <a:xfrm>
              <a:off x="2008385" y="1963540"/>
              <a:ext cx="1472539" cy="1472539"/>
            </a:xfrm>
            <a:prstGeom prst="ellipse">
              <a:avLst/>
            </a:prstGeom>
            <a:noFill/>
            <a:ln w="47625">
              <a:gradFill flip="none" rotWithShape="1">
                <a:gsLst>
                  <a:gs pos="8000">
                    <a:srgbClr val="7EC7C8">
                      <a:alpha val="0"/>
                    </a:srgbClr>
                  </a:gs>
                  <a:gs pos="89000">
                    <a:srgbClr val="6380B8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58671BC6-D9FA-436F-B4CA-86EE2235BF7F}"/>
                </a:ext>
              </a:extLst>
            </p:cNvPr>
            <p:cNvSpPr txBox="1"/>
            <p:nvPr/>
          </p:nvSpPr>
          <p:spPr>
            <a:xfrm>
              <a:off x="2355738" y="2344434"/>
              <a:ext cx="1233927" cy="5927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OPPOSans B" panose="00020600040101010101" pitchFamily="18" charset="-122"/>
                </a:rPr>
                <a:t>运营</a:t>
              </a:r>
              <a:endParaRPr lang="zh-CN" altLang="en-US" sz="24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OPPOSans M" panose="00020600040101010101" pitchFamily="18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86CA4509-FF79-446E-8B3A-7C5A6644C73F}"/>
                </a:ext>
              </a:extLst>
            </p:cNvPr>
            <p:cNvSpPr txBox="1"/>
            <p:nvPr/>
          </p:nvSpPr>
          <p:spPr>
            <a:xfrm>
              <a:off x="1412952" y="3113127"/>
              <a:ext cx="2663404" cy="7952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0" i="0" dirty="0">
                  <a:solidFill>
                    <a:schemeClr val="bg1"/>
                  </a:solidFill>
                  <a:effectLst/>
                  <a:latin typeface="OPPOSans M" panose="00020600040101010101" pitchFamily="18" charset="-122"/>
                </a:rPr>
                <a:t>粉丝社群运营</a:t>
              </a:r>
              <a:r>
                <a:rPr lang="zh-CN" altLang="en-US" sz="1600" dirty="0">
                  <a:solidFill>
                    <a:schemeClr val="bg1"/>
                  </a:solidFill>
                  <a:latin typeface="OPPOSans M" panose="00020600040101010101" pitchFamily="18" charset="-122"/>
                </a:rPr>
                <a:t/>
              </a:r>
              <a:br>
                <a:rPr lang="zh-CN" altLang="en-US" sz="1600" dirty="0">
                  <a:solidFill>
                    <a:schemeClr val="bg1"/>
                  </a:solidFill>
                  <a:latin typeface="OPPOSans M" panose="00020600040101010101" pitchFamily="18" charset="-122"/>
                </a:rPr>
              </a:br>
              <a:r>
                <a:rPr lang="zh-CN" altLang="en-US" sz="1600" b="0" i="0" dirty="0">
                  <a:solidFill>
                    <a:schemeClr val="bg1"/>
                  </a:solidFill>
                  <a:effectLst/>
                  <a:latin typeface="OPPOSans M" panose="00020600040101010101" pitchFamily="18" charset="-122"/>
                </a:rPr>
                <a:t>达到转化目的</a:t>
              </a:r>
              <a:endParaRPr lang="zh-CN" altLang="en-US" sz="1600" dirty="0">
                <a:solidFill>
                  <a:schemeClr val="bg1"/>
                </a:solidFill>
                <a:latin typeface="OPPOSans M" panose="00020600040101010101" pitchFamily="18" charset="-122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74D8FBB6-75C3-4803-BA36-F6DC1B256683}"/>
              </a:ext>
            </a:extLst>
          </p:cNvPr>
          <p:cNvGrpSpPr/>
          <p:nvPr/>
        </p:nvGrpSpPr>
        <p:grpSpPr>
          <a:xfrm>
            <a:off x="3281794" y="3728214"/>
            <a:ext cx="2663404" cy="1708629"/>
            <a:chOff x="1412952" y="1963540"/>
            <a:chExt cx="2663404" cy="1708629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9AAB2DF6-F33E-4D80-B4B7-9F10C3BFA66D}"/>
                </a:ext>
              </a:extLst>
            </p:cNvPr>
            <p:cNvSpPr/>
            <p:nvPr/>
          </p:nvSpPr>
          <p:spPr>
            <a:xfrm>
              <a:off x="2008385" y="1963540"/>
              <a:ext cx="1472539" cy="1472539"/>
            </a:xfrm>
            <a:prstGeom prst="ellipse">
              <a:avLst/>
            </a:prstGeom>
            <a:noFill/>
            <a:ln w="47625">
              <a:gradFill flip="none" rotWithShape="1">
                <a:gsLst>
                  <a:gs pos="8000">
                    <a:srgbClr val="7EC7C8">
                      <a:alpha val="0"/>
                    </a:srgbClr>
                  </a:gs>
                  <a:gs pos="89000">
                    <a:srgbClr val="6380B8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BFF5B14E-26E3-4351-B19D-1051FC066222}"/>
                </a:ext>
              </a:extLst>
            </p:cNvPr>
            <p:cNvSpPr txBox="1"/>
            <p:nvPr/>
          </p:nvSpPr>
          <p:spPr>
            <a:xfrm>
              <a:off x="2340837" y="2339399"/>
              <a:ext cx="1233927" cy="5927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OPPOSans M" panose="00020600040101010101" pitchFamily="18" charset="-122"/>
                </a:rPr>
                <a:t>素材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02BCB0A8-B0CD-443E-97B7-287A052F2683}"/>
                </a:ext>
              </a:extLst>
            </p:cNvPr>
            <p:cNvSpPr txBox="1"/>
            <p:nvPr/>
          </p:nvSpPr>
          <p:spPr>
            <a:xfrm>
              <a:off x="1412952" y="3246219"/>
              <a:ext cx="2663404" cy="425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0" i="0" dirty="0">
                  <a:solidFill>
                    <a:schemeClr val="bg1"/>
                  </a:solidFill>
                  <a:effectLst/>
                  <a:latin typeface="OPPOSans M" panose="00020600040101010101" pitchFamily="18" charset="-122"/>
                </a:rPr>
                <a:t>收集整理内容素材</a:t>
              </a:r>
              <a:endParaRPr lang="zh-CN" altLang="en-US" sz="1600" dirty="0">
                <a:solidFill>
                  <a:schemeClr val="bg1"/>
                </a:solidFill>
                <a:latin typeface="OPPOSans M" panose="00020600040101010101" pitchFamily="18" charset="-122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8F0B4079-F5B0-437F-96D4-2A757CC474E4}"/>
              </a:ext>
            </a:extLst>
          </p:cNvPr>
          <p:cNvGrpSpPr/>
          <p:nvPr/>
        </p:nvGrpSpPr>
        <p:grpSpPr>
          <a:xfrm>
            <a:off x="6533835" y="3794760"/>
            <a:ext cx="2663404" cy="1575537"/>
            <a:chOff x="1412952" y="1963540"/>
            <a:chExt cx="2663404" cy="1575537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101E85D3-F920-4C71-A1CE-4A7B1381F3F9}"/>
                </a:ext>
              </a:extLst>
            </p:cNvPr>
            <p:cNvSpPr/>
            <p:nvPr/>
          </p:nvSpPr>
          <p:spPr>
            <a:xfrm>
              <a:off x="2008385" y="1963540"/>
              <a:ext cx="1472539" cy="1472539"/>
            </a:xfrm>
            <a:prstGeom prst="ellipse">
              <a:avLst/>
            </a:prstGeom>
            <a:noFill/>
            <a:ln w="47625">
              <a:gradFill flip="none" rotWithShape="1">
                <a:gsLst>
                  <a:gs pos="8000">
                    <a:srgbClr val="7EC7C8">
                      <a:alpha val="0"/>
                    </a:srgbClr>
                  </a:gs>
                  <a:gs pos="89000">
                    <a:srgbClr val="6380B8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68C86F74-723D-4014-8CB8-2197584D1938}"/>
                </a:ext>
              </a:extLst>
            </p:cNvPr>
            <p:cNvSpPr txBox="1"/>
            <p:nvPr/>
          </p:nvSpPr>
          <p:spPr>
            <a:xfrm>
              <a:off x="2389971" y="2301718"/>
              <a:ext cx="1233927" cy="5927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i="0" dirty="0">
                  <a:solidFill>
                    <a:schemeClr val="accent1">
                      <a:lumMod val="40000"/>
                      <a:lumOff val="60000"/>
                    </a:schemeClr>
                  </a:solidFill>
                  <a:effectLst/>
                  <a:latin typeface="OPPOSans B" panose="00020600040101010101" pitchFamily="18" charset="-122"/>
                </a:rPr>
                <a:t>推广</a:t>
              </a:r>
              <a:endParaRPr lang="zh-CN" altLang="en-US" sz="24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OPPOSans M" panose="00020600040101010101" pitchFamily="18" charset="-122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0BC54E7F-7463-40C7-8BE3-EEA3B85D3E2E}"/>
                </a:ext>
              </a:extLst>
            </p:cNvPr>
            <p:cNvSpPr txBox="1"/>
            <p:nvPr/>
          </p:nvSpPr>
          <p:spPr>
            <a:xfrm>
              <a:off x="1412952" y="3113127"/>
              <a:ext cx="2663404" cy="425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0" i="0" dirty="0">
                  <a:solidFill>
                    <a:schemeClr val="bg1"/>
                  </a:solidFill>
                  <a:effectLst/>
                  <a:latin typeface="OPPOSans M" panose="00020600040101010101" pitchFamily="18" charset="-122"/>
                </a:rPr>
                <a:t>通过活动和广告实现推广</a:t>
              </a:r>
              <a:endParaRPr lang="zh-CN" altLang="en-US" sz="1600" dirty="0">
                <a:solidFill>
                  <a:schemeClr val="bg1"/>
                </a:solidFill>
                <a:latin typeface="OPPOSans M" panose="00020600040101010101" pitchFamily="18" charset="-122"/>
              </a:endParaRPr>
            </a:p>
          </p:txBody>
        </p:sp>
      </p:grpSp>
      <p:pic>
        <p:nvPicPr>
          <p:cNvPr id="52" name="图片 51">
            <a:extLst>
              <a:ext uri="{FF2B5EF4-FFF2-40B4-BE49-F238E27FC236}">
                <a16:creationId xmlns:a16="http://schemas.microsoft.com/office/drawing/2014/main" xmlns="" id="{DEFBBB7E-A609-429F-B5B4-86E95DEDBB3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40909" y="5081063"/>
            <a:ext cx="3551092" cy="1776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727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0136BA5-06A3-4187-9C13-CBDB147B1F1D}"/>
              </a:ext>
            </a:extLst>
          </p:cNvPr>
          <p:cNvSpPr/>
          <p:nvPr/>
        </p:nvSpPr>
        <p:spPr>
          <a:xfrm>
            <a:off x="-3" y="0"/>
            <a:ext cx="12192000" cy="6857999"/>
          </a:xfrm>
          <a:prstGeom prst="rect">
            <a:avLst/>
          </a:prstGeom>
          <a:solidFill>
            <a:srgbClr val="1012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0A5DC0D4-566E-4BF5-BB26-B61FCD2FE9D1}"/>
              </a:ext>
            </a:extLst>
          </p:cNvPr>
          <p:cNvGrpSpPr/>
          <p:nvPr/>
        </p:nvGrpSpPr>
        <p:grpSpPr>
          <a:xfrm>
            <a:off x="620050" y="359245"/>
            <a:ext cx="4296334" cy="972540"/>
            <a:chOff x="620050" y="359245"/>
            <a:chExt cx="4296334" cy="97254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47CE9037-6A98-467F-B8F1-C9B6902DF85B}"/>
                </a:ext>
              </a:extLst>
            </p:cNvPr>
            <p:cNvSpPr txBox="1"/>
            <p:nvPr/>
          </p:nvSpPr>
          <p:spPr>
            <a:xfrm>
              <a:off x="1736945" y="476250"/>
              <a:ext cx="3179439" cy="843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dirty="0">
                  <a:gradFill>
                    <a:gsLst>
                      <a:gs pos="26000">
                        <a:schemeClr val="accent1">
                          <a:lumMod val="5000"/>
                          <a:lumOff val="95000"/>
                          <a:alpha val="20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162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工作完成情况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3F8197DA-016C-40C5-92BE-BFE86F7FDBD1}"/>
                </a:ext>
              </a:extLst>
            </p:cNvPr>
            <p:cNvGrpSpPr/>
            <p:nvPr/>
          </p:nvGrpSpPr>
          <p:grpSpPr>
            <a:xfrm>
              <a:off x="620050" y="359245"/>
              <a:ext cx="1388335" cy="972540"/>
              <a:chOff x="620050" y="359245"/>
              <a:chExt cx="1388335" cy="972540"/>
            </a:xfrm>
          </p:grpSpPr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xmlns="" id="{4790B019-7B8C-4D61-B223-1519C899BB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20050" y="359245"/>
                <a:ext cx="1116895" cy="972540"/>
              </a:xfrm>
              <a:prstGeom prst="rect">
                <a:avLst/>
              </a:prstGeom>
            </p:spPr>
          </p:pic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xmlns="" id="{AA152543-7F57-499F-8E29-EC9B3C05DC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82491" y="359245"/>
                <a:ext cx="825894" cy="658732"/>
              </a:xfrm>
              <a:prstGeom prst="rect">
                <a:avLst/>
              </a:prstGeom>
            </p:spPr>
          </p:pic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78E4AFC6-B57A-48EE-9925-1C0EECA04716}"/>
              </a:ext>
            </a:extLst>
          </p:cNvPr>
          <p:cNvGrpSpPr/>
          <p:nvPr/>
        </p:nvGrpSpPr>
        <p:grpSpPr>
          <a:xfrm>
            <a:off x="1633523" y="1330173"/>
            <a:ext cx="2006931" cy="2006931"/>
            <a:chOff x="1595438" y="2018805"/>
            <a:chExt cx="2434442" cy="2434442"/>
          </a:xfrm>
        </p:grpSpPr>
        <p:sp>
          <p:nvSpPr>
            <p:cNvPr id="7" name="圆: 空心 6">
              <a:extLst>
                <a:ext uri="{FF2B5EF4-FFF2-40B4-BE49-F238E27FC236}">
                  <a16:creationId xmlns:a16="http://schemas.microsoft.com/office/drawing/2014/main" xmlns="" id="{5672CAF4-0AA6-4991-A8D6-F139CCA2C433}"/>
                </a:ext>
              </a:extLst>
            </p:cNvPr>
            <p:cNvSpPr/>
            <p:nvPr/>
          </p:nvSpPr>
          <p:spPr>
            <a:xfrm>
              <a:off x="1595438" y="2018805"/>
              <a:ext cx="2434442" cy="2434442"/>
            </a:xfrm>
            <a:prstGeom prst="donut">
              <a:avLst>
                <a:gd name="adj" fmla="val 15121"/>
              </a:avLst>
            </a:prstGeom>
            <a:gradFill>
              <a:gsLst>
                <a:gs pos="0">
                  <a:srgbClr val="49598D"/>
                </a:gs>
                <a:gs pos="100000">
                  <a:srgbClr val="5D8F9A"/>
                </a:gs>
              </a:gsLst>
              <a:lin ang="10800000" scaled="1"/>
            </a:gradFill>
            <a:ln>
              <a:noFill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OPPOSans M" panose="00020600040101010101" pitchFamily="18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963E6268-17CC-4CAD-B066-FA8ADB4A90B7}"/>
                </a:ext>
              </a:extLst>
            </p:cNvPr>
            <p:cNvSpPr txBox="1"/>
            <p:nvPr/>
          </p:nvSpPr>
          <p:spPr>
            <a:xfrm>
              <a:off x="2071180" y="2577683"/>
              <a:ext cx="1776920" cy="12320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4000" b="1" dirty="0">
                  <a:solidFill>
                    <a:schemeClr val="bg1"/>
                  </a:solidFill>
                  <a:latin typeface="OPPOSans M" panose="00020600040101010101" pitchFamily="18" charset="-122"/>
                </a:rPr>
                <a:t>90%</a:t>
              </a:r>
              <a:endParaRPr lang="zh-CN" altLang="en-US" sz="4000" b="1" dirty="0">
                <a:solidFill>
                  <a:schemeClr val="bg1"/>
                </a:solidFill>
                <a:latin typeface="OPPOSans M" panose="00020600040101010101" pitchFamily="18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AE9D487-C137-43EA-B537-FEC138A03281}"/>
              </a:ext>
            </a:extLst>
          </p:cNvPr>
          <p:cNvGrpSpPr/>
          <p:nvPr/>
        </p:nvGrpSpPr>
        <p:grpSpPr>
          <a:xfrm>
            <a:off x="8576175" y="2756777"/>
            <a:ext cx="2006931" cy="2006931"/>
            <a:chOff x="4878779" y="2018805"/>
            <a:chExt cx="2434442" cy="2434442"/>
          </a:xfrm>
        </p:grpSpPr>
        <p:sp>
          <p:nvSpPr>
            <p:cNvPr id="8" name="圆: 空心 7">
              <a:extLst>
                <a:ext uri="{FF2B5EF4-FFF2-40B4-BE49-F238E27FC236}">
                  <a16:creationId xmlns:a16="http://schemas.microsoft.com/office/drawing/2014/main" xmlns="" id="{EBEB6F83-E1B2-4876-8B30-D4EBD3093AE2}"/>
                </a:ext>
              </a:extLst>
            </p:cNvPr>
            <p:cNvSpPr/>
            <p:nvPr/>
          </p:nvSpPr>
          <p:spPr>
            <a:xfrm>
              <a:off x="4878779" y="2018805"/>
              <a:ext cx="2434442" cy="2434442"/>
            </a:xfrm>
            <a:prstGeom prst="donut">
              <a:avLst>
                <a:gd name="adj" fmla="val 15121"/>
              </a:avLst>
            </a:prstGeom>
            <a:gradFill>
              <a:gsLst>
                <a:gs pos="0">
                  <a:srgbClr val="49598D"/>
                </a:gs>
                <a:gs pos="100000">
                  <a:srgbClr val="5D8F9A"/>
                </a:gs>
              </a:gsLst>
              <a:lin ang="10800000" scaled="1"/>
            </a:gradFill>
            <a:ln>
              <a:noFill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OPPOSans M" panose="00020600040101010101" pitchFamily="18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DDE582BC-8D29-4D53-8547-DF6CF37E9402}"/>
                </a:ext>
              </a:extLst>
            </p:cNvPr>
            <p:cNvSpPr txBox="1"/>
            <p:nvPr/>
          </p:nvSpPr>
          <p:spPr>
            <a:xfrm>
              <a:off x="5359729" y="2574404"/>
              <a:ext cx="1748363" cy="12320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4000" b="1" dirty="0">
                  <a:solidFill>
                    <a:schemeClr val="bg1"/>
                  </a:solidFill>
                  <a:latin typeface="OPPOSans M" panose="00020600040101010101" pitchFamily="18" charset="-122"/>
                </a:rPr>
                <a:t>85%</a:t>
              </a:r>
              <a:endParaRPr lang="zh-CN" altLang="en-US" sz="4000" b="1" dirty="0">
                <a:solidFill>
                  <a:schemeClr val="bg1"/>
                </a:solidFill>
                <a:latin typeface="OPPOSans M" panose="00020600040101010101" pitchFamily="18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4B2F7FEE-922F-4232-8501-1FD3BD19B7FE}"/>
              </a:ext>
            </a:extLst>
          </p:cNvPr>
          <p:cNvGrpSpPr/>
          <p:nvPr/>
        </p:nvGrpSpPr>
        <p:grpSpPr>
          <a:xfrm>
            <a:off x="1595438" y="4286991"/>
            <a:ext cx="2006931" cy="2006931"/>
            <a:chOff x="8162121" y="2018805"/>
            <a:chExt cx="2434442" cy="2434442"/>
          </a:xfrm>
        </p:grpSpPr>
        <p:sp>
          <p:nvSpPr>
            <p:cNvPr id="9" name="圆: 空心 8">
              <a:extLst>
                <a:ext uri="{FF2B5EF4-FFF2-40B4-BE49-F238E27FC236}">
                  <a16:creationId xmlns:a16="http://schemas.microsoft.com/office/drawing/2014/main" xmlns="" id="{378FD431-CF14-4A3B-ACF0-B78082D8CC65}"/>
                </a:ext>
              </a:extLst>
            </p:cNvPr>
            <p:cNvSpPr/>
            <p:nvPr/>
          </p:nvSpPr>
          <p:spPr>
            <a:xfrm>
              <a:off x="8162121" y="2018805"/>
              <a:ext cx="2434442" cy="2434442"/>
            </a:xfrm>
            <a:prstGeom prst="donut">
              <a:avLst>
                <a:gd name="adj" fmla="val 15121"/>
              </a:avLst>
            </a:prstGeom>
            <a:gradFill>
              <a:gsLst>
                <a:gs pos="0">
                  <a:srgbClr val="49598D"/>
                </a:gs>
                <a:gs pos="100000">
                  <a:srgbClr val="5D8F9A"/>
                </a:gs>
              </a:gsLst>
              <a:lin ang="10800000" scaled="1"/>
            </a:gradFill>
            <a:ln>
              <a:noFill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OPPOSans M" panose="00020600040101010101" pitchFamily="18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57FAA05E-D134-4321-94EA-C51561DEB02C}"/>
                </a:ext>
              </a:extLst>
            </p:cNvPr>
            <p:cNvSpPr txBox="1"/>
            <p:nvPr/>
          </p:nvSpPr>
          <p:spPr>
            <a:xfrm>
              <a:off x="8643071" y="2575728"/>
              <a:ext cx="1789623" cy="12320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4000" b="1" dirty="0">
                  <a:solidFill>
                    <a:schemeClr val="bg1"/>
                  </a:solidFill>
                  <a:latin typeface="OPPOSans M" panose="00020600040101010101" pitchFamily="18" charset="-122"/>
                </a:rPr>
                <a:t>70%</a:t>
              </a:r>
              <a:endParaRPr lang="zh-CN" altLang="en-US" sz="4000" b="1" dirty="0">
                <a:solidFill>
                  <a:schemeClr val="bg1"/>
                </a:solidFill>
                <a:latin typeface="OPPOSans M" panose="00020600040101010101" pitchFamily="18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AEBACAB2-E98D-4BD0-9D41-FA5F315D669E}"/>
              </a:ext>
            </a:extLst>
          </p:cNvPr>
          <p:cNvGrpSpPr/>
          <p:nvPr/>
        </p:nvGrpSpPr>
        <p:grpSpPr>
          <a:xfrm>
            <a:off x="3205877" y="1722591"/>
            <a:ext cx="4375680" cy="1122581"/>
            <a:chOff x="3205877" y="1722591"/>
            <a:chExt cx="4375680" cy="1122581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DBD35D2D-C413-4012-B86C-C1C0881C0512}"/>
                </a:ext>
              </a:extLst>
            </p:cNvPr>
            <p:cNvGrpSpPr/>
            <p:nvPr/>
          </p:nvGrpSpPr>
          <p:grpSpPr>
            <a:xfrm>
              <a:off x="3205877" y="1722591"/>
              <a:ext cx="4344904" cy="1122581"/>
              <a:chOff x="4441371" y="1330173"/>
              <a:chExt cx="4344904" cy="1122581"/>
            </a:xfrm>
          </p:grpSpPr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xmlns="" id="{91995E96-3DDB-4943-869C-EF2333058A11}"/>
                  </a:ext>
                </a:extLst>
              </p:cNvPr>
              <p:cNvSpPr/>
              <p:nvPr/>
            </p:nvSpPr>
            <p:spPr>
              <a:xfrm>
                <a:off x="4441371" y="1408976"/>
                <a:ext cx="4148260" cy="977964"/>
              </a:xfrm>
              <a:prstGeom prst="rect">
                <a:avLst/>
              </a:prstGeom>
              <a:gradFill flip="none" rotWithShape="1">
                <a:gsLst>
                  <a:gs pos="0">
                    <a:srgbClr val="49598D">
                      <a:alpha val="0"/>
                    </a:srgbClr>
                  </a:gs>
                  <a:gs pos="100000">
                    <a:srgbClr val="5D8F9A"/>
                  </a:gs>
                </a:gsLst>
                <a:lin ang="0" scaled="1"/>
                <a:tileRect/>
              </a:gradFill>
              <a:ln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xmlns="" id="{0EEDA7CA-6C4C-4D72-9D91-275FE01FE70C}"/>
                  </a:ext>
                </a:extLst>
              </p:cNvPr>
              <p:cNvSpPr/>
              <p:nvPr/>
            </p:nvSpPr>
            <p:spPr>
              <a:xfrm>
                <a:off x="4529446" y="1330173"/>
                <a:ext cx="4148260" cy="977964"/>
              </a:xfrm>
              <a:prstGeom prst="rect">
                <a:avLst/>
              </a:prstGeom>
              <a:noFill/>
              <a:ln>
                <a:gradFill flip="none" rotWithShape="1">
                  <a:gsLst>
                    <a:gs pos="0">
                      <a:srgbClr val="49598D"/>
                    </a:gs>
                    <a:gs pos="100000">
                      <a:srgbClr val="5D8F9A">
                        <a:alpha val="0"/>
                      </a:srgbClr>
                    </a:gs>
                  </a:gsLst>
                  <a:lin ang="10800000" scaled="1"/>
                  <a:tileRect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xmlns="" id="{F4A48AC1-34AD-4206-9154-D2DCE0DF1B36}"/>
                  </a:ext>
                </a:extLst>
              </p:cNvPr>
              <p:cNvSpPr/>
              <p:nvPr/>
            </p:nvSpPr>
            <p:spPr>
              <a:xfrm>
                <a:off x="4638015" y="1474790"/>
                <a:ext cx="4148260" cy="977964"/>
              </a:xfrm>
              <a:prstGeom prst="rect">
                <a:avLst/>
              </a:prstGeom>
              <a:noFill/>
              <a:ln>
                <a:gradFill flip="none" rotWithShape="1">
                  <a:gsLst>
                    <a:gs pos="0">
                      <a:srgbClr val="49598D"/>
                    </a:gs>
                    <a:gs pos="100000">
                      <a:srgbClr val="5D8F9A">
                        <a:alpha val="0"/>
                      </a:srgbClr>
                    </a:gs>
                  </a:gsLst>
                  <a:lin ang="10800000" scaled="1"/>
                  <a:tileRect/>
                </a:gra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</p:grp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980AEC08-30B3-4F28-9BE8-D02A87FE33FC}"/>
                </a:ext>
              </a:extLst>
            </p:cNvPr>
            <p:cNvSpPr txBox="1"/>
            <p:nvPr/>
          </p:nvSpPr>
          <p:spPr>
            <a:xfrm>
              <a:off x="3765033" y="2007888"/>
              <a:ext cx="3816524" cy="467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</a:rPr>
                <a:t>根据时间节点完成公众号内容发布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C2203827-4B92-462D-870B-7C994A45BAD2}"/>
              </a:ext>
            </a:extLst>
          </p:cNvPr>
          <p:cNvGrpSpPr/>
          <p:nvPr/>
        </p:nvGrpSpPr>
        <p:grpSpPr>
          <a:xfrm>
            <a:off x="4442972" y="3136005"/>
            <a:ext cx="4344904" cy="1122581"/>
            <a:chOff x="4442972" y="3136005"/>
            <a:chExt cx="4344904" cy="1122581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4C9C8649-CC21-4BD5-A0F6-06610A766CDA}"/>
                </a:ext>
              </a:extLst>
            </p:cNvPr>
            <p:cNvGrpSpPr/>
            <p:nvPr/>
          </p:nvGrpSpPr>
          <p:grpSpPr>
            <a:xfrm flipH="1">
              <a:off x="4442972" y="3136005"/>
              <a:ext cx="4344904" cy="1122581"/>
              <a:chOff x="4441371" y="1330173"/>
              <a:chExt cx="4344904" cy="1122581"/>
            </a:xfrm>
          </p:grpSpPr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xmlns="" id="{E4F59EAC-E586-488A-B793-F1D5AB9C6B06}"/>
                  </a:ext>
                </a:extLst>
              </p:cNvPr>
              <p:cNvSpPr/>
              <p:nvPr/>
            </p:nvSpPr>
            <p:spPr>
              <a:xfrm>
                <a:off x="4441371" y="1408976"/>
                <a:ext cx="4148260" cy="977964"/>
              </a:xfrm>
              <a:prstGeom prst="rect">
                <a:avLst/>
              </a:prstGeom>
              <a:gradFill flip="none" rotWithShape="1">
                <a:gsLst>
                  <a:gs pos="0">
                    <a:srgbClr val="49598D">
                      <a:alpha val="0"/>
                    </a:srgbClr>
                  </a:gs>
                  <a:gs pos="100000">
                    <a:srgbClr val="5D8F9A"/>
                  </a:gs>
                </a:gsLst>
                <a:lin ang="0" scaled="1"/>
                <a:tileRect/>
              </a:gradFill>
              <a:ln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xmlns="" id="{4F3B100C-F86F-4410-B3CD-C2B1C46ECEB4}"/>
                  </a:ext>
                </a:extLst>
              </p:cNvPr>
              <p:cNvSpPr/>
              <p:nvPr/>
            </p:nvSpPr>
            <p:spPr>
              <a:xfrm>
                <a:off x="4529446" y="1330173"/>
                <a:ext cx="4148260" cy="977964"/>
              </a:xfrm>
              <a:prstGeom prst="rect">
                <a:avLst/>
              </a:prstGeom>
              <a:noFill/>
              <a:ln>
                <a:gradFill flip="none" rotWithShape="1">
                  <a:gsLst>
                    <a:gs pos="0">
                      <a:srgbClr val="49598D"/>
                    </a:gs>
                    <a:gs pos="100000">
                      <a:srgbClr val="5D8F9A">
                        <a:alpha val="0"/>
                      </a:srgbClr>
                    </a:gs>
                  </a:gsLst>
                  <a:lin ang="10800000" scaled="1"/>
                  <a:tileRect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xmlns="" id="{BA5077E7-8E3C-4974-8091-16DC93D4B6AD}"/>
                  </a:ext>
                </a:extLst>
              </p:cNvPr>
              <p:cNvSpPr/>
              <p:nvPr/>
            </p:nvSpPr>
            <p:spPr>
              <a:xfrm>
                <a:off x="4638015" y="1474790"/>
                <a:ext cx="4148260" cy="977964"/>
              </a:xfrm>
              <a:prstGeom prst="rect">
                <a:avLst/>
              </a:prstGeom>
              <a:noFill/>
              <a:ln>
                <a:gradFill flip="none" rotWithShape="1">
                  <a:gsLst>
                    <a:gs pos="0">
                      <a:srgbClr val="49598D"/>
                    </a:gs>
                    <a:gs pos="100000">
                      <a:srgbClr val="5D8F9A">
                        <a:alpha val="0"/>
                      </a:srgbClr>
                    </a:gs>
                  </a:gsLst>
                  <a:lin ang="10800000" scaled="1"/>
                  <a:tileRect/>
                </a:gra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5F34B882-81F5-4E74-9FB1-1F581F18F32C}"/>
                </a:ext>
              </a:extLst>
            </p:cNvPr>
            <p:cNvSpPr txBox="1"/>
            <p:nvPr/>
          </p:nvSpPr>
          <p:spPr>
            <a:xfrm>
              <a:off x="4639616" y="3463481"/>
              <a:ext cx="3816524" cy="467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</a:rPr>
                <a:t>根据时间节点完成公众号内容发布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CB9F115F-8140-40C4-A77C-9CE08328B02B}"/>
              </a:ext>
            </a:extLst>
          </p:cNvPr>
          <p:cNvGrpSpPr/>
          <p:nvPr/>
        </p:nvGrpSpPr>
        <p:grpSpPr>
          <a:xfrm>
            <a:off x="3402521" y="4549419"/>
            <a:ext cx="4344904" cy="1122581"/>
            <a:chOff x="3402521" y="4549419"/>
            <a:chExt cx="4344904" cy="1122581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E310FE03-DBE3-46B9-B949-694B17E8D07E}"/>
                </a:ext>
              </a:extLst>
            </p:cNvPr>
            <p:cNvGrpSpPr/>
            <p:nvPr/>
          </p:nvGrpSpPr>
          <p:grpSpPr>
            <a:xfrm>
              <a:off x="3402521" y="4549419"/>
              <a:ext cx="4344904" cy="1122581"/>
              <a:chOff x="4441371" y="1330173"/>
              <a:chExt cx="4344904" cy="1122581"/>
            </a:xfrm>
          </p:grpSpPr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xmlns="" id="{AAE94E12-05F1-4C23-8FD4-1C75F04D6891}"/>
                  </a:ext>
                </a:extLst>
              </p:cNvPr>
              <p:cNvSpPr/>
              <p:nvPr/>
            </p:nvSpPr>
            <p:spPr>
              <a:xfrm>
                <a:off x="4441371" y="1408976"/>
                <a:ext cx="4148260" cy="977964"/>
              </a:xfrm>
              <a:prstGeom prst="rect">
                <a:avLst/>
              </a:prstGeom>
              <a:gradFill flip="none" rotWithShape="1">
                <a:gsLst>
                  <a:gs pos="0">
                    <a:srgbClr val="49598D">
                      <a:alpha val="0"/>
                    </a:srgbClr>
                  </a:gs>
                  <a:gs pos="100000">
                    <a:srgbClr val="5D8F9A"/>
                  </a:gs>
                </a:gsLst>
                <a:lin ang="0" scaled="1"/>
                <a:tileRect/>
              </a:gradFill>
              <a:ln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xmlns="" id="{82936338-2F5D-44A0-91FB-F071EF32E165}"/>
                  </a:ext>
                </a:extLst>
              </p:cNvPr>
              <p:cNvSpPr/>
              <p:nvPr/>
            </p:nvSpPr>
            <p:spPr>
              <a:xfrm>
                <a:off x="4529446" y="1330173"/>
                <a:ext cx="4148260" cy="977964"/>
              </a:xfrm>
              <a:prstGeom prst="rect">
                <a:avLst/>
              </a:prstGeom>
              <a:noFill/>
              <a:ln>
                <a:gradFill flip="none" rotWithShape="1">
                  <a:gsLst>
                    <a:gs pos="0">
                      <a:srgbClr val="49598D"/>
                    </a:gs>
                    <a:gs pos="100000">
                      <a:srgbClr val="5D8F9A">
                        <a:alpha val="0"/>
                      </a:srgbClr>
                    </a:gs>
                  </a:gsLst>
                  <a:lin ang="10800000" scaled="1"/>
                  <a:tileRect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xmlns="" id="{4E8428CE-6483-463D-BC05-6756AE7FBFD5}"/>
                  </a:ext>
                </a:extLst>
              </p:cNvPr>
              <p:cNvSpPr/>
              <p:nvPr/>
            </p:nvSpPr>
            <p:spPr>
              <a:xfrm>
                <a:off x="4638015" y="1474790"/>
                <a:ext cx="4148260" cy="977964"/>
              </a:xfrm>
              <a:prstGeom prst="rect">
                <a:avLst/>
              </a:prstGeom>
              <a:noFill/>
              <a:ln>
                <a:gradFill flip="none" rotWithShape="1">
                  <a:gsLst>
                    <a:gs pos="0">
                      <a:srgbClr val="49598D"/>
                    </a:gs>
                    <a:gs pos="100000">
                      <a:srgbClr val="5D8F9A">
                        <a:alpha val="0"/>
                      </a:srgbClr>
                    </a:gs>
                  </a:gsLst>
                  <a:lin ang="10800000" scaled="1"/>
                  <a:tileRect/>
                </a:gra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</p:grp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C6323301-9FAA-4DCD-BEED-B51028CB511C}"/>
                </a:ext>
              </a:extLst>
            </p:cNvPr>
            <p:cNvSpPr txBox="1"/>
            <p:nvPr/>
          </p:nvSpPr>
          <p:spPr>
            <a:xfrm>
              <a:off x="3734257" y="4883389"/>
              <a:ext cx="3816524" cy="467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</a:rPr>
                <a:t>根据时间节点完成公众号内容发布</a:t>
              </a:r>
            </a:p>
          </p:txBody>
        </p:sp>
      </p:grpSp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4A5341DD-55F7-4722-90DF-5ACF06473DC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5169" y="4208858"/>
            <a:ext cx="4006464" cy="2649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385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7D91066-9F65-460D-A29B-D0B368068B5F}"/>
              </a:ext>
            </a:extLst>
          </p:cNvPr>
          <p:cNvSpPr/>
          <p:nvPr/>
        </p:nvSpPr>
        <p:spPr>
          <a:xfrm>
            <a:off x="-3" y="0"/>
            <a:ext cx="12192000" cy="6857999"/>
          </a:xfrm>
          <a:prstGeom prst="rect">
            <a:avLst/>
          </a:prstGeom>
          <a:solidFill>
            <a:srgbClr val="1012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393AA3F-A9D5-490F-B001-A5225FB55917}"/>
              </a:ext>
            </a:extLst>
          </p:cNvPr>
          <p:cNvGrpSpPr/>
          <p:nvPr/>
        </p:nvGrpSpPr>
        <p:grpSpPr>
          <a:xfrm>
            <a:off x="620050" y="359245"/>
            <a:ext cx="3778886" cy="972540"/>
            <a:chOff x="620050" y="359245"/>
            <a:chExt cx="3778886" cy="972540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9D0312D2-2CEA-465B-95B5-1A28808D4057}"/>
                </a:ext>
              </a:extLst>
            </p:cNvPr>
            <p:cNvSpPr txBox="1"/>
            <p:nvPr/>
          </p:nvSpPr>
          <p:spPr>
            <a:xfrm>
              <a:off x="1736945" y="476250"/>
              <a:ext cx="2661991" cy="843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dirty="0">
                  <a:gradFill>
                    <a:gsLst>
                      <a:gs pos="26000">
                        <a:schemeClr val="accent1">
                          <a:lumMod val="5000"/>
                          <a:lumOff val="95000"/>
                          <a:alpha val="20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162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工作成绩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28885817-2A29-4B2C-9C03-DFA6C08C7450}"/>
                </a:ext>
              </a:extLst>
            </p:cNvPr>
            <p:cNvGrpSpPr/>
            <p:nvPr/>
          </p:nvGrpSpPr>
          <p:grpSpPr>
            <a:xfrm>
              <a:off x="620050" y="359245"/>
              <a:ext cx="1388335" cy="972540"/>
              <a:chOff x="620050" y="359245"/>
              <a:chExt cx="1388335" cy="972540"/>
            </a:xfrm>
          </p:grpSpPr>
          <p:pic>
            <p:nvPicPr>
              <p:cNvPr id="7" name="图片 6">
                <a:extLst>
                  <a:ext uri="{FF2B5EF4-FFF2-40B4-BE49-F238E27FC236}">
                    <a16:creationId xmlns:a16="http://schemas.microsoft.com/office/drawing/2014/main" xmlns="" id="{CF27BF0F-36B6-4CEE-B622-3D51D64360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20050" y="359245"/>
                <a:ext cx="1116895" cy="972540"/>
              </a:xfrm>
              <a:prstGeom prst="rect">
                <a:avLst/>
              </a:prstGeom>
            </p:spPr>
          </p:pic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xmlns="" id="{30EFB71D-8225-458F-9FFC-6315AB0B5D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82491" y="359245"/>
                <a:ext cx="825894" cy="658732"/>
              </a:xfrm>
              <a:prstGeom prst="rect">
                <a:avLst/>
              </a:prstGeom>
            </p:spPr>
          </p:pic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F1EBE52C-7BDC-4C74-A395-7B02A2B978AA}"/>
              </a:ext>
            </a:extLst>
          </p:cNvPr>
          <p:cNvGrpSpPr/>
          <p:nvPr/>
        </p:nvGrpSpPr>
        <p:grpSpPr>
          <a:xfrm>
            <a:off x="2367529" y="6834771"/>
            <a:ext cx="7456936" cy="4825867"/>
            <a:chOff x="2367533" y="2032132"/>
            <a:chExt cx="7456936" cy="4825867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A8020CBB-5E44-4EBF-9888-E67773F7DBB1}"/>
                </a:ext>
              </a:extLst>
            </p:cNvPr>
            <p:cNvGrpSpPr/>
            <p:nvPr/>
          </p:nvGrpSpPr>
          <p:grpSpPr>
            <a:xfrm>
              <a:off x="2367533" y="2032132"/>
              <a:ext cx="5836178" cy="4825867"/>
              <a:chOff x="2367533" y="2032132"/>
              <a:chExt cx="5836178" cy="4825867"/>
            </a:xfrm>
          </p:grpSpPr>
          <p:sp>
            <p:nvSpPr>
              <p:cNvPr id="11" name="箭头: 上 10">
                <a:extLst>
                  <a:ext uri="{FF2B5EF4-FFF2-40B4-BE49-F238E27FC236}">
                    <a16:creationId xmlns:a16="http://schemas.microsoft.com/office/drawing/2014/main" xmlns="" id="{E86D11A6-2627-4FA4-AB0A-2F97D2EEF892}"/>
                  </a:ext>
                </a:extLst>
              </p:cNvPr>
              <p:cNvSpPr/>
              <p:nvPr/>
            </p:nvSpPr>
            <p:spPr>
              <a:xfrm>
                <a:off x="3929564" y="2032132"/>
                <a:ext cx="4274147" cy="4825867"/>
              </a:xfrm>
              <a:custGeom>
                <a:avLst/>
                <a:gdLst>
                  <a:gd name="connsiteX0" fmla="*/ 0 w 2595779"/>
                  <a:gd name="connsiteY0" fmla="*/ 1297890 h 4562294"/>
                  <a:gd name="connsiteX1" fmla="*/ 1297890 w 2595779"/>
                  <a:gd name="connsiteY1" fmla="*/ 0 h 4562294"/>
                  <a:gd name="connsiteX2" fmla="*/ 2595779 w 2595779"/>
                  <a:gd name="connsiteY2" fmla="*/ 1297890 h 4562294"/>
                  <a:gd name="connsiteX3" fmla="*/ 1887456 w 2595779"/>
                  <a:gd name="connsiteY3" fmla="*/ 1297890 h 4562294"/>
                  <a:gd name="connsiteX4" fmla="*/ 1887456 w 2595779"/>
                  <a:gd name="connsiteY4" fmla="*/ 4562294 h 4562294"/>
                  <a:gd name="connsiteX5" fmla="*/ 708323 w 2595779"/>
                  <a:gd name="connsiteY5" fmla="*/ 4562294 h 4562294"/>
                  <a:gd name="connsiteX6" fmla="*/ 708323 w 2595779"/>
                  <a:gd name="connsiteY6" fmla="*/ 1297890 h 4562294"/>
                  <a:gd name="connsiteX7" fmla="*/ 0 w 2595779"/>
                  <a:gd name="connsiteY7" fmla="*/ 1297890 h 4562294"/>
                  <a:gd name="connsiteX0" fmla="*/ 182327 w 2778106"/>
                  <a:gd name="connsiteY0" fmla="*/ 1297890 h 4562294"/>
                  <a:gd name="connsiteX1" fmla="*/ 1480217 w 2778106"/>
                  <a:gd name="connsiteY1" fmla="*/ 0 h 4562294"/>
                  <a:gd name="connsiteX2" fmla="*/ 2778106 w 2778106"/>
                  <a:gd name="connsiteY2" fmla="*/ 1297890 h 4562294"/>
                  <a:gd name="connsiteX3" fmla="*/ 2069783 w 2778106"/>
                  <a:gd name="connsiteY3" fmla="*/ 1297890 h 4562294"/>
                  <a:gd name="connsiteX4" fmla="*/ 2069783 w 2778106"/>
                  <a:gd name="connsiteY4" fmla="*/ 4562294 h 4562294"/>
                  <a:gd name="connsiteX5" fmla="*/ 0 w 2778106"/>
                  <a:gd name="connsiteY5" fmla="*/ 4467291 h 4562294"/>
                  <a:gd name="connsiteX6" fmla="*/ 890650 w 2778106"/>
                  <a:gd name="connsiteY6" fmla="*/ 1297890 h 4562294"/>
                  <a:gd name="connsiteX7" fmla="*/ 182327 w 2778106"/>
                  <a:gd name="connsiteY7" fmla="*/ 1297890 h 4562294"/>
                  <a:gd name="connsiteX0" fmla="*/ 182327 w 2778106"/>
                  <a:gd name="connsiteY0" fmla="*/ 1297890 h 4562294"/>
                  <a:gd name="connsiteX1" fmla="*/ 1480217 w 2778106"/>
                  <a:gd name="connsiteY1" fmla="*/ 0 h 4562294"/>
                  <a:gd name="connsiteX2" fmla="*/ 2778106 w 2778106"/>
                  <a:gd name="connsiteY2" fmla="*/ 1297890 h 4562294"/>
                  <a:gd name="connsiteX3" fmla="*/ 2069783 w 2778106"/>
                  <a:gd name="connsiteY3" fmla="*/ 1297890 h 4562294"/>
                  <a:gd name="connsiteX4" fmla="*/ 2069783 w 2778106"/>
                  <a:gd name="connsiteY4" fmla="*/ 4562294 h 4562294"/>
                  <a:gd name="connsiteX5" fmla="*/ 0 w 2778106"/>
                  <a:gd name="connsiteY5" fmla="*/ 4467291 h 4562294"/>
                  <a:gd name="connsiteX6" fmla="*/ 890650 w 2778106"/>
                  <a:gd name="connsiteY6" fmla="*/ 1297890 h 4562294"/>
                  <a:gd name="connsiteX7" fmla="*/ 182327 w 2778106"/>
                  <a:gd name="connsiteY7" fmla="*/ 1297890 h 4562294"/>
                  <a:gd name="connsiteX0" fmla="*/ 193316 w 2789095"/>
                  <a:gd name="connsiteY0" fmla="*/ 1297890 h 4562294"/>
                  <a:gd name="connsiteX1" fmla="*/ 1491206 w 2789095"/>
                  <a:gd name="connsiteY1" fmla="*/ 0 h 4562294"/>
                  <a:gd name="connsiteX2" fmla="*/ 2789095 w 2789095"/>
                  <a:gd name="connsiteY2" fmla="*/ 1297890 h 4562294"/>
                  <a:gd name="connsiteX3" fmla="*/ 2080772 w 2789095"/>
                  <a:gd name="connsiteY3" fmla="*/ 1297890 h 4562294"/>
                  <a:gd name="connsiteX4" fmla="*/ 2080772 w 2789095"/>
                  <a:gd name="connsiteY4" fmla="*/ 4562294 h 4562294"/>
                  <a:gd name="connsiteX5" fmla="*/ 10989 w 2789095"/>
                  <a:gd name="connsiteY5" fmla="*/ 4467291 h 4562294"/>
                  <a:gd name="connsiteX6" fmla="*/ 901639 w 2789095"/>
                  <a:gd name="connsiteY6" fmla="*/ 1297890 h 4562294"/>
                  <a:gd name="connsiteX7" fmla="*/ 193316 w 2789095"/>
                  <a:gd name="connsiteY7" fmla="*/ 1297890 h 4562294"/>
                  <a:gd name="connsiteX0" fmla="*/ 291879 w 2887658"/>
                  <a:gd name="connsiteY0" fmla="*/ 1297890 h 4969416"/>
                  <a:gd name="connsiteX1" fmla="*/ 1589769 w 2887658"/>
                  <a:gd name="connsiteY1" fmla="*/ 0 h 4969416"/>
                  <a:gd name="connsiteX2" fmla="*/ 2887658 w 2887658"/>
                  <a:gd name="connsiteY2" fmla="*/ 1297890 h 4969416"/>
                  <a:gd name="connsiteX3" fmla="*/ 2179335 w 2887658"/>
                  <a:gd name="connsiteY3" fmla="*/ 1297890 h 4969416"/>
                  <a:gd name="connsiteX4" fmla="*/ 2179335 w 2887658"/>
                  <a:gd name="connsiteY4" fmla="*/ 4562294 h 4969416"/>
                  <a:gd name="connsiteX5" fmla="*/ 109552 w 2887658"/>
                  <a:gd name="connsiteY5" fmla="*/ 4467291 h 4969416"/>
                  <a:gd name="connsiteX6" fmla="*/ 1000202 w 2887658"/>
                  <a:gd name="connsiteY6" fmla="*/ 1297890 h 4969416"/>
                  <a:gd name="connsiteX7" fmla="*/ 291879 w 2887658"/>
                  <a:gd name="connsiteY7" fmla="*/ 1297890 h 4969416"/>
                  <a:gd name="connsiteX0" fmla="*/ 291879 w 2887658"/>
                  <a:gd name="connsiteY0" fmla="*/ 1297890 h 4969416"/>
                  <a:gd name="connsiteX1" fmla="*/ 1589769 w 2887658"/>
                  <a:gd name="connsiteY1" fmla="*/ 0 h 4969416"/>
                  <a:gd name="connsiteX2" fmla="*/ 2887658 w 2887658"/>
                  <a:gd name="connsiteY2" fmla="*/ 1297890 h 4969416"/>
                  <a:gd name="connsiteX3" fmla="*/ 2179335 w 2887658"/>
                  <a:gd name="connsiteY3" fmla="*/ 1297890 h 4969416"/>
                  <a:gd name="connsiteX4" fmla="*/ 2179335 w 2887658"/>
                  <a:gd name="connsiteY4" fmla="*/ 4562294 h 4969416"/>
                  <a:gd name="connsiteX5" fmla="*/ 109552 w 2887658"/>
                  <a:gd name="connsiteY5" fmla="*/ 4467291 h 4969416"/>
                  <a:gd name="connsiteX6" fmla="*/ 1000202 w 2887658"/>
                  <a:gd name="connsiteY6" fmla="*/ 1297890 h 4969416"/>
                  <a:gd name="connsiteX7" fmla="*/ 291879 w 2887658"/>
                  <a:gd name="connsiteY7" fmla="*/ 1297890 h 4969416"/>
                  <a:gd name="connsiteX0" fmla="*/ 262816 w 3029046"/>
                  <a:gd name="connsiteY0" fmla="*/ 1297890 h 5221677"/>
                  <a:gd name="connsiteX1" fmla="*/ 1560706 w 3029046"/>
                  <a:gd name="connsiteY1" fmla="*/ 0 h 5221677"/>
                  <a:gd name="connsiteX2" fmla="*/ 2858595 w 3029046"/>
                  <a:gd name="connsiteY2" fmla="*/ 1297890 h 5221677"/>
                  <a:gd name="connsiteX3" fmla="*/ 2150272 w 3029046"/>
                  <a:gd name="connsiteY3" fmla="*/ 1297890 h 5221677"/>
                  <a:gd name="connsiteX4" fmla="*/ 3029046 w 3029046"/>
                  <a:gd name="connsiteY4" fmla="*/ 5167935 h 5221677"/>
                  <a:gd name="connsiteX5" fmla="*/ 80489 w 3029046"/>
                  <a:gd name="connsiteY5" fmla="*/ 4467291 h 5221677"/>
                  <a:gd name="connsiteX6" fmla="*/ 971139 w 3029046"/>
                  <a:gd name="connsiteY6" fmla="*/ 1297890 h 5221677"/>
                  <a:gd name="connsiteX7" fmla="*/ 262816 w 3029046"/>
                  <a:gd name="connsiteY7" fmla="*/ 1297890 h 5221677"/>
                  <a:gd name="connsiteX0" fmla="*/ 890973 w 3657203"/>
                  <a:gd name="connsiteY0" fmla="*/ 1297890 h 5707766"/>
                  <a:gd name="connsiteX1" fmla="*/ 2188863 w 3657203"/>
                  <a:gd name="connsiteY1" fmla="*/ 0 h 5707766"/>
                  <a:gd name="connsiteX2" fmla="*/ 3486752 w 3657203"/>
                  <a:gd name="connsiteY2" fmla="*/ 1297890 h 5707766"/>
                  <a:gd name="connsiteX3" fmla="*/ 2778429 w 3657203"/>
                  <a:gd name="connsiteY3" fmla="*/ 1297890 h 5707766"/>
                  <a:gd name="connsiteX4" fmla="*/ 3657203 w 3657203"/>
                  <a:gd name="connsiteY4" fmla="*/ 5167935 h 5707766"/>
                  <a:gd name="connsiteX5" fmla="*/ 67378 w 3657203"/>
                  <a:gd name="connsiteY5" fmla="*/ 5251062 h 5707766"/>
                  <a:gd name="connsiteX6" fmla="*/ 1599296 w 3657203"/>
                  <a:gd name="connsiteY6" fmla="*/ 1297890 h 5707766"/>
                  <a:gd name="connsiteX7" fmla="*/ 890973 w 3657203"/>
                  <a:gd name="connsiteY7" fmla="*/ 1297890 h 5707766"/>
                  <a:gd name="connsiteX0" fmla="*/ 877951 w 3656162"/>
                  <a:gd name="connsiteY0" fmla="*/ 1297890 h 6034264"/>
                  <a:gd name="connsiteX1" fmla="*/ 2175841 w 3656162"/>
                  <a:gd name="connsiteY1" fmla="*/ 0 h 6034264"/>
                  <a:gd name="connsiteX2" fmla="*/ 3473730 w 3656162"/>
                  <a:gd name="connsiteY2" fmla="*/ 1297890 h 6034264"/>
                  <a:gd name="connsiteX3" fmla="*/ 2765407 w 3656162"/>
                  <a:gd name="connsiteY3" fmla="*/ 1297890 h 6034264"/>
                  <a:gd name="connsiteX4" fmla="*/ 3644181 w 3656162"/>
                  <a:gd name="connsiteY4" fmla="*/ 5167935 h 6034264"/>
                  <a:gd name="connsiteX5" fmla="*/ 54356 w 3656162"/>
                  <a:gd name="connsiteY5" fmla="*/ 5251062 h 6034264"/>
                  <a:gd name="connsiteX6" fmla="*/ 1586274 w 3656162"/>
                  <a:gd name="connsiteY6" fmla="*/ 1297890 h 6034264"/>
                  <a:gd name="connsiteX7" fmla="*/ 877951 w 3656162"/>
                  <a:gd name="connsiteY7" fmla="*/ 1297890 h 6034264"/>
                  <a:gd name="connsiteX0" fmla="*/ 877951 w 3656162"/>
                  <a:gd name="connsiteY0" fmla="*/ 1297890 h 6034264"/>
                  <a:gd name="connsiteX1" fmla="*/ 2175841 w 3656162"/>
                  <a:gd name="connsiteY1" fmla="*/ 0 h 6034264"/>
                  <a:gd name="connsiteX2" fmla="*/ 3473730 w 3656162"/>
                  <a:gd name="connsiteY2" fmla="*/ 1297890 h 6034264"/>
                  <a:gd name="connsiteX3" fmla="*/ 2765407 w 3656162"/>
                  <a:gd name="connsiteY3" fmla="*/ 1297890 h 6034264"/>
                  <a:gd name="connsiteX4" fmla="*/ 3644181 w 3656162"/>
                  <a:gd name="connsiteY4" fmla="*/ 5167935 h 6034264"/>
                  <a:gd name="connsiteX5" fmla="*/ 54356 w 3656162"/>
                  <a:gd name="connsiteY5" fmla="*/ 5251062 h 6034264"/>
                  <a:gd name="connsiteX6" fmla="*/ 1586274 w 3656162"/>
                  <a:gd name="connsiteY6" fmla="*/ 1297890 h 6034264"/>
                  <a:gd name="connsiteX7" fmla="*/ 877951 w 3656162"/>
                  <a:gd name="connsiteY7" fmla="*/ 1297890 h 6034264"/>
                  <a:gd name="connsiteX0" fmla="*/ 873654 w 4066513"/>
                  <a:gd name="connsiteY0" fmla="*/ 1297890 h 6335802"/>
                  <a:gd name="connsiteX1" fmla="*/ 2171544 w 4066513"/>
                  <a:gd name="connsiteY1" fmla="*/ 0 h 6335802"/>
                  <a:gd name="connsiteX2" fmla="*/ 3469433 w 4066513"/>
                  <a:gd name="connsiteY2" fmla="*/ 1297890 h 6335802"/>
                  <a:gd name="connsiteX3" fmla="*/ 2761110 w 4066513"/>
                  <a:gd name="connsiteY3" fmla="*/ 1297890 h 6335802"/>
                  <a:gd name="connsiteX4" fmla="*/ 4055520 w 4066513"/>
                  <a:gd name="connsiteY4" fmla="*/ 5702324 h 6335802"/>
                  <a:gd name="connsiteX5" fmla="*/ 50059 w 4066513"/>
                  <a:gd name="connsiteY5" fmla="*/ 5251062 h 6335802"/>
                  <a:gd name="connsiteX6" fmla="*/ 1581977 w 4066513"/>
                  <a:gd name="connsiteY6" fmla="*/ 1297890 h 6335802"/>
                  <a:gd name="connsiteX7" fmla="*/ 873654 w 4066513"/>
                  <a:gd name="connsiteY7" fmla="*/ 1297890 h 6335802"/>
                  <a:gd name="connsiteX0" fmla="*/ 873654 w 4066513"/>
                  <a:gd name="connsiteY0" fmla="*/ 1297890 h 6335802"/>
                  <a:gd name="connsiteX1" fmla="*/ 2171544 w 4066513"/>
                  <a:gd name="connsiteY1" fmla="*/ 0 h 6335802"/>
                  <a:gd name="connsiteX2" fmla="*/ 3469433 w 4066513"/>
                  <a:gd name="connsiteY2" fmla="*/ 1297890 h 6335802"/>
                  <a:gd name="connsiteX3" fmla="*/ 2761110 w 4066513"/>
                  <a:gd name="connsiteY3" fmla="*/ 1297890 h 6335802"/>
                  <a:gd name="connsiteX4" fmla="*/ 4055520 w 4066513"/>
                  <a:gd name="connsiteY4" fmla="*/ 5702324 h 6335802"/>
                  <a:gd name="connsiteX5" fmla="*/ 50059 w 4066513"/>
                  <a:gd name="connsiteY5" fmla="*/ 5251062 h 6335802"/>
                  <a:gd name="connsiteX6" fmla="*/ 1581977 w 4066513"/>
                  <a:gd name="connsiteY6" fmla="*/ 1297890 h 6335802"/>
                  <a:gd name="connsiteX7" fmla="*/ 873654 w 4066513"/>
                  <a:gd name="connsiteY7" fmla="*/ 1297890 h 6335802"/>
                  <a:gd name="connsiteX0" fmla="*/ 1038372 w 4230880"/>
                  <a:gd name="connsiteY0" fmla="*/ 1297890 h 6526191"/>
                  <a:gd name="connsiteX1" fmla="*/ 2336262 w 4230880"/>
                  <a:gd name="connsiteY1" fmla="*/ 0 h 6526191"/>
                  <a:gd name="connsiteX2" fmla="*/ 3634151 w 4230880"/>
                  <a:gd name="connsiteY2" fmla="*/ 1297890 h 6526191"/>
                  <a:gd name="connsiteX3" fmla="*/ 2925828 w 4230880"/>
                  <a:gd name="connsiteY3" fmla="*/ 1297890 h 6526191"/>
                  <a:gd name="connsiteX4" fmla="*/ 4220238 w 4230880"/>
                  <a:gd name="connsiteY4" fmla="*/ 5702324 h 6526191"/>
                  <a:gd name="connsiteX5" fmla="*/ 48523 w 4230880"/>
                  <a:gd name="connsiteY5" fmla="*/ 5702324 h 6526191"/>
                  <a:gd name="connsiteX6" fmla="*/ 1746695 w 4230880"/>
                  <a:gd name="connsiteY6" fmla="*/ 1297890 h 6526191"/>
                  <a:gd name="connsiteX7" fmla="*/ 1038372 w 4230880"/>
                  <a:gd name="connsiteY7" fmla="*/ 1297890 h 6526191"/>
                  <a:gd name="connsiteX0" fmla="*/ 1038372 w 4230880"/>
                  <a:gd name="connsiteY0" fmla="*/ 1297890 h 6526191"/>
                  <a:gd name="connsiteX1" fmla="*/ 2336262 w 4230880"/>
                  <a:gd name="connsiteY1" fmla="*/ 0 h 6526191"/>
                  <a:gd name="connsiteX2" fmla="*/ 3634151 w 4230880"/>
                  <a:gd name="connsiteY2" fmla="*/ 1297890 h 6526191"/>
                  <a:gd name="connsiteX3" fmla="*/ 2925828 w 4230880"/>
                  <a:gd name="connsiteY3" fmla="*/ 1297890 h 6526191"/>
                  <a:gd name="connsiteX4" fmla="*/ 4220238 w 4230880"/>
                  <a:gd name="connsiteY4" fmla="*/ 5702324 h 6526191"/>
                  <a:gd name="connsiteX5" fmla="*/ 48523 w 4230880"/>
                  <a:gd name="connsiteY5" fmla="*/ 5702324 h 6526191"/>
                  <a:gd name="connsiteX6" fmla="*/ 1746695 w 4230880"/>
                  <a:gd name="connsiteY6" fmla="*/ 1297890 h 6526191"/>
                  <a:gd name="connsiteX7" fmla="*/ 1038372 w 4230880"/>
                  <a:gd name="connsiteY7" fmla="*/ 1297890 h 6526191"/>
                  <a:gd name="connsiteX0" fmla="*/ 1038372 w 4230880"/>
                  <a:gd name="connsiteY0" fmla="*/ 1297890 h 6526191"/>
                  <a:gd name="connsiteX1" fmla="*/ 2336262 w 4230880"/>
                  <a:gd name="connsiteY1" fmla="*/ 0 h 6526191"/>
                  <a:gd name="connsiteX2" fmla="*/ 3634151 w 4230880"/>
                  <a:gd name="connsiteY2" fmla="*/ 1297890 h 6526191"/>
                  <a:gd name="connsiteX3" fmla="*/ 2925828 w 4230880"/>
                  <a:gd name="connsiteY3" fmla="*/ 1297890 h 6526191"/>
                  <a:gd name="connsiteX4" fmla="*/ 4220238 w 4230880"/>
                  <a:gd name="connsiteY4" fmla="*/ 5702324 h 6526191"/>
                  <a:gd name="connsiteX5" fmla="*/ 48523 w 4230880"/>
                  <a:gd name="connsiteY5" fmla="*/ 5702324 h 6526191"/>
                  <a:gd name="connsiteX6" fmla="*/ 1746695 w 4230880"/>
                  <a:gd name="connsiteY6" fmla="*/ 1297890 h 6526191"/>
                  <a:gd name="connsiteX7" fmla="*/ 1038372 w 4230880"/>
                  <a:gd name="connsiteY7" fmla="*/ 1297890 h 6526191"/>
                  <a:gd name="connsiteX0" fmla="*/ 1038372 w 4230880"/>
                  <a:gd name="connsiteY0" fmla="*/ 1297890 h 6526191"/>
                  <a:gd name="connsiteX1" fmla="*/ 2336262 w 4230880"/>
                  <a:gd name="connsiteY1" fmla="*/ 0 h 6526191"/>
                  <a:gd name="connsiteX2" fmla="*/ 3634151 w 4230880"/>
                  <a:gd name="connsiteY2" fmla="*/ 1297890 h 6526191"/>
                  <a:gd name="connsiteX3" fmla="*/ 2925828 w 4230880"/>
                  <a:gd name="connsiteY3" fmla="*/ 1297890 h 6526191"/>
                  <a:gd name="connsiteX4" fmla="*/ 4220238 w 4230880"/>
                  <a:gd name="connsiteY4" fmla="*/ 5702324 h 6526191"/>
                  <a:gd name="connsiteX5" fmla="*/ 48523 w 4230880"/>
                  <a:gd name="connsiteY5" fmla="*/ 5702324 h 6526191"/>
                  <a:gd name="connsiteX6" fmla="*/ 1746695 w 4230880"/>
                  <a:gd name="connsiteY6" fmla="*/ 1297890 h 6526191"/>
                  <a:gd name="connsiteX7" fmla="*/ 1038372 w 4230880"/>
                  <a:gd name="connsiteY7" fmla="*/ 1297890 h 6526191"/>
                  <a:gd name="connsiteX0" fmla="*/ 1032499 w 4337782"/>
                  <a:gd name="connsiteY0" fmla="*/ 1297890 h 6460536"/>
                  <a:gd name="connsiteX1" fmla="*/ 2330389 w 4337782"/>
                  <a:gd name="connsiteY1" fmla="*/ 0 h 6460536"/>
                  <a:gd name="connsiteX2" fmla="*/ 3628278 w 4337782"/>
                  <a:gd name="connsiteY2" fmla="*/ 1297890 h 6460536"/>
                  <a:gd name="connsiteX3" fmla="*/ 2919955 w 4337782"/>
                  <a:gd name="connsiteY3" fmla="*/ 1297890 h 6460536"/>
                  <a:gd name="connsiteX4" fmla="*/ 4214365 w 4337782"/>
                  <a:gd name="connsiteY4" fmla="*/ 5702324 h 6460536"/>
                  <a:gd name="connsiteX5" fmla="*/ 42650 w 4337782"/>
                  <a:gd name="connsiteY5" fmla="*/ 5702324 h 6460536"/>
                  <a:gd name="connsiteX6" fmla="*/ 1740822 w 4337782"/>
                  <a:gd name="connsiteY6" fmla="*/ 1297890 h 6460536"/>
                  <a:gd name="connsiteX7" fmla="*/ 1032499 w 4337782"/>
                  <a:gd name="connsiteY7" fmla="*/ 1297890 h 6460536"/>
                  <a:gd name="connsiteX0" fmla="*/ 1032499 w 4337782"/>
                  <a:gd name="connsiteY0" fmla="*/ 1297890 h 6460536"/>
                  <a:gd name="connsiteX1" fmla="*/ 2330389 w 4337782"/>
                  <a:gd name="connsiteY1" fmla="*/ 0 h 6460536"/>
                  <a:gd name="connsiteX2" fmla="*/ 3628278 w 4337782"/>
                  <a:gd name="connsiteY2" fmla="*/ 1297890 h 6460536"/>
                  <a:gd name="connsiteX3" fmla="*/ 2919955 w 4337782"/>
                  <a:gd name="connsiteY3" fmla="*/ 1297890 h 6460536"/>
                  <a:gd name="connsiteX4" fmla="*/ 4214365 w 4337782"/>
                  <a:gd name="connsiteY4" fmla="*/ 5702324 h 6460536"/>
                  <a:gd name="connsiteX5" fmla="*/ 42650 w 4337782"/>
                  <a:gd name="connsiteY5" fmla="*/ 5702324 h 6460536"/>
                  <a:gd name="connsiteX6" fmla="*/ 1740822 w 4337782"/>
                  <a:gd name="connsiteY6" fmla="*/ 1297890 h 6460536"/>
                  <a:gd name="connsiteX7" fmla="*/ 1032499 w 4337782"/>
                  <a:gd name="connsiteY7" fmla="*/ 1297890 h 6460536"/>
                  <a:gd name="connsiteX0" fmla="*/ 1032499 w 4337782"/>
                  <a:gd name="connsiteY0" fmla="*/ 1297890 h 6460536"/>
                  <a:gd name="connsiteX1" fmla="*/ 2330389 w 4337782"/>
                  <a:gd name="connsiteY1" fmla="*/ 0 h 6460536"/>
                  <a:gd name="connsiteX2" fmla="*/ 3628278 w 4337782"/>
                  <a:gd name="connsiteY2" fmla="*/ 1297890 h 6460536"/>
                  <a:gd name="connsiteX3" fmla="*/ 2919955 w 4337782"/>
                  <a:gd name="connsiteY3" fmla="*/ 1297890 h 6460536"/>
                  <a:gd name="connsiteX4" fmla="*/ 4214365 w 4337782"/>
                  <a:gd name="connsiteY4" fmla="*/ 5702324 h 6460536"/>
                  <a:gd name="connsiteX5" fmla="*/ 42650 w 4337782"/>
                  <a:gd name="connsiteY5" fmla="*/ 5702324 h 6460536"/>
                  <a:gd name="connsiteX6" fmla="*/ 1740822 w 4337782"/>
                  <a:gd name="connsiteY6" fmla="*/ 1297890 h 6460536"/>
                  <a:gd name="connsiteX7" fmla="*/ 1032499 w 4337782"/>
                  <a:gd name="connsiteY7" fmla="*/ 1297890 h 6460536"/>
                  <a:gd name="connsiteX0" fmla="*/ 1032499 w 4337782"/>
                  <a:gd name="connsiteY0" fmla="*/ 1297890 h 6460536"/>
                  <a:gd name="connsiteX1" fmla="*/ 2330389 w 4337782"/>
                  <a:gd name="connsiteY1" fmla="*/ 0 h 6460536"/>
                  <a:gd name="connsiteX2" fmla="*/ 3628278 w 4337782"/>
                  <a:gd name="connsiteY2" fmla="*/ 1297890 h 6460536"/>
                  <a:gd name="connsiteX3" fmla="*/ 2919955 w 4337782"/>
                  <a:gd name="connsiteY3" fmla="*/ 1297890 h 6460536"/>
                  <a:gd name="connsiteX4" fmla="*/ 4214365 w 4337782"/>
                  <a:gd name="connsiteY4" fmla="*/ 5702324 h 6460536"/>
                  <a:gd name="connsiteX5" fmla="*/ 42650 w 4337782"/>
                  <a:gd name="connsiteY5" fmla="*/ 5702324 h 6460536"/>
                  <a:gd name="connsiteX6" fmla="*/ 1740822 w 4337782"/>
                  <a:gd name="connsiteY6" fmla="*/ 1297890 h 6460536"/>
                  <a:gd name="connsiteX7" fmla="*/ 1032499 w 4337782"/>
                  <a:gd name="connsiteY7" fmla="*/ 1297890 h 6460536"/>
                  <a:gd name="connsiteX0" fmla="*/ 1060155 w 4242021"/>
                  <a:gd name="connsiteY0" fmla="*/ 1297890 h 6183967"/>
                  <a:gd name="connsiteX1" fmla="*/ 2358045 w 4242021"/>
                  <a:gd name="connsiteY1" fmla="*/ 0 h 6183967"/>
                  <a:gd name="connsiteX2" fmla="*/ 3655934 w 4242021"/>
                  <a:gd name="connsiteY2" fmla="*/ 1297890 h 6183967"/>
                  <a:gd name="connsiteX3" fmla="*/ 2947611 w 4242021"/>
                  <a:gd name="connsiteY3" fmla="*/ 1297890 h 6183967"/>
                  <a:gd name="connsiteX4" fmla="*/ 4242021 w 4242021"/>
                  <a:gd name="connsiteY4" fmla="*/ 5702324 h 6183967"/>
                  <a:gd name="connsiteX5" fmla="*/ 70306 w 4242021"/>
                  <a:gd name="connsiteY5" fmla="*/ 5702324 h 6183967"/>
                  <a:gd name="connsiteX6" fmla="*/ 1768478 w 4242021"/>
                  <a:gd name="connsiteY6" fmla="*/ 1297890 h 6183967"/>
                  <a:gd name="connsiteX7" fmla="*/ 1060155 w 4242021"/>
                  <a:gd name="connsiteY7" fmla="*/ 1297890 h 6183967"/>
                  <a:gd name="connsiteX0" fmla="*/ 989849 w 4171715"/>
                  <a:gd name="connsiteY0" fmla="*/ 1297890 h 5702324"/>
                  <a:gd name="connsiteX1" fmla="*/ 2287739 w 4171715"/>
                  <a:gd name="connsiteY1" fmla="*/ 0 h 5702324"/>
                  <a:gd name="connsiteX2" fmla="*/ 3585628 w 4171715"/>
                  <a:gd name="connsiteY2" fmla="*/ 1297890 h 5702324"/>
                  <a:gd name="connsiteX3" fmla="*/ 2877305 w 4171715"/>
                  <a:gd name="connsiteY3" fmla="*/ 1297890 h 5702324"/>
                  <a:gd name="connsiteX4" fmla="*/ 4171715 w 4171715"/>
                  <a:gd name="connsiteY4" fmla="*/ 5702324 h 5702324"/>
                  <a:gd name="connsiteX5" fmla="*/ 0 w 4171715"/>
                  <a:gd name="connsiteY5" fmla="*/ 5702324 h 5702324"/>
                  <a:gd name="connsiteX6" fmla="*/ 1698172 w 4171715"/>
                  <a:gd name="connsiteY6" fmla="*/ 1297890 h 5702324"/>
                  <a:gd name="connsiteX7" fmla="*/ 989849 w 4171715"/>
                  <a:gd name="connsiteY7" fmla="*/ 1297890 h 5702324"/>
                  <a:gd name="connsiteX0" fmla="*/ 989849 w 4253147"/>
                  <a:gd name="connsiteY0" fmla="*/ 1297890 h 5737574"/>
                  <a:gd name="connsiteX1" fmla="*/ 2287739 w 4253147"/>
                  <a:gd name="connsiteY1" fmla="*/ 0 h 5737574"/>
                  <a:gd name="connsiteX2" fmla="*/ 3585628 w 4253147"/>
                  <a:gd name="connsiteY2" fmla="*/ 1297890 h 5737574"/>
                  <a:gd name="connsiteX3" fmla="*/ 2877305 w 4253147"/>
                  <a:gd name="connsiteY3" fmla="*/ 1297890 h 5737574"/>
                  <a:gd name="connsiteX4" fmla="*/ 4253147 w 4253147"/>
                  <a:gd name="connsiteY4" fmla="*/ 5737574 h 5737574"/>
                  <a:gd name="connsiteX5" fmla="*/ 0 w 4253147"/>
                  <a:gd name="connsiteY5" fmla="*/ 5702324 h 5737574"/>
                  <a:gd name="connsiteX6" fmla="*/ 1698172 w 4253147"/>
                  <a:gd name="connsiteY6" fmla="*/ 1297890 h 5737574"/>
                  <a:gd name="connsiteX7" fmla="*/ 989849 w 4253147"/>
                  <a:gd name="connsiteY7" fmla="*/ 1297890 h 5737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53147" h="5737574">
                    <a:moveTo>
                      <a:pt x="989849" y="1297890"/>
                    </a:moveTo>
                    <a:lnTo>
                      <a:pt x="2287739" y="0"/>
                    </a:lnTo>
                    <a:lnTo>
                      <a:pt x="3585628" y="1297890"/>
                    </a:lnTo>
                    <a:lnTo>
                      <a:pt x="2877305" y="1297890"/>
                    </a:lnTo>
                    <a:cubicBezTo>
                      <a:pt x="2908973" y="2706659"/>
                      <a:pt x="3164576" y="4281304"/>
                      <a:pt x="4253147" y="5737574"/>
                    </a:cubicBezTo>
                    <a:cubicBezTo>
                      <a:pt x="2795645" y="5727795"/>
                      <a:pt x="1466460" y="5674632"/>
                      <a:pt x="0" y="5702324"/>
                    </a:cubicBezTo>
                    <a:cubicBezTo>
                      <a:pt x="1626919" y="4301473"/>
                      <a:pt x="1650671" y="2449360"/>
                      <a:pt x="1698172" y="1297890"/>
                    </a:cubicBezTo>
                    <a:lnTo>
                      <a:pt x="989849" y="1297890"/>
                    </a:lnTo>
                    <a:close/>
                  </a:path>
                </a:pathLst>
              </a:custGeom>
              <a:gradFill>
                <a:gsLst>
                  <a:gs pos="0">
                    <a:srgbClr val="6BDBFA">
                      <a:alpha val="63000"/>
                    </a:srgbClr>
                  </a:gs>
                  <a:gs pos="54000">
                    <a:srgbClr val="6BDBFA">
                      <a:alpha val="0"/>
                    </a:srgb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23" name="箭头: 上 10">
                <a:extLst>
                  <a:ext uri="{FF2B5EF4-FFF2-40B4-BE49-F238E27FC236}">
                    <a16:creationId xmlns:a16="http://schemas.microsoft.com/office/drawing/2014/main" xmlns="" id="{C06FEE2D-DB43-46B3-9353-2EF71909198B}"/>
                  </a:ext>
                </a:extLst>
              </p:cNvPr>
              <p:cNvSpPr/>
              <p:nvPr/>
            </p:nvSpPr>
            <p:spPr>
              <a:xfrm>
                <a:off x="2367533" y="4908737"/>
                <a:ext cx="1667163" cy="1882365"/>
              </a:xfrm>
              <a:custGeom>
                <a:avLst/>
                <a:gdLst>
                  <a:gd name="connsiteX0" fmla="*/ 0 w 2595779"/>
                  <a:gd name="connsiteY0" fmla="*/ 1297890 h 4562294"/>
                  <a:gd name="connsiteX1" fmla="*/ 1297890 w 2595779"/>
                  <a:gd name="connsiteY1" fmla="*/ 0 h 4562294"/>
                  <a:gd name="connsiteX2" fmla="*/ 2595779 w 2595779"/>
                  <a:gd name="connsiteY2" fmla="*/ 1297890 h 4562294"/>
                  <a:gd name="connsiteX3" fmla="*/ 1887456 w 2595779"/>
                  <a:gd name="connsiteY3" fmla="*/ 1297890 h 4562294"/>
                  <a:gd name="connsiteX4" fmla="*/ 1887456 w 2595779"/>
                  <a:gd name="connsiteY4" fmla="*/ 4562294 h 4562294"/>
                  <a:gd name="connsiteX5" fmla="*/ 708323 w 2595779"/>
                  <a:gd name="connsiteY5" fmla="*/ 4562294 h 4562294"/>
                  <a:gd name="connsiteX6" fmla="*/ 708323 w 2595779"/>
                  <a:gd name="connsiteY6" fmla="*/ 1297890 h 4562294"/>
                  <a:gd name="connsiteX7" fmla="*/ 0 w 2595779"/>
                  <a:gd name="connsiteY7" fmla="*/ 1297890 h 4562294"/>
                  <a:gd name="connsiteX0" fmla="*/ 182327 w 2778106"/>
                  <a:gd name="connsiteY0" fmla="*/ 1297890 h 4562294"/>
                  <a:gd name="connsiteX1" fmla="*/ 1480217 w 2778106"/>
                  <a:gd name="connsiteY1" fmla="*/ 0 h 4562294"/>
                  <a:gd name="connsiteX2" fmla="*/ 2778106 w 2778106"/>
                  <a:gd name="connsiteY2" fmla="*/ 1297890 h 4562294"/>
                  <a:gd name="connsiteX3" fmla="*/ 2069783 w 2778106"/>
                  <a:gd name="connsiteY3" fmla="*/ 1297890 h 4562294"/>
                  <a:gd name="connsiteX4" fmla="*/ 2069783 w 2778106"/>
                  <a:gd name="connsiteY4" fmla="*/ 4562294 h 4562294"/>
                  <a:gd name="connsiteX5" fmla="*/ 0 w 2778106"/>
                  <a:gd name="connsiteY5" fmla="*/ 4467291 h 4562294"/>
                  <a:gd name="connsiteX6" fmla="*/ 890650 w 2778106"/>
                  <a:gd name="connsiteY6" fmla="*/ 1297890 h 4562294"/>
                  <a:gd name="connsiteX7" fmla="*/ 182327 w 2778106"/>
                  <a:gd name="connsiteY7" fmla="*/ 1297890 h 4562294"/>
                  <a:gd name="connsiteX0" fmla="*/ 182327 w 2778106"/>
                  <a:gd name="connsiteY0" fmla="*/ 1297890 h 4562294"/>
                  <a:gd name="connsiteX1" fmla="*/ 1480217 w 2778106"/>
                  <a:gd name="connsiteY1" fmla="*/ 0 h 4562294"/>
                  <a:gd name="connsiteX2" fmla="*/ 2778106 w 2778106"/>
                  <a:gd name="connsiteY2" fmla="*/ 1297890 h 4562294"/>
                  <a:gd name="connsiteX3" fmla="*/ 2069783 w 2778106"/>
                  <a:gd name="connsiteY3" fmla="*/ 1297890 h 4562294"/>
                  <a:gd name="connsiteX4" fmla="*/ 2069783 w 2778106"/>
                  <a:gd name="connsiteY4" fmla="*/ 4562294 h 4562294"/>
                  <a:gd name="connsiteX5" fmla="*/ 0 w 2778106"/>
                  <a:gd name="connsiteY5" fmla="*/ 4467291 h 4562294"/>
                  <a:gd name="connsiteX6" fmla="*/ 890650 w 2778106"/>
                  <a:gd name="connsiteY6" fmla="*/ 1297890 h 4562294"/>
                  <a:gd name="connsiteX7" fmla="*/ 182327 w 2778106"/>
                  <a:gd name="connsiteY7" fmla="*/ 1297890 h 4562294"/>
                  <a:gd name="connsiteX0" fmla="*/ 193316 w 2789095"/>
                  <a:gd name="connsiteY0" fmla="*/ 1297890 h 4562294"/>
                  <a:gd name="connsiteX1" fmla="*/ 1491206 w 2789095"/>
                  <a:gd name="connsiteY1" fmla="*/ 0 h 4562294"/>
                  <a:gd name="connsiteX2" fmla="*/ 2789095 w 2789095"/>
                  <a:gd name="connsiteY2" fmla="*/ 1297890 h 4562294"/>
                  <a:gd name="connsiteX3" fmla="*/ 2080772 w 2789095"/>
                  <a:gd name="connsiteY3" fmla="*/ 1297890 h 4562294"/>
                  <a:gd name="connsiteX4" fmla="*/ 2080772 w 2789095"/>
                  <a:gd name="connsiteY4" fmla="*/ 4562294 h 4562294"/>
                  <a:gd name="connsiteX5" fmla="*/ 10989 w 2789095"/>
                  <a:gd name="connsiteY5" fmla="*/ 4467291 h 4562294"/>
                  <a:gd name="connsiteX6" fmla="*/ 901639 w 2789095"/>
                  <a:gd name="connsiteY6" fmla="*/ 1297890 h 4562294"/>
                  <a:gd name="connsiteX7" fmla="*/ 193316 w 2789095"/>
                  <a:gd name="connsiteY7" fmla="*/ 1297890 h 4562294"/>
                  <a:gd name="connsiteX0" fmla="*/ 291879 w 2887658"/>
                  <a:gd name="connsiteY0" fmla="*/ 1297890 h 4969416"/>
                  <a:gd name="connsiteX1" fmla="*/ 1589769 w 2887658"/>
                  <a:gd name="connsiteY1" fmla="*/ 0 h 4969416"/>
                  <a:gd name="connsiteX2" fmla="*/ 2887658 w 2887658"/>
                  <a:gd name="connsiteY2" fmla="*/ 1297890 h 4969416"/>
                  <a:gd name="connsiteX3" fmla="*/ 2179335 w 2887658"/>
                  <a:gd name="connsiteY3" fmla="*/ 1297890 h 4969416"/>
                  <a:gd name="connsiteX4" fmla="*/ 2179335 w 2887658"/>
                  <a:gd name="connsiteY4" fmla="*/ 4562294 h 4969416"/>
                  <a:gd name="connsiteX5" fmla="*/ 109552 w 2887658"/>
                  <a:gd name="connsiteY5" fmla="*/ 4467291 h 4969416"/>
                  <a:gd name="connsiteX6" fmla="*/ 1000202 w 2887658"/>
                  <a:gd name="connsiteY6" fmla="*/ 1297890 h 4969416"/>
                  <a:gd name="connsiteX7" fmla="*/ 291879 w 2887658"/>
                  <a:gd name="connsiteY7" fmla="*/ 1297890 h 4969416"/>
                  <a:gd name="connsiteX0" fmla="*/ 291879 w 2887658"/>
                  <a:gd name="connsiteY0" fmla="*/ 1297890 h 4969416"/>
                  <a:gd name="connsiteX1" fmla="*/ 1589769 w 2887658"/>
                  <a:gd name="connsiteY1" fmla="*/ 0 h 4969416"/>
                  <a:gd name="connsiteX2" fmla="*/ 2887658 w 2887658"/>
                  <a:gd name="connsiteY2" fmla="*/ 1297890 h 4969416"/>
                  <a:gd name="connsiteX3" fmla="*/ 2179335 w 2887658"/>
                  <a:gd name="connsiteY3" fmla="*/ 1297890 h 4969416"/>
                  <a:gd name="connsiteX4" fmla="*/ 2179335 w 2887658"/>
                  <a:gd name="connsiteY4" fmla="*/ 4562294 h 4969416"/>
                  <a:gd name="connsiteX5" fmla="*/ 109552 w 2887658"/>
                  <a:gd name="connsiteY5" fmla="*/ 4467291 h 4969416"/>
                  <a:gd name="connsiteX6" fmla="*/ 1000202 w 2887658"/>
                  <a:gd name="connsiteY6" fmla="*/ 1297890 h 4969416"/>
                  <a:gd name="connsiteX7" fmla="*/ 291879 w 2887658"/>
                  <a:gd name="connsiteY7" fmla="*/ 1297890 h 4969416"/>
                  <a:gd name="connsiteX0" fmla="*/ 262816 w 3029046"/>
                  <a:gd name="connsiteY0" fmla="*/ 1297890 h 5221677"/>
                  <a:gd name="connsiteX1" fmla="*/ 1560706 w 3029046"/>
                  <a:gd name="connsiteY1" fmla="*/ 0 h 5221677"/>
                  <a:gd name="connsiteX2" fmla="*/ 2858595 w 3029046"/>
                  <a:gd name="connsiteY2" fmla="*/ 1297890 h 5221677"/>
                  <a:gd name="connsiteX3" fmla="*/ 2150272 w 3029046"/>
                  <a:gd name="connsiteY3" fmla="*/ 1297890 h 5221677"/>
                  <a:gd name="connsiteX4" fmla="*/ 3029046 w 3029046"/>
                  <a:gd name="connsiteY4" fmla="*/ 5167935 h 5221677"/>
                  <a:gd name="connsiteX5" fmla="*/ 80489 w 3029046"/>
                  <a:gd name="connsiteY5" fmla="*/ 4467291 h 5221677"/>
                  <a:gd name="connsiteX6" fmla="*/ 971139 w 3029046"/>
                  <a:gd name="connsiteY6" fmla="*/ 1297890 h 5221677"/>
                  <a:gd name="connsiteX7" fmla="*/ 262816 w 3029046"/>
                  <a:gd name="connsiteY7" fmla="*/ 1297890 h 5221677"/>
                  <a:gd name="connsiteX0" fmla="*/ 890973 w 3657203"/>
                  <a:gd name="connsiteY0" fmla="*/ 1297890 h 5707766"/>
                  <a:gd name="connsiteX1" fmla="*/ 2188863 w 3657203"/>
                  <a:gd name="connsiteY1" fmla="*/ 0 h 5707766"/>
                  <a:gd name="connsiteX2" fmla="*/ 3486752 w 3657203"/>
                  <a:gd name="connsiteY2" fmla="*/ 1297890 h 5707766"/>
                  <a:gd name="connsiteX3" fmla="*/ 2778429 w 3657203"/>
                  <a:gd name="connsiteY3" fmla="*/ 1297890 h 5707766"/>
                  <a:gd name="connsiteX4" fmla="*/ 3657203 w 3657203"/>
                  <a:gd name="connsiteY4" fmla="*/ 5167935 h 5707766"/>
                  <a:gd name="connsiteX5" fmla="*/ 67378 w 3657203"/>
                  <a:gd name="connsiteY5" fmla="*/ 5251062 h 5707766"/>
                  <a:gd name="connsiteX6" fmla="*/ 1599296 w 3657203"/>
                  <a:gd name="connsiteY6" fmla="*/ 1297890 h 5707766"/>
                  <a:gd name="connsiteX7" fmla="*/ 890973 w 3657203"/>
                  <a:gd name="connsiteY7" fmla="*/ 1297890 h 5707766"/>
                  <a:gd name="connsiteX0" fmla="*/ 877951 w 3656162"/>
                  <a:gd name="connsiteY0" fmla="*/ 1297890 h 6034264"/>
                  <a:gd name="connsiteX1" fmla="*/ 2175841 w 3656162"/>
                  <a:gd name="connsiteY1" fmla="*/ 0 h 6034264"/>
                  <a:gd name="connsiteX2" fmla="*/ 3473730 w 3656162"/>
                  <a:gd name="connsiteY2" fmla="*/ 1297890 h 6034264"/>
                  <a:gd name="connsiteX3" fmla="*/ 2765407 w 3656162"/>
                  <a:gd name="connsiteY3" fmla="*/ 1297890 h 6034264"/>
                  <a:gd name="connsiteX4" fmla="*/ 3644181 w 3656162"/>
                  <a:gd name="connsiteY4" fmla="*/ 5167935 h 6034264"/>
                  <a:gd name="connsiteX5" fmla="*/ 54356 w 3656162"/>
                  <a:gd name="connsiteY5" fmla="*/ 5251062 h 6034264"/>
                  <a:gd name="connsiteX6" fmla="*/ 1586274 w 3656162"/>
                  <a:gd name="connsiteY6" fmla="*/ 1297890 h 6034264"/>
                  <a:gd name="connsiteX7" fmla="*/ 877951 w 3656162"/>
                  <a:gd name="connsiteY7" fmla="*/ 1297890 h 6034264"/>
                  <a:gd name="connsiteX0" fmla="*/ 877951 w 3656162"/>
                  <a:gd name="connsiteY0" fmla="*/ 1297890 h 6034264"/>
                  <a:gd name="connsiteX1" fmla="*/ 2175841 w 3656162"/>
                  <a:gd name="connsiteY1" fmla="*/ 0 h 6034264"/>
                  <a:gd name="connsiteX2" fmla="*/ 3473730 w 3656162"/>
                  <a:gd name="connsiteY2" fmla="*/ 1297890 h 6034264"/>
                  <a:gd name="connsiteX3" fmla="*/ 2765407 w 3656162"/>
                  <a:gd name="connsiteY3" fmla="*/ 1297890 h 6034264"/>
                  <a:gd name="connsiteX4" fmla="*/ 3644181 w 3656162"/>
                  <a:gd name="connsiteY4" fmla="*/ 5167935 h 6034264"/>
                  <a:gd name="connsiteX5" fmla="*/ 54356 w 3656162"/>
                  <a:gd name="connsiteY5" fmla="*/ 5251062 h 6034264"/>
                  <a:gd name="connsiteX6" fmla="*/ 1586274 w 3656162"/>
                  <a:gd name="connsiteY6" fmla="*/ 1297890 h 6034264"/>
                  <a:gd name="connsiteX7" fmla="*/ 877951 w 3656162"/>
                  <a:gd name="connsiteY7" fmla="*/ 1297890 h 6034264"/>
                  <a:gd name="connsiteX0" fmla="*/ 873654 w 4066513"/>
                  <a:gd name="connsiteY0" fmla="*/ 1297890 h 6335802"/>
                  <a:gd name="connsiteX1" fmla="*/ 2171544 w 4066513"/>
                  <a:gd name="connsiteY1" fmla="*/ 0 h 6335802"/>
                  <a:gd name="connsiteX2" fmla="*/ 3469433 w 4066513"/>
                  <a:gd name="connsiteY2" fmla="*/ 1297890 h 6335802"/>
                  <a:gd name="connsiteX3" fmla="*/ 2761110 w 4066513"/>
                  <a:gd name="connsiteY3" fmla="*/ 1297890 h 6335802"/>
                  <a:gd name="connsiteX4" fmla="*/ 4055520 w 4066513"/>
                  <a:gd name="connsiteY4" fmla="*/ 5702324 h 6335802"/>
                  <a:gd name="connsiteX5" fmla="*/ 50059 w 4066513"/>
                  <a:gd name="connsiteY5" fmla="*/ 5251062 h 6335802"/>
                  <a:gd name="connsiteX6" fmla="*/ 1581977 w 4066513"/>
                  <a:gd name="connsiteY6" fmla="*/ 1297890 h 6335802"/>
                  <a:gd name="connsiteX7" fmla="*/ 873654 w 4066513"/>
                  <a:gd name="connsiteY7" fmla="*/ 1297890 h 6335802"/>
                  <a:gd name="connsiteX0" fmla="*/ 873654 w 4066513"/>
                  <a:gd name="connsiteY0" fmla="*/ 1297890 h 6335802"/>
                  <a:gd name="connsiteX1" fmla="*/ 2171544 w 4066513"/>
                  <a:gd name="connsiteY1" fmla="*/ 0 h 6335802"/>
                  <a:gd name="connsiteX2" fmla="*/ 3469433 w 4066513"/>
                  <a:gd name="connsiteY2" fmla="*/ 1297890 h 6335802"/>
                  <a:gd name="connsiteX3" fmla="*/ 2761110 w 4066513"/>
                  <a:gd name="connsiteY3" fmla="*/ 1297890 h 6335802"/>
                  <a:gd name="connsiteX4" fmla="*/ 4055520 w 4066513"/>
                  <a:gd name="connsiteY4" fmla="*/ 5702324 h 6335802"/>
                  <a:gd name="connsiteX5" fmla="*/ 50059 w 4066513"/>
                  <a:gd name="connsiteY5" fmla="*/ 5251062 h 6335802"/>
                  <a:gd name="connsiteX6" fmla="*/ 1581977 w 4066513"/>
                  <a:gd name="connsiteY6" fmla="*/ 1297890 h 6335802"/>
                  <a:gd name="connsiteX7" fmla="*/ 873654 w 4066513"/>
                  <a:gd name="connsiteY7" fmla="*/ 1297890 h 6335802"/>
                  <a:gd name="connsiteX0" fmla="*/ 1038372 w 4230880"/>
                  <a:gd name="connsiteY0" fmla="*/ 1297890 h 6526191"/>
                  <a:gd name="connsiteX1" fmla="*/ 2336262 w 4230880"/>
                  <a:gd name="connsiteY1" fmla="*/ 0 h 6526191"/>
                  <a:gd name="connsiteX2" fmla="*/ 3634151 w 4230880"/>
                  <a:gd name="connsiteY2" fmla="*/ 1297890 h 6526191"/>
                  <a:gd name="connsiteX3" fmla="*/ 2925828 w 4230880"/>
                  <a:gd name="connsiteY3" fmla="*/ 1297890 h 6526191"/>
                  <a:gd name="connsiteX4" fmla="*/ 4220238 w 4230880"/>
                  <a:gd name="connsiteY4" fmla="*/ 5702324 h 6526191"/>
                  <a:gd name="connsiteX5" fmla="*/ 48523 w 4230880"/>
                  <a:gd name="connsiteY5" fmla="*/ 5702324 h 6526191"/>
                  <a:gd name="connsiteX6" fmla="*/ 1746695 w 4230880"/>
                  <a:gd name="connsiteY6" fmla="*/ 1297890 h 6526191"/>
                  <a:gd name="connsiteX7" fmla="*/ 1038372 w 4230880"/>
                  <a:gd name="connsiteY7" fmla="*/ 1297890 h 6526191"/>
                  <a:gd name="connsiteX0" fmla="*/ 1038372 w 4230880"/>
                  <a:gd name="connsiteY0" fmla="*/ 1297890 h 6526191"/>
                  <a:gd name="connsiteX1" fmla="*/ 2336262 w 4230880"/>
                  <a:gd name="connsiteY1" fmla="*/ 0 h 6526191"/>
                  <a:gd name="connsiteX2" fmla="*/ 3634151 w 4230880"/>
                  <a:gd name="connsiteY2" fmla="*/ 1297890 h 6526191"/>
                  <a:gd name="connsiteX3" fmla="*/ 2925828 w 4230880"/>
                  <a:gd name="connsiteY3" fmla="*/ 1297890 h 6526191"/>
                  <a:gd name="connsiteX4" fmla="*/ 4220238 w 4230880"/>
                  <a:gd name="connsiteY4" fmla="*/ 5702324 h 6526191"/>
                  <a:gd name="connsiteX5" fmla="*/ 48523 w 4230880"/>
                  <a:gd name="connsiteY5" fmla="*/ 5702324 h 6526191"/>
                  <a:gd name="connsiteX6" fmla="*/ 1746695 w 4230880"/>
                  <a:gd name="connsiteY6" fmla="*/ 1297890 h 6526191"/>
                  <a:gd name="connsiteX7" fmla="*/ 1038372 w 4230880"/>
                  <a:gd name="connsiteY7" fmla="*/ 1297890 h 6526191"/>
                  <a:gd name="connsiteX0" fmla="*/ 1038372 w 4230880"/>
                  <a:gd name="connsiteY0" fmla="*/ 1297890 h 6526191"/>
                  <a:gd name="connsiteX1" fmla="*/ 2336262 w 4230880"/>
                  <a:gd name="connsiteY1" fmla="*/ 0 h 6526191"/>
                  <a:gd name="connsiteX2" fmla="*/ 3634151 w 4230880"/>
                  <a:gd name="connsiteY2" fmla="*/ 1297890 h 6526191"/>
                  <a:gd name="connsiteX3" fmla="*/ 2925828 w 4230880"/>
                  <a:gd name="connsiteY3" fmla="*/ 1297890 h 6526191"/>
                  <a:gd name="connsiteX4" fmla="*/ 4220238 w 4230880"/>
                  <a:gd name="connsiteY4" fmla="*/ 5702324 h 6526191"/>
                  <a:gd name="connsiteX5" fmla="*/ 48523 w 4230880"/>
                  <a:gd name="connsiteY5" fmla="*/ 5702324 h 6526191"/>
                  <a:gd name="connsiteX6" fmla="*/ 1746695 w 4230880"/>
                  <a:gd name="connsiteY6" fmla="*/ 1297890 h 6526191"/>
                  <a:gd name="connsiteX7" fmla="*/ 1038372 w 4230880"/>
                  <a:gd name="connsiteY7" fmla="*/ 1297890 h 6526191"/>
                  <a:gd name="connsiteX0" fmla="*/ 1038372 w 4230880"/>
                  <a:gd name="connsiteY0" fmla="*/ 1297890 h 6526191"/>
                  <a:gd name="connsiteX1" fmla="*/ 2336262 w 4230880"/>
                  <a:gd name="connsiteY1" fmla="*/ 0 h 6526191"/>
                  <a:gd name="connsiteX2" fmla="*/ 3634151 w 4230880"/>
                  <a:gd name="connsiteY2" fmla="*/ 1297890 h 6526191"/>
                  <a:gd name="connsiteX3" fmla="*/ 2925828 w 4230880"/>
                  <a:gd name="connsiteY3" fmla="*/ 1297890 h 6526191"/>
                  <a:gd name="connsiteX4" fmla="*/ 4220238 w 4230880"/>
                  <a:gd name="connsiteY4" fmla="*/ 5702324 h 6526191"/>
                  <a:gd name="connsiteX5" fmla="*/ 48523 w 4230880"/>
                  <a:gd name="connsiteY5" fmla="*/ 5702324 h 6526191"/>
                  <a:gd name="connsiteX6" fmla="*/ 1746695 w 4230880"/>
                  <a:gd name="connsiteY6" fmla="*/ 1297890 h 6526191"/>
                  <a:gd name="connsiteX7" fmla="*/ 1038372 w 4230880"/>
                  <a:gd name="connsiteY7" fmla="*/ 1297890 h 6526191"/>
                  <a:gd name="connsiteX0" fmla="*/ 1032499 w 4337782"/>
                  <a:gd name="connsiteY0" fmla="*/ 1297890 h 6460536"/>
                  <a:gd name="connsiteX1" fmla="*/ 2330389 w 4337782"/>
                  <a:gd name="connsiteY1" fmla="*/ 0 h 6460536"/>
                  <a:gd name="connsiteX2" fmla="*/ 3628278 w 4337782"/>
                  <a:gd name="connsiteY2" fmla="*/ 1297890 h 6460536"/>
                  <a:gd name="connsiteX3" fmla="*/ 2919955 w 4337782"/>
                  <a:gd name="connsiteY3" fmla="*/ 1297890 h 6460536"/>
                  <a:gd name="connsiteX4" fmla="*/ 4214365 w 4337782"/>
                  <a:gd name="connsiteY4" fmla="*/ 5702324 h 6460536"/>
                  <a:gd name="connsiteX5" fmla="*/ 42650 w 4337782"/>
                  <a:gd name="connsiteY5" fmla="*/ 5702324 h 6460536"/>
                  <a:gd name="connsiteX6" fmla="*/ 1740822 w 4337782"/>
                  <a:gd name="connsiteY6" fmla="*/ 1297890 h 6460536"/>
                  <a:gd name="connsiteX7" fmla="*/ 1032499 w 4337782"/>
                  <a:gd name="connsiteY7" fmla="*/ 1297890 h 6460536"/>
                  <a:gd name="connsiteX0" fmla="*/ 1032499 w 4337782"/>
                  <a:gd name="connsiteY0" fmla="*/ 1297890 h 6460536"/>
                  <a:gd name="connsiteX1" fmla="*/ 2330389 w 4337782"/>
                  <a:gd name="connsiteY1" fmla="*/ 0 h 6460536"/>
                  <a:gd name="connsiteX2" fmla="*/ 3628278 w 4337782"/>
                  <a:gd name="connsiteY2" fmla="*/ 1297890 h 6460536"/>
                  <a:gd name="connsiteX3" fmla="*/ 2919955 w 4337782"/>
                  <a:gd name="connsiteY3" fmla="*/ 1297890 h 6460536"/>
                  <a:gd name="connsiteX4" fmla="*/ 4214365 w 4337782"/>
                  <a:gd name="connsiteY4" fmla="*/ 5702324 h 6460536"/>
                  <a:gd name="connsiteX5" fmla="*/ 42650 w 4337782"/>
                  <a:gd name="connsiteY5" fmla="*/ 5702324 h 6460536"/>
                  <a:gd name="connsiteX6" fmla="*/ 1740822 w 4337782"/>
                  <a:gd name="connsiteY6" fmla="*/ 1297890 h 6460536"/>
                  <a:gd name="connsiteX7" fmla="*/ 1032499 w 4337782"/>
                  <a:gd name="connsiteY7" fmla="*/ 1297890 h 6460536"/>
                  <a:gd name="connsiteX0" fmla="*/ 1032499 w 4337782"/>
                  <a:gd name="connsiteY0" fmla="*/ 1297890 h 6460536"/>
                  <a:gd name="connsiteX1" fmla="*/ 2330389 w 4337782"/>
                  <a:gd name="connsiteY1" fmla="*/ 0 h 6460536"/>
                  <a:gd name="connsiteX2" fmla="*/ 3628278 w 4337782"/>
                  <a:gd name="connsiteY2" fmla="*/ 1297890 h 6460536"/>
                  <a:gd name="connsiteX3" fmla="*/ 2919955 w 4337782"/>
                  <a:gd name="connsiteY3" fmla="*/ 1297890 h 6460536"/>
                  <a:gd name="connsiteX4" fmla="*/ 4214365 w 4337782"/>
                  <a:gd name="connsiteY4" fmla="*/ 5702324 h 6460536"/>
                  <a:gd name="connsiteX5" fmla="*/ 42650 w 4337782"/>
                  <a:gd name="connsiteY5" fmla="*/ 5702324 h 6460536"/>
                  <a:gd name="connsiteX6" fmla="*/ 1740822 w 4337782"/>
                  <a:gd name="connsiteY6" fmla="*/ 1297890 h 6460536"/>
                  <a:gd name="connsiteX7" fmla="*/ 1032499 w 4337782"/>
                  <a:gd name="connsiteY7" fmla="*/ 1297890 h 6460536"/>
                  <a:gd name="connsiteX0" fmla="*/ 1032499 w 4337782"/>
                  <a:gd name="connsiteY0" fmla="*/ 1297890 h 6460536"/>
                  <a:gd name="connsiteX1" fmla="*/ 2330389 w 4337782"/>
                  <a:gd name="connsiteY1" fmla="*/ 0 h 6460536"/>
                  <a:gd name="connsiteX2" fmla="*/ 3628278 w 4337782"/>
                  <a:gd name="connsiteY2" fmla="*/ 1297890 h 6460536"/>
                  <a:gd name="connsiteX3" fmla="*/ 2919955 w 4337782"/>
                  <a:gd name="connsiteY3" fmla="*/ 1297890 h 6460536"/>
                  <a:gd name="connsiteX4" fmla="*/ 4214365 w 4337782"/>
                  <a:gd name="connsiteY4" fmla="*/ 5702324 h 6460536"/>
                  <a:gd name="connsiteX5" fmla="*/ 42650 w 4337782"/>
                  <a:gd name="connsiteY5" fmla="*/ 5702324 h 6460536"/>
                  <a:gd name="connsiteX6" fmla="*/ 1740822 w 4337782"/>
                  <a:gd name="connsiteY6" fmla="*/ 1297890 h 6460536"/>
                  <a:gd name="connsiteX7" fmla="*/ 1032499 w 4337782"/>
                  <a:gd name="connsiteY7" fmla="*/ 1297890 h 6460536"/>
                  <a:gd name="connsiteX0" fmla="*/ 1060155 w 4242021"/>
                  <a:gd name="connsiteY0" fmla="*/ 1297890 h 6183967"/>
                  <a:gd name="connsiteX1" fmla="*/ 2358045 w 4242021"/>
                  <a:gd name="connsiteY1" fmla="*/ 0 h 6183967"/>
                  <a:gd name="connsiteX2" fmla="*/ 3655934 w 4242021"/>
                  <a:gd name="connsiteY2" fmla="*/ 1297890 h 6183967"/>
                  <a:gd name="connsiteX3" fmla="*/ 2947611 w 4242021"/>
                  <a:gd name="connsiteY3" fmla="*/ 1297890 h 6183967"/>
                  <a:gd name="connsiteX4" fmla="*/ 4242021 w 4242021"/>
                  <a:gd name="connsiteY4" fmla="*/ 5702324 h 6183967"/>
                  <a:gd name="connsiteX5" fmla="*/ 70306 w 4242021"/>
                  <a:gd name="connsiteY5" fmla="*/ 5702324 h 6183967"/>
                  <a:gd name="connsiteX6" fmla="*/ 1768478 w 4242021"/>
                  <a:gd name="connsiteY6" fmla="*/ 1297890 h 6183967"/>
                  <a:gd name="connsiteX7" fmla="*/ 1060155 w 4242021"/>
                  <a:gd name="connsiteY7" fmla="*/ 1297890 h 6183967"/>
                  <a:gd name="connsiteX0" fmla="*/ 989849 w 4171715"/>
                  <a:gd name="connsiteY0" fmla="*/ 1297890 h 5702324"/>
                  <a:gd name="connsiteX1" fmla="*/ 2287739 w 4171715"/>
                  <a:gd name="connsiteY1" fmla="*/ 0 h 5702324"/>
                  <a:gd name="connsiteX2" fmla="*/ 3585628 w 4171715"/>
                  <a:gd name="connsiteY2" fmla="*/ 1297890 h 5702324"/>
                  <a:gd name="connsiteX3" fmla="*/ 2877305 w 4171715"/>
                  <a:gd name="connsiteY3" fmla="*/ 1297890 h 5702324"/>
                  <a:gd name="connsiteX4" fmla="*/ 4171715 w 4171715"/>
                  <a:gd name="connsiteY4" fmla="*/ 5702324 h 5702324"/>
                  <a:gd name="connsiteX5" fmla="*/ 0 w 4171715"/>
                  <a:gd name="connsiteY5" fmla="*/ 5702324 h 5702324"/>
                  <a:gd name="connsiteX6" fmla="*/ 1698172 w 4171715"/>
                  <a:gd name="connsiteY6" fmla="*/ 1297890 h 5702324"/>
                  <a:gd name="connsiteX7" fmla="*/ 989849 w 4171715"/>
                  <a:gd name="connsiteY7" fmla="*/ 1297890 h 5702324"/>
                  <a:gd name="connsiteX0" fmla="*/ 989849 w 4253147"/>
                  <a:gd name="connsiteY0" fmla="*/ 1297890 h 5737574"/>
                  <a:gd name="connsiteX1" fmla="*/ 2287739 w 4253147"/>
                  <a:gd name="connsiteY1" fmla="*/ 0 h 5737574"/>
                  <a:gd name="connsiteX2" fmla="*/ 3585628 w 4253147"/>
                  <a:gd name="connsiteY2" fmla="*/ 1297890 h 5737574"/>
                  <a:gd name="connsiteX3" fmla="*/ 2877305 w 4253147"/>
                  <a:gd name="connsiteY3" fmla="*/ 1297890 h 5737574"/>
                  <a:gd name="connsiteX4" fmla="*/ 4253147 w 4253147"/>
                  <a:gd name="connsiteY4" fmla="*/ 5737574 h 5737574"/>
                  <a:gd name="connsiteX5" fmla="*/ 0 w 4253147"/>
                  <a:gd name="connsiteY5" fmla="*/ 5702324 h 5737574"/>
                  <a:gd name="connsiteX6" fmla="*/ 1698172 w 4253147"/>
                  <a:gd name="connsiteY6" fmla="*/ 1297890 h 5737574"/>
                  <a:gd name="connsiteX7" fmla="*/ 989849 w 4253147"/>
                  <a:gd name="connsiteY7" fmla="*/ 1297890 h 5737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53147" h="5737574">
                    <a:moveTo>
                      <a:pt x="989849" y="1297890"/>
                    </a:moveTo>
                    <a:lnTo>
                      <a:pt x="2287739" y="0"/>
                    </a:lnTo>
                    <a:lnTo>
                      <a:pt x="3585628" y="1297890"/>
                    </a:lnTo>
                    <a:lnTo>
                      <a:pt x="2877305" y="1297890"/>
                    </a:lnTo>
                    <a:cubicBezTo>
                      <a:pt x="2908973" y="2706659"/>
                      <a:pt x="3164576" y="4281304"/>
                      <a:pt x="4253147" y="5737574"/>
                    </a:cubicBezTo>
                    <a:cubicBezTo>
                      <a:pt x="2795645" y="5727795"/>
                      <a:pt x="1466460" y="5674632"/>
                      <a:pt x="0" y="5702324"/>
                    </a:cubicBezTo>
                    <a:cubicBezTo>
                      <a:pt x="1626919" y="4301473"/>
                      <a:pt x="1650671" y="2449360"/>
                      <a:pt x="1698172" y="1297890"/>
                    </a:cubicBezTo>
                    <a:lnTo>
                      <a:pt x="989849" y="1297890"/>
                    </a:lnTo>
                    <a:close/>
                  </a:path>
                </a:pathLst>
              </a:custGeom>
              <a:gradFill>
                <a:gsLst>
                  <a:gs pos="0">
                    <a:srgbClr val="6BDBFA">
                      <a:alpha val="63000"/>
                    </a:srgbClr>
                  </a:gs>
                  <a:gs pos="54000">
                    <a:srgbClr val="6BDBFA">
                      <a:alpha val="0"/>
                    </a:srgb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</p:grpSp>
        <p:sp>
          <p:nvSpPr>
            <p:cNvPr id="24" name="箭头: 上 10">
              <a:extLst>
                <a:ext uri="{FF2B5EF4-FFF2-40B4-BE49-F238E27FC236}">
                  <a16:creationId xmlns:a16="http://schemas.microsoft.com/office/drawing/2014/main" xmlns="" id="{D041E9DE-343F-46A4-A7D0-F4D7FBF9F427}"/>
                </a:ext>
              </a:extLst>
            </p:cNvPr>
            <p:cNvSpPr/>
            <p:nvPr/>
          </p:nvSpPr>
          <p:spPr>
            <a:xfrm>
              <a:off x="8157306" y="4908736"/>
              <a:ext cx="1667163" cy="1882365"/>
            </a:xfrm>
            <a:custGeom>
              <a:avLst/>
              <a:gdLst>
                <a:gd name="connsiteX0" fmla="*/ 0 w 2595779"/>
                <a:gd name="connsiteY0" fmla="*/ 1297890 h 4562294"/>
                <a:gd name="connsiteX1" fmla="*/ 1297890 w 2595779"/>
                <a:gd name="connsiteY1" fmla="*/ 0 h 4562294"/>
                <a:gd name="connsiteX2" fmla="*/ 2595779 w 2595779"/>
                <a:gd name="connsiteY2" fmla="*/ 1297890 h 4562294"/>
                <a:gd name="connsiteX3" fmla="*/ 1887456 w 2595779"/>
                <a:gd name="connsiteY3" fmla="*/ 1297890 h 4562294"/>
                <a:gd name="connsiteX4" fmla="*/ 1887456 w 2595779"/>
                <a:gd name="connsiteY4" fmla="*/ 4562294 h 4562294"/>
                <a:gd name="connsiteX5" fmla="*/ 708323 w 2595779"/>
                <a:gd name="connsiteY5" fmla="*/ 4562294 h 4562294"/>
                <a:gd name="connsiteX6" fmla="*/ 708323 w 2595779"/>
                <a:gd name="connsiteY6" fmla="*/ 1297890 h 4562294"/>
                <a:gd name="connsiteX7" fmla="*/ 0 w 2595779"/>
                <a:gd name="connsiteY7" fmla="*/ 1297890 h 4562294"/>
                <a:gd name="connsiteX0" fmla="*/ 182327 w 2778106"/>
                <a:gd name="connsiteY0" fmla="*/ 1297890 h 4562294"/>
                <a:gd name="connsiteX1" fmla="*/ 1480217 w 2778106"/>
                <a:gd name="connsiteY1" fmla="*/ 0 h 4562294"/>
                <a:gd name="connsiteX2" fmla="*/ 2778106 w 2778106"/>
                <a:gd name="connsiteY2" fmla="*/ 1297890 h 4562294"/>
                <a:gd name="connsiteX3" fmla="*/ 2069783 w 2778106"/>
                <a:gd name="connsiteY3" fmla="*/ 1297890 h 4562294"/>
                <a:gd name="connsiteX4" fmla="*/ 2069783 w 2778106"/>
                <a:gd name="connsiteY4" fmla="*/ 4562294 h 4562294"/>
                <a:gd name="connsiteX5" fmla="*/ 0 w 2778106"/>
                <a:gd name="connsiteY5" fmla="*/ 4467291 h 4562294"/>
                <a:gd name="connsiteX6" fmla="*/ 890650 w 2778106"/>
                <a:gd name="connsiteY6" fmla="*/ 1297890 h 4562294"/>
                <a:gd name="connsiteX7" fmla="*/ 182327 w 2778106"/>
                <a:gd name="connsiteY7" fmla="*/ 1297890 h 4562294"/>
                <a:gd name="connsiteX0" fmla="*/ 182327 w 2778106"/>
                <a:gd name="connsiteY0" fmla="*/ 1297890 h 4562294"/>
                <a:gd name="connsiteX1" fmla="*/ 1480217 w 2778106"/>
                <a:gd name="connsiteY1" fmla="*/ 0 h 4562294"/>
                <a:gd name="connsiteX2" fmla="*/ 2778106 w 2778106"/>
                <a:gd name="connsiteY2" fmla="*/ 1297890 h 4562294"/>
                <a:gd name="connsiteX3" fmla="*/ 2069783 w 2778106"/>
                <a:gd name="connsiteY3" fmla="*/ 1297890 h 4562294"/>
                <a:gd name="connsiteX4" fmla="*/ 2069783 w 2778106"/>
                <a:gd name="connsiteY4" fmla="*/ 4562294 h 4562294"/>
                <a:gd name="connsiteX5" fmla="*/ 0 w 2778106"/>
                <a:gd name="connsiteY5" fmla="*/ 4467291 h 4562294"/>
                <a:gd name="connsiteX6" fmla="*/ 890650 w 2778106"/>
                <a:gd name="connsiteY6" fmla="*/ 1297890 h 4562294"/>
                <a:gd name="connsiteX7" fmla="*/ 182327 w 2778106"/>
                <a:gd name="connsiteY7" fmla="*/ 1297890 h 4562294"/>
                <a:gd name="connsiteX0" fmla="*/ 193316 w 2789095"/>
                <a:gd name="connsiteY0" fmla="*/ 1297890 h 4562294"/>
                <a:gd name="connsiteX1" fmla="*/ 1491206 w 2789095"/>
                <a:gd name="connsiteY1" fmla="*/ 0 h 4562294"/>
                <a:gd name="connsiteX2" fmla="*/ 2789095 w 2789095"/>
                <a:gd name="connsiteY2" fmla="*/ 1297890 h 4562294"/>
                <a:gd name="connsiteX3" fmla="*/ 2080772 w 2789095"/>
                <a:gd name="connsiteY3" fmla="*/ 1297890 h 4562294"/>
                <a:gd name="connsiteX4" fmla="*/ 2080772 w 2789095"/>
                <a:gd name="connsiteY4" fmla="*/ 4562294 h 4562294"/>
                <a:gd name="connsiteX5" fmla="*/ 10989 w 2789095"/>
                <a:gd name="connsiteY5" fmla="*/ 4467291 h 4562294"/>
                <a:gd name="connsiteX6" fmla="*/ 901639 w 2789095"/>
                <a:gd name="connsiteY6" fmla="*/ 1297890 h 4562294"/>
                <a:gd name="connsiteX7" fmla="*/ 193316 w 2789095"/>
                <a:gd name="connsiteY7" fmla="*/ 1297890 h 4562294"/>
                <a:gd name="connsiteX0" fmla="*/ 291879 w 2887658"/>
                <a:gd name="connsiteY0" fmla="*/ 1297890 h 4969416"/>
                <a:gd name="connsiteX1" fmla="*/ 1589769 w 2887658"/>
                <a:gd name="connsiteY1" fmla="*/ 0 h 4969416"/>
                <a:gd name="connsiteX2" fmla="*/ 2887658 w 2887658"/>
                <a:gd name="connsiteY2" fmla="*/ 1297890 h 4969416"/>
                <a:gd name="connsiteX3" fmla="*/ 2179335 w 2887658"/>
                <a:gd name="connsiteY3" fmla="*/ 1297890 h 4969416"/>
                <a:gd name="connsiteX4" fmla="*/ 2179335 w 2887658"/>
                <a:gd name="connsiteY4" fmla="*/ 4562294 h 4969416"/>
                <a:gd name="connsiteX5" fmla="*/ 109552 w 2887658"/>
                <a:gd name="connsiteY5" fmla="*/ 4467291 h 4969416"/>
                <a:gd name="connsiteX6" fmla="*/ 1000202 w 2887658"/>
                <a:gd name="connsiteY6" fmla="*/ 1297890 h 4969416"/>
                <a:gd name="connsiteX7" fmla="*/ 291879 w 2887658"/>
                <a:gd name="connsiteY7" fmla="*/ 1297890 h 4969416"/>
                <a:gd name="connsiteX0" fmla="*/ 291879 w 2887658"/>
                <a:gd name="connsiteY0" fmla="*/ 1297890 h 4969416"/>
                <a:gd name="connsiteX1" fmla="*/ 1589769 w 2887658"/>
                <a:gd name="connsiteY1" fmla="*/ 0 h 4969416"/>
                <a:gd name="connsiteX2" fmla="*/ 2887658 w 2887658"/>
                <a:gd name="connsiteY2" fmla="*/ 1297890 h 4969416"/>
                <a:gd name="connsiteX3" fmla="*/ 2179335 w 2887658"/>
                <a:gd name="connsiteY3" fmla="*/ 1297890 h 4969416"/>
                <a:gd name="connsiteX4" fmla="*/ 2179335 w 2887658"/>
                <a:gd name="connsiteY4" fmla="*/ 4562294 h 4969416"/>
                <a:gd name="connsiteX5" fmla="*/ 109552 w 2887658"/>
                <a:gd name="connsiteY5" fmla="*/ 4467291 h 4969416"/>
                <a:gd name="connsiteX6" fmla="*/ 1000202 w 2887658"/>
                <a:gd name="connsiteY6" fmla="*/ 1297890 h 4969416"/>
                <a:gd name="connsiteX7" fmla="*/ 291879 w 2887658"/>
                <a:gd name="connsiteY7" fmla="*/ 1297890 h 4969416"/>
                <a:gd name="connsiteX0" fmla="*/ 262816 w 3029046"/>
                <a:gd name="connsiteY0" fmla="*/ 1297890 h 5221677"/>
                <a:gd name="connsiteX1" fmla="*/ 1560706 w 3029046"/>
                <a:gd name="connsiteY1" fmla="*/ 0 h 5221677"/>
                <a:gd name="connsiteX2" fmla="*/ 2858595 w 3029046"/>
                <a:gd name="connsiteY2" fmla="*/ 1297890 h 5221677"/>
                <a:gd name="connsiteX3" fmla="*/ 2150272 w 3029046"/>
                <a:gd name="connsiteY3" fmla="*/ 1297890 h 5221677"/>
                <a:gd name="connsiteX4" fmla="*/ 3029046 w 3029046"/>
                <a:gd name="connsiteY4" fmla="*/ 5167935 h 5221677"/>
                <a:gd name="connsiteX5" fmla="*/ 80489 w 3029046"/>
                <a:gd name="connsiteY5" fmla="*/ 4467291 h 5221677"/>
                <a:gd name="connsiteX6" fmla="*/ 971139 w 3029046"/>
                <a:gd name="connsiteY6" fmla="*/ 1297890 h 5221677"/>
                <a:gd name="connsiteX7" fmla="*/ 262816 w 3029046"/>
                <a:gd name="connsiteY7" fmla="*/ 1297890 h 5221677"/>
                <a:gd name="connsiteX0" fmla="*/ 890973 w 3657203"/>
                <a:gd name="connsiteY0" fmla="*/ 1297890 h 5707766"/>
                <a:gd name="connsiteX1" fmla="*/ 2188863 w 3657203"/>
                <a:gd name="connsiteY1" fmla="*/ 0 h 5707766"/>
                <a:gd name="connsiteX2" fmla="*/ 3486752 w 3657203"/>
                <a:gd name="connsiteY2" fmla="*/ 1297890 h 5707766"/>
                <a:gd name="connsiteX3" fmla="*/ 2778429 w 3657203"/>
                <a:gd name="connsiteY3" fmla="*/ 1297890 h 5707766"/>
                <a:gd name="connsiteX4" fmla="*/ 3657203 w 3657203"/>
                <a:gd name="connsiteY4" fmla="*/ 5167935 h 5707766"/>
                <a:gd name="connsiteX5" fmla="*/ 67378 w 3657203"/>
                <a:gd name="connsiteY5" fmla="*/ 5251062 h 5707766"/>
                <a:gd name="connsiteX6" fmla="*/ 1599296 w 3657203"/>
                <a:gd name="connsiteY6" fmla="*/ 1297890 h 5707766"/>
                <a:gd name="connsiteX7" fmla="*/ 890973 w 3657203"/>
                <a:gd name="connsiteY7" fmla="*/ 1297890 h 5707766"/>
                <a:gd name="connsiteX0" fmla="*/ 877951 w 3656162"/>
                <a:gd name="connsiteY0" fmla="*/ 1297890 h 6034264"/>
                <a:gd name="connsiteX1" fmla="*/ 2175841 w 3656162"/>
                <a:gd name="connsiteY1" fmla="*/ 0 h 6034264"/>
                <a:gd name="connsiteX2" fmla="*/ 3473730 w 3656162"/>
                <a:gd name="connsiteY2" fmla="*/ 1297890 h 6034264"/>
                <a:gd name="connsiteX3" fmla="*/ 2765407 w 3656162"/>
                <a:gd name="connsiteY3" fmla="*/ 1297890 h 6034264"/>
                <a:gd name="connsiteX4" fmla="*/ 3644181 w 3656162"/>
                <a:gd name="connsiteY4" fmla="*/ 5167935 h 6034264"/>
                <a:gd name="connsiteX5" fmla="*/ 54356 w 3656162"/>
                <a:gd name="connsiteY5" fmla="*/ 5251062 h 6034264"/>
                <a:gd name="connsiteX6" fmla="*/ 1586274 w 3656162"/>
                <a:gd name="connsiteY6" fmla="*/ 1297890 h 6034264"/>
                <a:gd name="connsiteX7" fmla="*/ 877951 w 3656162"/>
                <a:gd name="connsiteY7" fmla="*/ 1297890 h 6034264"/>
                <a:gd name="connsiteX0" fmla="*/ 877951 w 3656162"/>
                <a:gd name="connsiteY0" fmla="*/ 1297890 h 6034264"/>
                <a:gd name="connsiteX1" fmla="*/ 2175841 w 3656162"/>
                <a:gd name="connsiteY1" fmla="*/ 0 h 6034264"/>
                <a:gd name="connsiteX2" fmla="*/ 3473730 w 3656162"/>
                <a:gd name="connsiteY2" fmla="*/ 1297890 h 6034264"/>
                <a:gd name="connsiteX3" fmla="*/ 2765407 w 3656162"/>
                <a:gd name="connsiteY3" fmla="*/ 1297890 h 6034264"/>
                <a:gd name="connsiteX4" fmla="*/ 3644181 w 3656162"/>
                <a:gd name="connsiteY4" fmla="*/ 5167935 h 6034264"/>
                <a:gd name="connsiteX5" fmla="*/ 54356 w 3656162"/>
                <a:gd name="connsiteY5" fmla="*/ 5251062 h 6034264"/>
                <a:gd name="connsiteX6" fmla="*/ 1586274 w 3656162"/>
                <a:gd name="connsiteY6" fmla="*/ 1297890 h 6034264"/>
                <a:gd name="connsiteX7" fmla="*/ 877951 w 3656162"/>
                <a:gd name="connsiteY7" fmla="*/ 1297890 h 6034264"/>
                <a:gd name="connsiteX0" fmla="*/ 873654 w 4066513"/>
                <a:gd name="connsiteY0" fmla="*/ 1297890 h 6335802"/>
                <a:gd name="connsiteX1" fmla="*/ 2171544 w 4066513"/>
                <a:gd name="connsiteY1" fmla="*/ 0 h 6335802"/>
                <a:gd name="connsiteX2" fmla="*/ 3469433 w 4066513"/>
                <a:gd name="connsiteY2" fmla="*/ 1297890 h 6335802"/>
                <a:gd name="connsiteX3" fmla="*/ 2761110 w 4066513"/>
                <a:gd name="connsiteY3" fmla="*/ 1297890 h 6335802"/>
                <a:gd name="connsiteX4" fmla="*/ 4055520 w 4066513"/>
                <a:gd name="connsiteY4" fmla="*/ 5702324 h 6335802"/>
                <a:gd name="connsiteX5" fmla="*/ 50059 w 4066513"/>
                <a:gd name="connsiteY5" fmla="*/ 5251062 h 6335802"/>
                <a:gd name="connsiteX6" fmla="*/ 1581977 w 4066513"/>
                <a:gd name="connsiteY6" fmla="*/ 1297890 h 6335802"/>
                <a:gd name="connsiteX7" fmla="*/ 873654 w 4066513"/>
                <a:gd name="connsiteY7" fmla="*/ 1297890 h 6335802"/>
                <a:gd name="connsiteX0" fmla="*/ 873654 w 4066513"/>
                <a:gd name="connsiteY0" fmla="*/ 1297890 h 6335802"/>
                <a:gd name="connsiteX1" fmla="*/ 2171544 w 4066513"/>
                <a:gd name="connsiteY1" fmla="*/ 0 h 6335802"/>
                <a:gd name="connsiteX2" fmla="*/ 3469433 w 4066513"/>
                <a:gd name="connsiteY2" fmla="*/ 1297890 h 6335802"/>
                <a:gd name="connsiteX3" fmla="*/ 2761110 w 4066513"/>
                <a:gd name="connsiteY3" fmla="*/ 1297890 h 6335802"/>
                <a:gd name="connsiteX4" fmla="*/ 4055520 w 4066513"/>
                <a:gd name="connsiteY4" fmla="*/ 5702324 h 6335802"/>
                <a:gd name="connsiteX5" fmla="*/ 50059 w 4066513"/>
                <a:gd name="connsiteY5" fmla="*/ 5251062 h 6335802"/>
                <a:gd name="connsiteX6" fmla="*/ 1581977 w 4066513"/>
                <a:gd name="connsiteY6" fmla="*/ 1297890 h 6335802"/>
                <a:gd name="connsiteX7" fmla="*/ 873654 w 4066513"/>
                <a:gd name="connsiteY7" fmla="*/ 1297890 h 6335802"/>
                <a:gd name="connsiteX0" fmla="*/ 1038372 w 4230880"/>
                <a:gd name="connsiteY0" fmla="*/ 1297890 h 6526191"/>
                <a:gd name="connsiteX1" fmla="*/ 2336262 w 4230880"/>
                <a:gd name="connsiteY1" fmla="*/ 0 h 6526191"/>
                <a:gd name="connsiteX2" fmla="*/ 3634151 w 4230880"/>
                <a:gd name="connsiteY2" fmla="*/ 1297890 h 6526191"/>
                <a:gd name="connsiteX3" fmla="*/ 2925828 w 4230880"/>
                <a:gd name="connsiteY3" fmla="*/ 1297890 h 6526191"/>
                <a:gd name="connsiteX4" fmla="*/ 4220238 w 4230880"/>
                <a:gd name="connsiteY4" fmla="*/ 5702324 h 6526191"/>
                <a:gd name="connsiteX5" fmla="*/ 48523 w 4230880"/>
                <a:gd name="connsiteY5" fmla="*/ 5702324 h 6526191"/>
                <a:gd name="connsiteX6" fmla="*/ 1746695 w 4230880"/>
                <a:gd name="connsiteY6" fmla="*/ 1297890 h 6526191"/>
                <a:gd name="connsiteX7" fmla="*/ 1038372 w 4230880"/>
                <a:gd name="connsiteY7" fmla="*/ 1297890 h 6526191"/>
                <a:gd name="connsiteX0" fmla="*/ 1038372 w 4230880"/>
                <a:gd name="connsiteY0" fmla="*/ 1297890 h 6526191"/>
                <a:gd name="connsiteX1" fmla="*/ 2336262 w 4230880"/>
                <a:gd name="connsiteY1" fmla="*/ 0 h 6526191"/>
                <a:gd name="connsiteX2" fmla="*/ 3634151 w 4230880"/>
                <a:gd name="connsiteY2" fmla="*/ 1297890 h 6526191"/>
                <a:gd name="connsiteX3" fmla="*/ 2925828 w 4230880"/>
                <a:gd name="connsiteY3" fmla="*/ 1297890 h 6526191"/>
                <a:gd name="connsiteX4" fmla="*/ 4220238 w 4230880"/>
                <a:gd name="connsiteY4" fmla="*/ 5702324 h 6526191"/>
                <a:gd name="connsiteX5" fmla="*/ 48523 w 4230880"/>
                <a:gd name="connsiteY5" fmla="*/ 5702324 h 6526191"/>
                <a:gd name="connsiteX6" fmla="*/ 1746695 w 4230880"/>
                <a:gd name="connsiteY6" fmla="*/ 1297890 h 6526191"/>
                <a:gd name="connsiteX7" fmla="*/ 1038372 w 4230880"/>
                <a:gd name="connsiteY7" fmla="*/ 1297890 h 6526191"/>
                <a:gd name="connsiteX0" fmla="*/ 1038372 w 4230880"/>
                <a:gd name="connsiteY0" fmla="*/ 1297890 h 6526191"/>
                <a:gd name="connsiteX1" fmla="*/ 2336262 w 4230880"/>
                <a:gd name="connsiteY1" fmla="*/ 0 h 6526191"/>
                <a:gd name="connsiteX2" fmla="*/ 3634151 w 4230880"/>
                <a:gd name="connsiteY2" fmla="*/ 1297890 h 6526191"/>
                <a:gd name="connsiteX3" fmla="*/ 2925828 w 4230880"/>
                <a:gd name="connsiteY3" fmla="*/ 1297890 h 6526191"/>
                <a:gd name="connsiteX4" fmla="*/ 4220238 w 4230880"/>
                <a:gd name="connsiteY4" fmla="*/ 5702324 h 6526191"/>
                <a:gd name="connsiteX5" fmla="*/ 48523 w 4230880"/>
                <a:gd name="connsiteY5" fmla="*/ 5702324 h 6526191"/>
                <a:gd name="connsiteX6" fmla="*/ 1746695 w 4230880"/>
                <a:gd name="connsiteY6" fmla="*/ 1297890 h 6526191"/>
                <a:gd name="connsiteX7" fmla="*/ 1038372 w 4230880"/>
                <a:gd name="connsiteY7" fmla="*/ 1297890 h 6526191"/>
                <a:gd name="connsiteX0" fmla="*/ 1038372 w 4230880"/>
                <a:gd name="connsiteY0" fmla="*/ 1297890 h 6526191"/>
                <a:gd name="connsiteX1" fmla="*/ 2336262 w 4230880"/>
                <a:gd name="connsiteY1" fmla="*/ 0 h 6526191"/>
                <a:gd name="connsiteX2" fmla="*/ 3634151 w 4230880"/>
                <a:gd name="connsiteY2" fmla="*/ 1297890 h 6526191"/>
                <a:gd name="connsiteX3" fmla="*/ 2925828 w 4230880"/>
                <a:gd name="connsiteY3" fmla="*/ 1297890 h 6526191"/>
                <a:gd name="connsiteX4" fmla="*/ 4220238 w 4230880"/>
                <a:gd name="connsiteY4" fmla="*/ 5702324 h 6526191"/>
                <a:gd name="connsiteX5" fmla="*/ 48523 w 4230880"/>
                <a:gd name="connsiteY5" fmla="*/ 5702324 h 6526191"/>
                <a:gd name="connsiteX6" fmla="*/ 1746695 w 4230880"/>
                <a:gd name="connsiteY6" fmla="*/ 1297890 h 6526191"/>
                <a:gd name="connsiteX7" fmla="*/ 1038372 w 4230880"/>
                <a:gd name="connsiteY7" fmla="*/ 1297890 h 6526191"/>
                <a:gd name="connsiteX0" fmla="*/ 1032499 w 4337782"/>
                <a:gd name="connsiteY0" fmla="*/ 1297890 h 6460536"/>
                <a:gd name="connsiteX1" fmla="*/ 2330389 w 4337782"/>
                <a:gd name="connsiteY1" fmla="*/ 0 h 6460536"/>
                <a:gd name="connsiteX2" fmla="*/ 3628278 w 4337782"/>
                <a:gd name="connsiteY2" fmla="*/ 1297890 h 6460536"/>
                <a:gd name="connsiteX3" fmla="*/ 2919955 w 4337782"/>
                <a:gd name="connsiteY3" fmla="*/ 1297890 h 6460536"/>
                <a:gd name="connsiteX4" fmla="*/ 4214365 w 4337782"/>
                <a:gd name="connsiteY4" fmla="*/ 5702324 h 6460536"/>
                <a:gd name="connsiteX5" fmla="*/ 42650 w 4337782"/>
                <a:gd name="connsiteY5" fmla="*/ 5702324 h 6460536"/>
                <a:gd name="connsiteX6" fmla="*/ 1740822 w 4337782"/>
                <a:gd name="connsiteY6" fmla="*/ 1297890 h 6460536"/>
                <a:gd name="connsiteX7" fmla="*/ 1032499 w 4337782"/>
                <a:gd name="connsiteY7" fmla="*/ 1297890 h 6460536"/>
                <a:gd name="connsiteX0" fmla="*/ 1032499 w 4337782"/>
                <a:gd name="connsiteY0" fmla="*/ 1297890 h 6460536"/>
                <a:gd name="connsiteX1" fmla="*/ 2330389 w 4337782"/>
                <a:gd name="connsiteY1" fmla="*/ 0 h 6460536"/>
                <a:gd name="connsiteX2" fmla="*/ 3628278 w 4337782"/>
                <a:gd name="connsiteY2" fmla="*/ 1297890 h 6460536"/>
                <a:gd name="connsiteX3" fmla="*/ 2919955 w 4337782"/>
                <a:gd name="connsiteY3" fmla="*/ 1297890 h 6460536"/>
                <a:gd name="connsiteX4" fmla="*/ 4214365 w 4337782"/>
                <a:gd name="connsiteY4" fmla="*/ 5702324 h 6460536"/>
                <a:gd name="connsiteX5" fmla="*/ 42650 w 4337782"/>
                <a:gd name="connsiteY5" fmla="*/ 5702324 h 6460536"/>
                <a:gd name="connsiteX6" fmla="*/ 1740822 w 4337782"/>
                <a:gd name="connsiteY6" fmla="*/ 1297890 h 6460536"/>
                <a:gd name="connsiteX7" fmla="*/ 1032499 w 4337782"/>
                <a:gd name="connsiteY7" fmla="*/ 1297890 h 6460536"/>
                <a:gd name="connsiteX0" fmla="*/ 1032499 w 4337782"/>
                <a:gd name="connsiteY0" fmla="*/ 1297890 h 6460536"/>
                <a:gd name="connsiteX1" fmla="*/ 2330389 w 4337782"/>
                <a:gd name="connsiteY1" fmla="*/ 0 h 6460536"/>
                <a:gd name="connsiteX2" fmla="*/ 3628278 w 4337782"/>
                <a:gd name="connsiteY2" fmla="*/ 1297890 h 6460536"/>
                <a:gd name="connsiteX3" fmla="*/ 2919955 w 4337782"/>
                <a:gd name="connsiteY3" fmla="*/ 1297890 h 6460536"/>
                <a:gd name="connsiteX4" fmla="*/ 4214365 w 4337782"/>
                <a:gd name="connsiteY4" fmla="*/ 5702324 h 6460536"/>
                <a:gd name="connsiteX5" fmla="*/ 42650 w 4337782"/>
                <a:gd name="connsiteY5" fmla="*/ 5702324 h 6460536"/>
                <a:gd name="connsiteX6" fmla="*/ 1740822 w 4337782"/>
                <a:gd name="connsiteY6" fmla="*/ 1297890 h 6460536"/>
                <a:gd name="connsiteX7" fmla="*/ 1032499 w 4337782"/>
                <a:gd name="connsiteY7" fmla="*/ 1297890 h 6460536"/>
                <a:gd name="connsiteX0" fmla="*/ 1032499 w 4337782"/>
                <a:gd name="connsiteY0" fmla="*/ 1297890 h 6460536"/>
                <a:gd name="connsiteX1" fmla="*/ 2330389 w 4337782"/>
                <a:gd name="connsiteY1" fmla="*/ 0 h 6460536"/>
                <a:gd name="connsiteX2" fmla="*/ 3628278 w 4337782"/>
                <a:gd name="connsiteY2" fmla="*/ 1297890 h 6460536"/>
                <a:gd name="connsiteX3" fmla="*/ 2919955 w 4337782"/>
                <a:gd name="connsiteY3" fmla="*/ 1297890 h 6460536"/>
                <a:gd name="connsiteX4" fmla="*/ 4214365 w 4337782"/>
                <a:gd name="connsiteY4" fmla="*/ 5702324 h 6460536"/>
                <a:gd name="connsiteX5" fmla="*/ 42650 w 4337782"/>
                <a:gd name="connsiteY5" fmla="*/ 5702324 h 6460536"/>
                <a:gd name="connsiteX6" fmla="*/ 1740822 w 4337782"/>
                <a:gd name="connsiteY6" fmla="*/ 1297890 h 6460536"/>
                <a:gd name="connsiteX7" fmla="*/ 1032499 w 4337782"/>
                <a:gd name="connsiteY7" fmla="*/ 1297890 h 6460536"/>
                <a:gd name="connsiteX0" fmla="*/ 1060155 w 4242021"/>
                <a:gd name="connsiteY0" fmla="*/ 1297890 h 6183967"/>
                <a:gd name="connsiteX1" fmla="*/ 2358045 w 4242021"/>
                <a:gd name="connsiteY1" fmla="*/ 0 h 6183967"/>
                <a:gd name="connsiteX2" fmla="*/ 3655934 w 4242021"/>
                <a:gd name="connsiteY2" fmla="*/ 1297890 h 6183967"/>
                <a:gd name="connsiteX3" fmla="*/ 2947611 w 4242021"/>
                <a:gd name="connsiteY3" fmla="*/ 1297890 h 6183967"/>
                <a:gd name="connsiteX4" fmla="*/ 4242021 w 4242021"/>
                <a:gd name="connsiteY4" fmla="*/ 5702324 h 6183967"/>
                <a:gd name="connsiteX5" fmla="*/ 70306 w 4242021"/>
                <a:gd name="connsiteY5" fmla="*/ 5702324 h 6183967"/>
                <a:gd name="connsiteX6" fmla="*/ 1768478 w 4242021"/>
                <a:gd name="connsiteY6" fmla="*/ 1297890 h 6183967"/>
                <a:gd name="connsiteX7" fmla="*/ 1060155 w 4242021"/>
                <a:gd name="connsiteY7" fmla="*/ 1297890 h 6183967"/>
                <a:gd name="connsiteX0" fmla="*/ 989849 w 4171715"/>
                <a:gd name="connsiteY0" fmla="*/ 1297890 h 5702324"/>
                <a:gd name="connsiteX1" fmla="*/ 2287739 w 4171715"/>
                <a:gd name="connsiteY1" fmla="*/ 0 h 5702324"/>
                <a:gd name="connsiteX2" fmla="*/ 3585628 w 4171715"/>
                <a:gd name="connsiteY2" fmla="*/ 1297890 h 5702324"/>
                <a:gd name="connsiteX3" fmla="*/ 2877305 w 4171715"/>
                <a:gd name="connsiteY3" fmla="*/ 1297890 h 5702324"/>
                <a:gd name="connsiteX4" fmla="*/ 4171715 w 4171715"/>
                <a:gd name="connsiteY4" fmla="*/ 5702324 h 5702324"/>
                <a:gd name="connsiteX5" fmla="*/ 0 w 4171715"/>
                <a:gd name="connsiteY5" fmla="*/ 5702324 h 5702324"/>
                <a:gd name="connsiteX6" fmla="*/ 1698172 w 4171715"/>
                <a:gd name="connsiteY6" fmla="*/ 1297890 h 5702324"/>
                <a:gd name="connsiteX7" fmla="*/ 989849 w 4171715"/>
                <a:gd name="connsiteY7" fmla="*/ 1297890 h 5702324"/>
                <a:gd name="connsiteX0" fmla="*/ 989849 w 4253147"/>
                <a:gd name="connsiteY0" fmla="*/ 1297890 h 5737574"/>
                <a:gd name="connsiteX1" fmla="*/ 2287739 w 4253147"/>
                <a:gd name="connsiteY1" fmla="*/ 0 h 5737574"/>
                <a:gd name="connsiteX2" fmla="*/ 3585628 w 4253147"/>
                <a:gd name="connsiteY2" fmla="*/ 1297890 h 5737574"/>
                <a:gd name="connsiteX3" fmla="*/ 2877305 w 4253147"/>
                <a:gd name="connsiteY3" fmla="*/ 1297890 h 5737574"/>
                <a:gd name="connsiteX4" fmla="*/ 4253147 w 4253147"/>
                <a:gd name="connsiteY4" fmla="*/ 5737574 h 5737574"/>
                <a:gd name="connsiteX5" fmla="*/ 0 w 4253147"/>
                <a:gd name="connsiteY5" fmla="*/ 5702324 h 5737574"/>
                <a:gd name="connsiteX6" fmla="*/ 1698172 w 4253147"/>
                <a:gd name="connsiteY6" fmla="*/ 1297890 h 5737574"/>
                <a:gd name="connsiteX7" fmla="*/ 989849 w 4253147"/>
                <a:gd name="connsiteY7" fmla="*/ 1297890 h 5737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3147" h="5737574">
                  <a:moveTo>
                    <a:pt x="989849" y="1297890"/>
                  </a:moveTo>
                  <a:lnTo>
                    <a:pt x="2287739" y="0"/>
                  </a:lnTo>
                  <a:lnTo>
                    <a:pt x="3585628" y="1297890"/>
                  </a:lnTo>
                  <a:lnTo>
                    <a:pt x="2877305" y="1297890"/>
                  </a:lnTo>
                  <a:cubicBezTo>
                    <a:pt x="2908973" y="2706659"/>
                    <a:pt x="3164576" y="4281304"/>
                    <a:pt x="4253147" y="5737574"/>
                  </a:cubicBezTo>
                  <a:cubicBezTo>
                    <a:pt x="2795645" y="5727795"/>
                    <a:pt x="1466460" y="5674632"/>
                    <a:pt x="0" y="5702324"/>
                  </a:cubicBezTo>
                  <a:cubicBezTo>
                    <a:pt x="1626919" y="4301473"/>
                    <a:pt x="1650671" y="2449360"/>
                    <a:pt x="1698172" y="1297890"/>
                  </a:cubicBezTo>
                  <a:lnTo>
                    <a:pt x="989849" y="1297890"/>
                  </a:lnTo>
                  <a:close/>
                </a:path>
              </a:pathLst>
            </a:custGeom>
            <a:gradFill>
              <a:gsLst>
                <a:gs pos="0">
                  <a:srgbClr val="6BDBFA">
                    <a:alpha val="63000"/>
                  </a:srgbClr>
                </a:gs>
                <a:gs pos="54000">
                  <a:srgbClr val="6BDBFA">
                    <a:alpha val="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latin typeface="OPPOSans M" panose="00020600040101010101" pitchFamily="18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D3926FB9-FCB3-4EC9-812D-4A5B8042086C}"/>
              </a:ext>
            </a:extLst>
          </p:cNvPr>
          <p:cNvGrpSpPr/>
          <p:nvPr/>
        </p:nvGrpSpPr>
        <p:grpSpPr>
          <a:xfrm>
            <a:off x="-3560875" y="2384425"/>
            <a:ext cx="4288254" cy="2971629"/>
            <a:chOff x="874714" y="2094014"/>
            <a:chExt cx="4288254" cy="2971629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185E0D9C-2985-4F90-AB60-0A2054561F6E}"/>
                </a:ext>
              </a:extLst>
            </p:cNvPr>
            <p:cNvGrpSpPr/>
            <p:nvPr/>
          </p:nvGrpSpPr>
          <p:grpSpPr>
            <a:xfrm flipH="1">
              <a:off x="874714" y="2094014"/>
              <a:ext cx="4288254" cy="2971629"/>
              <a:chOff x="203533" y="2094014"/>
              <a:chExt cx="4288254" cy="2971629"/>
            </a:xfrm>
          </p:grpSpPr>
          <p:sp>
            <p:nvSpPr>
              <p:cNvPr id="2" name="梯形 1">
                <a:extLst>
                  <a:ext uri="{FF2B5EF4-FFF2-40B4-BE49-F238E27FC236}">
                    <a16:creationId xmlns:a16="http://schemas.microsoft.com/office/drawing/2014/main" xmlns="" id="{5A6E31B3-D6C0-46B6-BA0A-8810EBD957D4}"/>
                  </a:ext>
                </a:extLst>
              </p:cNvPr>
              <p:cNvSpPr/>
              <p:nvPr/>
            </p:nvSpPr>
            <p:spPr>
              <a:xfrm rot="16200000">
                <a:off x="845057" y="1557094"/>
                <a:ext cx="2867025" cy="4150074"/>
              </a:xfrm>
              <a:prstGeom prst="trapezoid">
                <a:avLst/>
              </a:prstGeom>
              <a:gradFill flip="none" rotWithShape="1">
                <a:gsLst>
                  <a:gs pos="2000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7CC0C7"/>
                  </a:gs>
                </a:gsLst>
                <a:lin ang="5400000" scaled="1"/>
                <a:tileRect/>
              </a:gradFill>
              <a:ln>
                <a:gradFill>
                  <a:gsLst>
                    <a:gs pos="20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6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16" name="梯形 15">
                <a:extLst>
                  <a:ext uri="{FF2B5EF4-FFF2-40B4-BE49-F238E27FC236}">
                    <a16:creationId xmlns:a16="http://schemas.microsoft.com/office/drawing/2014/main" xmlns="" id="{8CF2B161-FA88-426C-B755-22C85285AD8B}"/>
                  </a:ext>
                </a:extLst>
              </p:cNvPr>
              <p:cNvSpPr/>
              <p:nvPr/>
            </p:nvSpPr>
            <p:spPr>
              <a:xfrm rot="16200000">
                <a:off x="983237" y="1452490"/>
                <a:ext cx="2867025" cy="4150074"/>
              </a:xfrm>
              <a:prstGeom prst="trapezoid">
                <a:avLst/>
              </a:prstGeom>
              <a:noFill/>
              <a:ln>
                <a:gradFill>
                  <a:gsLst>
                    <a:gs pos="20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6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1C13C6B2-3C47-431A-8C0E-DE611FB6DB47}"/>
                </a:ext>
              </a:extLst>
            </p:cNvPr>
            <p:cNvSpPr txBox="1"/>
            <p:nvPr/>
          </p:nvSpPr>
          <p:spPr>
            <a:xfrm>
              <a:off x="1012892" y="2897718"/>
              <a:ext cx="3196743" cy="15666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</a:rPr>
                <a:t>文章平均打开率行业领先地位月阅读</a:t>
              </a:r>
              <a:r>
                <a:rPr lang="en-US" altLang="zh-CN" dirty="0">
                  <a:solidFill>
                    <a:schemeClr val="bg1"/>
                  </a:solidFill>
                  <a:latin typeface="OPPOSans M" panose="00020600040101010101" pitchFamily="18" charset="-122"/>
                </a:rPr>
                <a:t>PV</a:t>
              </a:r>
              <a: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</a:rPr>
                <a:t>达</a:t>
              </a:r>
              <a:r>
                <a:rPr lang="en-US" altLang="zh-CN" sz="2400" dirty="0">
                  <a:solidFill>
                    <a:schemeClr val="bg1"/>
                  </a:solidFill>
                  <a:latin typeface="OPPOSans M" panose="00020600040101010101" pitchFamily="18" charset="-122"/>
                </a:rPr>
                <a:t>500000+</a:t>
              </a:r>
              <a:endParaRPr lang="en-US" altLang="zh-CN" dirty="0">
                <a:solidFill>
                  <a:schemeClr val="bg1"/>
                </a:solidFill>
                <a:latin typeface="OPPOSans M" panose="00020600040101010101" pitchFamily="18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</a:rPr>
                <a:t>单篇</a:t>
              </a:r>
              <a:r>
                <a:rPr lang="en-US" altLang="zh-CN" dirty="0">
                  <a:solidFill>
                    <a:schemeClr val="bg1"/>
                  </a:solidFill>
                  <a:latin typeface="OPPOSans M" panose="00020600040101010101" pitchFamily="18" charset="-122"/>
                </a:rPr>
                <a:t>PV</a:t>
              </a:r>
              <a:r>
                <a:rPr lang="zh-CN" altLang="en-US" dirty="0">
                  <a:solidFill>
                    <a:schemeClr val="bg1"/>
                  </a:solidFill>
                  <a:latin typeface="OPPOSans M" panose="00020600040101010101" pitchFamily="18" charset="-122"/>
                </a:rPr>
                <a:t>达到</a:t>
              </a:r>
              <a:r>
                <a:rPr lang="en-US" altLang="zh-CN" sz="2400" dirty="0">
                  <a:solidFill>
                    <a:schemeClr val="bg1"/>
                  </a:solidFill>
                  <a:latin typeface="OPPOSans M" panose="00020600040101010101" pitchFamily="18" charset="-122"/>
                </a:rPr>
                <a:t>100000+</a:t>
              </a:r>
              <a:endParaRPr lang="zh-CN" altLang="en-US" dirty="0">
                <a:solidFill>
                  <a:schemeClr val="bg1"/>
                </a:solidFill>
                <a:latin typeface="OPPOSans M" panose="00020600040101010101" pitchFamily="18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84DC92D9-5621-4547-923C-A39CA10BA1B3}"/>
              </a:ext>
            </a:extLst>
          </p:cNvPr>
          <p:cNvGrpSpPr/>
          <p:nvPr/>
        </p:nvGrpSpPr>
        <p:grpSpPr>
          <a:xfrm>
            <a:off x="11326435" y="2171022"/>
            <a:ext cx="4288254" cy="2971629"/>
            <a:chOff x="7029034" y="2041712"/>
            <a:chExt cx="4288254" cy="2971629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AFCAE125-4101-4137-BA59-5C32901A4C9B}"/>
                </a:ext>
              </a:extLst>
            </p:cNvPr>
            <p:cNvGrpSpPr/>
            <p:nvPr/>
          </p:nvGrpSpPr>
          <p:grpSpPr>
            <a:xfrm>
              <a:off x="7029034" y="2041712"/>
              <a:ext cx="4288254" cy="2971629"/>
              <a:chOff x="203533" y="2094014"/>
              <a:chExt cx="4288254" cy="2971629"/>
            </a:xfrm>
          </p:grpSpPr>
          <p:sp>
            <p:nvSpPr>
              <p:cNvPr id="21" name="梯形 20">
                <a:extLst>
                  <a:ext uri="{FF2B5EF4-FFF2-40B4-BE49-F238E27FC236}">
                    <a16:creationId xmlns:a16="http://schemas.microsoft.com/office/drawing/2014/main" xmlns="" id="{64F446CC-1F1D-4A5C-B921-CCA32D2076EF}"/>
                  </a:ext>
                </a:extLst>
              </p:cNvPr>
              <p:cNvSpPr/>
              <p:nvPr/>
            </p:nvSpPr>
            <p:spPr>
              <a:xfrm rot="16200000">
                <a:off x="845057" y="1557094"/>
                <a:ext cx="2867025" cy="4150074"/>
              </a:xfrm>
              <a:prstGeom prst="trapezoid">
                <a:avLst/>
              </a:prstGeom>
              <a:gradFill flip="none" rotWithShape="1">
                <a:gsLst>
                  <a:gs pos="2000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7CC0C7"/>
                  </a:gs>
                </a:gsLst>
                <a:lin ang="5400000" scaled="1"/>
                <a:tileRect/>
              </a:gradFill>
              <a:ln>
                <a:gradFill>
                  <a:gsLst>
                    <a:gs pos="20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6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22" name="梯形 21">
                <a:extLst>
                  <a:ext uri="{FF2B5EF4-FFF2-40B4-BE49-F238E27FC236}">
                    <a16:creationId xmlns:a16="http://schemas.microsoft.com/office/drawing/2014/main" xmlns="" id="{4953E06A-2AFC-47A2-98B5-3967F85E2849}"/>
                  </a:ext>
                </a:extLst>
              </p:cNvPr>
              <p:cNvSpPr/>
              <p:nvPr/>
            </p:nvSpPr>
            <p:spPr>
              <a:xfrm rot="16200000">
                <a:off x="983237" y="1452490"/>
                <a:ext cx="2867025" cy="4150074"/>
              </a:xfrm>
              <a:prstGeom prst="trapezoid">
                <a:avLst/>
              </a:prstGeom>
              <a:noFill/>
              <a:ln>
                <a:gradFill>
                  <a:gsLst>
                    <a:gs pos="20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6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</p:grp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2247DF93-A53D-47B8-BDE4-952401778879}"/>
                </a:ext>
              </a:extLst>
            </p:cNvPr>
            <p:cNvSpPr txBox="1"/>
            <p:nvPr/>
          </p:nvSpPr>
          <p:spPr>
            <a:xfrm>
              <a:off x="7982363" y="3064079"/>
              <a:ext cx="3196743" cy="14281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0" i="0" u="none" strike="noStrike" dirty="0">
                  <a:solidFill>
                    <a:schemeClr val="bg1"/>
                  </a:solidFill>
                  <a:effectLst/>
                  <a:latin typeface="OPPOSans B" panose="00020600040101010101" pitchFamily="18" charset="-122"/>
                </a:rPr>
                <a:t>通过活动实现用户计增长</a:t>
              </a:r>
              <a:endParaRPr lang="en-US" altLang="zh-CN" b="0" i="0" u="none" strike="noStrike" dirty="0">
                <a:solidFill>
                  <a:schemeClr val="bg1"/>
                </a:solidFill>
                <a:effectLst/>
                <a:latin typeface="OPPOSans B" panose="00020600040101010101" pitchFamily="18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b="0" i="0" u="none" strike="noStrike" dirty="0">
                  <a:solidFill>
                    <a:schemeClr val="bg1"/>
                  </a:solidFill>
                  <a:effectLst/>
                  <a:latin typeface="OPPOSans B" panose="00020600040101010101" pitchFamily="18" charset="-122"/>
                </a:rPr>
                <a:t>一年积累精准粉丝</a:t>
              </a:r>
              <a:r>
                <a:rPr lang="en-US" altLang="zh-CN" sz="2400" b="0" i="0" u="none" strike="noStrike" dirty="0">
                  <a:solidFill>
                    <a:schemeClr val="bg1"/>
                  </a:solidFill>
                  <a:effectLst/>
                  <a:latin typeface="OPPOSans B" panose="00020600040101010101" pitchFamily="18" charset="-122"/>
                </a:rPr>
                <a:t>30000+</a:t>
              </a:r>
              <a:endParaRPr lang="zh-CN" altLang="en-US" dirty="0">
                <a:solidFill>
                  <a:schemeClr val="bg1"/>
                </a:solidFill>
                <a:latin typeface="OPPOSans M" panose="00020600040101010101" pitchFamily="18" charset="-122"/>
              </a:endParaRPr>
            </a:p>
          </p:txBody>
        </p:sp>
      </p:grp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768841D5-3435-400F-9D55-6EC9A4DE365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9316" y="4216973"/>
            <a:ext cx="3553749" cy="2639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732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96296E-6 L 0.00378 -0.70255 " pathEditMode="relative" rAng="0" ptsTypes="AA">
                                      <p:cBhvr>
                                        <p:cTn id="1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" y="-35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0.01111 L -0.35326 0.0338 " pathEditMode="relative" rAng="0" ptsTypes="AA">
                                      <p:cBhvr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617" y="1134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63 0.00324 L 0.36394 0.00347 " pathEditMode="relative" rAng="0" ptsTypes="AA">
                                      <p:cBhvr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9123F3A-501A-4D44-AEC6-6F0746CC85F4}"/>
              </a:ext>
            </a:extLst>
          </p:cNvPr>
          <p:cNvSpPr/>
          <p:nvPr/>
        </p:nvSpPr>
        <p:spPr>
          <a:xfrm>
            <a:off x="-3" y="0"/>
            <a:ext cx="12192000" cy="6857999"/>
          </a:xfrm>
          <a:prstGeom prst="rect">
            <a:avLst/>
          </a:prstGeom>
          <a:solidFill>
            <a:srgbClr val="1012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71B72AF4-7A0A-4F43-8E92-21D944B17199}"/>
              </a:ext>
            </a:extLst>
          </p:cNvPr>
          <p:cNvGrpSpPr/>
          <p:nvPr/>
        </p:nvGrpSpPr>
        <p:grpSpPr>
          <a:xfrm>
            <a:off x="620050" y="359245"/>
            <a:ext cx="4533841" cy="972540"/>
            <a:chOff x="620050" y="359245"/>
            <a:chExt cx="4533841" cy="97254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52FF8BEA-050D-4C3E-BB58-2FCB07F56764}"/>
                </a:ext>
              </a:extLst>
            </p:cNvPr>
            <p:cNvSpPr txBox="1"/>
            <p:nvPr/>
          </p:nvSpPr>
          <p:spPr>
            <a:xfrm>
              <a:off x="1736945" y="476250"/>
              <a:ext cx="3416946" cy="843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dirty="0">
                  <a:gradFill>
                    <a:gsLst>
                      <a:gs pos="26000">
                        <a:schemeClr val="accent1">
                          <a:lumMod val="5000"/>
                          <a:lumOff val="95000"/>
                          <a:alpha val="20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162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自主学习情况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211368E8-3738-40A0-88F1-5EBEFE60A822}"/>
                </a:ext>
              </a:extLst>
            </p:cNvPr>
            <p:cNvGrpSpPr/>
            <p:nvPr/>
          </p:nvGrpSpPr>
          <p:grpSpPr>
            <a:xfrm>
              <a:off x="620050" y="359245"/>
              <a:ext cx="1388335" cy="972540"/>
              <a:chOff x="620050" y="359245"/>
              <a:chExt cx="1388335" cy="972540"/>
            </a:xfrm>
          </p:grpSpPr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xmlns="" id="{7972C643-BE61-4EE9-9667-6C2FEBEF6E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20050" y="359245"/>
                <a:ext cx="1116895" cy="972540"/>
              </a:xfrm>
              <a:prstGeom prst="rect">
                <a:avLst/>
              </a:prstGeom>
            </p:spPr>
          </p:pic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xmlns="" id="{89BB5E56-7933-49F5-866D-CC28E20130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82491" y="359245"/>
                <a:ext cx="825894" cy="658732"/>
              </a:xfrm>
              <a:prstGeom prst="rect">
                <a:avLst/>
              </a:prstGeom>
            </p:spPr>
          </p:pic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5CEDF95D-415C-4998-8A5E-01C4907DA8CF}"/>
              </a:ext>
            </a:extLst>
          </p:cNvPr>
          <p:cNvGrpSpPr/>
          <p:nvPr/>
        </p:nvGrpSpPr>
        <p:grpSpPr>
          <a:xfrm>
            <a:off x="1631950" y="1845788"/>
            <a:ext cx="2497879" cy="3534113"/>
            <a:chOff x="1631950" y="1845788"/>
            <a:chExt cx="2497879" cy="3534113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F170CD46-26A7-40F4-8938-505C2B1FA55B}"/>
                </a:ext>
              </a:extLst>
            </p:cNvPr>
            <p:cNvGrpSpPr/>
            <p:nvPr/>
          </p:nvGrpSpPr>
          <p:grpSpPr>
            <a:xfrm>
              <a:off x="1631950" y="1845788"/>
              <a:ext cx="2497879" cy="3534113"/>
              <a:chOff x="874713" y="1691030"/>
              <a:chExt cx="2497879" cy="3534113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69AB652B-202C-4858-ADDA-3C16B5DC8A3B}"/>
                  </a:ext>
                </a:extLst>
              </p:cNvPr>
              <p:cNvSpPr/>
              <p:nvPr/>
            </p:nvSpPr>
            <p:spPr>
              <a:xfrm>
                <a:off x="874713" y="1691030"/>
                <a:ext cx="2497879" cy="3534113"/>
              </a:xfrm>
              <a:prstGeom prst="rect">
                <a:avLst/>
              </a:prstGeom>
              <a:noFill/>
              <a:ln w="19050"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  <a:alpha val="50000"/>
                      </a:schemeClr>
                    </a:gs>
                    <a:gs pos="46000">
                      <a:schemeClr val="accent1">
                        <a:lumMod val="45000"/>
                        <a:lumOff val="55000"/>
                        <a:alpha val="70000"/>
                      </a:schemeClr>
                    </a:gs>
                    <a:gs pos="100000">
                      <a:schemeClr val="accent1">
                        <a:lumMod val="75000"/>
                        <a:alpha val="90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xmlns="" id="{B4056358-6EE8-46F6-ADB2-F2B08E1FA9F8}"/>
                  </a:ext>
                </a:extLst>
              </p:cNvPr>
              <p:cNvSpPr/>
              <p:nvPr/>
            </p:nvSpPr>
            <p:spPr>
              <a:xfrm>
                <a:off x="1328005" y="2238277"/>
                <a:ext cx="1591294" cy="427512"/>
              </a:xfrm>
              <a:prstGeom prst="roundRect">
                <a:avLst>
                  <a:gd name="adj" fmla="val 38889"/>
                </a:avLst>
              </a:prstGeom>
              <a:gradFill flip="none" rotWithShape="1">
                <a:gsLst>
                  <a:gs pos="0">
                    <a:srgbClr val="6BDBFA">
                      <a:alpha val="63000"/>
                    </a:srgbClr>
                  </a:gs>
                  <a:gs pos="54000">
                    <a:srgbClr val="6BDBFA">
                      <a:alpha val="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xmlns="" id="{4272FEB6-FD79-402B-8803-A5FBB438D687}"/>
                  </a:ext>
                </a:extLst>
              </p:cNvPr>
              <p:cNvSpPr txBox="1"/>
              <p:nvPr/>
            </p:nvSpPr>
            <p:spPr>
              <a:xfrm>
                <a:off x="1421439" y="2073063"/>
                <a:ext cx="1526240" cy="5927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OPPOSans M" panose="00020600040101010101" pitchFamily="18" charset="-122"/>
                  </a:rPr>
                  <a:t>工作培训</a:t>
                </a:r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97ABDFBB-D4D4-4765-83EC-E088D793B716}"/>
                </a:ext>
              </a:extLst>
            </p:cNvPr>
            <p:cNvSpPr txBox="1"/>
            <p:nvPr/>
          </p:nvSpPr>
          <p:spPr>
            <a:xfrm>
              <a:off x="1856642" y="3598000"/>
              <a:ext cx="2048494" cy="1298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OPPOSans B" panose="00020600040101010101" pitchFamily="18" charset="-122"/>
                </a:rPr>
                <a:t>通过员工入职培训迅速学习公司企业文化</a:t>
              </a:r>
              <a:r>
                <a:rPr lang="zh-CN" altLang="en-US" dirty="0">
                  <a:solidFill>
                    <a:schemeClr val="bg1"/>
                  </a:solidFill>
                  <a:latin typeface="OPPOSans B" panose="00020600040101010101" pitchFamily="18" charset="-122"/>
                </a:rPr>
                <a:t>以及</a:t>
              </a:r>
              <a:r>
                <a:rPr lang="zh-CN" altLang="en-US" b="0" i="0" dirty="0">
                  <a:solidFill>
                    <a:schemeClr val="bg1"/>
                  </a:solidFill>
                  <a:effectLst/>
                  <a:latin typeface="OPPOSans B" panose="00020600040101010101" pitchFamily="18" charset="-122"/>
                </a:rPr>
                <a:t>规章制度</a:t>
              </a:r>
              <a:endParaRPr lang="zh-CN" altLang="en-US" dirty="0">
                <a:solidFill>
                  <a:schemeClr val="bg1"/>
                </a:solidFill>
                <a:latin typeface="OPPOSans M" panose="00020600040101010101" pitchFamily="18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E5FE9E7F-312E-4145-AB46-6E389E895C27}"/>
              </a:ext>
            </a:extLst>
          </p:cNvPr>
          <p:cNvGrpSpPr/>
          <p:nvPr/>
        </p:nvGrpSpPr>
        <p:grpSpPr>
          <a:xfrm>
            <a:off x="4865317" y="1845787"/>
            <a:ext cx="2497879" cy="3534113"/>
            <a:chOff x="1631950" y="1845788"/>
            <a:chExt cx="2497879" cy="3534113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3D726104-48E2-4094-8EDB-539D93BA6AB6}"/>
                </a:ext>
              </a:extLst>
            </p:cNvPr>
            <p:cNvGrpSpPr/>
            <p:nvPr/>
          </p:nvGrpSpPr>
          <p:grpSpPr>
            <a:xfrm>
              <a:off x="1631950" y="1845788"/>
              <a:ext cx="2497879" cy="3534113"/>
              <a:chOff x="874713" y="1691030"/>
              <a:chExt cx="2497879" cy="3534113"/>
            </a:xfrm>
          </p:grpSpPr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xmlns="" id="{31E47C78-2B8D-4696-B997-090DF49DCDDB}"/>
                  </a:ext>
                </a:extLst>
              </p:cNvPr>
              <p:cNvSpPr/>
              <p:nvPr/>
            </p:nvSpPr>
            <p:spPr>
              <a:xfrm>
                <a:off x="874713" y="1691030"/>
                <a:ext cx="2497879" cy="3534113"/>
              </a:xfrm>
              <a:prstGeom prst="rect">
                <a:avLst/>
              </a:prstGeom>
              <a:noFill/>
              <a:ln w="19050"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  <a:alpha val="50000"/>
                      </a:schemeClr>
                    </a:gs>
                    <a:gs pos="46000">
                      <a:schemeClr val="accent1">
                        <a:lumMod val="45000"/>
                        <a:lumOff val="55000"/>
                        <a:alpha val="70000"/>
                      </a:schemeClr>
                    </a:gs>
                    <a:gs pos="100000">
                      <a:schemeClr val="accent1">
                        <a:lumMod val="75000"/>
                        <a:alpha val="90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25" name="矩形: 圆角 24">
                <a:extLst>
                  <a:ext uri="{FF2B5EF4-FFF2-40B4-BE49-F238E27FC236}">
                    <a16:creationId xmlns:a16="http://schemas.microsoft.com/office/drawing/2014/main" xmlns="" id="{811BA67B-0A9A-467E-899A-44440A1BEE8A}"/>
                  </a:ext>
                </a:extLst>
              </p:cNvPr>
              <p:cNvSpPr/>
              <p:nvPr/>
            </p:nvSpPr>
            <p:spPr>
              <a:xfrm>
                <a:off x="1309746" y="2224577"/>
                <a:ext cx="1591294" cy="427512"/>
              </a:xfrm>
              <a:prstGeom prst="roundRect">
                <a:avLst>
                  <a:gd name="adj" fmla="val 38889"/>
                </a:avLst>
              </a:prstGeom>
              <a:gradFill flip="none" rotWithShape="1">
                <a:gsLst>
                  <a:gs pos="0">
                    <a:srgbClr val="6BDBFA">
                      <a:alpha val="63000"/>
                    </a:srgbClr>
                  </a:gs>
                  <a:gs pos="54000">
                    <a:srgbClr val="6BDBFA">
                      <a:alpha val="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xmlns="" id="{86A5F4BF-B2AC-470C-B90F-E91482E824DF}"/>
                  </a:ext>
                </a:extLst>
              </p:cNvPr>
              <p:cNvSpPr txBox="1"/>
              <p:nvPr/>
            </p:nvSpPr>
            <p:spPr>
              <a:xfrm>
                <a:off x="1411356" y="2084619"/>
                <a:ext cx="1424593" cy="5927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OPPOSans M" panose="00020600040101010101" pitchFamily="18" charset="-122"/>
                  </a:rPr>
                  <a:t>策划能力</a:t>
                </a:r>
              </a:p>
            </p:txBody>
          </p:sp>
        </p:grp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D5EF7B08-A7F9-4201-8F3A-7158B4A97DA9}"/>
                </a:ext>
              </a:extLst>
            </p:cNvPr>
            <p:cNvSpPr txBox="1"/>
            <p:nvPr/>
          </p:nvSpPr>
          <p:spPr>
            <a:xfrm>
              <a:off x="1856642" y="3598000"/>
              <a:ext cx="2048494" cy="1298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OPPOSans B" panose="00020600040101010101" pitchFamily="18" charset="-122"/>
                </a:rPr>
                <a:t>在各种活动协助中不断提高了活动策划兼统筹能力实施</a:t>
              </a:r>
              <a:endParaRPr lang="zh-CN" altLang="en-US" dirty="0">
                <a:solidFill>
                  <a:schemeClr val="bg1"/>
                </a:solidFill>
                <a:latin typeface="OPPOSans M" panose="00020600040101010101" pitchFamily="18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0850CE8B-DCD8-4CB3-A8E8-3CE4ACAB928B}"/>
              </a:ext>
            </a:extLst>
          </p:cNvPr>
          <p:cNvGrpSpPr/>
          <p:nvPr/>
        </p:nvGrpSpPr>
        <p:grpSpPr>
          <a:xfrm>
            <a:off x="8098684" y="1845787"/>
            <a:ext cx="2497879" cy="3534113"/>
            <a:chOff x="1631950" y="1845788"/>
            <a:chExt cx="2497879" cy="3534113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3DEBB373-5189-4E8B-9263-5D861931B6B9}"/>
                </a:ext>
              </a:extLst>
            </p:cNvPr>
            <p:cNvGrpSpPr/>
            <p:nvPr/>
          </p:nvGrpSpPr>
          <p:grpSpPr>
            <a:xfrm>
              <a:off x="1631950" y="1845788"/>
              <a:ext cx="2497879" cy="3534113"/>
              <a:chOff x="874713" y="1691030"/>
              <a:chExt cx="2497879" cy="3534113"/>
            </a:xfrm>
          </p:grpSpPr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xmlns="" id="{F3AD0F1F-A827-4712-A00C-D37811820BBD}"/>
                  </a:ext>
                </a:extLst>
              </p:cNvPr>
              <p:cNvSpPr/>
              <p:nvPr/>
            </p:nvSpPr>
            <p:spPr>
              <a:xfrm>
                <a:off x="874713" y="1691030"/>
                <a:ext cx="2497879" cy="3534113"/>
              </a:xfrm>
              <a:prstGeom prst="rect">
                <a:avLst/>
              </a:prstGeom>
              <a:noFill/>
              <a:ln w="19050">
                <a:gradFill flip="none" rotWithShape="1">
                  <a:gsLst>
                    <a:gs pos="9000">
                      <a:schemeClr val="accent1">
                        <a:lumMod val="5000"/>
                        <a:lumOff val="95000"/>
                        <a:alpha val="50000"/>
                      </a:schemeClr>
                    </a:gs>
                    <a:gs pos="46000">
                      <a:schemeClr val="accent1">
                        <a:lumMod val="45000"/>
                        <a:lumOff val="55000"/>
                        <a:alpha val="70000"/>
                      </a:schemeClr>
                    </a:gs>
                    <a:gs pos="100000">
                      <a:schemeClr val="accent1">
                        <a:lumMod val="75000"/>
                        <a:alpha val="90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31" name="矩形: 圆角 30">
                <a:extLst>
                  <a:ext uri="{FF2B5EF4-FFF2-40B4-BE49-F238E27FC236}">
                    <a16:creationId xmlns:a16="http://schemas.microsoft.com/office/drawing/2014/main" xmlns="" id="{9178FBEF-4A29-421F-9A35-B67A87B4DE0C}"/>
                  </a:ext>
                </a:extLst>
              </p:cNvPr>
              <p:cNvSpPr/>
              <p:nvPr/>
            </p:nvSpPr>
            <p:spPr>
              <a:xfrm>
                <a:off x="1328005" y="2242387"/>
                <a:ext cx="1591294" cy="427512"/>
              </a:xfrm>
              <a:prstGeom prst="roundRect">
                <a:avLst>
                  <a:gd name="adj" fmla="val 38889"/>
                </a:avLst>
              </a:prstGeom>
              <a:gradFill flip="none" rotWithShape="1">
                <a:gsLst>
                  <a:gs pos="0">
                    <a:srgbClr val="6BDBFA">
                      <a:alpha val="63000"/>
                    </a:srgbClr>
                  </a:gs>
                  <a:gs pos="54000">
                    <a:srgbClr val="6BDBFA">
                      <a:alpha val="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xmlns="" id="{1DFD99BD-2063-43B6-A2C4-C68ECEDDD7FB}"/>
                  </a:ext>
                </a:extLst>
              </p:cNvPr>
              <p:cNvSpPr txBox="1"/>
              <p:nvPr/>
            </p:nvSpPr>
            <p:spPr>
              <a:xfrm>
                <a:off x="1439731" y="2084619"/>
                <a:ext cx="1591294" cy="5927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OPPOSans M" panose="00020600040101010101" pitchFamily="18" charset="-122"/>
                  </a:rPr>
                  <a:t>其他方面</a:t>
                </a:r>
              </a:p>
            </p:txBody>
          </p:sp>
        </p:grp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3EB09556-F736-4B91-B461-C04AA64066D0}"/>
                </a:ext>
              </a:extLst>
            </p:cNvPr>
            <p:cNvSpPr txBox="1"/>
            <p:nvPr/>
          </p:nvSpPr>
          <p:spPr>
            <a:xfrm>
              <a:off x="1856642" y="3598000"/>
              <a:ext cx="2048494" cy="1298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OPPOSans B" panose="00020600040101010101" pitchFamily="18" charset="-122"/>
                </a:rPr>
                <a:t>业务时间不断充实自我并且学习了图片和视频编辑处理</a:t>
              </a:r>
              <a:endParaRPr lang="zh-CN" altLang="en-US" dirty="0">
                <a:solidFill>
                  <a:schemeClr val="bg1"/>
                </a:solidFill>
                <a:latin typeface="OPPOSans M" panose="00020600040101010101" pitchFamily="18" charset="-122"/>
              </a:endParaRPr>
            </a:p>
          </p:txBody>
        </p:sp>
      </p:grpSp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1EF1FF3D-4D3C-4650-894D-0A1C377514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5169" y="4208858"/>
            <a:ext cx="4006464" cy="2649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975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7B88D87-C2CB-45ED-82F4-A3B017075744}"/>
              </a:ext>
            </a:extLst>
          </p:cNvPr>
          <p:cNvSpPr/>
          <p:nvPr/>
        </p:nvSpPr>
        <p:spPr>
          <a:xfrm>
            <a:off x="-3" y="0"/>
            <a:ext cx="12192000" cy="6857999"/>
          </a:xfrm>
          <a:prstGeom prst="rect">
            <a:avLst/>
          </a:prstGeom>
          <a:solidFill>
            <a:srgbClr val="1012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C3EB2631-8721-4C03-80EE-335BBFD2A0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936255"/>
            <a:ext cx="12192001" cy="4921744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E46F62E6-D57F-488D-A56B-F5A3CF407308}"/>
              </a:ext>
            </a:extLst>
          </p:cNvPr>
          <p:cNvGrpSpPr/>
          <p:nvPr/>
        </p:nvGrpSpPr>
        <p:grpSpPr>
          <a:xfrm>
            <a:off x="2127443" y="655673"/>
            <a:ext cx="7706283" cy="3555717"/>
            <a:chOff x="2127443" y="1046198"/>
            <a:chExt cx="7706283" cy="3555717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3C5FEE2B-8F70-444D-8231-98DD8B4DDBFB}"/>
                </a:ext>
              </a:extLst>
            </p:cNvPr>
            <p:cNvSpPr txBox="1"/>
            <p:nvPr/>
          </p:nvSpPr>
          <p:spPr>
            <a:xfrm>
              <a:off x="2127443" y="1046198"/>
              <a:ext cx="3385182" cy="35557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600" dirty="0">
                  <a:ln>
                    <a:gradFill flip="none" rotWithShape="1">
                      <a:gsLst>
                        <a:gs pos="31000">
                          <a:schemeClr val="accent1">
                            <a:lumMod val="5000"/>
                            <a:lumOff val="95000"/>
                            <a:alpha val="2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16200000" scaled="1"/>
                      <a:tileRect/>
                    </a:gradFill>
                  </a:ln>
                  <a:noFill/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16600" dirty="0">
                <a:ln>
                  <a:gradFill flip="none" rotWithShape="1">
                    <a:gsLst>
                      <a:gs pos="31000">
                        <a:schemeClr val="accent1">
                          <a:lumMod val="5000"/>
                          <a:lumOff val="95000"/>
                          <a:alpha val="20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16200000" scaled="1"/>
                    <a:tileRect/>
                  </a:gradFill>
                </a:ln>
                <a:noFill/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47957ECC-469E-4772-A0C6-9A0301D2A225}"/>
                </a:ext>
              </a:extLst>
            </p:cNvPr>
            <p:cNvSpPr txBox="1"/>
            <p:nvPr/>
          </p:nvSpPr>
          <p:spPr>
            <a:xfrm>
              <a:off x="5342935" y="1973190"/>
              <a:ext cx="4490791" cy="1761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0" dirty="0">
                  <a:solidFill>
                    <a:schemeClr val="bg1">
                      <a:lumMod val="9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工作亮点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BA4124FD-0F3D-4ED7-B61D-7A146BF2998B}"/>
                </a:ext>
              </a:extLst>
            </p:cNvPr>
            <p:cNvSpPr txBox="1"/>
            <p:nvPr/>
          </p:nvSpPr>
          <p:spPr>
            <a:xfrm>
              <a:off x="5342935" y="3426080"/>
              <a:ext cx="3753563" cy="509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en-US" altLang="zh-CN" sz="2000" dirty="0">
                  <a:solidFill>
                    <a:schemeClr val="bg1">
                      <a:lumMod val="9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Work highlights</a:t>
              </a:r>
              <a:endParaRPr lang="zh-CN" altLang="en-US" sz="2000" dirty="0">
                <a:solidFill>
                  <a:schemeClr val="bg1">
                    <a:lumMod val="9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0598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3657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36575"/>
</p:tagLst>
</file>

<file path=ppt/theme/theme1.xml><?xml version="1.0" encoding="utf-8"?>
<a:theme xmlns:a="http://schemas.openxmlformats.org/drawingml/2006/main" name="Office 主题​​">
  <a:themeElements>
    <a:clrScheme name="科技感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CFDB"/>
      </a:accent1>
      <a:accent2>
        <a:srgbClr val="FFFFFF"/>
      </a:accent2>
      <a:accent3>
        <a:srgbClr val="9083C7"/>
      </a:accent3>
      <a:accent4>
        <a:srgbClr val="4755B9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稿定PPT">
      <a:majorFont>
        <a:latin typeface="Arial"/>
        <a:ea typeface="OPPOSans B"/>
        <a:cs typeface=""/>
      </a:majorFont>
      <a:minorFont>
        <a:latin typeface="Arial"/>
        <a:ea typeface="OPPOSans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1573</TotalTime>
  <Words>566</Words>
  <Application>Microsoft Office PowerPoint</Application>
  <PresentationFormat>宽屏</PresentationFormat>
  <Paragraphs>179</Paragraphs>
  <Slides>24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OPPOSans B</vt:lpstr>
      <vt:lpstr>OPPOSans M</vt:lpstr>
      <vt:lpstr>演示新手书</vt:lpstr>
      <vt:lpstr>优设标题黑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几何圆科技风新媒体年终总结ppt模板</dc:title>
  <dc:creator>易燃易爆</dc:creator>
  <cp:keywords>稿定年终PPT模板大赛</cp:keywords>
  <dc:description>www.51pptmoban.com</dc:description>
  <cp:lastModifiedBy>阳光男孩</cp:lastModifiedBy>
  <cp:revision>19</cp:revision>
  <dcterms:created xsi:type="dcterms:W3CDTF">2021-11-16T00:32:30Z</dcterms:created>
  <dcterms:modified xsi:type="dcterms:W3CDTF">2021-12-23T11:30:58Z</dcterms:modified>
</cp:coreProperties>
</file>