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7" r:id="rId1"/>
    <p:sldMasterId id="2147483712" r:id="rId2"/>
  </p:sldMasterIdLst>
  <p:notesMasterIdLst>
    <p:notesMasterId r:id="rId16"/>
  </p:notesMasterIdLst>
  <p:sldIdLst>
    <p:sldId id="550" r:id="rId3"/>
    <p:sldId id="577" r:id="rId4"/>
    <p:sldId id="578" r:id="rId5"/>
    <p:sldId id="581" r:id="rId6"/>
    <p:sldId id="582" r:id="rId7"/>
    <p:sldId id="583" r:id="rId8"/>
    <p:sldId id="585" r:id="rId9"/>
    <p:sldId id="584" r:id="rId10"/>
    <p:sldId id="586" r:id="rId11"/>
    <p:sldId id="587" r:id="rId12"/>
    <p:sldId id="579" r:id="rId13"/>
    <p:sldId id="588" r:id="rId14"/>
    <p:sldId id="589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41C21"/>
    <a:srgbClr val="FECA61"/>
    <a:srgbClr val="F9E581"/>
    <a:srgbClr val="D52625"/>
    <a:srgbClr val="A10F13"/>
    <a:srgbClr val="3E71DB"/>
    <a:srgbClr val="2F5FD3"/>
    <a:srgbClr val="0066CB"/>
    <a:srgbClr val="FFEDD9"/>
    <a:srgbClr val="4F72B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835" autoAdjust="0"/>
    <p:restoredTop sz="95338" autoAdjust="0"/>
  </p:normalViewPr>
  <p:slideViewPr>
    <p:cSldViewPr snapToGrid="0">
      <p:cViewPr>
        <p:scale>
          <a:sx n="75" d="100"/>
          <a:sy n="75" d="100"/>
        </p:scale>
        <p:origin x="54" y="324"/>
      </p:cViewPr>
      <p:guideLst>
        <p:guide orient="horz" pos="2160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fld id="{0F8EAC8A-20C6-4874-8DAE-D87446962E41}" type="datetimeFigureOut">
              <a:rPr lang="zh-CN" altLang="en-US" smtClean="0"/>
              <a:pPr/>
              <a:t>2022/10/21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fld id="{D054F6C1-86D9-462A-A354-ED888FDF9CA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219104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阿里巴巴普惠体 R" panose="00020600040101010101" pitchFamily="18" charset="-122"/>
        <a:ea typeface="阿里巴巴普惠体 R" panose="00020600040101010101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阿里巴巴普惠体 R" panose="00020600040101010101" pitchFamily="18" charset="-122"/>
        <a:ea typeface="阿里巴巴普惠体 R" panose="00020600040101010101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阿里巴巴普惠体 R" panose="00020600040101010101" pitchFamily="18" charset="-122"/>
        <a:ea typeface="阿里巴巴普惠体 R" panose="00020600040101010101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阿里巴巴普惠体 R" panose="00020600040101010101" pitchFamily="18" charset="-122"/>
        <a:ea typeface="阿里巴巴普惠体 R" panose="00020600040101010101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阿里巴巴普惠体 R" panose="00020600040101010101" pitchFamily="18" charset="-122"/>
        <a:ea typeface="阿里巴巴普惠体 R" panose="00020600040101010101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5-1-PP-T</a:t>
            </a:r>
            <a:r>
              <a:rPr lang="zh-CN" altLang="en-US" dirty="0"/>
              <a:t>模</a:t>
            </a:r>
            <a:r>
              <a:rPr lang="en-US" altLang="zh-CN" dirty="0"/>
              <a:t>-</a:t>
            </a:r>
            <a:r>
              <a:rPr lang="zh-CN" altLang="en-US" dirty="0"/>
              <a:t>板</a:t>
            </a:r>
            <a:r>
              <a:rPr lang="en-US" altLang="zh-CN" dirty="0"/>
              <a:t>-</a:t>
            </a:r>
            <a:r>
              <a:rPr lang="zh-CN" altLang="en-US" dirty="0"/>
              <a:t>网   </a:t>
            </a:r>
            <a:r>
              <a:rPr lang="en-US" altLang="zh-CN" dirty="0"/>
              <a:t>ww-w.5-1p-ptm-oba-n.c-om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54F6C1-86D9-462A-A354-ED888FDF9CAD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930295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54F6C1-86D9-462A-A354-ED888FDF9CAD}" type="slidenum">
              <a:rPr lang="zh-CN" altLang="en-US" smtClean="0"/>
              <a:pPr/>
              <a:t>12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088049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97474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56966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</p:sldLayoutIdLst>
  <mc:AlternateContent xmlns:mc="http://schemas.openxmlformats.org/markup-compatibility/2006" xmlns:p14="http://schemas.microsoft.com/office/powerpoint/2010/main">
    <mc:Choice Requires="p14">
      <p:transition spd="slow" p14:dur="1600" advTm="2000">
        <p14:gallery dir="l"/>
      </p:transition>
    </mc:Choice>
    <mc:Fallback xmlns:a14="http://schemas.microsoft.com/office/drawing/2010/main" xmlns="">
      <p:transition spd="slow" advTm="2000">
        <p:fade/>
      </p:transition>
    </mc:Fallback>
  </mc:AlternateConten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5298">
          <a:solidFill>
            <a:schemeClr val="tx2"/>
          </a:solidFill>
          <a:latin typeface="阿里巴巴普惠体 R" panose="00020600040101010101" pitchFamily="18" charset="-122"/>
          <a:ea typeface="阿里巴巴普惠体 R" panose="00020600040101010101" pitchFamily="18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5298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5298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5298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5298">
          <a:solidFill>
            <a:schemeClr val="tx2"/>
          </a:solidFill>
          <a:latin typeface="Arial" charset="0"/>
          <a:ea typeface="宋体" charset="-122"/>
        </a:defRPr>
      </a:lvl5pPr>
      <a:lvl6pPr marL="544194" algn="ctr" rtl="0" fontAlgn="base">
        <a:spcBef>
          <a:spcPct val="0"/>
        </a:spcBef>
        <a:spcAft>
          <a:spcPct val="0"/>
        </a:spcAft>
        <a:defRPr sz="5298">
          <a:solidFill>
            <a:schemeClr val="tx2"/>
          </a:solidFill>
          <a:latin typeface="Arial" charset="0"/>
          <a:ea typeface="宋体" charset="-122"/>
        </a:defRPr>
      </a:lvl6pPr>
      <a:lvl7pPr marL="1088387" algn="ctr" rtl="0" fontAlgn="base">
        <a:spcBef>
          <a:spcPct val="0"/>
        </a:spcBef>
        <a:spcAft>
          <a:spcPct val="0"/>
        </a:spcAft>
        <a:defRPr sz="5298">
          <a:solidFill>
            <a:schemeClr val="tx2"/>
          </a:solidFill>
          <a:latin typeface="Arial" charset="0"/>
          <a:ea typeface="宋体" charset="-122"/>
        </a:defRPr>
      </a:lvl7pPr>
      <a:lvl8pPr marL="1632581" algn="ctr" rtl="0" fontAlgn="base">
        <a:spcBef>
          <a:spcPct val="0"/>
        </a:spcBef>
        <a:spcAft>
          <a:spcPct val="0"/>
        </a:spcAft>
        <a:defRPr sz="5298">
          <a:solidFill>
            <a:schemeClr val="tx2"/>
          </a:solidFill>
          <a:latin typeface="Arial" charset="0"/>
          <a:ea typeface="宋体" charset="-122"/>
        </a:defRPr>
      </a:lvl8pPr>
      <a:lvl9pPr marL="2176774" algn="ctr" rtl="0" fontAlgn="base">
        <a:spcBef>
          <a:spcPct val="0"/>
        </a:spcBef>
        <a:spcAft>
          <a:spcPct val="0"/>
        </a:spcAft>
        <a:defRPr sz="5298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408145" indent="-408145" algn="l" rtl="0" fontAlgn="base">
        <a:spcBef>
          <a:spcPct val="20000"/>
        </a:spcBef>
        <a:spcAft>
          <a:spcPct val="0"/>
        </a:spcAft>
        <a:buChar char="•"/>
        <a:defRPr sz="3799">
          <a:solidFill>
            <a:schemeClr val="tx1"/>
          </a:solidFill>
          <a:latin typeface="阿里巴巴普惠体 R" panose="00020600040101010101" pitchFamily="18" charset="-122"/>
          <a:ea typeface="阿里巴巴普惠体 R" panose="00020600040101010101" pitchFamily="18" charset="-122"/>
          <a:cs typeface="+mn-cs"/>
        </a:defRPr>
      </a:lvl1pPr>
      <a:lvl2pPr marL="884315" indent="-340121" algn="l" rtl="0" fontAlgn="base">
        <a:spcBef>
          <a:spcPct val="20000"/>
        </a:spcBef>
        <a:spcAft>
          <a:spcPct val="0"/>
        </a:spcAft>
        <a:buChar char="–"/>
        <a:defRPr sz="3399">
          <a:solidFill>
            <a:schemeClr val="tx1"/>
          </a:solidFill>
          <a:latin typeface="阿里巴巴普惠体 R" panose="00020600040101010101" pitchFamily="18" charset="-122"/>
          <a:ea typeface="阿里巴巴普惠体 R" panose="00020600040101010101" pitchFamily="18" charset="-122"/>
        </a:defRPr>
      </a:lvl2pPr>
      <a:lvl3pPr marL="1360485" indent="-272096" algn="l" rtl="0" fontAlgn="base">
        <a:spcBef>
          <a:spcPct val="20000"/>
        </a:spcBef>
        <a:spcAft>
          <a:spcPct val="0"/>
        </a:spcAft>
        <a:buChar char="•"/>
        <a:defRPr sz="2899">
          <a:solidFill>
            <a:schemeClr val="tx1"/>
          </a:solidFill>
          <a:latin typeface="阿里巴巴普惠体 R" panose="00020600040101010101" pitchFamily="18" charset="-122"/>
          <a:ea typeface="阿里巴巴普惠体 R" panose="00020600040101010101" pitchFamily="18" charset="-122"/>
        </a:defRPr>
      </a:lvl3pPr>
      <a:lvl4pPr marL="1904677" indent="-272096" algn="l" rtl="0" fontAlgn="base">
        <a:spcBef>
          <a:spcPct val="20000"/>
        </a:spcBef>
        <a:spcAft>
          <a:spcPct val="0"/>
        </a:spcAft>
        <a:buChar char="–"/>
        <a:defRPr sz="2399">
          <a:solidFill>
            <a:schemeClr val="tx1"/>
          </a:solidFill>
          <a:latin typeface="阿里巴巴普惠体 R" panose="00020600040101010101" pitchFamily="18" charset="-122"/>
          <a:ea typeface="阿里巴巴普惠体 R" panose="00020600040101010101" pitchFamily="18" charset="-122"/>
        </a:defRPr>
      </a:lvl4pPr>
      <a:lvl5pPr marL="2448871" indent="-272096" algn="l" rtl="0" fontAlgn="base">
        <a:spcBef>
          <a:spcPct val="20000"/>
        </a:spcBef>
        <a:spcAft>
          <a:spcPct val="0"/>
        </a:spcAft>
        <a:buChar char="»"/>
        <a:defRPr sz="2399">
          <a:solidFill>
            <a:schemeClr val="tx1"/>
          </a:solidFill>
          <a:latin typeface="阿里巴巴普惠体 R" panose="00020600040101010101" pitchFamily="18" charset="-122"/>
          <a:ea typeface="阿里巴巴普惠体 R" panose="00020600040101010101" pitchFamily="18" charset="-122"/>
        </a:defRPr>
      </a:lvl5pPr>
      <a:lvl6pPr marL="2993065" indent="-272096" algn="l" rtl="0" fontAlgn="base">
        <a:spcBef>
          <a:spcPct val="20000"/>
        </a:spcBef>
        <a:spcAft>
          <a:spcPct val="0"/>
        </a:spcAft>
        <a:buChar char="»"/>
        <a:defRPr sz="2399">
          <a:solidFill>
            <a:schemeClr val="tx1"/>
          </a:solidFill>
          <a:latin typeface="+mn-lt"/>
          <a:ea typeface="+mn-ea"/>
        </a:defRPr>
      </a:lvl6pPr>
      <a:lvl7pPr marL="3537259" indent="-272096" algn="l" rtl="0" fontAlgn="base">
        <a:spcBef>
          <a:spcPct val="20000"/>
        </a:spcBef>
        <a:spcAft>
          <a:spcPct val="0"/>
        </a:spcAft>
        <a:buChar char="»"/>
        <a:defRPr sz="2399">
          <a:solidFill>
            <a:schemeClr val="tx1"/>
          </a:solidFill>
          <a:latin typeface="+mn-lt"/>
          <a:ea typeface="+mn-ea"/>
        </a:defRPr>
      </a:lvl7pPr>
      <a:lvl8pPr marL="4081452" indent="-272096" algn="l" rtl="0" fontAlgn="base">
        <a:spcBef>
          <a:spcPct val="20000"/>
        </a:spcBef>
        <a:spcAft>
          <a:spcPct val="0"/>
        </a:spcAft>
        <a:buChar char="»"/>
        <a:defRPr sz="2399">
          <a:solidFill>
            <a:schemeClr val="tx1"/>
          </a:solidFill>
          <a:latin typeface="+mn-lt"/>
          <a:ea typeface="+mn-ea"/>
        </a:defRPr>
      </a:lvl8pPr>
      <a:lvl9pPr marL="4625646" indent="-272096" algn="l" rtl="0" fontAlgn="base">
        <a:spcBef>
          <a:spcPct val="20000"/>
        </a:spcBef>
        <a:spcAft>
          <a:spcPct val="0"/>
        </a:spcAft>
        <a:buChar char="»"/>
        <a:defRPr sz="2399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1088387" rtl="0" eaLnBrk="1" latinLnBrk="0" hangingPunct="1">
        <a:defRPr sz="2099" kern="1200">
          <a:solidFill>
            <a:schemeClr val="tx1"/>
          </a:solidFill>
          <a:latin typeface="+mn-lt"/>
          <a:ea typeface="+mn-ea"/>
          <a:cs typeface="+mn-cs"/>
        </a:defRPr>
      </a:lvl1pPr>
      <a:lvl2pPr marL="544194" algn="l" defTabSz="1088387" rtl="0" eaLnBrk="1" latinLnBrk="0" hangingPunct="1">
        <a:defRPr sz="2099" kern="1200">
          <a:solidFill>
            <a:schemeClr val="tx1"/>
          </a:solidFill>
          <a:latin typeface="+mn-lt"/>
          <a:ea typeface="+mn-ea"/>
          <a:cs typeface="+mn-cs"/>
        </a:defRPr>
      </a:lvl2pPr>
      <a:lvl3pPr marL="1088387" algn="l" defTabSz="1088387" rtl="0" eaLnBrk="1" latinLnBrk="0" hangingPunct="1">
        <a:defRPr sz="2099" kern="1200">
          <a:solidFill>
            <a:schemeClr val="tx1"/>
          </a:solidFill>
          <a:latin typeface="+mn-lt"/>
          <a:ea typeface="+mn-ea"/>
          <a:cs typeface="+mn-cs"/>
        </a:defRPr>
      </a:lvl3pPr>
      <a:lvl4pPr marL="1632581" algn="l" defTabSz="1088387" rtl="0" eaLnBrk="1" latinLnBrk="0" hangingPunct="1">
        <a:defRPr sz="2099" kern="1200">
          <a:solidFill>
            <a:schemeClr val="tx1"/>
          </a:solidFill>
          <a:latin typeface="+mn-lt"/>
          <a:ea typeface="+mn-ea"/>
          <a:cs typeface="+mn-cs"/>
        </a:defRPr>
      </a:lvl4pPr>
      <a:lvl5pPr marL="2176774" algn="l" defTabSz="1088387" rtl="0" eaLnBrk="1" latinLnBrk="0" hangingPunct="1">
        <a:defRPr sz="2099" kern="1200">
          <a:solidFill>
            <a:schemeClr val="tx1"/>
          </a:solidFill>
          <a:latin typeface="+mn-lt"/>
          <a:ea typeface="+mn-ea"/>
          <a:cs typeface="+mn-cs"/>
        </a:defRPr>
      </a:lvl5pPr>
      <a:lvl6pPr marL="2720968" algn="l" defTabSz="1088387" rtl="0" eaLnBrk="1" latinLnBrk="0" hangingPunct="1">
        <a:defRPr sz="2099" kern="1200">
          <a:solidFill>
            <a:schemeClr val="tx1"/>
          </a:solidFill>
          <a:latin typeface="+mn-lt"/>
          <a:ea typeface="+mn-ea"/>
          <a:cs typeface="+mn-cs"/>
        </a:defRPr>
      </a:lvl6pPr>
      <a:lvl7pPr marL="3265162" algn="l" defTabSz="1088387" rtl="0" eaLnBrk="1" latinLnBrk="0" hangingPunct="1">
        <a:defRPr sz="2099" kern="1200">
          <a:solidFill>
            <a:schemeClr val="tx1"/>
          </a:solidFill>
          <a:latin typeface="+mn-lt"/>
          <a:ea typeface="+mn-ea"/>
          <a:cs typeface="+mn-cs"/>
        </a:defRPr>
      </a:lvl7pPr>
      <a:lvl8pPr marL="3809355" algn="l" defTabSz="1088387" rtl="0" eaLnBrk="1" latinLnBrk="0" hangingPunct="1">
        <a:defRPr sz="2099" kern="1200">
          <a:solidFill>
            <a:schemeClr val="tx1"/>
          </a:solidFill>
          <a:latin typeface="+mn-lt"/>
          <a:ea typeface="+mn-ea"/>
          <a:cs typeface="+mn-cs"/>
        </a:defRPr>
      </a:lvl8pPr>
      <a:lvl9pPr marL="4353549" algn="l" defTabSz="1088387" rtl="0" eaLnBrk="1" latinLnBrk="0" hangingPunct="1">
        <a:defRPr sz="20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9298166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1">
            <a:extLst>
              <a:ext uri="{FF2B5EF4-FFF2-40B4-BE49-F238E27FC236}">
                <a16:creationId xmlns:a16="http://schemas.microsoft.com/office/drawing/2014/main" id="{8BB8924D-9E55-4337-8899-705C2BACFFC9}"/>
              </a:ext>
            </a:extLst>
          </p:cNvPr>
          <p:cNvSpPr txBox="1"/>
          <p:nvPr/>
        </p:nvSpPr>
        <p:spPr>
          <a:xfrm>
            <a:off x="4670977" y="4204369"/>
            <a:ext cx="29119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F7E88B"/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+mn-lt"/>
              </a:rPr>
              <a:t>祝大家新年快乐！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82A5797D-124F-45DF-9293-4E7DF33D7E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81717" y="519715"/>
            <a:ext cx="4574150" cy="6858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50013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3288305" y="1993684"/>
            <a:ext cx="5732258" cy="1862048"/>
            <a:chOff x="2822337" y="1866819"/>
            <a:chExt cx="5732258" cy="1862048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E43B0874-7EB2-44A6-8770-5504291B0EEC}"/>
                </a:ext>
              </a:extLst>
            </p:cNvPr>
            <p:cNvSpPr txBox="1"/>
            <p:nvPr/>
          </p:nvSpPr>
          <p:spPr>
            <a:xfrm>
              <a:off x="2822337" y="1866819"/>
              <a:ext cx="1554274" cy="1862048"/>
            </a:xfrm>
            <a:prstGeom prst="rect">
              <a:avLst/>
            </a:prstGeom>
            <a:noFill/>
          </p:spPr>
          <p:txBody>
            <a:bodyPr wrap="square" numCol="2" rtlCol="0">
              <a:spAutoFit/>
              <a:scene3d>
                <a:camera prst="orthographicFront">
                  <a:rot lat="0" lon="0" rev="0"/>
                </a:camera>
                <a:lightRig rig="contrasting" dir="t">
                  <a:rot lat="0" lon="0" rev="4500000"/>
                </a:lightRig>
              </a:scene3d>
              <a:sp3d contourW="6350" prstMaterial="metal">
                <a:bevelT w="127000" h="31750" prst="relaxedInset"/>
                <a:contourClr>
                  <a:schemeClr val="accent1">
                    <a:shade val="75000"/>
                  </a:schemeClr>
                </a:contourClr>
              </a:sp3d>
            </a:bodyPr>
            <a:lstStyle>
              <a:defPPr>
                <a:defRPr lang="zh-CN"/>
              </a:defPPr>
              <a:lvl1pPr algn="ctr">
                <a:defRPr sz="11500" cap="all">
                  <a:ln w="0"/>
                  <a:gradFill flip="none">
                    <a:gsLst>
                      <a:gs pos="0">
                        <a:schemeClr val="accent1">
                          <a:tint val="75000"/>
                          <a:shade val="75000"/>
                          <a:satMod val="170000"/>
                        </a:schemeClr>
                      </a:gs>
                      <a:gs pos="49000">
                        <a:schemeClr val="accent1">
                          <a:tint val="88000"/>
                          <a:shade val="65000"/>
                          <a:satMod val="172000"/>
                        </a:schemeClr>
                      </a:gs>
                      <a:gs pos="50000">
                        <a:schemeClr val="accent1">
                          <a:shade val="65000"/>
                          <a:satMod val="130000"/>
                        </a:schemeClr>
                      </a:gs>
                      <a:gs pos="92000">
                        <a:schemeClr val="accent1">
                          <a:shade val="50000"/>
                          <a:satMod val="120000"/>
                        </a:schemeClr>
                      </a:gs>
                      <a:gs pos="100000">
                        <a:schemeClr val="accent1">
                          <a:shade val="48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reflection blurRad="12700" stA="50000" endPos="50000" dist="5000" dir="5400000" sy="-100000" rotWithShape="0"/>
                  </a:effectLst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latin typeface="胡晓波真帅体" panose="02010600030101010101" pitchFamily="2" charset="-122"/>
                  <a:ea typeface="胡晓波真帅体" panose="02010600030101010101" pitchFamily="2" charset="-122"/>
                  <a:sym typeface="+mn-lt"/>
                </a:rPr>
                <a:t>元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E43B0874-7EB2-44A6-8770-5504291B0EEC}"/>
                </a:ext>
              </a:extLst>
            </p:cNvPr>
            <p:cNvSpPr txBox="1"/>
            <p:nvPr/>
          </p:nvSpPr>
          <p:spPr>
            <a:xfrm>
              <a:off x="4262798" y="1866819"/>
              <a:ext cx="1554274" cy="1862048"/>
            </a:xfrm>
            <a:prstGeom prst="rect">
              <a:avLst/>
            </a:prstGeom>
            <a:noFill/>
          </p:spPr>
          <p:txBody>
            <a:bodyPr wrap="square" numCol="2" rtlCol="0">
              <a:spAutoFit/>
              <a:scene3d>
                <a:camera prst="orthographicFront">
                  <a:rot lat="0" lon="0" rev="0"/>
                </a:camera>
                <a:lightRig rig="contrasting" dir="t">
                  <a:rot lat="0" lon="0" rev="4500000"/>
                </a:lightRig>
              </a:scene3d>
              <a:sp3d contourW="6350" prstMaterial="metal">
                <a:bevelT w="127000" h="31750" prst="relaxedInset"/>
                <a:contourClr>
                  <a:schemeClr val="accent1">
                    <a:shade val="75000"/>
                  </a:schemeClr>
                </a:contourClr>
              </a:sp3d>
            </a:bodyPr>
            <a:lstStyle>
              <a:defPPr>
                <a:defRPr lang="zh-CN"/>
              </a:defPPr>
              <a:lvl1pPr algn="ctr">
                <a:defRPr sz="11500" cap="all">
                  <a:ln w="0"/>
                  <a:gradFill flip="none">
                    <a:gsLst>
                      <a:gs pos="0">
                        <a:schemeClr val="accent1">
                          <a:tint val="75000"/>
                          <a:shade val="75000"/>
                          <a:satMod val="170000"/>
                        </a:schemeClr>
                      </a:gs>
                      <a:gs pos="49000">
                        <a:schemeClr val="accent1">
                          <a:tint val="88000"/>
                          <a:shade val="65000"/>
                          <a:satMod val="172000"/>
                        </a:schemeClr>
                      </a:gs>
                      <a:gs pos="50000">
                        <a:schemeClr val="accent1">
                          <a:shade val="65000"/>
                          <a:satMod val="130000"/>
                        </a:schemeClr>
                      </a:gs>
                      <a:gs pos="92000">
                        <a:schemeClr val="accent1">
                          <a:shade val="50000"/>
                          <a:satMod val="120000"/>
                        </a:schemeClr>
                      </a:gs>
                      <a:gs pos="100000">
                        <a:schemeClr val="accent1">
                          <a:shade val="48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reflection blurRad="12700" stA="50000" endPos="50000" dist="5000" dir="5400000" sy="-100000" rotWithShape="0"/>
                  </a:effectLst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latin typeface="胡晓波真帅体" panose="02010600030101010101" pitchFamily="2" charset="-122"/>
                  <a:ea typeface="胡晓波真帅体" panose="02010600030101010101" pitchFamily="2" charset="-122"/>
                  <a:sym typeface="+mn-lt"/>
                </a:rPr>
                <a:t>旦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E43B0874-7EB2-44A6-8770-5504291B0EEC}"/>
                </a:ext>
              </a:extLst>
            </p:cNvPr>
            <p:cNvSpPr txBox="1"/>
            <p:nvPr/>
          </p:nvSpPr>
          <p:spPr>
            <a:xfrm>
              <a:off x="5672130" y="1866819"/>
              <a:ext cx="1554274" cy="1862048"/>
            </a:xfrm>
            <a:prstGeom prst="rect">
              <a:avLst/>
            </a:prstGeom>
            <a:noFill/>
          </p:spPr>
          <p:txBody>
            <a:bodyPr wrap="square" numCol="2" rtlCol="0">
              <a:spAutoFit/>
              <a:scene3d>
                <a:camera prst="orthographicFront">
                  <a:rot lat="0" lon="0" rev="0"/>
                </a:camera>
                <a:lightRig rig="contrasting" dir="t">
                  <a:rot lat="0" lon="0" rev="4500000"/>
                </a:lightRig>
              </a:scene3d>
              <a:sp3d contourW="6350" prstMaterial="metal">
                <a:bevelT w="127000" h="31750" prst="relaxedInset"/>
                <a:contourClr>
                  <a:schemeClr val="accent1">
                    <a:shade val="75000"/>
                  </a:schemeClr>
                </a:contourClr>
              </a:sp3d>
            </a:bodyPr>
            <a:lstStyle>
              <a:defPPr>
                <a:defRPr lang="zh-CN"/>
              </a:defPPr>
              <a:lvl1pPr algn="ctr">
                <a:defRPr sz="11500" cap="all">
                  <a:ln w="0"/>
                  <a:gradFill flip="none">
                    <a:gsLst>
                      <a:gs pos="0">
                        <a:schemeClr val="accent1">
                          <a:tint val="75000"/>
                          <a:shade val="75000"/>
                          <a:satMod val="170000"/>
                        </a:schemeClr>
                      </a:gs>
                      <a:gs pos="49000">
                        <a:schemeClr val="accent1">
                          <a:tint val="88000"/>
                          <a:shade val="65000"/>
                          <a:satMod val="172000"/>
                        </a:schemeClr>
                      </a:gs>
                      <a:gs pos="50000">
                        <a:schemeClr val="accent1">
                          <a:shade val="65000"/>
                          <a:satMod val="130000"/>
                        </a:schemeClr>
                      </a:gs>
                      <a:gs pos="92000">
                        <a:schemeClr val="accent1">
                          <a:shade val="50000"/>
                          <a:satMod val="120000"/>
                        </a:schemeClr>
                      </a:gs>
                      <a:gs pos="100000">
                        <a:schemeClr val="accent1">
                          <a:shade val="48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reflection blurRad="12700" stA="50000" endPos="50000" dist="5000" dir="5400000" sy="-100000" rotWithShape="0"/>
                  </a:effectLst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latin typeface="胡晓波真帅体" panose="02010600030101010101" pitchFamily="2" charset="-122"/>
                  <a:ea typeface="胡晓波真帅体" panose="02010600030101010101" pitchFamily="2" charset="-122"/>
                  <a:sym typeface="+mn-lt"/>
                </a:rPr>
                <a:t>快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E43B0874-7EB2-44A6-8770-5504291B0EEC}"/>
                </a:ext>
              </a:extLst>
            </p:cNvPr>
            <p:cNvSpPr txBox="1"/>
            <p:nvPr/>
          </p:nvSpPr>
          <p:spPr>
            <a:xfrm>
              <a:off x="7000321" y="1866819"/>
              <a:ext cx="1554274" cy="1862048"/>
            </a:xfrm>
            <a:prstGeom prst="rect">
              <a:avLst/>
            </a:prstGeom>
            <a:noFill/>
          </p:spPr>
          <p:txBody>
            <a:bodyPr wrap="square" numCol="2" rtlCol="0">
              <a:spAutoFit/>
              <a:scene3d>
                <a:camera prst="orthographicFront">
                  <a:rot lat="0" lon="0" rev="0"/>
                </a:camera>
                <a:lightRig rig="contrasting" dir="t">
                  <a:rot lat="0" lon="0" rev="4500000"/>
                </a:lightRig>
              </a:scene3d>
              <a:sp3d contourW="6350" prstMaterial="metal">
                <a:bevelT w="127000" h="31750" prst="relaxedInset"/>
                <a:contourClr>
                  <a:schemeClr val="accent1">
                    <a:shade val="75000"/>
                  </a:schemeClr>
                </a:contourClr>
              </a:sp3d>
            </a:bodyPr>
            <a:lstStyle>
              <a:defPPr>
                <a:defRPr lang="zh-CN"/>
              </a:defPPr>
              <a:lvl1pPr algn="ctr">
                <a:defRPr sz="11500" cap="all">
                  <a:ln w="0"/>
                  <a:gradFill flip="none">
                    <a:gsLst>
                      <a:gs pos="0">
                        <a:schemeClr val="accent1">
                          <a:tint val="75000"/>
                          <a:shade val="75000"/>
                          <a:satMod val="170000"/>
                        </a:schemeClr>
                      </a:gs>
                      <a:gs pos="49000">
                        <a:schemeClr val="accent1">
                          <a:tint val="88000"/>
                          <a:shade val="65000"/>
                          <a:satMod val="172000"/>
                        </a:schemeClr>
                      </a:gs>
                      <a:gs pos="50000">
                        <a:schemeClr val="accent1">
                          <a:shade val="65000"/>
                          <a:satMod val="130000"/>
                        </a:schemeClr>
                      </a:gs>
                      <a:gs pos="92000">
                        <a:schemeClr val="accent1">
                          <a:shade val="50000"/>
                          <a:satMod val="120000"/>
                        </a:schemeClr>
                      </a:gs>
                      <a:gs pos="100000">
                        <a:schemeClr val="accent1">
                          <a:shade val="48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reflection blurRad="12700" stA="50000" endPos="50000" dist="5000" dir="5400000" sy="-100000" rotWithShape="0"/>
                  </a:effectLst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latin typeface="胡晓波真帅体" panose="02010600030101010101" pitchFamily="2" charset="-122"/>
                  <a:ea typeface="胡晓波真帅体" panose="02010600030101010101" pitchFamily="2" charset="-122"/>
                  <a:sym typeface="+mn-lt"/>
                </a:rPr>
                <a:t>乐</a:t>
              </a:r>
            </a:p>
          </p:txBody>
        </p:sp>
      </p:grpSp>
      <p:sp>
        <p:nvSpPr>
          <p:cNvPr id="24" name="Freeform 25"/>
          <p:cNvSpPr>
            <a:spLocks/>
          </p:cNvSpPr>
          <p:nvPr/>
        </p:nvSpPr>
        <p:spPr bwMode="auto">
          <a:xfrm>
            <a:off x="8774172" y="3366261"/>
            <a:ext cx="285751" cy="284247"/>
          </a:xfrm>
          <a:custGeom>
            <a:avLst/>
            <a:gdLst>
              <a:gd name="T0" fmla="*/ 44 w 102"/>
              <a:gd name="T1" fmla="*/ 70 h 101"/>
              <a:gd name="T2" fmla="*/ 36 w 102"/>
              <a:gd name="T3" fmla="*/ 101 h 101"/>
              <a:gd name="T4" fmla="*/ 47 w 102"/>
              <a:gd name="T5" fmla="*/ 71 h 101"/>
              <a:gd name="T6" fmla="*/ 52 w 102"/>
              <a:gd name="T7" fmla="*/ 71 h 101"/>
              <a:gd name="T8" fmla="*/ 55 w 102"/>
              <a:gd name="T9" fmla="*/ 87 h 101"/>
              <a:gd name="T10" fmla="*/ 56 w 102"/>
              <a:gd name="T11" fmla="*/ 87 h 101"/>
              <a:gd name="T12" fmla="*/ 56 w 102"/>
              <a:gd name="T13" fmla="*/ 71 h 101"/>
              <a:gd name="T14" fmla="*/ 61 w 102"/>
              <a:gd name="T15" fmla="*/ 73 h 101"/>
              <a:gd name="T16" fmla="*/ 68 w 102"/>
              <a:gd name="T17" fmla="*/ 83 h 101"/>
              <a:gd name="T18" fmla="*/ 70 w 102"/>
              <a:gd name="T19" fmla="*/ 82 h 101"/>
              <a:gd name="T20" fmla="*/ 65 w 102"/>
              <a:gd name="T21" fmla="*/ 71 h 101"/>
              <a:gd name="T22" fmla="*/ 67 w 102"/>
              <a:gd name="T23" fmla="*/ 65 h 101"/>
              <a:gd name="T24" fmla="*/ 79 w 102"/>
              <a:gd name="T25" fmla="*/ 74 h 101"/>
              <a:gd name="T26" fmla="*/ 80 w 102"/>
              <a:gd name="T27" fmla="*/ 72 h 101"/>
              <a:gd name="T28" fmla="*/ 68 w 102"/>
              <a:gd name="T29" fmla="*/ 61 h 101"/>
              <a:gd name="T30" fmla="*/ 71 w 102"/>
              <a:gd name="T31" fmla="*/ 58 h 101"/>
              <a:gd name="T32" fmla="*/ 102 w 102"/>
              <a:gd name="T33" fmla="*/ 66 h 101"/>
              <a:gd name="T34" fmla="*/ 71 w 102"/>
              <a:gd name="T35" fmla="*/ 55 h 101"/>
              <a:gd name="T36" fmla="*/ 76 w 102"/>
              <a:gd name="T37" fmla="*/ 50 h 101"/>
              <a:gd name="T38" fmla="*/ 88 w 102"/>
              <a:gd name="T39" fmla="*/ 48 h 101"/>
              <a:gd name="T40" fmla="*/ 87 w 102"/>
              <a:gd name="T41" fmla="*/ 46 h 101"/>
              <a:gd name="T42" fmla="*/ 71 w 102"/>
              <a:gd name="T43" fmla="*/ 47 h 101"/>
              <a:gd name="T44" fmla="*/ 69 w 102"/>
              <a:gd name="T45" fmla="*/ 42 h 101"/>
              <a:gd name="T46" fmla="*/ 84 w 102"/>
              <a:gd name="T47" fmla="*/ 34 h 101"/>
              <a:gd name="T48" fmla="*/ 83 w 102"/>
              <a:gd name="T49" fmla="*/ 32 h 101"/>
              <a:gd name="T50" fmla="*/ 68 w 102"/>
              <a:gd name="T51" fmla="*/ 40 h 101"/>
              <a:gd name="T52" fmla="*/ 65 w 102"/>
              <a:gd name="T53" fmla="*/ 36 h 101"/>
              <a:gd name="T54" fmla="*/ 75 w 102"/>
              <a:gd name="T55" fmla="*/ 23 h 101"/>
              <a:gd name="T56" fmla="*/ 73 w 102"/>
              <a:gd name="T57" fmla="*/ 21 h 101"/>
              <a:gd name="T58" fmla="*/ 62 w 102"/>
              <a:gd name="T59" fmla="*/ 35 h 101"/>
              <a:gd name="T60" fmla="*/ 58 w 102"/>
              <a:gd name="T61" fmla="*/ 32 h 101"/>
              <a:gd name="T62" fmla="*/ 67 w 102"/>
              <a:gd name="T63" fmla="*/ 0 h 101"/>
              <a:gd name="T64" fmla="*/ 56 w 102"/>
              <a:gd name="T65" fmla="*/ 31 h 101"/>
              <a:gd name="T66" fmla="*/ 51 w 102"/>
              <a:gd name="T67" fmla="*/ 31 h 101"/>
              <a:gd name="T68" fmla="*/ 48 w 102"/>
              <a:gd name="T69" fmla="*/ 13 h 101"/>
              <a:gd name="T70" fmla="*/ 48 w 102"/>
              <a:gd name="T71" fmla="*/ 31 h 101"/>
              <a:gd name="T72" fmla="*/ 43 w 102"/>
              <a:gd name="T73" fmla="*/ 33 h 101"/>
              <a:gd name="T74" fmla="*/ 35 w 102"/>
              <a:gd name="T75" fmla="*/ 18 h 101"/>
              <a:gd name="T76" fmla="*/ 33 w 102"/>
              <a:gd name="T77" fmla="*/ 19 h 101"/>
              <a:gd name="T78" fmla="*/ 40 w 102"/>
              <a:gd name="T79" fmla="*/ 34 h 101"/>
              <a:gd name="T80" fmla="*/ 37 w 102"/>
              <a:gd name="T81" fmla="*/ 37 h 101"/>
              <a:gd name="T82" fmla="*/ 23 w 102"/>
              <a:gd name="T83" fmla="*/ 27 h 101"/>
              <a:gd name="T84" fmla="*/ 22 w 102"/>
              <a:gd name="T85" fmla="*/ 29 h 101"/>
              <a:gd name="T86" fmla="*/ 35 w 102"/>
              <a:gd name="T87" fmla="*/ 39 h 101"/>
              <a:gd name="T88" fmla="*/ 32 w 102"/>
              <a:gd name="T89" fmla="*/ 43 h 101"/>
              <a:gd name="T90" fmla="*/ 0 w 102"/>
              <a:gd name="T91" fmla="*/ 35 h 101"/>
              <a:gd name="T92" fmla="*/ 32 w 102"/>
              <a:gd name="T93" fmla="*/ 46 h 101"/>
              <a:gd name="T94" fmla="*/ 31 w 102"/>
              <a:gd name="T95" fmla="*/ 51 h 101"/>
              <a:gd name="T96" fmla="*/ 15 w 102"/>
              <a:gd name="T97" fmla="*/ 54 h 101"/>
              <a:gd name="T98" fmla="*/ 16 w 102"/>
              <a:gd name="T99" fmla="*/ 55 h 101"/>
              <a:gd name="T100" fmla="*/ 31 w 102"/>
              <a:gd name="T101" fmla="*/ 54 h 101"/>
              <a:gd name="T102" fmla="*/ 29 w 102"/>
              <a:gd name="T103" fmla="*/ 61 h 101"/>
              <a:gd name="T104" fmla="*/ 19 w 102"/>
              <a:gd name="T105" fmla="*/ 67 h 101"/>
              <a:gd name="T106" fmla="*/ 20 w 102"/>
              <a:gd name="T107" fmla="*/ 69 h 101"/>
              <a:gd name="T108" fmla="*/ 35 w 102"/>
              <a:gd name="T109" fmla="*/ 62 h 101"/>
              <a:gd name="T110" fmla="*/ 37 w 102"/>
              <a:gd name="T111" fmla="*/ 66 h 101"/>
              <a:gd name="T112" fmla="*/ 28 w 102"/>
              <a:gd name="T113" fmla="*/ 78 h 101"/>
              <a:gd name="T114" fmla="*/ 29 w 102"/>
              <a:gd name="T115" fmla="*/ 79 h 101"/>
              <a:gd name="T116" fmla="*/ 40 w 102"/>
              <a:gd name="T117" fmla="*/ 67 h 101"/>
              <a:gd name="T118" fmla="*/ 44 w 102"/>
              <a:gd name="T119" fmla="*/ 7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02" h="101">
                <a:moveTo>
                  <a:pt x="44" y="70"/>
                </a:moveTo>
                <a:cubicBezTo>
                  <a:pt x="38" y="80"/>
                  <a:pt x="35" y="90"/>
                  <a:pt x="36" y="101"/>
                </a:cubicBezTo>
                <a:cubicBezTo>
                  <a:pt x="44" y="92"/>
                  <a:pt x="46" y="82"/>
                  <a:pt x="47" y="71"/>
                </a:cubicBezTo>
                <a:cubicBezTo>
                  <a:pt x="49" y="71"/>
                  <a:pt x="50" y="71"/>
                  <a:pt x="52" y="71"/>
                </a:cubicBezTo>
                <a:cubicBezTo>
                  <a:pt x="52" y="76"/>
                  <a:pt x="51" y="82"/>
                  <a:pt x="55" y="87"/>
                </a:cubicBezTo>
                <a:cubicBezTo>
                  <a:pt x="55" y="87"/>
                  <a:pt x="56" y="87"/>
                  <a:pt x="56" y="87"/>
                </a:cubicBezTo>
                <a:cubicBezTo>
                  <a:pt x="56" y="81"/>
                  <a:pt x="56" y="76"/>
                  <a:pt x="56" y="71"/>
                </a:cubicBezTo>
                <a:cubicBezTo>
                  <a:pt x="60" y="68"/>
                  <a:pt x="59" y="69"/>
                  <a:pt x="61" y="73"/>
                </a:cubicBezTo>
                <a:cubicBezTo>
                  <a:pt x="63" y="76"/>
                  <a:pt x="66" y="80"/>
                  <a:pt x="68" y="83"/>
                </a:cubicBezTo>
                <a:cubicBezTo>
                  <a:pt x="68" y="83"/>
                  <a:pt x="69" y="82"/>
                  <a:pt x="70" y="82"/>
                </a:cubicBezTo>
                <a:cubicBezTo>
                  <a:pt x="68" y="79"/>
                  <a:pt x="67" y="75"/>
                  <a:pt x="65" y="71"/>
                </a:cubicBezTo>
                <a:cubicBezTo>
                  <a:pt x="62" y="67"/>
                  <a:pt x="62" y="67"/>
                  <a:pt x="67" y="65"/>
                </a:cubicBezTo>
                <a:cubicBezTo>
                  <a:pt x="70" y="69"/>
                  <a:pt x="74" y="72"/>
                  <a:pt x="79" y="74"/>
                </a:cubicBezTo>
                <a:cubicBezTo>
                  <a:pt x="80" y="73"/>
                  <a:pt x="80" y="73"/>
                  <a:pt x="80" y="72"/>
                </a:cubicBezTo>
                <a:cubicBezTo>
                  <a:pt x="76" y="69"/>
                  <a:pt x="72" y="65"/>
                  <a:pt x="68" y="61"/>
                </a:cubicBezTo>
                <a:cubicBezTo>
                  <a:pt x="69" y="60"/>
                  <a:pt x="70" y="59"/>
                  <a:pt x="71" y="58"/>
                </a:cubicBezTo>
                <a:cubicBezTo>
                  <a:pt x="81" y="63"/>
                  <a:pt x="91" y="67"/>
                  <a:pt x="102" y="66"/>
                </a:cubicBezTo>
                <a:cubicBezTo>
                  <a:pt x="93" y="58"/>
                  <a:pt x="83" y="55"/>
                  <a:pt x="71" y="55"/>
                </a:cubicBezTo>
                <a:cubicBezTo>
                  <a:pt x="71" y="49"/>
                  <a:pt x="71" y="50"/>
                  <a:pt x="76" y="50"/>
                </a:cubicBezTo>
                <a:cubicBezTo>
                  <a:pt x="80" y="50"/>
                  <a:pt x="84" y="49"/>
                  <a:pt x="88" y="48"/>
                </a:cubicBezTo>
                <a:cubicBezTo>
                  <a:pt x="88" y="47"/>
                  <a:pt x="88" y="47"/>
                  <a:pt x="87" y="46"/>
                </a:cubicBezTo>
                <a:cubicBezTo>
                  <a:pt x="82" y="44"/>
                  <a:pt x="77" y="46"/>
                  <a:pt x="71" y="47"/>
                </a:cubicBezTo>
                <a:cubicBezTo>
                  <a:pt x="70" y="45"/>
                  <a:pt x="70" y="44"/>
                  <a:pt x="69" y="42"/>
                </a:cubicBezTo>
                <a:cubicBezTo>
                  <a:pt x="75" y="40"/>
                  <a:pt x="80" y="38"/>
                  <a:pt x="84" y="34"/>
                </a:cubicBezTo>
                <a:cubicBezTo>
                  <a:pt x="83" y="33"/>
                  <a:pt x="83" y="33"/>
                  <a:pt x="83" y="32"/>
                </a:cubicBezTo>
                <a:cubicBezTo>
                  <a:pt x="78" y="34"/>
                  <a:pt x="73" y="37"/>
                  <a:pt x="68" y="40"/>
                </a:cubicBezTo>
                <a:cubicBezTo>
                  <a:pt x="67" y="39"/>
                  <a:pt x="66" y="37"/>
                  <a:pt x="65" y="36"/>
                </a:cubicBezTo>
                <a:cubicBezTo>
                  <a:pt x="69" y="32"/>
                  <a:pt x="73" y="28"/>
                  <a:pt x="75" y="23"/>
                </a:cubicBezTo>
                <a:cubicBezTo>
                  <a:pt x="74" y="22"/>
                  <a:pt x="74" y="22"/>
                  <a:pt x="73" y="21"/>
                </a:cubicBezTo>
                <a:cubicBezTo>
                  <a:pt x="70" y="26"/>
                  <a:pt x="66" y="30"/>
                  <a:pt x="62" y="35"/>
                </a:cubicBezTo>
                <a:cubicBezTo>
                  <a:pt x="61" y="34"/>
                  <a:pt x="60" y="33"/>
                  <a:pt x="58" y="32"/>
                </a:cubicBezTo>
                <a:cubicBezTo>
                  <a:pt x="64" y="22"/>
                  <a:pt x="68" y="12"/>
                  <a:pt x="67" y="0"/>
                </a:cubicBezTo>
                <a:cubicBezTo>
                  <a:pt x="59" y="9"/>
                  <a:pt x="57" y="20"/>
                  <a:pt x="56" y="31"/>
                </a:cubicBezTo>
                <a:cubicBezTo>
                  <a:pt x="54" y="31"/>
                  <a:pt x="52" y="31"/>
                  <a:pt x="51" y="31"/>
                </a:cubicBezTo>
                <a:cubicBezTo>
                  <a:pt x="51" y="25"/>
                  <a:pt x="52" y="19"/>
                  <a:pt x="48" y="13"/>
                </a:cubicBezTo>
                <a:cubicBezTo>
                  <a:pt x="45" y="20"/>
                  <a:pt x="47" y="25"/>
                  <a:pt x="48" y="31"/>
                </a:cubicBezTo>
                <a:cubicBezTo>
                  <a:pt x="46" y="32"/>
                  <a:pt x="45" y="32"/>
                  <a:pt x="43" y="33"/>
                </a:cubicBezTo>
                <a:cubicBezTo>
                  <a:pt x="41" y="27"/>
                  <a:pt x="39" y="22"/>
                  <a:pt x="35" y="18"/>
                </a:cubicBezTo>
                <a:cubicBezTo>
                  <a:pt x="34" y="18"/>
                  <a:pt x="34" y="19"/>
                  <a:pt x="33" y="19"/>
                </a:cubicBezTo>
                <a:cubicBezTo>
                  <a:pt x="35" y="24"/>
                  <a:pt x="38" y="29"/>
                  <a:pt x="40" y="34"/>
                </a:cubicBezTo>
                <a:cubicBezTo>
                  <a:pt x="40" y="35"/>
                  <a:pt x="38" y="36"/>
                  <a:pt x="37" y="37"/>
                </a:cubicBezTo>
                <a:cubicBezTo>
                  <a:pt x="33" y="33"/>
                  <a:pt x="29" y="28"/>
                  <a:pt x="23" y="27"/>
                </a:cubicBezTo>
                <a:cubicBezTo>
                  <a:pt x="23" y="28"/>
                  <a:pt x="23" y="28"/>
                  <a:pt x="22" y="29"/>
                </a:cubicBezTo>
                <a:cubicBezTo>
                  <a:pt x="27" y="32"/>
                  <a:pt x="31" y="36"/>
                  <a:pt x="35" y="39"/>
                </a:cubicBezTo>
                <a:cubicBezTo>
                  <a:pt x="34" y="41"/>
                  <a:pt x="33" y="42"/>
                  <a:pt x="32" y="43"/>
                </a:cubicBezTo>
                <a:cubicBezTo>
                  <a:pt x="18" y="35"/>
                  <a:pt x="9" y="34"/>
                  <a:pt x="0" y="35"/>
                </a:cubicBezTo>
                <a:cubicBezTo>
                  <a:pt x="10" y="43"/>
                  <a:pt x="21" y="45"/>
                  <a:pt x="32" y="46"/>
                </a:cubicBezTo>
                <a:cubicBezTo>
                  <a:pt x="31" y="48"/>
                  <a:pt x="31" y="49"/>
                  <a:pt x="31" y="51"/>
                </a:cubicBezTo>
                <a:cubicBezTo>
                  <a:pt x="26" y="52"/>
                  <a:pt x="20" y="50"/>
                  <a:pt x="15" y="54"/>
                </a:cubicBezTo>
                <a:cubicBezTo>
                  <a:pt x="15" y="54"/>
                  <a:pt x="15" y="55"/>
                  <a:pt x="16" y="55"/>
                </a:cubicBezTo>
                <a:cubicBezTo>
                  <a:pt x="21" y="55"/>
                  <a:pt x="26" y="55"/>
                  <a:pt x="31" y="54"/>
                </a:cubicBezTo>
                <a:cubicBezTo>
                  <a:pt x="34" y="58"/>
                  <a:pt x="32" y="59"/>
                  <a:pt x="29" y="61"/>
                </a:cubicBezTo>
                <a:cubicBezTo>
                  <a:pt x="25" y="62"/>
                  <a:pt x="22" y="65"/>
                  <a:pt x="19" y="67"/>
                </a:cubicBezTo>
                <a:cubicBezTo>
                  <a:pt x="19" y="67"/>
                  <a:pt x="19" y="68"/>
                  <a:pt x="20" y="69"/>
                </a:cubicBezTo>
                <a:cubicBezTo>
                  <a:pt x="25" y="67"/>
                  <a:pt x="29" y="64"/>
                  <a:pt x="35" y="62"/>
                </a:cubicBezTo>
                <a:cubicBezTo>
                  <a:pt x="35" y="63"/>
                  <a:pt x="36" y="64"/>
                  <a:pt x="37" y="66"/>
                </a:cubicBezTo>
                <a:cubicBezTo>
                  <a:pt x="33" y="70"/>
                  <a:pt x="29" y="73"/>
                  <a:pt x="28" y="78"/>
                </a:cubicBezTo>
                <a:cubicBezTo>
                  <a:pt x="29" y="79"/>
                  <a:pt x="29" y="79"/>
                  <a:pt x="29" y="79"/>
                </a:cubicBezTo>
                <a:cubicBezTo>
                  <a:pt x="33" y="75"/>
                  <a:pt x="37" y="71"/>
                  <a:pt x="40" y="67"/>
                </a:cubicBezTo>
                <a:cubicBezTo>
                  <a:pt x="41" y="68"/>
                  <a:pt x="43" y="69"/>
                  <a:pt x="44" y="70"/>
                </a:cubicBezTo>
                <a:close/>
              </a:path>
            </a:pathLst>
          </a:custGeom>
          <a:solidFill>
            <a:srgbClr val="C89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792705" y="190825"/>
            <a:ext cx="669704" cy="2192953"/>
            <a:chOff x="1930400" y="-23813"/>
            <a:chExt cx="971550" cy="3181351"/>
          </a:xfrm>
        </p:grpSpPr>
        <p:sp>
          <p:nvSpPr>
            <p:cNvPr id="26" name="Rectangle 28"/>
            <p:cNvSpPr>
              <a:spLocks noChangeArrowheads="1"/>
            </p:cNvSpPr>
            <p:nvPr/>
          </p:nvSpPr>
          <p:spPr bwMode="auto">
            <a:xfrm>
              <a:off x="2398713" y="-23813"/>
              <a:ext cx="36513" cy="1435100"/>
            </a:xfrm>
            <a:prstGeom prst="rect">
              <a:avLst/>
            </a:prstGeom>
            <a:gradFill>
              <a:gsLst>
                <a:gs pos="50400">
                  <a:srgbClr val="FECA61"/>
                </a:gs>
                <a:gs pos="0">
                  <a:srgbClr val="FECA61"/>
                </a:gs>
                <a:gs pos="100000">
                  <a:srgbClr val="F9E58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Rectangle 29"/>
            <p:cNvSpPr>
              <a:spLocks noChangeArrowheads="1"/>
            </p:cNvSpPr>
            <p:nvPr/>
          </p:nvSpPr>
          <p:spPr bwMode="auto">
            <a:xfrm>
              <a:off x="2230438" y="828675"/>
              <a:ext cx="41275" cy="1428750"/>
            </a:xfrm>
            <a:prstGeom prst="rect">
              <a:avLst/>
            </a:prstGeom>
            <a:solidFill>
              <a:srgbClr val="CE9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Rectangle 30"/>
            <p:cNvSpPr>
              <a:spLocks noChangeArrowheads="1"/>
            </p:cNvSpPr>
            <p:nvPr/>
          </p:nvSpPr>
          <p:spPr bwMode="auto">
            <a:xfrm>
              <a:off x="2395538" y="968375"/>
              <a:ext cx="39688" cy="2133601"/>
            </a:xfrm>
            <a:prstGeom prst="rect">
              <a:avLst/>
            </a:prstGeom>
            <a:solidFill>
              <a:srgbClr val="CE9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Rectangle 31"/>
            <p:cNvSpPr>
              <a:spLocks noChangeArrowheads="1"/>
            </p:cNvSpPr>
            <p:nvPr/>
          </p:nvSpPr>
          <p:spPr bwMode="auto">
            <a:xfrm>
              <a:off x="2568575" y="828675"/>
              <a:ext cx="41275" cy="1428750"/>
            </a:xfrm>
            <a:prstGeom prst="rect">
              <a:avLst/>
            </a:prstGeom>
            <a:solidFill>
              <a:srgbClr val="CE9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32"/>
            <p:cNvSpPr>
              <a:spLocks noEditPoints="1"/>
            </p:cNvSpPr>
            <p:nvPr/>
          </p:nvSpPr>
          <p:spPr bwMode="auto">
            <a:xfrm>
              <a:off x="2149475" y="1898650"/>
              <a:ext cx="204788" cy="187325"/>
            </a:xfrm>
            <a:custGeom>
              <a:avLst/>
              <a:gdLst>
                <a:gd name="T0" fmla="*/ 34 w 69"/>
                <a:gd name="T1" fmla="*/ 0 h 63"/>
                <a:gd name="T2" fmla="*/ 0 w 69"/>
                <a:gd name="T3" fmla="*/ 31 h 63"/>
                <a:gd name="T4" fmla="*/ 34 w 69"/>
                <a:gd name="T5" fmla="*/ 63 h 63"/>
                <a:gd name="T6" fmla="*/ 69 w 69"/>
                <a:gd name="T7" fmla="*/ 31 h 63"/>
                <a:gd name="T8" fmla="*/ 34 w 69"/>
                <a:gd name="T9" fmla="*/ 0 h 63"/>
                <a:gd name="T10" fmla="*/ 34 w 69"/>
                <a:gd name="T11" fmla="*/ 50 h 63"/>
                <a:gd name="T12" fmla="*/ 15 w 69"/>
                <a:gd name="T13" fmla="*/ 31 h 63"/>
                <a:gd name="T14" fmla="*/ 34 w 69"/>
                <a:gd name="T15" fmla="*/ 13 h 63"/>
                <a:gd name="T16" fmla="*/ 54 w 69"/>
                <a:gd name="T17" fmla="*/ 31 h 63"/>
                <a:gd name="T18" fmla="*/ 34 w 69"/>
                <a:gd name="T19" fmla="*/ 5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63">
                  <a:moveTo>
                    <a:pt x="34" y="0"/>
                  </a:moveTo>
                  <a:cubicBezTo>
                    <a:pt x="16" y="0"/>
                    <a:pt x="0" y="14"/>
                    <a:pt x="0" y="31"/>
                  </a:cubicBezTo>
                  <a:cubicBezTo>
                    <a:pt x="0" y="49"/>
                    <a:pt x="16" y="63"/>
                    <a:pt x="34" y="63"/>
                  </a:cubicBezTo>
                  <a:cubicBezTo>
                    <a:pt x="53" y="63"/>
                    <a:pt x="69" y="49"/>
                    <a:pt x="69" y="31"/>
                  </a:cubicBezTo>
                  <a:cubicBezTo>
                    <a:pt x="69" y="14"/>
                    <a:pt x="53" y="0"/>
                    <a:pt x="34" y="0"/>
                  </a:cubicBezTo>
                  <a:close/>
                  <a:moveTo>
                    <a:pt x="34" y="50"/>
                  </a:moveTo>
                  <a:cubicBezTo>
                    <a:pt x="24" y="50"/>
                    <a:pt x="15" y="41"/>
                    <a:pt x="15" y="31"/>
                  </a:cubicBezTo>
                  <a:cubicBezTo>
                    <a:pt x="15" y="21"/>
                    <a:pt x="24" y="13"/>
                    <a:pt x="34" y="13"/>
                  </a:cubicBezTo>
                  <a:cubicBezTo>
                    <a:pt x="45" y="13"/>
                    <a:pt x="54" y="21"/>
                    <a:pt x="54" y="31"/>
                  </a:cubicBezTo>
                  <a:cubicBezTo>
                    <a:pt x="54" y="41"/>
                    <a:pt x="45" y="50"/>
                    <a:pt x="34" y="50"/>
                  </a:cubicBezTo>
                  <a:close/>
                </a:path>
              </a:pathLst>
            </a:custGeom>
            <a:solidFill>
              <a:srgbClr val="FD3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33"/>
            <p:cNvSpPr>
              <a:spLocks noEditPoints="1"/>
            </p:cNvSpPr>
            <p:nvPr/>
          </p:nvSpPr>
          <p:spPr bwMode="auto">
            <a:xfrm>
              <a:off x="2316163" y="2389188"/>
              <a:ext cx="201613" cy="187325"/>
            </a:xfrm>
            <a:custGeom>
              <a:avLst/>
              <a:gdLst>
                <a:gd name="T0" fmla="*/ 34 w 68"/>
                <a:gd name="T1" fmla="*/ 0 h 63"/>
                <a:gd name="T2" fmla="*/ 0 w 68"/>
                <a:gd name="T3" fmla="*/ 32 h 63"/>
                <a:gd name="T4" fmla="*/ 34 w 68"/>
                <a:gd name="T5" fmla="*/ 63 h 63"/>
                <a:gd name="T6" fmla="*/ 68 w 68"/>
                <a:gd name="T7" fmla="*/ 32 h 63"/>
                <a:gd name="T8" fmla="*/ 34 w 68"/>
                <a:gd name="T9" fmla="*/ 0 h 63"/>
                <a:gd name="T10" fmla="*/ 34 w 68"/>
                <a:gd name="T11" fmla="*/ 50 h 63"/>
                <a:gd name="T12" fmla="*/ 14 w 68"/>
                <a:gd name="T13" fmla="*/ 32 h 63"/>
                <a:gd name="T14" fmla="*/ 34 w 68"/>
                <a:gd name="T15" fmla="*/ 13 h 63"/>
                <a:gd name="T16" fmla="*/ 53 w 68"/>
                <a:gd name="T17" fmla="*/ 32 h 63"/>
                <a:gd name="T18" fmla="*/ 34 w 68"/>
                <a:gd name="T19" fmla="*/ 5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" h="63">
                  <a:moveTo>
                    <a:pt x="34" y="0"/>
                  </a:moveTo>
                  <a:cubicBezTo>
                    <a:pt x="15" y="0"/>
                    <a:pt x="0" y="14"/>
                    <a:pt x="0" y="32"/>
                  </a:cubicBezTo>
                  <a:cubicBezTo>
                    <a:pt x="0" y="49"/>
                    <a:pt x="15" y="63"/>
                    <a:pt x="34" y="63"/>
                  </a:cubicBezTo>
                  <a:cubicBezTo>
                    <a:pt x="52" y="63"/>
                    <a:pt x="68" y="49"/>
                    <a:pt x="68" y="32"/>
                  </a:cubicBezTo>
                  <a:cubicBezTo>
                    <a:pt x="68" y="14"/>
                    <a:pt x="52" y="0"/>
                    <a:pt x="34" y="0"/>
                  </a:cubicBezTo>
                  <a:close/>
                  <a:moveTo>
                    <a:pt x="34" y="50"/>
                  </a:moveTo>
                  <a:cubicBezTo>
                    <a:pt x="23" y="50"/>
                    <a:pt x="14" y="41"/>
                    <a:pt x="14" y="32"/>
                  </a:cubicBezTo>
                  <a:cubicBezTo>
                    <a:pt x="14" y="22"/>
                    <a:pt x="23" y="13"/>
                    <a:pt x="34" y="13"/>
                  </a:cubicBezTo>
                  <a:cubicBezTo>
                    <a:pt x="44" y="13"/>
                    <a:pt x="53" y="22"/>
                    <a:pt x="53" y="32"/>
                  </a:cubicBezTo>
                  <a:cubicBezTo>
                    <a:pt x="53" y="41"/>
                    <a:pt x="44" y="50"/>
                    <a:pt x="34" y="50"/>
                  </a:cubicBezTo>
                  <a:close/>
                </a:path>
              </a:pathLst>
            </a:custGeom>
            <a:solidFill>
              <a:srgbClr val="FD3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34"/>
            <p:cNvSpPr>
              <a:spLocks noEditPoints="1"/>
            </p:cNvSpPr>
            <p:nvPr/>
          </p:nvSpPr>
          <p:spPr bwMode="auto">
            <a:xfrm>
              <a:off x="2497138" y="1901825"/>
              <a:ext cx="201613" cy="187325"/>
            </a:xfrm>
            <a:custGeom>
              <a:avLst/>
              <a:gdLst>
                <a:gd name="T0" fmla="*/ 34 w 68"/>
                <a:gd name="T1" fmla="*/ 0 h 63"/>
                <a:gd name="T2" fmla="*/ 0 w 68"/>
                <a:gd name="T3" fmla="*/ 31 h 63"/>
                <a:gd name="T4" fmla="*/ 34 w 68"/>
                <a:gd name="T5" fmla="*/ 63 h 63"/>
                <a:gd name="T6" fmla="*/ 68 w 68"/>
                <a:gd name="T7" fmla="*/ 31 h 63"/>
                <a:gd name="T8" fmla="*/ 34 w 68"/>
                <a:gd name="T9" fmla="*/ 0 h 63"/>
                <a:gd name="T10" fmla="*/ 34 w 68"/>
                <a:gd name="T11" fmla="*/ 50 h 63"/>
                <a:gd name="T12" fmla="*/ 14 w 68"/>
                <a:gd name="T13" fmla="*/ 31 h 63"/>
                <a:gd name="T14" fmla="*/ 34 w 68"/>
                <a:gd name="T15" fmla="*/ 13 h 63"/>
                <a:gd name="T16" fmla="*/ 54 w 68"/>
                <a:gd name="T17" fmla="*/ 31 h 63"/>
                <a:gd name="T18" fmla="*/ 34 w 68"/>
                <a:gd name="T19" fmla="*/ 5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" h="63">
                  <a:moveTo>
                    <a:pt x="34" y="0"/>
                  </a:moveTo>
                  <a:cubicBezTo>
                    <a:pt x="15" y="0"/>
                    <a:pt x="0" y="14"/>
                    <a:pt x="0" y="31"/>
                  </a:cubicBezTo>
                  <a:cubicBezTo>
                    <a:pt x="0" y="49"/>
                    <a:pt x="15" y="63"/>
                    <a:pt x="34" y="63"/>
                  </a:cubicBezTo>
                  <a:cubicBezTo>
                    <a:pt x="53" y="63"/>
                    <a:pt x="68" y="49"/>
                    <a:pt x="68" y="31"/>
                  </a:cubicBezTo>
                  <a:cubicBezTo>
                    <a:pt x="68" y="14"/>
                    <a:pt x="53" y="0"/>
                    <a:pt x="34" y="0"/>
                  </a:cubicBezTo>
                  <a:close/>
                  <a:moveTo>
                    <a:pt x="34" y="50"/>
                  </a:moveTo>
                  <a:cubicBezTo>
                    <a:pt x="23" y="50"/>
                    <a:pt x="14" y="41"/>
                    <a:pt x="14" y="31"/>
                  </a:cubicBezTo>
                  <a:cubicBezTo>
                    <a:pt x="14" y="21"/>
                    <a:pt x="23" y="13"/>
                    <a:pt x="34" y="13"/>
                  </a:cubicBezTo>
                  <a:cubicBezTo>
                    <a:pt x="45" y="13"/>
                    <a:pt x="54" y="21"/>
                    <a:pt x="54" y="31"/>
                  </a:cubicBezTo>
                  <a:cubicBezTo>
                    <a:pt x="54" y="41"/>
                    <a:pt x="45" y="50"/>
                    <a:pt x="34" y="50"/>
                  </a:cubicBezTo>
                  <a:close/>
                </a:path>
              </a:pathLst>
            </a:custGeom>
            <a:solidFill>
              <a:srgbClr val="FD3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35"/>
            <p:cNvSpPr>
              <a:spLocks noEditPoints="1"/>
            </p:cNvSpPr>
            <p:nvPr/>
          </p:nvSpPr>
          <p:spPr bwMode="auto">
            <a:xfrm>
              <a:off x="2149475" y="2219325"/>
              <a:ext cx="204788" cy="187325"/>
            </a:xfrm>
            <a:custGeom>
              <a:avLst/>
              <a:gdLst>
                <a:gd name="T0" fmla="*/ 34 w 69"/>
                <a:gd name="T1" fmla="*/ 0 h 63"/>
                <a:gd name="T2" fmla="*/ 0 w 69"/>
                <a:gd name="T3" fmla="*/ 31 h 63"/>
                <a:gd name="T4" fmla="*/ 34 w 69"/>
                <a:gd name="T5" fmla="*/ 63 h 63"/>
                <a:gd name="T6" fmla="*/ 69 w 69"/>
                <a:gd name="T7" fmla="*/ 31 h 63"/>
                <a:gd name="T8" fmla="*/ 34 w 69"/>
                <a:gd name="T9" fmla="*/ 0 h 63"/>
                <a:gd name="T10" fmla="*/ 34 w 69"/>
                <a:gd name="T11" fmla="*/ 50 h 63"/>
                <a:gd name="T12" fmla="*/ 15 w 69"/>
                <a:gd name="T13" fmla="*/ 31 h 63"/>
                <a:gd name="T14" fmla="*/ 34 w 69"/>
                <a:gd name="T15" fmla="*/ 13 h 63"/>
                <a:gd name="T16" fmla="*/ 54 w 69"/>
                <a:gd name="T17" fmla="*/ 31 h 63"/>
                <a:gd name="T18" fmla="*/ 34 w 69"/>
                <a:gd name="T19" fmla="*/ 5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63">
                  <a:moveTo>
                    <a:pt x="34" y="0"/>
                  </a:moveTo>
                  <a:cubicBezTo>
                    <a:pt x="16" y="0"/>
                    <a:pt x="0" y="14"/>
                    <a:pt x="0" y="31"/>
                  </a:cubicBezTo>
                  <a:cubicBezTo>
                    <a:pt x="0" y="49"/>
                    <a:pt x="16" y="63"/>
                    <a:pt x="34" y="63"/>
                  </a:cubicBezTo>
                  <a:cubicBezTo>
                    <a:pt x="53" y="63"/>
                    <a:pt x="69" y="49"/>
                    <a:pt x="69" y="31"/>
                  </a:cubicBezTo>
                  <a:cubicBezTo>
                    <a:pt x="69" y="14"/>
                    <a:pt x="53" y="0"/>
                    <a:pt x="34" y="0"/>
                  </a:cubicBezTo>
                  <a:close/>
                  <a:moveTo>
                    <a:pt x="34" y="50"/>
                  </a:moveTo>
                  <a:cubicBezTo>
                    <a:pt x="24" y="50"/>
                    <a:pt x="15" y="41"/>
                    <a:pt x="15" y="31"/>
                  </a:cubicBezTo>
                  <a:cubicBezTo>
                    <a:pt x="15" y="21"/>
                    <a:pt x="24" y="13"/>
                    <a:pt x="34" y="13"/>
                  </a:cubicBezTo>
                  <a:cubicBezTo>
                    <a:pt x="45" y="13"/>
                    <a:pt x="54" y="21"/>
                    <a:pt x="54" y="31"/>
                  </a:cubicBezTo>
                  <a:cubicBezTo>
                    <a:pt x="54" y="41"/>
                    <a:pt x="45" y="50"/>
                    <a:pt x="34" y="50"/>
                  </a:cubicBezTo>
                  <a:close/>
                </a:path>
              </a:pathLst>
            </a:custGeom>
            <a:solidFill>
              <a:srgbClr val="6D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36"/>
            <p:cNvSpPr>
              <a:spLocks noEditPoints="1"/>
            </p:cNvSpPr>
            <p:nvPr/>
          </p:nvSpPr>
          <p:spPr bwMode="auto">
            <a:xfrm>
              <a:off x="2497138" y="2222500"/>
              <a:ext cx="201613" cy="187325"/>
            </a:xfrm>
            <a:custGeom>
              <a:avLst/>
              <a:gdLst>
                <a:gd name="T0" fmla="*/ 34 w 68"/>
                <a:gd name="T1" fmla="*/ 0 h 63"/>
                <a:gd name="T2" fmla="*/ 0 w 68"/>
                <a:gd name="T3" fmla="*/ 31 h 63"/>
                <a:gd name="T4" fmla="*/ 34 w 68"/>
                <a:gd name="T5" fmla="*/ 63 h 63"/>
                <a:gd name="T6" fmla="*/ 68 w 68"/>
                <a:gd name="T7" fmla="*/ 31 h 63"/>
                <a:gd name="T8" fmla="*/ 34 w 68"/>
                <a:gd name="T9" fmla="*/ 0 h 63"/>
                <a:gd name="T10" fmla="*/ 34 w 68"/>
                <a:gd name="T11" fmla="*/ 50 h 63"/>
                <a:gd name="T12" fmla="*/ 14 w 68"/>
                <a:gd name="T13" fmla="*/ 31 h 63"/>
                <a:gd name="T14" fmla="*/ 34 w 68"/>
                <a:gd name="T15" fmla="*/ 13 h 63"/>
                <a:gd name="T16" fmla="*/ 54 w 68"/>
                <a:gd name="T17" fmla="*/ 31 h 63"/>
                <a:gd name="T18" fmla="*/ 34 w 68"/>
                <a:gd name="T19" fmla="*/ 5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" h="63">
                  <a:moveTo>
                    <a:pt x="34" y="0"/>
                  </a:moveTo>
                  <a:cubicBezTo>
                    <a:pt x="15" y="0"/>
                    <a:pt x="0" y="14"/>
                    <a:pt x="0" y="31"/>
                  </a:cubicBezTo>
                  <a:cubicBezTo>
                    <a:pt x="0" y="49"/>
                    <a:pt x="15" y="63"/>
                    <a:pt x="34" y="63"/>
                  </a:cubicBezTo>
                  <a:cubicBezTo>
                    <a:pt x="53" y="63"/>
                    <a:pt x="68" y="49"/>
                    <a:pt x="68" y="31"/>
                  </a:cubicBezTo>
                  <a:cubicBezTo>
                    <a:pt x="68" y="14"/>
                    <a:pt x="53" y="0"/>
                    <a:pt x="34" y="0"/>
                  </a:cubicBezTo>
                  <a:close/>
                  <a:moveTo>
                    <a:pt x="34" y="50"/>
                  </a:moveTo>
                  <a:cubicBezTo>
                    <a:pt x="23" y="50"/>
                    <a:pt x="14" y="41"/>
                    <a:pt x="14" y="31"/>
                  </a:cubicBezTo>
                  <a:cubicBezTo>
                    <a:pt x="14" y="21"/>
                    <a:pt x="23" y="13"/>
                    <a:pt x="34" y="13"/>
                  </a:cubicBezTo>
                  <a:cubicBezTo>
                    <a:pt x="45" y="13"/>
                    <a:pt x="54" y="21"/>
                    <a:pt x="54" y="31"/>
                  </a:cubicBezTo>
                  <a:cubicBezTo>
                    <a:pt x="54" y="41"/>
                    <a:pt x="45" y="50"/>
                    <a:pt x="34" y="50"/>
                  </a:cubicBezTo>
                  <a:close/>
                </a:path>
              </a:pathLst>
            </a:custGeom>
            <a:solidFill>
              <a:srgbClr val="6D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Oval 37"/>
            <p:cNvSpPr>
              <a:spLocks noChangeArrowheads="1"/>
            </p:cNvSpPr>
            <p:nvPr/>
          </p:nvSpPr>
          <p:spPr bwMode="auto">
            <a:xfrm>
              <a:off x="2325688" y="2686050"/>
              <a:ext cx="174625" cy="163513"/>
            </a:xfrm>
            <a:prstGeom prst="ellipse">
              <a:avLst/>
            </a:prstGeom>
            <a:solidFill>
              <a:srgbClr val="6D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Oval 38"/>
            <p:cNvSpPr>
              <a:spLocks noChangeArrowheads="1"/>
            </p:cNvSpPr>
            <p:nvPr/>
          </p:nvSpPr>
          <p:spPr bwMode="auto">
            <a:xfrm>
              <a:off x="2354263" y="3051175"/>
              <a:ext cx="115888" cy="106363"/>
            </a:xfrm>
            <a:prstGeom prst="ellipse">
              <a:avLst/>
            </a:prstGeom>
            <a:solidFill>
              <a:srgbClr val="FD3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Oval 39"/>
            <p:cNvSpPr>
              <a:spLocks noChangeArrowheads="1"/>
            </p:cNvSpPr>
            <p:nvPr/>
          </p:nvSpPr>
          <p:spPr bwMode="auto">
            <a:xfrm>
              <a:off x="2354263" y="2897188"/>
              <a:ext cx="115888" cy="106363"/>
            </a:xfrm>
            <a:prstGeom prst="ellipse">
              <a:avLst/>
            </a:prstGeom>
            <a:solidFill>
              <a:srgbClr val="FD3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Oval 40"/>
            <p:cNvSpPr>
              <a:spLocks noChangeArrowheads="1"/>
            </p:cNvSpPr>
            <p:nvPr/>
          </p:nvSpPr>
          <p:spPr bwMode="auto">
            <a:xfrm>
              <a:off x="2354263" y="2147888"/>
              <a:ext cx="115888" cy="107950"/>
            </a:xfrm>
            <a:prstGeom prst="ellipse">
              <a:avLst/>
            </a:prstGeom>
            <a:solidFill>
              <a:srgbClr val="FD3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Oval 41"/>
            <p:cNvSpPr>
              <a:spLocks noChangeArrowheads="1"/>
            </p:cNvSpPr>
            <p:nvPr/>
          </p:nvSpPr>
          <p:spPr bwMode="auto">
            <a:xfrm>
              <a:off x="2544763" y="2100263"/>
              <a:ext cx="103188" cy="107950"/>
            </a:xfrm>
            <a:prstGeom prst="ellipse">
              <a:avLst/>
            </a:prstGeom>
            <a:solidFill>
              <a:srgbClr val="6D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Oval 42"/>
            <p:cNvSpPr>
              <a:spLocks noChangeArrowheads="1"/>
            </p:cNvSpPr>
            <p:nvPr/>
          </p:nvSpPr>
          <p:spPr bwMode="auto">
            <a:xfrm>
              <a:off x="2366963" y="1768475"/>
              <a:ext cx="103188" cy="106363"/>
            </a:xfrm>
            <a:prstGeom prst="ellipse">
              <a:avLst/>
            </a:prstGeom>
            <a:solidFill>
              <a:srgbClr val="6D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Oval 43"/>
            <p:cNvSpPr>
              <a:spLocks noChangeArrowheads="1"/>
            </p:cNvSpPr>
            <p:nvPr/>
          </p:nvSpPr>
          <p:spPr bwMode="auto">
            <a:xfrm>
              <a:off x="2200275" y="2100263"/>
              <a:ext cx="103188" cy="107950"/>
            </a:xfrm>
            <a:prstGeom prst="ellipse">
              <a:avLst/>
            </a:prstGeom>
            <a:solidFill>
              <a:srgbClr val="6D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44"/>
            <p:cNvSpPr>
              <a:spLocks/>
            </p:cNvSpPr>
            <p:nvPr/>
          </p:nvSpPr>
          <p:spPr bwMode="auto">
            <a:xfrm>
              <a:off x="1930400" y="525462"/>
              <a:ext cx="971550" cy="1127125"/>
            </a:xfrm>
            <a:custGeom>
              <a:avLst/>
              <a:gdLst>
                <a:gd name="T0" fmla="*/ 243 w 327"/>
                <a:gd name="T1" fmla="*/ 1 h 379"/>
                <a:gd name="T2" fmla="*/ 243 w 327"/>
                <a:gd name="T3" fmla="*/ 0 h 379"/>
                <a:gd name="T4" fmla="*/ 86 w 327"/>
                <a:gd name="T5" fmla="*/ 0 h 379"/>
                <a:gd name="T6" fmla="*/ 0 w 327"/>
                <a:gd name="T7" fmla="*/ 190 h 379"/>
                <a:gd name="T8" fmla="*/ 104 w 327"/>
                <a:gd name="T9" fmla="*/ 378 h 379"/>
                <a:gd name="T10" fmla="*/ 105 w 327"/>
                <a:gd name="T11" fmla="*/ 378 h 379"/>
                <a:gd name="T12" fmla="*/ 222 w 327"/>
                <a:gd name="T13" fmla="*/ 379 h 379"/>
                <a:gd name="T14" fmla="*/ 222 w 327"/>
                <a:gd name="T15" fmla="*/ 378 h 379"/>
                <a:gd name="T16" fmla="*/ 223 w 327"/>
                <a:gd name="T17" fmla="*/ 378 h 379"/>
                <a:gd name="T18" fmla="*/ 327 w 327"/>
                <a:gd name="T19" fmla="*/ 190 h 379"/>
                <a:gd name="T20" fmla="*/ 243 w 327"/>
                <a:gd name="T21" fmla="*/ 1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7" h="379">
                  <a:moveTo>
                    <a:pt x="243" y="1"/>
                  </a:moveTo>
                  <a:cubicBezTo>
                    <a:pt x="243" y="0"/>
                    <a:pt x="243" y="0"/>
                    <a:pt x="243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6" y="0"/>
                    <a:pt x="0" y="49"/>
                    <a:pt x="0" y="190"/>
                  </a:cubicBezTo>
                  <a:cubicBezTo>
                    <a:pt x="0" y="332"/>
                    <a:pt x="82" y="370"/>
                    <a:pt x="104" y="378"/>
                  </a:cubicBezTo>
                  <a:cubicBezTo>
                    <a:pt x="105" y="378"/>
                    <a:pt x="105" y="378"/>
                    <a:pt x="105" y="378"/>
                  </a:cubicBezTo>
                  <a:cubicBezTo>
                    <a:pt x="222" y="379"/>
                    <a:pt x="222" y="379"/>
                    <a:pt x="222" y="379"/>
                  </a:cubicBezTo>
                  <a:cubicBezTo>
                    <a:pt x="222" y="378"/>
                    <a:pt x="222" y="378"/>
                    <a:pt x="222" y="378"/>
                  </a:cubicBezTo>
                  <a:cubicBezTo>
                    <a:pt x="223" y="378"/>
                    <a:pt x="223" y="378"/>
                    <a:pt x="223" y="378"/>
                  </a:cubicBezTo>
                  <a:cubicBezTo>
                    <a:pt x="246" y="370"/>
                    <a:pt x="327" y="332"/>
                    <a:pt x="327" y="190"/>
                  </a:cubicBezTo>
                  <a:cubicBezTo>
                    <a:pt x="327" y="58"/>
                    <a:pt x="252" y="7"/>
                    <a:pt x="243" y="1"/>
                  </a:cubicBezTo>
                  <a:close/>
                </a:path>
              </a:pathLst>
            </a:custGeom>
            <a:solidFill>
              <a:srgbClr val="FD52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45"/>
            <p:cNvSpPr>
              <a:spLocks/>
            </p:cNvSpPr>
            <p:nvPr/>
          </p:nvSpPr>
          <p:spPr bwMode="auto">
            <a:xfrm>
              <a:off x="2057400" y="520700"/>
              <a:ext cx="222250" cy="1131888"/>
            </a:xfrm>
            <a:custGeom>
              <a:avLst/>
              <a:gdLst>
                <a:gd name="T0" fmla="*/ 63 w 75"/>
                <a:gd name="T1" fmla="*/ 0 h 381"/>
                <a:gd name="T2" fmla="*/ 4 w 75"/>
                <a:gd name="T3" fmla="*/ 199 h 381"/>
                <a:gd name="T4" fmla="*/ 67 w 75"/>
                <a:gd name="T5" fmla="*/ 381 h 381"/>
                <a:gd name="T6" fmla="*/ 75 w 75"/>
                <a:gd name="T7" fmla="*/ 381 h 381"/>
                <a:gd name="T8" fmla="*/ 18 w 75"/>
                <a:gd name="T9" fmla="*/ 198 h 381"/>
                <a:gd name="T10" fmla="*/ 73 w 75"/>
                <a:gd name="T11" fmla="*/ 3 h 381"/>
                <a:gd name="T12" fmla="*/ 63 w 75"/>
                <a:gd name="T13" fmla="*/ 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381">
                  <a:moveTo>
                    <a:pt x="63" y="0"/>
                  </a:moveTo>
                  <a:cubicBezTo>
                    <a:pt x="63" y="0"/>
                    <a:pt x="0" y="79"/>
                    <a:pt x="4" y="199"/>
                  </a:cubicBezTo>
                  <a:cubicBezTo>
                    <a:pt x="8" y="320"/>
                    <a:pt x="67" y="381"/>
                    <a:pt x="67" y="381"/>
                  </a:cubicBezTo>
                  <a:cubicBezTo>
                    <a:pt x="75" y="381"/>
                    <a:pt x="75" y="381"/>
                    <a:pt x="75" y="381"/>
                  </a:cubicBezTo>
                  <a:cubicBezTo>
                    <a:pt x="75" y="381"/>
                    <a:pt x="18" y="308"/>
                    <a:pt x="18" y="198"/>
                  </a:cubicBezTo>
                  <a:cubicBezTo>
                    <a:pt x="18" y="87"/>
                    <a:pt x="73" y="3"/>
                    <a:pt x="73" y="3"/>
                  </a:cubicBezTo>
                  <a:lnTo>
                    <a:pt x="63" y="0"/>
                  </a:lnTo>
                  <a:close/>
                </a:path>
              </a:pathLst>
            </a:custGeom>
            <a:solidFill>
              <a:srgbClr val="DF1C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46"/>
            <p:cNvSpPr>
              <a:spLocks/>
            </p:cNvSpPr>
            <p:nvPr/>
          </p:nvSpPr>
          <p:spPr bwMode="auto">
            <a:xfrm>
              <a:off x="2271713" y="511175"/>
              <a:ext cx="106363" cy="1143000"/>
            </a:xfrm>
            <a:custGeom>
              <a:avLst/>
              <a:gdLst>
                <a:gd name="T0" fmla="*/ 30 w 36"/>
                <a:gd name="T1" fmla="*/ 0 h 385"/>
                <a:gd name="T2" fmla="*/ 2 w 36"/>
                <a:gd name="T3" fmla="*/ 189 h 385"/>
                <a:gd name="T4" fmla="*/ 29 w 36"/>
                <a:gd name="T5" fmla="*/ 385 h 385"/>
                <a:gd name="T6" fmla="*/ 36 w 36"/>
                <a:gd name="T7" fmla="*/ 385 h 385"/>
                <a:gd name="T8" fmla="*/ 15 w 36"/>
                <a:gd name="T9" fmla="*/ 190 h 385"/>
                <a:gd name="T10" fmla="*/ 36 w 36"/>
                <a:gd name="T11" fmla="*/ 5 h 385"/>
                <a:gd name="T12" fmla="*/ 30 w 36"/>
                <a:gd name="T13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385">
                  <a:moveTo>
                    <a:pt x="30" y="0"/>
                  </a:moveTo>
                  <a:cubicBezTo>
                    <a:pt x="30" y="0"/>
                    <a:pt x="4" y="49"/>
                    <a:pt x="2" y="189"/>
                  </a:cubicBezTo>
                  <a:cubicBezTo>
                    <a:pt x="0" y="328"/>
                    <a:pt x="29" y="385"/>
                    <a:pt x="29" y="385"/>
                  </a:cubicBezTo>
                  <a:cubicBezTo>
                    <a:pt x="36" y="385"/>
                    <a:pt x="36" y="385"/>
                    <a:pt x="36" y="385"/>
                  </a:cubicBezTo>
                  <a:cubicBezTo>
                    <a:pt x="36" y="385"/>
                    <a:pt x="15" y="315"/>
                    <a:pt x="15" y="190"/>
                  </a:cubicBezTo>
                  <a:cubicBezTo>
                    <a:pt x="15" y="65"/>
                    <a:pt x="36" y="5"/>
                    <a:pt x="36" y="5"/>
                  </a:cubicBezTo>
                  <a:lnTo>
                    <a:pt x="30" y="0"/>
                  </a:lnTo>
                  <a:close/>
                </a:path>
              </a:pathLst>
            </a:custGeom>
            <a:solidFill>
              <a:srgbClr val="DF1C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47"/>
            <p:cNvSpPr>
              <a:spLocks/>
            </p:cNvSpPr>
            <p:nvPr/>
          </p:nvSpPr>
          <p:spPr bwMode="auto">
            <a:xfrm>
              <a:off x="2547938" y="520700"/>
              <a:ext cx="222250" cy="1131888"/>
            </a:xfrm>
            <a:custGeom>
              <a:avLst/>
              <a:gdLst>
                <a:gd name="T0" fmla="*/ 12 w 75"/>
                <a:gd name="T1" fmla="*/ 0 h 381"/>
                <a:gd name="T2" fmla="*/ 71 w 75"/>
                <a:gd name="T3" fmla="*/ 199 h 381"/>
                <a:gd name="T4" fmla="*/ 8 w 75"/>
                <a:gd name="T5" fmla="*/ 381 h 381"/>
                <a:gd name="T6" fmla="*/ 0 w 75"/>
                <a:gd name="T7" fmla="*/ 381 h 381"/>
                <a:gd name="T8" fmla="*/ 57 w 75"/>
                <a:gd name="T9" fmla="*/ 198 h 381"/>
                <a:gd name="T10" fmla="*/ 2 w 75"/>
                <a:gd name="T11" fmla="*/ 3 h 381"/>
                <a:gd name="T12" fmla="*/ 12 w 75"/>
                <a:gd name="T13" fmla="*/ 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381">
                  <a:moveTo>
                    <a:pt x="12" y="0"/>
                  </a:moveTo>
                  <a:cubicBezTo>
                    <a:pt x="12" y="0"/>
                    <a:pt x="75" y="79"/>
                    <a:pt x="71" y="199"/>
                  </a:cubicBezTo>
                  <a:cubicBezTo>
                    <a:pt x="67" y="320"/>
                    <a:pt x="8" y="381"/>
                    <a:pt x="8" y="381"/>
                  </a:cubicBezTo>
                  <a:cubicBezTo>
                    <a:pt x="0" y="381"/>
                    <a:pt x="0" y="381"/>
                    <a:pt x="0" y="381"/>
                  </a:cubicBezTo>
                  <a:cubicBezTo>
                    <a:pt x="0" y="381"/>
                    <a:pt x="57" y="308"/>
                    <a:pt x="57" y="198"/>
                  </a:cubicBezTo>
                  <a:cubicBezTo>
                    <a:pt x="57" y="87"/>
                    <a:pt x="2" y="3"/>
                    <a:pt x="2" y="3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DF1C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48"/>
            <p:cNvSpPr>
              <a:spLocks/>
            </p:cNvSpPr>
            <p:nvPr/>
          </p:nvSpPr>
          <p:spPr bwMode="auto">
            <a:xfrm>
              <a:off x="2449513" y="511175"/>
              <a:ext cx="106363" cy="1143000"/>
            </a:xfrm>
            <a:custGeom>
              <a:avLst/>
              <a:gdLst>
                <a:gd name="T0" fmla="*/ 6 w 36"/>
                <a:gd name="T1" fmla="*/ 0 h 385"/>
                <a:gd name="T2" fmla="*/ 34 w 36"/>
                <a:gd name="T3" fmla="*/ 189 h 385"/>
                <a:gd name="T4" fmla="*/ 7 w 36"/>
                <a:gd name="T5" fmla="*/ 385 h 385"/>
                <a:gd name="T6" fmla="*/ 1 w 36"/>
                <a:gd name="T7" fmla="*/ 385 h 385"/>
                <a:gd name="T8" fmla="*/ 21 w 36"/>
                <a:gd name="T9" fmla="*/ 190 h 385"/>
                <a:gd name="T10" fmla="*/ 0 w 36"/>
                <a:gd name="T11" fmla="*/ 5 h 385"/>
                <a:gd name="T12" fmla="*/ 6 w 36"/>
                <a:gd name="T13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385">
                  <a:moveTo>
                    <a:pt x="6" y="0"/>
                  </a:moveTo>
                  <a:cubicBezTo>
                    <a:pt x="6" y="0"/>
                    <a:pt x="32" y="49"/>
                    <a:pt x="34" y="189"/>
                  </a:cubicBezTo>
                  <a:cubicBezTo>
                    <a:pt x="36" y="328"/>
                    <a:pt x="7" y="385"/>
                    <a:pt x="7" y="385"/>
                  </a:cubicBezTo>
                  <a:cubicBezTo>
                    <a:pt x="1" y="385"/>
                    <a:pt x="1" y="385"/>
                    <a:pt x="1" y="385"/>
                  </a:cubicBezTo>
                  <a:cubicBezTo>
                    <a:pt x="1" y="385"/>
                    <a:pt x="21" y="315"/>
                    <a:pt x="21" y="190"/>
                  </a:cubicBezTo>
                  <a:cubicBezTo>
                    <a:pt x="21" y="65"/>
                    <a:pt x="0" y="5"/>
                    <a:pt x="0" y="5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DF1C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Rectangle 49"/>
            <p:cNvSpPr>
              <a:spLocks noChangeArrowheads="1"/>
            </p:cNvSpPr>
            <p:nvPr/>
          </p:nvSpPr>
          <p:spPr bwMode="auto">
            <a:xfrm>
              <a:off x="2259013" y="358775"/>
              <a:ext cx="309563" cy="104775"/>
            </a:xfrm>
            <a:prstGeom prst="rect">
              <a:avLst/>
            </a:prstGeom>
            <a:solidFill>
              <a:srgbClr val="6D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Rectangle 50"/>
            <p:cNvSpPr>
              <a:spLocks noChangeArrowheads="1"/>
            </p:cNvSpPr>
            <p:nvPr/>
          </p:nvSpPr>
          <p:spPr bwMode="auto">
            <a:xfrm>
              <a:off x="2179638" y="1619250"/>
              <a:ext cx="484188" cy="104775"/>
            </a:xfrm>
            <a:prstGeom prst="rect">
              <a:avLst/>
            </a:prstGeom>
            <a:solidFill>
              <a:srgbClr val="D8A6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Rectangle 51"/>
            <p:cNvSpPr>
              <a:spLocks noChangeArrowheads="1"/>
            </p:cNvSpPr>
            <p:nvPr/>
          </p:nvSpPr>
          <p:spPr bwMode="auto">
            <a:xfrm>
              <a:off x="2170113" y="419100"/>
              <a:ext cx="484188" cy="115888"/>
            </a:xfrm>
            <a:prstGeom prst="rect">
              <a:avLst/>
            </a:prstGeom>
            <a:solidFill>
              <a:srgbClr val="D8A6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10703925" y="159852"/>
            <a:ext cx="903875" cy="3684682"/>
            <a:chOff x="4478338" y="-23813"/>
            <a:chExt cx="954088" cy="3889376"/>
          </a:xfrm>
        </p:grpSpPr>
        <p:sp>
          <p:nvSpPr>
            <p:cNvPr id="51" name="Rectangle 52"/>
            <p:cNvSpPr>
              <a:spLocks noChangeArrowheads="1"/>
            </p:cNvSpPr>
            <p:nvPr/>
          </p:nvSpPr>
          <p:spPr bwMode="auto">
            <a:xfrm>
              <a:off x="4941888" y="-23813"/>
              <a:ext cx="34925" cy="3636963"/>
            </a:xfrm>
            <a:prstGeom prst="rect">
              <a:avLst/>
            </a:prstGeom>
            <a:gradFill>
              <a:gsLst>
                <a:gs pos="50400">
                  <a:srgbClr val="FECA61"/>
                </a:gs>
                <a:gs pos="0">
                  <a:srgbClr val="FECA61"/>
                </a:gs>
                <a:gs pos="100000">
                  <a:srgbClr val="F9E58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53"/>
            <p:cNvSpPr>
              <a:spLocks/>
            </p:cNvSpPr>
            <p:nvPr/>
          </p:nvSpPr>
          <p:spPr bwMode="auto">
            <a:xfrm>
              <a:off x="4478338" y="1312862"/>
              <a:ext cx="954088" cy="1663700"/>
            </a:xfrm>
            <a:custGeom>
              <a:avLst/>
              <a:gdLst>
                <a:gd name="T0" fmla="*/ 241 w 601"/>
                <a:gd name="T1" fmla="*/ 0 h 1048"/>
                <a:gd name="T2" fmla="*/ 4 w 601"/>
                <a:gd name="T3" fmla="*/ 124 h 1048"/>
                <a:gd name="T4" fmla="*/ 49 w 601"/>
                <a:gd name="T5" fmla="*/ 191 h 1048"/>
                <a:gd name="T6" fmla="*/ 4 w 601"/>
                <a:gd name="T7" fmla="*/ 266 h 1048"/>
                <a:gd name="T8" fmla="*/ 49 w 601"/>
                <a:gd name="T9" fmla="*/ 337 h 1048"/>
                <a:gd name="T10" fmla="*/ 7 w 601"/>
                <a:gd name="T11" fmla="*/ 397 h 1048"/>
                <a:gd name="T12" fmla="*/ 50 w 601"/>
                <a:gd name="T13" fmla="*/ 468 h 1048"/>
                <a:gd name="T14" fmla="*/ 2 w 601"/>
                <a:gd name="T15" fmla="*/ 537 h 1048"/>
                <a:gd name="T16" fmla="*/ 50 w 601"/>
                <a:gd name="T17" fmla="*/ 595 h 1048"/>
                <a:gd name="T18" fmla="*/ 0 w 601"/>
                <a:gd name="T19" fmla="*/ 668 h 1048"/>
                <a:gd name="T20" fmla="*/ 52 w 601"/>
                <a:gd name="T21" fmla="*/ 728 h 1048"/>
                <a:gd name="T22" fmla="*/ 2 w 601"/>
                <a:gd name="T23" fmla="*/ 801 h 1048"/>
                <a:gd name="T24" fmla="*/ 49 w 601"/>
                <a:gd name="T25" fmla="*/ 871 h 1048"/>
                <a:gd name="T26" fmla="*/ 4 w 601"/>
                <a:gd name="T27" fmla="*/ 925 h 1048"/>
                <a:gd name="T28" fmla="*/ 239 w 601"/>
                <a:gd name="T29" fmla="*/ 1048 h 1048"/>
                <a:gd name="T30" fmla="*/ 363 w 601"/>
                <a:gd name="T31" fmla="*/ 1045 h 1048"/>
                <a:gd name="T32" fmla="*/ 601 w 601"/>
                <a:gd name="T33" fmla="*/ 932 h 1048"/>
                <a:gd name="T34" fmla="*/ 556 w 601"/>
                <a:gd name="T35" fmla="*/ 872 h 1048"/>
                <a:gd name="T36" fmla="*/ 597 w 601"/>
                <a:gd name="T37" fmla="*/ 801 h 1048"/>
                <a:gd name="T38" fmla="*/ 550 w 601"/>
                <a:gd name="T39" fmla="*/ 736 h 1048"/>
                <a:gd name="T40" fmla="*/ 597 w 601"/>
                <a:gd name="T41" fmla="*/ 665 h 1048"/>
                <a:gd name="T42" fmla="*/ 546 w 601"/>
                <a:gd name="T43" fmla="*/ 599 h 1048"/>
                <a:gd name="T44" fmla="*/ 593 w 601"/>
                <a:gd name="T45" fmla="*/ 532 h 1048"/>
                <a:gd name="T46" fmla="*/ 550 w 601"/>
                <a:gd name="T47" fmla="*/ 463 h 1048"/>
                <a:gd name="T48" fmla="*/ 597 w 601"/>
                <a:gd name="T49" fmla="*/ 395 h 1048"/>
                <a:gd name="T50" fmla="*/ 554 w 601"/>
                <a:gd name="T51" fmla="*/ 335 h 1048"/>
                <a:gd name="T52" fmla="*/ 597 w 601"/>
                <a:gd name="T53" fmla="*/ 259 h 1048"/>
                <a:gd name="T54" fmla="*/ 548 w 601"/>
                <a:gd name="T55" fmla="*/ 191 h 1048"/>
                <a:gd name="T56" fmla="*/ 599 w 601"/>
                <a:gd name="T57" fmla="*/ 122 h 1048"/>
                <a:gd name="T58" fmla="*/ 363 w 601"/>
                <a:gd name="T59" fmla="*/ 2 h 1048"/>
                <a:gd name="T60" fmla="*/ 241 w 601"/>
                <a:gd name="T61" fmla="*/ 0 h 1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01" h="1048">
                  <a:moveTo>
                    <a:pt x="241" y="0"/>
                  </a:moveTo>
                  <a:lnTo>
                    <a:pt x="4" y="124"/>
                  </a:lnTo>
                  <a:lnTo>
                    <a:pt x="49" y="191"/>
                  </a:lnTo>
                  <a:lnTo>
                    <a:pt x="4" y="266"/>
                  </a:lnTo>
                  <a:lnTo>
                    <a:pt x="49" y="337"/>
                  </a:lnTo>
                  <a:lnTo>
                    <a:pt x="7" y="397"/>
                  </a:lnTo>
                  <a:lnTo>
                    <a:pt x="50" y="468"/>
                  </a:lnTo>
                  <a:lnTo>
                    <a:pt x="2" y="537"/>
                  </a:lnTo>
                  <a:lnTo>
                    <a:pt x="50" y="595"/>
                  </a:lnTo>
                  <a:lnTo>
                    <a:pt x="0" y="668"/>
                  </a:lnTo>
                  <a:lnTo>
                    <a:pt x="52" y="728"/>
                  </a:lnTo>
                  <a:lnTo>
                    <a:pt x="2" y="801"/>
                  </a:lnTo>
                  <a:lnTo>
                    <a:pt x="49" y="871"/>
                  </a:lnTo>
                  <a:lnTo>
                    <a:pt x="4" y="925"/>
                  </a:lnTo>
                  <a:lnTo>
                    <a:pt x="239" y="1048"/>
                  </a:lnTo>
                  <a:lnTo>
                    <a:pt x="363" y="1045"/>
                  </a:lnTo>
                  <a:lnTo>
                    <a:pt x="601" y="932"/>
                  </a:lnTo>
                  <a:lnTo>
                    <a:pt x="556" y="872"/>
                  </a:lnTo>
                  <a:lnTo>
                    <a:pt x="597" y="801"/>
                  </a:lnTo>
                  <a:lnTo>
                    <a:pt x="550" y="736"/>
                  </a:lnTo>
                  <a:lnTo>
                    <a:pt x="597" y="665"/>
                  </a:lnTo>
                  <a:lnTo>
                    <a:pt x="546" y="599"/>
                  </a:lnTo>
                  <a:lnTo>
                    <a:pt x="593" y="532"/>
                  </a:lnTo>
                  <a:lnTo>
                    <a:pt x="550" y="463"/>
                  </a:lnTo>
                  <a:lnTo>
                    <a:pt x="597" y="395"/>
                  </a:lnTo>
                  <a:lnTo>
                    <a:pt x="554" y="335"/>
                  </a:lnTo>
                  <a:lnTo>
                    <a:pt x="597" y="259"/>
                  </a:lnTo>
                  <a:lnTo>
                    <a:pt x="548" y="191"/>
                  </a:lnTo>
                  <a:lnTo>
                    <a:pt x="599" y="122"/>
                  </a:lnTo>
                  <a:lnTo>
                    <a:pt x="363" y="2"/>
                  </a:lnTo>
                  <a:lnTo>
                    <a:pt x="241" y="0"/>
                  </a:lnTo>
                  <a:close/>
                </a:path>
              </a:pathLst>
            </a:custGeom>
            <a:solidFill>
              <a:srgbClr val="FD52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Rectangle 54"/>
            <p:cNvSpPr>
              <a:spLocks noChangeArrowheads="1"/>
            </p:cNvSpPr>
            <p:nvPr/>
          </p:nvSpPr>
          <p:spPr bwMode="auto">
            <a:xfrm>
              <a:off x="4856163" y="1138237"/>
              <a:ext cx="198438" cy="177800"/>
            </a:xfrm>
            <a:prstGeom prst="rect">
              <a:avLst/>
            </a:prstGeom>
            <a:solidFill>
              <a:srgbClr val="6D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Rectangle 55"/>
            <p:cNvSpPr>
              <a:spLocks noChangeArrowheads="1"/>
            </p:cNvSpPr>
            <p:nvPr/>
          </p:nvSpPr>
          <p:spPr bwMode="auto">
            <a:xfrm>
              <a:off x="4856163" y="2908300"/>
              <a:ext cx="204788" cy="176213"/>
            </a:xfrm>
            <a:prstGeom prst="rect">
              <a:avLst/>
            </a:prstGeom>
            <a:solidFill>
              <a:srgbClr val="6D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Rectangle 56"/>
            <p:cNvSpPr>
              <a:spLocks noChangeArrowheads="1"/>
            </p:cNvSpPr>
            <p:nvPr/>
          </p:nvSpPr>
          <p:spPr bwMode="auto">
            <a:xfrm>
              <a:off x="4816475" y="1138237"/>
              <a:ext cx="273050" cy="65088"/>
            </a:xfrm>
            <a:prstGeom prst="rect">
              <a:avLst/>
            </a:prstGeom>
            <a:solidFill>
              <a:srgbClr val="CE9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Rectangle 57"/>
            <p:cNvSpPr>
              <a:spLocks noChangeArrowheads="1"/>
            </p:cNvSpPr>
            <p:nvPr/>
          </p:nvSpPr>
          <p:spPr bwMode="auto">
            <a:xfrm>
              <a:off x="4816475" y="3044825"/>
              <a:ext cx="273050" cy="66675"/>
            </a:xfrm>
            <a:prstGeom prst="rect">
              <a:avLst/>
            </a:prstGeom>
            <a:solidFill>
              <a:srgbClr val="CE9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58"/>
            <p:cNvSpPr>
              <a:spLocks/>
            </p:cNvSpPr>
            <p:nvPr/>
          </p:nvSpPr>
          <p:spPr bwMode="auto">
            <a:xfrm>
              <a:off x="4484688" y="2781300"/>
              <a:ext cx="944563" cy="195263"/>
            </a:xfrm>
            <a:custGeom>
              <a:avLst/>
              <a:gdLst>
                <a:gd name="T0" fmla="*/ 595 w 595"/>
                <a:gd name="T1" fmla="*/ 7 h 123"/>
                <a:gd name="T2" fmla="*/ 0 w 595"/>
                <a:gd name="T3" fmla="*/ 0 h 123"/>
                <a:gd name="T4" fmla="*/ 0 w 595"/>
                <a:gd name="T5" fmla="*/ 0 h 123"/>
                <a:gd name="T6" fmla="*/ 235 w 595"/>
                <a:gd name="T7" fmla="*/ 123 h 123"/>
                <a:gd name="T8" fmla="*/ 363 w 595"/>
                <a:gd name="T9" fmla="*/ 123 h 123"/>
                <a:gd name="T10" fmla="*/ 595 w 595"/>
                <a:gd name="T11" fmla="*/ 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5" h="123">
                  <a:moveTo>
                    <a:pt x="595" y="7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35" y="123"/>
                  </a:lnTo>
                  <a:lnTo>
                    <a:pt x="363" y="123"/>
                  </a:lnTo>
                  <a:lnTo>
                    <a:pt x="595" y="7"/>
                  </a:lnTo>
                  <a:close/>
                </a:path>
              </a:pathLst>
            </a:custGeom>
            <a:solidFill>
              <a:srgbClr val="D91C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59"/>
            <p:cNvSpPr>
              <a:spLocks/>
            </p:cNvSpPr>
            <p:nvPr/>
          </p:nvSpPr>
          <p:spPr bwMode="auto">
            <a:xfrm>
              <a:off x="4481513" y="2581275"/>
              <a:ext cx="944563" cy="115888"/>
            </a:xfrm>
            <a:custGeom>
              <a:avLst/>
              <a:gdLst>
                <a:gd name="T0" fmla="*/ 554 w 595"/>
                <a:gd name="T1" fmla="*/ 73 h 73"/>
                <a:gd name="T2" fmla="*/ 595 w 595"/>
                <a:gd name="T3" fmla="*/ 4 h 73"/>
                <a:gd name="T4" fmla="*/ 2 w 595"/>
                <a:gd name="T5" fmla="*/ 0 h 73"/>
                <a:gd name="T6" fmla="*/ 0 w 595"/>
                <a:gd name="T7" fmla="*/ 2 h 73"/>
                <a:gd name="T8" fmla="*/ 45 w 595"/>
                <a:gd name="T9" fmla="*/ 70 h 73"/>
                <a:gd name="T10" fmla="*/ 554 w 595"/>
                <a:gd name="T11" fmla="*/ 73 h 73"/>
                <a:gd name="T12" fmla="*/ 554 w 595"/>
                <a:gd name="T13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5" h="73">
                  <a:moveTo>
                    <a:pt x="554" y="73"/>
                  </a:moveTo>
                  <a:lnTo>
                    <a:pt x="595" y="4"/>
                  </a:lnTo>
                  <a:lnTo>
                    <a:pt x="2" y="0"/>
                  </a:lnTo>
                  <a:lnTo>
                    <a:pt x="0" y="2"/>
                  </a:lnTo>
                  <a:lnTo>
                    <a:pt x="45" y="70"/>
                  </a:lnTo>
                  <a:lnTo>
                    <a:pt x="554" y="73"/>
                  </a:lnTo>
                  <a:lnTo>
                    <a:pt x="554" y="73"/>
                  </a:lnTo>
                  <a:close/>
                </a:path>
              </a:pathLst>
            </a:custGeom>
            <a:solidFill>
              <a:srgbClr val="D91C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60"/>
            <p:cNvSpPr>
              <a:spLocks/>
            </p:cNvSpPr>
            <p:nvPr/>
          </p:nvSpPr>
          <p:spPr bwMode="auto">
            <a:xfrm>
              <a:off x="4481513" y="2368550"/>
              <a:ext cx="944563" cy="112713"/>
            </a:xfrm>
            <a:custGeom>
              <a:avLst/>
              <a:gdLst>
                <a:gd name="T0" fmla="*/ 548 w 595"/>
                <a:gd name="T1" fmla="*/ 71 h 71"/>
                <a:gd name="T2" fmla="*/ 548 w 595"/>
                <a:gd name="T3" fmla="*/ 71 h 71"/>
                <a:gd name="T4" fmla="*/ 595 w 595"/>
                <a:gd name="T5" fmla="*/ 0 h 71"/>
                <a:gd name="T6" fmla="*/ 0 w 595"/>
                <a:gd name="T7" fmla="*/ 5 h 71"/>
                <a:gd name="T8" fmla="*/ 50 w 595"/>
                <a:gd name="T9" fmla="*/ 63 h 71"/>
                <a:gd name="T10" fmla="*/ 50 w 595"/>
                <a:gd name="T11" fmla="*/ 63 h 71"/>
                <a:gd name="T12" fmla="*/ 548 w 595"/>
                <a:gd name="T13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5" h="71">
                  <a:moveTo>
                    <a:pt x="548" y="71"/>
                  </a:moveTo>
                  <a:lnTo>
                    <a:pt x="548" y="71"/>
                  </a:lnTo>
                  <a:lnTo>
                    <a:pt x="595" y="0"/>
                  </a:lnTo>
                  <a:lnTo>
                    <a:pt x="0" y="5"/>
                  </a:lnTo>
                  <a:lnTo>
                    <a:pt x="50" y="63"/>
                  </a:lnTo>
                  <a:lnTo>
                    <a:pt x="50" y="63"/>
                  </a:lnTo>
                  <a:lnTo>
                    <a:pt x="548" y="71"/>
                  </a:lnTo>
                  <a:close/>
                </a:path>
              </a:pathLst>
            </a:custGeom>
            <a:solidFill>
              <a:srgbClr val="D91C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61"/>
            <p:cNvSpPr>
              <a:spLocks/>
            </p:cNvSpPr>
            <p:nvPr/>
          </p:nvSpPr>
          <p:spPr bwMode="auto">
            <a:xfrm>
              <a:off x="4481513" y="2157413"/>
              <a:ext cx="938213" cy="106363"/>
            </a:xfrm>
            <a:custGeom>
              <a:avLst/>
              <a:gdLst>
                <a:gd name="T0" fmla="*/ 544 w 591"/>
                <a:gd name="T1" fmla="*/ 67 h 67"/>
                <a:gd name="T2" fmla="*/ 544 w 591"/>
                <a:gd name="T3" fmla="*/ 67 h 67"/>
                <a:gd name="T4" fmla="*/ 591 w 591"/>
                <a:gd name="T5" fmla="*/ 0 h 67"/>
                <a:gd name="T6" fmla="*/ 0 w 591"/>
                <a:gd name="T7" fmla="*/ 5 h 67"/>
                <a:gd name="T8" fmla="*/ 47 w 591"/>
                <a:gd name="T9" fmla="*/ 63 h 67"/>
                <a:gd name="T10" fmla="*/ 544 w 591"/>
                <a:gd name="T11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1" h="67">
                  <a:moveTo>
                    <a:pt x="544" y="67"/>
                  </a:moveTo>
                  <a:lnTo>
                    <a:pt x="544" y="67"/>
                  </a:lnTo>
                  <a:lnTo>
                    <a:pt x="591" y="0"/>
                  </a:lnTo>
                  <a:lnTo>
                    <a:pt x="0" y="5"/>
                  </a:lnTo>
                  <a:lnTo>
                    <a:pt x="47" y="63"/>
                  </a:lnTo>
                  <a:lnTo>
                    <a:pt x="544" y="67"/>
                  </a:lnTo>
                  <a:close/>
                </a:path>
              </a:pathLst>
            </a:custGeom>
            <a:solidFill>
              <a:srgbClr val="D91C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62"/>
            <p:cNvSpPr>
              <a:spLocks/>
            </p:cNvSpPr>
            <p:nvPr/>
          </p:nvSpPr>
          <p:spPr bwMode="auto">
            <a:xfrm>
              <a:off x="4489450" y="1939925"/>
              <a:ext cx="936625" cy="115888"/>
            </a:xfrm>
            <a:custGeom>
              <a:avLst/>
              <a:gdLst>
                <a:gd name="T0" fmla="*/ 590 w 590"/>
                <a:gd name="T1" fmla="*/ 0 h 73"/>
                <a:gd name="T2" fmla="*/ 0 w 590"/>
                <a:gd name="T3" fmla="*/ 2 h 73"/>
                <a:gd name="T4" fmla="*/ 42 w 590"/>
                <a:gd name="T5" fmla="*/ 73 h 73"/>
                <a:gd name="T6" fmla="*/ 543 w 590"/>
                <a:gd name="T7" fmla="*/ 68 h 73"/>
                <a:gd name="T8" fmla="*/ 590 w 590"/>
                <a:gd name="T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0" h="73">
                  <a:moveTo>
                    <a:pt x="590" y="0"/>
                  </a:moveTo>
                  <a:lnTo>
                    <a:pt x="0" y="2"/>
                  </a:lnTo>
                  <a:lnTo>
                    <a:pt x="42" y="73"/>
                  </a:lnTo>
                  <a:lnTo>
                    <a:pt x="543" y="68"/>
                  </a:lnTo>
                  <a:lnTo>
                    <a:pt x="590" y="0"/>
                  </a:lnTo>
                  <a:close/>
                </a:path>
              </a:pathLst>
            </a:custGeom>
            <a:solidFill>
              <a:srgbClr val="D91C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63"/>
            <p:cNvSpPr>
              <a:spLocks/>
            </p:cNvSpPr>
            <p:nvPr/>
          </p:nvSpPr>
          <p:spPr bwMode="auto">
            <a:xfrm>
              <a:off x="4484688" y="1725612"/>
              <a:ext cx="941388" cy="122238"/>
            </a:xfrm>
            <a:custGeom>
              <a:avLst/>
              <a:gdLst>
                <a:gd name="T0" fmla="*/ 593 w 593"/>
                <a:gd name="T1" fmla="*/ 0 h 77"/>
                <a:gd name="T2" fmla="*/ 0 w 593"/>
                <a:gd name="T3" fmla="*/ 8 h 77"/>
                <a:gd name="T4" fmla="*/ 45 w 593"/>
                <a:gd name="T5" fmla="*/ 77 h 77"/>
                <a:gd name="T6" fmla="*/ 43 w 593"/>
                <a:gd name="T7" fmla="*/ 77 h 77"/>
                <a:gd name="T8" fmla="*/ 550 w 593"/>
                <a:gd name="T9" fmla="*/ 75 h 77"/>
                <a:gd name="T10" fmla="*/ 593 w 593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3" h="77">
                  <a:moveTo>
                    <a:pt x="593" y="0"/>
                  </a:moveTo>
                  <a:lnTo>
                    <a:pt x="0" y="8"/>
                  </a:lnTo>
                  <a:lnTo>
                    <a:pt x="45" y="77"/>
                  </a:lnTo>
                  <a:lnTo>
                    <a:pt x="43" y="77"/>
                  </a:lnTo>
                  <a:lnTo>
                    <a:pt x="550" y="75"/>
                  </a:lnTo>
                  <a:lnTo>
                    <a:pt x="593" y="0"/>
                  </a:lnTo>
                  <a:close/>
                </a:path>
              </a:pathLst>
            </a:custGeom>
            <a:solidFill>
              <a:srgbClr val="D91C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64"/>
            <p:cNvSpPr>
              <a:spLocks/>
            </p:cNvSpPr>
            <p:nvPr/>
          </p:nvSpPr>
          <p:spPr bwMode="auto">
            <a:xfrm>
              <a:off x="4484688" y="1506537"/>
              <a:ext cx="944563" cy="109538"/>
            </a:xfrm>
            <a:custGeom>
              <a:avLst/>
              <a:gdLst>
                <a:gd name="T0" fmla="*/ 45 w 595"/>
                <a:gd name="T1" fmla="*/ 69 h 69"/>
                <a:gd name="T2" fmla="*/ 544 w 595"/>
                <a:gd name="T3" fmla="*/ 69 h 69"/>
                <a:gd name="T4" fmla="*/ 595 w 595"/>
                <a:gd name="T5" fmla="*/ 0 h 69"/>
                <a:gd name="T6" fmla="*/ 0 w 595"/>
                <a:gd name="T7" fmla="*/ 2 h 69"/>
                <a:gd name="T8" fmla="*/ 45 w 595"/>
                <a:gd name="T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5" h="69">
                  <a:moveTo>
                    <a:pt x="45" y="69"/>
                  </a:moveTo>
                  <a:lnTo>
                    <a:pt x="544" y="69"/>
                  </a:lnTo>
                  <a:lnTo>
                    <a:pt x="595" y="0"/>
                  </a:lnTo>
                  <a:lnTo>
                    <a:pt x="0" y="2"/>
                  </a:lnTo>
                  <a:lnTo>
                    <a:pt x="45" y="69"/>
                  </a:lnTo>
                  <a:close/>
                </a:path>
              </a:pathLst>
            </a:custGeom>
            <a:solidFill>
              <a:srgbClr val="D91C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65"/>
            <p:cNvSpPr>
              <a:spLocks noEditPoints="1"/>
            </p:cNvSpPr>
            <p:nvPr/>
          </p:nvSpPr>
          <p:spPr bwMode="auto">
            <a:xfrm>
              <a:off x="4843463" y="3176588"/>
              <a:ext cx="234950" cy="234950"/>
            </a:xfrm>
            <a:custGeom>
              <a:avLst/>
              <a:gdLst>
                <a:gd name="T0" fmla="*/ 39 w 79"/>
                <a:gd name="T1" fmla="*/ 0 h 79"/>
                <a:gd name="T2" fmla="*/ 0 w 79"/>
                <a:gd name="T3" fmla="*/ 40 h 79"/>
                <a:gd name="T4" fmla="*/ 39 w 79"/>
                <a:gd name="T5" fmla="*/ 79 h 79"/>
                <a:gd name="T6" fmla="*/ 79 w 79"/>
                <a:gd name="T7" fmla="*/ 40 h 79"/>
                <a:gd name="T8" fmla="*/ 39 w 79"/>
                <a:gd name="T9" fmla="*/ 0 h 79"/>
                <a:gd name="T10" fmla="*/ 54 w 79"/>
                <a:gd name="T11" fmla="*/ 54 h 79"/>
                <a:gd name="T12" fmla="*/ 24 w 79"/>
                <a:gd name="T13" fmla="*/ 54 h 79"/>
                <a:gd name="T14" fmla="*/ 24 w 79"/>
                <a:gd name="T15" fmla="*/ 24 h 79"/>
                <a:gd name="T16" fmla="*/ 54 w 79"/>
                <a:gd name="T17" fmla="*/ 24 h 79"/>
                <a:gd name="T18" fmla="*/ 54 w 79"/>
                <a:gd name="T19" fmla="*/ 5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" h="79">
                  <a:moveTo>
                    <a:pt x="39" y="0"/>
                  </a:moveTo>
                  <a:cubicBezTo>
                    <a:pt x="17" y="0"/>
                    <a:pt x="0" y="18"/>
                    <a:pt x="0" y="40"/>
                  </a:cubicBezTo>
                  <a:cubicBezTo>
                    <a:pt x="0" y="61"/>
                    <a:pt x="17" y="79"/>
                    <a:pt x="39" y="79"/>
                  </a:cubicBezTo>
                  <a:cubicBezTo>
                    <a:pt x="61" y="79"/>
                    <a:pt x="79" y="61"/>
                    <a:pt x="79" y="40"/>
                  </a:cubicBezTo>
                  <a:cubicBezTo>
                    <a:pt x="79" y="18"/>
                    <a:pt x="61" y="0"/>
                    <a:pt x="39" y="0"/>
                  </a:cubicBezTo>
                  <a:close/>
                  <a:moveTo>
                    <a:pt x="54" y="54"/>
                  </a:moveTo>
                  <a:cubicBezTo>
                    <a:pt x="24" y="54"/>
                    <a:pt x="24" y="54"/>
                    <a:pt x="24" y="5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54" y="24"/>
                    <a:pt x="54" y="24"/>
                    <a:pt x="54" y="24"/>
                  </a:cubicBezTo>
                  <a:lnTo>
                    <a:pt x="54" y="54"/>
                  </a:lnTo>
                  <a:close/>
                </a:path>
              </a:pathLst>
            </a:custGeom>
            <a:solidFill>
              <a:srgbClr val="CE9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66"/>
            <p:cNvSpPr>
              <a:spLocks noEditPoints="1"/>
            </p:cNvSpPr>
            <p:nvPr/>
          </p:nvSpPr>
          <p:spPr bwMode="auto">
            <a:xfrm>
              <a:off x="4856163" y="3187700"/>
              <a:ext cx="207963" cy="211138"/>
            </a:xfrm>
            <a:custGeom>
              <a:avLst/>
              <a:gdLst>
                <a:gd name="T0" fmla="*/ 35 w 70"/>
                <a:gd name="T1" fmla="*/ 0 h 71"/>
                <a:gd name="T2" fmla="*/ 0 w 70"/>
                <a:gd name="T3" fmla="*/ 36 h 71"/>
                <a:gd name="T4" fmla="*/ 35 w 70"/>
                <a:gd name="T5" fmla="*/ 71 h 71"/>
                <a:gd name="T6" fmla="*/ 70 w 70"/>
                <a:gd name="T7" fmla="*/ 36 h 71"/>
                <a:gd name="T8" fmla="*/ 35 w 70"/>
                <a:gd name="T9" fmla="*/ 0 h 71"/>
                <a:gd name="T10" fmla="*/ 48 w 70"/>
                <a:gd name="T11" fmla="*/ 48 h 71"/>
                <a:gd name="T12" fmla="*/ 21 w 70"/>
                <a:gd name="T13" fmla="*/ 48 h 71"/>
                <a:gd name="T14" fmla="*/ 21 w 70"/>
                <a:gd name="T15" fmla="*/ 22 h 71"/>
                <a:gd name="T16" fmla="*/ 48 w 70"/>
                <a:gd name="T17" fmla="*/ 22 h 71"/>
                <a:gd name="T18" fmla="*/ 48 w 70"/>
                <a:gd name="T19" fmla="*/ 48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71">
                  <a:moveTo>
                    <a:pt x="35" y="0"/>
                  </a:moveTo>
                  <a:cubicBezTo>
                    <a:pt x="16" y="0"/>
                    <a:pt x="0" y="16"/>
                    <a:pt x="0" y="36"/>
                  </a:cubicBezTo>
                  <a:cubicBezTo>
                    <a:pt x="0" y="55"/>
                    <a:pt x="16" y="71"/>
                    <a:pt x="35" y="71"/>
                  </a:cubicBezTo>
                  <a:cubicBezTo>
                    <a:pt x="55" y="71"/>
                    <a:pt x="70" y="55"/>
                    <a:pt x="70" y="36"/>
                  </a:cubicBezTo>
                  <a:cubicBezTo>
                    <a:pt x="70" y="16"/>
                    <a:pt x="55" y="0"/>
                    <a:pt x="35" y="0"/>
                  </a:cubicBezTo>
                  <a:close/>
                  <a:moveTo>
                    <a:pt x="48" y="48"/>
                  </a:moveTo>
                  <a:cubicBezTo>
                    <a:pt x="21" y="48"/>
                    <a:pt x="21" y="48"/>
                    <a:pt x="21" y="48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48" y="22"/>
                    <a:pt x="48" y="22"/>
                    <a:pt x="48" y="22"/>
                  </a:cubicBezTo>
                  <a:lnTo>
                    <a:pt x="48" y="48"/>
                  </a:lnTo>
                  <a:close/>
                </a:path>
              </a:pathLst>
            </a:custGeom>
            <a:solidFill>
              <a:srgbClr val="C015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67"/>
            <p:cNvSpPr>
              <a:spLocks/>
            </p:cNvSpPr>
            <p:nvPr/>
          </p:nvSpPr>
          <p:spPr bwMode="auto">
            <a:xfrm>
              <a:off x="4873625" y="3633788"/>
              <a:ext cx="41275" cy="231775"/>
            </a:xfrm>
            <a:custGeom>
              <a:avLst/>
              <a:gdLst>
                <a:gd name="T0" fmla="*/ 7 w 14"/>
                <a:gd name="T1" fmla="*/ 78 h 78"/>
                <a:gd name="T2" fmla="*/ 7 w 14"/>
                <a:gd name="T3" fmla="*/ 78 h 78"/>
                <a:gd name="T4" fmla="*/ 0 w 14"/>
                <a:gd name="T5" fmla="*/ 71 h 78"/>
                <a:gd name="T6" fmla="*/ 0 w 14"/>
                <a:gd name="T7" fmla="*/ 7 h 78"/>
                <a:gd name="T8" fmla="*/ 7 w 14"/>
                <a:gd name="T9" fmla="*/ 0 h 78"/>
                <a:gd name="T10" fmla="*/ 7 w 14"/>
                <a:gd name="T11" fmla="*/ 0 h 78"/>
                <a:gd name="T12" fmla="*/ 14 w 14"/>
                <a:gd name="T13" fmla="*/ 7 h 78"/>
                <a:gd name="T14" fmla="*/ 14 w 14"/>
                <a:gd name="T15" fmla="*/ 71 h 78"/>
                <a:gd name="T16" fmla="*/ 7 w 14"/>
                <a:gd name="T17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78">
                  <a:moveTo>
                    <a:pt x="7" y="78"/>
                  </a:moveTo>
                  <a:cubicBezTo>
                    <a:pt x="7" y="78"/>
                    <a:pt x="7" y="78"/>
                    <a:pt x="7" y="78"/>
                  </a:cubicBezTo>
                  <a:cubicBezTo>
                    <a:pt x="3" y="78"/>
                    <a:pt x="0" y="75"/>
                    <a:pt x="0" y="7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4" y="75"/>
                    <a:pt x="11" y="78"/>
                    <a:pt x="7" y="78"/>
                  </a:cubicBezTo>
                  <a:close/>
                </a:path>
              </a:pathLst>
            </a:custGeom>
            <a:solidFill>
              <a:srgbClr val="CE9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68"/>
            <p:cNvSpPr>
              <a:spLocks/>
            </p:cNvSpPr>
            <p:nvPr/>
          </p:nvSpPr>
          <p:spPr bwMode="auto">
            <a:xfrm>
              <a:off x="4941888" y="3633788"/>
              <a:ext cx="41275" cy="231775"/>
            </a:xfrm>
            <a:custGeom>
              <a:avLst/>
              <a:gdLst>
                <a:gd name="T0" fmla="*/ 7 w 14"/>
                <a:gd name="T1" fmla="*/ 78 h 78"/>
                <a:gd name="T2" fmla="*/ 7 w 14"/>
                <a:gd name="T3" fmla="*/ 78 h 78"/>
                <a:gd name="T4" fmla="*/ 0 w 14"/>
                <a:gd name="T5" fmla="*/ 71 h 78"/>
                <a:gd name="T6" fmla="*/ 0 w 14"/>
                <a:gd name="T7" fmla="*/ 7 h 78"/>
                <a:gd name="T8" fmla="*/ 7 w 14"/>
                <a:gd name="T9" fmla="*/ 0 h 78"/>
                <a:gd name="T10" fmla="*/ 7 w 14"/>
                <a:gd name="T11" fmla="*/ 0 h 78"/>
                <a:gd name="T12" fmla="*/ 14 w 14"/>
                <a:gd name="T13" fmla="*/ 7 h 78"/>
                <a:gd name="T14" fmla="*/ 14 w 14"/>
                <a:gd name="T15" fmla="*/ 71 h 78"/>
                <a:gd name="T16" fmla="*/ 7 w 14"/>
                <a:gd name="T17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78">
                  <a:moveTo>
                    <a:pt x="7" y="78"/>
                  </a:moveTo>
                  <a:cubicBezTo>
                    <a:pt x="7" y="78"/>
                    <a:pt x="7" y="78"/>
                    <a:pt x="7" y="78"/>
                  </a:cubicBezTo>
                  <a:cubicBezTo>
                    <a:pt x="3" y="78"/>
                    <a:pt x="0" y="75"/>
                    <a:pt x="0" y="7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4" y="75"/>
                    <a:pt x="11" y="78"/>
                    <a:pt x="7" y="78"/>
                  </a:cubicBezTo>
                  <a:close/>
                </a:path>
              </a:pathLst>
            </a:custGeom>
            <a:solidFill>
              <a:srgbClr val="CE9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69"/>
            <p:cNvSpPr>
              <a:spLocks/>
            </p:cNvSpPr>
            <p:nvPr/>
          </p:nvSpPr>
          <p:spPr bwMode="auto">
            <a:xfrm>
              <a:off x="5010150" y="3633788"/>
              <a:ext cx="41275" cy="231775"/>
            </a:xfrm>
            <a:custGeom>
              <a:avLst/>
              <a:gdLst>
                <a:gd name="T0" fmla="*/ 7 w 14"/>
                <a:gd name="T1" fmla="*/ 78 h 78"/>
                <a:gd name="T2" fmla="*/ 7 w 14"/>
                <a:gd name="T3" fmla="*/ 78 h 78"/>
                <a:gd name="T4" fmla="*/ 0 w 14"/>
                <a:gd name="T5" fmla="*/ 71 h 78"/>
                <a:gd name="T6" fmla="*/ 0 w 14"/>
                <a:gd name="T7" fmla="*/ 7 h 78"/>
                <a:gd name="T8" fmla="*/ 7 w 14"/>
                <a:gd name="T9" fmla="*/ 0 h 78"/>
                <a:gd name="T10" fmla="*/ 7 w 14"/>
                <a:gd name="T11" fmla="*/ 0 h 78"/>
                <a:gd name="T12" fmla="*/ 14 w 14"/>
                <a:gd name="T13" fmla="*/ 7 h 78"/>
                <a:gd name="T14" fmla="*/ 14 w 14"/>
                <a:gd name="T15" fmla="*/ 71 h 78"/>
                <a:gd name="T16" fmla="*/ 7 w 14"/>
                <a:gd name="T17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78">
                  <a:moveTo>
                    <a:pt x="7" y="78"/>
                  </a:moveTo>
                  <a:cubicBezTo>
                    <a:pt x="7" y="78"/>
                    <a:pt x="7" y="78"/>
                    <a:pt x="7" y="78"/>
                  </a:cubicBezTo>
                  <a:cubicBezTo>
                    <a:pt x="3" y="78"/>
                    <a:pt x="0" y="75"/>
                    <a:pt x="0" y="7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4" y="75"/>
                    <a:pt x="11" y="78"/>
                    <a:pt x="7" y="78"/>
                  </a:cubicBezTo>
                  <a:close/>
                </a:path>
              </a:pathLst>
            </a:custGeom>
            <a:solidFill>
              <a:srgbClr val="CE9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70"/>
            <p:cNvSpPr>
              <a:spLocks/>
            </p:cNvSpPr>
            <p:nvPr/>
          </p:nvSpPr>
          <p:spPr bwMode="auto">
            <a:xfrm>
              <a:off x="4849813" y="3529013"/>
              <a:ext cx="222250" cy="139700"/>
            </a:xfrm>
            <a:custGeom>
              <a:avLst/>
              <a:gdLst>
                <a:gd name="T0" fmla="*/ 73 w 75"/>
                <a:gd name="T1" fmla="*/ 47 h 47"/>
                <a:gd name="T2" fmla="*/ 75 w 75"/>
                <a:gd name="T3" fmla="*/ 36 h 47"/>
                <a:gd name="T4" fmla="*/ 38 w 75"/>
                <a:gd name="T5" fmla="*/ 0 h 47"/>
                <a:gd name="T6" fmla="*/ 0 w 75"/>
                <a:gd name="T7" fmla="*/ 36 h 47"/>
                <a:gd name="T8" fmla="*/ 2 w 75"/>
                <a:gd name="T9" fmla="*/ 47 h 47"/>
                <a:gd name="T10" fmla="*/ 73 w 75"/>
                <a:gd name="T11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47">
                  <a:moveTo>
                    <a:pt x="73" y="47"/>
                  </a:moveTo>
                  <a:cubicBezTo>
                    <a:pt x="75" y="44"/>
                    <a:pt x="75" y="40"/>
                    <a:pt x="75" y="36"/>
                  </a:cubicBezTo>
                  <a:cubicBezTo>
                    <a:pt x="75" y="16"/>
                    <a:pt x="59" y="0"/>
                    <a:pt x="38" y="0"/>
                  </a:cubicBezTo>
                  <a:cubicBezTo>
                    <a:pt x="17" y="0"/>
                    <a:pt x="0" y="16"/>
                    <a:pt x="0" y="36"/>
                  </a:cubicBezTo>
                  <a:cubicBezTo>
                    <a:pt x="0" y="40"/>
                    <a:pt x="1" y="44"/>
                    <a:pt x="2" y="47"/>
                  </a:cubicBezTo>
                  <a:lnTo>
                    <a:pt x="73" y="47"/>
                  </a:lnTo>
                  <a:close/>
                </a:path>
              </a:pathLst>
            </a:custGeom>
            <a:solidFill>
              <a:srgbClr val="6D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71"/>
            <p:cNvSpPr>
              <a:spLocks/>
            </p:cNvSpPr>
            <p:nvPr/>
          </p:nvSpPr>
          <p:spPr bwMode="auto">
            <a:xfrm>
              <a:off x="4849813" y="3579813"/>
              <a:ext cx="222250" cy="88900"/>
            </a:xfrm>
            <a:custGeom>
              <a:avLst/>
              <a:gdLst>
                <a:gd name="T0" fmla="*/ 0 w 75"/>
                <a:gd name="T1" fmla="*/ 19 h 30"/>
                <a:gd name="T2" fmla="*/ 2 w 75"/>
                <a:gd name="T3" fmla="*/ 30 h 30"/>
                <a:gd name="T4" fmla="*/ 73 w 75"/>
                <a:gd name="T5" fmla="*/ 30 h 30"/>
                <a:gd name="T6" fmla="*/ 75 w 75"/>
                <a:gd name="T7" fmla="*/ 19 h 30"/>
                <a:gd name="T8" fmla="*/ 69 w 75"/>
                <a:gd name="T9" fmla="*/ 0 h 30"/>
                <a:gd name="T10" fmla="*/ 6 w 75"/>
                <a:gd name="T11" fmla="*/ 0 h 30"/>
                <a:gd name="T12" fmla="*/ 0 w 75"/>
                <a:gd name="T13" fmla="*/ 1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30">
                  <a:moveTo>
                    <a:pt x="0" y="19"/>
                  </a:moveTo>
                  <a:cubicBezTo>
                    <a:pt x="0" y="23"/>
                    <a:pt x="1" y="27"/>
                    <a:pt x="2" y="30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5" y="27"/>
                    <a:pt x="75" y="23"/>
                    <a:pt x="75" y="19"/>
                  </a:cubicBezTo>
                  <a:cubicBezTo>
                    <a:pt x="75" y="12"/>
                    <a:pt x="73" y="5"/>
                    <a:pt x="69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5"/>
                    <a:pt x="0" y="12"/>
                    <a:pt x="0" y="19"/>
                  </a:cubicBezTo>
                  <a:close/>
                </a:path>
              </a:pathLst>
            </a:custGeom>
            <a:solidFill>
              <a:srgbClr val="FD52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392986" y="188808"/>
            <a:ext cx="1239053" cy="3080925"/>
            <a:chOff x="358775" y="-23813"/>
            <a:chExt cx="1530350" cy="3805239"/>
          </a:xfrm>
        </p:grpSpPr>
        <p:sp>
          <p:nvSpPr>
            <p:cNvPr id="72" name="Rectangle 72"/>
            <p:cNvSpPr>
              <a:spLocks noChangeArrowheads="1"/>
            </p:cNvSpPr>
            <p:nvPr/>
          </p:nvSpPr>
          <p:spPr bwMode="auto">
            <a:xfrm>
              <a:off x="1030288" y="796925"/>
              <a:ext cx="171450" cy="55563"/>
            </a:xfrm>
            <a:prstGeom prst="rect">
              <a:avLst/>
            </a:prstGeom>
            <a:solidFill>
              <a:srgbClr val="CE9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73"/>
            <p:cNvSpPr>
              <a:spLocks/>
            </p:cNvSpPr>
            <p:nvPr/>
          </p:nvSpPr>
          <p:spPr bwMode="auto">
            <a:xfrm>
              <a:off x="1009650" y="3176588"/>
              <a:ext cx="212725" cy="604838"/>
            </a:xfrm>
            <a:custGeom>
              <a:avLst/>
              <a:gdLst>
                <a:gd name="T0" fmla="*/ 51 w 72"/>
                <a:gd name="T1" fmla="*/ 204 h 204"/>
                <a:gd name="T2" fmla="*/ 51 w 72"/>
                <a:gd name="T3" fmla="*/ 73 h 204"/>
                <a:gd name="T4" fmla="*/ 57 w 72"/>
                <a:gd name="T5" fmla="*/ 67 h 204"/>
                <a:gd name="T6" fmla="*/ 58 w 72"/>
                <a:gd name="T7" fmla="*/ 67 h 204"/>
                <a:gd name="T8" fmla="*/ 64 w 72"/>
                <a:gd name="T9" fmla="*/ 73 h 204"/>
                <a:gd name="T10" fmla="*/ 64 w 72"/>
                <a:gd name="T11" fmla="*/ 204 h 204"/>
                <a:gd name="T12" fmla="*/ 72 w 72"/>
                <a:gd name="T13" fmla="*/ 204 h 204"/>
                <a:gd name="T14" fmla="*/ 69 w 72"/>
                <a:gd name="T15" fmla="*/ 38 h 204"/>
                <a:gd name="T16" fmla="*/ 36 w 72"/>
                <a:gd name="T17" fmla="*/ 0 h 204"/>
                <a:gd name="T18" fmla="*/ 2 w 72"/>
                <a:gd name="T19" fmla="*/ 40 h 204"/>
                <a:gd name="T20" fmla="*/ 0 w 72"/>
                <a:gd name="T21" fmla="*/ 203 h 204"/>
                <a:gd name="T22" fmla="*/ 8 w 72"/>
                <a:gd name="T23" fmla="*/ 203 h 204"/>
                <a:gd name="T24" fmla="*/ 8 w 72"/>
                <a:gd name="T25" fmla="*/ 73 h 204"/>
                <a:gd name="T26" fmla="*/ 14 w 72"/>
                <a:gd name="T27" fmla="*/ 67 h 204"/>
                <a:gd name="T28" fmla="*/ 15 w 72"/>
                <a:gd name="T29" fmla="*/ 67 h 204"/>
                <a:gd name="T30" fmla="*/ 21 w 72"/>
                <a:gd name="T31" fmla="*/ 73 h 204"/>
                <a:gd name="T32" fmla="*/ 21 w 72"/>
                <a:gd name="T33" fmla="*/ 203 h 204"/>
                <a:gd name="T34" fmla="*/ 30 w 72"/>
                <a:gd name="T35" fmla="*/ 203 h 204"/>
                <a:gd name="T36" fmla="*/ 30 w 72"/>
                <a:gd name="T37" fmla="*/ 73 h 204"/>
                <a:gd name="T38" fmla="*/ 36 w 72"/>
                <a:gd name="T39" fmla="*/ 67 h 204"/>
                <a:gd name="T40" fmla="*/ 36 w 72"/>
                <a:gd name="T41" fmla="*/ 67 h 204"/>
                <a:gd name="T42" fmla="*/ 42 w 72"/>
                <a:gd name="T43" fmla="*/ 73 h 204"/>
                <a:gd name="T44" fmla="*/ 42 w 72"/>
                <a:gd name="T45" fmla="*/ 203 h 204"/>
                <a:gd name="T46" fmla="*/ 51 w 72"/>
                <a:gd name="T47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2" h="204">
                  <a:moveTo>
                    <a:pt x="51" y="204"/>
                  </a:moveTo>
                  <a:cubicBezTo>
                    <a:pt x="51" y="73"/>
                    <a:pt x="51" y="73"/>
                    <a:pt x="51" y="73"/>
                  </a:cubicBezTo>
                  <a:cubicBezTo>
                    <a:pt x="51" y="70"/>
                    <a:pt x="54" y="67"/>
                    <a:pt x="57" y="67"/>
                  </a:cubicBezTo>
                  <a:cubicBezTo>
                    <a:pt x="58" y="67"/>
                    <a:pt x="58" y="67"/>
                    <a:pt x="58" y="67"/>
                  </a:cubicBezTo>
                  <a:cubicBezTo>
                    <a:pt x="61" y="67"/>
                    <a:pt x="64" y="70"/>
                    <a:pt x="64" y="73"/>
                  </a:cubicBezTo>
                  <a:cubicBezTo>
                    <a:pt x="64" y="204"/>
                    <a:pt x="64" y="204"/>
                    <a:pt x="64" y="204"/>
                  </a:cubicBezTo>
                  <a:cubicBezTo>
                    <a:pt x="72" y="204"/>
                    <a:pt x="72" y="204"/>
                    <a:pt x="72" y="204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8"/>
                    <a:pt x="66" y="0"/>
                    <a:pt x="36" y="0"/>
                  </a:cubicBezTo>
                  <a:cubicBezTo>
                    <a:pt x="6" y="0"/>
                    <a:pt x="2" y="40"/>
                    <a:pt x="2" y="40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8" y="203"/>
                    <a:pt x="8" y="203"/>
                    <a:pt x="8" y="203"/>
                  </a:cubicBezTo>
                  <a:cubicBezTo>
                    <a:pt x="8" y="73"/>
                    <a:pt x="8" y="73"/>
                    <a:pt x="8" y="73"/>
                  </a:cubicBezTo>
                  <a:cubicBezTo>
                    <a:pt x="8" y="70"/>
                    <a:pt x="11" y="67"/>
                    <a:pt x="14" y="67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8" y="67"/>
                    <a:pt x="21" y="70"/>
                    <a:pt x="21" y="73"/>
                  </a:cubicBezTo>
                  <a:cubicBezTo>
                    <a:pt x="21" y="203"/>
                    <a:pt x="21" y="203"/>
                    <a:pt x="21" y="203"/>
                  </a:cubicBezTo>
                  <a:cubicBezTo>
                    <a:pt x="30" y="203"/>
                    <a:pt x="30" y="203"/>
                    <a:pt x="30" y="203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30" y="70"/>
                    <a:pt x="32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40" y="67"/>
                    <a:pt x="42" y="70"/>
                    <a:pt x="42" y="73"/>
                  </a:cubicBezTo>
                  <a:cubicBezTo>
                    <a:pt x="42" y="203"/>
                    <a:pt x="42" y="203"/>
                    <a:pt x="42" y="203"/>
                  </a:cubicBezTo>
                  <a:lnTo>
                    <a:pt x="51" y="204"/>
                  </a:lnTo>
                  <a:close/>
                </a:path>
              </a:pathLst>
            </a:custGeom>
            <a:solidFill>
              <a:srgbClr val="CE9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Rectangle 74"/>
            <p:cNvSpPr>
              <a:spLocks noChangeArrowheads="1"/>
            </p:cNvSpPr>
            <p:nvPr/>
          </p:nvSpPr>
          <p:spPr bwMode="auto">
            <a:xfrm>
              <a:off x="1098550" y="-23813"/>
              <a:ext cx="41275" cy="3214688"/>
            </a:xfrm>
            <a:prstGeom prst="rect">
              <a:avLst/>
            </a:prstGeom>
            <a:gradFill>
              <a:gsLst>
                <a:gs pos="50400">
                  <a:srgbClr val="FECA61"/>
                </a:gs>
                <a:gs pos="0">
                  <a:srgbClr val="FECA61"/>
                </a:gs>
                <a:gs pos="100000">
                  <a:srgbClr val="F9E58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75"/>
            <p:cNvSpPr>
              <a:spLocks/>
            </p:cNvSpPr>
            <p:nvPr/>
          </p:nvSpPr>
          <p:spPr bwMode="auto">
            <a:xfrm>
              <a:off x="358775" y="1030287"/>
              <a:ext cx="1530350" cy="1233488"/>
            </a:xfrm>
            <a:custGeom>
              <a:avLst/>
              <a:gdLst>
                <a:gd name="T0" fmla="*/ 382 w 515"/>
                <a:gd name="T1" fmla="*/ 1 h 415"/>
                <a:gd name="T2" fmla="*/ 382 w 515"/>
                <a:gd name="T3" fmla="*/ 0 h 415"/>
                <a:gd name="T4" fmla="*/ 135 w 515"/>
                <a:gd name="T5" fmla="*/ 0 h 415"/>
                <a:gd name="T6" fmla="*/ 0 w 515"/>
                <a:gd name="T7" fmla="*/ 208 h 415"/>
                <a:gd name="T8" fmla="*/ 163 w 515"/>
                <a:gd name="T9" fmla="*/ 414 h 415"/>
                <a:gd name="T10" fmla="*/ 165 w 515"/>
                <a:gd name="T11" fmla="*/ 414 h 415"/>
                <a:gd name="T12" fmla="*/ 349 w 515"/>
                <a:gd name="T13" fmla="*/ 415 h 415"/>
                <a:gd name="T14" fmla="*/ 350 w 515"/>
                <a:gd name="T15" fmla="*/ 414 h 415"/>
                <a:gd name="T16" fmla="*/ 352 w 515"/>
                <a:gd name="T17" fmla="*/ 414 h 415"/>
                <a:gd name="T18" fmla="*/ 515 w 515"/>
                <a:gd name="T19" fmla="*/ 208 h 415"/>
                <a:gd name="T20" fmla="*/ 382 w 515"/>
                <a:gd name="T21" fmla="*/ 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5" h="415">
                  <a:moveTo>
                    <a:pt x="382" y="1"/>
                  </a:moveTo>
                  <a:cubicBezTo>
                    <a:pt x="382" y="0"/>
                    <a:pt x="382" y="0"/>
                    <a:pt x="382" y="0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35" y="0"/>
                    <a:pt x="0" y="53"/>
                    <a:pt x="0" y="208"/>
                  </a:cubicBezTo>
                  <a:cubicBezTo>
                    <a:pt x="0" y="363"/>
                    <a:pt x="128" y="405"/>
                    <a:pt x="163" y="414"/>
                  </a:cubicBezTo>
                  <a:cubicBezTo>
                    <a:pt x="164" y="414"/>
                    <a:pt x="165" y="414"/>
                    <a:pt x="165" y="414"/>
                  </a:cubicBezTo>
                  <a:cubicBezTo>
                    <a:pt x="349" y="415"/>
                    <a:pt x="349" y="415"/>
                    <a:pt x="349" y="415"/>
                  </a:cubicBezTo>
                  <a:cubicBezTo>
                    <a:pt x="350" y="414"/>
                    <a:pt x="350" y="414"/>
                    <a:pt x="350" y="414"/>
                  </a:cubicBezTo>
                  <a:cubicBezTo>
                    <a:pt x="350" y="414"/>
                    <a:pt x="351" y="414"/>
                    <a:pt x="352" y="414"/>
                  </a:cubicBezTo>
                  <a:cubicBezTo>
                    <a:pt x="386" y="405"/>
                    <a:pt x="515" y="363"/>
                    <a:pt x="515" y="208"/>
                  </a:cubicBezTo>
                  <a:cubicBezTo>
                    <a:pt x="515" y="63"/>
                    <a:pt x="397" y="8"/>
                    <a:pt x="382" y="1"/>
                  </a:cubicBezTo>
                  <a:close/>
                </a:path>
              </a:pathLst>
            </a:custGeom>
            <a:solidFill>
              <a:srgbClr val="FD52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76"/>
            <p:cNvSpPr>
              <a:spLocks/>
            </p:cNvSpPr>
            <p:nvPr/>
          </p:nvSpPr>
          <p:spPr bwMode="auto">
            <a:xfrm>
              <a:off x="557213" y="1025525"/>
              <a:ext cx="350838" cy="1238250"/>
            </a:xfrm>
            <a:custGeom>
              <a:avLst/>
              <a:gdLst>
                <a:gd name="T0" fmla="*/ 100 w 118"/>
                <a:gd name="T1" fmla="*/ 0 h 417"/>
                <a:gd name="T2" fmla="*/ 6 w 118"/>
                <a:gd name="T3" fmla="*/ 218 h 417"/>
                <a:gd name="T4" fmla="*/ 106 w 118"/>
                <a:gd name="T5" fmla="*/ 417 h 417"/>
                <a:gd name="T6" fmla="*/ 118 w 118"/>
                <a:gd name="T7" fmla="*/ 417 h 417"/>
                <a:gd name="T8" fmla="*/ 29 w 118"/>
                <a:gd name="T9" fmla="*/ 216 h 417"/>
                <a:gd name="T10" fmla="*/ 115 w 118"/>
                <a:gd name="T11" fmla="*/ 3 h 417"/>
                <a:gd name="T12" fmla="*/ 100 w 118"/>
                <a:gd name="T13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" h="417">
                  <a:moveTo>
                    <a:pt x="100" y="0"/>
                  </a:moveTo>
                  <a:cubicBezTo>
                    <a:pt x="100" y="0"/>
                    <a:pt x="0" y="86"/>
                    <a:pt x="6" y="218"/>
                  </a:cubicBezTo>
                  <a:cubicBezTo>
                    <a:pt x="12" y="350"/>
                    <a:pt x="106" y="417"/>
                    <a:pt x="106" y="417"/>
                  </a:cubicBezTo>
                  <a:cubicBezTo>
                    <a:pt x="118" y="417"/>
                    <a:pt x="118" y="417"/>
                    <a:pt x="118" y="417"/>
                  </a:cubicBezTo>
                  <a:cubicBezTo>
                    <a:pt x="118" y="417"/>
                    <a:pt x="29" y="337"/>
                    <a:pt x="29" y="216"/>
                  </a:cubicBezTo>
                  <a:cubicBezTo>
                    <a:pt x="29" y="95"/>
                    <a:pt x="115" y="3"/>
                    <a:pt x="115" y="3"/>
                  </a:cubicBezTo>
                  <a:lnTo>
                    <a:pt x="100" y="0"/>
                  </a:lnTo>
                  <a:close/>
                </a:path>
              </a:pathLst>
            </a:custGeom>
            <a:solidFill>
              <a:srgbClr val="DF1C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77"/>
            <p:cNvSpPr>
              <a:spLocks/>
            </p:cNvSpPr>
            <p:nvPr/>
          </p:nvSpPr>
          <p:spPr bwMode="auto">
            <a:xfrm>
              <a:off x="896938" y="1012825"/>
              <a:ext cx="168275" cy="1254125"/>
            </a:xfrm>
            <a:custGeom>
              <a:avLst/>
              <a:gdLst>
                <a:gd name="T0" fmla="*/ 46 w 57"/>
                <a:gd name="T1" fmla="*/ 0 h 422"/>
                <a:gd name="T2" fmla="*/ 3 w 57"/>
                <a:gd name="T3" fmla="*/ 207 h 422"/>
                <a:gd name="T4" fmla="*/ 45 w 57"/>
                <a:gd name="T5" fmla="*/ 422 h 422"/>
                <a:gd name="T6" fmla="*/ 56 w 57"/>
                <a:gd name="T7" fmla="*/ 422 h 422"/>
                <a:gd name="T8" fmla="*/ 23 w 57"/>
                <a:gd name="T9" fmla="*/ 208 h 422"/>
                <a:gd name="T10" fmla="*/ 57 w 57"/>
                <a:gd name="T11" fmla="*/ 6 h 422"/>
                <a:gd name="T12" fmla="*/ 46 w 57"/>
                <a:gd name="T13" fmla="*/ 0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422">
                  <a:moveTo>
                    <a:pt x="46" y="0"/>
                  </a:moveTo>
                  <a:cubicBezTo>
                    <a:pt x="46" y="0"/>
                    <a:pt x="6" y="55"/>
                    <a:pt x="3" y="207"/>
                  </a:cubicBezTo>
                  <a:cubicBezTo>
                    <a:pt x="0" y="359"/>
                    <a:pt x="45" y="422"/>
                    <a:pt x="45" y="422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6" y="422"/>
                    <a:pt x="23" y="345"/>
                    <a:pt x="23" y="208"/>
                  </a:cubicBezTo>
                  <a:cubicBezTo>
                    <a:pt x="23" y="71"/>
                    <a:pt x="57" y="6"/>
                    <a:pt x="57" y="6"/>
                  </a:cubicBezTo>
                  <a:lnTo>
                    <a:pt x="46" y="0"/>
                  </a:lnTo>
                  <a:close/>
                </a:path>
              </a:pathLst>
            </a:custGeom>
            <a:solidFill>
              <a:srgbClr val="DF1C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78"/>
            <p:cNvSpPr>
              <a:spLocks/>
            </p:cNvSpPr>
            <p:nvPr/>
          </p:nvSpPr>
          <p:spPr bwMode="auto">
            <a:xfrm>
              <a:off x="1330325" y="1025525"/>
              <a:ext cx="350838" cy="1238250"/>
            </a:xfrm>
            <a:custGeom>
              <a:avLst/>
              <a:gdLst>
                <a:gd name="T0" fmla="*/ 19 w 118"/>
                <a:gd name="T1" fmla="*/ 0 h 417"/>
                <a:gd name="T2" fmla="*/ 112 w 118"/>
                <a:gd name="T3" fmla="*/ 218 h 417"/>
                <a:gd name="T4" fmla="*/ 13 w 118"/>
                <a:gd name="T5" fmla="*/ 417 h 417"/>
                <a:gd name="T6" fmla="*/ 0 w 118"/>
                <a:gd name="T7" fmla="*/ 417 h 417"/>
                <a:gd name="T8" fmla="*/ 90 w 118"/>
                <a:gd name="T9" fmla="*/ 216 h 417"/>
                <a:gd name="T10" fmla="*/ 4 w 118"/>
                <a:gd name="T11" fmla="*/ 3 h 417"/>
                <a:gd name="T12" fmla="*/ 19 w 118"/>
                <a:gd name="T13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" h="417">
                  <a:moveTo>
                    <a:pt x="19" y="0"/>
                  </a:moveTo>
                  <a:cubicBezTo>
                    <a:pt x="19" y="0"/>
                    <a:pt x="118" y="86"/>
                    <a:pt x="112" y="218"/>
                  </a:cubicBezTo>
                  <a:cubicBezTo>
                    <a:pt x="107" y="350"/>
                    <a:pt x="13" y="417"/>
                    <a:pt x="13" y="417"/>
                  </a:cubicBezTo>
                  <a:cubicBezTo>
                    <a:pt x="0" y="417"/>
                    <a:pt x="0" y="417"/>
                    <a:pt x="0" y="417"/>
                  </a:cubicBezTo>
                  <a:cubicBezTo>
                    <a:pt x="0" y="417"/>
                    <a:pt x="90" y="337"/>
                    <a:pt x="90" y="216"/>
                  </a:cubicBezTo>
                  <a:cubicBezTo>
                    <a:pt x="90" y="95"/>
                    <a:pt x="4" y="3"/>
                    <a:pt x="4" y="3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rgbClr val="DF1C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79"/>
            <p:cNvSpPr>
              <a:spLocks/>
            </p:cNvSpPr>
            <p:nvPr/>
          </p:nvSpPr>
          <p:spPr bwMode="auto">
            <a:xfrm>
              <a:off x="1174750" y="1012825"/>
              <a:ext cx="169863" cy="1254125"/>
            </a:xfrm>
            <a:custGeom>
              <a:avLst/>
              <a:gdLst>
                <a:gd name="T0" fmla="*/ 10 w 57"/>
                <a:gd name="T1" fmla="*/ 0 h 422"/>
                <a:gd name="T2" fmla="*/ 54 w 57"/>
                <a:gd name="T3" fmla="*/ 207 h 422"/>
                <a:gd name="T4" fmla="*/ 11 w 57"/>
                <a:gd name="T5" fmla="*/ 422 h 422"/>
                <a:gd name="T6" fmla="*/ 1 w 57"/>
                <a:gd name="T7" fmla="*/ 422 h 422"/>
                <a:gd name="T8" fmla="*/ 34 w 57"/>
                <a:gd name="T9" fmla="*/ 208 h 422"/>
                <a:gd name="T10" fmla="*/ 0 w 57"/>
                <a:gd name="T11" fmla="*/ 6 h 422"/>
                <a:gd name="T12" fmla="*/ 10 w 57"/>
                <a:gd name="T13" fmla="*/ 0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422">
                  <a:moveTo>
                    <a:pt x="10" y="0"/>
                  </a:moveTo>
                  <a:cubicBezTo>
                    <a:pt x="10" y="0"/>
                    <a:pt x="51" y="55"/>
                    <a:pt x="54" y="207"/>
                  </a:cubicBezTo>
                  <a:cubicBezTo>
                    <a:pt x="57" y="359"/>
                    <a:pt x="11" y="422"/>
                    <a:pt x="11" y="422"/>
                  </a:cubicBezTo>
                  <a:cubicBezTo>
                    <a:pt x="1" y="422"/>
                    <a:pt x="1" y="422"/>
                    <a:pt x="1" y="422"/>
                  </a:cubicBezTo>
                  <a:cubicBezTo>
                    <a:pt x="1" y="422"/>
                    <a:pt x="34" y="345"/>
                    <a:pt x="34" y="208"/>
                  </a:cubicBezTo>
                  <a:cubicBezTo>
                    <a:pt x="34" y="71"/>
                    <a:pt x="0" y="6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DF1C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Rectangle 80"/>
            <p:cNvSpPr>
              <a:spLocks noChangeArrowheads="1"/>
            </p:cNvSpPr>
            <p:nvPr/>
          </p:nvSpPr>
          <p:spPr bwMode="auto">
            <a:xfrm>
              <a:off x="736600" y="2216150"/>
              <a:ext cx="762000" cy="128588"/>
            </a:xfrm>
            <a:prstGeom prst="rect">
              <a:avLst/>
            </a:prstGeom>
            <a:solidFill>
              <a:srgbClr val="CE9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81"/>
            <p:cNvSpPr>
              <a:spLocks/>
            </p:cNvSpPr>
            <p:nvPr/>
          </p:nvSpPr>
          <p:spPr bwMode="auto">
            <a:xfrm>
              <a:off x="1014413" y="3176588"/>
              <a:ext cx="200025" cy="120650"/>
            </a:xfrm>
            <a:custGeom>
              <a:avLst/>
              <a:gdLst>
                <a:gd name="T0" fmla="*/ 67 w 67"/>
                <a:gd name="T1" fmla="*/ 41 h 41"/>
                <a:gd name="T2" fmla="*/ 67 w 67"/>
                <a:gd name="T3" fmla="*/ 38 h 41"/>
                <a:gd name="T4" fmla="*/ 34 w 67"/>
                <a:gd name="T5" fmla="*/ 0 h 41"/>
                <a:gd name="T6" fmla="*/ 0 w 67"/>
                <a:gd name="T7" fmla="*/ 40 h 41"/>
                <a:gd name="T8" fmla="*/ 0 w 67"/>
                <a:gd name="T9" fmla="*/ 41 h 41"/>
                <a:gd name="T10" fmla="*/ 67 w 67"/>
                <a:gd name="T11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41">
                  <a:moveTo>
                    <a:pt x="67" y="41"/>
                  </a:moveTo>
                  <a:cubicBezTo>
                    <a:pt x="67" y="38"/>
                    <a:pt x="67" y="38"/>
                    <a:pt x="67" y="38"/>
                  </a:cubicBezTo>
                  <a:cubicBezTo>
                    <a:pt x="67" y="38"/>
                    <a:pt x="64" y="0"/>
                    <a:pt x="34" y="0"/>
                  </a:cubicBezTo>
                  <a:cubicBezTo>
                    <a:pt x="4" y="0"/>
                    <a:pt x="0" y="40"/>
                    <a:pt x="0" y="40"/>
                  </a:cubicBezTo>
                  <a:cubicBezTo>
                    <a:pt x="0" y="41"/>
                    <a:pt x="0" y="41"/>
                    <a:pt x="0" y="41"/>
                  </a:cubicBezTo>
                  <a:lnTo>
                    <a:pt x="67" y="41"/>
                  </a:lnTo>
                  <a:close/>
                </a:path>
              </a:pathLst>
            </a:custGeom>
            <a:solidFill>
              <a:srgbClr val="6D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Rectangle 82"/>
            <p:cNvSpPr>
              <a:spLocks noChangeArrowheads="1"/>
            </p:cNvSpPr>
            <p:nvPr/>
          </p:nvSpPr>
          <p:spPr bwMode="auto">
            <a:xfrm>
              <a:off x="736600" y="914400"/>
              <a:ext cx="762000" cy="128588"/>
            </a:xfrm>
            <a:prstGeom prst="rect">
              <a:avLst/>
            </a:prstGeom>
            <a:solidFill>
              <a:srgbClr val="CE9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Oval 83"/>
            <p:cNvSpPr>
              <a:spLocks noChangeArrowheads="1"/>
            </p:cNvSpPr>
            <p:nvPr/>
          </p:nvSpPr>
          <p:spPr bwMode="auto">
            <a:xfrm>
              <a:off x="1057275" y="2971800"/>
              <a:ext cx="130175" cy="130175"/>
            </a:xfrm>
            <a:prstGeom prst="ellipse">
              <a:avLst/>
            </a:prstGeom>
            <a:solidFill>
              <a:srgbClr val="FD3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Oval 84"/>
            <p:cNvSpPr>
              <a:spLocks noChangeArrowheads="1"/>
            </p:cNvSpPr>
            <p:nvPr/>
          </p:nvSpPr>
          <p:spPr bwMode="auto">
            <a:xfrm>
              <a:off x="1057275" y="2781300"/>
              <a:ext cx="130175" cy="130175"/>
            </a:xfrm>
            <a:prstGeom prst="ellipse">
              <a:avLst/>
            </a:prstGeom>
            <a:solidFill>
              <a:srgbClr val="6D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Oval 85"/>
            <p:cNvSpPr>
              <a:spLocks noChangeArrowheads="1"/>
            </p:cNvSpPr>
            <p:nvPr/>
          </p:nvSpPr>
          <p:spPr bwMode="auto">
            <a:xfrm>
              <a:off x="1057275" y="2400300"/>
              <a:ext cx="130175" cy="131763"/>
            </a:xfrm>
            <a:prstGeom prst="ellipse">
              <a:avLst/>
            </a:prstGeom>
            <a:solidFill>
              <a:srgbClr val="FD3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Oval 86"/>
            <p:cNvSpPr>
              <a:spLocks noChangeArrowheads="1"/>
            </p:cNvSpPr>
            <p:nvPr/>
          </p:nvSpPr>
          <p:spPr bwMode="auto">
            <a:xfrm>
              <a:off x="1057275" y="522287"/>
              <a:ext cx="130175" cy="131763"/>
            </a:xfrm>
            <a:prstGeom prst="ellipse">
              <a:avLst/>
            </a:prstGeom>
            <a:solidFill>
              <a:srgbClr val="CE9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Rectangle 87"/>
            <p:cNvSpPr>
              <a:spLocks noChangeArrowheads="1"/>
            </p:cNvSpPr>
            <p:nvPr/>
          </p:nvSpPr>
          <p:spPr bwMode="auto">
            <a:xfrm>
              <a:off x="941388" y="852487"/>
              <a:ext cx="349250" cy="61913"/>
            </a:xfrm>
            <a:prstGeom prst="rect">
              <a:avLst/>
            </a:prstGeom>
            <a:solidFill>
              <a:srgbClr val="DCB6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9775307" y="199160"/>
            <a:ext cx="932558" cy="2260818"/>
            <a:chOff x="3014663" y="-23813"/>
            <a:chExt cx="1279525" cy="3101976"/>
          </a:xfrm>
        </p:grpSpPr>
        <p:sp>
          <p:nvSpPr>
            <p:cNvPr id="89" name="Rectangle 88"/>
            <p:cNvSpPr>
              <a:spLocks noChangeArrowheads="1"/>
            </p:cNvSpPr>
            <p:nvPr/>
          </p:nvSpPr>
          <p:spPr bwMode="auto">
            <a:xfrm>
              <a:off x="3575050" y="654050"/>
              <a:ext cx="146050" cy="44450"/>
            </a:xfrm>
            <a:prstGeom prst="rect">
              <a:avLst/>
            </a:prstGeom>
            <a:solidFill>
              <a:srgbClr val="CE9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89"/>
            <p:cNvSpPr>
              <a:spLocks/>
            </p:cNvSpPr>
            <p:nvPr/>
          </p:nvSpPr>
          <p:spPr bwMode="auto">
            <a:xfrm>
              <a:off x="3557588" y="2751138"/>
              <a:ext cx="177800" cy="327025"/>
            </a:xfrm>
            <a:custGeom>
              <a:avLst/>
              <a:gdLst>
                <a:gd name="T0" fmla="*/ 43 w 60"/>
                <a:gd name="T1" fmla="*/ 110 h 110"/>
                <a:gd name="T2" fmla="*/ 43 w 60"/>
                <a:gd name="T3" fmla="*/ 61 h 110"/>
                <a:gd name="T4" fmla="*/ 48 w 60"/>
                <a:gd name="T5" fmla="*/ 55 h 110"/>
                <a:gd name="T6" fmla="*/ 49 w 60"/>
                <a:gd name="T7" fmla="*/ 55 h 110"/>
                <a:gd name="T8" fmla="*/ 54 w 60"/>
                <a:gd name="T9" fmla="*/ 61 h 110"/>
                <a:gd name="T10" fmla="*/ 54 w 60"/>
                <a:gd name="T11" fmla="*/ 110 h 110"/>
                <a:gd name="T12" fmla="*/ 60 w 60"/>
                <a:gd name="T13" fmla="*/ 110 h 110"/>
                <a:gd name="T14" fmla="*/ 58 w 60"/>
                <a:gd name="T15" fmla="*/ 31 h 110"/>
                <a:gd name="T16" fmla="*/ 30 w 60"/>
                <a:gd name="T17" fmla="*/ 0 h 110"/>
                <a:gd name="T18" fmla="*/ 2 w 60"/>
                <a:gd name="T19" fmla="*/ 33 h 110"/>
                <a:gd name="T20" fmla="*/ 0 w 60"/>
                <a:gd name="T21" fmla="*/ 109 h 110"/>
                <a:gd name="T22" fmla="*/ 7 w 60"/>
                <a:gd name="T23" fmla="*/ 109 h 110"/>
                <a:gd name="T24" fmla="*/ 7 w 60"/>
                <a:gd name="T25" fmla="*/ 61 h 110"/>
                <a:gd name="T26" fmla="*/ 12 w 60"/>
                <a:gd name="T27" fmla="*/ 55 h 110"/>
                <a:gd name="T28" fmla="*/ 13 w 60"/>
                <a:gd name="T29" fmla="*/ 55 h 110"/>
                <a:gd name="T30" fmla="*/ 18 w 60"/>
                <a:gd name="T31" fmla="*/ 61 h 110"/>
                <a:gd name="T32" fmla="*/ 18 w 60"/>
                <a:gd name="T33" fmla="*/ 109 h 110"/>
                <a:gd name="T34" fmla="*/ 25 w 60"/>
                <a:gd name="T35" fmla="*/ 109 h 110"/>
                <a:gd name="T36" fmla="*/ 25 w 60"/>
                <a:gd name="T37" fmla="*/ 61 h 110"/>
                <a:gd name="T38" fmla="*/ 30 w 60"/>
                <a:gd name="T39" fmla="*/ 55 h 110"/>
                <a:gd name="T40" fmla="*/ 31 w 60"/>
                <a:gd name="T41" fmla="*/ 55 h 110"/>
                <a:gd name="T42" fmla="*/ 36 w 60"/>
                <a:gd name="T43" fmla="*/ 61 h 110"/>
                <a:gd name="T44" fmla="*/ 36 w 60"/>
                <a:gd name="T45" fmla="*/ 110 h 110"/>
                <a:gd name="T46" fmla="*/ 43 w 60"/>
                <a:gd name="T47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0" h="110">
                  <a:moveTo>
                    <a:pt x="43" y="110"/>
                  </a:moveTo>
                  <a:cubicBezTo>
                    <a:pt x="43" y="61"/>
                    <a:pt x="43" y="61"/>
                    <a:pt x="43" y="61"/>
                  </a:cubicBezTo>
                  <a:cubicBezTo>
                    <a:pt x="43" y="58"/>
                    <a:pt x="45" y="55"/>
                    <a:pt x="48" y="55"/>
                  </a:cubicBezTo>
                  <a:cubicBezTo>
                    <a:pt x="49" y="55"/>
                    <a:pt x="49" y="55"/>
                    <a:pt x="49" y="55"/>
                  </a:cubicBezTo>
                  <a:cubicBezTo>
                    <a:pt x="51" y="55"/>
                    <a:pt x="54" y="58"/>
                    <a:pt x="54" y="61"/>
                  </a:cubicBezTo>
                  <a:cubicBezTo>
                    <a:pt x="54" y="110"/>
                    <a:pt x="54" y="110"/>
                    <a:pt x="54" y="110"/>
                  </a:cubicBezTo>
                  <a:cubicBezTo>
                    <a:pt x="60" y="110"/>
                    <a:pt x="60" y="110"/>
                    <a:pt x="60" y="110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6" y="0"/>
                    <a:pt x="30" y="0"/>
                  </a:cubicBezTo>
                  <a:cubicBezTo>
                    <a:pt x="5" y="0"/>
                    <a:pt x="2" y="33"/>
                    <a:pt x="2" y="33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7" y="109"/>
                    <a:pt x="7" y="109"/>
                    <a:pt x="7" y="109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7" y="58"/>
                    <a:pt x="9" y="55"/>
                    <a:pt x="12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5" y="55"/>
                    <a:pt x="18" y="58"/>
                    <a:pt x="18" y="61"/>
                  </a:cubicBezTo>
                  <a:cubicBezTo>
                    <a:pt x="18" y="109"/>
                    <a:pt x="18" y="109"/>
                    <a:pt x="18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25" y="58"/>
                    <a:pt x="27" y="55"/>
                    <a:pt x="30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3" y="55"/>
                    <a:pt x="36" y="58"/>
                    <a:pt x="36" y="61"/>
                  </a:cubicBezTo>
                  <a:cubicBezTo>
                    <a:pt x="36" y="110"/>
                    <a:pt x="36" y="110"/>
                    <a:pt x="36" y="110"/>
                  </a:cubicBezTo>
                  <a:lnTo>
                    <a:pt x="43" y="110"/>
                  </a:lnTo>
                  <a:close/>
                </a:path>
              </a:pathLst>
            </a:custGeom>
            <a:solidFill>
              <a:srgbClr val="6D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Rectangle 90"/>
            <p:cNvSpPr>
              <a:spLocks noChangeArrowheads="1"/>
            </p:cNvSpPr>
            <p:nvPr/>
          </p:nvSpPr>
          <p:spPr bwMode="auto">
            <a:xfrm>
              <a:off x="3632200" y="-23813"/>
              <a:ext cx="34925" cy="2787651"/>
            </a:xfrm>
            <a:prstGeom prst="rect">
              <a:avLst/>
            </a:prstGeom>
            <a:gradFill>
              <a:gsLst>
                <a:gs pos="50400">
                  <a:srgbClr val="FECA61"/>
                </a:gs>
                <a:gs pos="0">
                  <a:srgbClr val="FECA61"/>
                </a:gs>
                <a:gs pos="100000">
                  <a:srgbClr val="F9E58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91"/>
            <p:cNvSpPr>
              <a:spLocks/>
            </p:cNvSpPr>
            <p:nvPr/>
          </p:nvSpPr>
          <p:spPr bwMode="auto">
            <a:xfrm>
              <a:off x="3014663" y="849312"/>
              <a:ext cx="1279525" cy="1031875"/>
            </a:xfrm>
            <a:custGeom>
              <a:avLst/>
              <a:gdLst>
                <a:gd name="T0" fmla="*/ 319 w 431"/>
                <a:gd name="T1" fmla="*/ 1 h 347"/>
                <a:gd name="T2" fmla="*/ 319 w 431"/>
                <a:gd name="T3" fmla="*/ 0 h 347"/>
                <a:gd name="T4" fmla="*/ 113 w 431"/>
                <a:gd name="T5" fmla="*/ 0 h 347"/>
                <a:gd name="T6" fmla="*/ 0 w 431"/>
                <a:gd name="T7" fmla="*/ 174 h 347"/>
                <a:gd name="T8" fmla="*/ 137 w 431"/>
                <a:gd name="T9" fmla="*/ 346 h 347"/>
                <a:gd name="T10" fmla="*/ 138 w 431"/>
                <a:gd name="T11" fmla="*/ 346 h 347"/>
                <a:gd name="T12" fmla="*/ 292 w 431"/>
                <a:gd name="T13" fmla="*/ 347 h 347"/>
                <a:gd name="T14" fmla="*/ 292 w 431"/>
                <a:gd name="T15" fmla="*/ 346 h 347"/>
                <a:gd name="T16" fmla="*/ 294 w 431"/>
                <a:gd name="T17" fmla="*/ 346 h 347"/>
                <a:gd name="T18" fmla="*/ 431 w 431"/>
                <a:gd name="T19" fmla="*/ 174 h 347"/>
                <a:gd name="T20" fmla="*/ 319 w 431"/>
                <a:gd name="T21" fmla="*/ 1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1" h="347">
                  <a:moveTo>
                    <a:pt x="319" y="1"/>
                  </a:moveTo>
                  <a:cubicBezTo>
                    <a:pt x="319" y="0"/>
                    <a:pt x="319" y="0"/>
                    <a:pt x="319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0" y="44"/>
                    <a:pt x="0" y="174"/>
                  </a:cubicBezTo>
                  <a:cubicBezTo>
                    <a:pt x="0" y="303"/>
                    <a:pt x="108" y="338"/>
                    <a:pt x="137" y="346"/>
                  </a:cubicBezTo>
                  <a:cubicBezTo>
                    <a:pt x="137" y="346"/>
                    <a:pt x="138" y="346"/>
                    <a:pt x="138" y="346"/>
                  </a:cubicBezTo>
                  <a:cubicBezTo>
                    <a:pt x="292" y="347"/>
                    <a:pt x="292" y="347"/>
                    <a:pt x="292" y="347"/>
                  </a:cubicBezTo>
                  <a:cubicBezTo>
                    <a:pt x="292" y="346"/>
                    <a:pt x="292" y="346"/>
                    <a:pt x="292" y="346"/>
                  </a:cubicBezTo>
                  <a:cubicBezTo>
                    <a:pt x="293" y="346"/>
                    <a:pt x="293" y="346"/>
                    <a:pt x="294" y="346"/>
                  </a:cubicBezTo>
                  <a:cubicBezTo>
                    <a:pt x="323" y="338"/>
                    <a:pt x="431" y="303"/>
                    <a:pt x="431" y="174"/>
                  </a:cubicBezTo>
                  <a:cubicBezTo>
                    <a:pt x="431" y="53"/>
                    <a:pt x="332" y="6"/>
                    <a:pt x="319" y="1"/>
                  </a:cubicBezTo>
                  <a:close/>
                </a:path>
              </a:pathLst>
            </a:custGeom>
            <a:solidFill>
              <a:srgbClr val="FD52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 92"/>
            <p:cNvSpPr>
              <a:spLocks/>
            </p:cNvSpPr>
            <p:nvPr/>
          </p:nvSpPr>
          <p:spPr bwMode="auto">
            <a:xfrm>
              <a:off x="3179763" y="844550"/>
              <a:ext cx="295275" cy="1033463"/>
            </a:xfrm>
            <a:custGeom>
              <a:avLst/>
              <a:gdLst>
                <a:gd name="T0" fmla="*/ 84 w 99"/>
                <a:gd name="T1" fmla="*/ 0 h 348"/>
                <a:gd name="T2" fmla="*/ 5 w 99"/>
                <a:gd name="T3" fmla="*/ 182 h 348"/>
                <a:gd name="T4" fmla="*/ 89 w 99"/>
                <a:gd name="T5" fmla="*/ 348 h 348"/>
                <a:gd name="T6" fmla="*/ 99 w 99"/>
                <a:gd name="T7" fmla="*/ 348 h 348"/>
                <a:gd name="T8" fmla="*/ 24 w 99"/>
                <a:gd name="T9" fmla="*/ 181 h 348"/>
                <a:gd name="T10" fmla="*/ 96 w 99"/>
                <a:gd name="T11" fmla="*/ 3 h 348"/>
                <a:gd name="T12" fmla="*/ 84 w 99"/>
                <a:gd name="T13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" h="348">
                  <a:moveTo>
                    <a:pt x="84" y="0"/>
                  </a:moveTo>
                  <a:cubicBezTo>
                    <a:pt x="84" y="0"/>
                    <a:pt x="0" y="72"/>
                    <a:pt x="5" y="182"/>
                  </a:cubicBezTo>
                  <a:cubicBezTo>
                    <a:pt x="10" y="293"/>
                    <a:pt x="89" y="348"/>
                    <a:pt x="89" y="348"/>
                  </a:cubicBezTo>
                  <a:cubicBezTo>
                    <a:pt x="99" y="348"/>
                    <a:pt x="99" y="348"/>
                    <a:pt x="99" y="348"/>
                  </a:cubicBezTo>
                  <a:cubicBezTo>
                    <a:pt x="99" y="348"/>
                    <a:pt x="24" y="282"/>
                    <a:pt x="24" y="181"/>
                  </a:cubicBezTo>
                  <a:cubicBezTo>
                    <a:pt x="24" y="80"/>
                    <a:pt x="96" y="3"/>
                    <a:pt x="96" y="3"/>
                  </a:cubicBezTo>
                  <a:lnTo>
                    <a:pt x="84" y="0"/>
                  </a:lnTo>
                  <a:close/>
                </a:path>
              </a:pathLst>
            </a:custGeom>
            <a:solidFill>
              <a:srgbClr val="DF1C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93"/>
            <p:cNvSpPr>
              <a:spLocks/>
            </p:cNvSpPr>
            <p:nvPr/>
          </p:nvSpPr>
          <p:spPr bwMode="auto">
            <a:xfrm>
              <a:off x="3462338" y="835025"/>
              <a:ext cx="142875" cy="1049338"/>
            </a:xfrm>
            <a:custGeom>
              <a:avLst/>
              <a:gdLst>
                <a:gd name="T0" fmla="*/ 39 w 48"/>
                <a:gd name="T1" fmla="*/ 0 h 353"/>
                <a:gd name="T2" fmla="*/ 3 w 48"/>
                <a:gd name="T3" fmla="*/ 173 h 353"/>
                <a:gd name="T4" fmla="*/ 39 w 48"/>
                <a:gd name="T5" fmla="*/ 353 h 353"/>
                <a:gd name="T6" fmla="*/ 47 w 48"/>
                <a:gd name="T7" fmla="*/ 353 h 353"/>
                <a:gd name="T8" fmla="*/ 20 w 48"/>
                <a:gd name="T9" fmla="*/ 174 h 353"/>
                <a:gd name="T10" fmla="*/ 48 w 48"/>
                <a:gd name="T11" fmla="*/ 5 h 353"/>
                <a:gd name="T12" fmla="*/ 39 w 48"/>
                <a:gd name="T13" fmla="*/ 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353">
                  <a:moveTo>
                    <a:pt x="39" y="0"/>
                  </a:moveTo>
                  <a:cubicBezTo>
                    <a:pt x="39" y="0"/>
                    <a:pt x="5" y="45"/>
                    <a:pt x="3" y="173"/>
                  </a:cubicBezTo>
                  <a:cubicBezTo>
                    <a:pt x="0" y="300"/>
                    <a:pt x="39" y="353"/>
                    <a:pt x="39" y="353"/>
                  </a:cubicBezTo>
                  <a:cubicBezTo>
                    <a:pt x="47" y="353"/>
                    <a:pt x="47" y="353"/>
                    <a:pt x="47" y="353"/>
                  </a:cubicBezTo>
                  <a:cubicBezTo>
                    <a:pt x="47" y="353"/>
                    <a:pt x="20" y="288"/>
                    <a:pt x="20" y="174"/>
                  </a:cubicBezTo>
                  <a:cubicBezTo>
                    <a:pt x="20" y="59"/>
                    <a:pt x="48" y="5"/>
                    <a:pt x="48" y="5"/>
                  </a:cubicBezTo>
                  <a:lnTo>
                    <a:pt x="39" y="0"/>
                  </a:lnTo>
                  <a:close/>
                </a:path>
              </a:pathLst>
            </a:custGeom>
            <a:solidFill>
              <a:srgbClr val="DF1C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Freeform 94"/>
            <p:cNvSpPr>
              <a:spLocks/>
            </p:cNvSpPr>
            <p:nvPr/>
          </p:nvSpPr>
          <p:spPr bwMode="auto">
            <a:xfrm>
              <a:off x="3827463" y="844550"/>
              <a:ext cx="293688" cy="1033463"/>
            </a:xfrm>
            <a:custGeom>
              <a:avLst/>
              <a:gdLst>
                <a:gd name="T0" fmla="*/ 15 w 99"/>
                <a:gd name="T1" fmla="*/ 0 h 348"/>
                <a:gd name="T2" fmla="*/ 94 w 99"/>
                <a:gd name="T3" fmla="*/ 182 h 348"/>
                <a:gd name="T4" fmla="*/ 10 w 99"/>
                <a:gd name="T5" fmla="*/ 348 h 348"/>
                <a:gd name="T6" fmla="*/ 0 w 99"/>
                <a:gd name="T7" fmla="*/ 348 h 348"/>
                <a:gd name="T8" fmla="*/ 75 w 99"/>
                <a:gd name="T9" fmla="*/ 181 h 348"/>
                <a:gd name="T10" fmla="*/ 3 w 99"/>
                <a:gd name="T11" fmla="*/ 3 h 348"/>
                <a:gd name="T12" fmla="*/ 15 w 99"/>
                <a:gd name="T13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" h="348">
                  <a:moveTo>
                    <a:pt x="15" y="0"/>
                  </a:moveTo>
                  <a:cubicBezTo>
                    <a:pt x="15" y="0"/>
                    <a:pt x="99" y="72"/>
                    <a:pt x="94" y="182"/>
                  </a:cubicBezTo>
                  <a:cubicBezTo>
                    <a:pt x="89" y="293"/>
                    <a:pt x="10" y="348"/>
                    <a:pt x="10" y="348"/>
                  </a:cubicBezTo>
                  <a:cubicBezTo>
                    <a:pt x="0" y="348"/>
                    <a:pt x="0" y="348"/>
                    <a:pt x="0" y="348"/>
                  </a:cubicBezTo>
                  <a:cubicBezTo>
                    <a:pt x="0" y="348"/>
                    <a:pt x="75" y="282"/>
                    <a:pt x="75" y="181"/>
                  </a:cubicBezTo>
                  <a:cubicBezTo>
                    <a:pt x="75" y="80"/>
                    <a:pt x="3" y="3"/>
                    <a:pt x="3" y="3"/>
                  </a:cubicBezTo>
                  <a:lnTo>
                    <a:pt x="15" y="0"/>
                  </a:lnTo>
                  <a:close/>
                </a:path>
              </a:pathLst>
            </a:custGeom>
            <a:solidFill>
              <a:srgbClr val="DF1C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95"/>
            <p:cNvSpPr>
              <a:spLocks/>
            </p:cNvSpPr>
            <p:nvPr/>
          </p:nvSpPr>
          <p:spPr bwMode="auto">
            <a:xfrm>
              <a:off x="3697288" y="835025"/>
              <a:ext cx="142875" cy="1049338"/>
            </a:xfrm>
            <a:custGeom>
              <a:avLst/>
              <a:gdLst>
                <a:gd name="T0" fmla="*/ 9 w 48"/>
                <a:gd name="T1" fmla="*/ 0 h 353"/>
                <a:gd name="T2" fmla="*/ 45 w 48"/>
                <a:gd name="T3" fmla="*/ 173 h 353"/>
                <a:gd name="T4" fmla="*/ 10 w 48"/>
                <a:gd name="T5" fmla="*/ 353 h 353"/>
                <a:gd name="T6" fmla="*/ 1 w 48"/>
                <a:gd name="T7" fmla="*/ 353 h 353"/>
                <a:gd name="T8" fmla="*/ 28 w 48"/>
                <a:gd name="T9" fmla="*/ 174 h 353"/>
                <a:gd name="T10" fmla="*/ 0 w 48"/>
                <a:gd name="T11" fmla="*/ 5 h 353"/>
                <a:gd name="T12" fmla="*/ 9 w 48"/>
                <a:gd name="T13" fmla="*/ 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353">
                  <a:moveTo>
                    <a:pt x="9" y="0"/>
                  </a:moveTo>
                  <a:cubicBezTo>
                    <a:pt x="9" y="0"/>
                    <a:pt x="43" y="45"/>
                    <a:pt x="45" y="173"/>
                  </a:cubicBezTo>
                  <a:cubicBezTo>
                    <a:pt x="48" y="300"/>
                    <a:pt x="10" y="353"/>
                    <a:pt x="10" y="353"/>
                  </a:cubicBezTo>
                  <a:cubicBezTo>
                    <a:pt x="1" y="353"/>
                    <a:pt x="1" y="353"/>
                    <a:pt x="1" y="353"/>
                  </a:cubicBezTo>
                  <a:cubicBezTo>
                    <a:pt x="1" y="353"/>
                    <a:pt x="28" y="288"/>
                    <a:pt x="28" y="174"/>
                  </a:cubicBezTo>
                  <a:cubicBezTo>
                    <a:pt x="28" y="59"/>
                    <a:pt x="0" y="5"/>
                    <a:pt x="0" y="5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DF1C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Rectangle 96"/>
            <p:cNvSpPr>
              <a:spLocks noChangeArrowheads="1"/>
            </p:cNvSpPr>
            <p:nvPr/>
          </p:nvSpPr>
          <p:spPr bwMode="auto">
            <a:xfrm>
              <a:off x="3332163" y="1841500"/>
              <a:ext cx="635000" cy="104775"/>
            </a:xfrm>
            <a:prstGeom prst="rect">
              <a:avLst/>
            </a:prstGeom>
            <a:solidFill>
              <a:srgbClr val="CE9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97"/>
            <p:cNvSpPr>
              <a:spLocks/>
            </p:cNvSpPr>
            <p:nvPr/>
          </p:nvSpPr>
          <p:spPr bwMode="auto">
            <a:xfrm>
              <a:off x="3563938" y="2751138"/>
              <a:ext cx="166688" cy="101600"/>
            </a:xfrm>
            <a:custGeom>
              <a:avLst/>
              <a:gdLst>
                <a:gd name="T0" fmla="*/ 56 w 56"/>
                <a:gd name="T1" fmla="*/ 34 h 34"/>
                <a:gd name="T2" fmla="*/ 56 w 56"/>
                <a:gd name="T3" fmla="*/ 31 h 34"/>
                <a:gd name="T4" fmla="*/ 28 w 56"/>
                <a:gd name="T5" fmla="*/ 0 h 34"/>
                <a:gd name="T6" fmla="*/ 0 w 56"/>
                <a:gd name="T7" fmla="*/ 33 h 34"/>
                <a:gd name="T8" fmla="*/ 0 w 56"/>
                <a:gd name="T9" fmla="*/ 34 h 34"/>
                <a:gd name="T10" fmla="*/ 56 w 56"/>
                <a:gd name="T11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34">
                  <a:moveTo>
                    <a:pt x="56" y="34"/>
                  </a:moveTo>
                  <a:cubicBezTo>
                    <a:pt x="56" y="31"/>
                    <a:pt x="56" y="31"/>
                    <a:pt x="56" y="31"/>
                  </a:cubicBezTo>
                  <a:cubicBezTo>
                    <a:pt x="56" y="31"/>
                    <a:pt x="54" y="0"/>
                    <a:pt x="28" y="0"/>
                  </a:cubicBezTo>
                  <a:cubicBezTo>
                    <a:pt x="3" y="0"/>
                    <a:pt x="0" y="33"/>
                    <a:pt x="0" y="33"/>
                  </a:cubicBezTo>
                  <a:cubicBezTo>
                    <a:pt x="0" y="34"/>
                    <a:pt x="0" y="34"/>
                    <a:pt x="0" y="34"/>
                  </a:cubicBezTo>
                  <a:lnTo>
                    <a:pt x="56" y="34"/>
                  </a:lnTo>
                  <a:close/>
                </a:path>
              </a:pathLst>
            </a:custGeom>
            <a:solidFill>
              <a:srgbClr val="CE9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Rectangle 98"/>
            <p:cNvSpPr>
              <a:spLocks noChangeArrowheads="1"/>
            </p:cNvSpPr>
            <p:nvPr/>
          </p:nvSpPr>
          <p:spPr bwMode="auto">
            <a:xfrm>
              <a:off x="3332163" y="752475"/>
              <a:ext cx="635000" cy="106363"/>
            </a:xfrm>
            <a:prstGeom prst="rect">
              <a:avLst/>
            </a:prstGeom>
            <a:solidFill>
              <a:srgbClr val="CE9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Oval 99"/>
            <p:cNvSpPr>
              <a:spLocks noChangeArrowheads="1"/>
            </p:cNvSpPr>
            <p:nvPr/>
          </p:nvSpPr>
          <p:spPr bwMode="auto">
            <a:xfrm>
              <a:off x="3608388" y="2563813"/>
              <a:ext cx="88900" cy="88900"/>
            </a:xfrm>
            <a:prstGeom prst="ellipse">
              <a:avLst/>
            </a:prstGeom>
            <a:solidFill>
              <a:srgbClr val="6D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Oval 100"/>
            <p:cNvSpPr>
              <a:spLocks noChangeArrowheads="1"/>
            </p:cNvSpPr>
            <p:nvPr/>
          </p:nvSpPr>
          <p:spPr bwMode="auto">
            <a:xfrm>
              <a:off x="3608388" y="2293938"/>
              <a:ext cx="88900" cy="85725"/>
            </a:xfrm>
            <a:prstGeom prst="ellipse">
              <a:avLst/>
            </a:prstGeom>
            <a:solidFill>
              <a:srgbClr val="6D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Oval 101"/>
            <p:cNvSpPr>
              <a:spLocks noChangeArrowheads="1"/>
            </p:cNvSpPr>
            <p:nvPr/>
          </p:nvSpPr>
          <p:spPr bwMode="auto">
            <a:xfrm>
              <a:off x="3608388" y="2393950"/>
              <a:ext cx="88900" cy="87313"/>
            </a:xfrm>
            <a:prstGeom prst="ellipse">
              <a:avLst/>
            </a:prstGeom>
            <a:solidFill>
              <a:srgbClr val="FD3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Oval 102"/>
            <p:cNvSpPr>
              <a:spLocks noChangeArrowheads="1"/>
            </p:cNvSpPr>
            <p:nvPr/>
          </p:nvSpPr>
          <p:spPr bwMode="auto">
            <a:xfrm>
              <a:off x="3598863" y="1946275"/>
              <a:ext cx="107950" cy="109538"/>
            </a:xfrm>
            <a:prstGeom prst="ellipse">
              <a:avLst/>
            </a:prstGeom>
            <a:solidFill>
              <a:srgbClr val="FD3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Oval 103"/>
            <p:cNvSpPr>
              <a:spLocks noChangeArrowheads="1"/>
            </p:cNvSpPr>
            <p:nvPr/>
          </p:nvSpPr>
          <p:spPr bwMode="auto">
            <a:xfrm>
              <a:off x="3598863" y="484187"/>
              <a:ext cx="107950" cy="109538"/>
            </a:xfrm>
            <a:prstGeom prst="ellipse">
              <a:avLst/>
            </a:prstGeom>
            <a:solidFill>
              <a:srgbClr val="6D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Oval 104"/>
            <p:cNvSpPr>
              <a:spLocks noChangeArrowheads="1"/>
            </p:cNvSpPr>
            <p:nvPr/>
          </p:nvSpPr>
          <p:spPr bwMode="auto">
            <a:xfrm>
              <a:off x="3598863" y="365125"/>
              <a:ext cx="107950" cy="109538"/>
            </a:xfrm>
            <a:prstGeom prst="ellipse">
              <a:avLst/>
            </a:prstGeom>
            <a:solidFill>
              <a:srgbClr val="CE9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Rectangle 105"/>
            <p:cNvSpPr>
              <a:spLocks noChangeArrowheads="1"/>
            </p:cNvSpPr>
            <p:nvPr/>
          </p:nvSpPr>
          <p:spPr bwMode="auto">
            <a:xfrm>
              <a:off x="3500438" y="698500"/>
              <a:ext cx="292100" cy="53975"/>
            </a:xfrm>
            <a:prstGeom prst="rect">
              <a:avLst/>
            </a:prstGeom>
            <a:solidFill>
              <a:srgbClr val="DCB6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07" name="Freeform 106"/>
          <p:cNvSpPr>
            <a:spLocks noEditPoints="1"/>
          </p:cNvSpPr>
          <p:nvPr/>
        </p:nvSpPr>
        <p:spPr bwMode="auto">
          <a:xfrm>
            <a:off x="2606184" y="182796"/>
            <a:ext cx="538415" cy="1239256"/>
          </a:xfrm>
          <a:custGeom>
            <a:avLst/>
            <a:gdLst>
              <a:gd name="T0" fmla="*/ 108 w 191"/>
              <a:gd name="T1" fmla="*/ 185 h 440"/>
              <a:gd name="T2" fmla="*/ 100 w 191"/>
              <a:gd name="T3" fmla="*/ 173 h 440"/>
              <a:gd name="T4" fmla="*/ 97 w 191"/>
              <a:gd name="T5" fmla="*/ 0 h 440"/>
              <a:gd name="T6" fmla="*/ 94 w 191"/>
              <a:gd name="T7" fmla="*/ 66 h 440"/>
              <a:gd name="T8" fmla="*/ 89 w 191"/>
              <a:gd name="T9" fmla="*/ 172 h 440"/>
              <a:gd name="T10" fmla="*/ 82 w 191"/>
              <a:gd name="T11" fmla="*/ 185 h 440"/>
              <a:gd name="T12" fmla="*/ 0 w 191"/>
              <a:gd name="T13" fmla="*/ 271 h 440"/>
              <a:gd name="T14" fmla="*/ 82 w 191"/>
              <a:gd name="T15" fmla="*/ 359 h 440"/>
              <a:gd name="T16" fmla="*/ 91 w 191"/>
              <a:gd name="T17" fmla="*/ 365 h 440"/>
              <a:gd name="T18" fmla="*/ 94 w 191"/>
              <a:gd name="T19" fmla="*/ 388 h 440"/>
              <a:gd name="T20" fmla="*/ 92 w 191"/>
              <a:gd name="T21" fmla="*/ 402 h 440"/>
              <a:gd name="T22" fmla="*/ 90 w 191"/>
              <a:gd name="T23" fmla="*/ 413 h 440"/>
              <a:gd name="T24" fmla="*/ 91 w 191"/>
              <a:gd name="T25" fmla="*/ 440 h 440"/>
              <a:gd name="T26" fmla="*/ 93 w 191"/>
              <a:gd name="T27" fmla="*/ 414 h 440"/>
              <a:gd name="T28" fmla="*/ 95 w 191"/>
              <a:gd name="T29" fmla="*/ 439 h 440"/>
              <a:gd name="T30" fmla="*/ 95 w 191"/>
              <a:gd name="T31" fmla="*/ 440 h 440"/>
              <a:gd name="T32" fmla="*/ 95 w 191"/>
              <a:gd name="T33" fmla="*/ 440 h 440"/>
              <a:gd name="T34" fmla="*/ 95 w 191"/>
              <a:gd name="T35" fmla="*/ 440 h 440"/>
              <a:gd name="T36" fmla="*/ 95 w 191"/>
              <a:gd name="T37" fmla="*/ 440 h 440"/>
              <a:gd name="T38" fmla="*/ 96 w 191"/>
              <a:gd name="T39" fmla="*/ 440 h 440"/>
              <a:gd name="T40" fmla="*/ 96 w 191"/>
              <a:gd name="T41" fmla="*/ 440 h 440"/>
              <a:gd name="T42" fmla="*/ 96 w 191"/>
              <a:gd name="T43" fmla="*/ 440 h 440"/>
              <a:gd name="T44" fmla="*/ 96 w 191"/>
              <a:gd name="T45" fmla="*/ 440 h 440"/>
              <a:gd name="T46" fmla="*/ 96 w 191"/>
              <a:gd name="T47" fmla="*/ 440 h 440"/>
              <a:gd name="T48" fmla="*/ 96 w 191"/>
              <a:gd name="T49" fmla="*/ 410 h 440"/>
              <a:gd name="T50" fmla="*/ 98 w 191"/>
              <a:gd name="T51" fmla="*/ 437 h 440"/>
              <a:gd name="T52" fmla="*/ 101 w 191"/>
              <a:gd name="T53" fmla="*/ 438 h 440"/>
              <a:gd name="T54" fmla="*/ 97 w 191"/>
              <a:gd name="T55" fmla="*/ 404 h 440"/>
              <a:gd name="T56" fmla="*/ 98 w 191"/>
              <a:gd name="T57" fmla="*/ 392 h 440"/>
              <a:gd name="T58" fmla="*/ 96 w 191"/>
              <a:gd name="T59" fmla="*/ 369 h 440"/>
              <a:gd name="T60" fmla="*/ 102 w 191"/>
              <a:gd name="T61" fmla="*/ 366 h 440"/>
              <a:gd name="T62" fmla="*/ 108 w 191"/>
              <a:gd name="T63" fmla="*/ 356 h 440"/>
              <a:gd name="T64" fmla="*/ 96 w 191"/>
              <a:gd name="T65" fmla="*/ 349 h 440"/>
              <a:gd name="T66" fmla="*/ 84 w 191"/>
              <a:gd name="T67" fmla="*/ 241 h 440"/>
              <a:gd name="T68" fmla="*/ 95 w 191"/>
              <a:gd name="T69" fmla="*/ 192 h 440"/>
              <a:gd name="T70" fmla="*/ 105 w 191"/>
              <a:gd name="T71" fmla="*/ 233 h 440"/>
              <a:gd name="T72" fmla="*/ 99 w 191"/>
              <a:gd name="T73" fmla="*/ 342 h 440"/>
              <a:gd name="T74" fmla="*/ 11 w 191"/>
              <a:gd name="T75" fmla="*/ 268 h 440"/>
              <a:gd name="T76" fmla="*/ 28 w 191"/>
              <a:gd name="T77" fmla="*/ 270 h 440"/>
              <a:gd name="T78" fmla="*/ 11 w 191"/>
              <a:gd name="T79" fmla="*/ 268 h 440"/>
              <a:gd name="T80" fmla="*/ 74 w 191"/>
              <a:gd name="T81" fmla="*/ 197 h 440"/>
              <a:gd name="T82" fmla="*/ 33 w 191"/>
              <a:gd name="T83" fmla="*/ 277 h 440"/>
              <a:gd name="T84" fmla="*/ 57 w 191"/>
              <a:gd name="T85" fmla="*/ 259 h 440"/>
              <a:gd name="T86" fmla="*/ 87 w 191"/>
              <a:gd name="T87" fmla="*/ 194 h 440"/>
              <a:gd name="T88" fmla="*/ 87 w 191"/>
              <a:gd name="T89" fmla="*/ 346 h 440"/>
              <a:gd name="T90" fmla="*/ 109 w 191"/>
              <a:gd name="T91" fmla="*/ 343 h 440"/>
              <a:gd name="T92" fmla="*/ 104 w 191"/>
              <a:gd name="T93" fmla="*/ 194 h 440"/>
              <a:gd name="T94" fmla="*/ 134 w 191"/>
              <a:gd name="T95" fmla="*/ 278 h 440"/>
              <a:gd name="T96" fmla="*/ 109 w 191"/>
              <a:gd name="T97" fmla="*/ 343 h 440"/>
              <a:gd name="T98" fmla="*/ 158 w 191"/>
              <a:gd name="T99" fmla="*/ 277 h 440"/>
              <a:gd name="T100" fmla="*/ 117 w 191"/>
              <a:gd name="T101" fmla="*/ 197 h 440"/>
              <a:gd name="T102" fmla="*/ 163 w 191"/>
              <a:gd name="T103" fmla="*/ 270 h 440"/>
              <a:gd name="T104" fmla="*/ 180 w 191"/>
              <a:gd name="T105" fmla="*/ 268 h 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91" h="440">
                <a:moveTo>
                  <a:pt x="191" y="271"/>
                </a:moveTo>
                <a:cubicBezTo>
                  <a:pt x="191" y="227"/>
                  <a:pt x="155" y="191"/>
                  <a:pt x="108" y="185"/>
                </a:cubicBezTo>
                <a:cubicBezTo>
                  <a:pt x="108" y="185"/>
                  <a:pt x="108" y="185"/>
                  <a:pt x="108" y="185"/>
                </a:cubicBezTo>
                <a:cubicBezTo>
                  <a:pt x="110" y="174"/>
                  <a:pt x="109" y="172"/>
                  <a:pt x="100" y="173"/>
                </a:cubicBezTo>
                <a:cubicBezTo>
                  <a:pt x="96" y="173"/>
                  <a:pt x="97" y="170"/>
                  <a:pt x="97" y="168"/>
                </a:cubicBezTo>
                <a:cubicBezTo>
                  <a:pt x="97" y="134"/>
                  <a:pt x="97" y="33"/>
                  <a:pt x="97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66"/>
                  <a:pt x="94" y="66"/>
                </a:cubicBezTo>
                <a:cubicBezTo>
                  <a:pt x="94" y="100"/>
                  <a:pt x="94" y="134"/>
                  <a:pt x="94" y="168"/>
                </a:cubicBezTo>
                <a:cubicBezTo>
                  <a:pt x="94" y="171"/>
                  <a:pt x="93" y="172"/>
                  <a:pt x="89" y="172"/>
                </a:cubicBezTo>
                <a:cubicBezTo>
                  <a:pt x="86" y="172"/>
                  <a:pt x="83" y="173"/>
                  <a:pt x="82" y="176"/>
                </a:cubicBezTo>
                <a:cubicBezTo>
                  <a:pt x="81" y="179"/>
                  <a:pt x="82" y="182"/>
                  <a:pt x="82" y="185"/>
                </a:cubicBezTo>
                <a:cubicBezTo>
                  <a:pt x="82" y="185"/>
                  <a:pt x="82" y="185"/>
                  <a:pt x="82" y="185"/>
                </a:cubicBezTo>
                <a:cubicBezTo>
                  <a:pt x="36" y="191"/>
                  <a:pt x="0" y="227"/>
                  <a:pt x="0" y="271"/>
                </a:cubicBezTo>
                <a:cubicBezTo>
                  <a:pt x="0" y="315"/>
                  <a:pt x="36" y="351"/>
                  <a:pt x="82" y="356"/>
                </a:cubicBezTo>
                <a:cubicBezTo>
                  <a:pt x="82" y="357"/>
                  <a:pt x="82" y="358"/>
                  <a:pt x="82" y="359"/>
                </a:cubicBezTo>
                <a:cubicBezTo>
                  <a:pt x="82" y="362"/>
                  <a:pt x="85" y="365"/>
                  <a:pt x="89" y="365"/>
                </a:cubicBezTo>
                <a:cubicBezTo>
                  <a:pt x="89" y="365"/>
                  <a:pt x="90" y="366"/>
                  <a:pt x="91" y="365"/>
                </a:cubicBezTo>
                <a:cubicBezTo>
                  <a:pt x="94" y="365"/>
                  <a:pt x="95" y="366"/>
                  <a:pt x="95" y="369"/>
                </a:cubicBezTo>
                <a:cubicBezTo>
                  <a:pt x="94" y="375"/>
                  <a:pt x="95" y="381"/>
                  <a:pt x="94" y="388"/>
                </a:cubicBezTo>
                <a:cubicBezTo>
                  <a:pt x="94" y="389"/>
                  <a:pt x="93" y="391"/>
                  <a:pt x="92" y="392"/>
                </a:cubicBezTo>
                <a:cubicBezTo>
                  <a:pt x="89" y="395"/>
                  <a:pt x="89" y="399"/>
                  <a:pt x="92" y="402"/>
                </a:cubicBezTo>
                <a:cubicBezTo>
                  <a:pt x="92" y="402"/>
                  <a:pt x="93" y="403"/>
                  <a:pt x="94" y="404"/>
                </a:cubicBezTo>
                <a:cubicBezTo>
                  <a:pt x="90" y="406"/>
                  <a:pt x="90" y="409"/>
                  <a:pt x="90" y="413"/>
                </a:cubicBezTo>
                <a:cubicBezTo>
                  <a:pt x="90" y="420"/>
                  <a:pt x="90" y="438"/>
                  <a:pt x="90" y="438"/>
                </a:cubicBezTo>
                <a:cubicBezTo>
                  <a:pt x="90" y="440"/>
                  <a:pt x="91" y="440"/>
                  <a:pt x="91" y="440"/>
                </a:cubicBezTo>
                <a:cubicBezTo>
                  <a:pt x="92" y="440"/>
                  <a:pt x="93" y="440"/>
                  <a:pt x="93" y="437"/>
                </a:cubicBezTo>
                <a:cubicBezTo>
                  <a:pt x="93" y="434"/>
                  <a:pt x="93" y="425"/>
                  <a:pt x="93" y="414"/>
                </a:cubicBezTo>
                <a:cubicBezTo>
                  <a:pt x="93" y="413"/>
                  <a:pt x="93" y="410"/>
                  <a:pt x="94" y="410"/>
                </a:cubicBezTo>
                <a:cubicBezTo>
                  <a:pt x="95" y="410"/>
                  <a:pt x="94" y="417"/>
                  <a:pt x="95" y="439"/>
                </a:cubicBezTo>
                <a:cubicBezTo>
                  <a:pt x="95" y="439"/>
                  <a:pt x="95" y="439"/>
                  <a:pt x="95" y="439"/>
                </a:cubicBezTo>
                <a:cubicBezTo>
                  <a:pt x="95" y="440"/>
                  <a:pt x="95" y="440"/>
                  <a:pt x="95" y="440"/>
                </a:cubicBezTo>
                <a:cubicBezTo>
                  <a:pt x="95" y="440"/>
                  <a:pt x="95" y="440"/>
                  <a:pt x="95" y="440"/>
                </a:cubicBezTo>
                <a:cubicBezTo>
                  <a:pt x="95" y="440"/>
                  <a:pt x="95" y="440"/>
                  <a:pt x="95" y="440"/>
                </a:cubicBezTo>
                <a:cubicBezTo>
                  <a:pt x="95" y="440"/>
                  <a:pt x="95" y="440"/>
                  <a:pt x="95" y="440"/>
                </a:cubicBezTo>
                <a:cubicBezTo>
                  <a:pt x="95" y="440"/>
                  <a:pt x="95" y="440"/>
                  <a:pt x="95" y="440"/>
                </a:cubicBezTo>
                <a:cubicBezTo>
                  <a:pt x="95" y="440"/>
                  <a:pt x="95" y="440"/>
                  <a:pt x="95" y="440"/>
                </a:cubicBezTo>
                <a:cubicBezTo>
                  <a:pt x="95" y="440"/>
                  <a:pt x="95" y="440"/>
                  <a:pt x="95" y="440"/>
                </a:cubicBezTo>
                <a:cubicBezTo>
                  <a:pt x="95" y="440"/>
                  <a:pt x="95" y="440"/>
                  <a:pt x="95" y="440"/>
                </a:cubicBezTo>
                <a:cubicBezTo>
                  <a:pt x="95" y="440"/>
                  <a:pt x="96" y="440"/>
                  <a:pt x="96" y="440"/>
                </a:cubicBezTo>
                <a:cubicBezTo>
                  <a:pt x="96" y="440"/>
                  <a:pt x="96" y="440"/>
                  <a:pt x="96" y="440"/>
                </a:cubicBezTo>
                <a:cubicBezTo>
                  <a:pt x="96" y="440"/>
                  <a:pt x="96" y="440"/>
                  <a:pt x="96" y="440"/>
                </a:cubicBezTo>
                <a:cubicBezTo>
                  <a:pt x="96" y="440"/>
                  <a:pt x="96" y="440"/>
                  <a:pt x="96" y="440"/>
                </a:cubicBezTo>
                <a:cubicBezTo>
                  <a:pt x="96" y="440"/>
                  <a:pt x="96" y="440"/>
                  <a:pt x="96" y="440"/>
                </a:cubicBezTo>
                <a:cubicBezTo>
                  <a:pt x="96" y="440"/>
                  <a:pt x="96" y="440"/>
                  <a:pt x="96" y="440"/>
                </a:cubicBezTo>
                <a:cubicBezTo>
                  <a:pt x="96" y="440"/>
                  <a:pt x="96" y="440"/>
                  <a:pt x="96" y="440"/>
                </a:cubicBezTo>
                <a:cubicBezTo>
                  <a:pt x="96" y="440"/>
                  <a:pt x="96" y="440"/>
                  <a:pt x="96" y="440"/>
                </a:cubicBezTo>
                <a:cubicBezTo>
                  <a:pt x="96" y="440"/>
                  <a:pt x="96" y="440"/>
                  <a:pt x="96" y="440"/>
                </a:cubicBezTo>
                <a:cubicBezTo>
                  <a:pt x="96" y="439"/>
                  <a:pt x="96" y="439"/>
                  <a:pt x="96" y="439"/>
                </a:cubicBezTo>
                <a:cubicBezTo>
                  <a:pt x="96" y="417"/>
                  <a:pt x="95" y="410"/>
                  <a:pt x="96" y="410"/>
                </a:cubicBezTo>
                <a:cubicBezTo>
                  <a:pt x="97" y="410"/>
                  <a:pt x="98" y="413"/>
                  <a:pt x="98" y="414"/>
                </a:cubicBezTo>
                <a:cubicBezTo>
                  <a:pt x="98" y="425"/>
                  <a:pt x="98" y="434"/>
                  <a:pt x="98" y="437"/>
                </a:cubicBezTo>
                <a:cubicBezTo>
                  <a:pt x="98" y="440"/>
                  <a:pt x="99" y="440"/>
                  <a:pt x="99" y="440"/>
                </a:cubicBezTo>
                <a:cubicBezTo>
                  <a:pt x="100" y="440"/>
                  <a:pt x="101" y="440"/>
                  <a:pt x="101" y="438"/>
                </a:cubicBezTo>
                <a:cubicBezTo>
                  <a:pt x="101" y="438"/>
                  <a:pt x="101" y="420"/>
                  <a:pt x="101" y="413"/>
                </a:cubicBezTo>
                <a:cubicBezTo>
                  <a:pt x="101" y="409"/>
                  <a:pt x="101" y="406"/>
                  <a:pt x="97" y="404"/>
                </a:cubicBezTo>
                <a:cubicBezTo>
                  <a:pt x="98" y="403"/>
                  <a:pt x="98" y="402"/>
                  <a:pt x="99" y="402"/>
                </a:cubicBezTo>
                <a:cubicBezTo>
                  <a:pt x="102" y="399"/>
                  <a:pt x="101" y="395"/>
                  <a:pt x="98" y="392"/>
                </a:cubicBezTo>
                <a:cubicBezTo>
                  <a:pt x="97" y="391"/>
                  <a:pt x="96" y="389"/>
                  <a:pt x="96" y="388"/>
                </a:cubicBezTo>
                <a:cubicBezTo>
                  <a:pt x="96" y="381"/>
                  <a:pt x="96" y="375"/>
                  <a:pt x="96" y="369"/>
                </a:cubicBezTo>
                <a:cubicBezTo>
                  <a:pt x="96" y="366"/>
                  <a:pt x="97" y="365"/>
                  <a:pt x="100" y="366"/>
                </a:cubicBezTo>
                <a:cubicBezTo>
                  <a:pt x="100" y="366"/>
                  <a:pt x="101" y="366"/>
                  <a:pt x="102" y="366"/>
                </a:cubicBezTo>
                <a:cubicBezTo>
                  <a:pt x="106" y="365"/>
                  <a:pt x="108" y="362"/>
                  <a:pt x="108" y="359"/>
                </a:cubicBezTo>
                <a:cubicBezTo>
                  <a:pt x="108" y="358"/>
                  <a:pt x="108" y="357"/>
                  <a:pt x="108" y="356"/>
                </a:cubicBezTo>
                <a:cubicBezTo>
                  <a:pt x="155" y="351"/>
                  <a:pt x="191" y="315"/>
                  <a:pt x="191" y="271"/>
                </a:cubicBezTo>
                <a:close/>
                <a:moveTo>
                  <a:pt x="96" y="349"/>
                </a:moveTo>
                <a:cubicBezTo>
                  <a:pt x="90" y="342"/>
                  <a:pt x="89" y="335"/>
                  <a:pt x="88" y="328"/>
                </a:cubicBezTo>
                <a:cubicBezTo>
                  <a:pt x="82" y="299"/>
                  <a:pt x="83" y="270"/>
                  <a:pt x="84" y="241"/>
                </a:cubicBezTo>
                <a:cubicBezTo>
                  <a:pt x="85" y="227"/>
                  <a:pt x="86" y="212"/>
                  <a:pt x="92" y="198"/>
                </a:cubicBezTo>
                <a:cubicBezTo>
                  <a:pt x="92" y="196"/>
                  <a:pt x="94" y="194"/>
                  <a:pt x="95" y="192"/>
                </a:cubicBezTo>
                <a:cubicBezTo>
                  <a:pt x="97" y="194"/>
                  <a:pt x="99" y="196"/>
                  <a:pt x="99" y="198"/>
                </a:cubicBezTo>
                <a:cubicBezTo>
                  <a:pt x="102" y="210"/>
                  <a:pt x="105" y="222"/>
                  <a:pt x="105" y="233"/>
                </a:cubicBezTo>
                <a:cubicBezTo>
                  <a:pt x="107" y="253"/>
                  <a:pt x="107" y="272"/>
                  <a:pt x="107" y="291"/>
                </a:cubicBezTo>
                <a:cubicBezTo>
                  <a:pt x="106" y="308"/>
                  <a:pt x="105" y="325"/>
                  <a:pt x="99" y="342"/>
                </a:cubicBezTo>
                <a:cubicBezTo>
                  <a:pt x="99" y="344"/>
                  <a:pt x="97" y="346"/>
                  <a:pt x="96" y="349"/>
                </a:cubicBezTo>
                <a:close/>
                <a:moveTo>
                  <a:pt x="11" y="268"/>
                </a:moveTo>
                <a:cubicBezTo>
                  <a:pt x="12" y="238"/>
                  <a:pt x="31" y="212"/>
                  <a:pt x="58" y="201"/>
                </a:cubicBezTo>
                <a:cubicBezTo>
                  <a:pt x="37" y="220"/>
                  <a:pt x="28" y="243"/>
                  <a:pt x="28" y="270"/>
                </a:cubicBezTo>
                <a:cubicBezTo>
                  <a:pt x="28" y="297"/>
                  <a:pt x="37" y="321"/>
                  <a:pt x="58" y="340"/>
                </a:cubicBezTo>
                <a:cubicBezTo>
                  <a:pt x="32" y="329"/>
                  <a:pt x="10" y="302"/>
                  <a:pt x="11" y="268"/>
                </a:cubicBezTo>
                <a:close/>
                <a:moveTo>
                  <a:pt x="33" y="277"/>
                </a:moveTo>
                <a:cubicBezTo>
                  <a:pt x="31" y="237"/>
                  <a:pt x="52" y="206"/>
                  <a:pt x="74" y="197"/>
                </a:cubicBezTo>
                <a:cubicBezTo>
                  <a:pt x="45" y="230"/>
                  <a:pt x="43" y="308"/>
                  <a:pt x="73" y="343"/>
                </a:cubicBezTo>
                <a:cubicBezTo>
                  <a:pt x="54" y="336"/>
                  <a:pt x="35" y="308"/>
                  <a:pt x="33" y="277"/>
                </a:cubicBezTo>
                <a:close/>
                <a:moveTo>
                  <a:pt x="71" y="330"/>
                </a:moveTo>
                <a:cubicBezTo>
                  <a:pt x="58" y="308"/>
                  <a:pt x="56" y="284"/>
                  <a:pt x="57" y="259"/>
                </a:cubicBezTo>
                <a:cubicBezTo>
                  <a:pt x="58" y="243"/>
                  <a:pt x="61" y="229"/>
                  <a:pt x="68" y="215"/>
                </a:cubicBezTo>
                <a:cubicBezTo>
                  <a:pt x="72" y="206"/>
                  <a:pt x="77" y="198"/>
                  <a:pt x="87" y="194"/>
                </a:cubicBezTo>
                <a:cubicBezTo>
                  <a:pt x="80" y="219"/>
                  <a:pt x="78" y="244"/>
                  <a:pt x="78" y="270"/>
                </a:cubicBezTo>
                <a:cubicBezTo>
                  <a:pt x="78" y="295"/>
                  <a:pt x="80" y="321"/>
                  <a:pt x="87" y="346"/>
                </a:cubicBezTo>
                <a:cubicBezTo>
                  <a:pt x="79" y="343"/>
                  <a:pt x="74" y="337"/>
                  <a:pt x="71" y="330"/>
                </a:cubicBezTo>
                <a:close/>
                <a:moveTo>
                  <a:pt x="109" y="343"/>
                </a:moveTo>
                <a:cubicBezTo>
                  <a:pt x="107" y="344"/>
                  <a:pt x="106" y="345"/>
                  <a:pt x="104" y="346"/>
                </a:cubicBezTo>
                <a:cubicBezTo>
                  <a:pt x="115" y="295"/>
                  <a:pt x="116" y="244"/>
                  <a:pt x="104" y="194"/>
                </a:cubicBezTo>
                <a:cubicBezTo>
                  <a:pt x="113" y="198"/>
                  <a:pt x="119" y="206"/>
                  <a:pt x="123" y="215"/>
                </a:cubicBezTo>
                <a:cubicBezTo>
                  <a:pt x="132" y="235"/>
                  <a:pt x="135" y="256"/>
                  <a:pt x="134" y="278"/>
                </a:cubicBezTo>
                <a:cubicBezTo>
                  <a:pt x="133" y="294"/>
                  <a:pt x="130" y="310"/>
                  <a:pt x="123" y="325"/>
                </a:cubicBezTo>
                <a:cubicBezTo>
                  <a:pt x="120" y="332"/>
                  <a:pt x="115" y="338"/>
                  <a:pt x="109" y="343"/>
                </a:cubicBezTo>
                <a:close/>
                <a:moveTo>
                  <a:pt x="117" y="197"/>
                </a:moveTo>
                <a:cubicBezTo>
                  <a:pt x="139" y="206"/>
                  <a:pt x="160" y="237"/>
                  <a:pt x="158" y="277"/>
                </a:cubicBezTo>
                <a:cubicBezTo>
                  <a:pt x="156" y="308"/>
                  <a:pt x="136" y="336"/>
                  <a:pt x="117" y="343"/>
                </a:cubicBezTo>
                <a:cubicBezTo>
                  <a:pt x="147" y="308"/>
                  <a:pt x="145" y="230"/>
                  <a:pt x="117" y="197"/>
                </a:cubicBezTo>
                <a:close/>
                <a:moveTo>
                  <a:pt x="133" y="340"/>
                </a:moveTo>
                <a:cubicBezTo>
                  <a:pt x="154" y="321"/>
                  <a:pt x="163" y="297"/>
                  <a:pt x="163" y="270"/>
                </a:cubicBezTo>
                <a:cubicBezTo>
                  <a:pt x="163" y="243"/>
                  <a:pt x="154" y="220"/>
                  <a:pt x="133" y="201"/>
                </a:cubicBezTo>
                <a:cubicBezTo>
                  <a:pt x="159" y="212"/>
                  <a:pt x="179" y="238"/>
                  <a:pt x="180" y="268"/>
                </a:cubicBezTo>
                <a:cubicBezTo>
                  <a:pt x="180" y="302"/>
                  <a:pt x="158" y="329"/>
                  <a:pt x="133" y="340"/>
                </a:cubicBezTo>
                <a:close/>
              </a:path>
            </a:pathLst>
          </a:custGeom>
          <a:gradFill>
            <a:gsLst>
              <a:gs pos="50400">
                <a:srgbClr val="FECA61"/>
              </a:gs>
              <a:gs pos="0">
                <a:srgbClr val="FECA61"/>
              </a:gs>
              <a:gs pos="100000">
                <a:srgbClr val="F9E581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8" name="Freeform 112"/>
          <p:cNvSpPr>
            <a:spLocks/>
          </p:cNvSpPr>
          <p:nvPr/>
        </p:nvSpPr>
        <p:spPr bwMode="auto">
          <a:xfrm>
            <a:off x="700110" y="2740301"/>
            <a:ext cx="270711" cy="270711"/>
          </a:xfrm>
          <a:custGeom>
            <a:avLst/>
            <a:gdLst>
              <a:gd name="T0" fmla="*/ 96 w 96"/>
              <a:gd name="T1" fmla="*/ 48 h 96"/>
              <a:gd name="T2" fmla="*/ 55 w 96"/>
              <a:gd name="T3" fmla="*/ 41 h 96"/>
              <a:gd name="T4" fmla="*/ 48 w 96"/>
              <a:gd name="T5" fmla="*/ 0 h 96"/>
              <a:gd name="T6" fmla="*/ 41 w 96"/>
              <a:gd name="T7" fmla="*/ 41 h 96"/>
              <a:gd name="T8" fmla="*/ 0 w 96"/>
              <a:gd name="T9" fmla="*/ 48 h 96"/>
              <a:gd name="T10" fmla="*/ 41 w 96"/>
              <a:gd name="T11" fmla="*/ 55 h 96"/>
              <a:gd name="T12" fmla="*/ 48 w 96"/>
              <a:gd name="T13" fmla="*/ 96 h 96"/>
              <a:gd name="T14" fmla="*/ 55 w 96"/>
              <a:gd name="T15" fmla="*/ 55 h 96"/>
              <a:gd name="T16" fmla="*/ 96 w 96"/>
              <a:gd name="T17" fmla="*/ 48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6" h="96">
                <a:moveTo>
                  <a:pt x="96" y="48"/>
                </a:moveTo>
                <a:cubicBezTo>
                  <a:pt x="96" y="44"/>
                  <a:pt x="78" y="41"/>
                  <a:pt x="55" y="41"/>
                </a:cubicBezTo>
                <a:cubicBezTo>
                  <a:pt x="55" y="18"/>
                  <a:pt x="52" y="0"/>
                  <a:pt x="48" y="0"/>
                </a:cubicBezTo>
                <a:cubicBezTo>
                  <a:pt x="44" y="0"/>
                  <a:pt x="41" y="18"/>
                  <a:pt x="41" y="41"/>
                </a:cubicBezTo>
                <a:cubicBezTo>
                  <a:pt x="18" y="41"/>
                  <a:pt x="0" y="44"/>
                  <a:pt x="0" y="48"/>
                </a:cubicBezTo>
                <a:cubicBezTo>
                  <a:pt x="0" y="52"/>
                  <a:pt x="18" y="55"/>
                  <a:pt x="41" y="55"/>
                </a:cubicBezTo>
                <a:cubicBezTo>
                  <a:pt x="41" y="78"/>
                  <a:pt x="44" y="96"/>
                  <a:pt x="48" y="96"/>
                </a:cubicBezTo>
                <a:cubicBezTo>
                  <a:pt x="52" y="96"/>
                  <a:pt x="55" y="78"/>
                  <a:pt x="55" y="55"/>
                </a:cubicBezTo>
                <a:cubicBezTo>
                  <a:pt x="78" y="55"/>
                  <a:pt x="96" y="52"/>
                  <a:pt x="96" y="48"/>
                </a:cubicBezTo>
                <a:close/>
              </a:path>
            </a:pathLst>
          </a:custGeom>
          <a:solidFill>
            <a:srgbClr val="C89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9" name="Freeform 113"/>
          <p:cNvSpPr>
            <a:spLocks/>
          </p:cNvSpPr>
          <p:nvPr/>
        </p:nvSpPr>
        <p:spPr bwMode="auto">
          <a:xfrm>
            <a:off x="9815295" y="804715"/>
            <a:ext cx="225593" cy="225593"/>
          </a:xfrm>
          <a:custGeom>
            <a:avLst/>
            <a:gdLst>
              <a:gd name="T0" fmla="*/ 80 w 80"/>
              <a:gd name="T1" fmla="*/ 40 h 80"/>
              <a:gd name="T2" fmla="*/ 46 w 80"/>
              <a:gd name="T3" fmla="*/ 34 h 80"/>
              <a:gd name="T4" fmla="*/ 40 w 80"/>
              <a:gd name="T5" fmla="*/ 0 h 80"/>
              <a:gd name="T6" fmla="*/ 34 w 80"/>
              <a:gd name="T7" fmla="*/ 34 h 80"/>
              <a:gd name="T8" fmla="*/ 0 w 80"/>
              <a:gd name="T9" fmla="*/ 40 h 80"/>
              <a:gd name="T10" fmla="*/ 34 w 80"/>
              <a:gd name="T11" fmla="*/ 46 h 80"/>
              <a:gd name="T12" fmla="*/ 40 w 80"/>
              <a:gd name="T13" fmla="*/ 80 h 80"/>
              <a:gd name="T14" fmla="*/ 46 w 80"/>
              <a:gd name="T15" fmla="*/ 46 h 80"/>
              <a:gd name="T16" fmla="*/ 80 w 80"/>
              <a:gd name="T17" fmla="*/ 4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0" h="80">
                <a:moveTo>
                  <a:pt x="80" y="40"/>
                </a:moveTo>
                <a:cubicBezTo>
                  <a:pt x="80" y="37"/>
                  <a:pt x="65" y="34"/>
                  <a:pt x="46" y="34"/>
                </a:cubicBezTo>
                <a:cubicBezTo>
                  <a:pt x="46" y="15"/>
                  <a:pt x="43" y="0"/>
                  <a:pt x="40" y="0"/>
                </a:cubicBezTo>
                <a:cubicBezTo>
                  <a:pt x="37" y="0"/>
                  <a:pt x="34" y="15"/>
                  <a:pt x="34" y="34"/>
                </a:cubicBezTo>
                <a:cubicBezTo>
                  <a:pt x="15" y="34"/>
                  <a:pt x="0" y="37"/>
                  <a:pt x="0" y="40"/>
                </a:cubicBezTo>
                <a:cubicBezTo>
                  <a:pt x="0" y="43"/>
                  <a:pt x="15" y="46"/>
                  <a:pt x="34" y="46"/>
                </a:cubicBezTo>
                <a:cubicBezTo>
                  <a:pt x="34" y="65"/>
                  <a:pt x="37" y="80"/>
                  <a:pt x="40" y="80"/>
                </a:cubicBezTo>
                <a:cubicBezTo>
                  <a:pt x="43" y="80"/>
                  <a:pt x="46" y="65"/>
                  <a:pt x="46" y="46"/>
                </a:cubicBezTo>
                <a:cubicBezTo>
                  <a:pt x="65" y="46"/>
                  <a:pt x="80" y="43"/>
                  <a:pt x="80" y="40"/>
                </a:cubicBezTo>
                <a:close/>
              </a:path>
            </a:pathLst>
          </a:custGeom>
          <a:solidFill>
            <a:srgbClr val="C89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0" name="Freeform 117"/>
          <p:cNvSpPr>
            <a:spLocks/>
          </p:cNvSpPr>
          <p:nvPr/>
        </p:nvSpPr>
        <p:spPr bwMode="auto">
          <a:xfrm>
            <a:off x="2145408" y="3261453"/>
            <a:ext cx="157915" cy="157915"/>
          </a:xfrm>
          <a:custGeom>
            <a:avLst/>
            <a:gdLst>
              <a:gd name="T0" fmla="*/ 56 w 56"/>
              <a:gd name="T1" fmla="*/ 28 h 56"/>
              <a:gd name="T2" fmla="*/ 32 w 56"/>
              <a:gd name="T3" fmla="*/ 24 h 56"/>
              <a:gd name="T4" fmla="*/ 28 w 56"/>
              <a:gd name="T5" fmla="*/ 0 h 56"/>
              <a:gd name="T6" fmla="*/ 24 w 56"/>
              <a:gd name="T7" fmla="*/ 24 h 56"/>
              <a:gd name="T8" fmla="*/ 0 w 56"/>
              <a:gd name="T9" fmla="*/ 28 h 56"/>
              <a:gd name="T10" fmla="*/ 24 w 56"/>
              <a:gd name="T11" fmla="*/ 32 h 56"/>
              <a:gd name="T12" fmla="*/ 28 w 56"/>
              <a:gd name="T13" fmla="*/ 56 h 56"/>
              <a:gd name="T14" fmla="*/ 32 w 56"/>
              <a:gd name="T15" fmla="*/ 32 h 56"/>
              <a:gd name="T16" fmla="*/ 56 w 56"/>
              <a:gd name="T17" fmla="*/ 28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6" h="56">
                <a:moveTo>
                  <a:pt x="56" y="28"/>
                </a:moveTo>
                <a:cubicBezTo>
                  <a:pt x="56" y="26"/>
                  <a:pt x="46" y="24"/>
                  <a:pt x="32" y="24"/>
                </a:cubicBezTo>
                <a:cubicBezTo>
                  <a:pt x="32" y="10"/>
                  <a:pt x="30" y="0"/>
                  <a:pt x="28" y="0"/>
                </a:cubicBezTo>
                <a:cubicBezTo>
                  <a:pt x="26" y="0"/>
                  <a:pt x="24" y="10"/>
                  <a:pt x="24" y="24"/>
                </a:cubicBezTo>
                <a:cubicBezTo>
                  <a:pt x="10" y="24"/>
                  <a:pt x="0" y="26"/>
                  <a:pt x="0" y="28"/>
                </a:cubicBezTo>
                <a:cubicBezTo>
                  <a:pt x="0" y="30"/>
                  <a:pt x="10" y="32"/>
                  <a:pt x="24" y="32"/>
                </a:cubicBezTo>
                <a:cubicBezTo>
                  <a:pt x="24" y="46"/>
                  <a:pt x="26" y="56"/>
                  <a:pt x="28" y="56"/>
                </a:cubicBezTo>
                <a:cubicBezTo>
                  <a:pt x="30" y="56"/>
                  <a:pt x="32" y="46"/>
                  <a:pt x="32" y="32"/>
                </a:cubicBezTo>
                <a:cubicBezTo>
                  <a:pt x="46" y="32"/>
                  <a:pt x="56" y="30"/>
                  <a:pt x="56" y="28"/>
                </a:cubicBezTo>
                <a:close/>
              </a:path>
            </a:pathLst>
          </a:custGeom>
          <a:solidFill>
            <a:srgbClr val="C89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1" name="Freeform 118"/>
          <p:cNvSpPr>
            <a:spLocks/>
          </p:cNvSpPr>
          <p:nvPr/>
        </p:nvSpPr>
        <p:spPr bwMode="auto">
          <a:xfrm>
            <a:off x="8896876" y="1725796"/>
            <a:ext cx="157915" cy="157915"/>
          </a:xfrm>
          <a:custGeom>
            <a:avLst/>
            <a:gdLst>
              <a:gd name="T0" fmla="*/ 56 w 56"/>
              <a:gd name="T1" fmla="*/ 28 h 56"/>
              <a:gd name="T2" fmla="*/ 32 w 56"/>
              <a:gd name="T3" fmla="*/ 24 h 56"/>
              <a:gd name="T4" fmla="*/ 28 w 56"/>
              <a:gd name="T5" fmla="*/ 0 h 56"/>
              <a:gd name="T6" fmla="*/ 24 w 56"/>
              <a:gd name="T7" fmla="*/ 24 h 56"/>
              <a:gd name="T8" fmla="*/ 0 w 56"/>
              <a:gd name="T9" fmla="*/ 28 h 56"/>
              <a:gd name="T10" fmla="*/ 24 w 56"/>
              <a:gd name="T11" fmla="*/ 32 h 56"/>
              <a:gd name="T12" fmla="*/ 28 w 56"/>
              <a:gd name="T13" fmla="*/ 56 h 56"/>
              <a:gd name="T14" fmla="*/ 32 w 56"/>
              <a:gd name="T15" fmla="*/ 32 h 56"/>
              <a:gd name="T16" fmla="*/ 56 w 56"/>
              <a:gd name="T17" fmla="*/ 28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6" h="56">
                <a:moveTo>
                  <a:pt x="56" y="28"/>
                </a:moveTo>
                <a:cubicBezTo>
                  <a:pt x="56" y="26"/>
                  <a:pt x="46" y="24"/>
                  <a:pt x="32" y="24"/>
                </a:cubicBezTo>
                <a:cubicBezTo>
                  <a:pt x="32" y="10"/>
                  <a:pt x="30" y="0"/>
                  <a:pt x="28" y="0"/>
                </a:cubicBezTo>
                <a:cubicBezTo>
                  <a:pt x="26" y="0"/>
                  <a:pt x="24" y="10"/>
                  <a:pt x="24" y="24"/>
                </a:cubicBezTo>
                <a:cubicBezTo>
                  <a:pt x="10" y="24"/>
                  <a:pt x="0" y="26"/>
                  <a:pt x="0" y="28"/>
                </a:cubicBezTo>
                <a:cubicBezTo>
                  <a:pt x="0" y="30"/>
                  <a:pt x="10" y="32"/>
                  <a:pt x="24" y="32"/>
                </a:cubicBezTo>
                <a:cubicBezTo>
                  <a:pt x="24" y="46"/>
                  <a:pt x="26" y="56"/>
                  <a:pt x="28" y="56"/>
                </a:cubicBezTo>
                <a:cubicBezTo>
                  <a:pt x="30" y="56"/>
                  <a:pt x="32" y="46"/>
                  <a:pt x="32" y="32"/>
                </a:cubicBezTo>
                <a:cubicBezTo>
                  <a:pt x="46" y="32"/>
                  <a:pt x="56" y="30"/>
                  <a:pt x="56" y="28"/>
                </a:cubicBezTo>
                <a:close/>
              </a:path>
            </a:pathLst>
          </a:custGeom>
          <a:solidFill>
            <a:srgbClr val="C89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12" name="组合 111"/>
          <p:cNvGrpSpPr/>
          <p:nvPr/>
        </p:nvGrpSpPr>
        <p:grpSpPr>
          <a:xfrm>
            <a:off x="9212942" y="173292"/>
            <a:ext cx="437650" cy="816646"/>
            <a:chOff x="1357313" y="-23813"/>
            <a:chExt cx="461963" cy="862013"/>
          </a:xfrm>
          <a:gradFill>
            <a:gsLst>
              <a:gs pos="50400">
                <a:srgbClr val="FECA61"/>
              </a:gs>
              <a:gs pos="0">
                <a:srgbClr val="FECA61"/>
              </a:gs>
              <a:gs pos="100000">
                <a:srgbClr val="F9E581"/>
              </a:gs>
            </a:gsLst>
            <a:lin ang="5400000" scaled="1"/>
          </a:gradFill>
        </p:grpSpPr>
        <p:sp>
          <p:nvSpPr>
            <p:cNvPr id="113" name="Freeform 107"/>
            <p:cNvSpPr>
              <a:spLocks noEditPoints="1"/>
            </p:cNvSpPr>
            <p:nvPr/>
          </p:nvSpPr>
          <p:spPr bwMode="auto">
            <a:xfrm>
              <a:off x="1357313" y="377825"/>
              <a:ext cx="461963" cy="460375"/>
            </a:xfrm>
            <a:custGeom>
              <a:avLst/>
              <a:gdLst>
                <a:gd name="T0" fmla="*/ 130 w 156"/>
                <a:gd name="T1" fmla="*/ 59 h 155"/>
                <a:gd name="T2" fmla="*/ 124 w 156"/>
                <a:gd name="T3" fmla="*/ 9 h 155"/>
                <a:gd name="T4" fmla="*/ 74 w 156"/>
                <a:gd name="T5" fmla="*/ 14 h 155"/>
                <a:gd name="T6" fmla="*/ 24 w 156"/>
                <a:gd name="T7" fmla="*/ 53 h 155"/>
                <a:gd name="T8" fmla="*/ 2 w 156"/>
                <a:gd name="T9" fmla="*/ 93 h 155"/>
                <a:gd name="T10" fmla="*/ 46 w 156"/>
                <a:gd name="T11" fmla="*/ 120 h 155"/>
                <a:gd name="T12" fmla="*/ 76 w 156"/>
                <a:gd name="T13" fmla="*/ 155 h 155"/>
                <a:gd name="T14" fmla="*/ 154 w 156"/>
                <a:gd name="T15" fmla="*/ 101 h 155"/>
                <a:gd name="T16" fmla="*/ 119 w 156"/>
                <a:gd name="T17" fmla="*/ 94 h 155"/>
                <a:gd name="T18" fmla="*/ 118 w 156"/>
                <a:gd name="T19" fmla="*/ 94 h 155"/>
                <a:gd name="T20" fmla="*/ 101 w 156"/>
                <a:gd name="T21" fmla="*/ 87 h 155"/>
                <a:gd name="T22" fmla="*/ 97 w 156"/>
                <a:gd name="T23" fmla="*/ 94 h 155"/>
                <a:gd name="T24" fmla="*/ 103 w 156"/>
                <a:gd name="T25" fmla="*/ 103 h 155"/>
                <a:gd name="T26" fmla="*/ 97 w 156"/>
                <a:gd name="T27" fmla="*/ 106 h 155"/>
                <a:gd name="T28" fmla="*/ 83 w 156"/>
                <a:gd name="T29" fmla="*/ 100 h 155"/>
                <a:gd name="T30" fmla="*/ 84 w 156"/>
                <a:gd name="T31" fmla="*/ 116 h 155"/>
                <a:gd name="T32" fmla="*/ 78 w 156"/>
                <a:gd name="T33" fmla="*/ 123 h 155"/>
                <a:gd name="T34" fmla="*/ 73 w 156"/>
                <a:gd name="T35" fmla="*/ 115 h 155"/>
                <a:gd name="T36" fmla="*/ 74 w 156"/>
                <a:gd name="T37" fmla="*/ 100 h 155"/>
                <a:gd name="T38" fmla="*/ 59 w 156"/>
                <a:gd name="T39" fmla="*/ 107 h 155"/>
                <a:gd name="T40" fmla="*/ 59 w 156"/>
                <a:gd name="T41" fmla="*/ 109 h 155"/>
                <a:gd name="T42" fmla="*/ 58 w 156"/>
                <a:gd name="T43" fmla="*/ 112 h 155"/>
                <a:gd name="T44" fmla="*/ 53 w 156"/>
                <a:gd name="T45" fmla="*/ 115 h 155"/>
                <a:gd name="T46" fmla="*/ 49 w 156"/>
                <a:gd name="T47" fmla="*/ 105 h 155"/>
                <a:gd name="T48" fmla="*/ 53 w 156"/>
                <a:gd name="T49" fmla="*/ 102 h 155"/>
                <a:gd name="T50" fmla="*/ 56 w 156"/>
                <a:gd name="T51" fmla="*/ 86 h 155"/>
                <a:gd name="T52" fmla="*/ 44 w 156"/>
                <a:gd name="T53" fmla="*/ 90 h 155"/>
                <a:gd name="T54" fmla="*/ 38 w 156"/>
                <a:gd name="T55" fmla="*/ 81 h 155"/>
                <a:gd name="T56" fmla="*/ 39 w 156"/>
                <a:gd name="T57" fmla="*/ 82 h 155"/>
                <a:gd name="T58" fmla="*/ 42 w 156"/>
                <a:gd name="T59" fmla="*/ 83 h 155"/>
                <a:gd name="T60" fmla="*/ 53 w 156"/>
                <a:gd name="T61" fmla="*/ 77 h 155"/>
                <a:gd name="T62" fmla="*/ 41 w 156"/>
                <a:gd name="T63" fmla="*/ 66 h 155"/>
                <a:gd name="T64" fmla="*/ 40 w 156"/>
                <a:gd name="T65" fmla="*/ 66 h 155"/>
                <a:gd name="T66" fmla="*/ 38 w 156"/>
                <a:gd name="T67" fmla="*/ 67 h 155"/>
                <a:gd name="T68" fmla="*/ 32 w 156"/>
                <a:gd name="T69" fmla="*/ 61 h 155"/>
                <a:gd name="T70" fmla="*/ 37 w 156"/>
                <a:gd name="T71" fmla="*/ 55 h 155"/>
                <a:gd name="T72" fmla="*/ 44 w 156"/>
                <a:gd name="T73" fmla="*/ 58 h 155"/>
                <a:gd name="T74" fmla="*/ 61 w 156"/>
                <a:gd name="T75" fmla="*/ 56 h 155"/>
                <a:gd name="T76" fmla="*/ 61 w 156"/>
                <a:gd name="T77" fmla="*/ 56 h 155"/>
                <a:gd name="T78" fmla="*/ 54 w 156"/>
                <a:gd name="T79" fmla="*/ 46 h 155"/>
                <a:gd name="T80" fmla="*/ 54 w 156"/>
                <a:gd name="T81" fmla="*/ 34 h 155"/>
                <a:gd name="T82" fmla="*/ 57 w 156"/>
                <a:gd name="T83" fmla="*/ 34 h 155"/>
                <a:gd name="T84" fmla="*/ 59 w 156"/>
                <a:gd name="T85" fmla="*/ 36 h 155"/>
                <a:gd name="T86" fmla="*/ 60 w 156"/>
                <a:gd name="T87" fmla="*/ 38 h 155"/>
                <a:gd name="T88" fmla="*/ 60 w 156"/>
                <a:gd name="T89" fmla="*/ 41 h 155"/>
                <a:gd name="T90" fmla="*/ 68 w 156"/>
                <a:gd name="T91" fmla="*/ 51 h 155"/>
                <a:gd name="T92" fmla="*/ 76 w 156"/>
                <a:gd name="T93" fmla="*/ 46 h 155"/>
                <a:gd name="T94" fmla="*/ 79 w 156"/>
                <a:gd name="T95" fmla="*/ 26 h 155"/>
                <a:gd name="T96" fmla="*/ 82 w 156"/>
                <a:gd name="T97" fmla="*/ 38 h 155"/>
                <a:gd name="T98" fmla="*/ 86 w 156"/>
                <a:gd name="T99" fmla="*/ 50 h 155"/>
                <a:gd name="T100" fmla="*/ 98 w 156"/>
                <a:gd name="T101" fmla="*/ 42 h 155"/>
                <a:gd name="T102" fmla="*/ 104 w 156"/>
                <a:gd name="T103" fmla="*/ 47 h 155"/>
                <a:gd name="T104" fmla="*/ 97 w 156"/>
                <a:gd name="T105" fmla="*/ 57 h 155"/>
                <a:gd name="T106" fmla="*/ 102 w 156"/>
                <a:gd name="T107" fmla="*/ 62 h 155"/>
                <a:gd name="T108" fmla="*/ 119 w 156"/>
                <a:gd name="T109" fmla="*/ 56 h 155"/>
                <a:gd name="T110" fmla="*/ 114 w 156"/>
                <a:gd name="T111" fmla="*/ 66 h 155"/>
                <a:gd name="T112" fmla="*/ 104 w 156"/>
                <a:gd name="T113" fmla="*/ 71 h 155"/>
                <a:gd name="T114" fmla="*/ 116 w 156"/>
                <a:gd name="T115" fmla="*/ 83 h 155"/>
                <a:gd name="T116" fmla="*/ 119 w 156"/>
                <a:gd name="T117" fmla="*/ 9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56" h="155">
                  <a:moveTo>
                    <a:pt x="154" y="81"/>
                  </a:moveTo>
                  <a:cubicBezTo>
                    <a:pt x="151" y="69"/>
                    <a:pt x="142" y="62"/>
                    <a:pt x="130" y="59"/>
                  </a:cubicBezTo>
                  <a:cubicBezTo>
                    <a:pt x="136" y="51"/>
                    <a:pt x="140" y="42"/>
                    <a:pt x="139" y="32"/>
                  </a:cubicBezTo>
                  <a:cubicBezTo>
                    <a:pt x="138" y="22"/>
                    <a:pt x="133" y="15"/>
                    <a:pt x="124" y="9"/>
                  </a:cubicBezTo>
                  <a:cubicBezTo>
                    <a:pt x="112" y="1"/>
                    <a:pt x="95" y="0"/>
                    <a:pt x="79" y="20"/>
                  </a:cubicBezTo>
                  <a:cubicBezTo>
                    <a:pt x="77" y="18"/>
                    <a:pt x="76" y="16"/>
                    <a:pt x="74" y="14"/>
                  </a:cubicBezTo>
                  <a:cubicBezTo>
                    <a:pt x="63" y="2"/>
                    <a:pt x="45" y="0"/>
                    <a:pt x="31" y="10"/>
                  </a:cubicBezTo>
                  <a:cubicBezTo>
                    <a:pt x="18" y="19"/>
                    <a:pt x="15" y="39"/>
                    <a:pt x="24" y="53"/>
                  </a:cubicBezTo>
                  <a:cubicBezTo>
                    <a:pt x="27" y="57"/>
                    <a:pt x="25" y="58"/>
                    <a:pt x="21" y="60"/>
                  </a:cubicBezTo>
                  <a:cubicBezTo>
                    <a:pt x="7" y="65"/>
                    <a:pt x="0" y="78"/>
                    <a:pt x="2" y="93"/>
                  </a:cubicBezTo>
                  <a:cubicBezTo>
                    <a:pt x="3" y="107"/>
                    <a:pt x="13" y="118"/>
                    <a:pt x="27" y="120"/>
                  </a:cubicBezTo>
                  <a:cubicBezTo>
                    <a:pt x="33" y="121"/>
                    <a:pt x="39" y="120"/>
                    <a:pt x="46" y="120"/>
                  </a:cubicBezTo>
                  <a:cubicBezTo>
                    <a:pt x="45" y="128"/>
                    <a:pt x="48" y="136"/>
                    <a:pt x="53" y="143"/>
                  </a:cubicBezTo>
                  <a:cubicBezTo>
                    <a:pt x="59" y="150"/>
                    <a:pt x="67" y="155"/>
                    <a:pt x="76" y="155"/>
                  </a:cubicBezTo>
                  <a:cubicBezTo>
                    <a:pt x="98" y="155"/>
                    <a:pt x="109" y="142"/>
                    <a:pt x="110" y="120"/>
                  </a:cubicBezTo>
                  <a:cubicBezTo>
                    <a:pt x="133" y="124"/>
                    <a:pt x="148" y="118"/>
                    <a:pt x="154" y="101"/>
                  </a:cubicBezTo>
                  <a:cubicBezTo>
                    <a:pt x="156" y="95"/>
                    <a:pt x="156" y="87"/>
                    <a:pt x="154" y="81"/>
                  </a:cubicBezTo>
                  <a:close/>
                  <a:moveTo>
                    <a:pt x="119" y="94"/>
                  </a:moveTo>
                  <a:cubicBezTo>
                    <a:pt x="118" y="94"/>
                    <a:pt x="118" y="94"/>
                    <a:pt x="118" y="94"/>
                  </a:cubicBezTo>
                  <a:cubicBezTo>
                    <a:pt x="118" y="94"/>
                    <a:pt x="118" y="94"/>
                    <a:pt x="118" y="94"/>
                  </a:cubicBezTo>
                  <a:cubicBezTo>
                    <a:pt x="115" y="94"/>
                    <a:pt x="113" y="92"/>
                    <a:pt x="113" y="89"/>
                  </a:cubicBezTo>
                  <a:cubicBezTo>
                    <a:pt x="110" y="85"/>
                    <a:pt x="105" y="87"/>
                    <a:pt x="101" y="87"/>
                  </a:cubicBezTo>
                  <a:cubicBezTo>
                    <a:pt x="100" y="89"/>
                    <a:pt x="99" y="91"/>
                    <a:pt x="97" y="92"/>
                  </a:cubicBezTo>
                  <a:cubicBezTo>
                    <a:pt x="97" y="93"/>
                    <a:pt x="97" y="93"/>
                    <a:pt x="97" y="94"/>
                  </a:cubicBezTo>
                  <a:cubicBezTo>
                    <a:pt x="98" y="97"/>
                    <a:pt x="99" y="101"/>
                    <a:pt x="102" y="103"/>
                  </a:cubicBezTo>
                  <a:cubicBezTo>
                    <a:pt x="102" y="103"/>
                    <a:pt x="102" y="103"/>
                    <a:pt x="103" y="103"/>
                  </a:cubicBezTo>
                  <a:cubicBezTo>
                    <a:pt x="111" y="103"/>
                    <a:pt x="110" y="115"/>
                    <a:pt x="102" y="115"/>
                  </a:cubicBezTo>
                  <a:cubicBezTo>
                    <a:pt x="97" y="115"/>
                    <a:pt x="96" y="110"/>
                    <a:pt x="97" y="106"/>
                  </a:cubicBezTo>
                  <a:cubicBezTo>
                    <a:pt x="97" y="102"/>
                    <a:pt x="93" y="100"/>
                    <a:pt x="90" y="98"/>
                  </a:cubicBezTo>
                  <a:cubicBezTo>
                    <a:pt x="88" y="99"/>
                    <a:pt x="85" y="100"/>
                    <a:pt x="83" y="100"/>
                  </a:cubicBezTo>
                  <a:cubicBezTo>
                    <a:pt x="82" y="104"/>
                    <a:pt x="79" y="107"/>
                    <a:pt x="81" y="111"/>
                  </a:cubicBezTo>
                  <a:cubicBezTo>
                    <a:pt x="83" y="112"/>
                    <a:pt x="84" y="114"/>
                    <a:pt x="84" y="116"/>
                  </a:cubicBezTo>
                  <a:cubicBezTo>
                    <a:pt x="85" y="117"/>
                    <a:pt x="84" y="119"/>
                    <a:pt x="83" y="120"/>
                  </a:cubicBezTo>
                  <a:cubicBezTo>
                    <a:pt x="82" y="122"/>
                    <a:pt x="80" y="123"/>
                    <a:pt x="78" y="123"/>
                  </a:cubicBezTo>
                  <a:cubicBezTo>
                    <a:pt x="76" y="123"/>
                    <a:pt x="74" y="122"/>
                    <a:pt x="73" y="120"/>
                  </a:cubicBezTo>
                  <a:cubicBezTo>
                    <a:pt x="72" y="119"/>
                    <a:pt x="72" y="117"/>
                    <a:pt x="73" y="115"/>
                  </a:cubicBezTo>
                  <a:cubicBezTo>
                    <a:pt x="73" y="114"/>
                    <a:pt x="73" y="113"/>
                    <a:pt x="74" y="112"/>
                  </a:cubicBezTo>
                  <a:cubicBezTo>
                    <a:pt x="76" y="108"/>
                    <a:pt x="76" y="103"/>
                    <a:pt x="74" y="100"/>
                  </a:cubicBezTo>
                  <a:cubicBezTo>
                    <a:pt x="72" y="99"/>
                    <a:pt x="70" y="98"/>
                    <a:pt x="68" y="97"/>
                  </a:cubicBezTo>
                  <a:cubicBezTo>
                    <a:pt x="63" y="99"/>
                    <a:pt x="59" y="103"/>
                    <a:pt x="59" y="107"/>
                  </a:cubicBezTo>
                  <a:cubicBezTo>
                    <a:pt x="59" y="107"/>
                    <a:pt x="59" y="108"/>
                    <a:pt x="59" y="108"/>
                  </a:cubicBezTo>
                  <a:cubicBezTo>
                    <a:pt x="59" y="108"/>
                    <a:pt x="59" y="109"/>
                    <a:pt x="59" y="109"/>
                  </a:cubicBezTo>
                  <a:cubicBezTo>
                    <a:pt x="59" y="110"/>
                    <a:pt x="59" y="110"/>
                    <a:pt x="59" y="110"/>
                  </a:cubicBezTo>
                  <a:cubicBezTo>
                    <a:pt x="59" y="111"/>
                    <a:pt x="59" y="111"/>
                    <a:pt x="58" y="11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57" y="114"/>
                    <a:pt x="56" y="115"/>
                    <a:pt x="53" y="115"/>
                  </a:cubicBezTo>
                  <a:cubicBezTo>
                    <a:pt x="49" y="115"/>
                    <a:pt x="47" y="111"/>
                    <a:pt x="47" y="108"/>
                  </a:cubicBezTo>
                  <a:cubicBezTo>
                    <a:pt x="47" y="107"/>
                    <a:pt x="48" y="106"/>
                    <a:pt x="49" y="105"/>
                  </a:cubicBezTo>
                  <a:cubicBezTo>
                    <a:pt x="49" y="104"/>
                    <a:pt x="51" y="103"/>
                    <a:pt x="52" y="103"/>
                  </a:cubicBezTo>
                  <a:cubicBezTo>
                    <a:pt x="53" y="102"/>
                    <a:pt x="53" y="102"/>
                    <a:pt x="53" y="102"/>
                  </a:cubicBezTo>
                  <a:cubicBezTo>
                    <a:pt x="57" y="101"/>
                    <a:pt x="60" y="96"/>
                    <a:pt x="60" y="92"/>
                  </a:cubicBezTo>
                  <a:cubicBezTo>
                    <a:pt x="58" y="90"/>
                    <a:pt x="57" y="88"/>
                    <a:pt x="56" y="86"/>
                  </a:cubicBezTo>
                  <a:cubicBezTo>
                    <a:pt x="54" y="86"/>
                    <a:pt x="52" y="85"/>
                    <a:pt x="51" y="86"/>
                  </a:cubicBezTo>
                  <a:cubicBezTo>
                    <a:pt x="49" y="87"/>
                    <a:pt x="46" y="88"/>
                    <a:pt x="44" y="90"/>
                  </a:cubicBezTo>
                  <a:cubicBezTo>
                    <a:pt x="43" y="92"/>
                    <a:pt x="41" y="94"/>
                    <a:pt x="38" y="94"/>
                  </a:cubicBezTo>
                  <a:cubicBezTo>
                    <a:pt x="30" y="94"/>
                    <a:pt x="30" y="81"/>
                    <a:pt x="38" y="81"/>
                  </a:cubicBezTo>
                  <a:cubicBezTo>
                    <a:pt x="39" y="81"/>
                    <a:pt x="39" y="82"/>
                    <a:pt x="39" y="82"/>
                  </a:cubicBezTo>
                  <a:cubicBezTo>
                    <a:pt x="39" y="82"/>
                    <a:pt x="39" y="82"/>
                    <a:pt x="39" y="82"/>
                  </a:cubicBezTo>
                  <a:cubicBezTo>
                    <a:pt x="39" y="82"/>
                    <a:pt x="39" y="82"/>
                    <a:pt x="39" y="82"/>
                  </a:cubicBezTo>
                  <a:cubicBezTo>
                    <a:pt x="40" y="82"/>
                    <a:pt x="41" y="82"/>
                    <a:pt x="42" y="83"/>
                  </a:cubicBezTo>
                  <a:cubicBezTo>
                    <a:pt x="46" y="84"/>
                    <a:pt x="49" y="80"/>
                    <a:pt x="52" y="78"/>
                  </a:cubicBezTo>
                  <a:cubicBezTo>
                    <a:pt x="53" y="78"/>
                    <a:pt x="53" y="77"/>
                    <a:pt x="53" y="77"/>
                  </a:cubicBezTo>
                  <a:cubicBezTo>
                    <a:pt x="53" y="75"/>
                    <a:pt x="53" y="73"/>
                    <a:pt x="54" y="71"/>
                  </a:cubicBezTo>
                  <a:cubicBezTo>
                    <a:pt x="52" y="68"/>
                    <a:pt x="44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39" y="67"/>
                    <a:pt x="39" y="67"/>
                    <a:pt x="38" y="67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4" y="66"/>
                    <a:pt x="32" y="64"/>
                    <a:pt x="32" y="61"/>
                  </a:cubicBezTo>
                  <a:cubicBezTo>
                    <a:pt x="32" y="61"/>
                    <a:pt x="32" y="61"/>
                    <a:pt x="32" y="61"/>
                  </a:cubicBezTo>
                  <a:cubicBezTo>
                    <a:pt x="32" y="57"/>
                    <a:pt x="35" y="55"/>
                    <a:pt x="37" y="55"/>
                  </a:cubicBezTo>
                  <a:cubicBezTo>
                    <a:pt x="39" y="54"/>
                    <a:pt x="40" y="55"/>
                    <a:pt x="41" y="56"/>
                  </a:cubicBezTo>
                  <a:cubicBezTo>
                    <a:pt x="42" y="56"/>
                    <a:pt x="43" y="57"/>
                    <a:pt x="44" y="58"/>
                  </a:cubicBezTo>
                  <a:cubicBezTo>
                    <a:pt x="46" y="61"/>
                    <a:pt x="54" y="63"/>
                    <a:pt x="57" y="62"/>
                  </a:cubicBezTo>
                  <a:cubicBezTo>
                    <a:pt x="58" y="60"/>
                    <a:pt x="59" y="58"/>
                    <a:pt x="61" y="56"/>
                  </a:cubicBezTo>
                  <a:cubicBezTo>
                    <a:pt x="61" y="56"/>
                    <a:pt x="61" y="56"/>
                    <a:pt x="61" y="56"/>
                  </a:cubicBezTo>
                  <a:cubicBezTo>
                    <a:pt x="61" y="56"/>
                    <a:pt x="61" y="56"/>
                    <a:pt x="61" y="56"/>
                  </a:cubicBezTo>
                  <a:cubicBezTo>
                    <a:pt x="61" y="55"/>
                    <a:pt x="57" y="48"/>
                    <a:pt x="55" y="46"/>
                  </a:cubicBezTo>
                  <a:cubicBezTo>
                    <a:pt x="54" y="46"/>
                    <a:pt x="54" y="46"/>
                    <a:pt x="54" y="46"/>
                  </a:cubicBezTo>
                  <a:cubicBezTo>
                    <a:pt x="54" y="46"/>
                    <a:pt x="54" y="46"/>
                    <a:pt x="54" y="46"/>
                  </a:cubicBezTo>
                  <a:cubicBezTo>
                    <a:pt x="46" y="46"/>
                    <a:pt x="46" y="33"/>
                    <a:pt x="54" y="34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55" y="34"/>
                    <a:pt x="56" y="34"/>
                    <a:pt x="57" y="34"/>
                  </a:cubicBezTo>
                  <a:cubicBezTo>
                    <a:pt x="57" y="34"/>
                    <a:pt x="58" y="35"/>
                    <a:pt x="58" y="35"/>
                  </a:cubicBezTo>
                  <a:cubicBezTo>
                    <a:pt x="58" y="35"/>
                    <a:pt x="59" y="35"/>
                    <a:pt x="59" y="36"/>
                  </a:cubicBezTo>
                  <a:cubicBezTo>
                    <a:pt x="59" y="36"/>
                    <a:pt x="59" y="36"/>
                    <a:pt x="59" y="37"/>
                  </a:cubicBezTo>
                  <a:cubicBezTo>
                    <a:pt x="60" y="37"/>
                    <a:pt x="60" y="38"/>
                    <a:pt x="60" y="38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60" y="40"/>
                    <a:pt x="60" y="40"/>
                    <a:pt x="60" y="41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61" y="44"/>
                    <a:pt x="65" y="51"/>
                    <a:pt x="68" y="51"/>
                  </a:cubicBezTo>
                  <a:cubicBezTo>
                    <a:pt x="70" y="51"/>
                    <a:pt x="72" y="50"/>
                    <a:pt x="75" y="49"/>
                  </a:cubicBezTo>
                  <a:cubicBezTo>
                    <a:pt x="75" y="49"/>
                    <a:pt x="76" y="48"/>
                    <a:pt x="76" y="46"/>
                  </a:cubicBezTo>
                  <a:cubicBezTo>
                    <a:pt x="76" y="43"/>
                    <a:pt x="77" y="40"/>
                    <a:pt x="76" y="37"/>
                  </a:cubicBezTo>
                  <a:cubicBezTo>
                    <a:pt x="71" y="34"/>
                    <a:pt x="73" y="26"/>
                    <a:pt x="79" y="26"/>
                  </a:cubicBezTo>
                  <a:cubicBezTo>
                    <a:pt x="79" y="26"/>
                    <a:pt x="79" y="26"/>
                    <a:pt x="79" y="26"/>
                  </a:cubicBezTo>
                  <a:cubicBezTo>
                    <a:pt x="86" y="26"/>
                    <a:pt x="87" y="35"/>
                    <a:pt x="82" y="38"/>
                  </a:cubicBezTo>
                  <a:cubicBezTo>
                    <a:pt x="81" y="41"/>
                    <a:pt x="82" y="44"/>
                    <a:pt x="83" y="47"/>
                  </a:cubicBezTo>
                  <a:cubicBezTo>
                    <a:pt x="83" y="48"/>
                    <a:pt x="85" y="50"/>
                    <a:pt x="86" y="50"/>
                  </a:cubicBezTo>
                  <a:cubicBezTo>
                    <a:pt x="87" y="51"/>
                    <a:pt x="88" y="51"/>
                    <a:pt x="90" y="52"/>
                  </a:cubicBezTo>
                  <a:cubicBezTo>
                    <a:pt x="92" y="52"/>
                    <a:pt x="97" y="45"/>
                    <a:pt x="98" y="42"/>
                  </a:cubicBezTo>
                  <a:cubicBezTo>
                    <a:pt x="97" y="38"/>
                    <a:pt x="99" y="34"/>
                    <a:pt x="104" y="34"/>
                  </a:cubicBezTo>
                  <a:cubicBezTo>
                    <a:pt x="112" y="34"/>
                    <a:pt x="111" y="47"/>
                    <a:pt x="104" y="47"/>
                  </a:cubicBezTo>
                  <a:cubicBezTo>
                    <a:pt x="99" y="48"/>
                    <a:pt x="98" y="53"/>
                    <a:pt x="97" y="57"/>
                  </a:cubicBezTo>
                  <a:cubicBezTo>
                    <a:pt x="97" y="57"/>
                    <a:pt x="97" y="57"/>
                    <a:pt x="97" y="57"/>
                  </a:cubicBezTo>
                  <a:cubicBezTo>
                    <a:pt x="99" y="58"/>
                    <a:pt x="100" y="60"/>
                    <a:pt x="101" y="62"/>
                  </a:cubicBezTo>
                  <a:cubicBezTo>
                    <a:pt x="102" y="62"/>
                    <a:pt x="102" y="62"/>
                    <a:pt x="102" y="62"/>
                  </a:cubicBezTo>
                  <a:cubicBezTo>
                    <a:pt x="106" y="62"/>
                    <a:pt x="110" y="63"/>
                    <a:pt x="113" y="60"/>
                  </a:cubicBezTo>
                  <a:cubicBezTo>
                    <a:pt x="114" y="58"/>
                    <a:pt x="116" y="56"/>
                    <a:pt x="119" y="56"/>
                  </a:cubicBezTo>
                  <a:cubicBezTo>
                    <a:pt x="127" y="56"/>
                    <a:pt x="127" y="68"/>
                    <a:pt x="119" y="68"/>
                  </a:cubicBezTo>
                  <a:cubicBezTo>
                    <a:pt x="117" y="68"/>
                    <a:pt x="115" y="67"/>
                    <a:pt x="114" y="66"/>
                  </a:cubicBezTo>
                  <a:cubicBezTo>
                    <a:pt x="110" y="65"/>
                    <a:pt x="108" y="69"/>
                    <a:pt x="105" y="70"/>
                  </a:cubicBezTo>
                  <a:cubicBezTo>
                    <a:pt x="104" y="70"/>
                    <a:pt x="104" y="71"/>
                    <a:pt x="104" y="71"/>
                  </a:cubicBezTo>
                  <a:cubicBezTo>
                    <a:pt x="104" y="73"/>
                    <a:pt x="104" y="76"/>
                    <a:pt x="104" y="79"/>
                  </a:cubicBezTo>
                  <a:cubicBezTo>
                    <a:pt x="106" y="81"/>
                    <a:pt x="112" y="83"/>
                    <a:pt x="116" y="83"/>
                  </a:cubicBezTo>
                  <a:cubicBezTo>
                    <a:pt x="117" y="82"/>
                    <a:pt x="118" y="82"/>
                    <a:pt x="119" y="82"/>
                  </a:cubicBezTo>
                  <a:cubicBezTo>
                    <a:pt x="127" y="82"/>
                    <a:pt x="127" y="95"/>
                    <a:pt x="119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108"/>
            <p:cNvSpPr>
              <a:spLocks/>
            </p:cNvSpPr>
            <p:nvPr/>
          </p:nvSpPr>
          <p:spPr bwMode="auto">
            <a:xfrm>
              <a:off x="1552575" y="566737"/>
              <a:ext cx="82550" cy="60325"/>
            </a:xfrm>
            <a:custGeom>
              <a:avLst/>
              <a:gdLst>
                <a:gd name="T0" fmla="*/ 11 w 28"/>
                <a:gd name="T1" fmla="*/ 0 h 20"/>
                <a:gd name="T2" fmla="*/ 11 w 28"/>
                <a:gd name="T3" fmla="*/ 20 h 20"/>
                <a:gd name="T4" fmla="*/ 11 w 28"/>
                <a:gd name="T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0">
                  <a:moveTo>
                    <a:pt x="11" y="0"/>
                  </a:moveTo>
                  <a:cubicBezTo>
                    <a:pt x="0" y="0"/>
                    <a:pt x="0" y="20"/>
                    <a:pt x="11" y="20"/>
                  </a:cubicBezTo>
                  <a:cubicBezTo>
                    <a:pt x="28" y="20"/>
                    <a:pt x="28" y="1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109"/>
            <p:cNvSpPr>
              <a:spLocks/>
            </p:cNvSpPr>
            <p:nvPr/>
          </p:nvSpPr>
          <p:spPr bwMode="auto">
            <a:xfrm>
              <a:off x="1589088" y="130175"/>
              <a:ext cx="7938" cy="306388"/>
            </a:xfrm>
            <a:custGeom>
              <a:avLst/>
              <a:gdLst>
                <a:gd name="T0" fmla="*/ 1 w 5"/>
                <a:gd name="T1" fmla="*/ 193 h 193"/>
                <a:gd name="T2" fmla="*/ 0 w 5"/>
                <a:gd name="T3" fmla="*/ 193 h 193"/>
                <a:gd name="T4" fmla="*/ 1 w 5"/>
                <a:gd name="T5" fmla="*/ 0 h 193"/>
                <a:gd name="T6" fmla="*/ 5 w 5"/>
                <a:gd name="T7" fmla="*/ 0 h 193"/>
                <a:gd name="T8" fmla="*/ 1 w 5"/>
                <a:gd name="T9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93">
                  <a:moveTo>
                    <a:pt x="1" y="193"/>
                  </a:moveTo>
                  <a:lnTo>
                    <a:pt x="0" y="193"/>
                  </a:lnTo>
                  <a:lnTo>
                    <a:pt x="1" y="0"/>
                  </a:lnTo>
                  <a:lnTo>
                    <a:pt x="5" y="0"/>
                  </a:lnTo>
                  <a:lnTo>
                    <a:pt x="1" y="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Rectangle 119"/>
            <p:cNvSpPr>
              <a:spLocks noChangeArrowheads="1"/>
            </p:cNvSpPr>
            <p:nvPr/>
          </p:nvSpPr>
          <p:spPr bwMode="auto">
            <a:xfrm>
              <a:off x="1590675" y="-23813"/>
              <a:ext cx="12700" cy="4746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17" name="Freeform 13"/>
          <p:cNvSpPr>
            <a:spLocks noEditPoints="1"/>
          </p:cNvSpPr>
          <p:nvPr/>
        </p:nvSpPr>
        <p:spPr bwMode="auto">
          <a:xfrm>
            <a:off x="86519" y="168175"/>
            <a:ext cx="12018962" cy="6572438"/>
          </a:xfrm>
          <a:custGeom>
            <a:avLst/>
            <a:gdLst>
              <a:gd name="T0" fmla="*/ 1595 w 2863"/>
              <a:gd name="T1" fmla="*/ 1848 h 1852"/>
              <a:gd name="T2" fmla="*/ 1474 w 2863"/>
              <a:gd name="T3" fmla="*/ 1839 h 1852"/>
              <a:gd name="T4" fmla="*/ 1363 w 2863"/>
              <a:gd name="T5" fmla="*/ 1848 h 1852"/>
              <a:gd name="T6" fmla="*/ 1245 w 2863"/>
              <a:gd name="T7" fmla="*/ 1848 h 1852"/>
              <a:gd name="T8" fmla="*/ 0 w 2863"/>
              <a:gd name="T9" fmla="*/ 1812 h 1852"/>
              <a:gd name="T10" fmla="*/ 0 w 2863"/>
              <a:gd name="T11" fmla="*/ 1004 h 1852"/>
              <a:gd name="T12" fmla="*/ 1241 w 2863"/>
              <a:gd name="T13" fmla="*/ 0 h 1852"/>
              <a:gd name="T14" fmla="*/ 1359 w 2863"/>
              <a:gd name="T15" fmla="*/ 0 h 1852"/>
              <a:gd name="T16" fmla="*/ 1470 w 2863"/>
              <a:gd name="T17" fmla="*/ 16 h 1852"/>
              <a:gd name="T18" fmla="*/ 1591 w 2863"/>
              <a:gd name="T19" fmla="*/ 0 h 1852"/>
              <a:gd name="T20" fmla="*/ 2831 w 2863"/>
              <a:gd name="T21" fmla="*/ 0 h 1852"/>
              <a:gd name="T22" fmla="*/ 2859 w 2863"/>
              <a:gd name="T23" fmla="*/ 1008 h 1852"/>
              <a:gd name="T24" fmla="*/ 2859 w 2863"/>
              <a:gd name="T25" fmla="*/ 1816 h 1852"/>
              <a:gd name="T26" fmla="*/ 2827 w 2863"/>
              <a:gd name="T27" fmla="*/ 1816 h 1852"/>
              <a:gd name="T28" fmla="*/ 2835 w 2863"/>
              <a:gd name="T29" fmla="*/ 1772 h 1852"/>
              <a:gd name="T30" fmla="*/ 2823 w 2863"/>
              <a:gd name="T31" fmla="*/ 1149 h 1852"/>
              <a:gd name="T32" fmla="*/ 2819 w 2863"/>
              <a:gd name="T33" fmla="*/ 1008 h 1852"/>
              <a:gd name="T34" fmla="*/ 2827 w 2863"/>
              <a:gd name="T35" fmla="*/ 963 h 1852"/>
              <a:gd name="T36" fmla="*/ 2831 w 2863"/>
              <a:gd name="T37" fmla="*/ 83 h 1852"/>
              <a:gd name="T38" fmla="*/ 2827 w 2863"/>
              <a:gd name="T39" fmla="*/ 8 h 1852"/>
              <a:gd name="T40" fmla="*/ 1657 w 2863"/>
              <a:gd name="T41" fmla="*/ 95 h 1852"/>
              <a:gd name="T42" fmla="*/ 1591 w 2863"/>
              <a:gd name="T43" fmla="*/ 73 h 1852"/>
              <a:gd name="T44" fmla="*/ 1587 w 2863"/>
              <a:gd name="T45" fmla="*/ 8 h 1852"/>
              <a:gd name="T46" fmla="*/ 1466 w 2863"/>
              <a:gd name="T47" fmla="*/ 24 h 1852"/>
              <a:gd name="T48" fmla="*/ 1417 w 2863"/>
              <a:gd name="T49" fmla="*/ 24 h 1852"/>
              <a:gd name="T50" fmla="*/ 1355 w 2863"/>
              <a:gd name="T51" fmla="*/ 8 h 1852"/>
              <a:gd name="T52" fmla="*/ 1302 w 2863"/>
              <a:gd name="T53" fmla="*/ 73 h 1852"/>
              <a:gd name="T54" fmla="*/ 1241 w 2863"/>
              <a:gd name="T55" fmla="*/ 95 h 1852"/>
              <a:gd name="T56" fmla="*/ 1237 w 2863"/>
              <a:gd name="T57" fmla="*/ 8 h 1852"/>
              <a:gd name="T58" fmla="*/ 67 w 2863"/>
              <a:gd name="T59" fmla="*/ 83 h 1852"/>
              <a:gd name="T60" fmla="*/ 36 w 2863"/>
              <a:gd name="T61" fmla="*/ 1000 h 1852"/>
              <a:gd name="T62" fmla="*/ 74 w 2863"/>
              <a:gd name="T63" fmla="*/ 1008 h 1852"/>
              <a:gd name="T64" fmla="*/ 74 w 2863"/>
              <a:gd name="T65" fmla="*/ 1149 h 1852"/>
              <a:gd name="T66" fmla="*/ 28 w 2863"/>
              <a:gd name="T67" fmla="*/ 1808 h 1852"/>
              <a:gd name="T68" fmla="*/ 67 w 2863"/>
              <a:gd name="T69" fmla="*/ 1816 h 1852"/>
              <a:gd name="T70" fmla="*/ 1202 w 2863"/>
              <a:gd name="T71" fmla="*/ 1818 h 1852"/>
              <a:gd name="T72" fmla="*/ 1268 w 2863"/>
              <a:gd name="T73" fmla="*/ 1814 h 1852"/>
              <a:gd name="T74" fmla="*/ 1302 w 2863"/>
              <a:gd name="T75" fmla="*/ 1822 h 1852"/>
              <a:gd name="T76" fmla="*/ 1393 w 2863"/>
              <a:gd name="T77" fmla="*/ 1793 h 1852"/>
              <a:gd name="T78" fmla="*/ 1442 w 2863"/>
              <a:gd name="T79" fmla="*/ 1811 h 1852"/>
              <a:gd name="T80" fmla="*/ 1504 w 2863"/>
              <a:gd name="T81" fmla="*/ 1793 h 1852"/>
              <a:gd name="T82" fmla="*/ 1557 w 2863"/>
              <a:gd name="T83" fmla="*/ 1818 h 1852"/>
              <a:gd name="T84" fmla="*/ 1618 w 2863"/>
              <a:gd name="T85" fmla="*/ 1814 h 1852"/>
              <a:gd name="T86" fmla="*/ 1657 w 2863"/>
              <a:gd name="T87" fmla="*/ 1822 h 1852"/>
              <a:gd name="T88" fmla="*/ 1425 w 2863"/>
              <a:gd name="T89" fmla="*/ 1819 h 1852"/>
              <a:gd name="T90" fmla="*/ 1626 w 2863"/>
              <a:gd name="T91" fmla="*/ 1814 h 1852"/>
              <a:gd name="T92" fmla="*/ 1276 w 2863"/>
              <a:gd name="T93" fmla="*/ 1814 h 1852"/>
              <a:gd name="T94" fmla="*/ 1237 w 2863"/>
              <a:gd name="T95" fmla="*/ 1814 h 1852"/>
              <a:gd name="T96" fmla="*/ 2827 w 2863"/>
              <a:gd name="T97" fmla="*/ 1776 h 1852"/>
              <a:gd name="T98" fmla="*/ 36 w 2863"/>
              <a:gd name="T99" fmla="*/ 1776 h 1852"/>
              <a:gd name="T100" fmla="*/ 2793 w 2863"/>
              <a:gd name="T101" fmla="*/ 1141 h 1852"/>
              <a:gd name="T102" fmla="*/ 2793 w 2863"/>
              <a:gd name="T103" fmla="*/ 1000 h 1852"/>
              <a:gd name="T104" fmla="*/ 70 w 2863"/>
              <a:gd name="T105" fmla="*/ 1000 h 1852"/>
              <a:gd name="T106" fmla="*/ 1653 w 2863"/>
              <a:gd name="T107" fmla="*/ 50 h 1852"/>
              <a:gd name="T108" fmla="*/ 1210 w 2863"/>
              <a:gd name="T109" fmla="*/ 50 h 1852"/>
              <a:gd name="T110" fmla="*/ 2800 w 2863"/>
              <a:gd name="T111" fmla="*/ 75 h 1852"/>
              <a:gd name="T112" fmla="*/ 1565 w 2863"/>
              <a:gd name="T113" fmla="*/ 65 h 1852"/>
              <a:gd name="T114" fmla="*/ 1298 w 2863"/>
              <a:gd name="T115" fmla="*/ 65 h 1852"/>
              <a:gd name="T116" fmla="*/ 1438 w 2863"/>
              <a:gd name="T117" fmla="*/ 24 h 1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863" h="1852">
                <a:moveTo>
                  <a:pt x="2831" y="1852"/>
                </a:moveTo>
                <a:cubicBezTo>
                  <a:pt x="1622" y="1852"/>
                  <a:pt x="1622" y="1852"/>
                  <a:pt x="1622" y="1852"/>
                </a:cubicBezTo>
                <a:cubicBezTo>
                  <a:pt x="1620" y="1852"/>
                  <a:pt x="1618" y="1850"/>
                  <a:pt x="1618" y="1848"/>
                </a:cubicBezTo>
                <a:cubicBezTo>
                  <a:pt x="1618" y="1822"/>
                  <a:pt x="1618" y="1822"/>
                  <a:pt x="1618" y="1822"/>
                </a:cubicBezTo>
                <a:cubicBezTo>
                  <a:pt x="1595" y="1822"/>
                  <a:pt x="1595" y="1822"/>
                  <a:pt x="1595" y="1822"/>
                </a:cubicBezTo>
                <a:cubicBezTo>
                  <a:pt x="1595" y="1848"/>
                  <a:pt x="1595" y="1848"/>
                  <a:pt x="1595" y="1848"/>
                </a:cubicBezTo>
                <a:cubicBezTo>
                  <a:pt x="1595" y="1850"/>
                  <a:pt x="1593" y="1852"/>
                  <a:pt x="1591" y="1852"/>
                </a:cubicBezTo>
                <a:cubicBezTo>
                  <a:pt x="1504" y="1852"/>
                  <a:pt x="1504" y="1852"/>
                  <a:pt x="1504" y="1852"/>
                </a:cubicBezTo>
                <a:cubicBezTo>
                  <a:pt x="1502" y="1852"/>
                  <a:pt x="1500" y="1850"/>
                  <a:pt x="1500" y="1848"/>
                </a:cubicBezTo>
                <a:cubicBezTo>
                  <a:pt x="1500" y="1801"/>
                  <a:pt x="1500" y="1801"/>
                  <a:pt x="1500" y="1801"/>
                </a:cubicBezTo>
                <a:cubicBezTo>
                  <a:pt x="1474" y="1801"/>
                  <a:pt x="1474" y="1801"/>
                  <a:pt x="1474" y="1801"/>
                </a:cubicBezTo>
                <a:cubicBezTo>
                  <a:pt x="1474" y="1839"/>
                  <a:pt x="1474" y="1839"/>
                  <a:pt x="1474" y="1839"/>
                </a:cubicBezTo>
                <a:cubicBezTo>
                  <a:pt x="1474" y="1841"/>
                  <a:pt x="1472" y="1843"/>
                  <a:pt x="1470" y="1843"/>
                </a:cubicBezTo>
                <a:cubicBezTo>
                  <a:pt x="1393" y="1843"/>
                  <a:pt x="1393" y="1843"/>
                  <a:pt x="1393" y="1843"/>
                </a:cubicBezTo>
                <a:cubicBezTo>
                  <a:pt x="1391" y="1843"/>
                  <a:pt x="1389" y="1841"/>
                  <a:pt x="1389" y="1839"/>
                </a:cubicBezTo>
                <a:cubicBezTo>
                  <a:pt x="1389" y="1801"/>
                  <a:pt x="1389" y="1801"/>
                  <a:pt x="1389" y="1801"/>
                </a:cubicBezTo>
                <a:cubicBezTo>
                  <a:pt x="1363" y="1801"/>
                  <a:pt x="1363" y="1801"/>
                  <a:pt x="1363" y="1801"/>
                </a:cubicBezTo>
                <a:cubicBezTo>
                  <a:pt x="1363" y="1848"/>
                  <a:pt x="1363" y="1848"/>
                  <a:pt x="1363" y="1848"/>
                </a:cubicBezTo>
                <a:cubicBezTo>
                  <a:pt x="1363" y="1850"/>
                  <a:pt x="1361" y="1852"/>
                  <a:pt x="1359" y="1852"/>
                </a:cubicBezTo>
                <a:cubicBezTo>
                  <a:pt x="1272" y="1852"/>
                  <a:pt x="1272" y="1852"/>
                  <a:pt x="1272" y="1852"/>
                </a:cubicBezTo>
                <a:cubicBezTo>
                  <a:pt x="1270" y="1852"/>
                  <a:pt x="1268" y="1850"/>
                  <a:pt x="1268" y="1848"/>
                </a:cubicBezTo>
                <a:cubicBezTo>
                  <a:pt x="1268" y="1822"/>
                  <a:pt x="1268" y="1822"/>
                  <a:pt x="1268" y="1822"/>
                </a:cubicBezTo>
                <a:cubicBezTo>
                  <a:pt x="1245" y="1822"/>
                  <a:pt x="1245" y="1822"/>
                  <a:pt x="1245" y="1822"/>
                </a:cubicBezTo>
                <a:cubicBezTo>
                  <a:pt x="1245" y="1848"/>
                  <a:pt x="1245" y="1848"/>
                  <a:pt x="1245" y="1848"/>
                </a:cubicBezTo>
                <a:cubicBezTo>
                  <a:pt x="1245" y="1850"/>
                  <a:pt x="1243" y="1852"/>
                  <a:pt x="1241" y="1852"/>
                </a:cubicBezTo>
                <a:cubicBezTo>
                  <a:pt x="32" y="1852"/>
                  <a:pt x="32" y="1852"/>
                  <a:pt x="32" y="1852"/>
                </a:cubicBezTo>
                <a:cubicBezTo>
                  <a:pt x="30" y="1852"/>
                  <a:pt x="28" y="1850"/>
                  <a:pt x="28" y="1848"/>
                </a:cubicBezTo>
                <a:cubicBezTo>
                  <a:pt x="28" y="1816"/>
                  <a:pt x="28" y="1816"/>
                  <a:pt x="28" y="1816"/>
                </a:cubicBezTo>
                <a:cubicBezTo>
                  <a:pt x="4" y="1816"/>
                  <a:pt x="4" y="1816"/>
                  <a:pt x="4" y="1816"/>
                </a:cubicBezTo>
                <a:cubicBezTo>
                  <a:pt x="2" y="1816"/>
                  <a:pt x="0" y="1814"/>
                  <a:pt x="0" y="1812"/>
                </a:cubicBezTo>
                <a:cubicBezTo>
                  <a:pt x="0" y="1104"/>
                  <a:pt x="0" y="1104"/>
                  <a:pt x="0" y="1104"/>
                </a:cubicBezTo>
                <a:cubicBezTo>
                  <a:pt x="0" y="1102"/>
                  <a:pt x="2" y="1100"/>
                  <a:pt x="4" y="1100"/>
                </a:cubicBezTo>
                <a:cubicBezTo>
                  <a:pt x="36" y="1100"/>
                  <a:pt x="36" y="1100"/>
                  <a:pt x="36" y="1100"/>
                </a:cubicBezTo>
                <a:cubicBezTo>
                  <a:pt x="36" y="1008"/>
                  <a:pt x="36" y="1008"/>
                  <a:pt x="36" y="1008"/>
                </a:cubicBezTo>
                <a:cubicBezTo>
                  <a:pt x="4" y="1008"/>
                  <a:pt x="4" y="1008"/>
                  <a:pt x="4" y="1008"/>
                </a:cubicBezTo>
                <a:cubicBezTo>
                  <a:pt x="2" y="1008"/>
                  <a:pt x="0" y="1006"/>
                  <a:pt x="0" y="1004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2" y="36"/>
                  <a:pt x="4" y="36"/>
                </a:cubicBezTo>
                <a:cubicBezTo>
                  <a:pt x="28" y="36"/>
                  <a:pt x="28" y="36"/>
                  <a:pt x="28" y="36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1"/>
                  <a:pt x="30" y="0"/>
                  <a:pt x="32" y="0"/>
                </a:cubicBezTo>
                <a:cubicBezTo>
                  <a:pt x="1241" y="0"/>
                  <a:pt x="1241" y="0"/>
                  <a:pt x="1241" y="0"/>
                </a:cubicBezTo>
                <a:cubicBezTo>
                  <a:pt x="1243" y="0"/>
                  <a:pt x="1245" y="1"/>
                  <a:pt x="1245" y="4"/>
                </a:cubicBezTo>
                <a:cubicBezTo>
                  <a:pt x="1245" y="42"/>
                  <a:pt x="1245" y="42"/>
                  <a:pt x="1245" y="42"/>
                </a:cubicBezTo>
                <a:cubicBezTo>
                  <a:pt x="1268" y="42"/>
                  <a:pt x="1268" y="42"/>
                  <a:pt x="1268" y="42"/>
                </a:cubicBezTo>
                <a:cubicBezTo>
                  <a:pt x="1268" y="4"/>
                  <a:pt x="1268" y="4"/>
                  <a:pt x="1268" y="4"/>
                </a:cubicBezTo>
                <a:cubicBezTo>
                  <a:pt x="1268" y="1"/>
                  <a:pt x="1270" y="0"/>
                  <a:pt x="1272" y="0"/>
                </a:cubicBezTo>
                <a:cubicBezTo>
                  <a:pt x="1359" y="0"/>
                  <a:pt x="1359" y="0"/>
                  <a:pt x="1359" y="0"/>
                </a:cubicBezTo>
                <a:cubicBezTo>
                  <a:pt x="1361" y="0"/>
                  <a:pt x="1363" y="1"/>
                  <a:pt x="1363" y="4"/>
                </a:cubicBezTo>
                <a:cubicBezTo>
                  <a:pt x="1363" y="91"/>
                  <a:pt x="1363" y="91"/>
                  <a:pt x="1363" y="91"/>
                </a:cubicBezTo>
                <a:cubicBezTo>
                  <a:pt x="1389" y="91"/>
                  <a:pt x="1389" y="91"/>
                  <a:pt x="1389" y="91"/>
                </a:cubicBezTo>
                <a:cubicBezTo>
                  <a:pt x="1389" y="20"/>
                  <a:pt x="1389" y="20"/>
                  <a:pt x="1389" y="20"/>
                </a:cubicBezTo>
                <a:cubicBezTo>
                  <a:pt x="1389" y="18"/>
                  <a:pt x="1391" y="16"/>
                  <a:pt x="1393" y="16"/>
                </a:cubicBezTo>
                <a:cubicBezTo>
                  <a:pt x="1470" y="16"/>
                  <a:pt x="1470" y="16"/>
                  <a:pt x="1470" y="16"/>
                </a:cubicBezTo>
                <a:cubicBezTo>
                  <a:pt x="1472" y="16"/>
                  <a:pt x="1474" y="18"/>
                  <a:pt x="1474" y="20"/>
                </a:cubicBezTo>
                <a:cubicBezTo>
                  <a:pt x="1474" y="91"/>
                  <a:pt x="1474" y="91"/>
                  <a:pt x="1474" y="91"/>
                </a:cubicBezTo>
                <a:cubicBezTo>
                  <a:pt x="1500" y="91"/>
                  <a:pt x="1500" y="91"/>
                  <a:pt x="1500" y="91"/>
                </a:cubicBezTo>
                <a:cubicBezTo>
                  <a:pt x="1500" y="4"/>
                  <a:pt x="1500" y="4"/>
                  <a:pt x="1500" y="4"/>
                </a:cubicBezTo>
                <a:cubicBezTo>
                  <a:pt x="1500" y="1"/>
                  <a:pt x="1502" y="0"/>
                  <a:pt x="1504" y="0"/>
                </a:cubicBezTo>
                <a:cubicBezTo>
                  <a:pt x="1591" y="0"/>
                  <a:pt x="1591" y="0"/>
                  <a:pt x="1591" y="0"/>
                </a:cubicBezTo>
                <a:cubicBezTo>
                  <a:pt x="1593" y="0"/>
                  <a:pt x="1595" y="1"/>
                  <a:pt x="1595" y="4"/>
                </a:cubicBezTo>
                <a:cubicBezTo>
                  <a:pt x="1595" y="42"/>
                  <a:pt x="1595" y="42"/>
                  <a:pt x="1595" y="42"/>
                </a:cubicBezTo>
                <a:cubicBezTo>
                  <a:pt x="1618" y="42"/>
                  <a:pt x="1618" y="42"/>
                  <a:pt x="1618" y="42"/>
                </a:cubicBezTo>
                <a:cubicBezTo>
                  <a:pt x="1618" y="4"/>
                  <a:pt x="1618" y="4"/>
                  <a:pt x="1618" y="4"/>
                </a:cubicBezTo>
                <a:cubicBezTo>
                  <a:pt x="1618" y="1"/>
                  <a:pt x="1620" y="0"/>
                  <a:pt x="1622" y="0"/>
                </a:cubicBezTo>
                <a:cubicBezTo>
                  <a:pt x="2831" y="0"/>
                  <a:pt x="2831" y="0"/>
                  <a:pt x="2831" y="0"/>
                </a:cubicBezTo>
                <a:cubicBezTo>
                  <a:pt x="2833" y="0"/>
                  <a:pt x="2835" y="1"/>
                  <a:pt x="2835" y="4"/>
                </a:cubicBezTo>
                <a:cubicBezTo>
                  <a:pt x="2835" y="36"/>
                  <a:pt x="2835" y="36"/>
                  <a:pt x="2835" y="36"/>
                </a:cubicBezTo>
                <a:cubicBezTo>
                  <a:pt x="2859" y="36"/>
                  <a:pt x="2859" y="36"/>
                  <a:pt x="2859" y="36"/>
                </a:cubicBezTo>
                <a:cubicBezTo>
                  <a:pt x="2861" y="36"/>
                  <a:pt x="2863" y="38"/>
                  <a:pt x="2863" y="40"/>
                </a:cubicBezTo>
                <a:cubicBezTo>
                  <a:pt x="2863" y="1004"/>
                  <a:pt x="2863" y="1004"/>
                  <a:pt x="2863" y="1004"/>
                </a:cubicBezTo>
                <a:cubicBezTo>
                  <a:pt x="2863" y="1006"/>
                  <a:pt x="2861" y="1008"/>
                  <a:pt x="2859" y="1008"/>
                </a:cubicBezTo>
                <a:cubicBezTo>
                  <a:pt x="2827" y="1008"/>
                  <a:pt x="2827" y="1008"/>
                  <a:pt x="2827" y="1008"/>
                </a:cubicBezTo>
                <a:cubicBezTo>
                  <a:pt x="2827" y="1100"/>
                  <a:pt x="2827" y="1100"/>
                  <a:pt x="2827" y="1100"/>
                </a:cubicBezTo>
                <a:cubicBezTo>
                  <a:pt x="2859" y="1100"/>
                  <a:pt x="2859" y="1100"/>
                  <a:pt x="2859" y="1100"/>
                </a:cubicBezTo>
                <a:cubicBezTo>
                  <a:pt x="2861" y="1100"/>
                  <a:pt x="2863" y="1102"/>
                  <a:pt x="2863" y="1104"/>
                </a:cubicBezTo>
                <a:cubicBezTo>
                  <a:pt x="2863" y="1812"/>
                  <a:pt x="2863" y="1812"/>
                  <a:pt x="2863" y="1812"/>
                </a:cubicBezTo>
                <a:cubicBezTo>
                  <a:pt x="2863" y="1814"/>
                  <a:pt x="2861" y="1816"/>
                  <a:pt x="2859" y="1816"/>
                </a:cubicBezTo>
                <a:cubicBezTo>
                  <a:pt x="2835" y="1816"/>
                  <a:pt x="2835" y="1816"/>
                  <a:pt x="2835" y="1816"/>
                </a:cubicBezTo>
                <a:cubicBezTo>
                  <a:pt x="2835" y="1848"/>
                  <a:pt x="2835" y="1848"/>
                  <a:pt x="2835" y="1848"/>
                </a:cubicBezTo>
                <a:cubicBezTo>
                  <a:pt x="2835" y="1850"/>
                  <a:pt x="2833" y="1852"/>
                  <a:pt x="2831" y="1852"/>
                </a:cubicBezTo>
                <a:close/>
                <a:moveTo>
                  <a:pt x="1626" y="1844"/>
                </a:moveTo>
                <a:cubicBezTo>
                  <a:pt x="2827" y="1844"/>
                  <a:pt x="2827" y="1844"/>
                  <a:pt x="2827" y="1844"/>
                </a:cubicBezTo>
                <a:cubicBezTo>
                  <a:pt x="2827" y="1816"/>
                  <a:pt x="2827" y="1816"/>
                  <a:pt x="2827" y="1816"/>
                </a:cubicBezTo>
                <a:cubicBezTo>
                  <a:pt x="2796" y="1816"/>
                  <a:pt x="2796" y="1816"/>
                  <a:pt x="2796" y="1816"/>
                </a:cubicBezTo>
                <a:cubicBezTo>
                  <a:pt x="2794" y="1816"/>
                  <a:pt x="2792" y="1814"/>
                  <a:pt x="2792" y="1812"/>
                </a:cubicBezTo>
                <a:cubicBezTo>
                  <a:pt x="2792" y="1772"/>
                  <a:pt x="2792" y="1772"/>
                  <a:pt x="2792" y="1772"/>
                </a:cubicBezTo>
                <a:cubicBezTo>
                  <a:pt x="2792" y="1770"/>
                  <a:pt x="2794" y="1768"/>
                  <a:pt x="2796" y="1768"/>
                </a:cubicBezTo>
                <a:cubicBezTo>
                  <a:pt x="2831" y="1768"/>
                  <a:pt x="2831" y="1768"/>
                  <a:pt x="2831" y="1768"/>
                </a:cubicBezTo>
                <a:cubicBezTo>
                  <a:pt x="2833" y="1768"/>
                  <a:pt x="2835" y="1770"/>
                  <a:pt x="2835" y="1772"/>
                </a:cubicBezTo>
                <a:cubicBezTo>
                  <a:pt x="2835" y="1808"/>
                  <a:pt x="2835" y="1808"/>
                  <a:pt x="2835" y="1808"/>
                </a:cubicBezTo>
                <a:cubicBezTo>
                  <a:pt x="2855" y="1808"/>
                  <a:pt x="2855" y="1808"/>
                  <a:pt x="2855" y="1808"/>
                </a:cubicBezTo>
                <a:cubicBezTo>
                  <a:pt x="2855" y="1108"/>
                  <a:pt x="2855" y="1108"/>
                  <a:pt x="2855" y="1108"/>
                </a:cubicBezTo>
                <a:cubicBezTo>
                  <a:pt x="2827" y="1108"/>
                  <a:pt x="2827" y="1108"/>
                  <a:pt x="2827" y="1108"/>
                </a:cubicBezTo>
                <a:cubicBezTo>
                  <a:pt x="2827" y="1145"/>
                  <a:pt x="2827" y="1145"/>
                  <a:pt x="2827" y="1145"/>
                </a:cubicBezTo>
                <a:cubicBezTo>
                  <a:pt x="2827" y="1147"/>
                  <a:pt x="2825" y="1149"/>
                  <a:pt x="2823" y="1149"/>
                </a:cubicBezTo>
                <a:cubicBezTo>
                  <a:pt x="2789" y="1149"/>
                  <a:pt x="2789" y="1149"/>
                  <a:pt x="2789" y="1149"/>
                </a:cubicBezTo>
                <a:cubicBezTo>
                  <a:pt x="2786" y="1149"/>
                  <a:pt x="2785" y="1147"/>
                  <a:pt x="2785" y="1145"/>
                </a:cubicBezTo>
                <a:cubicBezTo>
                  <a:pt x="2785" y="1104"/>
                  <a:pt x="2785" y="1104"/>
                  <a:pt x="2785" y="1104"/>
                </a:cubicBezTo>
                <a:cubicBezTo>
                  <a:pt x="2785" y="1102"/>
                  <a:pt x="2786" y="1100"/>
                  <a:pt x="2789" y="1100"/>
                </a:cubicBezTo>
                <a:cubicBezTo>
                  <a:pt x="2819" y="1100"/>
                  <a:pt x="2819" y="1100"/>
                  <a:pt x="2819" y="1100"/>
                </a:cubicBezTo>
                <a:cubicBezTo>
                  <a:pt x="2819" y="1008"/>
                  <a:pt x="2819" y="1008"/>
                  <a:pt x="2819" y="1008"/>
                </a:cubicBezTo>
                <a:cubicBezTo>
                  <a:pt x="2789" y="1008"/>
                  <a:pt x="2789" y="1008"/>
                  <a:pt x="2789" y="1008"/>
                </a:cubicBezTo>
                <a:cubicBezTo>
                  <a:pt x="2786" y="1008"/>
                  <a:pt x="2785" y="1006"/>
                  <a:pt x="2785" y="1004"/>
                </a:cubicBezTo>
                <a:cubicBezTo>
                  <a:pt x="2785" y="963"/>
                  <a:pt x="2785" y="963"/>
                  <a:pt x="2785" y="963"/>
                </a:cubicBezTo>
                <a:cubicBezTo>
                  <a:pt x="2785" y="960"/>
                  <a:pt x="2786" y="959"/>
                  <a:pt x="2789" y="959"/>
                </a:cubicBezTo>
                <a:cubicBezTo>
                  <a:pt x="2823" y="959"/>
                  <a:pt x="2823" y="959"/>
                  <a:pt x="2823" y="959"/>
                </a:cubicBezTo>
                <a:cubicBezTo>
                  <a:pt x="2825" y="959"/>
                  <a:pt x="2827" y="960"/>
                  <a:pt x="2827" y="963"/>
                </a:cubicBezTo>
                <a:cubicBezTo>
                  <a:pt x="2827" y="1000"/>
                  <a:pt x="2827" y="1000"/>
                  <a:pt x="2827" y="1000"/>
                </a:cubicBezTo>
                <a:cubicBezTo>
                  <a:pt x="2855" y="1000"/>
                  <a:pt x="2855" y="1000"/>
                  <a:pt x="2855" y="1000"/>
                </a:cubicBezTo>
                <a:cubicBezTo>
                  <a:pt x="2855" y="44"/>
                  <a:pt x="2855" y="44"/>
                  <a:pt x="2855" y="44"/>
                </a:cubicBezTo>
                <a:cubicBezTo>
                  <a:pt x="2835" y="44"/>
                  <a:pt x="2835" y="44"/>
                  <a:pt x="2835" y="44"/>
                </a:cubicBezTo>
                <a:cubicBezTo>
                  <a:pt x="2835" y="79"/>
                  <a:pt x="2835" y="79"/>
                  <a:pt x="2835" y="79"/>
                </a:cubicBezTo>
                <a:cubicBezTo>
                  <a:pt x="2835" y="82"/>
                  <a:pt x="2833" y="83"/>
                  <a:pt x="2831" y="83"/>
                </a:cubicBezTo>
                <a:cubicBezTo>
                  <a:pt x="2796" y="83"/>
                  <a:pt x="2796" y="83"/>
                  <a:pt x="2796" y="83"/>
                </a:cubicBezTo>
                <a:cubicBezTo>
                  <a:pt x="2794" y="83"/>
                  <a:pt x="2792" y="82"/>
                  <a:pt x="2792" y="79"/>
                </a:cubicBezTo>
                <a:cubicBezTo>
                  <a:pt x="2792" y="40"/>
                  <a:pt x="2792" y="40"/>
                  <a:pt x="2792" y="40"/>
                </a:cubicBezTo>
                <a:cubicBezTo>
                  <a:pt x="2792" y="38"/>
                  <a:pt x="2794" y="36"/>
                  <a:pt x="2796" y="36"/>
                </a:cubicBezTo>
                <a:cubicBezTo>
                  <a:pt x="2827" y="36"/>
                  <a:pt x="2827" y="36"/>
                  <a:pt x="2827" y="36"/>
                </a:cubicBezTo>
                <a:cubicBezTo>
                  <a:pt x="2827" y="8"/>
                  <a:pt x="2827" y="8"/>
                  <a:pt x="2827" y="8"/>
                </a:cubicBezTo>
                <a:cubicBezTo>
                  <a:pt x="1626" y="8"/>
                  <a:pt x="1626" y="8"/>
                  <a:pt x="1626" y="8"/>
                </a:cubicBezTo>
                <a:cubicBezTo>
                  <a:pt x="1626" y="42"/>
                  <a:pt x="1626" y="42"/>
                  <a:pt x="1626" y="42"/>
                </a:cubicBezTo>
                <a:cubicBezTo>
                  <a:pt x="1657" y="42"/>
                  <a:pt x="1657" y="42"/>
                  <a:pt x="1657" y="42"/>
                </a:cubicBezTo>
                <a:cubicBezTo>
                  <a:pt x="1659" y="42"/>
                  <a:pt x="1661" y="44"/>
                  <a:pt x="1661" y="46"/>
                </a:cubicBezTo>
                <a:cubicBezTo>
                  <a:pt x="1661" y="91"/>
                  <a:pt x="1661" y="91"/>
                  <a:pt x="1661" y="91"/>
                </a:cubicBezTo>
                <a:cubicBezTo>
                  <a:pt x="1661" y="94"/>
                  <a:pt x="1659" y="95"/>
                  <a:pt x="1657" y="95"/>
                </a:cubicBezTo>
                <a:cubicBezTo>
                  <a:pt x="1622" y="95"/>
                  <a:pt x="1622" y="95"/>
                  <a:pt x="1622" y="95"/>
                </a:cubicBezTo>
                <a:cubicBezTo>
                  <a:pt x="1620" y="95"/>
                  <a:pt x="1618" y="94"/>
                  <a:pt x="1618" y="91"/>
                </a:cubicBezTo>
                <a:cubicBezTo>
                  <a:pt x="1618" y="50"/>
                  <a:pt x="1618" y="50"/>
                  <a:pt x="1618" y="50"/>
                </a:cubicBezTo>
                <a:cubicBezTo>
                  <a:pt x="1595" y="50"/>
                  <a:pt x="1595" y="50"/>
                  <a:pt x="1595" y="50"/>
                </a:cubicBezTo>
                <a:cubicBezTo>
                  <a:pt x="1595" y="69"/>
                  <a:pt x="1595" y="69"/>
                  <a:pt x="1595" y="69"/>
                </a:cubicBezTo>
                <a:cubicBezTo>
                  <a:pt x="1595" y="71"/>
                  <a:pt x="1593" y="73"/>
                  <a:pt x="1591" y="73"/>
                </a:cubicBezTo>
                <a:cubicBezTo>
                  <a:pt x="1561" y="73"/>
                  <a:pt x="1561" y="73"/>
                  <a:pt x="1561" y="73"/>
                </a:cubicBezTo>
                <a:cubicBezTo>
                  <a:pt x="1558" y="73"/>
                  <a:pt x="1557" y="71"/>
                  <a:pt x="1557" y="69"/>
                </a:cubicBezTo>
                <a:cubicBezTo>
                  <a:pt x="1557" y="46"/>
                  <a:pt x="1557" y="46"/>
                  <a:pt x="1557" y="46"/>
                </a:cubicBezTo>
                <a:cubicBezTo>
                  <a:pt x="1557" y="44"/>
                  <a:pt x="1558" y="42"/>
                  <a:pt x="1561" y="42"/>
                </a:cubicBezTo>
                <a:cubicBezTo>
                  <a:pt x="1587" y="42"/>
                  <a:pt x="1587" y="42"/>
                  <a:pt x="1587" y="42"/>
                </a:cubicBezTo>
                <a:cubicBezTo>
                  <a:pt x="1587" y="8"/>
                  <a:pt x="1587" y="8"/>
                  <a:pt x="1587" y="8"/>
                </a:cubicBezTo>
                <a:cubicBezTo>
                  <a:pt x="1508" y="8"/>
                  <a:pt x="1508" y="8"/>
                  <a:pt x="1508" y="8"/>
                </a:cubicBezTo>
                <a:cubicBezTo>
                  <a:pt x="1508" y="95"/>
                  <a:pt x="1508" y="95"/>
                  <a:pt x="1508" y="95"/>
                </a:cubicBezTo>
                <a:cubicBezTo>
                  <a:pt x="1508" y="97"/>
                  <a:pt x="1506" y="99"/>
                  <a:pt x="1504" y="99"/>
                </a:cubicBezTo>
                <a:cubicBezTo>
                  <a:pt x="1470" y="99"/>
                  <a:pt x="1470" y="99"/>
                  <a:pt x="1470" y="99"/>
                </a:cubicBezTo>
                <a:cubicBezTo>
                  <a:pt x="1468" y="99"/>
                  <a:pt x="1466" y="97"/>
                  <a:pt x="1466" y="95"/>
                </a:cubicBezTo>
                <a:cubicBezTo>
                  <a:pt x="1466" y="24"/>
                  <a:pt x="1466" y="24"/>
                  <a:pt x="1466" y="24"/>
                </a:cubicBezTo>
                <a:cubicBezTo>
                  <a:pt x="1446" y="24"/>
                  <a:pt x="1446" y="24"/>
                  <a:pt x="1446" y="24"/>
                </a:cubicBezTo>
                <a:cubicBezTo>
                  <a:pt x="1446" y="61"/>
                  <a:pt x="1446" y="61"/>
                  <a:pt x="1446" y="61"/>
                </a:cubicBezTo>
                <a:cubicBezTo>
                  <a:pt x="1446" y="63"/>
                  <a:pt x="1444" y="65"/>
                  <a:pt x="1442" y="65"/>
                </a:cubicBezTo>
                <a:cubicBezTo>
                  <a:pt x="1421" y="65"/>
                  <a:pt x="1421" y="65"/>
                  <a:pt x="1421" y="65"/>
                </a:cubicBezTo>
                <a:cubicBezTo>
                  <a:pt x="1418" y="65"/>
                  <a:pt x="1417" y="63"/>
                  <a:pt x="1417" y="61"/>
                </a:cubicBezTo>
                <a:cubicBezTo>
                  <a:pt x="1417" y="24"/>
                  <a:pt x="1417" y="24"/>
                  <a:pt x="1417" y="24"/>
                </a:cubicBezTo>
                <a:cubicBezTo>
                  <a:pt x="1397" y="24"/>
                  <a:pt x="1397" y="24"/>
                  <a:pt x="1397" y="24"/>
                </a:cubicBezTo>
                <a:cubicBezTo>
                  <a:pt x="1397" y="95"/>
                  <a:pt x="1397" y="95"/>
                  <a:pt x="1397" y="95"/>
                </a:cubicBezTo>
                <a:cubicBezTo>
                  <a:pt x="1397" y="97"/>
                  <a:pt x="1395" y="99"/>
                  <a:pt x="1393" y="99"/>
                </a:cubicBezTo>
                <a:cubicBezTo>
                  <a:pt x="1359" y="99"/>
                  <a:pt x="1359" y="99"/>
                  <a:pt x="1359" y="99"/>
                </a:cubicBezTo>
                <a:cubicBezTo>
                  <a:pt x="1357" y="99"/>
                  <a:pt x="1355" y="97"/>
                  <a:pt x="1355" y="95"/>
                </a:cubicBezTo>
                <a:cubicBezTo>
                  <a:pt x="1355" y="8"/>
                  <a:pt x="1355" y="8"/>
                  <a:pt x="1355" y="8"/>
                </a:cubicBezTo>
                <a:cubicBezTo>
                  <a:pt x="1276" y="8"/>
                  <a:pt x="1276" y="8"/>
                  <a:pt x="1276" y="8"/>
                </a:cubicBezTo>
                <a:cubicBezTo>
                  <a:pt x="1276" y="42"/>
                  <a:pt x="1276" y="42"/>
                  <a:pt x="1276" y="42"/>
                </a:cubicBezTo>
                <a:cubicBezTo>
                  <a:pt x="1302" y="42"/>
                  <a:pt x="1302" y="42"/>
                  <a:pt x="1302" y="42"/>
                </a:cubicBezTo>
                <a:cubicBezTo>
                  <a:pt x="1305" y="42"/>
                  <a:pt x="1306" y="44"/>
                  <a:pt x="1306" y="46"/>
                </a:cubicBezTo>
                <a:cubicBezTo>
                  <a:pt x="1306" y="69"/>
                  <a:pt x="1306" y="69"/>
                  <a:pt x="1306" y="69"/>
                </a:cubicBezTo>
                <a:cubicBezTo>
                  <a:pt x="1306" y="71"/>
                  <a:pt x="1305" y="73"/>
                  <a:pt x="1302" y="73"/>
                </a:cubicBezTo>
                <a:cubicBezTo>
                  <a:pt x="1272" y="73"/>
                  <a:pt x="1272" y="73"/>
                  <a:pt x="1272" y="73"/>
                </a:cubicBezTo>
                <a:cubicBezTo>
                  <a:pt x="1270" y="73"/>
                  <a:pt x="1268" y="71"/>
                  <a:pt x="1268" y="69"/>
                </a:cubicBezTo>
                <a:cubicBezTo>
                  <a:pt x="1268" y="50"/>
                  <a:pt x="1268" y="50"/>
                  <a:pt x="1268" y="50"/>
                </a:cubicBezTo>
                <a:cubicBezTo>
                  <a:pt x="1245" y="50"/>
                  <a:pt x="1245" y="50"/>
                  <a:pt x="1245" y="50"/>
                </a:cubicBezTo>
                <a:cubicBezTo>
                  <a:pt x="1245" y="91"/>
                  <a:pt x="1245" y="91"/>
                  <a:pt x="1245" y="91"/>
                </a:cubicBezTo>
                <a:cubicBezTo>
                  <a:pt x="1245" y="94"/>
                  <a:pt x="1243" y="95"/>
                  <a:pt x="1241" y="95"/>
                </a:cubicBezTo>
                <a:cubicBezTo>
                  <a:pt x="1206" y="95"/>
                  <a:pt x="1206" y="95"/>
                  <a:pt x="1206" y="95"/>
                </a:cubicBezTo>
                <a:cubicBezTo>
                  <a:pt x="1204" y="95"/>
                  <a:pt x="1202" y="94"/>
                  <a:pt x="1202" y="91"/>
                </a:cubicBezTo>
                <a:cubicBezTo>
                  <a:pt x="1202" y="46"/>
                  <a:pt x="1202" y="46"/>
                  <a:pt x="1202" y="46"/>
                </a:cubicBezTo>
                <a:cubicBezTo>
                  <a:pt x="1202" y="44"/>
                  <a:pt x="1204" y="42"/>
                  <a:pt x="1206" y="42"/>
                </a:cubicBezTo>
                <a:cubicBezTo>
                  <a:pt x="1237" y="42"/>
                  <a:pt x="1237" y="42"/>
                  <a:pt x="1237" y="42"/>
                </a:cubicBezTo>
                <a:cubicBezTo>
                  <a:pt x="1237" y="8"/>
                  <a:pt x="1237" y="8"/>
                  <a:pt x="1237" y="8"/>
                </a:cubicBezTo>
                <a:cubicBezTo>
                  <a:pt x="36" y="8"/>
                  <a:pt x="36" y="8"/>
                  <a:pt x="36" y="8"/>
                </a:cubicBezTo>
                <a:cubicBezTo>
                  <a:pt x="36" y="36"/>
                  <a:pt x="36" y="36"/>
                  <a:pt x="36" y="36"/>
                </a:cubicBezTo>
                <a:cubicBezTo>
                  <a:pt x="67" y="36"/>
                  <a:pt x="67" y="36"/>
                  <a:pt x="67" y="36"/>
                </a:cubicBezTo>
                <a:cubicBezTo>
                  <a:pt x="69" y="36"/>
                  <a:pt x="71" y="38"/>
                  <a:pt x="71" y="40"/>
                </a:cubicBezTo>
                <a:cubicBezTo>
                  <a:pt x="71" y="79"/>
                  <a:pt x="71" y="79"/>
                  <a:pt x="71" y="79"/>
                </a:cubicBezTo>
                <a:cubicBezTo>
                  <a:pt x="71" y="82"/>
                  <a:pt x="69" y="83"/>
                  <a:pt x="67" y="83"/>
                </a:cubicBezTo>
                <a:cubicBezTo>
                  <a:pt x="32" y="83"/>
                  <a:pt x="32" y="83"/>
                  <a:pt x="32" y="83"/>
                </a:cubicBezTo>
                <a:cubicBezTo>
                  <a:pt x="30" y="83"/>
                  <a:pt x="28" y="82"/>
                  <a:pt x="28" y="79"/>
                </a:cubicBezTo>
                <a:cubicBezTo>
                  <a:pt x="28" y="44"/>
                  <a:pt x="28" y="44"/>
                  <a:pt x="28" y="44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1000"/>
                  <a:pt x="8" y="1000"/>
                  <a:pt x="8" y="1000"/>
                </a:cubicBezTo>
                <a:cubicBezTo>
                  <a:pt x="36" y="1000"/>
                  <a:pt x="36" y="1000"/>
                  <a:pt x="36" y="1000"/>
                </a:cubicBezTo>
                <a:cubicBezTo>
                  <a:pt x="36" y="963"/>
                  <a:pt x="36" y="963"/>
                  <a:pt x="36" y="963"/>
                </a:cubicBezTo>
                <a:cubicBezTo>
                  <a:pt x="36" y="960"/>
                  <a:pt x="38" y="959"/>
                  <a:pt x="40" y="959"/>
                </a:cubicBezTo>
                <a:cubicBezTo>
                  <a:pt x="74" y="959"/>
                  <a:pt x="74" y="959"/>
                  <a:pt x="74" y="959"/>
                </a:cubicBezTo>
                <a:cubicBezTo>
                  <a:pt x="76" y="959"/>
                  <a:pt x="78" y="960"/>
                  <a:pt x="78" y="963"/>
                </a:cubicBezTo>
                <a:cubicBezTo>
                  <a:pt x="78" y="1004"/>
                  <a:pt x="78" y="1004"/>
                  <a:pt x="78" y="1004"/>
                </a:cubicBezTo>
                <a:cubicBezTo>
                  <a:pt x="78" y="1006"/>
                  <a:pt x="76" y="1008"/>
                  <a:pt x="74" y="1008"/>
                </a:cubicBezTo>
                <a:cubicBezTo>
                  <a:pt x="44" y="1008"/>
                  <a:pt x="44" y="1008"/>
                  <a:pt x="44" y="1008"/>
                </a:cubicBezTo>
                <a:cubicBezTo>
                  <a:pt x="44" y="1100"/>
                  <a:pt x="44" y="1100"/>
                  <a:pt x="44" y="1100"/>
                </a:cubicBezTo>
                <a:cubicBezTo>
                  <a:pt x="74" y="1100"/>
                  <a:pt x="74" y="1100"/>
                  <a:pt x="74" y="1100"/>
                </a:cubicBezTo>
                <a:cubicBezTo>
                  <a:pt x="76" y="1100"/>
                  <a:pt x="78" y="1102"/>
                  <a:pt x="78" y="1104"/>
                </a:cubicBezTo>
                <a:cubicBezTo>
                  <a:pt x="78" y="1145"/>
                  <a:pt x="78" y="1145"/>
                  <a:pt x="78" y="1145"/>
                </a:cubicBezTo>
                <a:cubicBezTo>
                  <a:pt x="78" y="1147"/>
                  <a:pt x="76" y="1149"/>
                  <a:pt x="74" y="1149"/>
                </a:cubicBezTo>
                <a:cubicBezTo>
                  <a:pt x="40" y="1149"/>
                  <a:pt x="40" y="1149"/>
                  <a:pt x="40" y="1149"/>
                </a:cubicBezTo>
                <a:cubicBezTo>
                  <a:pt x="38" y="1149"/>
                  <a:pt x="36" y="1147"/>
                  <a:pt x="36" y="1145"/>
                </a:cubicBezTo>
                <a:cubicBezTo>
                  <a:pt x="36" y="1108"/>
                  <a:pt x="36" y="1108"/>
                  <a:pt x="36" y="1108"/>
                </a:cubicBezTo>
                <a:cubicBezTo>
                  <a:pt x="8" y="1108"/>
                  <a:pt x="8" y="1108"/>
                  <a:pt x="8" y="1108"/>
                </a:cubicBezTo>
                <a:cubicBezTo>
                  <a:pt x="8" y="1808"/>
                  <a:pt x="8" y="1808"/>
                  <a:pt x="8" y="1808"/>
                </a:cubicBezTo>
                <a:cubicBezTo>
                  <a:pt x="28" y="1808"/>
                  <a:pt x="28" y="1808"/>
                  <a:pt x="28" y="1808"/>
                </a:cubicBezTo>
                <a:cubicBezTo>
                  <a:pt x="28" y="1772"/>
                  <a:pt x="28" y="1772"/>
                  <a:pt x="28" y="1772"/>
                </a:cubicBezTo>
                <a:cubicBezTo>
                  <a:pt x="28" y="1770"/>
                  <a:pt x="30" y="1768"/>
                  <a:pt x="32" y="1768"/>
                </a:cubicBezTo>
                <a:cubicBezTo>
                  <a:pt x="67" y="1768"/>
                  <a:pt x="67" y="1768"/>
                  <a:pt x="67" y="1768"/>
                </a:cubicBezTo>
                <a:cubicBezTo>
                  <a:pt x="69" y="1768"/>
                  <a:pt x="71" y="1770"/>
                  <a:pt x="71" y="1772"/>
                </a:cubicBezTo>
                <a:cubicBezTo>
                  <a:pt x="71" y="1812"/>
                  <a:pt x="71" y="1812"/>
                  <a:pt x="71" y="1812"/>
                </a:cubicBezTo>
                <a:cubicBezTo>
                  <a:pt x="71" y="1814"/>
                  <a:pt x="69" y="1816"/>
                  <a:pt x="67" y="1816"/>
                </a:cubicBezTo>
                <a:cubicBezTo>
                  <a:pt x="36" y="1816"/>
                  <a:pt x="36" y="1816"/>
                  <a:pt x="36" y="1816"/>
                </a:cubicBezTo>
                <a:cubicBezTo>
                  <a:pt x="36" y="1844"/>
                  <a:pt x="36" y="1844"/>
                  <a:pt x="36" y="1844"/>
                </a:cubicBezTo>
                <a:cubicBezTo>
                  <a:pt x="1237" y="1844"/>
                  <a:pt x="1237" y="1844"/>
                  <a:pt x="1237" y="1844"/>
                </a:cubicBezTo>
                <a:cubicBezTo>
                  <a:pt x="1237" y="1822"/>
                  <a:pt x="1237" y="1822"/>
                  <a:pt x="1237" y="1822"/>
                </a:cubicBezTo>
                <a:cubicBezTo>
                  <a:pt x="1206" y="1822"/>
                  <a:pt x="1206" y="1822"/>
                  <a:pt x="1206" y="1822"/>
                </a:cubicBezTo>
                <a:cubicBezTo>
                  <a:pt x="1204" y="1822"/>
                  <a:pt x="1202" y="1820"/>
                  <a:pt x="1202" y="1818"/>
                </a:cubicBezTo>
                <a:cubicBezTo>
                  <a:pt x="1202" y="1784"/>
                  <a:pt x="1202" y="1784"/>
                  <a:pt x="1202" y="1784"/>
                </a:cubicBezTo>
                <a:cubicBezTo>
                  <a:pt x="1202" y="1782"/>
                  <a:pt x="1204" y="1780"/>
                  <a:pt x="1206" y="1780"/>
                </a:cubicBezTo>
                <a:cubicBezTo>
                  <a:pt x="1241" y="1780"/>
                  <a:pt x="1241" y="1780"/>
                  <a:pt x="1241" y="1780"/>
                </a:cubicBezTo>
                <a:cubicBezTo>
                  <a:pt x="1243" y="1780"/>
                  <a:pt x="1245" y="1782"/>
                  <a:pt x="1245" y="1784"/>
                </a:cubicBezTo>
                <a:cubicBezTo>
                  <a:pt x="1245" y="1814"/>
                  <a:pt x="1245" y="1814"/>
                  <a:pt x="1245" y="1814"/>
                </a:cubicBezTo>
                <a:cubicBezTo>
                  <a:pt x="1268" y="1814"/>
                  <a:pt x="1268" y="1814"/>
                  <a:pt x="1268" y="1814"/>
                </a:cubicBezTo>
                <a:cubicBezTo>
                  <a:pt x="1268" y="1799"/>
                  <a:pt x="1268" y="1799"/>
                  <a:pt x="1268" y="1799"/>
                </a:cubicBezTo>
                <a:cubicBezTo>
                  <a:pt x="1268" y="1797"/>
                  <a:pt x="1270" y="1795"/>
                  <a:pt x="1272" y="1795"/>
                </a:cubicBezTo>
                <a:cubicBezTo>
                  <a:pt x="1302" y="1795"/>
                  <a:pt x="1302" y="1795"/>
                  <a:pt x="1302" y="1795"/>
                </a:cubicBezTo>
                <a:cubicBezTo>
                  <a:pt x="1305" y="1795"/>
                  <a:pt x="1306" y="1797"/>
                  <a:pt x="1306" y="1799"/>
                </a:cubicBezTo>
                <a:cubicBezTo>
                  <a:pt x="1306" y="1818"/>
                  <a:pt x="1306" y="1818"/>
                  <a:pt x="1306" y="1818"/>
                </a:cubicBezTo>
                <a:cubicBezTo>
                  <a:pt x="1306" y="1820"/>
                  <a:pt x="1305" y="1822"/>
                  <a:pt x="1302" y="1822"/>
                </a:cubicBezTo>
                <a:cubicBezTo>
                  <a:pt x="1276" y="1822"/>
                  <a:pt x="1276" y="1822"/>
                  <a:pt x="1276" y="1822"/>
                </a:cubicBezTo>
                <a:cubicBezTo>
                  <a:pt x="1276" y="1844"/>
                  <a:pt x="1276" y="1844"/>
                  <a:pt x="1276" y="1844"/>
                </a:cubicBezTo>
                <a:cubicBezTo>
                  <a:pt x="1355" y="1844"/>
                  <a:pt x="1355" y="1844"/>
                  <a:pt x="1355" y="1844"/>
                </a:cubicBezTo>
                <a:cubicBezTo>
                  <a:pt x="1355" y="1797"/>
                  <a:pt x="1355" y="1797"/>
                  <a:pt x="1355" y="1797"/>
                </a:cubicBezTo>
                <a:cubicBezTo>
                  <a:pt x="1355" y="1794"/>
                  <a:pt x="1357" y="1793"/>
                  <a:pt x="1359" y="1793"/>
                </a:cubicBezTo>
                <a:cubicBezTo>
                  <a:pt x="1393" y="1793"/>
                  <a:pt x="1393" y="1793"/>
                  <a:pt x="1393" y="1793"/>
                </a:cubicBezTo>
                <a:cubicBezTo>
                  <a:pt x="1395" y="1793"/>
                  <a:pt x="1397" y="1794"/>
                  <a:pt x="1397" y="1797"/>
                </a:cubicBezTo>
                <a:cubicBezTo>
                  <a:pt x="1397" y="1835"/>
                  <a:pt x="1397" y="1835"/>
                  <a:pt x="1397" y="1835"/>
                </a:cubicBezTo>
                <a:cubicBezTo>
                  <a:pt x="1417" y="1835"/>
                  <a:pt x="1417" y="1835"/>
                  <a:pt x="1417" y="1835"/>
                </a:cubicBezTo>
                <a:cubicBezTo>
                  <a:pt x="1417" y="1815"/>
                  <a:pt x="1417" y="1815"/>
                  <a:pt x="1417" y="1815"/>
                </a:cubicBezTo>
                <a:cubicBezTo>
                  <a:pt x="1417" y="1813"/>
                  <a:pt x="1418" y="1811"/>
                  <a:pt x="1421" y="1811"/>
                </a:cubicBezTo>
                <a:cubicBezTo>
                  <a:pt x="1442" y="1811"/>
                  <a:pt x="1442" y="1811"/>
                  <a:pt x="1442" y="1811"/>
                </a:cubicBezTo>
                <a:cubicBezTo>
                  <a:pt x="1444" y="1811"/>
                  <a:pt x="1446" y="1813"/>
                  <a:pt x="1446" y="1815"/>
                </a:cubicBezTo>
                <a:cubicBezTo>
                  <a:pt x="1446" y="1835"/>
                  <a:pt x="1446" y="1835"/>
                  <a:pt x="1446" y="1835"/>
                </a:cubicBezTo>
                <a:cubicBezTo>
                  <a:pt x="1466" y="1835"/>
                  <a:pt x="1466" y="1835"/>
                  <a:pt x="1466" y="1835"/>
                </a:cubicBezTo>
                <a:cubicBezTo>
                  <a:pt x="1466" y="1797"/>
                  <a:pt x="1466" y="1797"/>
                  <a:pt x="1466" y="1797"/>
                </a:cubicBezTo>
                <a:cubicBezTo>
                  <a:pt x="1466" y="1794"/>
                  <a:pt x="1468" y="1793"/>
                  <a:pt x="1470" y="1793"/>
                </a:cubicBezTo>
                <a:cubicBezTo>
                  <a:pt x="1504" y="1793"/>
                  <a:pt x="1504" y="1793"/>
                  <a:pt x="1504" y="1793"/>
                </a:cubicBezTo>
                <a:cubicBezTo>
                  <a:pt x="1506" y="1793"/>
                  <a:pt x="1508" y="1794"/>
                  <a:pt x="1508" y="1797"/>
                </a:cubicBezTo>
                <a:cubicBezTo>
                  <a:pt x="1508" y="1844"/>
                  <a:pt x="1508" y="1844"/>
                  <a:pt x="1508" y="1844"/>
                </a:cubicBezTo>
                <a:cubicBezTo>
                  <a:pt x="1587" y="1844"/>
                  <a:pt x="1587" y="1844"/>
                  <a:pt x="1587" y="1844"/>
                </a:cubicBezTo>
                <a:cubicBezTo>
                  <a:pt x="1587" y="1822"/>
                  <a:pt x="1587" y="1822"/>
                  <a:pt x="1587" y="1822"/>
                </a:cubicBezTo>
                <a:cubicBezTo>
                  <a:pt x="1561" y="1822"/>
                  <a:pt x="1561" y="1822"/>
                  <a:pt x="1561" y="1822"/>
                </a:cubicBezTo>
                <a:cubicBezTo>
                  <a:pt x="1558" y="1822"/>
                  <a:pt x="1557" y="1820"/>
                  <a:pt x="1557" y="1818"/>
                </a:cubicBezTo>
                <a:cubicBezTo>
                  <a:pt x="1557" y="1799"/>
                  <a:pt x="1557" y="1799"/>
                  <a:pt x="1557" y="1799"/>
                </a:cubicBezTo>
                <a:cubicBezTo>
                  <a:pt x="1557" y="1797"/>
                  <a:pt x="1558" y="1795"/>
                  <a:pt x="1561" y="1795"/>
                </a:cubicBezTo>
                <a:cubicBezTo>
                  <a:pt x="1591" y="1795"/>
                  <a:pt x="1591" y="1795"/>
                  <a:pt x="1591" y="1795"/>
                </a:cubicBezTo>
                <a:cubicBezTo>
                  <a:pt x="1593" y="1795"/>
                  <a:pt x="1595" y="1797"/>
                  <a:pt x="1595" y="1799"/>
                </a:cubicBezTo>
                <a:cubicBezTo>
                  <a:pt x="1595" y="1814"/>
                  <a:pt x="1595" y="1814"/>
                  <a:pt x="1595" y="1814"/>
                </a:cubicBezTo>
                <a:cubicBezTo>
                  <a:pt x="1618" y="1814"/>
                  <a:pt x="1618" y="1814"/>
                  <a:pt x="1618" y="1814"/>
                </a:cubicBezTo>
                <a:cubicBezTo>
                  <a:pt x="1618" y="1784"/>
                  <a:pt x="1618" y="1784"/>
                  <a:pt x="1618" y="1784"/>
                </a:cubicBezTo>
                <a:cubicBezTo>
                  <a:pt x="1618" y="1782"/>
                  <a:pt x="1620" y="1780"/>
                  <a:pt x="1622" y="1780"/>
                </a:cubicBezTo>
                <a:cubicBezTo>
                  <a:pt x="1657" y="1780"/>
                  <a:pt x="1657" y="1780"/>
                  <a:pt x="1657" y="1780"/>
                </a:cubicBezTo>
                <a:cubicBezTo>
                  <a:pt x="1659" y="1780"/>
                  <a:pt x="1661" y="1782"/>
                  <a:pt x="1661" y="1784"/>
                </a:cubicBezTo>
                <a:cubicBezTo>
                  <a:pt x="1661" y="1818"/>
                  <a:pt x="1661" y="1818"/>
                  <a:pt x="1661" y="1818"/>
                </a:cubicBezTo>
                <a:cubicBezTo>
                  <a:pt x="1661" y="1820"/>
                  <a:pt x="1659" y="1822"/>
                  <a:pt x="1657" y="1822"/>
                </a:cubicBezTo>
                <a:cubicBezTo>
                  <a:pt x="1626" y="1822"/>
                  <a:pt x="1626" y="1822"/>
                  <a:pt x="1626" y="1822"/>
                </a:cubicBezTo>
                <a:lnTo>
                  <a:pt x="1626" y="1844"/>
                </a:lnTo>
                <a:close/>
                <a:moveTo>
                  <a:pt x="1425" y="1835"/>
                </a:moveTo>
                <a:cubicBezTo>
                  <a:pt x="1438" y="1835"/>
                  <a:pt x="1438" y="1835"/>
                  <a:pt x="1438" y="1835"/>
                </a:cubicBezTo>
                <a:cubicBezTo>
                  <a:pt x="1438" y="1819"/>
                  <a:pt x="1438" y="1819"/>
                  <a:pt x="1438" y="1819"/>
                </a:cubicBezTo>
                <a:cubicBezTo>
                  <a:pt x="1425" y="1819"/>
                  <a:pt x="1425" y="1819"/>
                  <a:pt x="1425" y="1819"/>
                </a:cubicBezTo>
                <a:lnTo>
                  <a:pt x="1425" y="1835"/>
                </a:lnTo>
                <a:close/>
                <a:moveTo>
                  <a:pt x="1626" y="1814"/>
                </a:moveTo>
                <a:cubicBezTo>
                  <a:pt x="1653" y="1814"/>
                  <a:pt x="1653" y="1814"/>
                  <a:pt x="1653" y="1814"/>
                </a:cubicBezTo>
                <a:cubicBezTo>
                  <a:pt x="1653" y="1788"/>
                  <a:pt x="1653" y="1788"/>
                  <a:pt x="1653" y="1788"/>
                </a:cubicBezTo>
                <a:cubicBezTo>
                  <a:pt x="1626" y="1788"/>
                  <a:pt x="1626" y="1788"/>
                  <a:pt x="1626" y="1788"/>
                </a:cubicBezTo>
                <a:lnTo>
                  <a:pt x="1626" y="1814"/>
                </a:lnTo>
                <a:close/>
                <a:moveTo>
                  <a:pt x="1565" y="1814"/>
                </a:moveTo>
                <a:cubicBezTo>
                  <a:pt x="1587" y="1814"/>
                  <a:pt x="1587" y="1814"/>
                  <a:pt x="1587" y="1814"/>
                </a:cubicBezTo>
                <a:cubicBezTo>
                  <a:pt x="1587" y="1803"/>
                  <a:pt x="1587" y="1803"/>
                  <a:pt x="1587" y="1803"/>
                </a:cubicBezTo>
                <a:cubicBezTo>
                  <a:pt x="1565" y="1803"/>
                  <a:pt x="1565" y="1803"/>
                  <a:pt x="1565" y="1803"/>
                </a:cubicBezTo>
                <a:lnTo>
                  <a:pt x="1565" y="1814"/>
                </a:lnTo>
                <a:close/>
                <a:moveTo>
                  <a:pt x="1276" y="1814"/>
                </a:moveTo>
                <a:cubicBezTo>
                  <a:pt x="1298" y="1814"/>
                  <a:pt x="1298" y="1814"/>
                  <a:pt x="1298" y="1814"/>
                </a:cubicBezTo>
                <a:cubicBezTo>
                  <a:pt x="1298" y="1803"/>
                  <a:pt x="1298" y="1803"/>
                  <a:pt x="1298" y="1803"/>
                </a:cubicBezTo>
                <a:cubicBezTo>
                  <a:pt x="1276" y="1803"/>
                  <a:pt x="1276" y="1803"/>
                  <a:pt x="1276" y="1803"/>
                </a:cubicBezTo>
                <a:lnTo>
                  <a:pt x="1276" y="1814"/>
                </a:lnTo>
                <a:close/>
                <a:moveTo>
                  <a:pt x="1210" y="1814"/>
                </a:moveTo>
                <a:cubicBezTo>
                  <a:pt x="1237" y="1814"/>
                  <a:pt x="1237" y="1814"/>
                  <a:pt x="1237" y="1814"/>
                </a:cubicBezTo>
                <a:cubicBezTo>
                  <a:pt x="1237" y="1788"/>
                  <a:pt x="1237" y="1788"/>
                  <a:pt x="1237" y="1788"/>
                </a:cubicBezTo>
                <a:cubicBezTo>
                  <a:pt x="1210" y="1788"/>
                  <a:pt x="1210" y="1788"/>
                  <a:pt x="1210" y="1788"/>
                </a:cubicBezTo>
                <a:lnTo>
                  <a:pt x="1210" y="1814"/>
                </a:lnTo>
                <a:close/>
                <a:moveTo>
                  <a:pt x="2800" y="1808"/>
                </a:moveTo>
                <a:cubicBezTo>
                  <a:pt x="2827" y="1808"/>
                  <a:pt x="2827" y="1808"/>
                  <a:pt x="2827" y="1808"/>
                </a:cubicBezTo>
                <a:cubicBezTo>
                  <a:pt x="2827" y="1776"/>
                  <a:pt x="2827" y="1776"/>
                  <a:pt x="2827" y="1776"/>
                </a:cubicBezTo>
                <a:cubicBezTo>
                  <a:pt x="2800" y="1776"/>
                  <a:pt x="2800" y="1776"/>
                  <a:pt x="2800" y="1776"/>
                </a:cubicBezTo>
                <a:lnTo>
                  <a:pt x="2800" y="1808"/>
                </a:lnTo>
                <a:close/>
                <a:moveTo>
                  <a:pt x="36" y="1808"/>
                </a:moveTo>
                <a:cubicBezTo>
                  <a:pt x="63" y="1808"/>
                  <a:pt x="63" y="1808"/>
                  <a:pt x="63" y="1808"/>
                </a:cubicBezTo>
                <a:cubicBezTo>
                  <a:pt x="63" y="1776"/>
                  <a:pt x="63" y="1776"/>
                  <a:pt x="63" y="1776"/>
                </a:cubicBezTo>
                <a:cubicBezTo>
                  <a:pt x="36" y="1776"/>
                  <a:pt x="36" y="1776"/>
                  <a:pt x="36" y="1776"/>
                </a:cubicBezTo>
                <a:lnTo>
                  <a:pt x="36" y="1808"/>
                </a:lnTo>
                <a:close/>
                <a:moveTo>
                  <a:pt x="2793" y="1141"/>
                </a:moveTo>
                <a:cubicBezTo>
                  <a:pt x="2819" y="1141"/>
                  <a:pt x="2819" y="1141"/>
                  <a:pt x="2819" y="1141"/>
                </a:cubicBezTo>
                <a:cubicBezTo>
                  <a:pt x="2819" y="1108"/>
                  <a:pt x="2819" y="1108"/>
                  <a:pt x="2819" y="1108"/>
                </a:cubicBezTo>
                <a:cubicBezTo>
                  <a:pt x="2793" y="1108"/>
                  <a:pt x="2793" y="1108"/>
                  <a:pt x="2793" y="1108"/>
                </a:cubicBezTo>
                <a:lnTo>
                  <a:pt x="2793" y="1141"/>
                </a:lnTo>
                <a:close/>
                <a:moveTo>
                  <a:pt x="44" y="1141"/>
                </a:moveTo>
                <a:cubicBezTo>
                  <a:pt x="70" y="1141"/>
                  <a:pt x="70" y="1141"/>
                  <a:pt x="70" y="1141"/>
                </a:cubicBezTo>
                <a:cubicBezTo>
                  <a:pt x="70" y="1108"/>
                  <a:pt x="70" y="1108"/>
                  <a:pt x="70" y="1108"/>
                </a:cubicBezTo>
                <a:cubicBezTo>
                  <a:pt x="44" y="1108"/>
                  <a:pt x="44" y="1108"/>
                  <a:pt x="44" y="1108"/>
                </a:cubicBezTo>
                <a:lnTo>
                  <a:pt x="44" y="1141"/>
                </a:lnTo>
                <a:close/>
                <a:moveTo>
                  <a:pt x="2793" y="1000"/>
                </a:moveTo>
                <a:cubicBezTo>
                  <a:pt x="2819" y="1000"/>
                  <a:pt x="2819" y="1000"/>
                  <a:pt x="2819" y="1000"/>
                </a:cubicBezTo>
                <a:cubicBezTo>
                  <a:pt x="2819" y="967"/>
                  <a:pt x="2819" y="967"/>
                  <a:pt x="2819" y="967"/>
                </a:cubicBezTo>
                <a:cubicBezTo>
                  <a:pt x="2793" y="967"/>
                  <a:pt x="2793" y="967"/>
                  <a:pt x="2793" y="967"/>
                </a:cubicBezTo>
                <a:lnTo>
                  <a:pt x="2793" y="1000"/>
                </a:lnTo>
                <a:close/>
                <a:moveTo>
                  <a:pt x="44" y="1000"/>
                </a:moveTo>
                <a:cubicBezTo>
                  <a:pt x="70" y="1000"/>
                  <a:pt x="70" y="1000"/>
                  <a:pt x="70" y="1000"/>
                </a:cubicBezTo>
                <a:cubicBezTo>
                  <a:pt x="70" y="967"/>
                  <a:pt x="70" y="967"/>
                  <a:pt x="70" y="967"/>
                </a:cubicBezTo>
                <a:cubicBezTo>
                  <a:pt x="44" y="967"/>
                  <a:pt x="44" y="967"/>
                  <a:pt x="44" y="967"/>
                </a:cubicBezTo>
                <a:lnTo>
                  <a:pt x="44" y="1000"/>
                </a:lnTo>
                <a:close/>
                <a:moveTo>
                  <a:pt x="1626" y="87"/>
                </a:moveTo>
                <a:cubicBezTo>
                  <a:pt x="1653" y="87"/>
                  <a:pt x="1653" y="87"/>
                  <a:pt x="1653" y="87"/>
                </a:cubicBezTo>
                <a:cubicBezTo>
                  <a:pt x="1653" y="50"/>
                  <a:pt x="1653" y="50"/>
                  <a:pt x="1653" y="50"/>
                </a:cubicBezTo>
                <a:cubicBezTo>
                  <a:pt x="1626" y="50"/>
                  <a:pt x="1626" y="50"/>
                  <a:pt x="1626" y="50"/>
                </a:cubicBezTo>
                <a:lnTo>
                  <a:pt x="1626" y="87"/>
                </a:lnTo>
                <a:close/>
                <a:moveTo>
                  <a:pt x="1210" y="87"/>
                </a:moveTo>
                <a:cubicBezTo>
                  <a:pt x="1237" y="87"/>
                  <a:pt x="1237" y="87"/>
                  <a:pt x="1237" y="87"/>
                </a:cubicBezTo>
                <a:cubicBezTo>
                  <a:pt x="1237" y="50"/>
                  <a:pt x="1237" y="50"/>
                  <a:pt x="1237" y="50"/>
                </a:cubicBezTo>
                <a:cubicBezTo>
                  <a:pt x="1210" y="50"/>
                  <a:pt x="1210" y="50"/>
                  <a:pt x="1210" y="50"/>
                </a:cubicBezTo>
                <a:lnTo>
                  <a:pt x="1210" y="87"/>
                </a:lnTo>
                <a:close/>
                <a:moveTo>
                  <a:pt x="2800" y="75"/>
                </a:moveTo>
                <a:cubicBezTo>
                  <a:pt x="2827" y="75"/>
                  <a:pt x="2827" y="75"/>
                  <a:pt x="2827" y="75"/>
                </a:cubicBezTo>
                <a:cubicBezTo>
                  <a:pt x="2827" y="44"/>
                  <a:pt x="2827" y="44"/>
                  <a:pt x="2827" y="44"/>
                </a:cubicBezTo>
                <a:cubicBezTo>
                  <a:pt x="2800" y="44"/>
                  <a:pt x="2800" y="44"/>
                  <a:pt x="2800" y="44"/>
                </a:cubicBezTo>
                <a:lnTo>
                  <a:pt x="2800" y="75"/>
                </a:lnTo>
                <a:close/>
                <a:moveTo>
                  <a:pt x="36" y="75"/>
                </a:moveTo>
                <a:cubicBezTo>
                  <a:pt x="63" y="75"/>
                  <a:pt x="63" y="75"/>
                  <a:pt x="63" y="75"/>
                </a:cubicBezTo>
                <a:cubicBezTo>
                  <a:pt x="63" y="44"/>
                  <a:pt x="63" y="44"/>
                  <a:pt x="63" y="44"/>
                </a:cubicBezTo>
                <a:cubicBezTo>
                  <a:pt x="36" y="44"/>
                  <a:pt x="36" y="44"/>
                  <a:pt x="36" y="44"/>
                </a:cubicBezTo>
                <a:lnTo>
                  <a:pt x="36" y="75"/>
                </a:lnTo>
                <a:close/>
                <a:moveTo>
                  <a:pt x="1565" y="65"/>
                </a:moveTo>
                <a:cubicBezTo>
                  <a:pt x="1587" y="65"/>
                  <a:pt x="1587" y="65"/>
                  <a:pt x="1587" y="65"/>
                </a:cubicBezTo>
                <a:cubicBezTo>
                  <a:pt x="1587" y="50"/>
                  <a:pt x="1587" y="50"/>
                  <a:pt x="1587" y="50"/>
                </a:cubicBezTo>
                <a:cubicBezTo>
                  <a:pt x="1565" y="50"/>
                  <a:pt x="1565" y="50"/>
                  <a:pt x="1565" y="50"/>
                </a:cubicBezTo>
                <a:lnTo>
                  <a:pt x="1565" y="65"/>
                </a:lnTo>
                <a:close/>
                <a:moveTo>
                  <a:pt x="1276" y="65"/>
                </a:moveTo>
                <a:cubicBezTo>
                  <a:pt x="1298" y="65"/>
                  <a:pt x="1298" y="65"/>
                  <a:pt x="1298" y="65"/>
                </a:cubicBezTo>
                <a:cubicBezTo>
                  <a:pt x="1298" y="50"/>
                  <a:pt x="1298" y="50"/>
                  <a:pt x="1298" y="50"/>
                </a:cubicBezTo>
                <a:cubicBezTo>
                  <a:pt x="1276" y="50"/>
                  <a:pt x="1276" y="50"/>
                  <a:pt x="1276" y="50"/>
                </a:cubicBezTo>
                <a:lnTo>
                  <a:pt x="1276" y="65"/>
                </a:lnTo>
                <a:close/>
                <a:moveTo>
                  <a:pt x="1425" y="57"/>
                </a:moveTo>
                <a:cubicBezTo>
                  <a:pt x="1438" y="57"/>
                  <a:pt x="1438" y="57"/>
                  <a:pt x="1438" y="57"/>
                </a:cubicBezTo>
                <a:cubicBezTo>
                  <a:pt x="1438" y="24"/>
                  <a:pt x="1438" y="24"/>
                  <a:pt x="1438" y="24"/>
                </a:cubicBezTo>
                <a:cubicBezTo>
                  <a:pt x="1425" y="24"/>
                  <a:pt x="1425" y="24"/>
                  <a:pt x="1425" y="24"/>
                </a:cubicBezTo>
                <a:lnTo>
                  <a:pt x="1425" y="57"/>
                </a:lnTo>
                <a:close/>
              </a:path>
            </a:pathLst>
          </a:custGeom>
          <a:gradFill>
            <a:gsLst>
              <a:gs pos="50400">
                <a:srgbClr val="FECA61"/>
              </a:gs>
              <a:gs pos="0">
                <a:srgbClr val="FECA61"/>
              </a:gs>
              <a:gs pos="100000">
                <a:srgbClr val="F9E581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118" name="图片 1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5363706"/>
            <a:ext cx="12192000" cy="1500130"/>
          </a:xfrm>
          <a:prstGeom prst="rect">
            <a:avLst/>
          </a:prstGeom>
        </p:spPr>
      </p:pic>
      <p:grpSp>
        <p:nvGrpSpPr>
          <p:cNvPr id="119" name="组合 118"/>
          <p:cNvGrpSpPr/>
          <p:nvPr/>
        </p:nvGrpSpPr>
        <p:grpSpPr>
          <a:xfrm>
            <a:off x="3823251" y="1102073"/>
            <a:ext cx="4503738" cy="503237"/>
            <a:chOff x="3962400" y="6029325"/>
            <a:chExt cx="4503738" cy="503237"/>
          </a:xfrm>
        </p:grpSpPr>
        <p:sp>
          <p:nvSpPr>
            <p:cNvPr id="120" name="Freeform 62"/>
            <p:cNvSpPr>
              <a:spLocks/>
            </p:cNvSpPr>
            <p:nvPr/>
          </p:nvSpPr>
          <p:spPr bwMode="auto">
            <a:xfrm>
              <a:off x="4430713" y="6172200"/>
              <a:ext cx="3554413" cy="360362"/>
            </a:xfrm>
            <a:custGeom>
              <a:avLst/>
              <a:gdLst>
                <a:gd name="T0" fmla="*/ 8 w 2239"/>
                <a:gd name="T1" fmla="*/ 0 h 227"/>
                <a:gd name="T2" fmla="*/ 2239 w 2239"/>
                <a:gd name="T3" fmla="*/ 0 h 227"/>
                <a:gd name="T4" fmla="*/ 2238 w 2239"/>
                <a:gd name="T5" fmla="*/ 227 h 227"/>
                <a:gd name="T6" fmla="*/ 0 w 2239"/>
                <a:gd name="T7" fmla="*/ 227 h 227"/>
                <a:gd name="T8" fmla="*/ 8 w 2239"/>
                <a:gd name="T9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39" h="227">
                  <a:moveTo>
                    <a:pt x="8" y="0"/>
                  </a:moveTo>
                  <a:lnTo>
                    <a:pt x="2239" y="0"/>
                  </a:lnTo>
                  <a:lnTo>
                    <a:pt x="2238" y="227"/>
                  </a:lnTo>
                  <a:lnTo>
                    <a:pt x="0" y="227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C5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Rectangle 63"/>
            <p:cNvSpPr>
              <a:spLocks noChangeArrowheads="1"/>
            </p:cNvSpPr>
            <p:nvPr/>
          </p:nvSpPr>
          <p:spPr bwMode="auto">
            <a:xfrm>
              <a:off x="5221413" y="6218238"/>
              <a:ext cx="214383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dist"/>
              <a:r>
                <a:rPr lang="en-US" altLang="zh-CN" sz="2000" dirty="0">
                  <a:solidFill>
                    <a:srgbClr val="D41C21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+mn-lt"/>
                </a:rPr>
                <a:t>HAPPY NEW YEAR</a:t>
              </a:r>
              <a:endParaRPr lang="zh-CN" altLang="en-US" sz="2000" dirty="0">
                <a:solidFill>
                  <a:srgbClr val="D41C21"/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122" name="Freeform 68"/>
            <p:cNvSpPr>
              <a:spLocks/>
            </p:cNvSpPr>
            <p:nvPr/>
          </p:nvSpPr>
          <p:spPr bwMode="auto">
            <a:xfrm>
              <a:off x="4708525" y="6269038"/>
              <a:ext cx="60325" cy="80962"/>
            </a:xfrm>
            <a:custGeom>
              <a:avLst/>
              <a:gdLst>
                <a:gd name="T0" fmla="*/ 24 w 24"/>
                <a:gd name="T1" fmla="*/ 11 h 32"/>
                <a:gd name="T2" fmla="*/ 17 w 24"/>
                <a:gd name="T3" fmla="*/ 0 h 32"/>
                <a:gd name="T4" fmla="*/ 12 w 24"/>
                <a:gd name="T5" fmla="*/ 4 h 32"/>
                <a:gd name="T6" fmla="*/ 7 w 24"/>
                <a:gd name="T7" fmla="*/ 0 h 32"/>
                <a:gd name="T8" fmla="*/ 1 w 24"/>
                <a:gd name="T9" fmla="*/ 10 h 32"/>
                <a:gd name="T10" fmla="*/ 9 w 24"/>
                <a:gd name="T11" fmla="*/ 32 h 32"/>
                <a:gd name="T12" fmla="*/ 12 w 24"/>
                <a:gd name="T13" fmla="*/ 27 h 32"/>
                <a:gd name="T14" fmla="*/ 12 w 24"/>
                <a:gd name="T15" fmla="*/ 15 h 32"/>
                <a:gd name="T16" fmla="*/ 10 w 24"/>
                <a:gd name="T17" fmla="*/ 13 h 32"/>
                <a:gd name="T18" fmla="*/ 12 w 24"/>
                <a:gd name="T19" fmla="*/ 10 h 32"/>
                <a:gd name="T20" fmla="*/ 15 w 24"/>
                <a:gd name="T21" fmla="*/ 13 h 32"/>
                <a:gd name="T22" fmla="*/ 13 w 24"/>
                <a:gd name="T23" fmla="*/ 15 h 32"/>
                <a:gd name="T24" fmla="*/ 13 w 24"/>
                <a:gd name="T25" fmla="*/ 27 h 32"/>
                <a:gd name="T26" fmla="*/ 16 w 24"/>
                <a:gd name="T27" fmla="*/ 32 h 32"/>
                <a:gd name="T28" fmla="*/ 24 w 24"/>
                <a:gd name="T29" fmla="*/ 1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" h="32">
                  <a:moveTo>
                    <a:pt x="24" y="11"/>
                  </a:moveTo>
                  <a:cubicBezTo>
                    <a:pt x="24" y="2"/>
                    <a:pt x="17" y="0"/>
                    <a:pt x="17" y="0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2" y="1"/>
                    <a:pt x="1" y="10"/>
                  </a:cubicBezTo>
                  <a:cubicBezTo>
                    <a:pt x="0" y="18"/>
                    <a:pt x="9" y="32"/>
                    <a:pt x="9" y="32"/>
                  </a:cubicBezTo>
                  <a:cubicBezTo>
                    <a:pt x="9" y="32"/>
                    <a:pt x="8" y="27"/>
                    <a:pt x="12" y="27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1" y="15"/>
                    <a:pt x="10" y="14"/>
                    <a:pt x="10" y="13"/>
                  </a:cubicBezTo>
                  <a:cubicBezTo>
                    <a:pt x="10" y="11"/>
                    <a:pt x="11" y="10"/>
                    <a:pt x="12" y="10"/>
                  </a:cubicBezTo>
                  <a:cubicBezTo>
                    <a:pt x="14" y="10"/>
                    <a:pt x="15" y="11"/>
                    <a:pt x="15" y="13"/>
                  </a:cubicBezTo>
                  <a:cubicBezTo>
                    <a:pt x="15" y="14"/>
                    <a:pt x="14" y="15"/>
                    <a:pt x="13" y="15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7" y="27"/>
                    <a:pt x="16" y="32"/>
                    <a:pt x="16" y="32"/>
                  </a:cubicBezTo>
                  <a:cubicBezTo>
                    <a:pt x="16" y="32"/>
                    <a:pt x="24" y="21"/>
                    <a:pt x="24" y="11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69"/>
            <p:cNvSpPr>
              <a:spLocks/>
            </p:cNvSpPr>
            <p:nvPr/>
          </p:nvSpPr>
          <p:spPr bwMode="auto">
            <a:xfrm>
              <a:off x="4751388" y="6300788"/>
              <a:ext cx="84138" cy="71437"/>
            </a:xfrm>
            <a:custGeom>
              <a:avLst/>
              <a:gdLst>
                <a:gd name="T0" fmla="*/ 25 w 33"/>
                <a:gd name="T1" fmla="*/ 24 h 28"/>
                <a:gd name="T2" fmla="*/ 32 w 33"/>
                <a:gd name="T3" fmla="*/ 13 h 28"/>
                <a:gd name="T4" fmla="*/ 26 w 33"/>
                <a:gd name="T5" fmla="*/ 10 h 28"/>
                <a:gd name="T6" fmla="*/ 28 w 33"/>
                <a:gd name="T7" fmla="*/ 4 h 28"/>
                <a:gd name="T8" fmla="*/ 16 w 33"/>
                <a:gd name="T9" fmla="*/ 2 h 28"/>
                <a:gd name="T10" fmla="*/ 0 w 33"/>
                <a:gd name="T11" fmla="*/ 20 h 28"/>
                <a:gd name="T12" fmla="*/ 6 w 33"/>
                <a:gd name="T13" fmla="*/ 20 h 28"/>
                <a:gd name="T14" fmla="*/ 16 w 33"/>
                <a:gd name="T15" fmla="*/ 15 h 28"/>
                <a:gd name="T16" fmla="*/ 17 w 33"/>
                <a:gd name="T17" fmla="*/ 12 h 28"/>
                <a:gd name="T18" fmla="*/ 21 w 33"/>
                <a:gd name="T19" fmla="*/ 13 h 28"/>
                <a:gd name="T20" fmla="*/ 20 w 33"/>
                <a:gd name="T21" fmla="*/ 16 h 28"/>
                <a:gd name="T22" fmla="*/ 16 w 33"/>
                <a:gd name="T23" fmla="*/ 16 h 28"/>
                <a:gd name="T24" fmla="*/ 6 w 33"/>
                <a:gd name="T25" fmla="*/ 20 h 28"/>
                <a:gd name="T26" fmla="*/ 2 w 33"/>
                <a:gd name="T27" fmla="*/ 26 h 28"/>
                <a:gd name="T28" fmla="*/ 25 w 33"/>
                <a:gd name="T29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" h="28">
                  <a:moveTo>
                    <a:pt x="25" y="24"/>
                  </a:moveTo>
                  <a:cubicBezTo>
                    <a:pt x="33" y="20"/>
                    <a:pt x="32" y="13"/>
                    <a:pt x="32" y="13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4" y="0"/>
                    <a:pt x="16" y="2"/>
                  </a:cubicBezTo>
                  <a:cubicBezTo>
                    <a:pt x="8" y="5"/>
                    <a:pt x="0" y="20"/>
                    <a:pt x="0" y="20"/>
                  </a:cubicBezTo>
                  <a:cubicBezTo>
                    <a:pt x="0" y="20"/>
                    <a:pt x="4" y="16"/>
                    <a:pt x="6" y="20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4"/>
                    <a:pt x="16" y="12"/>
                    <a:pt x="17" y="12"/>
                  </a:cubicBezTo>
                  <a:cubicBezTo>
                    <a:pt x="19" y="11"/>
                    <a:pt x="20" y="12"/>
                    <a:pt x="21" y="13"/>
                  </a:cubicBezTo>
                  <a:cubicBezTo>
                    <a:pt x="21" y="14"/>
                    <a:pt x="21" y="16"/>
                    <a:pt x="20" y="16"/>
                  </a:cubicBezTo>
                  <a:cubicBezTo>
                    <a:pt x="18" y="17"/>
                    <a:pt x="17" y="17"/>
                    <a:pt x="1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8" y="24"/>
                    <a:pt x="2" y="26"/>
                    <a:pt x="2" y="26"/>
                  </a:cubicBezTo>
                  <a:cubicBezTo>
                    <a:pt x="2" y="26"/>
                    <a:pt x="16" y="28"/>
                    <a:pt x="25" y="24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70"/>
            <p:cNvSpPr>
              <a:spLocks/>
            </p:cNvSpPr>
            <p:nvPr/>
          </p:nvSpPr>
          <p:spPr bwMode="auto">
            <a:xfrm>
              <a:off x="4646613" y="6300788"/>
              <a:ext cx="84138" cy="71437"/>
            </a:xfrm>
            <a:custGeom>
              <a:avLst/>
              <a:gdLst>
                <a:gd name="T0" fmla="*/ 8 w 33"/>
                <a:gd name="T1" fmla="*/ 24 h 28"/>
                <a:gd name="T2" fmla="*/ 1 w 33"/>
                <a:gd name="T3" fmla="*/ 13 h 28"/>
                <a:gd name="T4" fmla="*/ 7 w 33"/>
                <a:gd name="T5" fmla="*/ 11 h 28"/>
                <a:gd name="T6" fmla="*/ 5 w 33"/>
                <a:gd name="T7" fmla="*/ 4 h 28"/>
                <a:gd name="T8" fmla="*/ 16 w 33"/>
                <a:gd name="T9" fmla="*/ 3 h 28"/>
                <a:gd name="T10" fmla="*/ 33 w 33"/>
                <a:gd name="T11" fmla="*/ 20 h 28"/>
                <a:gd name="T12" fmla="*/ 27 w 33"/>
                <a:gd name="T13" fmla="*/ 20 h 28"/>
                <a:gd name="T14" fmla="*/ 17 w 33"/>
                <a:gd name="T15" fmla="*/ 15 h 28"/>
                <a:gd name="T16" fmla="*/ 15 w 33"/>
                <a:gd name="T17" fmla="*/ 12 h 28"/>
                <a:gd name="T18" fmla="*/ 12 w 33"/>
                <a:gd name="T19" fmla="*/ 13 h 28"/>
                <a:gd name="T20" fmla="*/ 13 w 33"/>
                <a:gd name="T21" fmla="*/ 17 h 28"/>
                <a:gd name="T22" fmla="*/ 16 w 33"/>
                <a:gd name="T23" fmla="*/ 16 h 28"/>
                <a:gd name="T24" fmla="*/ 27 w 33"/>
                <a:gd name="T25" fmla="*/ 21 h 28"/>
                <a:gd name="T26" fmla="*/ 30 w 33"/>
                <a:gd name="T27" fmla="*/ 26 h 28"/>
                <a:gd name="T28" fmla="*/ 8 w 33"/>
                <a:gd name="T29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" h="28">
                  <a:moveTo>
                    <a:pt x="8" y="24"/>
                  </a:moveTo>
                  <a:cubicBezTo>
                    <a:pt x="0" y="20"/>
                    <a:pt x="1" y="13"/>
                    <a:pt x="1" y="13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9" y="0"/>
                    <a:pt x="16" y="3"/>
                  </a:cubicBezTo>
                  <a:cubicBezTo>
                    <a:pt x="24" y="5"/>
                    <a:pt x="33" y="20"/>
                    <a:pt x="33" y="20"/>
                  </a:cubicBezTo>
                  <a:cubicBezTo>
                    <a:pt x="33" y="20"/>
                    <a:pt x="29" y="16"/>
                    <a:pt x="27" y="20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4"/>
                    <a:pt x="16" y="12"/>
                    <a:pt x="15" y="12"/>
                  </a:cubicBezTo>
                  <a:cubicBezTo>
                    <a:pt x="14" y="11"/>
                    <a:pt x="12" y="12"/>
                    <a:pt x="12" y="13"/>
                  </a:cubicBezTo>
                  <a:cubicBezTo>
                    <a:pt x="11" y="14"/>
                    <a:pt x="12" y="16"/>
                    <a:pt x="13" y="17"/>
                  </a:cubicBezTo>
                  <a:cubicBezTo>
                    <a:pt x="14" y="17"/>
                    <a:pt x="16" y="17"/>
                    <a:pt x="16" y="16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5" y="25"/>
                    <a:pt x="30" y="26"/>
                    <a:pt x="30" y="26"/>
                  </a:cubicBezTo>
                  <a:cubicBezTo>
                    <a:pt x="30" y="26"/>
                    <a:pt x="16" y="28"/>
                    <a:pt x="8" y="24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71"/>
            <p:cNvSpPr>
              <a:spLocks/>
            </p:cNvSpPr>
            <p:nvPr/>
          </p:nvSpPr>
          <p:spPr bwMode="auto">
            <a:xfrm>
              <a:off x="4667250" y="6370638"/>
              <a:ext cx="74613" cy="85725"/>
            </a:xfrm>
            <a:custGeom>
              <a:avLst/>
              <a:gdLst>
                <a:gd name="T0" fmla="*/ 5 w 29"/>
                <a:gd name="T1" fmla="*/ 14 h 34"/>
                <a:gd name="T2" fmla="*/ 6 w 29"/>
                <a:gd name="T3" fmla="*/ 28 h 34"/>
                <a:gd name="T4" fmla="*/ 12 w 29"/>
                <a:gd name="T5" fmla="*/ 26 h 34"/>
                <a:gd name="T6" fmla="*/ 14 w 29"/>
                <a:gd name="T7" fmla="*/ 32 h 34"/>
                <a:gd name="T8" fmla="*/ 24 w 29"/>
                <a:gd name="T9" fmla="*/ 27 h 34"/>
                <a:gd name="T10" fmla="*/ 28 w 29"/>
                <a:gd name="T11" fmla="*/ 3 h 34"/>
                <a:gd name="T12" fmla="*/ 23 w 29"/>
                <a:gd name="T13" fmla="*/ 7 h 34"/>
                <a:gd name="T14" fmla="*/ 17 w 29"/>
                <a:gd name="T15" fmla="*/ 17 h 34"/>
                <a:gd name="T16" fmla="*/ 18 w 29"/>
                <a:gd name="T17" fmla="*/ 20 h 34"/>
                <a:gd name="T18" fmla="*/ 14 w 29"/>
                <a:gd name="T19" fmla="*/ 21 h 34"/>
                <a:gd name="T20" fmla="*/ 13 w 29"/>
                <a:gd name="T21" fmla="*/ 17 h 34"/>
                <a:gd name="T22" fmla="*/ 17 w 29"/>
                <a:gd name="T23" fmla="*/ 16 h 34"/>
                <a:gd name="T24" fmla="*/ 22 w 29"/>
                <a:gd name="T25" fmla="*/ 6 h 34"/>
                <a:gd name="T26" fmla="*/ 22 w 29"/>
                <a:gd name="T27" fmla="*/ 0 h 34"/>
                <a:gd name="T28" fmla="*/ 5 w 29"/>
                <a:gd name="T29" fmla="*/ 1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34">
                  <a:moveTo>
                    <a:pt x="5" y="14"/>
                  </a:moveTo>
                  <a:cubicBezTo>
                    <a:pt x="0" y="22"/>
                    <a:pt x="6" y="28"/>
                    <a:pt x="6" y="28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9" y="34"/>
                    <a:pt x="24" y="27"/>
                  </a:cubicBezTo>
                  <a:cubicBezTo>
                    <a:pt x="29" y="20"/>
                    <a:pt x="28" y="3"/>
                    <a:pt x="28" y="3"/>
                  </a:cubicBezTo>
                  <a:cubicBezTo>
                    <a:pt x="28" y="3"/>
                    <a:pt x="27" y="8"/>
                    <a:pt x="23" y="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9" y="19"/>
                    <a:pt x="18" y="20"/>
                  </a:cubicBezTo>
                  <a:cubicBezTo>
                    <a:pt x="17" y="21"/>
                    <a:pt x="16" y="22"/>
                    <a:pt x="14" y="21"/>
                  </a:cubicBezTo>
                  <a:cubicBezTo>
                    <a:pt x="13" y="20"/>
                    <a:pt x="13" y="19"/>
                    <a:pt x="13" y="17"/>
                  </a:cubicBezTo>
                  <a:cubicBezTo>
                    <a:pt x="14" y="16"/>
                    <a:pt x="15" y="16"/>
                    <a:pt x="17" y="1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19" y="4"/>
                    <a:pt x="22" y="0"/>
                    <a:pt x="22" y="0"/>
                  </a:cubicBezTo>
                  <a:cubicBezTo>
                    <a:pt x="22" y="0"/>
                    <a:pt x="10" y="6"/>
                    <a:pt x="5" y="14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72"/>
            <p:cNvSpPr>
              <a:spLocks/>
            </p:cNvSpPr>
            <p:nvPr/>
          </p:nvSpPr>
          <p:spPr bwMode="auto">
            <a:xfrm>
              <a:off x="4735513" y="6370638"/>
              <a:ext cx="74613" cy="85725"/>
            </a:xfrm>
            <a:custGeom>
              <a:avLst/>
              <a:gdLst>
                <a:gd name="T0" fmla="*/ 25 w 29"/>
                <a:gd name="T1" fmla="*/ 15 h 34"/>
                <a:gd name="T2" fmla="*/ 23 w 29"/>
                <a:gd name="T3" fmla="*/ 29 h 34"/>
                <a:gd name="T4" fmla="*/ 17 w 29"/>
                <a:gd name="T5" fmla="*/ 27 h 34"/>
                <a:gd name="T6" fmla="*/ 15 w 29"/>
                <a:gd name="T7" fmla="*/ 33 h 34"/>
                <a:gd name="T8" fmla="*/ 5 w 29"/>
                <a:gd name="T9" fmla="*/ 27 h 34"/>
                <a:gd name="T10" fmla="*/ 2 w 29"/>
                <a:gd name="T11" fmla="*/ 3 h 34"/>
                <a:gd name="T12" fmla="*/ 7 w 29"/>
                <a:gd name="T13" fmla="*/ 7 h 34"/>
                <a:gd name="T14" fmla="*/ 12 w 29"/>
                <a:gd name="T15" fmla="*/ 17 h 34"/>
                <a:gd name="T16" fmla="*/ 11 w 29"/>
                <a:gd name="T17" fmla="*/ 20 h 34"/>
                <a:gd name="T18" fmla="*/ 15 w 29"/>
                <a:gd name="T19" fmla="*/ 21 h 34"/>
                <a:gd name="T20" fmla="*/ 16 w 29"/>
                <a:gd name="T21" fmla="*/ 18 h 34"/>
                <a:gd name="T22" fmla="*/ 13 w 29"/>
                <a:gd name="T23" fmla="*/ 17 h 34"/>
                <a:gd name="T24" fmla="*/ 8 w 29"/>
                <a:gd name="T25" fmla="*/ 6 h 34"/>
                <a:gd name="T26" fmla="*/ 9 w 29"/>
                <a:gd name="T27" fmla="*/ 0 h 34"/>
                <a:gd name="T28" fmla="*/ 25 w 29"/>
                <a:gd name="T29" fmla="*/ 1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34">
                  <a:moveTo>
                    <a:pt x="25" y="15"/>
                  </a:moveTo>
                  <a:cubicBezTo>
                    <a:pt x="29" y="24"/>
                    <a:pt x="23" y="29"/>
                    <a:pt x="23" y="29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5" y="33"/>
                    <a:pt x="9" y="34"/>
                    <a:pt x="5" y="27"/>
                  </a:cubicBezTo>
                  <a:cubicBezTo>
                    <a:pt x="0" y="20"/>
                    <a:pt x="2" y="3"/>
                    <a:pt x="2" y="3"/>
                  </a:cubicBezTo>
                  <a:cubicBezTo>
                    <a:pt x="2" y="3"/>
                    <a:pt x="4" y="8"/>
                    <a:pt x="7" y="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1" y="18"/>
                    <a:pt x="11" y="19"/>
                    <a:pt x="11" y="20"/>
                  </a:cubicBezTo>
                  <a:cubicBezTo>
                    <a:pt x="12" y="22"/>
                    <a:pt x="13" y="22"/>
                    <a:pt x="15" y="21"/>
                  </a:cubicBezTo>
                  <a:cubicBezTo>
                    <a:pt x="16" y="21"/>
                    <a:pt x="17" y="19"/>
                    <a:pt x="16" y="18"/>
                  </a:cubicBezTo>
                  <a:cubicBezTo>
                    <a:pt x="15" y="17"/>
                    <a:pt x="14" y="16"/>
                    <a:pt x="13" y="1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2" y="4"/>
                    <a:pt x="9" y="0"/>
                    <a:pt x="9" y="0"/>
                  </a:cubicBezTo>
                  <a:cubicBezTo>
                    <a:pt x="9" y="0"/>
                    <a:pt x="21" y="7"/>
                    <a:pt x="25" y="15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73"/>
            <p:cNvSpPr>
              <a:spLocks/>
            </p:cNvSpPr>
            <p:nvPr/>
          </p:nvSpPr>
          <p:spPr bwMode="auto">
            <a:xfrm>
              <a:off x="7646988" y="6269038"/>
              <a:ext cx="61913" cy="80962"/>
            </a:xfrm>
            <a:custGeom>
              <a:avLst/>
              <a:gdLst>
                <a:gd name="T0" fmla="*/ 24 w 24"/>
                <a:gd name="T1" fmla="*/ 11 h 32"/>
                <a:gd name="T2" fmla="*/ 17 w 24"/>
                <a:gd name="T3" fmla="*/ 0 h 32"/>
                <a:gd name="T4" fmla="*/ 13 w 24"/>
                <a:gd name="T5" fmla="*/ 4 h 32"/>
                <a:gd name="T6" fmla="*/ 8 w 24"/>
                <a:gd name="T7" fmla="*/ 0 h 32"/>
                <a:gd name="T8" fmla="*/ 1 w 24"/>
                <a:gd name="T9" fmla="*/ 10 h 32"/>
                <a:gd name="T10" fmla="*/ 9 w 24"/>
                <a:gd name="T11" fmla="*/ 32 h 32"/>
                <a:gd name="T12" fmla="*/ 12 w 24"/>
                <a:gd name="T13" fmla="*/ 27 h 32"/>
                <a:gd name="T14" fmla="*/ 12 w 24"/>
                <a:gd name="T15" fmla="*/ 15 h 32"/>
                <a:gd name="T16" fmla="*/ 10 w 24"/>
                <a:gd name="T17" fmla="*/ 13 h 32"/>
                <a:gd name="T18" fmla="*/ 13 w 24"/>
                <a:gd name="T19" fmla="*/ 10 h 32"/>
                <a:gd name="T20" fmla="*/ 15 w 24"/>
                <a:gd name="T21" fmla="*/ 13 h 32"/>
                <a:gd name="T22" fmla="*/ 13 w 24"/>
                <a:gd name="T23" fmla="*/ 15 h 32"/>
                <a:gd name="T24" fmla="*/ 13 w 24"/>
                <a:gd name="T25" fmla="*/ 27 h 32"/>
                <a:gd name="T26" fmla="*/ 17 w 24"/>
                <a:gd name="T27" fmla="*/ 32 h 32"/>
                <a:gd name="T28" fmla="*/ 24 w 24"/>
                <a:gd name="T29" fmla="*/ 1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" h="32">
                  <a:moveTo>
                    <a:pt x="24" y="11"/>
                  </a:moveTo>
                  <a:cubicBezTo>
                    <a:pt x="24" y="2"/>
                    <a:pt x="17" y="0"/>
                    <a:pt x="17" y="0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2" y="1"/>
                    <a:pt x="1" y="10"/>
                  </a:cubicBezTo>
                  <a:cubicBezTo>
                    <a:pt x="0" y="18"/>
                    <a:pt x="9" y="32"/>
                    <a:pt x="9" y="32"/>
                  </a:cubicBezTo>
                  <a:cubicBezTo>
                    <a:pt x="9" y="32"/>
                    <a:pt x="8" y="27"/>
                    <a:pt x="12" y="27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1" y="15"/>
                    <a:pt x="10" y="14"/>
                    <a:pt x="10" y="13"/>
                  </a:cubicBezTo>
                  <a:cubicBezTo>
                    <a:pt x="10" y="11"/>
                    <a:pt x="11" y="10"/>
                    <a:pt x="13" y="10"/>
                  </a:cubicBezTo>
                  <a:cubicBezTo>
                    <a:pt x="14" y="10"/>
                    <a:pt x="15" y="11"/>
                    <a:pt x="15" y="13"/>
                  </a:cubicBezTo>
                  <a:cubicBezTo>
                    <a:pt x="15" y="14"/>
                    <a:pt x="14" y="15"/>
                    <a:pt x="13" y="15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7" y="27"/>
                    <a:pt x="17" y="32"/>
                    <a:pt x="17" y="32"/>
                  </a:cubicBezTo>
                  <a:cubicBezTo>
                    <a:pt x="17" y="32"/>
                    <a:pt x="24" y="21"/>
                    <a:pt x="24" y="11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74"/>
            <p:cNvSpPr>
              <a:spLocks/>
            </p:cNvSpPr>
            <p:nvPr/>
          </p:nvSpPr>
          <p:spPr bwMode="auto">
            <a:xfrm>
              <a:off x="7691438" y="6300788"/>
              <a:ext cx="82550" cy="71437"/>
            </a:xfrm>
            <a:custGeom>
              <a:avLst/>
              <a:gdLst>
                <a:gd name="T0" fmla="*/ 25 w 33"/>
                <a:gd name="T1" fmla="*/ 24 h 28"/>
                <a:gd name="T2" fmla="*/ 32 w 33"/>
                <a:gd name="T3" fmla="*/ 13 h 28"/>
                <a:gd name="T4" fmla="*/ 26 w 33"/>
                <a:gd name="T5" fmla="*/ 10 h 28"/>
                <a:gd name="T6" fmla="*/ 28 w 33"/>
                <a:gd name="T7" fmla="*/ 4 h 28"/>
                <a:gd name="T8" fmla="*/ 17 w 33"/>
                <a:gd name="T9" fmla="*/ 2 h 28"/>
                <a:gd name="T10" fmla="*/ 0 w 33"/>
                <a:gd name="T11" fmla="*/ 20 h 28"/>
                <a:gd name="T12" fmla="*/ 6 w 33"/>
                <a:gd name="T13" fmla="*/ 20 h 28"/>
                <a:gd name="T14" fmla="*/ 16 w 33"/>
                <a:gd name="T15" fmla="*/ 15 h 28"/>
                <a:gd name="T16" fmla="*/ 18 w 33"/>
                <a:gd name="T17" fmla="*/ 12 h 28"/>
                <a:gd name="T18" fmla="*/ 21 w 33"/>
                <a:gd name="T19" fmla="*/ 13 h 28"/>
                <a:gd name="T20" fmla="*/ 20 w 33"/>
                <a:gd name="T21" fmla="*/ 16 h 28"/>
                <a:gd name="T22" fmla="*/ 17 w 33"/>
                <a:gd name="T23" fmla="*/ 16 h 28"/>
                <a:gd name="T24" fmla="*/ 6 w 33"/>
                <a:gd name="T25" fmla="*/ 20 h 28"/>
                <a:gd name="T26" fmla="*/ 3 w 33"/>
                <a:gd name="T27" fmla="*/ 26 h 28"/>
                <a:gd name="T28" fmla="*/ 25 w 33"/>
                <a:gd name="T29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" h="28">
                  <a:moveTo>
                    <a:pt x="25" y="24"/>
                  </a:moveTo>
                  <a:cubicBezTo>
                    <a:pt x="33" y="20"/>
                    <a:pt x="32" y="13"/>
                    <a:pt x="32" y="13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4" y="0"/>
                    <a:pt x="17" y="2"/>
                  </a:cubicBezTo>
                  <a:cubicBezTo>
                    <a:pt x="9" y="5"/>
                    <a:pt x="0" y="20"/>
                    <a:pt x="0" y="20"/>
                  </a:cubicBezTo>
                  <a:cubicBezTo>
                    <a:pt x="0" y="20"/>
                    <a:pt x="4" y="16"/>
                    <a:pt x="6" y="20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4"/>
                    <a:pt x="16" y="12"/>
                    <a:pt x="18" y="12"/>
                  </a:cubicBezTo>
                  <a:cubicBezTo>
                    <a:pt x="19" y="11"/>
                    <a:pt x="21" y="12"/>
                    <a:pt x="21" y="13"/>
                  </a:cubicBezTo>
                  <a:cubicBezTo>
                    <a:pt x="22" y="14"/>
                    <a:pt x="21" y="16"/>
                    <a:pt x="20" y="16"/>
                  </a:cubicBezTo>
                  <a:cubicBezTo>
                    <a:pt x="19" y="17"/>
                    <a:pt x="17" y="17"/>
                    <a:pt x="17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8" y="24"/>
                    <a:pt x="3" y="26"/>
                    <a:pt x="3" y="26"/>
                  </a:cubicBezTo>
                  <a:cubicBezTo>
                    <a:pt x="3" y="26"/>
                    <a:pt x="17" y="28"/>
                    <a:pt x="25" y="24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75"/>
            <p:cNvSpPr>
              <a:spLocks/>
            </p:cNvSpPr>
            <p:nvPr/>
          </p:nvSpPr>
          <p:spPr bwMode="auto">
            <a:xfrm>
              <a:off x="7586663" y="6300788"/>
              <a:ext cx="84138" cy="71437"/>
            </a:xfrm>
            <a:custGeom>
              <a:avLst/>
              <a:gdLst>
                <a:gd name="T0" fmla="*/ 8 w 33"/>
                <a:gd name="T1" fmla="*/ 24 h 28"/>
                <a:gd name="T2" fmla="*/ 1 w 33"/>
                <a:gd name="T3" fmla="*/ 13 h 28"/>
                <a:gd name="T4" fmla="*/ 7 w 33"/>
                <a:gd name="T5" fmla="*/ 11 h 28"/>
                <a:gd name="T6" fmla="*/ 5 w 33"/>
                <a:gd name="T7" fmla="*/ 4 h 28"/>
                <a:gd name="T8" fmla="*/ 17 w 33"/>
                <a:gd name="T9" fmla="*/ 3 h 28"/>
                <a:gd name="T10" fmla="*/ 33 w 33"/>
                <a:gd name="T11" fmla="*/ 20 h 28"/>
                <a:gd name="T12" fmla="*/ 27 w 33"/>
                <a:gd name="T13" fmla="*/ 20 h 28"/>
                <a:gd name="T14" fmla="*/ 17 w 33"/>
                <a:gd name="T15" fmla="*/ 15 h 28"/>
                <a:gd name="T16" fmla="*/ 16 w 33"/>
                <a:gd name="T17" fmla="*/ 12 h 28"/>
                <a:gd name="T18" fmla="*/ 12 w 33"/>
                <a:gd name="T19" fmla="*/ 13 h 28"/>
                <a:gd name="T20" fmla="*/ 13 w 33"/>
                <a:gd name="T21" fmla="*/ 17 h 28"/>
                <a:gd name="T22" fmla="*/ 17 w 33"/>
                <a:gd name="T23" fmla="*/ 16 h 28"/>
                <a:gd name="T24" fmla="*/ 27 w 33"/>
                <a:gd name="T25" fmla="*/ 21 h 28"/>
                <a:gd name="T26" fmla="*/ 30 w 33"/>
                <a:gd name="T27" fmla="*/ 26 h 28"/>
                <a:gd name="T28" fmla="*/ 8 w 33"/>
                <a:gd name="T29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" h="28">
                  <a:moveTo>
                    <a:pt x="8" y="24"/>
                  </a:moveTo>
                  <a:cubicBezTo>
                    <a:pt x="0" y="20"/>
                    <a:pt x="1" y="13"/>
                    <a:pt x="1" y="13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9" y="0"/>
                    <a:pt x="17" y="3"/>
                  </a:cubicBezTo>
                  <a:cubicBezTo>
                    <a:pt x="25" y="5"/>
                    <a:pt x="33" y="20"/>
                    <a:pt x="33" y="20"/>
                  </a:cubicBezTo>
                  <a:cubicBezTo>
                    <a:pt x="33" y="20"/>
                    <a:pt x="29" y="16"/>
                    <a:pt x="27" y="20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4"/>
                    <a:pt x="17" y="12"/>
                    <a:pt x="16" y="12"/>
                  </a:cubicBezTo>
                  <a:cubicBezTo>
                    <a:pt x="14" y="11"/>
                    <a:pt x="13" y="12"/>
                    <a:pt x="12" y="13"/>
                  </a:cubicBezTo>
                  <a:cubicBezTo>
                    <a:pt x="11" y="14"/>
                    <a:pt x="12" y="16"/>
                    <a:pt x="13" y="17"/>
                  </a:cubicBezTo>
                  <a:cubicBezTo>
                    <a:pt x="14" y="17"/>
                    <a:pt x="16" y="17"/>
                    <a:pt x="17" y="16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5" y="25"/>
                    <a:pt x="30" y="26"/>
                    <a:pt x="30" y="26"/>
                  </a:cubicBezTo>
                  <a:cubicBezTo>
                    <a:pt x="30" y="26"/>
                    <a:pt x="17" y="28"/>
                    <a:pt x="8" y="24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76"/>
            <p:cNvSpPr>
              <a:spLocks/>
            </p:cNvSpPr>
            <p:nvPr/>
          </p:nvSpPr>
          <p:spPr bwMode="auto">
            <a:xfrm>
              <a:off x="7608888" y="6370638"/>
              <a:ext cx="71438" cy="85725"/>
            </a:xfrm>
            <a:custGeom>
              <a:avLst/>
              <a:gdLst>
                <a:gd name="T0" fmla="*/ 4 w 28"/>
                <a:gd name="T1" fmla="*/ 14 h 34"/>
                <a:gd name="T2" fmla="*/ 5 w 28"/>
                <a:gd name="T3" fmla="*/ 28 h 34"/>
                <a:gd name="T4" fmla="*/ 11 w 28"/>
                <a:gd name="T5" fmla="*/ 26 h 34"/>
                <a:gd name="T6" fmla="*/ 13 w 28"/>
                <a:gd name="T7" fmla="*/ 32 h 34"/>
                <a:gd name="T8" fmla="*/ 24 w 28"/>
                <a:gd name="T9" fmla="*/ 27 h 34"/>
                <a:gd name="T10" fmla="*/ 27 w 28"/>
                <a:gd name="T11" fmla="*/ 3 h 34"/>
                <a:gd name="T12" fmla="*/ 22 w 28"/>
                <a:gd name="T13" fmla="*/ 7 h 34"/>
                <a:gd name="T14" fmla="*/ 17 w 28"/>
                <a:gd name="T15" fmla="*/ 17 h 34"/>
                <a:gd name="T16" fmla="*/ 17 w 28"/>
                <a:gd name="T17" fmla="*/ 20 h 34"/>
                <a:gd name="T18" fmla="*/ 14 w 28"/>
                <a:gd name="T19" fmla="*/ 21 h 34"/>
                <a:gd name="T20" fmla="*/ 13 w 28"/>
                <a:gd name="T21" fmla="*/ 17 h 34"/>
                <a:gd name="T22" fmla="*/ 16 w 28"/>
                <a:gd name="T23" fmla="*/ 16 h 34"/>
                <a:gd name="T24" fmla="*/ 21 w 28"/>
                <a:gd name="T25" fmla="*/ 6 h 34"/>
                <a:gd name="T26" fmla="*/ 21 w 28"/>
                <a:gd name="T27" fmla="*/ 0 h 34"/>
                <a:gd name="T28" fmla="*/ 4 w 28"/>
                <a:gd name="T29" fmla="*/ 1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" h="34">
                  <a:moveTo>
                    <a:pt x="4" y="14"/>
                  </a:moveTo>
                  <a:cubicBezTo>
                    <a:pt x="0" y="22"/>
                    <a:pt x="5" y="28"/>
                    <a:pt x="5" y="28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2"/>
                    <a:pt x="19" y="34"/>
                    <a:pt x="24" y="27"/>
                  </a:cubicBezTo>
                  <a:cubicBezTo>
                    <a:pt x="28" y="20"/>
                    <a:pt x="27" y="3"/>
                    <a:pt x="27" y="3"/>
                  </a:cubicBezTo>
                  <a:cubicBezTo>
                    <a:pt x="27" y="3"/>
                    <a:pt x="26" y="8"/>
                    <a:pt x="22" y="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9"/>
                    <a:pt x="17" y="20"/>
                  </a:cubicBezTo>
                  <a:cubicBezTo>
                    <a:pt x="17" y="21"/>
                    <a:pt x="15" y="22"/>
                    <a:pt x="14" y="21"/>
                  </a:cubicBezTo>
                  <a:cubicBezTo>
                    <a:pt x="12" y="20"/>
                    <a:pt x="12" y="19"/>
                    <a:pt x="13" y="17"/>
                  </a:cubicBezTo>
                  <a:cubicBezTo>
                    <a:pt x="13" y="16"/>
                    <a:pt x="15" y="16"/>
                    <a:pt x="16" y="1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18" y="4"/>
                    <a:pt x="21" y="0"/>
                    <a:pt x="21" y="0"/>
                  </a:cubicBezTo>
                  <a:cubicBezTo>
                    <a:pt x="21" y="0"/>
                    <a:pt x="9" y="6"/>
                    <a:pt x="4" y="14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77"/>
            <p:cNvSpPr>
              <a:spLocks/>
            </p:cNvSpPr>
            <p:nvPr/>
          </p:nvSpPr>
          <p:spPr bwMode="auto">
            <a:xfrm>
              <a:off x="7675563" y="6370638"/>
              <a:ext cx="73025" cy="85725"/>
            </a:xfrm>
            <a:custGeom>
              <a:avLst/>
              <a:gdLst>
                <a:gd name="T0" fmla="*/ 25 w 29"/>
                <a:gd name="T1" fmla="*/ 15 h 34"/>
                <a:gd name="T2" fmla="*/ 24 w 29"/>
                <a:gd name="T3" fmla="*/ 29 h 34"/>
                <a:gd name="T4" fmla="*/ 17 w 29"/>
                <a:gd name="T5" fmla="*/ 27 h 34"/>
                <a:gd name="T6" fmla="*/ 15 w 29"/>
                <a:gd name="T7" fmla="*/ 33 h 34"/>
                <a:gd name="T8" fmla="*/ 5 w 29"/>
                <a:gd name="T9" fmla="*/ 27 h 34"/>
                <a:gd name="T10" fmla="*/ 3 w 29"/>
                <a:gd name="T11" fmla="*/ 3 h 34"/>
                <a:gd name="T12" fmla="*/ 8 w 29"/>
                <a:gd name="T13" fmla="*/ 7 h 34"/>
                <a:gd name="T14" fmla="*/ 13 w 29"/>
                <a:gd name="T15" fmla="*/ 17 h 34"/>
                <a:gd name="T16" fmla="*/ 12 w 29"/>
                <a:gd name="T17" fmla="*/ 20 h 34"/>
                <a:gd name="T18" fmla="*/ 15 w 29"/>
                <a:gd name="T19" fmla="*/ 21 h 34"/>
                <a:gd name="T20" fmla="*/ 16 w 29"/>
                <a:gd name="T21" fmla="*/ 18 h 34"/>
                <a:gd name="T22" fmla="*/ 13 w 29"/>
                <a:gd name="T23" fmla="*/ 17 h 34"/>
                <a:gd name="T24" fmla="*/ 8 w 29"/>
                <a:gd name="T25" fmla="*/ 6 h 34"/>
                <a:gd name="T26" fmla="*/ 9 w 29"/>
                <a:gd name="T27" fmla="*/ 0 h 34"/>
                <a:gd name="T28" fmla="*/ 25 w 29"/>
                <a:gd name="T29" fmla="*/ 1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34">
                  <a:moveTo>
                    <a:pt x="25" y="15"/>
                  </a:moveTo>
                  <a:cubicBezTo>
                    <a:pt x="29" y="24"/>
                    <a:pt x="24" y="29"/>
                    <a:pt x="24" y="29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5" y="33"/>
                    <a:pt x="9" y="34"/>
                    <a:pt x="5" y="27"/>
                  </a:cubicBezTo>
                  <a:cubicBezTo>
                    <a:pt x="0" y="20"/>
                    <a:pt x="3" y="3"/>
                    <a:pt x="3" y="3"/>
                  </a:cubicBezTo>
                  <a:cubicBezTo>
                    <a:pt x="3" y="3"/>
                    <a:pt x="4" y="8"/>
                    <a:pt x="8" y="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1" y="18"/>
                    <a:pt x="11" y="19"/>
                    <a:pt x="12" y="20"/>
                  </a:cubicBezTo>
                  <a:cubicBezTo>
                    <a:pt x="12" y="22"/>
                    <a:pt x="14" y="22"/>
                    <a:pt x="15" y="21"/>
                  </a:cubicBezTo>
                  <a:cubicBezTo>
                    <a:pt x="16" y="21"/>
                    <a:pt x="17" y="19"/>
                    <a:pt x="16" y="18"/>
                  </a:cubicBezTo>
                  <a:cubicBezTo>
                    <a:pt x="16" y="17"/>
                    <a:pt x="14" y="16"/>
                    <a:pt x="13" y="1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2" y="4"/>
                    <a:pt x="9" y="0"/>
                    <a:pt x="9" y="0"/>
                  </a:cubicBezTo>
                  <a:cubicBezTo>
                    <a:pt x="9" y="0"/>
                    <a:pt x="21" y="7"/>
                    <a:pt x="25" y="15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78"/>
            <p:cNvSpPr>
              <a:spLocks/>
            </p:cNvSpPr>
            <p:nvPr/>
          </p:nvSpPr>
          <p:spPr bwMode="auto">
            <a:xfrm>
              <a:off x="3962400" y="6029325"/>
              <a:ext cx="758825" cy="409575"/>
            </a:xfrm>
            <a:custGeom>
              <a:avLst/>
              <a:gdLst>
                <a:gd name="T0" fmla="*/ 284 w 478"/>
                <a:gd name="T1" fmla="*/ 61 h 258"/>
                <a:gd name="T2" fmla="*/ 287 w 478"/>
                <a:gd name="T3" fmla="*/ 61 h 258"/>
                <a:gd name="T4" fmla="*/ 478 w 478"/>
                <a:gd name="T5" fmla="*/ 8 h 258"/>
                <a:gd name="T6" fmla="*/ 0 w 478"/>
                <a:gd name="T7" fmla="*/ 0 h 258"/>
                <a:gd name="T8" fmla="*/ 61 w 478"/>
                <a:gd name="T9" fmla="*/ 127 h 258"/>
                <a:gd name="T10" fmla="*/ 0 w 478"/>
                <a:gd name="T11" fmla="*/ 258 h 258"/>
                <a:gd name="T12" fmla="*/ 281 w 478"/>
                <a:gd name="T13" fmla="*/ 258 h 258"/>
                <a:gd name="T14" fmla="*/ 285 w 478"/>
                <a:gd name="T15" fmla="*/ 125 h 258"/>
                <a:gd name="T16" fmla="*/ 284 w 478"/>
                <a:gd name="T17" fmla="*/ 6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8" h="258">
                  <a:moveTo>
                    <a:pt x="284" y="61"/>
                  </a:moveTo>
                  <a:lnTo>
                    <a:pt x="287" y="61"/>
                  </a:lnTo>
                  <a:lnTo>
                    <a:pt x="478" y="8"/>
                  </a:lnTo>
                  <a:lnTo>
                    <a:pt x="0" y="0"/>
                  </a:lnTo>
                  <a:lnTo>
                    <a:pt x="61" y="127"/>
                  </a:lnTo>
                  <a:lnTo>
                    <a:pt x="0" y="258"/>
                  </a:lnTo>
                  <a:lnTo>
                    <a:pt x="281" y="258"/>
                  </a:lnTo>
                  <a:lnTo>
                    <a:pt x="285" y="125"/>
                  </a:lnTo>
                  <a:lnTo>
                    <a:pt x="284" y="61"/>
                  </a:lnTo>
                  <a:close/>
                </a:path>
              </a:pathLst>
            </a:custGeom>
            <a:solidFill>
              <a:srgbClr val="FFC5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79"/>
            <p:cNvSpPr>
              <a:spLocks/>
            </p:cNvSpPr>
            <p:nvPr/>
          </p:nvSpPr>
          <p:spPr bwMode="auto">
            <a:xfrm>
              <a:off x="4441825" y="6054725"/>
              <a:ext cx="317500" cy="85725"/>
            </a:xfrm>
            <a:custGeom>
              <a:avLst/>
              <a:gdLst>
                <a:gd name="T0" fmla="*/ 0 w 200"/>
                <a:gd name="T1" fmla="*/ 54 h 54"/>
                <a:gd name="T2" fmla="*/ 198 w 200"/>
                <a:gd name="T3" fmla="*/ 54 h 54"/>
                <a:gd name="T4" fmla="*/ 200 w 200"/>
                <a:gd name="T5" fmla="*/ 0 h 54"/>
                <a:gd name="T6" fmla="*/ 200 w 200"/>
                <a:gd name="T7" fmla="*/ 0 h 54"/>
                <a:gd name="T8" fmla="*/ 0 w 200"/>
                <a:gd name="T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54">
                  <a:moveTo>
                    <a:pt x="0" y="54"/>
                  </a:moveTo>
                  <a:lnTo>
                    <a:pt x="198" y="54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0" y="54"/>
                  </a:lnTo>
                  <a:close/>
                </a:path>
              </a:pathLst>
            </a:custGeom>
            <a:solidFill>
              <a:srgbClr val="FFC5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80"/>
            <p:cNvSpPr>
              <a:spLocks/>
            </p:cNvSpPr>
            <p:nvPr/>
          </p:nvSpPr>
          <p:spPr bwMode="auto">
            <a:xfrm>
              <a:off x="7710488" y="6029325"/>
              <a:ext cx="755650" cy="409575"/>
            </a:xfrm>
            <a:custGeom>
              <a:avLst/>
              <a:gdLst>
                <a:gd name="T0" fmla="*/ 193 w 476"/>
                <a:gd name="T1" fmla="*/ 61 h 258"/>
                <a:gd name="T2" fmla="*/ 189 w 476"/>
                <a:gd name="T3" fmla="*/ 61 h 258"/>
                <a:gd name="T4" fmla="*/ 0 w 476"/>
                <a:gd name="T5" fmla="*/ 8 h 258"/>
                <a:gd name="T6" fmla="*/ 476 w 476"/>
                <a:gd name="T7" fmla="*/ 0 h 258"/>
                <a:gd name="T8" fmla="*/ 415 w 476"/>
                <a:gd name="T9" fmla="*/ 127 h 258"/>
                <a:gd name="T10" fmla="*/ 476 w 476"/>
                <a:gd name="T11" fmla="*/ 258 h 258"/>
                <a:gd name="T12" fmla="*/ 196 w 476"/>
                <a:gd name="T13" fmla="*/ 258 h 258"/>
                <a:gd name="T14" fmla="*/ 191 w 476"/>
                <a:gd name="T15" fmla="*/ 125 h 258"/>
                <a:gd name="T16" fmla="*/ 193 w 476"/>
                <a:gd name="T17" fmla="*/ 6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6" h="258">
                  <a:moveTo>
                    <a:pt x="193" y="61"/>
                  </a:moveTo>
                  <a:lnTo>
                    <a:pt x="189" y="61"/>
                  </a:lnTo>
                  <a:lnTo>
                    <a:pt x="0" y="8"/>
                  </a:lnTo>
                  <a:lnTo>
                    <a:pt x="476" y="0"/>
                  </a:lnTo>
                  <a:lnTo>
                    <a:pt x="415" y="127"/>
                  </a:lnTo>
                  <a:lnTo>
                    <a:pt x="476" y="258"/>
                  </a:lnTo>
                  <a:lnTo>
                    <a:pt x="196" y="258"/>
                  </a:lnTo>
                  <a:lnTo>
                    <a:pt x="191" y="125"/>
                  </a:lnTo>
                  <a:lnTo>
                    <a:pt x="193" y="61"/>
                  </a:lnTo>
                  <a:close/>
                </a:path>
              </a:pathLst>
            </a:custGeom>
            <a:solidFill>
              <a:srgbClr val="FFC5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135" name="图片 134" descr="背景图案&#10;&#10;描述已自动生成">
            <a:extLst>
              <a:ext uri="{FF2B5EF4-FFF2-40B4-BE49-F238E27FC236}">
                <a16:creationId xmlns:a16="http://schemas.microsoft.com/office/drawing/2014/main" id="{642EC658-E568-4707-B614-848AF664AFA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 r="12063"/>
          <a:stretch/>
        </p:blipFill>
        <p:spPr>
          <a:xfrm>
            <a:off x="0" y="4445720"/>
            <a:ext cx="6436030" cy="2439650"/>
          </a:xfrm>
          <a:prstGeom prst="rect">
            <a:avLst/>
          </a:prstGeom>
        </p:spPr>
      </p:pic>
      <p:pic>
        <p:nvPicPr>
          <p:cNvPr id="136" name="图片 135" descr="图片包含 背景图案&#10;&#10;描述已自动生成">
            <a:extLst>
              <a:ext uri="{FF2B5EF4-FFF2-40B4-BE49-F238E27FC236}">
                <a16:creationId xmlns:a16="http://schemas.microsoft.com/office/drawing/2014/main" id="{353BA614-6ABC-4096-8A84-3B0424EB008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7241" y="4210969"/>
            <a:ext cx="2677886" cy="2677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1769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500130"/>
          </a:xfrm>
          <a:prstGeom prst="rect">
            <a:avLst/>
          </a:prstGeom>
        </p:spPr>
      </p:pic>
      <p:sp>
        <p:nvSpPr>
          <p:cNvPr id="107" name="Freeform 106"/>
          <p:cNvSpPr>
            <a:spLocks noEditPoints="1"/>
          </p:cNvSpPr>
          <p:nvPr/>
        </p:nvSpPr>
        <p:spPr bwMode="auto">
          <a:xfrm>
            <a:off x="430902" y="182796"/>
            <a:ext cx="538415" cy="1239256"/>
          </a:xfrm>
          <a:custGeom>
            <a:avLst/>
            <a:gdLst>
              <a:gd name="T0" fmla="*/ 108 w 191"/>
              <a:gd name="T1" fmla="*/ 185 h 440"/>
              <a:gd name="T2" fmla="*/ 100 w 191"/>
              <a:gd name="T3" fmla="*/ 173 h 440"/>
              <a:gd name="T4" fmla="*/ 97 w 191"/>
              <a:gd name="T5" fmla="*/ 0 h 440"/>
              <a:gd name="T6" fmla="*/ 94 w 191"/>
              <a:gd name="T7" fmla="*/ 66 h 440"/>
              <a:gd name="T8" fmla="*/ 89 w 191"/>
              <a:gd name="T9" fmla="*/ 172 h 440"/>
              <a:gd name="T10" fmla="*/ 82 w 191"/>
              <a:gd name="T11" fmla="*/ 185 h 440"/>
              <a:gd name="T12" fmla="*/ 0 w 191"/>
              <a:gd name="T13" fmla="*/ 271 h 440"/>
              <a:gd name="T14" fmla="*/ 82 w 191"/>
              <a:gd name="T15" fmla="*/ 359 h 440"/>
              <a:gd name="T16" fmla="*/ 91 w 191"/>
              <a:gd name="T17" fmla="*/ 365 h 440"/>
              <a:gd name="T18" fmla="*/ 94 w 191"/>
              <a:gd name="T19" fmla="*/ 388 h 440"/>
              <a:gd name="T20" fmla="*/ 92 w 191"/>
              <a:gd name="T21" fmla="*/ 402 h 440"/>
              <a:gd name="T22" fmla="*/ 90 w 191"/>
              <a:gd name="T23" fmla="*/ 413 h 440"/>
              <a:gd name="T24" fmla="*/ 91 w 191"/>
              <a:gd name="T25" fmla="*/ 440 h 440"/>
              <a:gd name="T26" fmla="*/ 93 w 191"/>
              <a:gd name="T27" fmla="*/ 414 h 440"/>
              <a:gd name="T28" fmla="*/ 95 w 191"/>
              <a:gd name="T29" fmla="*/ 439 h 440"/>
              <a:gd name="T30" fmla="*/ 95 w 191"/>
              <a:gd name="T31" fmla="*/ 440 h 440"/>
              <a:gd name="T32" fmla="*/ 95 w 191"/>
              <a:gd name="T33" fmla="*/ 440 h 440"/>
              <a:gd name="T34" fmla="*/ 95 w 191"/>
              <a:gd name="T35" fmla="*/ 440 h 440"/>
              <a:gd name="T36" fmla="*/ 95 w 191"/>
              <a:gd name="T37" fmla="*/ 440 h 440"/>
              <a:gd name="T38" fmla="*/ 96 w 191"/>
              <a:gd name="T39" fmla="*/ 440 h 440"/>
              <a:gd name="T40" fmla="*/ 96 w 191"/>
              <a:gd name="T41" fmla="*/ 440 h 440"/>
              <a:gd name="T42" fmla="*/ 96 w 191"/>
              <a:gd name="T43" fmla="*/ 440 h 440"/>
              <a:gd name="T44" fmla="*/ 96 w 191"/>
              <a:gd name="T45" fmla="*/ 440 h 440"/>
              <a:gd name="T46" fmla="*/ 96 w 191"/>
              <a:gd name="T47" fmla="*/ 440 h 440"/>
              <a:gd name="T48" fmla="*/ 96 w 191"/>
              <a:gd name="T49" fmla="*/ 410 h 440"/>
              <a:gd name="T50" fmla="*/ 98 w 191"/>
              <a:gd name="T51" fmla="*/ 437 h 440"/>
              <a:gd name="T52" fmla="*/ 101 w 191"/>
              <a:gd name="T53" fmla="*/ 438 h 440"/>
              <a:gd name="T54" fmla="*/ 97 w 191"/>
              <a:gd name="T55" fmla="*/ 404 h 440"/>
              <a:gd name="T56" fmla="*/ 98 w 191"/>
              <a:gd name="T57" fmla="*/ 392 h 440"/>
              <a:gd name="T58" fmla="*/ 96 w 191"/>
              <a:gd name="T59" fmla="*/ 369 h 440"/>
              <a:gd name="T60" fmla="*/ 102 w 191"/>
              <a:gd name="T61" fmla="*/ 366 h 440"/>
              <a:gd name="T62" fmla="*/ 108 w 191"/>
              <a:gd name="T63" fmla="*/ 356 h 440"/>
              <a:gd name="T64" fmla="*/ 96 w 191"/>
              <a:gd name="T65" fmla="*/ 349 h 440"/>
              <a:gd name="T66" fmla="*/ 84 w 191"/>
              <a:gd name="T67" fmla="*/ 241 h 440"/>
              <a:gd name="T68" fmla="*/ 95 w 191"/>
              <a:gd name="T69" fmla="*/ 192 h 440"/>
              <a:gd name="T70" fmla="*/ 105 w 191"/>
              <a:gd name="T71" fmla="*/ 233 h 440"/>
              <a:gd name="T72" fmla="*/ 99 w 191"/>
              <a:gd name="T73" fmla="*/ 342 h 440"/>
              <a:gd name="T74" fmla="*/ 11 w 191"/>
              <a:gd name="T75" fmla="*/ 268 h 440"/>
              <a:gd name="T76" fmla="*/ 28 w 191"/>
              <a:gd name="T77" fmla="*/ 270 h 440"/>
              <a:gd name="T78" fmla="*/ 11 w 191"/>
              <a:gd name="T79" fmla="*/ 268 h 440"/>
              <a:gd name="T80" fmla="*/ 74 w 191"/>
              <a:gd name="T81" fmla="*/ 197 h 440"/>
              <a:gd name="T82" fmla="*/ 33 w 191"/>
              <a:gd name="T83" fmla="*/ 277 h 440"/>
              <a:gd name="T84" fmla="*/ 57 w 191"/>
              <a:gd name="T85" fmla="*/ 259 h 440"/>
              <a:gd name="T86" fmla="*/ 87 w 191"/>
              <a:gd name="T87" fmla="*/ 194 h 440"/>
              <a:gd name="T88" fmla="*/ 87 w 191"/>
              <a:gd name="T89" fmla="*/ 346 h 440"/>
              <a:gd name="T90" fmla="*/ 109 w 191"/>
              <a:gd name="T91" fmla="*/ 343 h 440"/>
              <a:gd name="T92" fmla="*/ 104 w 191"/>
              <a:gd name="T93" fmla="*/ 194 h 440"/>
              <a:gd name="T94" fmla="*/ 134 w 191"/>
              <a:gd name="T95" fmla="*/ 278 h 440"/>
              <a:gd name="T96" fmla="*/ 109 w 191"/>
              <a:gd name="T97" fmla="*/ 343 h 440"/>
              <a:gd name="T98" fmla="*/ 158 w 191"/>
              <a:gd name="T99" fmla="*/ 277 h 440"/>
              <a:gd name="T100" fmla="*/ 117 w 191"/>
              <a:gd name="T101" fmla="*/ 197 h 440"/>
              <a:gd name="T102" fmla="*/ 163 w 191"/>
              <a:gd name="T103" fmla="*/ 270 h 440"/>
              <a:gd name="T104" fmla="*/ 180 w 191"/>
              <a:gd name="T105" fmla="*/ 268 h 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91" h="440">
                <a:moveTo>
                  <a:pt x="191" y="271"/>
                </a:moveTo>
                <a:cubicBezTo>
                  <a:pt x="191" y="227"/>
                  <a:pt x="155" y="191"/>
                  <a:pt x="108" y="185"/>
                </a:cubicBezTo>
                <a:cubicBezTo>
                  <a:pt x="108" y="185"/>
                  <a:pt x="108" y="185"/>
                  <a:pt x="108" y="185"/>
                </a:cubicBezTo>
                <a:cubicBezTo>
                  <a:pt x="110" y="174"/>
                  <a:pt x="109" y="172"/>
                  <a:pt x="100" y="173"/>
                </a:cubicBezTo>
                <a:cubicBezTo>
                  <a:pt x="96" y="173"/>
                  <a:pt x="97" y="170"/>
                  <a:pt x="97" y="168"/>
                </a:cubicBezTo>
                <a:cubicBezTo>
                  <a:pt x="97" y="134"/>
                  <a:pt x="97" y="33"/>
                  <a:pt x="97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66"/>
                  <a:pt x="94" y="66"/>
                </a:cubicBezTo>
                <a:cubicBezTo>
                  <a:pt x="94" y="100"/>
                  <a:pt x="94" y="134"/>
                  <a:pt x="94" y="168"/>
                </a:cubicBezTo>
                <a:cubicBezTo>
                  <a:pt x="94" y="171"/>
                  <a:pt x="93" y="172"/>
                  <a:pt x="89" y="172"/>
                </a:cubicBezTo>
                <a:cubicBezTo>
                  <a:pt x="86" y="172"/>
                  <a:pt x="83" y="173"/>
                  <a:pt x="82" y="176"/>
                </a:cubicBezTo>
                <a:cubicBezTo>
                  <a:pt x="81" y="179"/>
                  <a:pt x="82" y="182"/>
                  <a:pt x="82" y="185"/>
                </a:cubicBezTo>
                <a:cubicBezTo>
                  <a:pt x="82" y="185"/>
                  <a:pt x="82" y="185"/>
                  <a:pt x="82" y="185"/>
                </a:cubicBezTo>
                <a:cubicBezTo>
                  <a:pt x="36" y="191"/>
                  <a:pt x="0" y="227"/>
                  <a:pt x="0" y="271"/>
                </a:cubicBezTo>
                <a:cubicBezTo>
                  <a:pt x="0" y="315"/>
                  <a:pt x="36" y="351"/>
                  <a:pt x="82" y="356"/>
                </a:cubicBezTo>
                <a:cubicBezTo>
                  <a:pt x="82" y="357"/>
                  <a:pt x="82" y="358"/>
                  <a:pt x="82" y="359"/>
                </a:cubicBezTo>
                <a:cubicBezTo>
                  <a:pt x="82" y="362"/>
                  <a:pt x="85" y="365"/>
                  <a:pt x="89" y="365"/>
                </a:cubicBezTo>
                <a:cubicBezTo>
                  <a:pt x="89" y="365"/>
                  <a:pt x="90" y="366"/>
                  <a:pt x="91" y="365"/>
                </a:cubicBezTo>
                <a:cubicBezTo>
                  <a:pt x="94" y="365"/>
                  <a:pt x="95" y="366"/>
                  <a:pt x="95" y="369"/>
                </a:cubicBezTo>
                <a:cubicBezTo>
                  <a:pt x="94" y="375"/>
                  <a:pt x="95" y="381"/>
                  <a:pt x="94" y="388"/>
                </a:cubicBezTo>
                <a:cubicBezTo>
                  <a:pt x="94" y="389"/>
                  <a:pt x="93" y="391"/>
                  <a:pt x="92" y="392"/>
                </a:cubicBezTo>
                <a:cubicBezTo>
                  <a:pt x="89" y="395"/>
                  <a:pt x="89" y="399"/>
                  <a:pt x="92" y="402"/>
                </a:cubicBezTo>
                <a:cubicBezTo>
                  <a:pt x="92" y="402"/>
                  <a:pt x="93" y="403"/>
                  <a:pt x="94" y="404"/>
                </a:cubicBezTo>
                <a:cubicBezTo>
                  <a:pt x="90" y="406"/>
                  <a:pt x="90" y="409"/>
                  <a:pt x="90" y="413"/>
                </a:cubicBezTo>
                <a:cubicBezTo>
                  <a:pt x="90" y="420"/>
                  <a:pt x="90" y="438"/>
                  <a:pt x="90" y="438"/>
                </a:cubicBezTo>
                <a:cubicBezTo>
                  <a:pt x="90" y="440"/>
                  <a:pt x="91" y="440"/>
                  <a:pt x="91" y="440"/>
                </a:cubicBezTo>
                <a:cubicBezTo>
                  <a:pt x="92" y="440"/>
                  <a:pt x="93" y="440"/>
                  <a:pt x="93" y="437"/>
                </a:cubicBezTo>
                <a:cubicBezTo>
                  <a:pt x="93" y="434"/>
                  <a:pt x="93" y="425"/>
                  <a:pt x="93" y="414"/>
                </a:cubicBezTo>
                <a:cubicBezTo>
                  <a:pt x="93" y="413"/>
                  <a:pt x="93" y="410"/>
                  <a:pt x="94" y="410"/>
                </a:cubicBezTo>
                <a:cubicBezTo>
                  <a:pt x="95" y="410"/>
                  <a:pt x="94" y="417"/>
                  <a:pt x="95" y="439"/>
                </a:cubicBezTo>
                <a:cubicBezTo>
                  <a:pt x="95" y="439"/>
                  <a:pt x="95" y="439"/>
                  <a:pt x="95" y="439"/>
                </a:cubicBezTo>
                <a:cubicBezTo>
                  <a:pt x="95" y="440"/>
                  <a:pt x="95" y="440"/>
                  <a:pt x="95" y="440"/>
                </a:cubicBezTo>
                <a:cubicBezTo>
                  <a:pt x="95" y="440"/>
                  <a:pt x="95" y="440"/>
                  <a:pt x="95" y="440"/>
                </a:cubicBezTo>
                <a:cubicBezTo>
                  <a:pt x="95" y="440"/>
                  <a:pt x="95" y="440"/>
                  <a:pt x="95" y="440"/>
                </a:cubicBezTo>
                <a:cubicBezTo>
                  <a:pt x="95" y="440"/>
                  <a:pt x="95" y="440"/>
                  <a:pt x="95" y="440"/>
                </a:cubicBezTo>
                <a:cubicBezTo>
                  <a:pt x="95" y="440"/>
                  <a:pt x="95" y="440"/>
                  <a:pt x="95" y="440"/>
                </a:cubicBezTo>
                <a:cubicBezTo>
                  <a:pt x="95" y="440"/>
                  <a:pt x="95" y="440"/>
                  <a:pt x="95" y="440"/>
                </a:cubicBezTo>
                <a:cubicBezTo>
                  <a:pt x="95" y="440"/>
                  <a:pt x="95" y="440"/>
                  <a:pt x="95" y="440"/>
                </a:cubicBezTo>
                <a:cubicBezTo>
                  <a:pt x="95" y="440"/>
                  <a:pt x="95" y="440"/>
                  <a:pt x="95" y="440"/>
                </a:cubicBezTo>
                <a:cubicBezTo>
                  <a:pt x="95" y="440"/>
                  <a:pt x="96" y="440"/>
                  <a:pt x="96" y="440"/>
                </a:cubicBezTo>
                <a:cubicBezTo>
                  <a:pt x="96" y="440"/>
                  <a:pt x="96" y="440"/>
                  <a:pt x="96" y="440"/>
                </a:cubicBezTo>
                <a:cubicBezTo>
                  <a:pt x="96" y="440"/>
                  <a:pt x="96" y="440"/>
                  <a:pt x="96" y="440"/>
                </a:cubicBezTo>
                <a:cubicBezTo>
                  <a:pt x="96" y="440"/>
                  <a:pt x="96" y="440"/>
                  <a:pt x="96" y="440"/>
                </a:cubicBezTo>
                <a:cubicBezTo>
                  <a:pt x="96" y="440"/>
                  <a:pt x="96" y="440"/>
                  <a:pt x="96" y="440"/>
                </a:cubicBezTo>
                <a:cubicBezTo>
                  <a:pt x="96" y="440"/>
                  <a:pt x="96" y="440"/>
                  <a:pt x="96" y="440"/>
                </a:cubicBezTo>
                <a:cubicBezTo>
                  <a:pt x="96" y="440"/>
                  <a:pt x="96" y="440"/>
                  <a:pt x="96" y="440"/>
                </a:cubicBezTo>
                <a:cubicBezTo>
                  <a:pt x="96" y="440"/>
                  <a:pt x="96" y="440"/>
                  <a:pt x="96" y="440"/>
                </a:cubicBezTo>
                <a:cubicBezTo>
                  <a:pt x="96" y="440"/>
                  <a:pt x="96" y="440"/>
                  <a:pt x="96" y="440"/>
                </a:cubicBezTo>
                <a:cubicBezTo>
                  <a:pt x="96" y="439"/>
                  <a:pt x="96" y="439"/>
                  <a:pt x="96" y="439"/>
                </a:cubicBezTo>
                <a:cubicBezTo>
                  <a:pt x="96" y="417"/>
                  <a:pt x="95" y="410"/>
                  <a:pt x="96" y="410"/>
                </a:cubicBezTo>
                <a:cubicBezTo>
                  <a:pt x="97" y="410"/>
                  <a:pt x="98" y="413"/>
                  <a:pt x="98" y="414"/>
                </a:cubicBezTo>
                <a:cubicBezTo>
                  <a:pt x="98" y="425"/>
                  <a:pt x="98" y="434"/>
                  <a:pt x="98" y="437"/>
                </a:cubicBezTo>
                <a:cubicBezTo>
                  <a:pt x="98" y="440"/>
                  <a:pt x="99" y="440"/>
                  <a:pt x="99" y="440"/>
                </a:cubicBezTo>
                <a:cubicBezTo>
                  <a:pt x="100" y="440"/>
                  <a:pt x="101" y="440"/>
                  <a:pt x="101" y="438"/>
                </a:cubicBezTo>
                <a:cubicBezTo>
                  <a:pt x="101" y="438"/>
                  <a:pt x="101" y="420"/>
                  <a:pt x="101" y="413"/>
                </a:cubicBezTo>
                <a:cubicBezTo>
                  <a:pt x="101" y="409"/>
                  <a:pt x="101" y="406"/>
                  <a:pt x="97" y="404"/>
                </a:cubicBezTo>
                <a:cubicBezTo>
                  <a:pt x="98" y="403"/>
                  <a:pt x="98" y="402"/>
                  <a:pt x="99" y="402"/>
                </a:cubicBezTo>
                <a:cubicBezTo>
                  <a:pt x="102" y="399"/>
                  <a:pt x="101" y="395"/>
                  <a:pt x="98" y="392"/>
                </a:cubicBezTo>
                <a:cubicBezTo>
                  <a:pt x="97" y="391"/>
                  <a:pt x="96" y="389"/>
                  <a:pt x="96" y="388"/>
                </a:cubicBezTo>
                <a:cubicBezTo>
                  <a:pt x="96" y="381"/>
                  <a:pt x="96" y="375"/>
                  <a:pt x="96" y="369"/>
                </a:cubicBezTo>
                <a:cubicBezTo>
                  <a:pt x="96" y="366"/>
                  <a:pt x="97" y="365"/>
                  <a:pt x="100" y="366"/>
                </a:cubicBezTo>
                <a:cubicBezTo>
                  <a:pt x="100" y="366"/>
                  <a:pt x="101" y="366"/>
                  <a:pt x="102" y="366"/>
                </a:cubicBezTo>
                <a:cubicBezTo>
                  <a:pt x="106" y="365"/>
                  <a:pt x="108" y="362"/>
                  <a:pt x="108" y="359"/>
                </a:cubicBezTo>
                <a:cubicBezTo>
                  <a:pt x="108" y="358"/>
                  <a:pt x="108" y="357"/>
                  <a:pt x="108" y="356"/>
                </a:cubicBezTo>
                <a:cubicBezTo>
                  <a:pt x="155" y="351"/>
                  <a:pt x="191" y="315"/>
                  <a:pt x="191" y="271"/>
                </a:cubicBezTo>
                <a:close/>
                <a:moveTo>
                  <a:pt x="96" y="349"/>
                </a:moveTo>
                <a:cubicBezTo>
                  <a:pt x="90" y="342"/>
                  <a:pt x="89" y="335"/>
                  <a:pt x="88" y="328"/>
                </a:cubicBezTo>
                <a:cubicBezTo>
                  <a:pt x="82" y="299"/>
                  <a:pt x="83" y="270"/>
                  <a:pt x="84" y="241"/>
                </a:cubicBezTo>
                <a:cubicBezTo>
                  <a:pt x="85" y="227"/>
                  <a:pt x="86" y="212"/>
                  <a:pt x="92" y="198"/>
                </a:cubicBezTo>
                <a:cubicBezTo>
                  <a:pt x="92" y="196"/>
                  <a:pt x="94" y="194"/>
                  <a:pt x="95" y="192"/>
                </a:cubicBezTo>
                <a:cubicBezTo>
                  <a:pt x="97" y="194"/>
                  <a:pt x="99" y="196"/>
                  <a:pt x="99" y="198"/>
                </a:cubicBezTo>
                <a:cubicBezTo>
                  <a:pt x="102" y="210"/>
                  <a:pt x="105" y="222"/>
                  <a:pt x="105" y="233"/>
                </a:cubicBezTo>
                <a:cubicBezTo>
                  <a:pt x="107" y="253"/>
                  <a:pt x="107" y="272"/>
                  <a:pt x="107" y="291"/>
                </a:cubicBezTo>
                <a:cubicBezTo>
                  <a:pt x="106" y="308"/>
                  <a:pt x="105" y="325"/>
                  <a:pt x="99" y="342"/>
                </a:cubicBezTo>
                <a:cubicBezTo>
                  <a:pt x="99" y="344"/>
                  <a:pt x="97" y="346"/>
                  <a:pt x="96" y="349"/>
                </a:cubicBezTo>
                <a:close/>
                <a:moveTo>
                  <a:pt x="11" y="268"/>
                </a:moveTo>
                <a:cubicBezTo>
                  <a:pt x="12" y="238"/>
                  <a:pt x="31" y="212"/>
                  <a:pt x="58" y="201"/>
                </a:cubicBezTo>
                <a:cubicBezTo>
                  <a:pt x="37" y="220"/>
                  <a:pt x="28" y="243"/>
                  <a:pt x="28" y="270"/>
                </a:cubicBezTo>
                <a:cubicBezTo>
                  <a:pt x="28" y="297"/>
                  <a:pt x="37" y="321"/>
                  <a:pt x="58" y="340"/>
                </a:cubicBezTo>
                <a:cubicBezTo>
                  <a:pt x="32" y="329"/>
                  <a:pt x="10" y="302"/>
                  <a:pt x="11" y="268"/>
                </a:cubicBezTo>
                <a:close/>
                <a:moveTo>
                  <a:pt x="33" y="277"/>
                </a:moveTo>
                <a:cubicBezTo>
                  <a:pt x="31" y="237"/>
                  <a:pt x="52" y="206"/>
                  <a:pt x="74" y="197"/>
                </a:cubicBezTo>
                <a:cubicBezTo>
                  <a:pt x="45" y="230"/>
                  <a:pt x="43" y="308"/>
                  <a:pt x="73" y="343"/>
                </a:cubicBezTo>
                <a:cubicBezTo>
                  <a:pt x="54" y="336"/>
                  <a:pt x="35" y="308"/>
                  <a:pt x="33" y="277"/>
                </a:cubicBezTo>
                <a:close/>
                <a:moveTo>
                  <a:pt x="71" y="330"/>
                </a:moveTo>
                <a:cubicBezTo>
                  <a:pt x="58" y="308"/>
                  <a:pt x="56" y="284"/>
                  <a:pt x="57" y="259"/>
                </a:cubicBezTo>
                <a:cubicBezTo>
                  <a:pt x="58" y="243"/>
                  <a:pt x="61" y="229"/>
                  <a:pt x="68" y="215"/>
                </a:cubicBezTo>
                <a:cubicBezTo>
                  <a:pt x="72" y="206"/>
                  <a:pt x="77" y="198"/>
                  <a:pt x="87" y="194"/>
                </a:cubicBezTo>
                <a:cubicBezTo>
                  <a:pt x="80" y="219"/>
                  <a:pt x="78" y="244"/>
                  <a:pt x="78" y="270"/>
                </a:cubicBezTo>
                <a:cubicBezTo>
                  <a:pt x="78" y="295"/>
                  <a:pt x="80" y="321"/>
                  <a:pt x="87" y="346"/>
                </a:cubicBezTo>
                <a:cubicBezTo>
                  <a:pt x="79" y="343"/>
                  <a:pt x="74" y="337"/>
                  <a:pt x="71" y="330"/>
                </a:cubicBezTo>
                <a:close/>
                <a:moveTo>
                  <a:pt x="109" y="343"/>
                </a:moveTo>
                <a:cubicBezTo>
                  <a:pt x="107" y="344"/>
                  <a:pt x="106" y="345"/>
                  <a:pt x="104" y="346"/>
                </a:cubicBezTo>
                <a:cubicBezTo>
                  <a:pt x="115" y="295"/>
                  <a:pt x="116" y="244"/>
                  <a:pt x="104" y="194"/>
                </a:cubicBezTo>
                <a:cubicBezTo>
                  <a:pt x="113" y="198"/>
                  <a:pt x="119" y="206"/>
                  <a:pt x="123" y="215"/>
                </a:cubicBezTo>
                <a:cubicBezTo>
                  <a:pt x="132" y="235"/>
                  <a:pt x="135" y="256"/>
                  <a:pt x="134" y="278"/>
                </a:cubicBezTo>
                <a:cubicBezTo>
                  <a:pt x="133" y="294"/>
                  <a:pt x="130" y="310"/>
                  <a:pt x="123" y="325"/>
                </a:cubicBezTo>
                <a:cubicBezTo>
                  <a:pt x="120" y="332"/>
                  <a:pt x="115" y="338"/>
                  <a:pt x="109" y="343"/>
                </a:cubicBezTo>
                <a:close/>
                <a:moveTo>
                  <a:pt x="117" y="197"/>
                </a:moveTo>
                <a:cubicBezTo>
                  <a:pt x="139" y="206"/>
                  <a:pt x="160" y="237"/>
                  <a:pt x="158" y="277"/>
                </a:cubicBezTo>
                <a:cubicBezTo>
                  <a:pt x="156" y="308"/>
                  <a:pt x="136" y="336"/>
                  <a:pt x="117" y="343"/>
                </a:cubicBezTo>
                <a:cubicBezTo>
                  <a:pt x="147" y="308"/>
                  <a:pt x="145" y="230"/>
                  <a:pt x="117" y="197"/>
                </a:cubicBezTo>
                <a:close/>
                <a:moveTo>
                  <a:pt x="133" y="340"/>
                </a:moveTo>
                <a:cubicBezTo>
                  <a:pt x="154" y="321"/>
                  <a:pt x="163" y="297"/>
                  <a:pt x="163" y="270"/>
                </a:cubicBezTo>
                <a:cubicBezTo>
                  <a:pt x="163" y="243"/>
                  <a:pt x="154" y="220"/>
                  <a:pt x="133" y="201"/>
                </a:cubicBezTo>
                <a:cubicBezTo>
                  <a:pt x="159" y="212"/>
                  <a:pt x="179" y="238"/>
                  <a:pt x="180" y="268"/>
                </a:cubicBezTo>
                <a:cubicBezTo>
                  <a:pt x="180" y="302"/>
                  <a:pt x="158" y="329"/>
                  <a:pt x="133" y="340"/>
                </a:cubicBezTo>
                <a:close/>
              </a:path>
            </a:pathLst>
          </a:custGeom>
          <a:gradFill>
            <a:gsLst>
              <a:gs pos="50400">
                <a:srgbClr val="FECA61"/>
              </a:gs>
              <a:gs pos="0">
                <a:srgbClr val="FECA61"/>
              </a:gs>
              <a:gs pos="100000">
                <a:srgbClr val="F9E581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8" name="Freeform 112"/>
          <p:cNvSpPr>
            <a:spLocks/>
          </p:cNvSpPr>
          <p:nvPr/>
        </p:nvSpPr>
        <p:spPr bwMode="auto">
          <a:xfrm>
            <a:off x="700110" y="2637920"/>
            <a:ext cx="270711" cy="270711"/>
          </a:xfrm>
          <a:custGeom>
            <a:avLst/>
            <a:gdLst>
              <a:gd name="T0" fmla="*/ 96 w 96"/>
              <a:gd name="T1" fmla="*/ 48 h 96"/>
              <a:gd name="T2" fmla="*/ 55 w 96"/>
              <a:gd name="T3" fmla="*/ 41 h 96"/>
              <a:gd name="T4" fmla="*/ 48 w 96"/>
              <a:gd name="T5" fmla="*/ 0 h 96"/>
              <a:gd name="T6" fmla="*/ 41 w 96"/>
              <a:gd name="T7" fmla="*/ 41 h 96"/>
              <a:gd name="T8" fmla="*/ 0 w 96"/>
              <a:gd name="T9" fmla="*/ 48 h 96"/>
              <a:gd name="T10" fmla="*/ 41 w 96"/>
              <a:gd name="T11" fmla="*/ 55 h 96"/>
              <a:gd name="T12" fmla="*/ 48 w 96"/>
              <a:gd name="T13" fmla="*/ 96 h 96"/>
              <a:gd name="T14" fmla="*/ 55 w 96"/>
              <a:gd name="T15" fmla="*/ 55 h 96"/>
              <a:gd name="T16" fmla="*/ 96 w 96"/>
              <a:gd name="T17" fmla="*/ 48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6" h="96">
                <a:moveTo>
                  <a:pt x="96" y="48"/>
                </a:moveTo>
                <a:cubicBezTo>
                  <a:pt x="96" y="44"/>
                  <a:pt x="78" y="41"/>
                  <a:pt x="55" y="41"/>
                </a:cubicBezTo>
                <a:cubicBezTo>
                  <a:pt x="55" y="18"/>
                  <a:pt x="52" y="0"/>
                  <a:pt x="48" y="0"/>
                </a:cubicBezTo>
                <a:cubicBezTo>
                  <a:pt x="44" y="0"/>
                  <a:pt x="41" y="18"/>
                  <a:pt x="41" y="41"/>
                </a:cubicBezTo>
                <a:cubicBezTo>
                  <a:pt x="18" y="41"/>
                  <a:pt x="0" y="44"/>
                  <a:pt x="0" y="48"/>
                </a:cubicBezTo>
                <a:cubicBezTo>
                  <a:pt x="0" y="52"/>
                  <a:pt x="18" y="55"/>
                  <a:pt x="41" y="55"/>
                </a:cubicBezTo>
                <a:cubicBezTo>
                  <a:pt x="41" y="78"/>
                  <a:pt x="44" y="96"/>
                  <a:pt x="48" y="96"/>
                </a:cubicBezTo>
                <a:cubicBezTo>
                  <a:pt x="52" y="96"/>
                  <a:pt x="55" y="78"/>
                  <a:pt x="55" y="55"/>
                </a:cubicBezTo>
                <a:cubicBezTo>
                  <a:pt x="78" y="55"/>
                  <a:pt x="96" y="52"/>
                  <a:pt x="96" y="48"/>
                </a:cubicBezTo>
                <a:close/>
              </a:path>
            </a:pathLst>
          </a:custGeom>
          <a:solidFill>
            <a:srgbClr val="C89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9" name="Freeform 113"/>
          <p:cNvSpPr>
            <a:spLocks/>
          </p:cNvSpPr>
          <p:nvPr/>
        </p:nvSpPr>
        <p:spPr bwMode="auto">
          <a:xfrm>
            <a:off x="9815295" y="804715"/>
            <a:ext cx="225593" cy="225593"/>
          </a:xfrm>
          <a:custGeom>
            <a:avLst/>
            <a:gdLst>
              <a:gd name="T0" fmla="*/ 80 w 80"/>
              <a:gd name="T1" fmla="*/ 40 h 80"/>
              <a:gd name="T2" fmla="*/ 46 w 80"/>
              <a:gd name="T3" fmla="*/ 34 h 80"/>
              <a:gd name="T4" fmla="*/ 40 w 80"/>
              <a:gd name="T5" fmla="*/ 0 h 80"/>
              <a:gd name="T6" fmla="*/ 34 w 80"/>
              <a:gd name="T7" fmla="*/ 34 h 80"/>
              <a:gd name="T8" fmla="*/ 0 w 80"/>
              <a:gd name="T9" fmla="*/ 40 h 80"/>
              <a:gd name="T10" fmla="*/ 34 w 80"/>
              <a:gd name="T11" fmla="*/ 46 h 80"/>
              <a:gd name="T12" fmla="*/ 40 w 80"/>
              <a:gd name="T13" fmla="*/ 80 h 80"/>
              <a:gd name="T14" fmla="*/ 46 w 80"/>
              <a:gd name="T15" fmla="*/ 46 h 80"/>
              <a:gd name="T16" fmla="*/ 80 w 80"/>
              <a:gd name="T17" fmla="*/ 4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0" h="80">
                <a:moveTo>
                  <a:pt x="80" y="40"/>
                </a:moveTo>
                <a:cubicBezTo>
                  <a:pt x="80" y="37"/>
                  <a:pt x="65" y="34"/>
                  <a:pt x="46" y="34"/>
                </a:cubicBezTo>
                <a:cubicBezTo>
                  <a:pt x="46" y="15"/>
                  <a:pt x="43" y="0"/>
                  <a:pt x="40" y="0"/>
                </a:cubicBezTo>
                <a:cubicBezTo>
                  <a:pt x="37" y="0"/>
                  <a:pt x="34" y="15"/>
                  <a:pt x="34" y="34"/>
                </a:cubicBezTo>
                <a:cubicBezTo>
                  <a:pt x="15" y="34"/>
                  <a:pt x="0" y="37"/>
                  <a:pt x="0" y="40"/>
                </a:cubicBezTo>
                <a:cubicBezTo>
                  <a:pt x="0" y="43"/>
                  <a:pt x="15" y="46"/>
                  <a:pt x="34" y="46"/>
                </a:cubicBezTo>
                <a:cubicBezTo>
                  <a:pt x="34" y="65"/>
                  <a:pt x="37" y="80"/>
                  <a:pt x="40" y="80"/>
                </a:cubicBezTo>
                <a:cubicBezTo>
                  <a:pt x="43" y="80"/>
                  <a:pt x="46" y="65"/>
                  <a:pt x="46" y="46"/>
                </a:cubicBezTo>
                <a:cubicBezTo>
                  <a:pt x="65" y="46"/>
                  <a:pt x="80" y="43"/>
                  <a:pt x="80" y="40"/>
                </a:cubicBezTo>
                <a:close/>
              </a:path>
            </a:pathLst>
          </a:custGeom>
          <a:solidFill>
            <a:srgbClr val="C89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0" name="Freeform 117"/>
          <p:cNvSpPr>
            <a:spLocks/>
          </p:cNvSpPr>
          <p:nvPr/>
        </p:nvSpPr>
        <p:spPr bwMode="auto">
          <a:xfrm>
            <a:off x="2145408" y="3159072"/>
            <a:ext cx="157915" cy="157915"/>
          </a:xfrm>
          <a:custGeom>
            <a:avLst/>
            <a:gdLst>
              <a:gd name="T0" fmla="*/ 56 w 56"/>
              <a:gd name="T1" fmla="*/ 28 h 56"/>
              <a:gd name="T2" fmla="*/ 32 w 56"/>
              <a:gd name="T3" fmla="*/ 24 h 56"/>
              <a:gd name="T4" fmla="*/ 28 w 56"/>
              <a:gd name="T5" fmla="*/ 0 h 56"/>
              <a:gd name="T6" fmla="*/ 24 w 56"/>
              <a:gd name="T7" fmla="*/ 24 h 56"/>
              <a:gd name="T8" fmla="*/ 0 w 56"/>
              <a:gd name="T9" fmla="*/ 28 h 56"/>
              <a:gd name="T10" fmla="*/ 24 w 56"/>
              <a:gd name="T11" fmla="*/ 32 h 56"/>
              <a:gd name="T12" fmla="*/ 28 w 56"/>
              <a:gd name="T13" fmla="*/ 56 h 56"/>
              <a:gd name="T14" fmla="*/ 32 w 56"/>
              <a:gd name="T15" fmla="*/ 32 h 56"/>
              <a:gd name="T16" fmla="*/ 56 w 56"/>
              <a:gd name="T17" fmla="*/ 28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6" h="56">
                <a:moveTo>
                  <a:pt x="56" y="28"/>
                </a:moveTo>
                <a:cubicBezTo>
                  <a:pt x="56" y="26"/>
                  <a:pt x="46" y="24"/>
                  <a:pt x="32" y="24"/>
                </a:cubicBezTo>
                <a:cubicBezTo>
                  <a:pt x="32" y="10"/>
                  <a:pt x="30" y="0"/>
                  <a:pt x="28" y="0"/>
                </a:cubicBezTo>
                <a:cubicBezTo>
                  <a:pt x="26" y="0"/>
                  <a:pt x="24" y="10"/>
                  <a:pt x="24" y="24"/>
                </a:cubicBezTo>
                <a:cubicBezTo>
                  <a:pt x="10" y="24"/>
                  <a:pt x="0" y="26"/>
                  <a:pt x="0" y="28"/>
                </a:cubicBezTo>
                <a:cubicBezTo>
                  <a:pt x="0" y="30"/>
                  <a:pt x="10" y="32"/>
                  <a:pt x="24" y="32"/>
                </a:cubicBezTo>
                <a:cubicBezTo>
                  <a:pt x="24" y="46"/>
                  <a:pt x="26" y="56"/>
                  <a:pt x="28" y="56"/>
                </a:cubicBezTo>
                <a:cubicBezTo>
                  <a:pt x="30" y="56"/>
                  <a:pt x="32" y="46"/>
                  <a:pt x="32" y="32"/>
                </a:cubicBezTo>
                <a:cubicBezTo>
                  <a:pt x="46" y="32"/>
                  <a:pt x="56" y="30"/>
                  <a:pt x="56" y="28"/>
                </a:cubicBezTo>
                <a:close/>
              </a:path>
            </a:pathLst>
          </a:custGeom>
          <a:solidFill>
            <a:srgbClr val="C89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1" name="Freeform 118"/>
          <p:cNvSpPr>
            <a:spLocks/>
          </p:cNvSpPr>
          <p:nvPr/>
        </p:nvSpPr>
        <p:spPr bwMode="auto">
          <a:xfrm>
            <a:off x="8896876" y="1725796"/>
            <a:ext cx="157915" cy="157915"/>
          </a:xfrm>
          <a:custGeom>
            <a:avLst/>
            <a:gdLst>
              <a:gd name="T0" fmla="*/ 56 w 56"/>
              <a:gd name="T1" fmla="*/ 28 h 56"/>
              <a:gd name="T2" fmla="*/ 32 w 56"/>
              <a:gd name="T3" fmla="*/ 24 h 56"/>
              <a:gd name="T4" fmla="*/ 28 w 56"/>
              <a:gd name="T5" fmla="*/ 0 h 56"/>
              <a:gd name="T6" fmla="*/ 24 w 56"/>
              <a:gd name="T7" fmla="*/ 24 h 56"/>
              <a:gd name="T8" fmla="*/ 0 w 56"/>
              <a:gd name="T9" fmla="*/ 28 h 56"/>
              <a:gd name="T10" fmla="*/ 24 w 56"/>
              <a:gd name="T11" fmla="*/ 32 h 56"/>
              <a:gd name="T12" fmla="*/ 28 w 56"/>
              <a:gd name="T13" fmla="*/ 56 h 56"/>
              <a:gd name="T14" fmla="*/ 32 w 56"/>
              <a:gd name="T15" fmla="*/ 32 h 56"/>
              <a:gd name="T16" fmla="*/ 56 w 56"/>
              <a:gd name="T17" fmla="*/ 28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6" h="56">
                <a:moveTo>
                  <a:pt x="56" y="28"/>
                </a:moveTo>
                <a:cubicBezTo>
                  <a:pt x="56" y="26"/>
                  <a:pt x="46" y="24"/>
                  <a:pt x="32" y="24"/>
                </a:cubicBezTo>
                <a:cubicBezTo>
                  <a:pt x="32" y="10"/>
                  <a:pt x="30" y="0"/>
                  <a:pt x="28" y="0"/>
                </a:cubicBezTo>
                <a:cubicBezTo>
                  <a:pt x="26" y="0"/>
                  <a:pt x="24" y="10"/>
                  <a:pt x="24" y="24"/>
                </a:cubicBezTo>
                <a:cubicBezTo>
                  <a:pt x="10" y="24"/>
                  <a:pt x="0" y="26"/>
                  <a:pt x="0" y="28"/>
                </a:cubicBezTo>
                <a:cubicBezTo>
                  <a:pt x="0" y="30"/>
                  <a:pt x="10" y="32"/>
                  <a:pt x="24" y="32"/>
                </a:cubicBezTo>
                <a:cubicBezTo>
                  <a:pt x="24" y="46"/>
                  <a:pt x="26" y="56"/>
                  <a:pt x="28" y="56"/>
                </a:cubicBezTo>
                <a:cubicBezTo>
                  <a:pt x="30" y="56"/>
                  <a:pt x="32" y="46"/>
                  <a:pt x="32" y="32"/>
                </a:cubicBezTo>
                <a:cubicBezTo>
                  <a:pt x="46" y="32"/>
                  <a:pt x="56" y="30"/>
                  <a:pt x="56" y="28"/>
                </a:cubicBezTo>
                <a:close/>
              </a:path>
            </a:pathLst>
          </a:custGeom>
          <a:solidFill>
            <a:srgbClr val="C89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12" name="组合 111"/>
          <p:cNvGrpSpPr/>
          <p:nvPr/>
        </p:nvGrpSpPr>
        <p:grpSpPr>
          <a:xfrm>
            <a:off x="860063" y="173292"/>
            <a:ext cx="437650" cy="816646"/>
            <a:chOff x="1357313" y="-23813"/>
            <a:chExt cx="461963" cy="862013"/>
          </a:xfrm>
          <a:gradFill>
            <a:gsLst>
              <a:gs pos="50400">
                <a:srgbClr val="FECA61"/>
              </a:gs>
              <a:gs pos="0">
                <a:srgbClr val="FECA61"/>
              </a:gs>
              <a:gs pos="100000">
                <a:srgbClr val="F9E581"/>
              </a:gs>
            </a:gsLst>
            <a:lin ang="5400000" scaled="1"/>
          </a:gradFill>
        </p:grpSpPr>
        <p:sp>
          <p:nvSpPr>
            <p:cNvPr id="113" name="Freeform 107"/>
            <p:cNvSpPr>
              <a:spLocks noEditPoints="1"/>
            </p:cNvSpPr>
            <p:nvPr/>
          </p:nvSpPr>
          <p:spPr bwMode="auto">
            <a:xfrm>
              <a:off x="1357313" y="377825"/>
              <a:ext cx="461963" cy="460375"/>
            </a:xfrm>
            <a:custGeom>
              <a:avLst/>
              <a:gdLst>
                <a:gd name="T0" fmla="*/ 130 w 156"/>
                <a:gd name="T1" fmla="*/ 59 h 155"/>
                <a:gd name="T2" fmla="*/ 124 w 156"/>
                <a:gd name="T3" fmla="*/ 9 h 155"/>
                <a:gd name="T4" fmla="*/ 74 w 156"/>
                <a:gd name="T5" fmla="*/ 14 h 155"/>
                <a:gd name="T6" fmla="*/ 24 w 156"/>
                <a:gd name="T7" fmla="*/ 53 h 155"/>
                <a:gd name="T8" fmla="*/ 2 w 156"/>
                <a:gd name="T9" fmla="*/ 93 h 155"/>
                <a:gd name="T10" fmla="*/ 46 w 156"/>
                <a:gd name="T11" fmla="*/ 120 h 155"/>
                <a:gd name="T12" fmla="*/ 76 w 156"/>
                <a:gd name="T13" fmla="*/ 155 h 155"/>
                <a:gd name="T14" fmla="*/ 154 w 156"/>
                <a:gd name="T15" fmla="*/ 101 h 155"/>
                <a:gd name="T16" fmla="*/ 119 w 156"/>
                <a:gd name="T17" fmla="*/ 94 h 155"/>
                <a:gd name="T18" fmla="*/ 118 w 156"/>
                <a:gd name="T19" fmla="*/ 94 h 155"/>
                <a:gd name="T20" fmla="*/ 101 w 156"/>
                <a:gd name="T21" fmla="*/ 87 h 155"/>
                <a:gd name="T22" fmla="*/ 97 w 156"/>
                <a:gd name="T23" fmla="*/ 94 h 155"/>
                <a:gd name="T24" fmla="*/ 103 w 156"/>
                <a:gd name="T25" fmla="*/ 103 h 155"/>
                <a:gd name="T26" fmla="*/ 97 w 156"/>
                <a:gd name="T27" fmla="*/ 106 h 155"/>
                <a:gd name="T28" fmla="*/ 83 w 156"/>
                <a:gd name="T29" fmla="*/ 100 h 155"/>
                <a:gd name="T30" fmla="*/ 84 w 156"/>
                <a:gd name="T31" fmla="*/ 116 h 155"/>
                <a:gd name="T32" fmla="*/ 78 w 156"/>
                <a:gd name="T33" fmla="*/ 123 h 155"/>
                <a:gd name="T34" fmla="*/ 73 w 156"/>
                <a:gd name="T35" fmla="*/ 115 h 155"/>
                <a:gd name="T36" fmla="*/ 74 w 156"/>
                <a:gd name="T37" fmla="*/ 100 h 155"/>
                <a:gd name="T38" fmla="*/ 59 w 156"/>
                <a:gd name="T39" fmla="*/ 107 h 155"/>
                <a:gd name="T40" fmla="*/ 59 w 156"/>
                <a:gd name="T41" fmla="*/ 109 h 155"/>
                <a:gd name="T42" fmla="*/ 58 w 156"/>
                <a:gd name="T43" fmla="*/ 112 h 155"/>
                <a:gd name="T44" fmla="*/ 53 w 156"/>
                <a:gd name="T45" fmla="*/ 115 h 155"/>
                <a:gd name="T46" fmla="*/ 49 w 156"/>
                <a:gd name="T47" fmla="*/ 105 h 155"/>
                <a:gd name="T48" fmla="*/ 53 w 156"/>
                <a:gd name="T49" fmla="*/ 102 h 155"/>
                <a:gd name="T50" fmla="*/ 56 w 156"/>
                <a:gd name="T51" fmla="*/ 86 h 155"/>
                <a:gd name="T52" fmla="*/ 44 w 156"/>
                <a:gd name="T53" fmla="*/ 90 h 155"/>
                <a:gd name="T54" fmla="*/ 38 w 156"/>
                <a:gd name="T55" fmla="*/ 81 h 155"/>
                <a:gd name="T56" fmla="*/ 39 w 156"/>
                <a:gd name="T57" fmla="*/ 82 h 155"/>
                <a:gd name="T58" fmla="*/ 42 w 156"/>
                <a:gd name="T59" fmla="*/ 83 h 155"/>
                <a:gd name="T60" fmla="*/ 53 w 156"/>
                <a:gd name="T61" fmla="*/ 77 h 155"/>
                <a:gd name="T62" fmla="*/ 41 w 156"/>
                <a:gd name="T63" fmla="*/ 66 h 155"/>
                <a:gd name="T64" fmla="*/ 40 w 156"/>
                <a:gd name="T65" fmla="*/ 66 h 155"/>
                <a:gd name="T66" fmla="*/ 38 w 156"/>
                <a:gd name="T67" fmla="*/ 67 h 155"/>
                <a:gd name="T68" fmla="*/ 32 w 156"/>
                <a:gd name="T69" fmla="*/ 61 h 155"/>
                <a:gd name="T70" fmla="*/ 37 w 156"/>
                <a:gd name="T71" fmla="*/ 55 h 155"/>
                <a:gd name="T72" fmla="*/ 44 w 156"/>
                <a:gd name="T73" fmla="*/ 58 h 155"/>
                <a:gd name="T74" fmla="*/ 61 w 156"/>
                <a:gd name="T75" fmla="*/ 56 h 155"/>
                <a:gd name="T76" fmla="*/ 61 w 156"/>
                <a:gd name="T77" fmla="*/ 56 h 155"/>
                <a:gd name="T78" fmla="*/ 54 w 156"/>
                <a:gd name="T79" fmla="*/ 46 h 155"/>
                <a:gd name="T80" fmla="*/ 54 w 156"/>
                <a:gd name="T81" fmla="*/ 34 h 155"/>
                <a:gd name="T82" fmla="*/ 57 w 156"/>
                <a:gd name="T83" fmla="*/ 34 h 155"/>
                <a:gd name="T84" fmla="*/ 59 w 156"/>
                <a:gd name="T85" fmla="*/ 36 h 155"/>
                <a:gd name="T86" fmla="*/ 60 w 156"/>
                <a:gd name="T87" fmla="*/ 38 h 155"/>
                <a:gd name="T88" fmla="*/ 60 w 156"/>
                <a:gd name="T89" fmla="*/ 41 h 155"/>
                <a:gd name="T90" fmla="*/ 68 w 156"/>
                <a:gd name="T91" fmla="*/ 51 h 155"/>
                <a:gd name="T92" fmla="*/ 76 w 156"/>
                <a:gd name="T93" fmla="*/ 46 h 155"/>
                <a:gd name="T94" fmla="*/ 79 w 156"/>
                <a:gd name="T95" fmla="*/ 26 h 155"/>
                <a:gd name="T96" fmla="*/ 82 w 156"/>
                <a:gd name="T97" fmla="*/ 38 h 155"/>
                <a:gd name="T98" fmla="*/ 86 w 156"/>
                <a:gd name="T99" fmla="*/ 50 h 155"/>
                <a:gd name="T100" fmla="*/ 98 w 156"/>
                <a:gd name="T101" fmla="*/ 42 h 155"/>
                <a:gd name="T102" fmla="*/ 104 w 156"/>
                <a:gd name="T103" fmla="*/ 47 h 155"/>
                <a:gd name="T104" fmla="*/ 97 w 156"/>
                <a:gd name="T105" fmla="*/ 57 h 155"/>
                <a:gd name="T106" fmla="*/ 102 w 156"/>
                <a:gd name="T107" fmla="*/ 62 h 155"/>
                <a:gd name="T108" fmla="*/ 119 w 156"/>
                <a:gd name="T109" fmla="*/ 56 h 155"/>
                <a:gd name="T110" fmla="*/ 114 w 156"/>
                <a:gd name="T111" fmla="*/ 66 h 155"/>
                <a:gd name="T112" fmla="*/ 104 w 156"/>
                <a:gd name="T113" fmla="*/ 71 h 155"/>
                <a:gd name="T114" fmla="*/ 116 w 156"/>
                <a:gd name="T115" fmla="*/ 83 h 155"/>
                <a:gd name="T116" fmla="*/ 119 w 156"/>
                <a:gd name="T117" fmla="*/ 9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56" h="155">
                  <a:moveTo>
                    <a:pt x="154" y="81"/>
                  </a:moveTo>
                  <a:cubicBezTo>
                    <a:pt x="151" y="69"/>
                    <a:pt x="142" y="62"/>
                    <a:pt x="130" y="59"/>
                  </a:cubicBezTo>
                  <a:cubicBezTo>
                    <a:pt x="136" y="51"/>
                    <a:pt x="140" y="42"/>
                    <a:pt x="139" y="32"/>
                  </a:cubicBezTo>
                  <a:cubicBezTo>
                    <a:pt x="138" y="22"/>
                    <a:pt x="133" y="15"/>
                    <a:pt x="124" y="9"/>
                  </a:cubicBezTo>
                  <a:cubicBezTo>
                    <a:pt x="112" y="1"/>
                    <a:pt x="95" y="0"/>
                    <a:pt x="79" y="20"/>
                  </a:cubicBezTo>
                  <a:cubicBezTo>
                    <a:pt x="77" y="18"/>
                    <a:pt x="76" y="16"/>
                    <a:pt x="74" y="14"/>
                  </a:cubicBezTo>
                  <a:cubicBezTo>
                    <a:pt x="63" y="2"/>
                    <a:pt x="45" y="0"/>
                    <a:pt x="31" y="10"/>
                  </a:cubicBezTo>
                  <a:cubicBezTo>
                    <a:pt x="18" y="19"/>
                    <a:pt x="15" y="39"/>
                    <a:pt x="24" y="53"/>
                  </a:cubicBezTo>
                  <a:cubicBezTo>
                    <a:pt x="27" y="57"/>
                    <a:pt x="25" y="58"/>
                    <a:pt x="21" y="60"/>
                  </a:cubicBezTo>
                  <a:cubicBezTo>
                    <a:pt x="7" y="65"/>
                    <a:pt x="0" y="78"/>
                    <a:pt x="2" y="93"/>
                  </a:cubicBezTo>
                  <a:cubicBezTo>
                    <a:pt x="3" y="107"/>
                    <a:pt x="13" y="118"/>
                    <a:pt x="27" y="120"/>
                  </a:cubicBezTo>
                  <a:cubicBezTo>
                    <a:pt x="33" y="121"/>
                    <a:pt x="39" y="120"/>
                    <a:pt x="46" y="120"/>
                  </a:cubicBezTo>
                  <a:cubicBezTo>
                    <a:pt x="45" y="128"/>
                    <a:pt x="48" y="136"/>
                    <a:pt x="53" y="143"/>
                  </a:cubicBezTo>
                  <a:cubicBezTo>
                    <a:pt x="59" y="150"/>
                    <a:pt x="67" y="155"/>
                    <a:pt x="76" y="155"/>
                  </a:cubicBezTo>
                  <a:cubicBezTo>
                    <a:pt x="98" y="155"/>
                    <a:pt x="109" y="142"/>
                    <a:pt x="110" y="120"/>
                  </a:cubicBezTo>
                  <a:cubicBezTo>
                    <a:pt x="133" y="124"/>
                    <a:pt x="148" y="118"/>
                    <a:pt x="154" y="101"/>
                  </a:cubicBezTo>
                  <a:cubicBezTo>
                    <a:pt x="156" y="95"/>
                    <a:pt x="156" y="87"/>
                    <a:pt x="154" y="81"/>
                  </a:cubicBezTo>
                  <a:close/>
                  <a:moveTo>
                    <a:pt x="119" y="94"/>
                  </a:moveTo>
                  <a:cubicBezTo>
                    <a:pt x="118" y="94"/>
                    <a:pt x="118" y="94"/>
                    <a:pt x="118" y="94"/>
                  </a:cubicBezTo>
                  <a:cubicBezTo>
                    <a:pt x="118" y="94"/>
                    <a:pt x="118" y="94"/>
                    <a:pt x="118" y="94"/>
                  </a:cubicBezTo>
                  <a:cubicBezTo>
                    <a:pt x="115" y="94"/>
                    <a:pt x="113" y="92"/>
                    <a:pt x="113" y="89"/>
                  </a:cubicBezTo>
                  <a:cubicBezTo>
                    <a:pt x="110" y="85"/>
                    <a:pt x="105" y="87"/>
                    <a:pt x="101" y="87"/>
                  </a:cubicBezTo>
                  <a:cubicBezTo>
                    <a:pt x="100" y="89"/>
                    <a:pt x="99" y="91"/>
                    <a:pt x="97" y="92"/>
                  </a:cubicBezTo>
                  <a:cubicBezTo>
                    <a:pt x="97" y="93"/>
                    <a:pt x="97" y="93"/>
                    <a:pt x="97" y="94"/>
                  </a:cubicBezTo>
                  <a:cubicBezTo>
                    <a:pt x="98" y="97"/>
                    <a:pt x="99" y="101"/>
                    <a:pt x="102" y="103"/>
                  </a:cubicBezTo>
                  <a:cubicBezTo>
                    <a:pt x="102" y="103"/>
                    <a:pt x="102" y="103"/>
                    <a:pt x="103" y="103"/>
                  </a:cubicBezTo>
                  <a:cubicBezTo>
                    <a:pt x="111" y="103"/>
                    <a:pt x="110" y="115"/>
                    <a:pt x="102" y="115"/>
                  </a:cubicBezTo>
                  <a:cubicBezTo>
                    <a:pt x="97" y="115"/>
                    <a:pt x="96" y="110"/>
                    <a:pt x="97" y="106"/>
                  </a:cubicBezTo>
                  <a:cubicBezTo>
                    <a:pt x="97" y="102"/>
                    <a:pt x="93" y="100"/>
                    <a:pt x="90" y="98"/>
                  </a:cubicBezTo>
                  <a:cubicBezTo>
                    <a:pt x="88" y="99"/>
                    <a:pt x="85" y="100"/>
                    <a:pt x="83" y="100"/>
                  </a:cubicBezTo>
                  <a:cubicBezTo>
                    <a:pt x="82" y="104"/>
                    <a:pt x="79" y="107"/>
                    <a:pt x="81" y="111"/>
                  </a:cubicBezTo>
                  <a:cubicBezTo>
                    <a:pt x="83" y="112"/>
                    <a:pt x="84" y="114"/>
                    <a:pt x="84" y="116"/>
                  </a:cubicBezTo>
                  <a:cubicBezTo>
                    <a:pt x="85" y="117"/>
                    <a:pt x="84" y="119"/>
                    <a:pt x="83" y="120"/>
                  </a:cubicBezTo>
                  <a:cubicBezTo>
                    <a:pt x="82" y="122"/>
                    <a:pt x="80" y="123"/>
                    <a:pt x="78" y="123"/>
                  </a:cubicBezTo>
                  <a:cubicBezTo>
                    <a:pt x="76" y="123"/>
                    <a:pt x="74" y="122"/>
                    <a:pt x="73" y="120"/>
                  </a:cubicBezTo>
                  <a:cubicBezTo>
                    <a:pt x="72" y="119"/>
                    <a:pt x="72" y="117"/>
                    <a:pt x="73" y="115"/>
                  </a:cubicBezTo>
                  <a:cubicBezTo>
                    <a:pt x="73" y="114"/>
                    <a:pt x="73" y="113"/>
                    <a:pt x="74" y="112"/>
                  </a:cubicBezTo>
                  <a:cubicBezTo>
                    <a:pt x="76" y="108"/>
                    <a:pt x="76" y="103"/>
                    <a:pt x="74" y="100"/>
                  </a:cubicBezTo>
                  <a:cubicBezTo>
                    <a:pt x="72" y="99"/>
                    <a:pt x="70" y="98"/>
                    <a:pt x="68" y="97"/>
                  </a:cubicBezTo>
                  <a:cubicBezTo>
                    <a:pt x="63" y="99"/>
                    <a:pt x="59" y="103"/>
                    <a:pt x="59" y="107"/>
                  </a:cubicBezTo>
                  <a:cubicBezTo>
                    <a:pt x="59" y="107"/>
                    <a:pt x="59" y="108"/>
                    <a:pt x="59" y="108"/>
                  </a:cubicBezTo>
                  <a:cubicBezTo>
                    <a:pt x="59" y="108"/>
                    <a:pt x="59" y="109"/>
                    <a:pt x="59" y="109"/>
                  </a:cubicBezTo>
                  <a:cubicBezTo>
                    <a:pt x="59" y="110"/>
                    <a:pt x="59" y="110"/>
                    <a:pt x="59" y="110"/>
                  </a:cubicBezTo>
                  <a:cubicBezTo>
                    <a:pt x="59" y="111"/>
                    <a:pt x="59" y="111"/>
                    <a:pt x="58" y="11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57" y="114"/>
                    <a:pt x="56" y="115"/>
                    <a:pt x="53" y="115"/>
                  </a:cubicBezTo>
                  <a:cubicBezTo>
                    <a:pt x="49" y="115"/>
                    <a:pt x="47" y="111"/>
                    <a:pt x="47" y="108"/>
                  </a:cubicBezTo>
                  <a:cubicBezTo>
                    <a:pt x="47" y="107"/>
                    <a:pt x="48" y="106"/>
                    <a:pt x="49" y="105"/>
                  </a:cubicBezTo>
                  <a:cubicBezTo>
                    <a:pt x="49" y="104"/>
                    <a:pt x="51" y="103"/>
                    <a:pt x="52" y="103"/>
                  </a:cubicBezTo>
                  <a:cubicBezTo>
                    <a:pt x="53" y="102"/>
                    <a:pt x="53" y="102"/>
                    <a:pt x="53" y="102"/>
                  </a:cubicBezTo>
                  <a:cubicBezTo>
                    <a:pt x="57" y="101"/>
                    <a:pt x="60" y="96"/>
                    <a:pt x="60" y="92"/>
                  </a:cubicBezTo>
                  <a:cubicBezTo>
                    <a:pt x="58" y="90"/>
                    <a:pt x="57" y="88"/>
                    <a:pt x="56" y="86"/>
                  </a:cubicBezTo>
                  <a:cubicBezTo>
                    <a:pt x="54" y="86"/>
                    <a:pt x="52" y="85"/>
                    <a:pt x="51" y="86"/>
                  </a:cubicBezTo>
                  <a:cubicBezTo>
                    <a:pt x="49" y="87"/>
                    <a:pt x="46" y="88"/>
                    <a:pt x="44" y="90"/>
                  </a:cubicBezTo>
                  <a:cubicBezTo>
                    <a:pt x="43" y="92"/>
                    <a:pt x="41" y="94"/>
                    <a:pt x="38" y="94"/>
                  </a:cubicBezTo>
                  <a:cubicBezTo>
                    <a:pt x="30" y="94"/>
                    <a:pt x="30" y="81"/>
                    <a:pt x="38" y="81"/>
                  </a:cubicBezTo>
                  <a:cubicBezTo>
                    <a:pt x="39" y="81"/>
                    <a:pt x="39" y="82"/>
                    <a:pt x="39" y="82"/>
                  </a:cubicBezTo>
                  <a:cubicBezTo>
                    <a:pt x="39" y="82"/>
                    <a:pt x="39" y="82"/>
                    <a:pt x="39" y="82"/>
                  </a:cubicBezTo>
                  <a:cubicBezTo>
                    <a:pt x="39" y="82"/>
                    <a:pt x="39" y="82"/>
                    <a:pt x="39" y="82"/>
                  </a:cubicBezTo>
                  <a:cubicBezTo>
                    <a:pt x="40" y="82"/>
                    <a:pt x="41" y="82"/>
                    <a:pt x="42" y="83"/>
                  </a:cubicBezTo>
                  <a:cubicBezTo>
                    <a:pt x="46" y="84"/>
                    <a:pt x="49" y="80"/>
                    <a:pt x="52" y="78"/>
                  </a:cubicBezTo>
                  <a:cubicBezTo>
                    <a:pt x="53" y="78"/>
                    <a:pt x="53" y="77"/>
                    <a:pt x="53" y="77"/>
                  </a:cubicBezTo>
                  <a:cubicBezTo>
                    <a:pt x="53" y="75"/>
                    <a:pt x="53" y="73"/>
                    <a:pt x="54" y="71"/>
                  </a:cubicBezTo>
                  <a:cubicBezTo>
                    <a:pt x="52" y="68"/>
                    <a:pt x="44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39" y="67"/>
                    <a:pt x="39" y="67"/>
                    <a:pt x="38" y="67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4" y="66"/>
                    <a:pt x="32" y="64"/>
                    <a:pt x="32" y="61"/>
                  </a:cubicBezTo>
                  <a:cubicBezTo>
                    <a:pt x="32" y="61"/>
                    <a:pt x="32" y="61"/>
                    <a:pt x="32" y="61"/>
                  </a:cubicBezTo>
                  <a:cubicBezTo>
                    <a:pt x="32" y="57"/>
                    <a:pt x="35" y="55"/>
                    <a:pt x="37" y="55"/>
                  </a:cubicBezTo>
                  <a:cubicBezTo>
                    <a:pt x="39" y="54"/>
                    <a:pt x="40" y="55"/>
                    <a:pt x="41" y="56"/>
                  </a:cubicBezTo>
                  <a:cubicBezTo>
                    <a:pt x="42" y="56"/>
                    <a:pt x="43" y="57"/>
                    <a:pt x="44" y="58"/>
                  </a:cubicBezTo>
                  <a:cubicBezTo>
                    <a:pt x="46" y="61"/>
                    <a:pt x="54" y="63"/>
                    <a:pt x="57" y="62"/>
                  </a:cubicBezTo>
                  <a:cubicBezTo>
                    <a:pt x="58" y="60"/>
                    <a:pt x="59" y="58"/>
                    <a:pt x="61" y="56"/>
                  </a:cubicBezTo>
                  <a:cubicBezTo>
                    <a:pt x="61" y="56"/>
                    <a:pt x="61" y="56"/>
                    <a:pt x="61" y="56"/>
                  </a:cubicBezTo>
                  <a:cubicBezTo>
                    <a:pt x="61" y="56"/>
                    <a:pt x="61" y="56"/>
                    <a:pt x="61" y="56"/>
                  </a:cubicBezTo>
                  <a:cubicBezTo>
                    <a:pt x="61" y="55"/>
                    <a:pt x="57" y="48"/>
                    <a:pt x="55" y="46"/>
                  </a:cubicBezTo>
                  <a:cubicBezTo>
                    <a:pt x="54" y="46"/>
                    <a:pt x="54" y="46"/>
                    <a:pt x="54" y="46"/>
                  </a:cubicBezTo>
                  <a:cubicBezTo>
                    <a:pt x="54" y="46"/>
                    <a:pt x="54" y="46"/>
                    <a:pt x="54" y="46"/>
                  </a:cubicBezTo>
                  <a:cubicBezTo>
                    <a:pt x="46" y="46"/>
                    <a:pt x="46" y="33"/>
                    <a:pt x="54" y="34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55" y="34"/>
                    <a:pt x="56" y="34"/>
                    <a:pt x="57" y="34"/>
                  </a:cubicBezTo>
                  <a:cubicBezTo>
                    <a:pt x="57" y="34"/>
                    <a:pt x="58" y="35"/>
                    <a:pt x="58" y="35"/>
                  </a:cubicBezTo>
                  <a:cubicBezTo>
                    <a:pt x="58" y="35"/>
                    <a:pt x="59" y="35"/>
                    <a:pt x="59" y="36"/>
                  </a:cubicBezTo>
                  <a:cubicBezTo>
                    <a:pt x="59" y="36"/>
                    <a:pt x="59" y="36"/>
                    <a:pt x="59" y="37"/>
                  </a:cubicBezTo>
                  <a:cubicBezTo>
                    <a:pt x="60" y="37"/>
                    <a:pt x="60" y="38"/>
                    <a:pt x="60" y="38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60" y="40"/>
                    <a:pt x="60" y="40"/>
                    <a:pt x="60" y="41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61" y="44"/>
                    <a:pt x="65" y="51"/>
                    <a:pt x="68" y="51"/>
                  </a:cubicBezTo>
                  <a:cubicBezTo>
                    <a:pt x="70" y="51"/>
                    <a:pt x="72" y="50"/>
                    <a:pt x="75" y="49"/>
                  </a:cubicBezTo>
                  <a:cubicBezTo>
                    <a:pt x="75" y="49"/>
                    <a:pt x="76" y="48"/>
                    <a:pt x="76" y="46"/>
                  </a:cubicBezTo>
                  <a:cubicBezTo>
                    <a:pt x="76" y="43"/>
                    <a:pt x="77" y="40"/>
                    <a:pt x="76" y="37"/>
                  </a:cubicBezTo>
                  <a:cubicBezTo>
                    <a:pt x="71" y="34"/>
                    <a:pt x="73" y="26"/>
                    <a:pt x="79" y="26"/>
                  </a:cubicBezTo>
                  <a:cubicBezTo>
                    <a:pt x="79" y="26"/>
                    <a:pt x="79" y="26"/>
                    <a:pt x="79" y="26"/>
                  </a:cubicBezTo>
                  <a:cubicBezTo>
                    <a:pt x="86" y="26"/>
                    <a:pt x="87" y="35"/>
                    <a:pt x="82" y="38"/>
                  </a:cubicBezTo>
                  <a:cubicBezTo>
                    <a:pt x="81" y="41"/>
                    <a:pt x="82" y="44"/>
                    <a:pt x="83" y="47"/>
                  </a:cubicBezTo>
                  <a:cubicBezTo>
                    <a:pt x="83" y="48"/>
                    <a:pt x="85" y="50"/>
                    <a:pt x="86" y="50"/>
                  </a:cubicBezTo>
                  <a:cubicBezTo>
                    <a:pt x="87" y="51"/>
                    <a:pt x="88" y="51"/>
                    <a:pt x="90" y="52"/>
                  </a:cubicBezTo>
                  <a:cubicBezTo>
                    <a:pt x="92" y="52"/>
                    <a:pt x="97" y="45"/>
                    <a:pt x="98" y="42"/>
                  </a:cubicBezTo>
                  <a:cubicBezTo>
                    <a:pt x="97" y="38"/>
                    <a:pt x="99" y="34"/>
                    <a:pt x="104" y="34"/>
                  </a:cubicBezTo>
                  <a:cubicBezTo>
                    <a:pt x="112" y="34"/>
                    <a:pt x="111" y="47"/>
                    <a:pt x="104" y="47"/>
                  </a:cubicBezTo>
                  <a:cubicBezTo>
                    <a:pt x="99" y="48"/>
                    <a:pt x="98" y="53"/>
                    <a:pt x="97" y="57"/>
                  </a:cubicBezTo>
                  <a:cubicBezTo>
                    <a:pt x="97" y="57"/>
                    <a:pt x="97" y="57"/>
                    <a:pt x="97" y="57"/>
                  </a:cubicBezTo>
                  <a:cubicBezTo>
                    <a:pt x="99" y="58"/>
                    <a:pt x="100" y="60"/>
                    <a:pt x="101" y="62"/>
                  </a:cubicBezTo>
                  <a:cubicBezTo>
                    <a:pt x="102" y="62"/>
                    <a:pt x="102" y="62"/>
                    <a:pt x="102" y="62"/>
                  </a:cubicBezTo>
                  <a:cubicBezTo>
                    <a:pt x="106" y="62"/>
                    <a:pt x="110" y="63"/>
                    <a:pt x="113" y="60"/>
                  </a:cubicBezTo>
                  <a:cubicBezTo>
                    <a:pt x="114" y="58"/>
                    <a:pt x="116" y="56"/>
                    <a:pt x="119" y="56"/>
                  </a:cubicBezTo>
                  <a:cubicBezTo>
                    <a:pt x="127" y="56"/>
                    <a:pt x="127" y="68"/>
                    <a:pt x="119" y="68"/>
                  </a:cubicBezTo>
                  <a:cubicBezTo>
                    <a:pt x="117" y="68"/>
                    <a:pt x="115" y="67"/>
                    <a:pt x="114" y="66"/>
                  </a:cubicBezTo>
                  <a:cubicBezTo>
                    <a:pt x="110" y="65"/>
                    <a:pt x="108" y="69"/>
                    <a:pt x="105" y="70"/>
                  </a:cubicBezTo>
                  <a:cubicBezTo>
                    <a:pt x="104" y="70"/>
                    <a:pt x="104" y="71"/>
                    <a:pt x="104" y="71"/>
                  </a:cubicBezTo>
                  <a:cubicBezTo>
                    <a:pt x="104" y="73"/>
                    <a:pt x="104" y="76"/>
                    <a:pt x="104" y="79"/>
                  </a:cubicBezTo>
                  <a:cubicBezTo>
                    <a:pt x="106" y="81"/>
                    <a:pt x="112" y="83"/>
                    <a:pt x="116" y="83"/>
                  </a:cubicBezTo>
                  <a:cubicBezTo>
                    <a:pt x="117" y="82"/>
                    <a:pt x="118" y="82"/>
                    <a:pt x="119" y="82"/>
                  </a:cubicBezTo>
                  <a:cubicBezTo>
                    <a:pt x="127" y="82"/>
                    <a:pt x="127" y="95"/>
                    <a:pt x="119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108"/>
            <p:cNvSpPr>
              <a:spLocks/>
            </p:cNvSpPr>
            <p:nvPr/>
          </p:nvSpPr>
          <p:spPr bwMode="auto">
            <a:xfrm>
              <a:off x="1552575" y="566737"/>
              <a:ext cx="82550" cy="60325"/>
            </a:xfrm>
            <a:custGeom>
              <a:avLst/>
              <a:gdLst>
                <a:gd name="T0" fmla="*/ 11 w 28"/>
                <a:gd name="T1" fmla="*/ 0 h 20"/>
                <a:gd name="T2" fmla="*/ 11 w 28"/>
                <a:gd name="T3" fmla="*/ 20 h 20"/>
                <a:gd name="T4" fmla="*/ 11 w 28"/>
                <a:gd name="T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0">
                  <a:moveTo>
                    <a:pt x="11" y="0"/>
                  </a:moveTo>
                  <a:cubicBezTo>
                    <a:pt x="0" y="0"/>
                    <a:pt x="0" y="20"/>
                    <a:pt x="11" y="20"/>
                  </a:cubicBezTo>
                  <a:cubicBezTo>
                    <a:pt x="28" y="20"/>
                    <a:pt x="28" y="1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109"/>
            <p:cNvSpPr>
              <a:spLocks/>
            </p:cNvSpPr>
            <p:nvPr/>
          </p:nvSpPr>
          <p:spPr bwMode="auto">
            <a:xfrm>
              <a:off x="1589088" y="130175"/>
              <a:ext cx="7938" cy="306388"/>
            </a:xfrm>
            <a:custGeom>
              <a:avLst/>
              <a:gdLst>
                <a:gd name="T0" fmla="*/ 1 w 5"/>
                <a:gd name="T1" fmla="*/ 193 h 193"/>
                <a:gd name="T2" fmla="*/ 0 w 5"/>
                <a:gd name="T3" fmla="*/ 193 h 193"/>
                <a:gd name="T4" fmla="*/ 1 w 5"/>
                <a:gd name="T5" fmla="*/ 0 h 193"/>
                <a:gd name="T6" fmla="*/ 5 w 5"/>
                <a:gd name="T7" fmla="*/ 0 h 193"/>
                <a:gd name="T8" fmla="*/ 1 w 5"/>
                <a:gd name="T9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93">
                  <a:moveTo>
                    <a:pt x="1" y="193"/>
                  </a:moveTo>
                  <a:lnTo>
                    <a:pt x="0" y="193"/>
                  </a:lnTo>
                  <a:lnTo>
                    <a:pt x="1" y="0"/>
                  </a:lnTo>
                  <a:lnTo>
                    <a:pt x="5" y="0"/>
                  </a:lnTo>
                  <a:lnTo>
                    <a:pt x="1" y="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Rectangle 119"/>
            <p:cNvSpPr>
              <a:spLocks noChangeArrowheads="1"/>
            </p:cNvSpPr>
            <p:nvPr/>
          </p:nvSpPr>
          <p:spPr bwMode="auto">
            <a:xfrm>
              <a:off x="1590675" y="-23813"/>
              <a:ext cx="12700" cy="4746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17" name="Freeform 13"/>
          <p:cNvSpPr>
            <a:spLocks noEditPoints="1"/>
          </p:cNvSpPr>
          <p:nvPr/>
        </p:nvSpPr>
        <p:spPr bwMode="auto">
          <a:xfrm>
            <a:off x="86519" y="168175"/>
            <a:ext cx="12018962" cy="6572438"/>
          </a:xfrm>
          <a:custGeom>
            <a:avLst/>
            <a:gdLst>
              <a:gd name="T0" fmla="*/ 1595 w 2863"/>
              <a:gd name="T1" fmla="*/ 1848 h 1852"/>
              <a:gd name="T2" fmla="*/ 1474 w 2863"/>
              <a:gd name="T3" fmla="*/ 1839 h 1852"/>
              <a:gd name="T4" fmla="*/ 1363 w 2863"/>
              <a:gd name="T5" fmla="*/ 1848 h 1852"/>
              <a:gd name="T6" fmla="*/ 1245 w 2863"/>
              <a:gd name="T7" fmla="*/ 1848 h 1852"/>
              <a:gd name="T8" fmla="*/ 0 w 2863"/>
              <a:gd name="T9" fmla="*/ 1812 h 1852"/>
              <a:gd name="T10" fmla="*/ 0 w 2863"/>
              <a:gd name="T11" fmla="*/ 1004 h 1852"/>
              <a:gd name="T12" fmla="*/ 1241 w 2863"/>
              <a:gd name="T13" fmla="*/ 0 h 1852"/>
              <a:gd name="T14" fmla="*/ 1359 w 2863"/>
              <a:gd name="T15" fmla="*/ 0 h 1852"/>
              <a:gd name="T16" fmla="*/ 1470 w 2863"/>
              <a:gd name="T17" fmla="*/ 16 h 1852"/>
              <a:gd name="T18" fmla="*/ 1591 w 2863"/>
              <a:gd name="T19" fmla="*/ 0 h 1852"/>
              <a:gd name="T20" fmla="*/ 2831 w 2863"/>
              <a:gd name="T21" fmla="*/ 0 h 1852"/>
              <a:gd name="T22" fmla="*/ 2859 w 2863"/>
              <a:gd name="T23" fmla="*/ 1008 h 1852"/>
              <a:gd name="T24" fmla="*/ 2859 w 2863"/>
              <a:gd name="T25" fmla="*/ 1816 h 1852"/>
              <a:gd name="T26" fmla="*/ 2827 w 2863"/>
              <a:gd name="T27" fmla="*/ 1816 h 1852"/>
              <a:gd name="T28" fmla="*/ 2835 w 2863"/>
              <a:gd name="T29" fmla="*/ 1772 h 1852"/>
              <a:gd name="T30" fmla="*/ 2823 w 2863"/>
              <a:gd name="T31" fmla="*/ 1149 h 1852"/>
              <a:gd name="T32" fmla="*/ 2819 w 2863"/>
              <a:gd name="T33" fmla="*/ 1008 h 1852"/>
              <a:gd name="T34" fmla="*/ 2827 w 2863"/>
              <a:gd name="T35" fmla="*/ 963 h 1852"/>
              <a:gd name="T36" fmla="*/ 2831 w 2863"/>
              <a:gd name="T37" fmla="*/ 83 h 1852"/>
              <a:gd name="T38" fmla="*/ 2827 w 2863"/>
              <a:gd name="T39" fmla="*/ 8 h 1852"/>
              <a:gd name="T40" fmla="*/ 1657 w 2863"/>
              <a:gd name="T41" fmla="*/ 95 h 1852"/>
              <a:gd name="T42" fmla="*/ 1591 w 2863"/>
              <a:gd name="T43" fmla="*/ 73 h 1852"/>
              <a:gd name="T44" fmla="*/ 1587 w 2863"/>
              <a:gd name="T45" fmla="*/ 8 h 1852"/>
              <a:gd name="T46" fmla="*/ 1466 w 2863"/>
              <a:gd name="T47" fmla="*/ 24 h 1852"/>
              <a:gd name="T48" fmla="*/ 1417 w 2863"/>
              <a:gd name="T49" fmla="*/ 24 h 1852"/>
              <a:gd name="T50" fmla="*/ 1355 w 2863"/>
              <a:gd name="T51" fmla="*/ 8 h 1852"/>
              <a:gd name="T52" fmla="*/ 1302 w 2863"/>
              <a:gd name="T53" fmla="*/ 73 h 1852"/>
              <a:gd name="T54" fmla="*/ 1241 w 2863"/>
              <a:gd name="T55" fmla="*/ 95 h 1852"/>
              <a:gd name="T56" fmla="*/ 1237 w 2863"/>
              <a:gd name="T57" fmla="*/ 8 h 1852"/>
              <a:gd name="T58" fmla="*/ 67 w 2863"/>
              <a:gd name="T59" fmla="*/ 83 h 1852"/>
              <a:gd name="T60" fmla="*/ 36 w 2863"/>
              <a:gd name="T61" fmla="*/ 1000 h 1852"/>
              <a:gd name="T62" fmla="*/ 74 w 2863"/>
              <a:gd name="T63" fmla="*/ 1008 h 1852"/>
              <a:gd name="T64" fmla="*/ 74 w 2863"/>
              <a:gd name="T65" fmla="*/ 1149 h 1852"/>
              <a:gd name="T66" fmla="*/ 28 w 2863"/>
              <a:gd name="T67" fmla="*/ 1808 h 1852"/>
              <a:gd name="T68" fmla="*/ 67 w 2863"/>
              <a:gd name="T69" fmla="*/ 1816 h 1852"/>
              <a:gd name="T70" fmla="*/ 1202 w 2863"/>
              <a:gd name="T71" fmla="*/ 1818 h 1852"/>
              <a:gd name="T72" fmla="*/ 1268 w 2863"/>
              <a:gd name="T73" fmla="*/ 1814 h 1852"/>
              <a:gd name="T74" fmla="*/ 1302 w 2863"/>
              <a:gd name="T75" fmla="*/ 1822 h 1852"/>
              <a:gd name="T76" fmla="*/ 1393 w 2863"/>
              <a:gd name="T77" fmla="*/ 1793 h 1852"/>
              <a:gd name="T78" fmla="*/ 1442 w 2863"/>
              <a:gd name="T79" fmla="*/ 1811 h 1852"/>
              <a:gd name="T80" fmla="*/ 1504 w 2863"/>
              <a:gd name="T81" fmla="*/ 1793 h 1852"/>
              <a:gd name="T82" fmla="*/ 1557 w 2863"/>
              <a:gd name="T83" fmla="*/ 1818 h 1852"/>
              <a:gd name="T84" fmla="*/ 1618 w 2863"/>
              <a:gd name="T85" fmla="*/ 1814 h 1852"/>
              <a:gd name="T86" fmla="*/ 1657 w 2863"/>
              <a:gd name="T87" fmla="*/ 1822 h 1852"/>
              <a:gd name="T88" fmla="*/ 1425 w 2863"/>
              <a:gd name="T89" fmla="*/ 1819 h 1852"/>
              <a:gd name="T90" fmla="*/ 1626 w 2863"/>
              <a:gd name="T91" fmla="*/ 1814 h 1852"/>
              <a:gd name="T92" fmla="*/ 1276 w 2863"/>
              <a:gd name="T93" fmla="*/ 1814 h 1852"/>
              <a:gd name="T94" fmla="*/ 1237 w 2863"/>
              <a:gd name="T95" fmla="*/ 1814 h 1852"/>
              <a:gd name="T96" fmla="*/ 2827 w 2863"/>
              <a:gd name="T97" fmla="*/ 1776 h 1852"/>
              <a:gd name="T98" fmla="*/ 36 w 2863"/>
              <a:gd name="T99" fmla="*/ 1776 h 1852"/>
              <a:gd name="T100" fmla="*/ 2793 w 2863"/>
              <a:gd name="T101" fmla="*/ 1141 h 1852"/>
              <a:gd name="T102" fmla="*/ 2793 w 2863"/>
              <a:gd name="T103" fmla="*/ 1000 h 1852"/>
              <a:gd name="T104" fmla="*/ 70 w 2863"/>
              <a:gd name="T105" fmla="*/ 1000 h 1852"/>
              <a:gd name="T106" fmla="*/ 1653 w 2863"/>
              <a:gd name="T107" fmla="*/ 50 h 1852"/>
              <a:gd name="T108" fmla="*/ 1210 w 2863"/>
              <a:gd name="T109" fmla="*/ 50 h 1852"/>
              <a:gd name="T110" fmla="*/ 2800 w 2863"/>
              <a:gd name="T111" fmla="*/ 75 h 1852"/>
              <a:gd name="T112" fmla="*/ 1565 w 2863"/>
              <a:gd name="T113" fmla="*/ 65 h 1852"/>
              <a:gd name="T114" fmla="*/ 1298 w 2863"/>
              <a:gd name="T115" fmla="*/ 65 h 1852"/>
              <a:gd name="T116" fmla="*/ 1438 w 2863"/>
              <a:gd name="T117" fmla="*/ 24 h 1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863" h="1852">
                <a:moveTo>
                  <a:pt x="2831" y="1852"/>
                </a:moveTo>
                <a:cubicBezTo>
                  <a:pt x="1622" y="1852"/>
                  <a:pt x="1622" y="1852"/>
                  <a:pt x="1622" y="1852"/>
                </a:cubicBezTo>
                <a:cubicBezTo>
                  <a:pt x="1620" y="1852"/>
                  <a:pt x="1618" y="1850"/>
                  <a:pt x="1618" y="1848"/>
                </a:cubicBezTo>
                <a:cubicBezTo>
                  <a:pt x="1618" y="1822"/>
                  <a:pt x="1618" y="1822"/>
                  <a:pt x="1618" y="1822"/>
                </a:cubicBezTo>
                <a:cubicBezTo>
                  <a:pt x="1595" y="1822"/>
                  <a:pt x="1595" y="1822"/>
                  <a:pt x="1595" y="1822"/>
                </a:cubicBezTo>
                <a:cubicBezTo>
                  <a:pt x="1595" y="1848"/>
                  <a:pt x="1595" y="1848"/>
                  <a:pt x="1595" y="1848"/>
                </a:cubicBezTo>
                <a:cubicBezTo>
                  <a:pt x="1595" y="1850"/>
                  <a:pt x="1593" y="1852"/>
                  <a:pt x="1591" y="1852"/>
                </a:cubicBezTo>
                <a:cubicBezTo>
                  <a:pt x="1504" y="1852"/>
                  <a:pt x="1504" y="1852"/>
                  <a:pt x="1504" y="1852"/>
                </a:cubicBezTo>
                <a:cubicBezTo>
                  <a:pt x="1502" y="1852"/>
                  <a:pt x="1500" y="1850"/>
                  <a:pt x="1500" y="1848"/>
                </a:cubicBezTo>
                <a:cubicBezTo>
                  <a:pt x="1500" y="1801"/>
                  <a:pt x="1500" y="1801"/>
                  <a:pt x="1500" y="1801"/>
                </a:cubicBezTo>
                <a:cubicBezTo>
                  <a:pt x="1474" y="1801"/>
                  <a:pt x="1474" y="1801"/>
                  <a:pt x="1474" y="1801"/>
                </a:cubicBezTo>
                <a:cubicBezTo>
                  <a:pt x="1474" y="1839"/>
                  <a:pt x="1474" y="1839"/>
                  <a:pt x="1474" y="1839"/>
                </a:cubicBezTo>
                <a:cubicBezTo>
                  <a:pt x="1474" y="1841"/>
                  <a:pt x="1472" y="1843"/>
                  <a:pt x="1470" y="1843"/>
                </a:cubicBezTo>
                <a:cubicBezTo>
                  <a:pt x="1393" y="1843"/>
                  <a:pt x="1393" y="1843"/>
                  <a:pt x="1393" y="1843"/>
                </a:cubicBezTo>
                <a:cubicBezTo>
                  <a:pt x="1391" y="1843"/>
                  <a:pt x="1389" y="1841"/>
                  <a:pt x="1389" y="1839"/>
                </a:cubicBezTo>
                <a:cubicBezTo>
                  <a:pt x="1389" y="1801"/>
                  <a:pt x="1389" y="1801"/>
                  <a:pt x="1389" y="1801"/>
                </a:cubicBezTo>
                <a:cubicBezTo>
                  <a:pt x="1363" y="1801"/>
                  <a:pt x="1363" y="1801"/>
                  <a:pt x="1363" y="1801"/>
                </a:cubicBezTo>
                <a:cubicBezTo>
                  <a:pt x="1363" y="1848"/>
                  <a:pt x="1363" y="1848"/>
                  <a:pt x="1363" y="1848"/>
                </a:cubicBezTo>
                <a:cubicBezTo>
                  <a:pt x="1363" y="1850"/>
                  <a:pt x="1361" y="1852"/>
                  <a:pt x="1359" y="1852"/>
                </a:cubicBezTo>
                <a:cubicBezTo>
                  <a:pt x="1272" y="1852"/>
                  <a:pt x="1272" y="1852"/>
                  <a:pt x="1272" y="1852"/>
                </a:cubicBezTo>
                <a:cubicBezTo>
                  <a:pt x="1270" y="1852"/>
                  <a:pt x="1268" y="1850"/>
                  <a:pt x="1268" y="1848"/>
                </a:cubicBezTo>
                <a:cubicBezTo>
                  <a:pt x="1268" y="1822"/>
                  <a:pt x="1268" y="1822"/>
                  <a:pt x="1268" y="1822"/>
                </a:cubicBezTo>
                <a:cubicBezTo>
                  <a:pt x="1245" y="1822"/>
                  <a:pt x="1245" y="1822"/>
                  <a:pt x="1245" y="1822"/>
                </a:cubicBezTo>
                <a:cubicBezTo>
                  <a:pt x="1245" y="1848"/>
                  <a:pt x="1245" y="1848"/>
                  <a:pt x="1245" y="1848"/>
                </a:cubicBezTo>
                <a:cubicBezTo>
                  <a:pt x="1245" y="1850"/>
                  <a:pt x="1243" y="1852"/>
                  <a:pt x="1241" y="1852"/>
                </a:cubicBezTo>
                <a:cubicBezTo>
                  <a:pt x="32" y="1852"/>
                  <a:pt x="32" y="1852"/>
                  <a:pt x="32" y="1852"/>
                </a:cubicBezTo>
                <a:cubicBezTo>
                  <a:pt x="30" y="1852"/>
                  <a:pt x="28" y="1850"/>
                  <a:pt x="28" y="1848"/>
                </a:cubicBezTo>
                <a:cubicBezTo>
                  <a:pt x="28" y="1816"/>
                  <a:pt x="28" y="1816"/>
                  <a:pt x="28" y="1816"/>
                </a:cubicBezTo>
                <a:cubicBezTo>
                  <a:pt x="4" y="1816"/>
                  <a:pt x="4" y="1816"/>
                  <a:pt x="4" y="1816"/>
                </a:cubicBezTo>
                <a:cubicBezTo>
                  <a:pt x="2" y="1816"/>
                  <a:pt x="0" y="1814"/>
                  <a:pt x="0" y="1812"/>
                </a:cubicBezTo>
                <a:cubicBezTo>
                  <a:pt x="0" y="1104"/>
                  <a:pt x="0" y="1104"/>
                  <a:pt x="0" y="1104"/>
                </a:cubicBezTo>
                <a:cubicBezTo>
                  <a:pt x="0" y="1102"/>
                  <a:pt x="2" y="1100"/>
                  <a:pt x="4" y="1100"/>
                </a:cubicBezTo>
                <a:cubicBezTo>
                  <a:pt x="36" y="1100"/>
                  <a:pt x="36" y="1100"/>
                  <a:pt x="36" y="1100"/>
                </a:cubicBezTo>
                <a:cubicBezTo>
                  <a:pt x="36" y="1008"/>
                  <a:pt x="36" y="1008"/>
                  <a:pt x="36" y="1008"/>
                </a:cubicBezTo>
                <a:cubicBezTo>
                  <a:pt x="4" y="1008"/>
                  <a:pt x="4" y="1008"/>
                  <a:pt x="4" y="1008"/>
                </a:cubicBezTo>
                <a:cubicBezTo>
                  <a:pt x="2" y="1008"/>
                  <a:pt x="0" y="1006"/>
                  <a:pt x="0" y="1004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2" y="36"/>
                  <a:pt x="4" y="36"/>
                </a:cubicBezTo>
                <a:cubicBezTo>
                  <a:pt x="28" y="36"/>
                  <a:pt x="28" y="36"/>
                  <a:pt x="28" y="36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1"/>
                  <a:pt x="30" y="0"/>
                  <a:pt x="32" y="0"/>
                </a:cubicBezTo>
                <a:cubicBezTo>
                  <a:pt x="1241" y="0"/>
                  <a:pt x="1241" y="0"/>
                  <a:pt x="1241" y="0"/>
                </a:cubicBezTo>
                <a:cubicBezTo>
                  <a:pt x="1243" y="0"/>
                  <a:pt x="1245" y="1"/>
                  <a:pt x="1245" y="4"/>
                </a:cubicBezTo>
                <a:cubicBezTo>
                  <a:pt x="1245" y="42"/>
                  <a:pt x="1245" y="42"/>
                  <a:pt x="1245" y="42"/>
                </a:cubicBezTo>
                <a:cubicBezTo>
                  <a:pt x="1268" y="42"/>
                  <a:pt x="1268" y="42"/>
                  <a:pt x="1268" y="42"/>
                </a:cubicBezTo>
                <a:cubicBezTo>
                  <a:pt x="1268" y="4"/>
                  <a:pt x="1268" y="4"/>
                  <a:pt x="1268" y="4"/>
                </a:cubicBezTo>
                <a:cubicBezTo>
                  <a:pt x="1268" y="1"/>
                  <a:pt x="1270" y="0"/>
                  <a:pt x="1272" y="0"/>
                </a:cubicBezTo>
                <a:cubicBezTo>
                  <a:pt x="1359" y="0"/>
                  <a:pt x="1359" y="0"/>
                  <a:pt x="1359" y="0"/>
                </a:cubicBezTo>
                <a:cubicBezTo>
                  <a:pt x="1361" y="0"/>
                  <a:pt x="1363" y="1"/>
                  <a:pt x="1363" y="4"/>
                </a:cubicBezTo>
                <a:cubicBezTo>
                  <a:pt x="1363" y="91"/>
                  <a:pt x="1363" y="91"/>
                  <a:pt x="1363" y="91"/>
                </a:cubicBezTo>
                <a:cubicBezTo>
                  <a:pt x="1389" y="91"/>
                  <a:pt x="1389" y="91"/>
                  <a:pt x="1389" y="91"/>
                </a:cubicBezTo>
                <a:cubicBezTo>
                  <a:pt x="1389" y="20"/>
                  <a:pt x="1389" y="20"/>
                  <a:pt x="1389" y="20"/>
                </a:cubicBezTo>
                <a:cubicBezTo>
                  <a:pt x="1389" y="18"/>
                  <a:pt x="1391" y="16"/>
                  <a:pt x="1393" y="16"/>
                </a:cubicBezTo>
                <a:cubicBezTo>
                  <a:pt x="1470" y="16"/>
                  <a:pt x="1470" y="16"/>
                  <a:pt x="1470" y="16"/>
                </a:cubicBezTo>
                <a:cubicBezTo>
                  <a:pt x="1472" y="16"/>
                  <a:pt x="1474" y="18"/>
                  <a:pt x="1474" y="20"/>
                </a:cubicBezTo>
                <a:cubicBezTo>
                  <a:pt x="1474" y="91"/>
                  <a:pt x="1474" y="91"/>
                  <a:pt x="1474" y="91"/>
                </a:cubicBezTo>
                <a:cubicBezTo>
                  <a:pt x="1500" y="91"/>
                  <a:pt x="1500" y="91"/>
                  <a:pt x="1500" y="91"/>
                </a:cubicBezTo>
                <a:cubicBezTo>
                  <a:pt x="1500" y="4"/>
                  <a:pt x="1500" y="4"/>
                  <a:pt x="1500" y="4"/>
                </a:cubicBezTo>
                <a:cubicBezTo>
                  <a:pt x="1500" y="1"/>
                  <a:pt x="1502" y="0"/>
                  <a:pt x="1504" y="0"/>
                </a:cubicBezTo>
                <a:cubicBezTo>
                  <a:pt x="1591" y="0"/>
                  <a:pt x="1591" y="0"/>
                  <a:pt x="1591" y="0"/>
                </a:cubicBezTo>
                <a:cubicBezTo>
                  <a:pt x="1593" y="0"/>
                  <a:pt x="1595" y="1"/>
                  <a:pt x="1595" y="4"/>
                </a:cubicBezTo>
                <a:cubicBezTo>
                  <a:pt x="1595" y="42"/>
                  <a:pt x="1595" y="42"/>
                  <a:pt x="1595" y="42"/>
                </a:cubicBezTo>
                <a:cubicBezTo>
                  <a:pt x="1618" y="42"/>
                  <a:pt x="1618" y="42"/>
                  <a:pt x="1618" y="42"/>
                </a:cubicBezTo>
                <a:cubicBezTo>
                  <a:pt x="1618" y="4"/>
                  <a:pt x="1618" y="4"/>
                  <a:pt x="1618" y="4"/>
                </a:cubicBezTo>
                <a:cubicBezTo>
                  <a:pt x="1618" y="1"/>
                  <a:pt x="1620" y="0"/>
                  <a:pt x="1622" y="0"/>
                </a:cubicBezTo>
                <a:cubicBezTo>
                  <a:pt x="2831" y="0"/>
                  <a:pt x="2831" y="0"/>
                  <a:pt x="2831" y="0"/>
                </a:cubicBezTo>
                <a:cubicBezTo>
                  <a:pt x="2833" y="0"/>
                  <a:pt x="2835" y="1"/>
                  <a:pt x="2835" y="4"/>
                </a:cubicBezTo>
                <a:cubicBezTo>
                  <a:pt x="2835" y="36"/>
                  <a:pt x="2835" y="36"/>
                  <a:pt x="2835" y="36"/>
                </a:cubicBezTo>
                <a:cubicBezTo>
                  <a:pt x="2859" y="36"/>
                  <a:pt x="2859" y="36"/>
                  <a:pt x="2859" y="36"/>
                </a:cubicBezTo>
                <a:cubicBezTo>
                  <a:pt x="2861" y="36"/>
                  <a:pt x="2863" y="38"/>
                  <a:pt x="2863" y="40"/>
                </a:cubicBezTo>
                <a:cubicBezTo>
                  <a:pt x="2863" y="1004"/>
                  <a:pt x="2863" y="1004"/>
                  <a:pt x="2863" y="1004"/>
                </a:cubicBezTo>
                <a:cubicBezTo>
                  <a:pt x="2863" y="1006"/>
                  <a:pt x="2861" y="1008"/>
                  <a:pt x="2859" y="1008"/>
                </a:cubicBezTo>
                <a:cubicBezTo>
                  <a:pt x="2827" y="1008"/>
                  <a:pt x="2827" y="1008"/>
                  <a:pt x="2827" y="1008"/>
                </a:cubicBezTo>
                <a:cubicBezTo>
                  <a:pt x="2827" y="1100"/>
                  <a:pt x="2827" y="1100"/>
                  <a:pt x="2827" y="1100"/>
                </a:cubicBezTo>
                <a:cubicBezTo>
                  <a:pt x="2859" y="1100"/>
                  <a:pt x="2859" y="1100"/>
                  <a:pt x="2859" y="1100"/>
                </a:cubicBezTo>
                <a:cubicBezTo>
                  <a:pt x="2861" y="1100"/>
                  <a:pt x="2863" y="1102"/>
                  <a:pt x="2863" y="1104"/>
                </a:cubicBezTo>
                <a:cubicBezTo>
                  <a:pt x="2863" y="1812"/>
                  <a:pt x="2863" y="1812"/>
                  <a:pt x="2863" y="1812"/>
                </a:cubicBezTo>
                <a:cubicBezTo>
                  <a:pt x="2863" y="1814"/>
                  <a:pt x="2861" y="1816"/>
                  <a:pt x="2859" y="1816"/>
                </a:cubicBezTo>
                <a:cubicBezTo>
                  <a:pt x="2835" y="1816"/>
                  <a:pt x="2835" y="1816"/>
                  <a:pt x="2835" y="1816"/>
                </a:cubicBezTo>
                <a:cubicBezTo>
                  <a:pt x="2835" y="1848"/>
                  <a:pt x="2835" y="1848"/>
                  <a:pt x="2835" y="1848"/>
                </a:cubicBezTo>
                <a:cubicBezTo>
                  <a:pt x="2835" y="1850"/>
                  <a:pt x="2833" y="1852"/>
                  <a:pt x="2831" y="1852"/>
                </a:cubicBezTo>
                <a:close/>
                <a:moveTo>
                  <a:pt x="1626" y="1844"/>
                </a:moveTo>
                <a:cubicBezTo>
                  <a:pt x="2827" y="1844"/>
                  <a:pt x="2827" y="1844"/>
                  <a:pt x="2827" y="1844"/>
                </a:cubicBezTo>
                <a:cubicBezTo>
                  <a:pt x="2827" y="1816"/>
                  <a:pt x="2827" y="1816"/>
                  <a:pt x="2827" y="1816"/>
                </a:cubicBezTo>
                <a:cubicBezTo>
                  <a:pt x="2796" y="1816"/>
                  <a:pt x="2796" y="1816"/>
                  <a:pt x="2796" y="1816"/>
                </a:cubicBezTo>
                <a:cubicBezTo>
                  <a:pt x="2794" y="1816"/>
                  <a:pt x="2792" y="1814"/>
                  <a:pt x="2792" y="1812"/>
                </a:cubicBezTo>
                <a:cubicBezTo>
                  <a:pt x="2792" y="1772"/>
                  <a:pt x="2792" y="1772"/>
                  <a:pt x="2792" y="1772"/>
                </a:cubicBezTo>
                <a:cubicBezTo>
                  <a:pt x="2792" y="1770"/>
                  <a:pt x="2794" y="1768"/>
                  <a:pt x="2796" y="1768"/>
                </a:cubicBezTo>
                <a:cubicBezTo>
                  <a:pt x="2831" y="1768"/>
                  <a:pt x="2831" y="1768"/>
                  <a:pt x="2831" y="1768"/>
                </a:cubicBezTo>
                <a:cubicBezTo>
                  <a:pt x="2833" y="1768"/>
                  <a:pt x="2835" y="1770"/>
                  <a:pt x="2835" y="1772"/>
                </a:cubicBezTo>
                <a:cubicBezTo>
                  <a:pt x="2835" y="1808"/>
                  <a:pt x="2835" y="1808"/>
                  <a:pt x="2835" y="1808"/>
                </a:cubicBezTo>
                <a:cubicBezTo>
                  <a:pt x="2855" y="1808"/>
                  <a:pt x="2855" y="1808"/>
                  <a:pt x="2855" y="1808"/>
                </a:cubicBezTo>
                <a:cubicBezTo>
                  <a:pt x="2855" y="1108"/>
                  <a:pt x="2855" y="1108"/>
                  <a:pt x="2855" y="1108"/>
                </a:cubicBezTo>
                <a:cubicBezTo>
                  <a:pt x="2827" y="1108"/>
                  <a:pt x="2827" y="1108"/>
                  <a:pt x="2827" y="1108"/>
                </a:cubicBezTo>
                <a:cubicBezTo>
                  <a:pt x="2827" y="1145"/>
                  <a:pt x="2827" y="1145"/>
                  <a:pt x="2827" y="1145"/>
                </a:cubicBezTo>
                <a:cubicBezTo>
                  <a:pt x="2827" y="1147"/>
                  <a:pt x="2825" y="1149"/>
                  <a:pt x="2823" y="1149"/>
                </a:cubicBezTo>
                <a:cubicBezTo>
                  <a:pt x="2789" y="1149"/>
                  <a:pt x="2789" y="1149"/>
                  <a:pt x="2789" y="1149"/>
                </a:cubicBezTo>
                <a:cubicBezTo>
                  <a:pt x="2786" y="1149"/>
                  <a:pt x="2785" y="1147"/>
                  <a:pt x="2785" y="1145"/>
                </a:cubicBezTo>
                <a:cubicBezTo>
                  <a:pt x="2785" y="1104"/>
                  <a:pt x="2785" y="1104"/>
                  <a:pt x="2785" y="1104"/>
                </a:cubicBezTo>
                <a:cubicBezTo>
                  <a:pt x="2785" y="1102"/>
                  <a:pt x="2786" y="1100"/>
                  <a:pt x="2789" y="1100"/>
                </a:cubicBezTo>
                <a:cubicBezTo>
                  <a:pt x="2819" y="1100"/>
                  <a:pt x="2819" y="1100"/>
                  <a:pt x="2819" y="1100"/>
                </a:cubicBezTo>
                <a:cubicBezTo>
                  <a:pt x="2819" y="1008"/>
                  <a:pt x="2819" y="1008"/>
                  <a:pt x="2819" y="1008"/>
                </a:cubicBezTo>
                <a:cubicBezTo>
                  <a:pt x="2789" y="1008"/>
                  <a:pt x="2789" y="1008"/>
                  <a:pt x="2789" y="1008"/>
                </a:cubicBezTo>
                <a:cubicBezTo>
                  <a:pt x="2786" y="1008"/>
                  <a:pt x="2785" y="1006"/>
                  <a:pt x="2785" y="1004"/>
                </a:cubicBezTo>
                <a:cubicBezTo>
                  <a:pt x="2785" y="963"/>
                  <a:pt x="2785" y="963"/>
                  <a:pt x="2785" y="963"/>
                </a:cubicBezTo>
                <a:cubicBezTo>
                  <a:pt x="2785" y="960"/>
                  <a:pt x="2786" y="959"/>
                  <a:pt x="2789" y="959"/>
                </a:cubicBezTo>
                <a:cubicBezTo>
                  <a:pt x="2823" y="959"/>
                  <a:pt x="2823" y="959"/>
                  <a:pt x="2823" y="959"/>
                </a:cubicBezTo>
                <a:cubicBezTo>
                  <a:pt x="2825" y="959"/>
                  <a:pt x="2827" y="960"/>
                  <a:pt x="2827" y="963"/>
                </a:cubicBezTo>
                <a:cubicBezTo>
                  <a:pt x="2827" y="1000"/>
                  <a:pt x="2827" y="1000"/>
                  <a:pt x="2827" y="1000"/>
                </a:cubicBezTo>
                <a:cubicBezTo>
                  <a:pt x="2855" y="1000"/>
                  <a:pt x="2855" y="1000"/>
                  <a:pt x="2855" y="1000"/>
                </a:cubicBezTo>
                <a:cubicBezTo>
                  <a:pt x="2855" y="44"/>
                  <a:pt x="2855" y="44"/>
                  <a:pt x="2855" y="44"/>
                </a:cubicBezTo>
                <a:cubicBezTo>
                  <a:pt x="2835" y="44"/>
                  <a:pt x="2835" y="44"/>
                  <a:pt x="2835" y="44"/>
                </a:cubicBezTo>
                <a:cubicBezTo>
                  <a:pt x="2835" y="79"/>
                  <a:pt x="2835" y="79"/>
                  <a:pt x="2835" y="79"/>
                </a:cubicBezTo>
                <a:cubicBezTo>
                  <a:pt x="2835" y="82"/>
                  <a:pt x="2833" y="83"/>
                  <a:pt x="2831" y="83"/>
                </a:cubicBezTo>
                <a:cubicBezTo>
                  <a:pt x="2796" y="83"/>
                  <a:pt x="2796" y="83"/>
                  <a:pt x="2796" y="83"/>
                </a:cubicBezTo>
                <a:cubicBezTo>
                  <a:pt x="2794" y="83"/>
                  <a:pt x="2792" y="82"/>
                  <a:pt x="2792" y="79"/>
                </a:cubicBezTo>
                <a:cubicBezTo>
                  <a:pt x="2792" y="40"/>
                  <a:pt x="2792" y="40"/>
                  <a:pt x="2792" y="40"/>
                </a:cubicBezTo>
                <a:cubicBezTo>
                  <a:pt x="2792" y="38"/>
                  <a:pt x="2794" y="36"/>
                  <a:pt x="2796" y="36"/>
                </a:cubicBezTo>
                <a:cubicBezTo>
                  <a:pt x="2827" y="36"/>
                  <a:pt x="2827" y="36"/>
                  <a:pt x="2827" y="36"/>
                </a:cubicBezTo>
                <a:cubicBezTo>
                  <a:pt x="2827" y="8"/>
                  <a:pt x="2827" y="8"/>
                  <a:pt x="2827" y="8"/>
                </a:cubicBezTo>
                <a:cubicBezTo>
                  <a:pt x="1626" y="8"/>
                  <a:pt x="1626" y="8"/>
                  <a:pt x="1626" y="8"/>
                </a:cubicBezTo>
                <a:cubicBezTo>
                  <a:pt x="1626" y="42"/>
                  <a:pt x="1626" y="42"/>
                  <a:pt x="1626" y="42"/>
                </a:cubicBezTo>
                <a:cubicBezTo>
                  <a:pt x="1657" y="42"/>
                  <a:pt x="1657" y="42"/>
                  <a:pt x="1657" y="42"/>
                </a:cubicBezTo>
                <a:cubicBezTo>
                  <a:pt x="1659" y="42"/>
                  <a:pt x="1661" y="44"/>
                  <a:pt x="1661" y="46"/>
                </a:cubicBezTo>
                <a:cubicBezTo>
                  <a:pt x="1661" y="91"/>
                  <a:pt x="1661" y="91"/>
                  <a:pt x="1661" y="91"/>
                </a:cubicBezTo>
                <a:cubicBezTo>
                  <a:pt x="1661" y="94"/>
                  <a:pt x="1659" y="95"/>
                  <a:pt x="1657" y="95"/>
                </a:cubicBezTo>
                <a:cubicBezTo>
                  <a:pt x="1622" y="95"/>
                  <a:pt x="1622" y="95"/>
                  <a:pt x="1622" y="95"/>
                </a:cubicBezTo>
                <a:cubicBezTo>
                  <a:pt x="1620" y="95"/>
                  <a:pt x="1618" y="94"/>
                  <a:pt x="1618" y="91"/>
                </a:cubicBezTo>
                <a:cubicBezTo>
                  <a:pt x="1618" y="50"/>
                  <a:pt x="1618" y="50"/>
                  <a:pt x="1618" y="50"/>
                </a:cubicBezTo>
                <a:cubicBezTo>
                  <a:pt x="1595" y="50"/>
                  <a:pt x="1595" y="50"/>
                  <a:pt x="1595" y="50"/>
                </a:cubicBezTo>
                <a:cubicBezTo>
                  <a:pt x="1595" y="69"/>
                  <a:pt x="1595" y="69"/>
                  <a:pt x="1595" y="69"/>
                </a:cubicBezTo>
                <a:cubicBezTo>
                  <a:pt x="1595" y="71"/>
                  <a:pt x="1593" y="73"/>
                  <a:pt x="1591" y="73"/>
                </a:cubicBezTo>
                <a:cubicBezTo>
                  <a:pt x="1561" y="73"/>
                  <a:pt x="1561" y="73"/>
                  <a:pt x="1561" y="73"/>
                </a:cubicBezTo>
                <a:cubicBezTo>
                  <a:pt x="1558" y="73"/>
                  <a:pt x="1557" y="71"/>
                  <a:pt x="1557" y="69"/>
                </a:cubicBezTo>
                <a:cubicBezTo>
                  <a:pt x="1557" y="46"/>
                  <a:pt x="1557" y="46"/>
                  <a:pt x="1557" y="46"/>
                </a:cubicBezTo>
                <a:cubicBezTo>
                  <a:pt x="1557" y="44"/>
                  <a:pt x="1558" y="42"/>
                  <a:pt x="1561" y="42"/>
                </a:cubicBezTo>
                <a:cubicBezTo>
                  <a:pt x="1587" y="42"/>
                  <a:pt x="1587" y="42"/>
                  <a:pt x="1587" y="42"/>
                </a:cubicBezTo>
                <a:cubicBezTo>
                  <a:pt x="1587" y="8"/>
                  <a:pt x="1587" y="8"/>
                  <a:pt x="1587" y="8"/>
                </a:cubicBezTo>
                <a:cubicBezTo>
                  <a:pt x="1508" y="8"/>
                  <a:pt x="1508" y="8"/>
                  <a:pt x="1508" y="8"/>
                </a:cubicBezTo>
                <a:cubicBezTo>
                  <a:pt x="1508" y="95"/>
                  <a:pt x="1508" y="95"/>
                  <a:pt x="1508" y="95"/>
                </a:cubicBezTo>
                <a:cubicBezTo>
                  <a:pt x="1508" y="97"/>
                  <a:pt x="1506" y="99"/>
                  <a:pt x="1504" y="99"/>
                </a:cubicBezTo>
                <a:cubicBezTo>
                  <a:pt x="1470" y="99"/>
                  <a:pt x="1470" y="99"/>
                  <a:pt x="1470" y="99"/>
                </a:cubicBezTo>
                <a:cubicBezTo>
                  <a:pt x="1468" y="99"/>
                  <a:pt x="1466" y="97"/>
                  <a:pt x="1466" y="95"/>
                </a:cubicBezTo>
                <a:cubicBezTo>
                  <a:pt x="1466" y="24"/>
                  <a:pt x="1466" y="24"/>
                  <a:pt x="1466" y="24"/>
                </a:cubicBezTo>
                <a:cubicBezTo>
                  <a:pt x="1446" y="24"/>
                  <a:pt x="1446" y="24"/>
                  <a:pt x="1446" y="24"/>
                </a:cubicBezTo>
                <a:cubicBezTo>
                  <a:pt x="1446" y="61"/>
                  <a:pt x="1446" y="61"/>
                  <a:pt x="1446" y="61"/>
                </a:cubicBezTo>
                <a:cubicBezTo>
                  <a:pt x="1446" y="63"/>
                  <a:pt x="1444" y="65"/>
                  <a:pt x="1442" y="65"/>
                </a:cubicBezTo>
                <a:cubicBezTo>
                  <a:pt x="1421" y="65"/>
                  <a:pt x="1421" y="65"/>
                  <a:pt x="1421" y="65"/>
                </a:cubicBezTo>
                <a:cubicBezTo>
                  <a:pt x="1418" y="65"/>
                  <a:pt x="1417" y="63"/>
                  <a:pt x="1417" y="61"/>
                </a:cubicBezTo>
                <a:cubicBezTo>
                  <a:pt x="1417" y="24"/>
                  <a:pt x="1417" y="24"/>
                  <a:pt x="1417" y="24"/>
                </a:cubicBezTo>
                <a:cubicBezTo>
                  <a:pt x="1397" y="24"/>
                  <a:pt x="1397" y="24"/>
                  <a:pt x="1397" y="24"/>
                </a:cubicBezTo>
                <a:cubicBezTo>
                  <a:pt x="1397" y="95"/>
                  <a:pt x="1397" y="95"/>
                  <a:pt x="1397" y="95"/>
                </a:cubicBezTo>
                <a:cubicBezTo>
                  <a:pt x="1397" y="97"/>
                  <a:pt x="1395" y="99"/>
                  <a:pt x="1393" y="99"/>
                </a:cubicBezTo>
                <a:cubicBezTo>
                  <a:pt x="1359" y="99"/>
                  <a:pt x="1359" y="99"/>
                  <a:pt x="1359" y="99"/>
                </a:cubicBezTo>
                <a:cubicBezTo>
                  <a:pt x="1357" y="99"/>
                  <a:pt x="1355" y="97"/>
                  <a:pt x="1355" y="95"/>
                </a:cubicBezTo>
                <a:cubicBezTo>
                  <a:pt x="1355" y="8"/>
                  <a:pt x="1355" y="8"/>
                  <a:pt x="1355" y="8"/>
                </a:cubicBezTo>
                <a:cubicBezTo>
                  <a:pt x="1276" y="8"/>
                  <a:pt x="1276" y="8"/>
                  <a:pt x="1276" y="8"/>
                </a:cubicBezTo>
                <a:cubicBezTo>
                  <a:pt x="1276" y="42"/>
                  <a:pt x="1276" y="42"/>
                  <a:pt x="1276" y="42"/>
                </a:cubicBezTo>
                <a:cubicBezTo>
                  <a:pt x="1302" y="42"/>
                  <a:pt x="1302" y="42"/>
                  <a:pt x="1302" y="42"/>
                </a:cubicBezTo>
                <a:cubicBezTo>
                  <a:pt x="1305" y="42"/>
                  <a:pt x="1306" y="44"/>
                  <a:pt x="1306" y="46"/>
                </a:cubicBezTo>
                <a:cubicBezTo>
                  <a:pt x="1306" y="69"/>
                  <a:pt x="1306" y="69"/>
                  <a:pt x="1306" y="69"/>
                </a:cubicBezTo>
                <a:cubicBezTo>
                  <a:pt x="1306" y="71"/>
                  <a:pt x="1305" y="73"/>
                  <a:pt x="1302" y="73"/>
                </a:cubicBezTo>
                <a:cubicBezTo>
                  <a:pt x="1272" y="73"/>
                  <a:pt x="1272" y="73"/>
                  <a:pt x="1272" y="73"/>
                </a:cubicBezTo>
                <a:cubicBezTo>
                  <a:pt x="1270" y="73"/>
                  <a:pt x="1268" y="71"/>
                  <a:pt x="1268" y="69"/>
                </a:cubicBezTo>
                <a:cubicBezTo>
                  <a:pt x="1268" y="50"/>
                  <a:pt x="1268" y="50"/>
                  <a:pt x="1268" y="50"/>
                </a:cubicBezTo>
                <a:cubicBezTo>
                  <a:pt x="1245" y="50"/>
                  <a:pt x="1245" y="50"/>
                  <a:pt x="1245" y="50"/>
                </a:cubicBezTo>
                <a:cubicBezTo>
                  <a:pt x="1245" y="91"/>
                  <a:pt x="1245" y="91"/>
                  <a:pt x="1245" y="91"/>
                </a:cubicBezTo>
                <a:cubicBezTo>
                  <a:pt x="1245" y="94"/>
                  <a:pt x="1243" y="95"/>
                  <a:pt x="1241" y="95"/>
                </a:cubicBezTo>
                <a:cubicBezTo>
                  <a:pt x="1206" y="95"/>
                  <a:pt x="1206" y="95"/>
                  <a:pt x="1206" y="95"/>
                </a:cubicBezTo>
                <a:cubicBezTo>
                  <a:pt x="1204" y="95"/>
                  <a:pt x="1202" y="94"/>
                  <a:pt x="1202" y="91"/>
                </a:cubicBezTo>
                <a:cubicBezTo>
                  <a:pt x="1202" y="46"/>
                  <a:pt x="1202" y="46"/>
                  <a:pt x="1202" y="46"/>
                </a:cubicBezTo>
                <a:cubicBezTo>
                  <a:pt x="1202" y="44"/>
                  <a:pt x="1204" y="42"/>
                  <a:pt x="1206" y="42"/>
                </a:cubicBezTo>
                <a:cubicBezTo>
                  <a:pt x="1237" y="42"/>
                  <a:pt x="1237" y="42"/>
                  <a:pt x="1237" y="42"/>
                </a:cubicBezTo>
                <a:cubicBezTo>
                  <a:pt x="1237" y="8"/>
                  <a:pt x="1237" y="8"/>
                  <a:pt x="1237" y="8"/>
                </a:cubicBezTo>
                <a:cubicBezTo>
                  <a:pt x="36" y="8"/>
                  <a:pt x="36" y="8"/>
                  <a:pt x="36" y="8"/>
                </a:cubicBezTo>
                <a:cubicBezTo>
                  <a:pt x="36" y="36"/>
                  <a:pt x="36" y="36"/>
                  <a:pt x="36" y="36"/>
                </a:cubicBezTo>
                <a:cubicBezTo>
                  <a:pt x="67" y="36"/>
                  <a:pt x="67" y="36"/>
                  <a:pt x="67" y="36"/>
                </a:cubicBezTo>
                <a:cubicBezTo>
                  <a:pt x="69" y="36"/>
                  <a:pt x="71" y="38"/>
                  <a:pt x="71" y="40"/>
                </a:cubicBezTo>
                <a:cubicBezTo>
                  <a:pt x="71" y="79"/>
                  <a:pt x="71" y="79"/>
                  <a:pt x="71" y="79"/>
                </a:cubicBezTo>
                <a:cubicBezTo>
                  <a:pt x="71" y="82"/>
                  <a:pt x="69" y="83"/>
                  <a:pt x="67" y="83"/>
                </a:cubicBezTo>
                <a:cubicBezTo>
                  <a:pt x="32" y="83"/>
                  <a:pt x="32" y="83"/>
                  <a:pt x="32" y="83"/>
                </a:cubicBezTo>
                <a:cubicBezTo>
                  <a:pt x="30" y="83"/>
                  <a:pt x="28" y="82"/>
                  <a:pt x="28" y="79"/>
                </a:cubicBezTo>
                <a:cubicBezTo>
                  <a:pt x="28" y="44"/>
                  <a:pt x="28" y="44"/>
                  <a:pt x="28" y="44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1000"/>
                  <a:pt x="8" y="1000"/>
                  <a:pt x="8" y="1000"/>
                </a:cubicBezTo>
                <a:cubicBezTo>
                  <a:pt x="36" y="1000"/>
                  <a:pt x="36" y="1000"/>
                  <a:pt x="36" y="1000"/>
                </a:cubicBezTo>
                <a:cubicBezTo>
                  <a:pt x="36" y="963"/>
                  <a:pt x="36" y="963"/>
                  <a:pt x="36" y="963"/>
                </a:cubicBezTo>
                <a:cubicBezTo>
                  <a:pt x="36" y="960"/>
                  <a:pt x="38" y="959"/>
                  <a:pt x="40" y="959"/>
                </a:cubicBezTo>
                <a:cubicBezTo>
                  <a:pt x="74" y="959"/>
                  <a:pt x="74" y="959"/>
                  <a:pt x="74" y="959"/>
                </a:cubicBezTo>
                <a:cubicBezTo>
                  <a:pt x="76" y="959"/>
                  <a:pt x="78" y="960"/>
                  <a:pt x="78" y="963"/>
                </a:cubicBezTo>
                <a:cubicBezTo>
                  <a:pt x="78" y="1004"/>
                  <a:pt x="78" y="1004"/>
                  <a:pt x="78" y="1004"/>
                </a:cubicBezTo>
                <a:cubicBezTo>
                  <a:pt x="78" y="1006"/>
                  <a:pt x="76" y="1008"/>
                  <a:pt x="74" y="1008"/>
                </a:cubicBezTo>
                <a:cubicBezTo>
                  <a:pt x="44" y="1008"/>
                  <a:pt x="44" y="1008"/>
                  <a:pt x="44" y="1008"/>
                </a:cubicBezTo>
                <a:cubicBezTo>
                  <a:pt x="44" y="1100"/>
                  <a:pt x="44" y="1100"/>
                  <a:pt x="44" y="1100"/>
                </a:cubicBezTo>
                <a:cubicBezTo>
                  <a:pt x="74" y="1100"/>
                  <a:pt x="74" y="1100"/>
                  <a:pt x="74" y="1100"/>
                </a:cubicBezTo>
                <a:cubicBezTo>
                  <a:pt x="76" y="1100"/>
                  <a:pt x="78" y="1102"/>
                  <a:pt x="78" y="1104"/>
                </a:cubicBezTo>
                <a:cubicBezTo>
                  <a:pt x="78" y="1145"/>
                  <a:pt x="78" y="1145"/>
                  <a:pt x="78" y="1145"/>
                </a:cubicBezTo>
                <a:cubicBezTo>
                  <a:pt x="78" y="1147"/>
                  <a:pt x="76" y="1149"/>
                  <a:pt x="74" y="1149"/>
                </a:cubicBezTo>
                <a:cubicBezTo>
                  <a:pt x="40" y="1149"/>
                  <a:pt x="40" y="1149"/>
                  <a:pt x="40" y="1149"/>
                </a:cubicBezTo>
                <a:cubicBezTo>
                  <a:pt x="38" y="1149"/>
                  <a:pt x="36" y="1147"/>
                  <a:pt x="36" y="1145"/>
                </a:cubicBezTo>
                <a:cubicBezTo>
                  <a:pt x="36" y="1108"/>
                  <a:pt x="36" y="1108"/>
                  <a:pt x="36" y="1108"/>
                </a:cubicBezTo>
                <a:cubicBezTo>
                  <a:pt x="8" y="1108"/>
                  <a:pt x="8" y="1108"/>
                  <a:pt x="8" y="1108"/>
                </a:cubicBezTo>
                <a:cubicBezTo>
                  <a:pt x="8" y="1808"/>
                  <a:pt x="8" y="1808"/>
                  <a:pt x="8" y="1808"/>
                </a:cubicBezTo>
                <a:cubicBezTo>
                  <a:pt x="28" y="1808"/>
                  <a:pt x="28" y="1808"/>
                  <a:pt x="28" y="1808"/>
                </a:cubicBezTo>
                <a:cubicBezTo>
                  <a:pt x="28" y="1772"/>
                  <a:pt x="28" y="1772"/>
                  <a:pt x="28" y="1772"/>
                </a:cubicBezTo>
                <a:cubicBezTo>
                  <a:pt x="28" y="1770"/>
                  <a:pt x="30" y="1768"/>
                  <a:pt x="32" y="1768"/>
                </a:cubicBezTo>
                <a:cubicBezTo>
                  <a:pt x="67" y="1768"/>
                  <a:pt x="67" y="1768"/>
                  <a:pt x="67" y="1768"/>
                </a:cubicBezTo>
                <a:cubicBezTo>
                  <a:pt x="69" y="1768"/>
                  <a:pt x="71" y="1770"/>
                  <a:pt x="71" y="1772"/>
                </a:cubicBezTo>
                <a:cubicBezTo>
                  <a:pt x="71" y="1812"/>
                  <a:pt x="71" y="1812"/>
                  <a:pt x="71" y="1812"/>
                </a:cubicBezTo>
                <a:cubicBezTo>
                  <a:pt x="71" y="1814"/>
                  <a:pt x="69" y="1816"/>
                  <a:pt x="67" y="1816"/>
                </a:cubicBezTo>
                <a:cubicBezTo>
                  <a:pt x="36" y="1816"/>
                  <a:pt x="36" y="1816"/>
                  <a:pt x="36" y="1816"/>
                </a:cubicBezTo>
                <a:cubicBezTo>
                  <a:pt x="36" y="1844"/>
                  <a:pt x="36" y="1844"/>
                  <a:pt x="36" y="1844"/>
                </a:cubicBezTo>
                <a:cubicBezTo>
                  <a:pt x="1237" y="1844"/>
                  <a:pt x="1237" y="1844"/>
                  <a:pt x="1237" y="1844"/>
                </a:cubicBezTo>
                <a:cubicBezTo>
                  <a:pt x="1237" y="1822"/>
                  <a:pt x="1237" y="1822"/>
                  <a:pt x="1237" y="1822"/>
                </a:cubicBezTo>
                <a:cubicBezTo>
                  <a:pt x="1206" y="1822"/>
                  <a:pt x="1206" y="1822"/>
                  <a:pt x="1206" y="1822"/>
                </a:cubicBezTo>
                <a:cubicBezTo>
                  <a:pt x="1204" y="1822"/>
                  <a:pt x="1202" y="1820"/>
                  <a:pt x="1202" y="1818"/>
                </a:cubicBezTo>
                <a:cubicBezTo>
                  <a:pt x="1202" y="1784"/>
                  <a:pt x="1202" y="1784"/>
                  <a:pt x="1202" y="1784"/>
                </a:cubicBezTo>
                <a:cubicBezTo>
                  <a:pt x="1202" y="1782"/>
                  <a:pt x="1204" y="1780"/>
                  <a:pt x="1206" y="1780"/>
                </a:cubicBezTo>
                <a:cubicBezTo>
                  <a:pt x="1241" y="1780"/>
                  <a:pt x="1241" y="1780"/>
                  <a:pt x="1241" y="1780"/>
                </a:cubicBezTo>
                <a:cubicBezTo>
                  <a:pt x="1243" y="1780"/>
                  <a:pt x="1245" y="1782"/>
                  <a:pt x="1245" y="1784"/>
                </a:cubicBezTo>
                <a:cubicBezTo>
                  <a:pt x="1245" y="1814"/>
                  <a:pt x="1245" y="1814"/>
                  <a:pt x="1245" y="1814"/>
                </a:cubicBezTo>
                <a:cubicBezTo>
                  <a:pt x="1268" y="1814"/>
                  <a:pt x="1268" y="1814"/>
                  <a:pt x="1268" y="1814"/>
                </a:cubicBezTo>
                <a:cubicBezTo>
                  <a:pt x="1268" y="1799"/>
                  <a:pt x="1268" y="1799"/>
                  <a:pt x="1268" y="1799"/>
                </a:cubicBezTo>
                <a:cubicBezTo>
                  <a:pt x="1268" y="1797"/>
                  <a:pt x="1270" y="1795"/>
                  <a:pt x="1272" y="1795"/>
                </a:cubicBezTo>
                <a:cubicBezTo>
                  <a:pt x="1302" y="1795"/>
                  <a:pt x="1302" y="1795"/>
                  <a:pt x="1302" y="1795"/>
                </a:cubicBezTo>
                <a:cubicBezTo>
                  <a:pt x="1305" y="1795"/>
                  <a:pt x="1306" y="1797"/>
                  <a:pt x="1306" y="1799"/>
                </a:cubicBezTo>
                <a:cubicBezTo>
                  <a:pt x="1306" y="1818"/>
                  <a:pt x="1306" y="1818"/>
                  <a:pt x="1306" y="1818"/>
                </a:cubicBezTo>
                <a:cubicBezTo>
                  <a:pt x="1306" y="1820"/>
                  <a:pt x="1305" y="1822"/>
                  <a:pt x="1302" y="1822"/>
                </a:cubicBezTo>
                <a:cubicBezTo>
                  <a:pt x="1276" y="1822"/>
                  <a:pt x="1276" y="1822"/>
                  <a:pt x="1276" y="1822"/>
                </a:cubicBezTo>
                <a:cubicBezTo>
                  <a:pt x="1276" y="1844"/>
                  <a:pt x="1276" y="1844"/>
                  <a:pt x="1276" y="1844"/>
                </a:cubicBezTo>
                <a:cubicBezTo>
                  <a:pt x="1355" y="1844"/>
                  <a:pt x="1355" y="1844"/>
                  <a:pt x="1355" y="1844"/>
                </a:cubicBezTo>
                <a:cubicBezTo>
                  <a:pt x="1355" y="1797"/>
                  <a:pt x="1355" y="1797"/>
                  <a:pt x="1355" y="1797"/>
                </a:cubicBezTo>
                <a:cubicBezTo>
                  <a:pt x="1355" y="1794"/>
                  <a:pt x="1357" y="1793"/>
                  <a:pt x="1359" y="1793"/>
                </a:cubicBezTo>
                <a:cubicBezTo>
                  <a:pt x="1393" y="1793"/>
                  <a:pt x="1393" y="1793"/>
                  <a:pt x="1393" y="1793"/>
                </a:cubicBezTo>
                <a:cubicBezTo>
                  <a:pt x="1395" y="1793"/>
                  <a:pt x="1397" y="1794"/>
                  <a:pt x="1397" y="1797"/>
                </a:cubicBezTo>
                <a:cubicBezTo>
                  <a:pt x="1397" y="1835"/>
                  <a:pt x="1397" y="1835"/>
                  <a:pt x="1397" y="1835"/>
                </a:cubicBezTo>
                <a:cubicBezTo>
                  <a:pt x="1417" y="1835"/>
                  <a:pt x="1417" y="1835"/>
                  <a:pt x="1417" y="1835"/>
                </a:cubicBezTo>
                <a:cubicBezTo>
                  <a:pt x="1417" y="1815"/>
                  <a:pt x="1417" y="1815"/>
                  <a:pt x="1417" y="1815"/>
                </a:cubicBezTo>
                <a:cubicBezTo>
                  <a:pt x="1417" y="1813"/>
                  <a:pt x="1418" y="1811"/>
                  <a:pt x="1421" y="1811"/>
                </a:cubicBezTo>
                <a:cubicBezTo>
                  <a:pt x="1442" y="1811"/>
                  <a:pt x="1442" y="1811"/>
                  <a:pt x="1442" y="1811"/>
                </a:cubicBezTo>
                <a:cubicBezTo>
                  <a:pt x="1444" y="1811"/>
                  <a:pt x="1446" y="1813"/>
                  <a:pt x="1446" y="1815"/>
                </a:cubicBezTo>
                <a:cubicBezTo>
                  <a:pt x="1446" y="1835"/>
                  <a:pt x="1446" y="1835"/>
                  <a:pt x="1446" y="1835"/>
                </a:cubicBezTo>
                <a:cubicBezTo>
                  <a:pt x="1466" y="1835"/>
                  <a:pt x="1466" y="1835"/>
                  <a:pt x="1466" y="1835"/>
                </a:cubicBezTo>
                <a:cubicBezTo>
                  <a:pt x="1466" y="1797"/>
                  <a:pt x="1466" y="1797"/>
                  <a:pt x="1466" y="1797"/>
                </a:cubicBezTo>
                <a:cubicBezTo>
                  <a:pt x="1466" y="1794"/>
                  <a:pt x="1468" y="1793"/>
                  <a:pt x="1470" y="1793"/>
                </a:cubicBezTo>
                <a:cubicBezTo>
                  <a:pt x="1504" y="1793"/>
                  <a:pt x="1504" y="1793"/>
                  <a:pt x="1504" y="1793"/>
                </a:cubicBezTo>
                <a:cubicBezTo>
                  <a:pt x="1506" y="1793"/>
                  <a:pt x="1508" y="1794"/>
                  <a:pt x="1508" y="1797"/>
                </a:cubicBezTo>
                <a:cubicBezTo>
                  <a:pt x="1508" y="1844"/>
                  <a:pt x="1508" y="1844"/>
                  <a:pt x="1508" y="1844"/>
                </a:cubicBezTo>
                <a:cubicBezTo>
                  <a:pt x="1587" y="1844"/>
                  <a:pt x="1587" y="1844"/>
                  <a:pt x="1587" y="1844"/>
                </a:cubicBezTo>
                <a:cubicBezTo>
                  <a:pt x="1587" y="1822"/>
                  <a:pt x="1587" y="1822"/>
                  <a:pt x="1587" y="1822"/>
                </a:cubicBezTo>
                <a:cubicBezTo>
                  <a:pt x="1561" y="1822"/>
                  <a:pt x="1561" y="1822"/>
                  <a:pt x="1561" y="1822"/>
                </a:cubicBezTo>
                <a:cubicBezTo>
                  <a:pt x="1558" y="1822"/>
                  <a:pt x="1557" y="1820"/>
                  <a:pt x="1557" y="1818"/>
                </a:cubicBezTo>
                <a:cubicBezTo>
                  <a:pt x="1557" y="1799"/>
                  <a:pt x="1557" y="1799"/>
                  <a:pt x="1557" y="1799"/>
                </a:cubicBezTo>
                <a:cubicBezTo>
                  <a:pt x="1557" y="1797"/>
                  <a:pt x="1558" y="1795"/>
                  <a:pt x="1561" y="1795"/>
                </a:cubicBezTo>
                <a:cubicBezTo>
                  <a:pt x="1591" y="1795"/>
                  <a:pt x="1591" y="1795"/>
                  <a:pt x="1591" y="1795"/>
                </a:cubicBezTo>
                <a:cubicBezTo>
                  <a:pt x="1593" y="1795"/>
                  <a:pt x="1595" y="1797"/>
                  <a:pt x="1595" y="1799"/>
                </a:cubicBezTo>
                <a:cubicBezTo>
                  <a:pt x="1595" y="1814"/>
                  <a:pt x="1595" y="1814"/>
                  <a:pt x="1595" y="1814"/>
                </a:cubicBezTo>
                <a:cubicBezTo>
                  <a:pt x="1618" y="1814"/>
                  <a:pt x="1618" y="1814"/>
                  <a:pt x="1618" y="1814"/>
                </a:cubicBezTo>
                <a:cubicBezTo>
                  <a:pt x="1618" y="1784"/>
                  <a:pt x="1618" y="1784"/>
                  <a:pt x="1618" y="1784"/>
                </a:cubicBezTo>
                <a:cubicBezTo>
                  <a:pt x="1618" y="1782"/>
                  <a:pt x="1620" y="1780"/>
                  <a:pt x="1622" y="1780"/>
                </a:cubicBezTo>
                <a:cubicBezTo>
                  <a:pt x="1657" y="1780"/>
                  <a:pt x="1657" y="1780"/>
                  <a:pt x="1657" y="1780"/>
                </a:cubicBezTo>
                <a:cubicBezTo>
                  <a:pt x="1659" y="1780"/>
                  <a:pt x="1661" y="1782"/>
                  <a:pt x="1661" y="1784"/>
                </a:cubicBezTo>
                <a:cubicBezTo>
                  <a:pt x="1661" y="1818"/>
                  <a:pt x="1661" y="1818"/>
                  <a:pt x="1661" y="1818"/>
                </a:cubicBezTo>
                <a:cubicBezTo>
                  <a:pt x="1661" y="1820"/>
                  <a:pt x="1659" y="1822"/>
                  <a:pt x="1657" y="1822"/>
                </a:cubicBezTo>
                <a:cubicBezTo>
                  <a:pt x="1626" y="1822"/>
                  <a:pt x="1626" y="1822"/>
                  <a:pt x="1626" y="1822"/>
                </a:cubicBezTo>
                <a:lnTo>
                  <a:pt x="1626" y="1844"/>
                </a:lnTo>
                <a:close/>
                <a:moveTo>
                  <a:pt x="1425" y="1835"/>
                </a:moveTo>
                <a:cubicBezTo>
                  <a:pt x="1438" y="1835"/>
                  <a:pt x="1438" y="1835"/>
                  <a:pt x="1438" y="1835"/>
                </a:cubicBezTo>
                <a:cubicBezTo>
                  <a:pt x="1438" y="1819"/>
                  <a:pt x="1438" y="1819"/>
                  <a:pt x="1438" y="1819"/>
                </a:cubicBezTo>
                <a:cubicBezTo>
                  <a:pt x="1425" y="1819"/>
                  <a:pt x="1425" y="1819"/>
                  <a:pt x="1425" y="1819"/>
                </a:cubicBezTo>
                <a:lnTo>
                  <a:pt x="1425" y="1835"/>
                </a:lnTo>
                <a:close/>
                <a:moveTo>
                  <a:pt x="1626" y="1814"/>
                </a:moveTo>
                <a:cubicBezTo>
                  <a:pt x="1653" y="1814"/>
                  <a:pt x="1653" y="1814"/>
                  <a:pt x="1653" y="1814"/>
                </a:cubicBezTo>
                <a:cubicBezTo>
                  <a:pt x="1653" y="1788"/>
                  <a:pt x="1653" y="1788"/>
                  <a:pt x="1653" y="1788"/>
                </a:cubicBezTo>
                <a:cubicBezTo>
                  <a:pt x="1626" y="1788"/>
                  <a:pt x="1626" y="1788"/>
                  <a:pt x="1626" y="1788"/>
                </a:cubicBezTo>
                <a:lnTo>
                  <a:pt x="1626" y="1814"/>
                </a:lnTo>
                <a:close/>
                <a:moveTo>
                  <a:pt x="1565" y="1814"/>
                </a:moveTo>
                <a:cubicBezTo>
                  <a:pt x="1587" y="1814"/>
                  <a:pt x="1587" y="1814"/>
                  <a:pt x="1587" y="1814"/>
                </a:cubicBezTo>
                <a:cubicBezTo>
                  <a:pt x="1587" y="1803"/>
                  <a:pt x="1587" y="1803"/>
                  <a:pt x="1587" y="1803"/>
                </a:cubicBezTo>
                <a:cubicBezTo>
                  <a:pt x="1565" y="1803"/>
                  <a:pt x="1565" y="1803"/>
                  <a:pt x="1565" y="1803"/>
                </a:cubicBezTo>
                <a:lnTo>
                  <a:pt x="1565" y="1814"/>
                </a:lnTo>
                <a:close/>
                <a:moveTo>
                  <a:pt x="1276" y="1814"/>
                </a:moveTo>
                <a:cubicBezTo>
                  <a:pt x="1298" y="1814"/>
                  <a:pt x="1298" y="1814"/>
                  <a:pt x="1298" y="1814"/>
                </a:cubicBezTo>
                <a:cubicBezTo>
                  <a:pt x="1298" y="1803"/>
                  <a:pt x="1298" y="1803"/>
                  <a:pt x="1298" y="1803"/>
                </a:cubicBezTo>
                <a:cubicBezTo>
                  <a:pt x="1276" y="1803"/>
                  <a:pt x="1276" y="1803"/>
                  <a:pt x="1276" y="1803"/>
                </a:cubicBezTo>
                <a:lnTo>
                  <a:pt x="1276" y="1814"/>
                </a:lnTo>
                <a:close/>
                <a:moveTo>
                  <a:pt x="1210" y="1814"/>
                </a:moveTo>
                <a:cubicBezTo>
                  <a:pt x="1237" y="1814"/>
                  <a:pt x="1237" y="1814"/>
                  <a:pt x="1237" y="1814"/>
                </a:cubicBezTo>
                <a:cubicBezTo>
                  <a:pt x="1237" y="1788"/>
                  <a:pt x="1237" y="1788"/>
                  <a:pt x="1237" y="1788"/>
                </a:cubicBezTo>
                <a:cubicBezTo>
                  <a:pt x="1210" y="1788"/>
                  <a:pt x="1210" y="1788"/>
                  <a:pt x="1210" y="1788"/>
                </a:cubicBezTo>
                <a:lnTo>
                  <a:pt x="1210" y="1814"/>
                </a:lnTo>
                <a:close/>
                <a:moveTo>
                  <a:pt x="2800" y="1808"/>
                </a:moveTo>
                <a:cubicBezTo>
                  <a:pt x="2827" y="1808"/>
                  <a:pt x="2827" y="1808"/>
                  <a:pt x="2827" y="1808"/>
                </a:cubicBezTo>
                <a:cubicBezTo>
                  <a:pt x="2827" y="1776"/>
                  <a:pt x="2827" y="1776"/>
                  <a:pt x="2827" y="1776"/>
                </a:cubicBezTo>
                <a:cubicBezTo>
                  <a:pt x="2800" y="1776"/>
                  <a:pt x="2800" y="1776"/>
                  <a:pt x="2800" y="1776"/>
                </a:cubicBezTo>
                <a:lnTo>
                  <a:pt x="2800" y="1808"/>
                </a:lnTo>
                <a:close/>
                <a:moveTo>
                  <a:pt x="36" y="1808"/>
                </a:moveTo>
                <a:cubicBezTo>
                  <a:pt x="63" y="1808"/>
                  <a:pt x="63" y="1808"/>
                  <a:pt x="63" y="1808"/>
                </a:cubicBezTo>
                <a:cubicBezTo>
                  <a:pt x="63" y="1776"/>
                  <a:pt x="63" y="1776"/>
                  <a:pt x="63" y="1776"/>
                </a:cubicBezTo>
                <a:cubicBezTo>
                  <a:pt x="36" y="1776"/>
                  <a:pt x="36" y="1776"/>
                  <a:pt x="36" y="1776"/>
                </a:cubicBezTo>
                <a:lnTo>
                  <a:pt x="36" y="1808"/>
                </a:lnTo>
                <a:close/>
                <a:moveTo>
                  <a:pt x="2793" y="1141"/>
                </a:moveTo>
                <a:cubicBezTo>
                  <a:pt x="2819" y="1141"/>
                  <a:pt x="2819" y="1141"/>
                  <a:pt x="2819" y="1141"/>
                </a:cubicBezTo>
                <a:cubicBezTo>
                  <a:pt x="2819" y="1108"/>
                  <a:pt x="2819" y="1108"/>
                  <a:pt x="2819" y="1108"/>
                </a:cubicBezTo>
                <a:cubicBezTo>
                  <a:pt x="2793" y="1108"/>
                  <a:pt x="2793" y="1108"/>
                  <a:pt x="2793" y="1108"/>
                </a:cubicBezTo>
                <a:lnTo>
                  <a:pt x="2793" y="1141"/>
                </a:lnTo>
                <a:close/>
                <a:moveTo>
                  <a:pt x="44" y="1141"/>
                </a:moveTo>
                <a:cubicBezTo>
                  <a:pt x="70" y="1141"/>
                  <a:pt x="70" y="1141"/>
                  <a:pt x="70" y="1141"/>
                </a:cubicBezTo>
                <a:cubicBezTo>
                  <a:pt x="70" y="1108"/>
                  <a:pt x="70" y="1108"/>
                  <a:pt x="70" y="1108"/>
                </a:cubicBezTo>
                <a:cubicBezTo>
                  <a:pt x="44" y="1108"/>
                  <a:pt x="44" y="1108"/>
                  <a:pt x="44" y="1108"/>
                </a:cubicBezTo>
                <a:lnTo>
                  <a:pt x="44" y="1141"/>
                </a:lnTo>
                <a:close/>
                <a:moveTo>
                  <a:pt x="2793" y="1000"/>
                </a:moveTo>
                <a:cubicBezTo>
                  <a:pt x="2819" y="1000"/>
                  <a:pt x="2819" y="1000"/>
                  <a:pt x="2819" y="1000"/>
                </a:cubicBezTo>
                <a:cubicBezTo>
                  <a:pt x="2819" y="967"/>
                  <a:pt x="2819" y="967"/>
                  <a:pt x="2819" y="967"/>
                </a:cubicBezTo>
                <a:cubicBezTo>
                  <a:pt x="2793" y="967"/>
                  <a:pt x="2793" y="967"/>
                  <a:pt x="2793" y="967"/>
                </a:cubicBezTo>
                <a:lnTo>
                  <a:pt x="2793" y="1000"/>
                </a:lnTo>
                <a:close/>
                <a:moveTo>
                  <a:pt x="44" y="1000"/>
                </a:moveTo>
                <a:cubicBezTo>
                  <a:pt x="70" y="1000"/>
                  <a:pt x="70" y="1000"/>
                  <a:pt x="70" y="1000"/>
                </a:cubicBezTo>
                <a:cubicBezTo>
                  <a:pt x="70" y="967"/>
                  <a:pt x="70" y="967"/>
                  <a:pt x="70" y="967"/>
                </a:cubicBezTo>
                <a:cubicBezTo>
                  <a:pt x="44" y="967"/>
                  <a:pt x="44" y="967"/>
                  <a:pt x="44" y="967"/>
                </a:cubicBezTo>
                <a:lnTo>
                  <a:pt x="44" y="1000"/>
                </a:lnTo>
                <a:close/>
                <a:moveTo>
                  <a:pt x="1626" y="87"/>
                </a:moveTo>
                <a:cubicBezTo>
                  <a:pt x="1653" y="87"/>
                  <a:pt x="1653" y="87"/>
                  <a:pt x="1653" y="87"/>
                </a:cubicBezTo>
                <a:cubicBezTo>
                  <a:pt x="1653" y="50"/>
                  <a:pt x="1653" y="50"/>
                  <a:pt x="1653" y="50"/>
                </a:cubicBezTo>
                <a:cubicBezTo>
                  <a:pt x="1626" y="50"/>
                  <a:pt x="1626" y="50"/>
                  <a:pt x="1626" y="50"/>
                </a:cubicBezTo>
                <a:lnTo>
                  <a:pt x="1626" y="87"/>
                </a:lnTo>
                <a:close/>
                <a:moveTo>
                  <a:pt x="1210" y="87"/>
                </a:moveTo>
                <a:cubicBezTo>
                  <a:pt x="1237" y="87"/>
                  <a:pt x="1237" y="87"/>
                  <a:pt x="1237" y="87"/>
                </a:cubicBezTo>
                <a:cubicBezTo>
                  <a:pt x="1237" y="50"/>
                  <a:pt x="1237" y="50"/>
                  <a:pt x="1237" y="50"/>
                </a:cubicBezTo>
                <a:cubicBezTo>
                  <a:pt x="1210" y="50"/>
                  <a:pt x="1210" y="50"/>
                  <a:pt x="1210" y="50"/>
                </a:cubicBezTo>
                <a:lnTo>
                  <a:pt x="1210" y="87"/>
                </a:lnTo>
                <a:close/>
                <a:moveTo>
                  <a:pt x="2800" y="75"/>
                </a:moveTo>
                <a:cubicBezTo>
                  <a:pt x="2827" y="75"/>
                  <a:pt x="2827" y="75"/>
                  <a:pt x="2827" y="75"/>
                </a:cubicBezTo>
                <a:cubicBezTo>
                  <a:pt x="2827" y="44"/>
                  <a:pt x="2827" y="44"/>
                  <a:pt x="2827" y="44"/>
                </a:cubicBezTo>
                <a:cubicBezTo>
                  <a:pt x="2800" y="44"/>
                  <a:pt x="2800" y="44"/>
                  <a:pt x="2800" y="44"/>
                </a:cubicBezTo>
                <a:lnTo>
                  <a:pt x="2800" y="75"/>
                </a:lnTo>
                <a:close/>
                <a:moveTo>
                  <a:pt x="36" y="75"/>
                </a:moveTo>
                <a:cubicBezTo>
                  <a:pt x="63" y="75"/>
                  <a:pt x="63" y="75"/>
                  <a:pt x="63" y="75"/>
                </a:cubicBezTo>
                <a:cubicBezTo>
                  <a:pt x="63" y="44"/>
                  <a:pt x="63" y="44"/>
                  <a:pt x="63" y="44"/>
                </a:cubicBezTo>
                <a:cubicBezTo>
                  <a:pt x="36" y="44"/>
                  <a:pt x="36" y="44"/>
                  <a:pt x="36" y="44"/>
                </a:cubicBezTo>
                <a:lnTo>
                  <a:pt x="36" y="75"/>
                </a:lnTo>
                <a:close/>
                <a:moveTo>
                  <a:pt x="1565" y="65"/>
                </a:moveTo>
                <a:cubicBezTo>
                  <a:pt x="1587" y="65"/>
                  <a:pt x="1587" y="65"/>
                  <a:pt x="1587" y="65"/>
                </a:cubicBezTo>
                <a:cubicBezTo>
                  <a:pt x="1587" y="50"/>
                  <a:pt x="1587" y="50"/>
                  <a:pt x="1587" y="50"/>
                </a:cubicBezTo>
                <a:cubicBezTo>
                  <a:pt x="1565" y="50"/>
                  <a:pt x="1565" y="50"/>
                  <a:pt x="1565" y="50"/>
                </a:cubicBezTo>
                <a:lnTo>
                  <a:pt x="1565" y="65"/>
                </a:lnTo>
                <a:close/>
                <a:moveTo>
                  <a:pt x="1276" y="65"/>
                </a:moveTo>
                <a:cubicBezTo>
                  <a:pt x="1298" y="65"/>
                  <a:pt x="1298" y="65"/>
                  <a:pt x="1298" y="65"/>
                </a:cubicBezTo>
                <a:cubicBezTo>
                  <a:pt x="1298" y="50"/>
                  <a:pt x="1298" y="50"/>
                  <a:pt x="1298" y="50"/>
                </a:cubicBezTo>
                <a:cubicBezTo>
                  <a:pt x="1276" y="50"/>
                  <a:pt x="1276" y="50"/>
                  <a:pt x="1276" y="50"/>
                </a:cubicBezTo>
                <a:lnTo>
                  <a:pt x="1276" y="65"/>
                </a:lnTo>
                <a:close/>
                <a:moveTo>
                  <a:pt x="1425" y="57"/>
                </a:moveTo>
                <a:cubicBezTo>
                  <a:pt x="1438" y="57"/>
                  <a:pt x="1438" y="57"/>
                  <a:pt x="1438" y="57"/>
                </a:cubicBezTo>
                <a:cubicBezTo>
                  <a:pt x="1438" y="24"/>
                  <a:pt x="1438" y="24"/>
                  <a:pt x="1438" y="24"/>
                </a:cubicBezTo>
                <a:cubicBezTo>
                  <a:pt x="1425" y="24"/>
                  <a:pt x="1425" y="24"/>
                  <a:pt x="1425" y="24"/>
                </a:cubicBezTo>
                <a:lnTo>
                  <a:pt x="1425" y="57"/>
                </a:lnTo>
                <a:close/>
              </a:path>
            </a:pathLst>
          </a:custGeom>
          <a:gradFill>
            <a:gsLst>
              <a:gs pos="50400">
                <a:srgbClr val="FECA61"/>
              </a:gs>
              <a:gs pos="0">
                <a:srgbClr val="FECA61"/>
              </a:gs>
              <a:gs pos="100000">
                <a:srgbClr val="F9E581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118" name="图片 1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5363706"/>
            <a:ext cx="12192000" cy="1500130"/>
          </a:xfrm>
          <a:prstGeom prst="rect">
            <a:avLst/>
          </a:prstGeom>
        </p:spPr>
      </p:pic>
      <p:sp>
        <p:nvSpPr>
          <p:cNvPr id="139" name="文本框 138">
            <a:extLst>
              <a:ext uri="{FF2B5EF4-FFF2-40B4-BE49-F238E27FC236}">
                <a16:creationId xmlns:a16="http://schemas.microsoft.com/office/drawing/2014/main" id="{981495C4-E23C-4949-BFD2-1E6C98F273FE}"/>
              </a:ext>
            </a:extLst>
          </p:cNvPr>
          <p:cNvSpPr txBox="1"/>
          <p:nvPr/>
        </p:nvSpPr>
        <p:spPr>
          <a:xfrm>
            <a:off x="1470511" y="612995"/>
            <a:ext cx="32684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gradFill flip="none" rotWithShape="1"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5400000" scaled="1"/>
                  <a:tileRect/>
                </a:gradFill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字魂105号-简雅黑" panose="00000500000000000000" pitchFamily="2" charset="-122"/>
                <a:sym typeface="Arial" panose="020B0604020202020204" pitchFamily="34" charset="0"/>
              </a:rPr>
              <a:t>请输入章节标题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0258928" y="159852"/>
            <a:ext cx="1348872" cy="2075348"/>
            <a:chOff x="9212942" y="159852"/>
            <a:chExt cx="2394858" cy="3684682"/>
          </a:xfrm>
        </p:grpSpPr>
        <p:grpSp>
          <p:nvGrpSpPr>
            <p:cNvPr id="119" name="组合 118"/>
            <p:cNvGrpSpPr/>
            <p:nvPr/>
          </p:nvGrpSpPr>
          <p:grpSpPr>
            <a:xfrm>
              <a:off x="10703925" y="159852"/>
              <a:ext cx="903875" cy="3684682"/>
              <a:chOff x="4478338" y="-23813"/>
              <a:chExt cx="954088" cy="3889376"/>
            </a:xfrm>
          </p:grpSpPr>
          <p:sp>
            <p:nvSpPr>
              <p:cNvPr id="120" name="Rectangle 52"/>
              <p:cNvSpPr>
                <a:spLocks noChangeArrowheads="1"/>
              </p:cNvSpPr>
              <p:nvPr/>
            </p:nvSpPr>
            <p:spPr bwMode="auto">
              <a:xfrm>
                <a:off x="4941888" y="-23813"/>
                <a:ext cx="34925" cy="3636963"/>
              </a:xfrm>
              <a:prstGeom prst="rect">
                <a:avLst/>
              </a:prstGeom>
              <a:gradFill>
                <a:gsLst>
                  <a:gs pos="50400">
                    <a:srgbClr val="FECA61"/>
                  </a:gs>
                  <a:gs pos="0">
                    <a:srgbClr val="FECA61"/>
                  </a:gs>
                  <a:gs pos="100000">
                    <a:srgbClr val="F9E58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1" name="Freeform 53"/>
              <p:cNvSpPr>
                <a:spLocks/>
              </p:cNvSpPr>
              <p:nvPr/>
            </p:nvSpPr>
            <p:spPr bwMode="auto">
              <a:xfrm>
                <a:off x="4478338" y="1312862"/>
                <a:ext cx="954088" cy="1663700"/>
              </a:xfrm>
              <a:custGeom>
                <a:avLst/>
                <a:gdLst>
                  <a:gd name="T0" fmla="*/ 241 w 601"/>
                  <a:gd name="T1" fmla="*/ 0 h 1048"/>
                  <a:gd name="T2" fmla="*/ 4 w 601"/>
                  <a:gd name="T3" fmla="*/ 124 h 1048"/>
                  <a:gd name="T4" fmla="*/ 49 w 601"/>
                  <a:gd name="T5" fmla="*/ 191 h 1048"/>
                  <a:gd name="T6" fmla="*/ 4 w 601"/>
                  <a:gd name="T7" fmla="*/ 266 h 1048"/>
                  <a:gd name="T8" fmla="*/ 49 w 601"/>
                  <a:gd name="T9" fmla="*/ 337 h 1048"/>
                  <a:gd name="T10" fmla="*/ 7 w 601"/>
                  <a:gd name="T11" fmla="*/ 397 h 1048"/>
                  <a:gd name="T12" fmla="*/ 50 w 601"/>
                  <a:gd name="T13" fmla="*/ 468 h 1048"/>
                  <a:gd name="T14" fmla="*/ 2 w 601"/>
                  <a:gd name="T15" fmla="*/ 537 h 1048"/>
                  <a:gd name="T16" fmla="*/ 50 w 601"/>
                  <a:gd name="T17" fmla="*/ 595 h 1048"/>
                  <a:gd name="T18" fmla="*/ 0 w 601"/>
                  <a:gd name="T19" fmla="*/ 668 h 1048"/>
                  <a:gd name="T20" fmla="*/ 52 w 601"/>
                  <a:gd name="T21" fmla="*/ 728 h 1048"/>
                  <a:gd name="T22" fmla="*/ 2 w 601"/>
                  <a:gd name="T23" fmla="*/ 801 h 1048"/>
                  <a:gd name="T24" fmla="*/ 49 w 601"/>
                  <a:gd name="T25" fmla="*/ 871 h 1048"/>
                  <a:gd name="T26" fmla="*/ 4 w 601"/>
                  <a:gd name="T27" fmla="*/ 925 h 1048"/>
                  <a:gd name="T28" fmla="*/ 239 w 601"/>
                  <a:gd name="T29" fmla="*/ 1048 h 1048"/>
                  <a:gd name="T30" fmla="*/ 363 w 601"/>
                  <a:gd name="T31" fmla="*/ 1045 h 1048"/>
                  <a:gd name="T32" fmla="*/ 601 w 601"/>
                  <a:gd name="T33" fmla="*/ 932 h 1048"/>
                  <a:gd name="T34" fmla="*/ 556 w 601"/>
                  <a:gd name="T35" fmla="*/ 872 h 1048"/>
                  <a:gd name="T36" fmla="*/ 597 w 601"/>
                  <a:gd name="T37" fmla="*/ 801 h 1048"/>
                  <a:gd name="T38" fmla="*/ 550 w 601"/>
                  <a:gd name="T39" fmla="*/ 736 h 1048"/>
                  <a:gd name="T40" fmla="*/ 597 w 601"/>
                  <a:gd name="T41" fmla="*/ 665 h 1048"/>
                  <a:gd name="T42" fmla="*/ 546 w 601"/>
                  <a:gd name="T43" fmla="*/ 599 h 1048"/>
                  <a:gd name="T44" fmla="*/ 593 w 601"/>
                  <a:gd name="T45" fmla="*/ 532 h 1048"/>
                  <a:gd name="T46" fmla="*/ 550 w 601"/>
                  <a:gd name="T47" fmla="*/ 463 h 1048"/>
                  <a:gd name="T48" fmla="*/ 597 w 601"/>
                  <a:gd name="T49" fmla="*/ 395 h 1048"/>
                  <a:gd name="T50" fmla="*/ 554 w 601"/>
                  <a:gd name="T51" fmla="*/ 335 h 1048"/>
                  <a:gd name="T52" fmla="*/ 597 w 601"/>
                  <a:gd name="T53" fmla="*/ 259 h 1048"/>
                  <a:gd name="T54" fmla="*/ 548 w 601"/>
                  <a:gd name="T55" fmla="*/ 191 h 1048"/>
                  <a:gd name="T56" fmla="*/ 599 w 601"/>
                  <a:gd name="T57" fmla="*/ 122 h 1048"/>
                  <a:gd name="T58" fmla="*/ 363 w 601"/>
                  <a:gd name="T59" fmla="*/ 2 h 1048"/>
                  <a:gd name="T60" fmla="*/ 241 w 601"/>
                  <a:gd name="T61" fmla="*/ 0 h 10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601" h="1048">
                    <a:moveTo>
                      <a:pt x="241" y="0"/>
                    </a:moveTo>
                    <a:lnTo>
                      <a:pt x="4" y="124"/>
                    </a:lnTo>
                    <a:lnTo>
                      <a:pt x="49" y="191"/>
                    </a:lnTo>
                    <a:lnTo>
                      <a:pt x="4" y="266"/>
                    </a:lnTo>
                    <a:lnTo>
                      <a:pt x="49" y="337"/>
                    </a:lnTo>
                    <a:lnTo>
                      <a:pt x="7" y="397"/>
                    </a:lnTo>
                    <a:lnTo>
                      <a:pt x="50" y="468"/>
                    </a:lnTo>
                    <a:lnTo>
                      <a:pt x="2" y="537"/>
                    </a:lnTo>
                    <a:lnTo>
                      <a:pt x="50" y="595"/>
                    </a:lnTo>
                    <a:lnTo>
                      <a:pt x="0" y="668"/>
                    </a:lnTo>
                    <a:lnTo>
                      <a:pt x="52" y="728"/>
                    </a:lnTo>
                    <a:lnTo>
                      <a:pt x="2" y="801"/>
                    </a:lnTo>
                    <a:lnTo>
                      <a:pt x="49" y="871"/>
                    </a:lnTo>
                    <a:lnTo>
                      <a:pt x="4" y="925"/>
                    </a:lnTo>
                    <a:lnTo>
                      <a:pt x="239" y="1048"/>
                    </a:lnTo>
                    <a:lnTo>
                      <a:pt x="363" y="1045"/>
                    </a:lnTo>
                    <a:lnTo>
                      <a:pt x="601" y="932"/>
                    </a:lnTo>
                    <a:lnTo>
                      <a:pt x="556" y="872"/>
                    </a:lnTo>
                    <a:lnTo>
                      <a:pt x="597" y="801"/>
                    </a:lnTo>
                    <a:lnTo>
                      <a:pt x="550" y="736"/>
                    </a:lnTo>
                    <a:lnTo>
                      <a:pt x="597" y="665"/>
                    </a:lnTo>
                    <a:lnTo>
                      <a:pt x="546" y="599"/>
                    </a:lnTo>
                    <a:lnTo>
                      <a:pt x="593" y="532"/>
                    </a:lnTo>
                    <a:lnTo>
                      <a:pt x="550" y="463"/>
                    </a:lnTo>
                    <a:lnTo>
                      <a:pt x="597" y="395"/>
                    </a:lnTo>
                    <a:lnTo>
                      <a:pt x="554" y="335"/>
                    </a:lnTo>
                    <a:lnTo>
                      <a:pt x="597" y="259"/>
                    </a:lnTo>
                    <a:lnTo>
                      <a:pt x="548" y="191"/>
                    </a:lnTo>
                    <a:lnTo>
                      <a:pt x="599" y="122"/>
                    </a:lnTo>
                    <a:lnTo>
                      <a:pt x="363" y="2"/>
                    </a:lnTo>
                    <a:lnTo>
                      <a:pt x="241" y="0"/>
                    </a:lnTo>
                    <a:close/>
                  </a:path>
                </a:pathLst>
              </a:custGeom>
              <a:solidFill>
                <a:srgbClr val="FD52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2" name="Rectangle 54"/>
              <p:cNvSpPr>
                <a:spLocks noChangeArrowheads="1"/>
              </p:cNvSpPr>
              <p:nvPr/>
            </p:nvSpPr>
            <p:spPr bwMode="auto">
              <a:xfrm>
                <a:off x="4856163" y="1138237"/>
                <a:ext cx="198438" cy="177800"/>
              </a:xfrm>
              <a:prstGeom prst="rect">
                <a:avLst/>
              </a:prstGeom>
              <a:solidFill>
                <a:srgbClr val="6D36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3" name="Rectangle 55"/>
              <p:cNvSpPr>
                <a:spLocks noChangeArrowheads="1"/>
              </p:cNvSpPr>
              <p:nvPr/>
            </p:nvSpPr>
            <p:spPr bwMode="auto">
              <a:xfrm>
                <a:off x="4856163" y="2908300"/>
                <a:ext cx="204788" cy="176213"/>
              </a:xfrm>
              <a:prstGeom prst="rect">
                <a:avLst/>
              </a:prstGeom>
              <a:solidFill>
                <a:srgbClr val="6D36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4" name="Rectangle 56"/>
              <p:cNvSpPr>
                <a:spLocks noChangeArrowheads="1"/>
              </p:cNvSpPr>
              <p:nvPr/>
            </p:nvSpPr>
            <p:spPr bwMode="auto">
              <a:xfrm>
                <a:off x="4816475" y="1138237"/>
                <a:ext cx="273050" cy="65088"/>
              </a:xfrm>
              <a:prstGeom prst="rect">
                <a:avLst/>
              </a:prstGeom>
              <a:solidFill>
                <a:srgbClr val="CE9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5" name="Rectangle 57"/>
              <p:cNvSpPr>
                <a:spLocks noChangeArrowheads="1"/>
              </p:cNvSpPr>
              <p:nvPr/>
            </p:nvSpPr>
            <p:spPr bwMode="auto">
              <a:xfrm>
                <a:off x="4816475" y="3044825"/>
                <a:ext cx="273050" cy="66675"/>
              </a:xfrm>
              <a:prstGeom prst="rect">
                <a:avLst/>
              </a:prstGeom>
              <a:solidFill>
                <a:srgbClr val="CE9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6" name="Freeform 58"/>
              <p:cNvSpPr>
                <a:spLocks/>
              </p:cNvSpPr>
              <p:nvPr/>
            </p:nvSpPr>
            <p:spPr bwMode="auto">
              <a:xfrm>
                <a:off x="4484688" y="2781300"/>
                <a:ext cx="944563" cy="195263"/>
              </a:xfrm>
              <a:custGeom>
                <a:avLst/>
                <a:gdLst>
                  <a:gd name="T0" fmla="*/ 595 w 595"/>
                  <a:gd name="T1" fmla="*/ 7 h 123"/>
                  <a:gd name="T2" fmla="*/ 0 w 595"/>
                  <a:gd name="T3" fmla="*/ 0 h 123"/>
                  <a:gd name="T4" fmla="*/ 0 w 595"/>
                  <a:gd name="T5" fmla="*/ 0 h 123"/>
                  <a:gd name="T6" fmla="*/ 235 w 595"/>
                  <a:gd name="T7" fmla="*/ 123 h 123"/>
                  <a:gd name="T8" fmla="*/ 363 w 595"/>
                  <a:gd name="T9" fmla="*/ 123 h 123"/>
                  <a:gd name="T10" fmla="*/ 595 w 595"/>
                  <a:gd name="T11" fmla="*/ 7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5" h="123">
                    <a:moveTo>
                      <a:pt x="595" y="7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35" y="123"/>
                    </a:lnTo>
                    <a:lnTo>
                      <a:pt x="363" y="123"/>
                    </a:lnTo>
                    <a:lnTo>
                      <a:pt x="595" y="7"/>
                    </a:lnTo>
                    <a:close/>
                  </a:path>
                </a:pathLst>
              </a:custGeom>
              <a:solidFill>
                <a:srgbClr val="D91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7" name="Freeform 59"/>
              <p:cNvSpPr>
                <a:spLocks/>
              </p:cNvSpPr>
              <p:nvPr/>
            </p:nvSpPr>
            <p:spPr bwMode="auto">
              <a:xfrm>
                <a:off x="4481513" y="2581275"/>
                <a:ext cx="944563" cy="115888"/>
              </a:xfrm>
              <a:custGeom>
                <a:avLst/>
                <a:gdLst>
                  <a:gd name="T0" fmla="*/ 554 w 595"/>
                  <a:gd name="T1" fmla="*/ 73 h 73"/>
                  <a:gd name="T2" fmla="*/ 595 w 595"/>
                  <a:gd name="T3" fmla="*/ 4 h 73"/>
                  <a:gd name="T4" fmla="*/ 2 w 595"/>
                  <a:gd name="T5" fmla="*/ 0 h 73"/>
                  <a:gd name="T6" fmla="*/ 0 w 595"/>
                  <a:gd name="T7" fmla="*/ 2 h 73"/>
                  <a:gd name="T8" fmla="*/ 45 w 595"/>
                  <a:gd name="T9" fmla="*/ 70 h 73"/>
                  <a:gd name="T10" fmla="*/ 554 w 595"/>
                  <a:gd name="T11" fmla="*/ 73 h 73"/>
                  <a:gd name="T12" fmla="*/ 554 w 595"/>
                  <a:gd name="T13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5" h="73">
                    <a:moveTo>
                      <a:pt x="554" y="73"/>
                    </a:moveTo>
                    <a:lnTo>
                      <a:pt x="595" y="4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45" y="70"/>
                    </a:lnTo>
                    <a:lnTo>
                      <a:pt x="554" y="73"/>
                    </a:lnTo>
                    <a:lnTo>
                      <a:pt x="554" y="73"/>
                    </a:lnTo>
                    <a:close/>
                  </a:path>
                </a:pathLst>
              </a:custGeom>
              <a:solidFill>
                <a:srgbClr val="D91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8" name="Freeform 60"/>
              <p:cNvSpPr>
                <a:spLocks/>
              </p:cNvSpPr>
              <p:nvPr/>
            </p:nvSpPr>
            <p:spPr bwMode="auto">
              <a:xfrm>
                <a:off x="4481513" y="2368550"/>
                <a:ext cx="944563" cy="112713"/>
              </a:xfrm>
              <a:custGeom>
                <a:avLst/>
                <a:gdLst>
                  <a:gd name="T0" fmla="*/ 548 w 595"/>
                  <a:gd name="T1" fmla="*/ 71 h 71"/>
                  <a:gd name="T2" fmla="*/ 548 w 595"/>
                  <a:gd name="T3" fmla="*/ 71 h 71"/>
                  <a:gd name="T4" fmla="*/ 595 w 595"/>
                  <a:gd name="T5" fmla="*/ 0 h 71"/>
                  <a:gd name="T6" fmla="*/ 0 w 595"/>
                  <a:gd name="T7" fmla="*/ 5 h 71"/>
                  <a:gd name="T8" fmla="*/ 50 w 595"/>
                  <a:gd name="T9" fmla="*/ 63 h 71"/>
                  <a:gd name="T10" fmla="*/ 50 w 595"/>
                  <a:gd name="T11" fmla="*/ 63 h 71"/>
                  <a:gd name="T12" fmla="*/ 548 w 595"/>
                  <a:gd name="T13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5" h="71">
                    <a:moveTo>
                      <a:pt x="548" y="71"/>
                    </a:moveTo>
                    <a:lnTo>
                      <a:pt x="548" y="71"/>
                    </a:lnTo>
                    <a:lnTo>
                      <a:pt x="595" y="0"/>
                    </a:lnTo>
                    <a:lnTo>
                      <a:pt x="0" y="5"/>
                    </a:lnTo>
                    <a:lnTo>
                      <a:pt x="50" y="63"/>
                    </a:lnTo>
                    <a:lnTo>
                      <a:pt x="50" y="63"/>
                    </a:lnTo>
                    <a:lnTo>
                      <a:pt x="548" y="71"/>
                    </a:lnTo>
                    <a:close/>
                  </a:path>
                </a:pathLst>
              </a:custGeom>
              <a:solidFill>
                <a:srgbClr val="D91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9" name="Freeform 61"/>
              <p:cNvSpPr>
                <a:spLocks/>
              </p:cNvSpPr>
              <p:nvPr/>
            </p:nvSpPr>
            <p:spPr bwMode="auto">
              <a:xfrm>
                <a:off x="4481513" y="2157413"/>
                <a:ext cx="938213" cy="106363"/>
              </a:xfrm>
              <a:custGeom>
                <a:avLst/>
                <a:gdLst>
                  <a:gd name="T0" fmla="*/ 544 w 591"/>
                  <a:gd name="T1" fmla="*/ 67 h 67"/>
                  <a:gd name="T2" fmla="*/ 544 w 591"/>
                  <a:gd name="T3" fmla="*/ 67 h 67"/>
                  <a:gd name="T4" fmla="*/ 591 w 591"/>
                  <a:gd name="T5" fmla="*/ 0 h 67"/>
                  <a:gd name="T6" fmla="*/ 0 w 591"/>
                  <a:gd name="T7" fmla="*/ 5 h 67"/>
                  <a:gd name="T8" fmla="*/ 47 w 591"/>
                  <a:gd name="T9" fmla="*/ 63 h 67"/>
                  <a:gd name="T10" fmla="*/ 544 w 591"/>
                  <a:gd name="T11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1" h="67">
                    <a:moveTo>
                      <a:pt x="544" y="67"/>
                    </a:moveTo>
                    <a:lnTo>
                      <a:pt x="544" y="67"/>
                    </a:lnTo>
                    <a:lnTo>
                      <a:pt x="591" y="0"/>
                    </a:lnTo>
                    <a:lnTo>
                      <a:pt x="0" y="5"/>
                    </a:lnTo>
                    <a:lnTo>
                      <a:pt x="47" y="63"/>
                    </a:lnTo>
                    <a:lnTo>
                      <a:pt x="544" y="67"/>
                    </a:lnTo>
                    <a:close/>
                  </a:path>
                </a:pathLst>
              </a:custGeom>
              <a:solidFill>
                <a:srgbClr val="D91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0" name="Freeform 62"/>
              <p:cNvSpPr>
                <a:spLocks/>
              </p:cNvSpPr>
              <p:nvPr/>
            </p:nvSpPr>
            <p:spPr bwMode="auto">
              <a:xfrm>
                <a:off x="4489450" y="1939925"/>
                <a:ext cx="936625" cy="115888"/>
              </a:xfrm>
              <a:custGeom>
                <a:avLst/>
                <a:gdLst>
                  <a:gd name="T0" fmla="*/ 590 w 590"/>
                  <a:gd name="T1" fmla="*/ 0 h 73"/>
                  <a:gd name="T2" fmla="*/ 0 w 590"/>
                  <a:gd name="T3" fmla="*/ 2 h 73"/>
                  <a:gd name="T4" fmla="*/ 42 w 590"/>
                  <a:gd name="T5" fmla="*/ 73 h 73"/>
                  <a:gd name="T6" fmla="*/ 543 w 590"/>
                  <a:gd name="T7" fmla="*/ 68 h 73"/>
                  <a:gd name="T8" fmla="*/ 590 w 590"/>
                  <a:gd name="T9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0" h="73">
                    <a:moveTo>
                      <a:pt x="590" y="0"/>
                    </a:moveTo>
                    <a:lnTo>
                      <a:pt x="0" y="2"/>
                    </a:lnTo>
                    <a:lnTo>
                      <a:pt x="42" y="73"/>
                    </a:lnTo>
                    <a:lnTo>
                      <a:pt x="543" y="68"/>
                    </a:lnTo>
                    <a:lnTo>
                      <a:pt x="590" y="0"/>
                    </a:lnTo>
                    <a:close/>
                  </a:path>
                </a:pathLst>
              </a:custGeom>
              <a:solidFill>
                <a:srgbClr val="D91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1" name="Freeform 63"/>
              <p:cNvSpPr>
                <a:spLocks/>
              </p:cNvSpPr>
              <p:nvPr/>
            </p:nvSpPr>
            <p:spPr bwMode="auto">
              <a:xfrm>
                <a:off x="4484688" y="1725612"/>
                <a:ext cx="941388" cy="122238"/>
              </a:xfrm>
              <a:custGeom>
                <a:avLst/>
                <a:gdLst>
                  <a:gd name="T0" fmla="*/ 593 w 593"/>
                  <a:gd name="T1" fmla="*/ 0 h 77"/>
                  <a:gd name="T2" fmla="*/ 0 w 593"/>
                  <a:gd name="T3" fmla="*/ 8 h 77"/>
                  <a:gd name="T4" fmla="*/ 45 w 593"/>
                  <a:gd name="T5" fmla="*/ 77 h 77"/>
                  <a:gd name="T6" fmla="*/ 43 w 593"/>
                  <a:gd name="T7" fmla="*/ 77 h 77"/>
                  <a:gd name="T8" fmla="*/ 550 w 593"/>
                  <a:gd name="T9" fmla="*/ 75 h 77"/>
                  <a:gd name="T10" fmla="*/ 593 w 593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3" h="77">
                    <a:moveTo>
                      <a:pt x="593" y="0"/>
                    </a:moveTo>
                    <a:lnTo>
                      <a:pt x="0" y="8"/>
                    </a:lnTo>
                    <a:lnTo>
                      <a:pt x="45" y="77"/>
                    </a:lnTo>
                    <a:lnTo>
                      <a:pt x="43" y="77"/>
                    </a:lnTo>
                    <a:lnTo>
                      <a:pt x="550" y="75"/>
                    </a:lnTo>
                    <a:lnTo>
                      <a:pt x="593" y="0"/>
                    </a:lnTo>
                    <a:close/>
                  </a:path>
                </a:pathLst>
              </a:custGeom>
              <a:solidFill>
                <a:srgbClr val="D91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2" name="Freeform 64"/>
              <p:cNvSpPr>
                <a:spLocks/>
              </p:cNvSpPr>
              <p:nvPr/>
            </p:nvSpPr>
            <p:spPr bwMode="auto">
              <a:xfrm>
                <a:off x="4484688" y="1506537"/>
                <a:ext cx="944563" cy="109538"/>
              </a:xfrm>
              <a:custGeom>
                <a:avLst/>
                <a:gdLst>
                  <a:gd name="T0" fmla="*/ 45 w 595"/>
                  <a:gd name="T1" fmla="*/ 69 h 69"/>
                  <a:gd name="T2" fmla="*/ 544 w 595"/>
                  <a:gd name="T3" fmla="*/ 69 h 69"/>
                  <a:gd name="T4" fmla="*/ 595 w 595"/>
                  <a:gd name="T5" fmla="*/ 0 h 69"/>
                  <a:gd name="T6" fmla="*/ 0 w 595"/>
                  <a:gd name="T7" fmla="*/ 2 h 69"/>
                  <a:gd name="T8" fmla="*/ 45 w 595"/>
                  <a:gd name="T9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5" h="69">
                    <a:moveTo>
                      <a:pt x="45" y="69"/>
                    </a:moveTo>
                    <a:lnTo>
                      <a:pt x="544" y="69"/>
                    </a:lnTo>
                    <a:lnTo>
                      <a:pt x="595" y="0"/>
                    </a:lnTo>
                    <a:lnTo>
                      <a:pt x="0" y="2"/>
                    </a:lnTo>
                    <a:lnTo>
                      <a:pt x="45" y="69"/>
                    </a:lnTo>
                    <a:close/>
                  </a:path>
                </a:pathLst>
              </a:custGeom>
              <a:solidFill>
                <a:srgbClr val="D91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3" name="Freeform 65"/>
              <p:cNvSpPr>
                <a:spLocks noEditPoints="1"/>
              </p:cNvSpPr>
              <p:nvPr/>
            </p:nvSpPr>
            <p:spPr bwMode="auto">
              <a:xfrm>
                <a:off x="4843463" y="3176588"/>
                <a:ext cx="234950" cy="234950"/>
              </a:xfrm>
              <a:custGeom>
                <a:avLst/>
                <a:gdLst>
                  <a:gd name="T0" fmla="*/ 39 w 79"/>
                  <a:gd name="T1" fmla="*/ 0 h 79"/>
                  <a:gd name="T2" fmla="*/ 0 w 79"/>
                  <a:gd name="T3" fmla="*/ 40 h 79"/>
                  <a:gd name="T4" fmla="*/ 39 w 79"/>
                  <a:gd name="T5" fmla="*/ 79 h 79"/>
                  <a:gd name="T6" fmla="*/ 79 w 79"/>
                  <a:gd name="T7" fmla="*/ 40 h 79"/>
                  <a:gd name="T8" fmla="*/ 39 w 79"/>
                  <a:gd name="T9" fmla="*/ 0 h 79"/>
                  <a:gd name="T10" fmla="*/ 54 w 79"/>
                  <a:gd name="T11" fmla="*/ 54 h 79"/>
                  <a:gd name="T12" fmla="*/ 24 w 79"/>
                  <a:gd name="T13" fmla="*/ 54 h 79"/>
                  <a:gd name="T14" fmla="*/ 24 w 79"/>
                  <a:gd name="T15" fmla="*/ 24 h 79"/>
                  <a:gd name="T16" fmla="*/ 54 w 79"/>
                  <a:gd name="T17" fmla="*/ 24 h 79"/>
                  <a:gd name="T18" fmla="*/ 54 w 79"/>
                  <a:gd name="T19" fmla="*/ 54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9" h="79">
                    <a:moveTo>
                      <a:pt x="39" y="0"/>
                    </a:moveTo>
                    <a:cubicBezTo>
                      <a:pt x="17" y="0"/>
                      <a:pt x="0" y="18"/>
                      <a:pt x="0" y="40"/>
                    </a:cubicBezTo>
                    <a:cubicBezTo>
                      <a:pt x="0" y="61"/>
                      <a:pt x="17" y="79"/>
                      <a:pt x="39" y="79"/>
                    </a:cubicBezTo>
                    <a:cubicBezTo>
                      <a:pt x="61" y="79"/>
                      <a:pt x="79" y="61"/>
                      <a:pt x="79" y="40"/>
                    </a:cubicBezTo>
                    <a:cubicBezTo>
                      <a:pt x="79" y="18"/>
                      <a:pt x="61" y="0"/>
                      <a:pt x="39" y="0"/>
                    </a:cubicBezTo>
                    <a:close/>
                    <a:moveTo>
                      <a:pt x="54" y="54"/>
                    </a:moveTo>
                    <a:cubicBezTo>
                      <a:pt x="24" y="54"/>
                      <a:pt x="24" y="54"/>
                      <a:pt x="24" y="54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54" y="24"/>
                      <a:pt x="54" y="24"/>
                      <a:pt x="54" y="24"/>
                    </a:cubicBezTo>
                    <a:lnTo>
                      <a:pt x="54" y="54"/>
                    </a:lnTo>
                    <a:close/>
                  </a:path>
                </a:pathLst>
              </a:custGeom>
              <a:solidFill>
                <a:srgbClr val="CE9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4" name="Freeform 66"/>
              <p:cNvSpPr>
                <a:spLocks noEditPoints="1"/>
              </p:cNvSpPr>
              <p:nvPr/>
            </p:nvSpPr>
            <p:spPr bwMode="auto">
              <a:xfrm>
                <a:off x="4856163" y="3187700"/>
                <a:ext cx="207963" cy="211138"/>
              </a:xfrm>
              <a:custGeom>
                <a:avLst/>
                <a:gdLst>
                  <a:gd name="T0" fmla="*/ 35 w 70"/>
                  <a:gd name="T1" fmla="*/ 0 h 71"/>
                  <a:gd name="T2" fmla="*/ 0 w 70"/>
                  <a:gd name="T3" fmla="*/ 36 h 71"/>
                  <a:gd name="T4" fmla="*/ 35 w 70"/>
                  <a:gd name="T5" fmla="*/ 71 h 71"/>
                  <a:gd name="T6" fmla="*/ 70 w 70"/>
                  <a:gd name="T7" fmla="*/ 36 h 71"/>
                  <a:gd name="T8" fmla="*/ 35 w 70"/>
                  <a:gd name="T9" fmla="*/ 0 h 71"/>
                  <a:gd name="T10" fmla="*/ 48 w 70"/>
                  <a:gd name="T11" fmla="*/ 48 h 71"/>
                  <a:gd name="T12" fmla="*/ 21 w 70"/>
                  <a:gd name="T13" fmla="*/ 48 h 71"/>
                  <a:gd name="T14" fmla="*/ 21 w 70"/>
                  <a:gd name="T15" fmla="*/ 22 h 71"/>
                  <a:gd name="T16" fmla="*/ 48 w 70"/>
                  <a:gd name="T17" fmla="*/ 22 h 71"/>
                  <a:gd name="T18" fmla="*/ 48 w 70"/>
                  <a:gd name="T19" fmla="*/ 48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0" h="71">
                    <a:moveTo>
                      <a:pt x="35" y="0"/>
                    </a:moveTo>
                    <a:cubicBezTo>
                      <a:pt x="16" y="0"/>
                      <a:pt x="0" y="16"/>
                      <a:pt x="0" y="36"/>
                    </a:cubicBezTo>
                    <a:cubicBezTo>
                      <a:pt x="0" y="55"/>
                      <a:pt x="16" y="71"/>
                      <a:pt x="35" y="71"/>
                    </a:cubicBezTo>
                    <a:cubicBezTo>
                      <a:pt x="55" y="71"/>
                      <a:pt x="70" y="55"/>
                      <a:pt x="70" y="36"/>
                    </a:cubicBezTo>
                    <a:cubicBezTo>
                      <a:pt x="70" y="16"/>
                      <a:pt x="55" y="0"/>
                      <a:pt x="35" y="0"/>
                    </a:cubicBezTo>
                    <a:close/>
                    <a:moveTo>
                      <a:pt x="48" y="48"/>
                    </a:moveTo>
                    <a:cubicBezTo>
                      <a:pt x="21" y="48"/>
                      <a:pt x="21" y="48"/>
                      <a:pt x="21" y="48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48" y="22"/>
                      <a:pt x="48" y="22"/>
                      <a:pt x="48" y="22"/>
                    </a:cubicBezTo>
                    <a:lnTo>
                      <a:pt x="48" y="48"/>
                    </a:lnTo>
                    <a:close/>
                  </a:path>
                </a:pathLst>
              </a:custGeom>
              <a:solidFill>
                <a:srgbClr val="C015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1" name="Freeform 67"/>
              <p:cNvSpPr>
                <a:spLocks/>
              </p:cNvSpPr>
              <p:nvPr/>
            </p:nvSpPr>
            <p:spPr bwMode="auto">
              <a:xfrm>
                <a:off x="4873625" y="3633788"/>
                <a:ext cx="41275" cy="231775"/>
              </a:xfrm>
              <a:custGeom>
                <a:avLst/>
                <a:gdLst>
                  <a:gd name="T0" fmla="*/ 7 w 14"/>
                  <a:gd name="T1" fmla="*/ 78 h 78"/>
                  <a:gd name="T2" fmla="*/ 7 w 14"/>
                  <a:gd name="T3" fmla="*/ 78 h 78"/>
                  <a:gd name="T4" fmla="*/ 0 w 14"/>
                  <a:gd name="T5" fmla="*/ 71 h 78"/>
                  <a:gd name="T6" fmla="*/ 0 w 14"/>
                  <a:gd name="T7" fmla="*/ 7 h 78"/>
                  <a:gd name="T8" fmla="*/ 7 w 14"/>
                  <a:gd name="T9" fmla="*/ 0 h 78"/>
                  <a:gd name="T10" fmla="*/ 7 w 14"/>
                  <a:gd name="T11" fmla="*/ 0 h 78"/>
                  <a:gd name="T12" fmla="*/ 14 w 14"/>
                  <a:gd name="T13" fmla="*/ 7 h 78"/>
                  <a:gd name="T14" fmla="*/ 14 w 14"/>
                  <a:gd name="T15" fmla="*/ 71 h 78"/>
                  <a:gd name="T16" fmla="*/ 7 w 14"/>
                  <a:gd name="T17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78">
                    <a:moveTo>
                      <a:pt x="7" y="78"/>
                    </a:moveTo>
                    <a:cubicBezTo>
                      <a:pt x="7" y="78"/>
                      <a:pt x="7" y="78"/>
                      <a:pt x="7" y="78"/>
                    </a:cubicBezTo>
                    <a:cubicBezTo>
                      <a:pt x="3" y="78"/>
                      <a:pt x="0" y="75"/>
                      <a:pt x="0" y="71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1" y="0"/>
                      <a:pt x="14" y="3"/>
                      <a:pt x="14" y="7"/>
                    </a:cubicBezTo>
                    <a:cubicBezTo>
                      <a:pt x="14" y="71"/>
                      <a:pt x="14" y="71"/>
                      <a:pt x="14" y="71"/>
                    </a:cubicBezTo>
                    <a:cubicBezTo>
                      <a:pt x="14" y="75"/>
                      <a:pt x="11" y="78"/>
                      <a:pt x="7" y="78"/>
                    </a:cubicBezTo>
                    <a:close/>
                  </a:path>
                </a:pathLst>
              </a:custGeom>
              <a:solidFill>
                <a:srgbClr val="CE9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2" name="Freeform 68"/>
              <p:cNvSpPr>
                <a:spLocks/>
              </p:cNvSpPr>
              <p:nvPr/>
            </p:nvSpPr>
            <p:spPr bwMode="auto">
              <a:xfrm>
                <a:off x="4941888" y="3633788"/>
                <a:ext cx="41275" cy="231775"/>
              </a:xfrm>
              <a:custGeom>
                <a:avLst/>
                <a:gdLst>
                  <a:gd name="T0" fmla="*/ 7 w 14"/>
                  <a:gd name="T1" fmla="*/ 78 h 78"/>
                  <a:gd name="T2" fmla="*/ 7 w 14"/>
                  <a:gd name="T3" fmla="*/ 78 h 78"/>
                  <a:gd name="T4" fmla="*/ 0 w 14"/>
                  <a:gd name="T5" fmla="*/ 71 h 78"/>
                  <a:gd name="T6" fmla="*/ 0 w 14"/>
                  <a:gd name="T7" fmla="*/ 7 h 78"/>
                  <a:gd name="T8" fmla="*/ 7 w 14"/>
                  <a:gd name="T9" fmla="*/ 0 h 78"/>
                  <a:gd name="T10" fmla="*/ 7 w 14"/>
                  <a:gd name="T11" fmla="*/ 0 h 78"/>
                  <a:gd name="T12" fmla="*/ 14 w 14"/>
                  <a:gd name="T13" fmla="*/ 7 h 78"/>
                  <a:gd name="T14" fmla="*/ 14 w 14"/>
                  <a:gd name="T15" fmla="*/ 71 h 78"/>
                  <a:gd name="T16" fmla="*/ 7 w 14"/>
                  <a:gd name="T17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78">
                    <a:moveTo>
                      <a:pt x="7" y="78"/>
                    </a:moveTo>
                    <a:cubicBezTo>
                      <a:pt x="7" y="78"/>
                      <a:pt x="7" y="78"/>
                      <a:pt x="7" y="78"/>
                    </a:cubicBezTo>
                    <a:cubicBezTo>
                      <a:pt x="3" y="78"/>
                      <a:pt x="0" y="75"/>
                      <a:pt x="0" y="71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1" y="0"/>
                      <a:pt x="14" y="3"/>
                      <a:pt x="14" y="7"/>
                    </a:cubicBezTo>
                    <a:cubicBezTo>
                      <a:pt x="14" y="71"/>
                      <a:pt x="14" y="71"/>
                      <a:pt x="14" y="71"/>
                    </a:cubicBezTo>
                    <a:cubicBezTo>
                      <a:pt x="14" y="75"/>
                      <a:pt x="11" y="78"/>
                      <a:pt x="7" y="78"/>
                    </a:cubicBezTo>
                    <a:close/>
                  </a:path>
                </a:pathLst>
              </a:custGeom>
              <a:solidFill>
                <a:srgbClr val="CE9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" name="Freeform 69"/>
              <p:cNvSpPr>
                <a:spLocks/>
              </p:cNvSpPr>
              <p:nvPr/>
            </p:nvSpPr>
            <p:spPr bwMode="auto">
              <a:xfrm>
                <a:off x="5010150" y="3633788"/>
                <a:ext cx="41275" cy="231775"/>
              </a:xfrm>
              <a:custGeom>
                <a:avLst/>
                <a:gdLst>
                  <a:gd name="T0" fmla="*/ 7 w 14"/>
                  <a:gd name="T1" fmla="*/ 78 h 78"/>
                  <a:gd name="T2" fmla="*/ 7 w 14"/>
                  <a:gd name="T3" fmla="*/ 78 h 78"/>
                  <a:gd name="T4" fmla="*/ 0 w 14"/>
                  <a:gd name="T5" fmla="*/ 71 h 78"/>
                  <a:gd name="T6" fmla="*/ 0 w 14"/>
                  <a:gd name="T7" fmla="*/ 7 h 78"/>
                  <a:gd name="T8" fmla="*/ 7 w 14"/>
                  <a:gd name="T9" fmla="*/ 0 h 78"/>
                  <a:gd name="T10" fmla="*/ 7 w 14"/>
                  <a:gd name="T11" fmla="*/ 0 h 78"/>
                  <a:gd name="T12" fmla="*/ 14 w 14"/>
                  <a:gd name="T13" fmla="*/ 7 h 78"/>
                  <a:gd name="T14" fmla="*/ 14 w 14"/>
                  <a:gd name="T15" fmla="*/ 71 h 78"/>
                  <a:gd name="T16" fmla="*/ 7 w 14"/>
                  <a:gd name="T17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78">
                    <a:moveTo>
                      <a:pt x="7" y="78"/>
                    </a:moveTo>
                    <a:cubicBezTo>
                      <a:pt x="7" y="78"/>
                      <a:pt x="7" y="78"/>
                      <a:pt x="7" y="78"/>
                    </a:cubicBezTo>
                    <a:cubicBezTo>
                      <a:pt x="3" y="78"/>
                      <a:pt x="0" y="75"/>
                      <a:pt x="0" y="71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1" y="0"/>
                      <a:pt x="14" y="3"/>
                      <a:pt x="14" y="7"/>
                    </a:cubicBezTo>
                    <a:cubicBezTo>
                      <a:pt x="14" y="71"/>
                      <a:pt x="14" y="71"/>
                      <a:pt x="14" y="71"/>
                    </a:cubicBezTo>
                    <a:cubicBezTo>
                      <a:pt x="14" y="75"/>
                      <a:pt x="11" y="78"/>
                      <a:pt x="7" y="78"/>
                    </a:cubicBezTo>
                    <a:close/>
                  </a:path>
                </a:pathLst>
              </a:custGeom>
              <a:solidFill>
                <a:srgbClr val="CE9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" name="Freeform 70"/>
              <p:cNvSpPr>
                <a:spLocks/>
              </p:cNvSpPr>
              <p:nvPr/>
            </p:nvSpPr>
            <p:spPr bwMode="auto">
              <a:xfrm>
                <a:off x="4849813" y="3529013"/>
                <a:ext cx="222250" cy="139700"/>
              </a:xfrm>
              <a:custGeom>
                <a:avLst/>
                <a:gdLst>
                  <a:gd name="T0" fmla="*/ 73 w 75"/>
                  <a:gd name="T1" fmla="*/ 47 h 47"/>
                  <a:gd name="T2" fmla="*/ 75 w 75"/>
                  <a:gd name="T3" fmla="*/ 36 h 47"/>
                  <a:gd name="T4" fmla="*/ 38 w 75"/>
                  <a:gd name="T5" fmla="*/ 0 h 47"/>
                  <a:gd name="T6" fmla="*/ 0 w 75"/>
                  <a:gd name="T7" fmla="*/ 36 h 47"/>
                  <a:gd name="T8" fmla="*/ 2 w 75"/>
                  <a:gd name="T9" fmla="*/ 47 h 47"/>
                  <a:gd name="T10" fmla="*/ 73 w 75"/>
                  <a:gd name="T11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47">
                    <a:moveTo>
                      <a:pt x="73" y="47"/>
                    </a:moveTo>
                    <a:cubicBezTo>
                      <a:pt x="75" y="44"/>
                      <a:pt x="75" y="40"/>
                      <a:pt x="75" y="36"/>
                    </a:cubicBezTo>
                    <a:cubicBezTo>
                      <a:pt x="75" y="16"/>
                      <a:pt x="59" y="0"/>
                      <a:pt x="38" y="0"/>
                    </a:cubicBezTo>
                    <a:cubicBezTo>
                      <a:pt x="17" y="0"/>
                      <a:pt x="0" y="16"/>
                      <a:pt x="0" y="36"/>
                    </a:cubicBezTo>
                    <a:cubicBezTo>
                      <a:pt x="0" y="40"/>
                      <a:pt x="1" y="44"/>
                      <a:pt x="2" y="47"/>
                    </a:cubicBezTo>
                    <a:lnTo>
                      <a:pt x="73" y="47"/>
                    </a:lnTo>
                    <a:close/>
                  </a:path>
                </a:pathLst>
              </a:custGeom>
              <a:solidFill>
                <a:srgbClr val="6D36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5" name="Freeform 71"/>
              <p:cNvSpPr>
                <a:spLocks/>
              </p:cNvSpPr>
              <p:nvPr/>
            </p:nvSpPr>
            <p:spPr bwMode="auto">
              <a:xfrm>
                <a:off x="4849813" y="3579813"/>
                <a:ext cx="222250" cy="88900"/>
              </a:xfrm>
              <a:custGeom>
                <a:avLst/>
                <a:gdLst>
                  <a:gd name="T0" fmla="*/ 0 w 75"/>
                  <a:gd name="T1" fmla="*/ 19 h 30"/>
                  <a:gd name="T2" fmla="*/ 2 w 75"/>
                  <a:gd name="T3" fmla="*/ 30 h 30"/>
                  <a:gd name="T4" fmla="*/ 73 w 75"/>
                  <a:gd name="T5" fmla="*/ 30 h 30"/>
                  <a:gd name="T6" fmla="*/ 75 w 75"/>
                  <a:gd name="T7" fmla="*/ 19 h 30"/>
                  <a:gd name="T8" fmla="*/ 69 w 75"/>
                  <a:gd name="T9" fmla="*/ 0 h 30"/>
                  <a:gd name="T10" fmla="*/ 6 w 75"/>
                  <a:gd name="T11" fmla="*/ 0 h 30"/>
                  <a:gd name="T12" fmla="*/ 0 w 75"/>
                  <a:gd name="T13" fmla="*/ 19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" h="30">
                    <a:moveTo>
                      <a:pt x="0" y="19"/>
                    </a:moveTo>
                    <a:cubicBezTo>
                      <a:pt x="0" y="23"/>
                      <a:pt x="1" y="27"/>
                      <a:pt x="2" y="30"/>
                    </a:cubicBezTo>
                    <a:cubicBezTo>
                      <a:pt x="73" y="30"/>
                      <a:pt x="73" y="30"/>
                      <a:pt x="73" y="30"/>
                    </a:cubicBezTo>
                    <a:cubicBezTo>
                      <a:pt x="75" y="27"/>
                      <a:pt x="75" y="23"/>
                      <a:pt x="75" y="19"/>
                    </a:cubicBezTo>
                    <a:cubicBezTo>
                      <a:pt x="75" y="12"/>
                      <a:pt x="73" y="5"/>
                      <a:pt x="69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5"/>
                      <a:pt x="0" y="12"/>
                      <a:pt x="0" y="19"/>
                    </a:cubicBezTo>
                    <a:close/>
                  </a:path>
                </a:pathLst>
              </a:custGeom>
              <a:solidFill>
                <a:srgbClr val="FD52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46" name="组合 145"/>
            <p:cNvGrpSpPr/>
            <p:nvPr/>
          </p:nvGrpSpPr>
          <p:grpSpPr>
            <a:xfrm>
              <a:off x="9775307" y="199160"/>
              <a:ext cx="932558" cy="2260818"/>
              <a:chOff x="3014663" y="-23813"/>
              <a:chExt cx="1279525" cy="3101976"/>
            </a:xfrm>
          </p:grpSpPr>
          <p:sp>
            <p:nvSpPr>
              <p:cNvPr id="147" name="Rectangle 88"/>
              <p:cNvSpPr>
                <a:spLocks noChangeArrowheads="1"/>
              </p:cNvSpPr>
              <p:nvPr/>
            </p:nvSpPr>
            <p:spPr bwMode="auto">
              <a:xfrm>
                <a:off x="3575050" y="654050"/>
                <a:ext cx="146050" cy="44450"/>
              </a:xfrm>
              <a:prstGeom prst="rect">
                <a:avLst/>
              </a:prstGeom>
              <a:solidFill>
                <a:srgbClr val="CE9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8" name="Freeform 89"/>
              <p:cNvSpPr>
                <a:spLocks/>
              </p:cNvSpPr>
              <p:nvPr/>
            </p:nvSpPr>
            <p:spPr bwMode="auto">
              <a:xfrm>
                <a:off x="3557588" y="2751138"/>
                <a:ext cx="177800" cy="327025"/>
              </a:xfrm>
              <a:custGeom>
                <a:avLst/>
                <a:gdLst>
                  <a:gd name="T0" fmla="*/ 43 w 60"/>
                  <a:gd name="T1" fmla="*/ 110 h 110"/>
                  <a:gd name="T2" fmla="*/ 43 w 60"/>
                  <a:gd name="T3" fmla="*/ 61 h 110"/>
                  <a:gd name="T4" fmla="*/ 48 w 60"/>
                  <a:gd name="T5" fmla="*/ 55 h 110"/>
                  <a:gd name="T6" fmla="*/ 49 w 60"/>
                  <a:gd name="T7" fmla="*/ 55 h 110"/>
                  <a:gd name="T8" fmla="*/ 54 w 60"/>
                  <a:gd name="T9" fmla="*/ 61 h 110"/>
                  <a:gd name="T10" fmla="*/ 54 w 60"/>
                  <a:gd name="T11" fmla="*/ 110 h 110"/>
                  <a:gd name="T12" fmla="*/ 60 w 60"/>
                  <a:gd name="T13" fmla="*/ 110 h 110"/>
                  <a:gd name="T14" fmla="*/ 58 w 60"/>
                  <a:gd name="T15" fmla="*/ 31 h 110"/>
                  <a:gd name="T16" fmla="*/ 30 w 60"/>
                  <a:gd name="T17" fmla="*/ 0 h 110"/>
                  <a:gd name="T18" fmla="*/ 2 w 60"/>
                  <a:gd name="T19" fmla="*/ 33 h 110"/>
                  <a:gd name="T20" fmla="*/ 0 w 60"/>
                  <a:gd name="T21" fmla="*/ 109 h 110"/>
                  <a:gd name="T22" fmla="*/ 7 w 60"/>
                  <a:gd name="T23" fmla="*/ 109 h 110"/>
                  <a:gd name="T24" fmla="*/ 7 w 60"/>
                  <a:gd name="T25" fmla="*/ 61 h 110"/>
                  <a:gd name="T26" fmla="*/ 12 w 60"/>
                  <a:gd name="T27" fmla="*/ 55 h 110"/>
                  <a:gd name="T28" fmla="*/ 13 w 60"/>
                  <a:gd name="T29" fmla="*/ 55 h 110"/>
                  <a:gd name="T30" fmla="*/ 18 w 60"/>
                  <a:gd name="T31" fmla="*/ 61 h 110"/>
                  <a:gd name="T32" fmla="*/ 18 w 60"/>
                  <a:gd name="T33" fmla="*/ 109 h 110"/>
                  <a:gd name="T34" fmla="*/ 25 w 60"/>
                  <a:gd name="T35" fmla="*/ 109 h 110"/>
                  <a:gd name="T36" fmla="*/ 25 w 60"/>
                  <a:gd name="T37" fmla="*/ 61 h 110"/>
                  <a:gd name="T38" fmla="*/ 30 w 60"/>
                  <a:gd name="T39" fmla="*/ 55 h 110"/>
                  <a:gd name="T40" fmla="*/ 31 w 60"/>
                  <a:gd name="T41" fmla="*/ 55 h 110"/>
                  <a:gd name="T42" fmla="*/ 36 w 60"/>
                  <a:gd name="T43" fmla="*/ 61 h 110"/>
                  <a:gd name="T44" fmla="*/ 36 w 60"/>
                  <a:gd name="T45" fmla="*/ 110 h 110"/>
                  <a:gd name="T46" fmla="*/ 43 w 60"/>
                  <a:gd name="T47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0" h="110">
                    <a:moveTo>
                      <a:pt x="43" y="110"/>
                    </a:moveTo>
                    <a:cubicBezTo>
                      <a:pt x="43" y="61"/>
                      <a:pt x="43" y="61"/>
                      <a:pt x="43" y="61"/>
                    </a:cubicBezTo>
                    <a:cubicBezTo>
                      <a:pt x="43" y="58"/>
                      <a:pt x="45" y="55"/>
                      <a:pt x="48" y="55"/>
                    </a:cubicBezTo>
                    <a:cubicBezTo>
                      <a:pt x="49" y="55"/>
                      <a:pt x="49" y="55"/>
                      <a:pt x="49" y="55"/>
                    </a:cubicBezTo>
                    <a:cubicBezTo>
                      <a:pt x="51" y="55"/>
                      <a:pt x="54" y="58"/>
                      <a:pt x="54" y="61"/>
                    </a:cubicBezTo>
                    <a:cubicBezTo>
                      <a:pt x="54" y="110"/>
                      <a:pt x="54" y="110"/>
                      <a:pt x="54" y="110"/>
                    </a:cubicBezTo>
                    <a:cubicBezTo>
                      <a:pt x="60" y="110"/>
                      <a:pt x="60" y="110"/>
                      <a:pt x="60" y="110"/>
                    </a:cubicBezTo>
                    <a:cubicBezTo>
                      <a:pt x="58" y="31"/>
                      <a:pt x="58" y="31"/>
                      <a:pt x="58" y="31"/>
                    </a:cubicBezTo>
                    <a:cubicBezTo>
                      <a:pt x="58" y="31"/>
                      <a:pt x="56" y="0"/>
                      <a:pt x="30" y="0"/>
                    </a:cubicBezTo>
                    <a:cubicBezTo>
                      <a:pt x="5" y="0"/>
                      <a:pt x="2" y="33"/>
                      <a:pt x="2" y="33"/>
                    </a:cubicBezTo>
                    <a:cubicBezTo>
                      <a:pt x="0" y="109"/>
                      <a:pt x="0" y="109"/>
                      <a:pt x="0" y="109"/>
                    </a:cubicBezTo>
                    <a:cubicBezTo>
                      <a:pt x="7" y="109"/>
                      <a:pt x="7" y="109"/>
                      <a:pt x="7" y="109"/>
                    </a:cubicBezTo>
                    <a:cubicBezTo>
                      <a:pt x="7" y="61"/>
                      <a:pt x="7" y="61"/>
                      <a:pt x="7" y="61"/>
                    </a:cubicBezTo>
                    <a:cubicBezTo>
                      <a:pt x="7" y="58"/>
                      <a:pt x="9" y="55"/>
                      <a:pt x="12" y="55"/>
                    </a:cubicBezTo>
                    <a:cubicBezTo>
                      <a:pt x="13" y="55"/>
                      <a:pt x="13" y="55"/>
                      <a:pt x="13" y="55"/>
                    </a:cubicBezTo>
                    <a:cubicBezTo>
                      <a:pt x="15" y="55"/>
                      <a:pt x="18" y="58"/>
                      <a:pt x="18" y="61"/>
                    </a:cubicBezTo>
                    <a:cubicBezTo>
                      <a:pt x="18" y="109"/>
                      <a:pt x="18" y="109"/>
                      <a:pt x="18" y="109"/>
                    </a:cubicBezTo>
                    <a:cubicBezTo>
                      <a:pt x="25" y="109"/>
                      <a:pt x="25" y="109"/>
                      <a:pt x="25" y="109"/>
                    </a:cubicBezTo>
                    <a:cubicBezTo>
                      <a:pt x="25" y="61"/>
                      <a:pt x="25" y="61"/>
                      <a:pt x="25" y="61"/>
                    </a:cubicBezTo>
                    <a:cubicBezTo>
                      <a:pt x="25" y="58"/>
                      <a:pt x="27" y="55"/>
                      <a:pt x="30" y="55"/>
                    </a:cubicBezTo>
                    <a:cubicBezTo>
                      <a:pt x="31" y="55"/>
                      <a:pt x="31" y="55"/>
                      <a:pt x="31" y="55"/>
                    </a:cubicBezTo>
                    <a:cubicBezTo>
                      <a:pt x="33" y="55"/>
                      <a:pt x="36" y="58"/>
                      <a:pt x="36" y="61"/>
                    </a:cubicBezTo>
                    <a:cubicBezTo>
                      <a:pt x="36" y="110"/>
                      <a:pt x="36" y="110"/>
                      <a:pt x="36" y="110"/>
                    </a:cubicBezTo>
                    <a:lnTo>
                      <a:pt x="43" y="110"/>
                    </a:lnTo>
                    <a:close/>
                  </a:path>
                </a:pathLst>
              </a:custGeom>
              <a:solidFill>
                <a:srgbClr val="6D36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9" name="Rectangle 90"/>
              <p:cNvSpPr>
                <a:spLocks noChangeArrowheads="1"/>
              </p:cNvSpPr>
              <p:nvPr/>
            </p:nvSpPr>
            <p:spPr bwMode="auto">
              <a:xfrm>
                <a:off x="3632200" y="-23813"/>
                <a:ext cx="34925" cy="2787651"/>
              </a:xfrm>
              <a:prstGeom prst="rect">
                <a:avLst/>
              </a:prstGeom>
              <a:gradFill>
                <a:gsLst>
                  <a:gs pos="50400">
                    <a:srgbClr val="FECA61"/>
                  </a:gs>
                  <a:gs pos="0">
                    <a:srgbClr val="FECA61"/>
                  </a:gs>
                  <a:gs pos="100000">
                    <a:srgbClr val="F9E58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0" name="Freeform 91"/>
              <p:cNvSpPr>
                <a:spLocks/>
              </p:cNvSpPr>
              <p:nvPr/>
            </p:nvSpPr>
            <p:spPr bwMode="auto">
              <a:xfrm>
                <a:off x="3014663" y="849312"/>
                <a:ext cx="1279525" cy="1031875"/>
              </a:xfrm>
              <a:custGeom>
                <a:avLst/>
                <a:gdLst>
                  <a:gd name="T0" fmla="*/ 319 w 431"/>
                  <a:gd name="T1" fmla="*/ 1 h 347"/>
                  <a:gd name="T2" fmla="*/ 319 w 431"/>
                  <a:gd name="T3" fmla="*/ 0 h 347"/>
                  <a:gd name="T4" fmla="*/ 113 w 431"/>
                  <a:gd name="T5" fmla="*/ 0 h 347"/>
                  <a:gd name="T6" fmla="*/ 0 w 431"/>
                  <a:gd name="T7" fmla="*/ 174 h 347"/>
                  <a:gd name="T8" fmla="*/ 137 w 431"/>
                  <a:gd name="T9" fmla="*/ 346 h 347"/>
                  <a:gd name="T10" fmla="*/ 138 w 431"/>
                  <a:gd name="T11" fmla="*/ 346 h 347"/>
                  <a:gd name="T12" fmla="*/ 292 w 431"/>
                  <a:gd name="T13" fmla="*/ 347 h 347"/>
                  <a:gd name="T14" fmla="*/ 292 w 431"/>
                  <a:gd name="T15" fmla="*/ 346 h 347"/>
                  <a:gd name="T16" fmla="*/ 294 w 431"/>
                  <a:gd name="T17" fmla="*/ 346 h 347"/>
                  <a:gd name="T18" fmla="*/ 431 w 431"/>
                  <a:gd name="T19" fmla="*/ 174 h 347"/>
                  <a:gd name="T20" fmla="*/ 319 w 431"/>
                  <a:gd name="T21" fmla="*/ 1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31" h="347">
                    <a:moveTo>
                      <a:pt x="319" y="1"/>
                    </a:moveTo>
                    <a:cubicBezTo>
                      <a:pt x="319" y="0"/>
                      <a:pt x="319" y="0"/>
                      <a:pt x="319" y="0"/>
                    </a:cubicBezTo>
                    <a:cubicBezTo>
                      <a:pt x="113" y="0"/>
                      <a:pt x="113" y="0"/>
                      <a:pt x="113" y="0"/>
                    </a:cubicBezTo>
                    <a:cubicBezTo>
                      <a:pt x="113" y="0"/>
                      <a:pt x="0" y="44"/>
                      <a:pt x="0" y="174"/>
                    </a:cubicBezTo>
                    <a:cubicBezTo>
                      <a:pt x="0" y="303"/>
                      <a:pt x="108" y="338"/>
                      <a:pt x="137" y="346"/>
                    </a:cubicBezTo>
                    <a:cubicBezTo>
                      <a:pt x="137" y="346"/>
                      <a:pt x="138" y="346"/>
                      <a:pt x="138" y="346"/>
                    </a:cubicBezTo>
                    <a:cubicBezTo>
                      <a:pt x="292" y="347"/>
                      <a:pt x="292" y="347"/>
                      <a:pt x="292" y="347"/>
                    </a:cubicBezTo>
                    <a:cubicBezTo>
                      <a:pt x="292" y="346"/>
                      <a:pt x="292" y="346"/>
                      <a:pt x="292" y="346"/>
                    </a:cubicBezTo>
                    <a:cubicBezTo>
                      <a:pt x="293" y="346"/>
                      <a:pt x="293" y="346"/>
                      <a:pt x="294" y="346"/>
                    </a:cubicBezTo>
                    <a:cubicBezTo>
                      <a:pt x="323" y="338"/>
                      <a:pt x="431" y="303"/>
                      <a:pt x="431" y="174"/>
                    </a:cubicBezTo>
                    <a:cubicBezTo>
                      <a:pt x="431" y="53"/>
                      <a:pt x="332" y="6"/>
                      <a:pt x="319" y="1"/>
                    </a:cubicBezTo>
                    <a:close/>
                  </a:path>
                </a:pathLst>
              </a:custGeom>
              <a:solidFill>
                <a:srgbClr val="FD52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1" name="Freeform 92"/>
              <p:cNvSpPr>
                <a:spLocks/>
              </p:cNvSpPr>
              <p:nvPr/>
            </p:nvSpPr>
            <p:spPr bwMode="auto">
              <a:xfrm>
                <a:off x="3179763" y="844550"/>
                <a:ext cx="295275" cy="1033463"/>
              </a:xfrm>
              <a:custGeom>
                <a:avLst/>
                <a:gdLst>
                  <a:gd name="T0" fmla="*/ 84 w 99"/>
                  <a:gd name="T1" fmla="*/ 0 h 348"/>
                  <a:gd name="T2" fmla="*/ 5 w 99"/>
                  <a:gd name="T3" fmla="*/ 182 h 348"/>
                  <a:gd name="T4" fmla="*/ 89 w 99"/>
                  <a:gd name="T5" fmla="*/ 348 h 348"/>
                  <a:gd name="T6" fmla="*/ 99 w 99"/>
                  <a:gd name="T7" fmla="*/ 348 h 348"/>
                  <a:gd name="T8" fmla="*/ 24 w 99"/>
                  <a:gd name="T9" fmla="*/ 181 h 348"/>
                  <a:gd name="T10" fmla="*/ 96 w 99"/>
                  <a:gd name="T11" fmla="*/ 3 h 348"/>
                  <a:gd name="T12" fmla="*/ 84 w 99"/>
                  <a:gd name="T13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9" h="348">
                    <a:moveTo>
                      <a:pt x="84" y="0"/>
                    </a:moveTo>
                    <a:cubicBezTo>
                      <a:pt x="84" y="0"/>
                      <a:pt x="0" y="72"/>
                      <a:pt x="5" y="182"/>
                    </a:cubicBezTo>
                    <a:cubicBezTo>
                      <a:pt x="10" y="293"/>
                      <a:pt x="89" y="348"/>
                      <a:pt x="89" y="348"/>
                    </a:cubicBezTo>
                    <a:cubicBezTo>
                      <a:pt x="99" y="348"/>
                      <a:pt x="99" y="348"/>
                      <a:pt x="99" y="348"/>
                    </a:cubicBezTo>
                    <a:cubicBezTo>
                      <a:pt x="99" y="348"/>
                      <a:pt x="24" y="282"/>
                      <a:pt x="24" y="181"/>
                    </a:cubicBezTo>
                    <a:cubicBezTo>
                      <a:pt x="24" y="80"/>
                      <a:pt x="96" y="3"/>
                      <a:pt x="96" y="3"/>
                    </a:cubicBezTo>
                    <a:lnTo>
                      <a:pt x="84" y="0"/>
                    </a:lnTo>
                    <a:close/>
                  </a:path>
                </a:pathLst>
              </a:custGeom>
              <a:solidFill>
                <a:srgbClr val="DF1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2" name="Freeform 93"/>
              <p:cNvSpPr>
                <a:spLocks/>
              </p:cNvSpPr>
              <p:nvPr/>
            </p:nvSpPr>
            <p:spPr bwMode="auto">
              <a:xfrm>
                <a:off x="3462338" y="835025"/>
                <a:ext cx="142875" cy="1049338"/>
              </a:xfrm>
              <a:custGeom>
                <a:avLst/>
                <a:gdLst>
                  <a:gd name="T0" fmla="*/ 39 w 48"/>
                  <a:gd name="T1" fmla="*/ 0 h 353"/>
                  <a:gd name="T2" fmla="*/ 3 w 48"/>
                  <a:gd name="T3" fmla="*/ 173 h 353"/>
                  <a:gd name="T4" fmla="*/ 39 w 48"/>
                  <a:gd name="T5" fmla="*/ 353 h 353"/>
                  <a:gd name="T6" fmla="*/ 47 w 48"/>
                  <a:gd name="T7" fmla="*/ 353 h 353"/>
                  <a:gd name="T8" fmla="*/ 20 w 48"/>
                  <a:gd name="T9" fmla="*/ 174 h 353"/>
                  <a:gd name="T10" fmla="*/ 48 w 48"/>
                  <a:gd name="T11" fmla="*/ 5 h 353"/>
                  <a:gd name="T12" fmla="*/ 39 w 48"/>
                  <a:gd name="T13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353">
                    <a:moveTo>
                      <a:pt x="39" y="0"/>
                    </a:moveTo>
                    <a:cubicBezTo>
                      <a:pt x="39" y="0"/>
                      <a:pt x="5" y="45"/>
                      <a:pt x="3" y="173"/>
                    </a:cubicBezTo>
                    <a:cubicBezTo>
                      <a:pt x="0" y="300"/>
                      <a:pt x="39" y="353"/>
                      <a:pt x="39" y="353"/>
                    </a:cubicBezTo>
                    <a:cubicBezTo>
                      <a:pt x="47" y="353"/>
                      <a:pt x="47" y="353"/>
                      <a:pt x="47" y="353"/>
                    </a:cubicBezTo>
                    <a:cubicBezTo>
                      <a:pt x="47" y="353"/>
                      <a:pt x="20" y="288"/>
                      <a:pt x="20" y="174"/>
                    </a:cubicBezTo>
                    <a:cubicBezTo>
                      <a:pt x="20" y="59"/>
                      <a:pt x="48" y="5"/>
                      <a:pt x="48" y="5"/>
                    </a:cubicBez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DF1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3" name="Freeform 94"/>
              <p:cNvSpPr>
                <a:spLocks/>
              </p:cNvSpPr>
              <p:nvPr/>
            </p:nvSpPr>
            <p:spPr bwMode="auto">
              <a:xfrm>
                <a:off x="3827463" y="844550"/>
                <a:ext cx="293688" cy="1033463"/>
              </a:xfrm>
              <a:custGeom>
                <a:avLst/>
                <a:gdLst>
                  <a:gd name="T0" fmla="*/ 15 w 99"/>
                  <a:gd name="T1" fmla="*/ 0 h 348"/>
                  <a:gd name="T2" fmla="*/ 94 w 99"/>
                  <a:gd name="T3" fmla="*/ 182 h 348"/>
                  <a:gd name="T4" fmla="*/ 10 w 99"/>
                  <a:gd name="T5" fmla="*/ 348 h 348"/>
                  <a:gd name="T6" fmla="*/ 0 w 99"/>
                  <a:gd name="T7" fmla="*/ 348 h 348"/>
                  <a:gd name="T8" fmla="*/ 75 w 99"/>
                  <a:gd name="T9" fmla="*/ 181 h 348"/>
                  <a:gd name="T10" fmla="*/ 3 w 99"/>
                  <a:gd name="T11" fmla="*/ 3 h 348"/>
                  <a:gd name="T12" fmla="*/ 15 w 99"/>
                  <a:gd name="T13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9" h="348">
                    <a:moveTo>
                      <a:pt x="15" y="0"/>
                    </a:moveTo>
                    <a:cubicBezTo>
                      <a:pt x="15" y="0"/>
                      <a:pt x="99" y="72"/>
                      <a:pt x="94" y="182"/>
                    </a:cubicBezTo>
                    <a:cubicBezTo>
                      <a:pt x="89" y="293"/>
                      <a:pt x="10" y="348"/>
                      <a:pt x="10" y="348"/>
                    </a:cubicBezTo>
                    <a:cubicBezTo>
                      <a:pt x="0" y="348"/>
                      <a:pt x="0" y="348"/>
                      <a:pt x="0" y="348"/>
                    </a:cubicBezTo>
                    <a:cubicBezTo>
                      <a:pt x="0" y="348"/>
                      <a:pt x="75" y="282"/>
                      <a:pt x="75" y="181"/>
                    </a:cubicBezTo>
                    <a:cubicBezTo>
                      <a:pt x="75" y="80"/>
                      <a:pt x="3" y="3"/>
                      <a:pt x="3" y="3"/>
                    </a:cubicBez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DF1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5" name="Freeform 95"/>
              <p:cNvSpPr>
                <a:spLocks/>
              </p:cNvSpPr>
              <p:nvPr/>
            </p:nvSpPr>
            <p:spPr bwMode="auto">
              <a:xfrm>
                <a:off x="3697288" y="835025"/>
                <a:ext cx="142875" cy="1049338"/>
              </a:xfrm>
              <a:custGeom>
                <a:avLst/>
                <a:gdLst>
                  <a:gd name="T0" fmla="*/ 9 w 48"/>
                  <a:gd name="T1" fmla="*/ 0 h 353"/>
                  <a:gd name="T2" fmla="*/ 45 w 48"/>
                  <a:gd name="T3" fmla="*/ 173 h 353"/>
                  <a:gd name="T4" fmla="*/ 10 w 48"/>
                  <a:gd name="T5" fmla="*/ 353 h 353"/>
                  <a:gd name="T6" fmla="*/ 1 w 48"/>
                  <a:gd name="T7" fmla="*/ 353 h 353"/>
                  <a:gd name="T8" fmla="*/ 28 w 48"/>
                  <a:gd name="T9" fmla="*/ 174 h 353"/>
                  <a:gd name="T10" fmla="*/ 0 w 48"/>
                  <a:gd name="T11" fmla="*/ 5 h 353"/>
                  <a:gd name="T12" fmla="*/ 9 w 48"/>
                  <a:gd name="T13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353">
                    <a:moveTo>
                      <a:pt x="9" y="0"/>
                    </a:moveTo>
                    <a:cubicBezTo>
                      <a:pt x="9" y="0"/>
                      <a:pt x="43" y="45"/>
                      <a:pt x="45" y="173"/>
                    </a:cubicBezTo>
                    <a:cubicBezTo>
                      <a:pt x="48" y="300"/>
                      <a:pt x="10" y="353"/>
                      <a:pt x="10" y="353"/>
                    </a:cubicBezTo>
                    <a:cubicBezTo>
                      <a:pt x="1" y="353"/>
                      <a:pt x="1" y="353"/>
                      <a:pt x="1" y="353"/>
                    </a:cubicBezTo>
                    <a:cubicBezTo>
                      <a:pt x="1" y="353"/>
                      <a:pt x="28" y="288"/>
                      <a:pt x="28" y="174"/>
                    </a:cubicBezTo>
                    <a:cubicBezTo>
                      <a:pt x="28" y="59"/>
                      <a:pt x="0" y="5"/>
                      <a:pt x="0" y="5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DF1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6" name="Rectangle 96"/>
              <p:cNvSpPr>
                <a:spLocks noChangeArrowheads="1"/>
              </p:cNvSpPr>
              <p:nvPr/>
            </p:nvSpPr>
            <p:spPr bwMode="auto">
              <a:xfrm>
                <a:off x="3332163" y="1841500"/>
                <a:ext cx="635000" cy="104775"/>
              </a:xfrm>
              <a:prstGeom prst="rect">
                <a:avLst/>
              </a:prstGeom>
              <a:solidFill>
                <a:srgbClr val="CE9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7" name="Freeform 97"/>
              <p:cNvSpPr>
                <a:spLocks/>
              </p:cNvSpPr>
              <p:nvPr/>
            </p:nvSpPr>
            <p:spPr bwMode="auto">
              <a:xfrm>
                <a:off x="3563938" y="2751138"/>
                <a:ext cx="166688" cy="101600"/>
              </a:xfrm>
              <a:custGeom>
                <a:avLst/>
                <a:gdLst>
                  <a:gd name="T0" fmla="*/ 56 w 56"/>
                  <a:gd name="T1" fmla="*/ 34 h 34"/>
                  <a:gd name="T2" fmla="*/ 56 w 56"/>
                  <a:gd name="T3" fmla="*/ 31 h 34"/>
                  <a:gd name="T4" fmla="*/ 28 w 56"/>
                  <a:gd name="T5" fmla="*/ 0 h 34"/>
                  <a:gd name="T6" fmla="*/ 0 w 56"/>
                  <a:gd name="T7" fmla="*/ 33 h 34"/>
                  <a:gd name="T8" fmla="*/ 0 w 56"/>
                  <a:gd name="T9" fmla="*/ 34 h 34"/>
                  <a:gd name="T10" fmla="*/ 56 w 56"/>
                  <a:gd name="T11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" h="34">
                    <a:moveTo>
                      <a:pt x="56" y="34"/>
                    </a:moveTo>
                    <a:cubicBezTo>
                      <a:pt x="56" y="31"/>
                      <a:pt x="56" y="31"/>
                      <a:pt x="56" y="31"/>
                    </a:cubicBezTo>
                    <a:cubicBezTo>
                      <a:pt x="56" y="31"/>
                      <a:pt x="54" y="0"/>
                      <a:pt x="28" y="0"/>
                    </a:cubicBezTo>
                    <a:cubicBezTo>
                      <a:pt x="3" y="0"/>
                      <a:pt x="0" y="33"/>
                      <a:pt x="0" y="33"/>
                    </a:cubicBezTo>
                    <a:cubicBezTo>
                      <a:pt x="0" y="34"/>
                      <a:pt x="0" y="34"/>
                      <a:pt x="0" y="34"/>
                    </a:cubicBezTo>
                    <a:lnTo>
                      <a:pt x="56" y="34"/>
                    </a:lnTo>
                    <a:close/>
                  </a:path>
                </a:pathLst>
              </a:custGeom>
              <a:solidFill>
                <a:srgbClr val="CE9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8" name="Rectangle 98"/>
              <p:cNvSpPr>
                <a:spLocks noChangeArrowheads="1"/>
              </p:cNvSpPr>
              <p:nvPr/>
            </p:nvSpPr>
            <p:spPr bwMode="auto">
              <a:xfrm>
                <a:off x="3332163" y="752475"/>
                <a:ext cx="635000" cy="106363"/>
              </a:xfrm>
              <a:prstGeom prst="rect">
                <a:avLst/>
              </a:prstGeom>
              <a:solidFill>
                <a:srgbClr val="CE9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9" name="Oval 99"/>
              <p:cNvSpPr>
                <a:spLocks noChangeArrowheads="1"/>
              </p:cNvSpPr>
              <p:nvPr/>
            </p:nvSpPr>
            <p:spPr bwMode="auto">
              <a:xfrm>
                <a:off x="3608388" y="2563813"/>
                <a:ext cx="88900" cy="88900"/>
              </a:xfrm>
              <a:prstGeom prst="ellipse">
                <a:avLst/>
              </a:prstGeom>
              <a:solidFill>
                <a:srgbClr val="6D36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0" name="Oval 100"/>
              <p:cNvSpPr>
                <a:spLocks noChangeArrowheads="1"/>
              </p:cNvSpPr>
              <p:nvPr/>
            </p:nvSpPr>
            <p:spPr bwMode="auto">
              <a:xfrm>
                <a:off x="3608388" y="2293938"/>
                <a:ext cx="88900" cy="85725"/>
              </a:xfrm>
              <a:prstGeom prst="ellipse">
                <a:avLst/>
              </a:prstGeom>
              <a:solidFill>
                <a:srgbClr val="6D36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1" name="Oval 101"/>
              <p:cNvSpPr>
                <a:spLocks noChangeArrowheads="1"/>
              </p:cNvSpPr>
              <p:nvPr/>
            </p:nvSpPr>
            <p:spPr bwMode="auto">
              <a:xfrm>
                <a:off x="3608388" y="2393950"/>
                <a:ext cx="88900" cy="87313"/>
              </a:xfrm>
              <a:prstGeom prst="ellipse">
                <a:avLst/>
              </a:prstGeom>
              <a:solidFill>
                <a:srgbClr val="FD3E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2" name="Oval 102"/>
              <p:cNvSpPr>
                <a:spLocks noChangeArrowheads="1"/>
              </p:cNvSpPr>
              <p:nvPr/>
            </p:nvSpPr>
            <p:spPr bwMode="auto">
              <a:xfrm>
                <a:off x="3598863" y="1946275"/>
                <a:ext cx="107950" cy="109538"/>
              </a:xfrm>
              <a:prstGeom prst="ellipse">
                <a:avLst/>
              </a:prstGeom>
              <a:solidFill>
                <a:srgbClr val="FD3E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3" name="Oval 103"/>
              <p:cNvSpPr>
                <a:spLocks noChangeArrowheads="1"/>
              </p:cNvSpPr>
              <p:nvPr/>
            </p:nvSpPr>
            <p:spPr bwMode="auto">
              <a:xfrm>
                <a:off x="3598863" y="484187"/>
                <a:ext cx="107950" cy="109538"/>
              </a:xfrm>
              <a:prstGeom prst="ellipse">
                <a:avLst/>
              </a:prstGeom>
              <a:solidFill>
                <a:srgbClr val="6D36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4" name="Oval 104"/>
              <p:cNvSpPr>
                <a:spLocks noChangeArrowheads="1"/>
              </p:cNvSpPr>
              <p:nvPr/>
            </p:nvSpPr>
            <p:spPr bwMode="auto">
              <a:xfrm>
                <a:off x="3598863" y="365125"/>
                <a:ext cx="107950" cy="109538"/>
              </a:xfrm>
              <a:prstGeom prst="ellipse">
                <a:avLst/>
              </a:prstGeom>
              <a:solidFill>
                <a:srgbClr val="CE9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5" name="Rectangle 105"/>
              <p:cNvSpPr>
                <a:spLocks noChangeArrowheads="1"/>
              </p:cNvSpPr>
              <p:nvPr/>
            </p:nvSpPr>
            <p:spPr bwMode="auto">
              <a:xfrm>
                <a:off x="3500438" y="698500"/>
                <a:ext cx="292100" cy="53975"/>
              </a:xfrm>
              <a:prstGeom prst="rect">
                <a:avLst/>
              </a:prstGeom>
              <a:solidFill>
                <a:srgbClr val="DCB6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66" name="组合 165"/>
            <p:cNvGrpSpPr/>
            <p:nvPr/>
          </p:nvGrpSpPr>
          <p:grpSpPr>
            <a:xfrm>
              <a:off x="9212942" y="173292"/>
              <a:ext cx="437650" cy="816646"/>
              <a:chOff x="1357313" y="-23813"/>
              <a:chExt cx="461963" cy="862013"/>
            </a:xfrm>
            <a:gradFill>
              <a:gsLst>
                <a:gs pos="50400">
                  <a:srgbClr val="FECA61"/>
                </a:gs>
                <a:gs pos="0">
                  <a:srgbClr val="FECA61"/>
                </a:gs>
                <a:gs pos="100000">
                  <a:srgbClr val="F9E581"/>
                </a:gs>
              </a:gsLst>
              <a:lin ang="5400000" scaled="1"/>
            </a:gradFill>
          </p:grpSpPr>
          <p:sp>
            <p:nvSpPr>
              <p:cNvPr id="167" name="Freeform 107"/>
              <p:cNvSpPr>
                <a:spLocks noEditPoints="1"/>
              </p:cNvSpPr>
              <p:nvPr/>
            </p:nvSpPr>
            <p:spPr bwMode="auto">
              <a:xfrm>
                <a:off x="1357313" y="377825"/>
                <a:ext cx="461963" cy="460375"/>
              </a:xfrm>
              <a:custGeom>
                <a:avLst/>
                <a:gdLst>
                  <a:gd name="T0" fmla="*/ 130 w 156"/>
                  <a:gd name="T1" fmla="*/ 59 h 155"/>
                  <a:gd name="T2" fmla="*/ 124 w 156"/>
                  <a:gd name="T3" fmla="*/ 9 h 155"/>
                  <a:gd name="T4" fmla="*/ 74 w 156"/>
                  <a:gd name="T5" fmla="*/ 14 h 155"/>
                  <a:gd name="T6" fmla="*/ 24 w 156"/>
                  <a:gd name="T7" fmla="*/ 53 h 155"/>
                  <a:gd name="T8" fmla="*/ 2 w 156"/>
                  <a:gd name="T9" fmla="*/ 93 h 155"/>
                  <a:gd name="T10" fmla="*/ 46 w 156"/>
                  <a:gd name="T11" fmla="*/ 120 h 155"/>
                  <a:gd name="T12" fmla="*/ 76 w 156"/>
                  <a:gd name="T13" fmla="*/ 155 h 155"/>
                  <a:gd name="T14" fmla="*/ 154 w 156"/>
                  <a:gd name="T15" fmla="*/ 101 h 155"/>
                  <a:gd name="T16" fmla="*/ 119 w 156"/>
                  <a:gd name="T17" fmla="*/ 94 h 155"/>
                  <a:gd name="T18" fmla="*/ 118 w 156"/>
                  <a:gd name="T19" fmla="*/ 94 h 155"/>
                  <a:gd name="T20" fmla="*/ 101 w 156"/>
                  <a:gd name="T21" fmla="*/ 87 h 155"/>
                  <a:gd name="T22" fmla="*/ 97 w 156"/>
                  <a:gd name="T23" fmla="*/ 94 h 155"/>
                  <a:gd name="T24" fmla="*/ 103 w 156"/>
                  <a:gd name="T25" fmla="*/ 103 h 155"/>
                  <a:gd name="T26" fmla="*/ 97 w 156"/>
                  <a:gd name="T27" fmla="*/ 106 h 155"/>
                  <a:gd name="T28" fmla="*/ 83 w 156"/>
                  <a:gd name="T29" fmla="*/ 100 h 155"/>
                  <a:gd name="T30" fmla="*/ 84 w 156"/>
                  <a:gd name="T31" fmla="*/ 116 h 155"/>
                  <a:gd name="T32" fmla="*/ 78 w 156"/>
                  <a:gd name="T33" fmla="*/ 123 h 155"/>
                  <a:gd name="T34" fmla="*/ 73 w 156"/>
                  <a:gd name="T35" fmla="*/ 115 h 155"/>
                  <a:gd name="T36" fmla="*/ 74 w 156"/>
                  <a:gd name="T37" fmla="*/ 100 h 155"/>
                  <a:gd name="T38" fmla="*/ 59 w 156"/>
                  <a:gd name="T39" fmla="*/ 107 h 155"/>
                  <a:gd name="T40" fmla="*/ 59 w 156"/>
                  <a:gd name="T41" fmla="*/ 109 h 155"/>
                  <a:gd name="T42" fmla="*/ 58 w 156"/>
                  <a:gd name="T43" fmla="*/ 112 h 155"/>
                  <a:gd name="T44" fmla="*/ 53 w 156"/>
                  <a:gd name="T45" fmla="*/ 115 h 155"/>
                  <a:gd name="T46" fmla="*/ 49 w 156"/>
                  <a:gd name="T47" fmla="*/ 105 h 155"/>
                  <a:gd name="T48" fmla="*/ 53 w 156"/>
                  <a:gd name="T49" fmla="*/ 102 h 155"/>
                  <a:gd name="T50" fmla="*/ 56 w 156"/>
                  <a:gd name="T51" fmla="*/ 86 h 155"/>
                  <a:gd name="T52" fmla="*/ 44 w 156"/>
                  <a:gd name="T53" fmla="*/ 90 h 155"/>
                  <a:gd name="T54" fmla="*/ 38 w 156"/>
                  <a:gd name="T55" fmla="*/ 81 h 155"/>
                  <a:gd name="T56" fmla="*/ 39 w 156"/>
                  <a:gd name="T57" fmla="*/ 82 h 155"/>
                  <a:gd name="T58" fmla="*/ 42 w 156"/>
                  <a:gd name="T59" fmla="*/ 83 h 155"/>
                  <a:gd name="T60" fmla="*/ 53 w 156"/>
                  <a:gd name="T61" fmla="*/ 77 h 155"/>
                  <a:gd name="T62" fmla="*/ 41 w 156"/>
                  <a:gd name="T63" fmla="*/ 66 h 155"/>
                  <a:gd name="T64" fmla="*/ 40 w 156"/>
                  <a:gd name="T65" fmla="*/ 66 h 155"/>
                  <a:gd name="T66" fmla="*/ 38 w 156"/>
                  <a:gd name="T67" fmla="*/ 67 h 155"/>
                  <a:gd name="T68" fmla="*/ 32 w 156"/>
                  <a:gd name="T69" fmla="*/ 61 h 155"/>
                  <a:gd name="T70" fmla="*/ 37 w 156"/>
                  <a:gd name="T71" fmla="*/ 55 h 155"/>
                  <a:gd name="T72" fmla="*/ 44 w 156"/>
                  <a:gd name="T73" fmla="*/ 58 h 155"/>
                  <a:gd name="T74" fmla="*/ 61 w 156"/>
                  <a:gd name="T75" fmla="*/ 56 h 155"/>
                  <a:gd name="T76" fmla="*/ 61 w 156"/>
                  <a:gd name="T77" fmla="*/ 56 h 155"/>
                  <a:gd name="T78" fmla="*/ 54 w 156"/>
                  <a:gd name="T79" fmla="*/ 46 h 155"/>
                  <a:gd name="T80" fmla="*/ 54 w 156"/>
                  <a:gd name="T81" fmla="*/ 34 h 155"/>
                  <a:gd name="T82" fmla="*/ 57 w 156"/>
                  <a:gd name="T83" fmla="*/ 34 h 155"/>
                  <a:gd name="T84" fmla="*/ 59 w 156"/>
                  <a:gd name="T85" fmla="*/ 36 h 155"/>
                  <a:gd name="T86" fmla="*/ 60 w 156"/>
                  <a:gd name="T87" fmla="*/ 38 h 155"/>
                  <a:gd name="T88" fmla="*/ 60 w 156"/>
                  <a:gd name="T89" fmla="*/ 41 h 155"/>
                  <a:gd name="T90" fmla="*/ 68 w 156"/>
                  <a:gd name="T91" fmla="*/ 51 h 155"/>
                  <a:gd name="T92" fmla="*/ 76 w 156"/>
                  <a:gd name="T93" fmla="*/ 46 h 155"/>
                  <a:gd name="T94" fmla="*/ 79 w 156"/>
                  <a:gd name="T95" fmla="*/ 26 h 155"/>
                  <a:gd name="T96" fmla="*/ 82 w 156"/>
                  <a:gd name="T97" fmla="*/ 38 h 155"/>
                  <a:gd name="T98" fmla="*/ 86 w 156"/>
                  <a:gd name="T99" fmla="*/ 50 h 155"/>
                  <a:gd name="T100" fmla="*/ 98 w 156"/>
                  <a:gd name="T101" fmla="*/ 42 h 155"/>
                  <a:gd name="T102" fmla="*/ 104 w 156"/>
                  <a:gd name="T103" fmla="*/ 47 h 155"/>
                  <a:gd name="T104" fmla="*/ 97 w 156"/>
                  <a:gd name="T105" fmla="*/ 57 h 155"/>
                  <a:gd name="T106" fmla="*/ 102 w 156"/>
                  <a:gd name="T107" fmla="*/ 62 h 155"/>
                  <a:gd name="T108" fmla="*/ 119 w 156"/>
                  <a:gd name="T109" fmla="*/ 56 h 155"/>
                  <a:gd name="T110" fmla="*/ 114 w 156"/>
                  <a:gd name="T111" fmla="*/ 66 h 155"/>
                  <a:gd name="T112" fmla="*/ 104 w 156"/>
                  <a:gd name="T113" fmla="*/ 71 h 155"/>
                  <a:gd name="T114" fmla="*/ 116 w 156"/>
                  <a:gd name="T115" fmla="*/ 83 h 155"/>
                  <a:gd name="T116" fmla="*/ 119 w 156"/>
                  <a:gd name="T117" fmla="*/ 94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56" h="155">
                    <a:moveTo>
                      <a:pt x="154" y="81"/>
                    </a:moveTo>
                    <a:cubicBezTo>
                      <a:pt x="151" y="69"/>
                      <a:pt x="142" y="62"/>
                      <a:pt x="130" y="59"/>
                    </a:cubicBezTo>
                    <a:cubicBezTo>
                      <a:pt x="136" y="51"/>
                      <a:pt x="140" y="42"/>
                      <a:pt x="139" y="32"/>
                    </a:cubicBezTo>
                    <a:cubicBezTo>
                      <a:pt x="138" y="22"/>
                      <a:pt x="133" y="15"/>
                      <a:pt x="124" y="9"/>
                    </a:cubicBezTo>
                    <a:cubicBezTo>
                      <a:pt x="112" y="1"/>
                      <a:pt x="95" y="0"/>
                      <a:pt x="79" y="20"/>
                    </a:cubicBezTo>
                    <a:cubicBezTo>
                      <a:pt x="77" y="18"/>
                      <a:pt x="76" y="16"/>
                      <a:pt x="74" y="14"/>
                    </a:cubicBezTo>
                    <a:cubicBezTo>
                      <a:pt x="63" y="2"/>
                      <a:pt x="45" y="0"/>
                      <a:pt x="31" y="10"/>
                    </a:cubicBezTo>
                    <a:cubicBezTo>
                      <a:pt x="18" y="19"/>
                      <a:pt x="15" y="39"/>
                      <a:pt x="24" y="53"/>
                    </a:cubicBezTo>
                    <a:cubicBezTo>
                      <a:pt x="27" y="57"/>
                      <a:pt x="25" y="58"/>
                      <a:pt x="21" y="60"/>
                    </a:cubicBezTo>
                    <a:cubicBezTo>
                      <a:pt x="7" y="65"/>
                      <a:pt x="0" y="78"/>
                      <a:pt x="2" y="93"/>
                    </a:cubicBezTo>
                    <a:cubicBezTo>
                      <a:pt x="3" y="107"/>
                      <a:pt x="13" y="118"/>
                      <a:pt x="27" y="120"/>
                    </a:cubicBezTo>
                    <a:cubicBezTo>
                      <a:pt x="33" y="121"/>
                      <a:pt x="39" y="120"/>
                      <a:pt x="46" y="120"/>
                    </a:cubicBezTo>
                    <a:cubicBezTo>
                      <a:pt x="45" y="128"/>
                      <a:pt x="48" y="136"/>
                      <a:pt x="53" y="143"/>
                    </a:cubicBezTo>
                    <a:cubicBezTo>
                      <a:pt x="59" y="150"/>
                      <a:pt x="67" y="155"/>
                      <a:pt x="76" y="155"/>
                    </a:cubicBezTo>
                    <a:cubicBezTo>
                      <a:pt x="98" y="155"/>
                      <a:pt x="109" y="142"/>
                      <a:pt x="110" y="120"/>
                    </a:cubicBezTo>
                    <a:cubicBezTo>
                      <a:pt x="133" y="124"/>
                      <a:pt x="148" y="118"/>
                      <a:pt x="154" y="101"/>
                    </a:cubicBezTo>
                    <a:cubicBezTo>
                      <a:pt x="156" y="95"/>
                      <a:pt x="156" y="87"/>
                      <a:pt x="154" y="81"/>
                    </a:cubicBezTo>
                    <a:close/>
                    <a:moveTo>
                      <a:pt x="119" y="94"/>
                    </a:moveTo>
                    <a:cubicBezTo>
                      <a:pt x="118" y="94"/>
                      <a:pt x="118" y="94"/>
                      <a:pt x="118" y="94"/>
                    </a:cubicBezTo>
                    <a:cubicBezTo>
                      <a:pt x="118" y="94"/>
                      <a:pt x="118" y="94"/>
                      <a:pt x="118" y="94"/>
                    </a:cubicBezTo>
                    <a:cubicBezTo>
                      <a:pt x="115" y="94"/>
                      <a:pt x="113" y="92"/>
                      <a:pt x="113" y="89"/>
                    </a:cubicBezTo>
                    <a:cubicBezTo>
                      <a:pt x="110" y="85"/>
                      <a:pt x="105" y="87"/>
                      <a:pt x="101" y="87"/>
                    </a:cubicBezTo>
                    <a:cubicBezTo>
                      <a:pt x="100" y="89"/>
                      <a:pt x="99" y="91"/>
                      <a:pt x="97" y="92"/>
                    </a:cubicBezTo>
                    <a:cubicBezTo>
                      <a:pt x="97" y="93"/>
                      <a:pt x="97" y="93"/>
                      <a:pt x="97" y="94"/>
                    </a:cubicBezTo>
                    <a:cubicBezTo>
                      <a:pt x="98" y="97"/>
                      <a:pt x="99" y="101"/>
                      <a:pt x="102" y="103"/>
                    </a:cubicBezTo>
                    <a:cubicBezTo>
                      <a:pt x="102" y="103"/>
                      <a:pt x="102" y="103"/>
                      <a:pt x="103" y="103"/>
                    </a:cubicBezTo>
                    <a:cubicBezTo>
                      <a:pt x="111" y="103"/>
                      <a:pt x="110" y="115"/>
                      <a:pt x="102" y="115"/>
                    </a:cubicBezTo>
                    <a:cubicBezTo>
                      <a:pt x="97" y="115"/>
                      <a:pt x="96" y="110"/>
                      <a:pt x="97" y="106"/>
                    </a:cubicBezTo>
                    <a:cubicBezTo>
                      <a:pt x="97" y="102"/>
                      <a:pt x="93" y="100"/>
                      <a:pt x="90" y="98"/>
                    </a:cubicBezTo>
                    <a:cubicBezTo>
                      <a:pt x="88" y="99"/>
                      <a:pt x="85" y="100"/>
                      <a:pt x="83" y="100"/>
                    </a:cubicBezTo>
                    <a:cubicBezTo>
                      <a:pt x="82" y="104"/>
                      <a:pt x="79" y="107"/>
                      <a:pt x="81" y="111"/>
                    </a:cubicBezTo>
                    <a:cubicBezTo>
                      <a:pt x="83" y="112"/>
                      <a:pt x="84" y="114"/>
                      <a:pt x="84" y="116"/>
                    </a:cubicBezTo>
                    <a:cubicBezTo>
                      <a:pt x="85" y="117"/>
                      <a:pt x="84" y="119"/>
                      <a:pt x="83" y="120"/>
                    </a:cubicBezTo>
                    <a:cubicBezTo>
                      <a:pt x="82" y="122"/>
                      <a:pt x="80" y="123"/>
                      <a:pt x="78" y="123"/>
                    </a:cubicBezTo>
                    <a:cubicBezTo>
                      <a:pt x="76" y="123"/>
                      <a:pt x="74" y="122"/>
                      <a:pt x="73" y="120"/>
                    </a:cubicBezTo>
                    <a:cubicBezTo>
                      <a:pt x="72" y="119"/>
                      <a:pt x="72" y="117"/>
                      <a:pt x="73" y="115"/>
                    </a:cubicBezTo>
                    <a:cubicBezTo>
                      <a:pt x="73" y="114"/>
                      <a:pt x="73" y="113"/>
                      <a:pt x="74" y="112"/>
                    </a:cubicBezTo>
                    <a:cubicBezTo>
                      <a:pt x="76" y="108"/>
                      <a:pt x="76" y="103"/>
                      <a:pt x="74" y="100"/>
                    </a:cubicBezTo>
                    <a:cubicBezTo>
                      <a:pt x="72" y="99"/>
                      <a:pt x="70" y="98"/>
                      <a:pt x="68" y="97"/>
                    </a:cubicBezTo>
                    <a:cubicBezTo>
                      <a:pt x="63" y="99"/>
                      <a:pt x="59" y="103"/>
                      <a:pt x="59" y="107"/>
                    </a:cubicBezTo>
                    <a:cubicBezTo>
                      <a:pt x="59" y="107"/>
                      <a:pt x="59" y="108"/>
                      <a:pt x="59" y="108"/>
                    </a:cubicBezTo>
                    <a:cubicBezTo>
                      <a:pt x="59" y="108"/>
                      <a:pt x="59" y="109"/>
                      <a:pt x="59" y="109"/>
                    </a:cubicBezTo>
                    <a:cubicBezTo>
                      <a:pt x="59" y="110"/>
                      <a:pt x="59" y="110"/>
                      <a:pt x="59" y="110"/>
                    </a:cubicBezTo>
                    <a:cubicBezTo>
                      <a:pt x="59" y="111"/>
                      <a:pt x="59" y="111"/>
                      <a:pt x="58" y="112"/>
                    </a:cubicBezTo>
                    <a:cubicBezTo>
                      <a:pt x="58" y="112"/>
                      <a:pt x="58" y="112"/>
                      <a:pt x="58" y="112"/>
                    </a:cubicBezTo>
                    <a:cubicBezTo>
                      <a:pt x="57" y="114"/>
                      <a:pt x="56" y="115"/>
                      <a:pt x="53" y="115"/>
                    </a:cubicBezTo>
                    <a:cubicBezTo>
                      <a:pt x="49" y="115"/>
                      <a:pt x="47" y="111"/>
                      <a:pt x="47" y="108"/>
                    </a:cubicBezTo>
                    <a:cubicBezTo>
                      <a:pt x="47" y="107"/>
                      <a:pt x="48" y="106"/>
                      <a:pt x="49" y="105"/>
                    </a:cubicBezTo>
                    <a:cubicBezTo>
                      <a:pt x="49" y="104"/>
                      <a:pt x="51" y="103"/>
                      <a:pt x="52" y="103"/>
                    </a:cubicBezTo>
                    <a:cubicBezTo>
                      <a:pt x="53" y="102"/>
                      <a:pt x="53" y="102"/>
                      <a:pt x="53" y="102"/>
                    </a:cubicBezTo>
                    <a:cubicBezTo>
                      <a:pt x="57" y="101"/>
                      <a:pt x="60" y="96"/>
                      <a:pt x="60" y="92"/>
                    </a:cubicBezTo>
                    <a:cubicBezTo>
                      <a:pt x="58" y="90"/>
                      <a:pt x="57" y="88"/>
                      <a:pt x="56" y="86"/>
                    </a:cubicBezTo>
                    <a:cubicBezTo>
                      <a:pt x="54" y="86"/>
                      <a:pt x="52" y="85"/>
                      <a:pt x="51" y="86"/>
                    </a:cubicBezTo>
                    <a:cubicBezTo>
                      <a:pt x="49" y="87"/>
                      <a:pt x="46" y="88"/>
                      <a:pt x="44" y="90"/>
                    </a:cubicBezTo>
                    <a:cubicBezTo>
                      <a:pt x="43" y="92"/>
                      <a:pt x="41" y="94"/>
                      <a:pt x="38" y="94"/>
                    </a:cubicBezTo>
                    <a:cubicBezTo>
                      <a:pt x="30" y="94"/>
                      <a:pt x="30" y="81"/>
                      <a:pt x="38" y="81"/>
                    </a:cubicBezTo>
                    <a:cubicBezTo>
                      <a:pt x="39" y="81"/>
                      <a:pt x="39" y="82"/>
                      <a:pt x="39" y="82"/>
                    </a:cubicBezTo>
                    <a:cubicBezTo>
                      <a:pt x="39" y="82"/>
                      <a:pt x="39" y="82"/>
                      <a:pt x="39" y="82"/>
                    </a:cubicBezTo>
                    <a:cubicBezTo>
                      <a:pt x="39" y="82"/>
                      <a:pt x="39" y="82"/>
                      <a:pt x="39" y="82"/>
                    </a:cubicBezTo>
                    <a:cubicBezTo>
                      <a:pt x="40" y="82"/>
                      <a:pt x="41" y="82"/>
                      <a:pt x="42" y="83"/>
                    </a:cubicBezTo>
                    <a:cubicBezTo>
                      <a:pt x="46" y="84"/>
                      <a:pt x="49" y="80"/>
                      <a:pt x="52" y="78"/>
                    </a:cubicBezTo>
                    <a:cubicBezTo>
                      <a:pt x="53" y="78"/>
                      <a:pt x="53" y="77"/>
                      <a:pt x="53" y="77"/>
                    </a:cubicBezTo>
                    <a:cubicBezTo>
                      <a:pt x="53" y="75"/>
                      <a:pt x="53" y="73"/>
                      <a:pt x="54" y="71"/>
                    </a:cubicBezTo>
                    <a:cubicBezTo>
                      <a:pt x="52" y="68"/>
                      <a:pt x="44" y="65"/>
                      <a:pt x="41" y="66"/>
                    </a:cubicBezTo>
                    <a:cubicBezTo>
                      <a:pt x="41" y="66"/>
                      <a:pt x="41" y="66"/>
                      <a:pt x="41" y="66"/>
                    </a:cubicBezTo>
                    <a:cubicBezTo>
                      <a:pt x="40" y="66"/>
                      <a:pt x="40" y="66"/>
                      <a:pt x="40" y="66"/>
                    </a:cubicBezTo>
                    <a:cubicBezTo>
                      <a:pt x="39" y="67"/>
                      <a:pt x="39" y="67"/>
                      <a:pt x="38" y="67"/>
                    </a:cubicBezTo>
                    <a:cubicBezTo>
                      <a:pt x="38" y="67"/>
                      <a:pt x="38" y="67"/>
                      <a:pt x="38" y="67"/>
                    </a:cubicBezTo>
                    <a:cubicBezTo>
                      <a:pt x="37" y="67"/>
                      <a:pt x="37" y="66"/>
                      <a:pt x="36" y="66"/>
                    </a:cubicBezTo>
                    <a:cubicBezTo>
                      <a:pt x="34" y="66"/>
                      <a:pt x="32" y="64"/>
                      <a:pt x="32" y="61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57"/>
                      <a:pt x="35" y="55"/>
                      <a:pt x="37" y="55"/>
                    </a:cubicBezTo>
                    <a:cubicBezTo>
                      <a:pt x="39" y="54"/>
                      <a:pt x="40" y="55"/>
                      <a:pt x="41" y="56"/>
                    </a:cubicBezTo>
                    <a:cubicBezTo>
                      <a:pt x="42" y="56"/>
                      <a:pt x="43" y="57"/>
                      <a:pt x="44" y="58"/>
                    </a:cubicBezTo>
                    <a:cubicBezTo>
                      <a:pt x="46" y="61"/>
                      <a:pt x="54" y="63"/>
                      <a:pt x="57" y="62"/>
                    </a:cubicBezTo>
                    <a:cubicBezTo>
                      <a:pt x="58" y="60"/>
                      <a:pt x="59" y="58"/>
                      <a:pt x="61" y="56"/>
                    </a:cubicBezTo>
                    <a:cubicBezTo>
                      <a:pt x="61" y="56"/>
                      <a:pt x="61" y="56"/>
                      <a:pt x="61" y="56"/>
                    </a:cubicBezTo>
                    <a:cubicBezTo>
                      <a:pt x="61" y="56"/>
                      <a:pt x="61" y="56"/>
                      <a:pt x="61" y="56"/>
                    </a:cubicBezTo>
                    <a:cubicBezTo>
                      <a:pt x="61" y="55"/>
                      <a:pt x="57" y="48"/>
                      <a:pt x="55" y="46"/>
                    </a:cubicBezTo>
                    <a:cubicBezTo>
                      <a:pt x="54" y="46"/>
                      <a:pt x="54" y="46"/>
                      <a:pt x="54" y="46"/>
                    </a:cubicBezTo>
                    <a:cubicBezTo>
                      <a:pt x="54" y="46"/>
                      <a:pt x="54" y="46"/>
                      <a:pt x="54" y="46"/>
                    </a:cubicBezTo>
                    <a:cubicBezTo>
                      <a:pt x="46" y="46"/>
                      <a:pt x="46" y="33"/>
                      <a:pt x="54" y="34"/>
                    </a:cubicBezTo>
                    <a:cubicBezTo>
                      <a:pt x="54" y="34"/>
                      <a:pt x="54" y="34"/>
                      <a:pt x="54" y="34"/>
                    </a:cubicBezTo>
                    <a:cubicBezTo>
                      <a:pt x="55" y="34"/>
                      <a:pt x="56" y="34"/>
                      <a:pt x="57" y="34"/>
                    </a:cubicBezTo>
                    <a:cubicBezTo>
                      <a:pt x="57" y="34"/>
                      <a:pt x="58" y="35"/>
                      <a:pt x="58" y="35"/>
                    </a:cubicBezTo>
                    <a:cubicBezTo>
                      <a:pt x="58" y="35"/>
                      <a:pt x="59" y="35"/>
                      <a:pt x="59" y="36"/>
                    </a:cubicBezTo>
                    <a:cubicBezTo>
                      <a:pt x="59" y="36"/>
                      <a:pt x="59" y="36"/>
                      <a:pt x="59" y="37"/>
                    </a:cubicBezTo>
                    <a:cubicBezTo>
                      <a:pt x="60" y="37"/>
                      <a:pt x="60" y="38"/>
                      <a:pt x="60" y="38"/>
                    </a:cubicBezTo>
                    <a:cubicBezTo>
                      <a:pt x="60" y="39"/>
                      <a:pt x="60" y="39"/>
                      <a:pt x="60" y="39"/>
                    </a:cubicBezTo>
                    <a:cubicBezTo>
                      <a:pt x="60" y="40"/>
                      <a:pt x="60" y="40"/>
                      <a:pt x="60" y="41"/>
                    </a:cubicBezTo>
                    <a:cubicBezTo>
                      <a:pt x="60" y="41"/>
                      <a:pt x="60" y="41"/>
                      <a:pt x="60" y="41"/>
                    </a:cubicBezTo>
                    <a:cubicBezTo>
                      <a:pt x="61" y="44"/>
                      <a:pt x="65" y="51"/>
                      <a:pt x="68" y="51"/>
                    </a:cubicBezTo>
                    <a:cubicBezTo>
                      <a:pt x="70" y="51"/>
                      <a:pt x="72" y="50"/>
                      <a:pt x="75" y="49"/>
                    </a:cubicBezTo>
                    <a:cubicBezTo>
                      <a:pt x="75" y="49"/>
                      <a:pt x="76" y="48"/>
                      <a:pt x="76" y="46"/>
                    </a:cubicBezTo>
                    <a:cubicBezTo>
                      <a:pt x="76" y="43"/>
                      <a:pt x="77" y="40"/>
                      <a:pt x="76" y="37"/>
                    </a:cubicBezTo>
                    <a:cubicBezTo>
                      <a:pt x="71" y="34"/>
                      <a:pt x="73" y="26"/>
                      <a:pt x="79" y="26"/>
                    </a:cubicBezTo>
                    <a:cubicBezTo>
                      <a:pt x="79" y="26"/>
                      <a:pt x="79" y="26"/>
                      <a:pt x="79" y="26"/>
                    </a:cubicBezTo>
                    <a:cubicBezTo>
                      <a:pt x="86" y="26"/>
                      <a:pt x="87" y="35"/>
                      <a:pt x="82" y="38"/>
                    </a:cubicBezTo>
                    <a:cubicBezTo>
                      <a:pt x="81" y="41"/>
                      <a:pt x="82" y="44"/>
                      <a:pt x="83" y="47"/>
                    </a:cubicBezTo>
                    <a:cubicBezTo>
                      <a:pt x="83" y="48"/>
                      <a:pt x="85" y="50"/>
                      <a:pt x="86" y="50"/>
                    </a:cubicBezTo>
                    <a:cubicBezTo>
                      <a:pt x="87" y="51"/>
                      <a:pt x="88" y="51"/>
                      <a:pt x="90" y="52"/>
                    </a:cubicBezTo>
                    <a:cubicBezTo>
                      <a:pt x="92" y="52"/>
                      <a:pt x="97" y="45"/>
                      <a:pt x="98" y="42"/>
                    </a:cubicBezTo>
                    <a:cubicBezTo>
                      <a:pt x="97" y="38"/>
                      <a:pt x="99" y="34"/>
                      <a:pt x="104" y="34"/>
                    </a:cubicBezTo>
                    <a:cubicBezTo>
                      <a:pt x="112" y="34"/>
                      <a:pt x="111" y="47"/>
                      <a:pt x="104" y="47"/>
                    </a:cubicBezTo>
                    <a:cubicBezTo>
                      <a:pt x="99" y="48"/>
                      <a:pt x="98" y="53"/>
                      <a:pt x="97" y="57"/>
                    </a:cubicBezTo>
                    <a:cubicBezTo>
                      <a:pt x="97" y="57"/>
                      <a:pt x="97" y="57"/>
                      <a:pt x="97" y="57"/>
                    </a:cubicBezTo>
                    <a:cubicBezTo>
                      <a:pt x="99" y="58"/>
                      <a:pt x="100" y="60"/>
                      <a:pt x="101" y="62"/>
                    </a:cubicBezTo>
                    <a:cubicBezTo>
                      <a:pt x="102" y="62"/>
                      <a:pt x="102" y="62"/>
                      <a:pt x="102" y="62"/>
                    </a:cubicBezTo>
                    <a:cubicBezTo>
                      <a:pt x="106" y="62"/>
                      <a:pt x="110" y="63"/>
                      <a:pt x="113" y="60"/>
                    </a:cubicBezTo>
                    <a:cubicBezTo>
                      <a:pt x="114" y="58"/>
                      <a:pt x="116" y="56"/>
                      <a:pt x="119" y="56"/>
                    </a:cubicBezTo>
                    <a:cubicBezTo>
                      <a:pt x="127" y="56"/>
                      <a:pt x="127" y="68"/>
                      <a:pt x="119" y="68"/>
                    </a:cubicBezTo>
                    <a:cubicBezTo>
                      <a:pt x="117" y="68"/>
                      <a:pt x="115" y="67"/>
                      <a:pt x="114" y="66"/>
                    </a:cubicBezTo>
                    <a:cubicBezTo>
                      <a:pt x="110" y="65"/>
                      <a:pt x="108" y="69"/>
                      <a:pt x="105" y="70"/>
                    </a:cubicBezTo>
                    <a:cubicBezTo>
                      <a:pt x="104" y="70"/>
                      <a:pt x="104" y="71"/>
                      <a:pt x="104" y="71"/>
                    </a:cubicBezTo>
                    <a:cubicBezTo>
                      <a:pt x="104" y="73"/>
                      <a:pt x="104" y="76"/>
                      <a:pt x="104" y="79"/>
                    </a:cubicBezTo>
                    <a:cubicBezTo>
                      <a:pt x="106" y="81"/>
                      <a:pt x="112" y="83"/>
                      <a:pt x="116" y="83"/>
                    </a:cubicBezTo>
                    <a:cubicBezTo>
                      <a:pt x="117" y="82"/>
                      <a:pt x="118" y="82"/>
                      <a:pt x="119" y="82"/>
                    </a:cubicBezTo>
                    <a:cubicBezTo>
                      <a:pt x="127" y="82"/>
                      <a:pt x="127" y="95"/>
                      <a:pt x="119" y="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8" name="Freeform 108"/>
              <p:cNvSpPr>
                <a:spLocks/>
              </p:cNvSpPr>
              <p:nvPr/>
            </p:nvSpPr>
            <p:spPr bwMode="auto">
              <a:xfrm>
                <a:off x="1552575" y="566737"/>
                <a:ext cx="82550" cy="60325"/>
              </a:xfrm>
              <a:custGeom>
                <a:avLst/>
                <a:gdLst>
                  <a:gd name="T0" fmla="*/ 11 w 28"/>
                  <a:gd name="T1" fmla="*/ 0 h 20"/>
                  <a:gd name="T2" fmla="*/ 11 w 28"/>
                  <a:gd name="T3" fmla="*/ 20 h 20"/>
                  <a:gd name="T4" fmla="*/ 11 w 28"/>
                  <a:gd name="T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20">
                    <a:moveTo>
                      <a:pt x="11" y="0"/>
                    </a:moveTo>
                    <a:cubicBezTo>
                      <a:pt x="0" y="0"/>
                      <a:pt x="0" y="20"/>
                      <a:pt x="11" y="20"/>
                    </a:cubicBezTo>
                    <a:cubicBezTo>
                      <a:pt x="28" y="20"/>
                      <a:pt x="28" y="1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9" name="Freeform 109"/>
              <p:cNvSpPr>
                <a:spLocks/>
              </p:cNvSpPr>
              <p:nvPr/>
            </p:nvSpPr>
            <p:spPr bwMode="auto">
              <a:xfrm>
                <a:off x="1589088" y="130175"/>
                <a:ext cx="7938" cy="306388"/>
              </a:xfrm>
              <a:custGeom>
                <a:avLst/>
                <a:gdLst>
                  <a:gd name="T0" fmla="*/ 1 w 5"/>
                  <a:gd name="T1" fmla="*/ 193 h 193"/>
                  <a:gd name="T2" fmla="*/ 0 w 5"/>
                  <a:gd name="T3" fmla="*/ 193 h 193"/>
                  <a:gd name="T4" fmla="*/ 1 w 5"/>
                  <a:gd name="T5" fmla="*/ 0 h 193"/>
                  <a:gd name="T6" fmla="*/ 5 w 5"/>
                  <a:gd name="T7" fmla="*/ 0 h 193"/>
                  <a:gd name="T8" fmla="*/ 1 w 5"/>
                  <a:gd name="T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93">
                    <a:moveTo>
                      <a:pt x="1" y="193"/>
                    </a:moveTo>
                    <a:lnTo>
                      <a:pt x="0" y="193"/>
                    </a:lnTo>
                    <a:lnTo>
                      <a:pt x="1" y="0"/>
                    </a:lnTo>
                    <a:lnTo>
                      <a:pt x="5" y="0"/>
                    </a:lnTo>
                    <a:lnTo>
                      <a:pt x="1" y="1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0" name="Rectangle 119"/>
              <p:cNvSpPr>
                <a:spLocks noChangeArrowheads="1"/>
              </p:cNvSpPr>
              <p:nvPr/>
            </p:nvSpPr>
            <p:spPr bwMode="auto">
              <a:xfrm>
                <a:off x="1590675" y="-23813"/>
                <a:ext cx="12700" cy="4746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91" name="îṥḻíḓé">
            <a:extLst>
              <a:ext uri="{FF2B5EF4-FFF2-40B4-BE49-F238E27FC236}">
                <a16:creationId xmlns:a16="http://schemas.microsoft.com/office/drawing/2014/main" id="{8CA4834F-4BE5-4B99-853E-E292A66C87E7}"/>
              </a:ext>
            </a:extLst>
          </p:cNvPr>
          <p:cNvSpPr/>
          <p:nvPr/>
        </p:nvSpPr>
        <p:spPr>
          <a:xfrm flipV="1">
            <a:off x="991041" y="1871126"/>
            <a:ext cx="2877913" cy="3820641"/>
          </a:xfrm>
          <a:prstGeom prst="roundRect">
            <a:avLst>
              <a:gd name="adj" fmla="val 5758"/>
            </a:avLst>
          </a:prstGeom>
          <a:noFill/>
          <a:ln>
            <a:gradFill>
              <a:gsLst>
                <a:gs pos="0">
                  <a:srgbClr val="BF8432"/>
                </a:gs>
                <a:gs pos="100000">
                  <a:srgbClr val="FEEE95">
                    <a:alpha val="0"/>
                  </a:srgb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>
            <a:defPPr>
              <a:defRPr lang="en-US"/>
            </a:defPPr>
            <a:lvl1pPr marL="0" algn="l" defTabSz="609585" rtl="0" eaLnBrk="1" latinLnBrk="0" hangingPunct="1">
              <a:defRPr sz="2400" kern="1200">
                <a:solidFill>
                  <a:schemeClr val="lt1"/>
                </a:solidFill>
              </a:defRPr>
            </a:lvl1pPr>
            <a:lvl2pPr marL="609585" algn="l" defTabSz="609585" rtl="0" eaLnBrk="1" latinLnBrk="0" hangingPunct="1">
              <a:defRPr sz="2400" kern="1200">
                <a:solidFill>
                  <a:schemeClr val="lt1"/>
                </a:solidFill>
              </a:defRPr>
            </a:lvl2pPr>
            <a:lvl3pPr marL="1219170" algn="l" defTabSz="609585" rtl="0" eaLnBrk="1" latinLnBrk="0" hangingPunct="1">
              <a:defRPr sz="2400" kern="1200">
                <a:solidFill>
                  <a:schemeClr val="lt1"/>
                </a:solidFill>
              </a:defRPr>
            </a:lvl3pPr>
            <a:lvl4pPr marL="1828754" algn="l" defTabSz="609585" rtl="0" eaLnBrk="1" latinLnBrk="0" hangingPunct="1">
              <a:defRPr sz="2400" kern="1200">
                <a:solidFill>
                  <a:schemeClr val="lt1"/>
                </a:solidFill>
              </a:defRPr>
            </a:lvl4pPr>
            <a:lvl5pPr marL="2438339" algn="l" defTabSz="609585" rtl="0" eaLnBrk="1" latinLnBrk="0" hangingPunct="1">
              <a:defRPr sz="2400" kern="1200">
                <a:solidFill>
                  <a:schemeClr val="lt1"/>
                </a:solidFill>
              </a:defRPr>
            </a:lvl5pPr>
            <a:lvl6pPr marL="3047924" algn="l" defTabSz="609585" rtl="0" eaLnBrk="1" latinLnBrk="0" hangingPunct="1">
              <a:defRPr sz="2400" kern="1200">
                <a:solidFill>
                  <a:schemeClr val="lt1"/>
                </a:solidFill>
              </a:defRPr>
            </a:lvl6pPr>
            <a:lvl7pPr marL="3657509" algn="l" defTabSz="609585" rtl="0" eaLnBrk="1" latinLnBrk="0" hangingPunct="1">
              <a:defRPr sz="2400" kern="1200">
                <a:solidFill>
                  <a:schemeClr val="lt1"/>
                </a:solidFill>
              </a:defRPr>
            </a:lvl7pPr>
            <a:lvl8pPr marL="4267093" algn="l" defTabSz="609585" rtl="0" eaLnBrk="1" latinLnBrk="0" hangingPunct="1">
              <a:defRPr sz="2400" kern="1200">
                <a:solidFill>
                  <a:schemeClr val="lt1"/>
                </a:solidFill>
              </a:defRPr>
            </a:lvl8pPr>
            <a:lvl9pPr marL="4876678" algn="l" defTabSz="609585" rtl="0" eaLnBrk="1" latinLnBrk="0" hangingPunct="1">
              <a:defRPr sz="2400" kern="1200">
                <a:solidFill>
                  <a:schemeClr val="lt1"/>
                </a:solidFill>
              </a:defRPr>
            </a:lvl9pPr>
          </a:lstStyle>
          <a:p>
            <a:pPr algn="ctr"/>
            <a:endParaRPr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92" name="ísľide">
            <a:extLst>
              <a:ext uri="{FF2B5EF4-FFF2-40B4-BE49-F238E27FC236}">
                <a16:creationId xmlns:a16="http://schemas.microsoft.com/office/drawing/2014/main" id="{BCE72E7F-1F68-4251-BBA6-DBB715923C4F}"/>
              </a:ext>
            </a:extLst>
          </p:cNvPr>
          <p:cNvSpPr/>
          <p:nvPr/>
        </p:nvSpPr>
        <p:spPr>
          <a:xfrm>
            <a:off x="1323637" y="4553793"/>
            <a:ext cx="2212723" cy="640117"/>
          </a:xfrm>
          <a:prstGeom prst="roundRect">
            <a:avLst/>
          </a:prstGeom>
          <a:gradFill>
            <a:gsLst>
              <a:gs pos="0">
                <a:srgbClr val="FEEE95"/>
              </a:gs>
              <a:gs pos="100000">
                <a:srgbClr val="BF8432"/>
              </a:gs>
            </a:gsLst>
            <a:lin ang="2700000" scaled="1"/>
          </a:gradFill>
          <a:ln w="3175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defPPr>
              <a:defRPr lang="en-US"/>
            </a:defPPr>
            <a:lvl1pPr marL="0" algn="l" defTabSz="609585" rtl="0" eaLnBrk="1" latinLnBrk="0" hangingPunct="1">
              <a:defRPr sz="2400" kern="1200">
                <a:solidFill>
                  <a:schemeClr val="lt1"/>
                </a:solidFill>
              </a:defRPr>
            </a:lvl1pPr>
            <a:lvl2pPr marL="609585" algn="l" defTabSz="609585" rtl="0" eaLnBrk="1" latinLnBrk="0" hangingPunct="1">
              <a:defRPr sz="2400" kern="1200">
                <a:solidFill>
                  <a:schemeClr val="lt1"/>
                </a:solidFill>
              </a:defRPr>
            </a:lvl2pPr>
            <a:lvl3pPr marL="1219170" algn="l" defTabSz="609585" rtl="0" eaLnBrk="1" latinLnBrk="0" hangingPunct="1">
              <a:defRPr sz="2400" kern="1200">
                <a:solidFill>
                  <a:schemeClr val="lt1"/>
                </a:solidFill>
              </a:defRPr>
            </a:lvl3pPr>
            <a:lvl4pPr marL="1828754" algn="l" defTabSz="609585" rtl="0" eaLnBrk="1" latinLnBrk="0" hangingPunct="1">
              <a:defRPr sz="2400" kern="1200">
                <a:solidFill>
                  <a:schemeClr val="lt1"/>
                </a:solidFill>
              </a:defRPr>
            </a:lvl4pPr>
            <a:lvl5pPr marL="2438339" algn="l" defTabSz="609585" rtl="0" eaLnBrk="1" latinLnBrk="0" hangingPunct="1">
              <a:defRPr sz="2400" kern="1200">
                <a:solidFill>
                  <a:schemeClr val="lt1"/>
                </a:solidFill>
              </a:defRPr>
            </a:lvl5pPr>
            <a:lvl6pPr marL="3047924" algn="l" defTabSz="609585" rtl="0" eaLnBrk="1" latinLnBrk="0" hangingPunct="1">
              <a:defRPr sz="2400" kern="1200">
                <a:solidFill>
                  <a:schemeClr val="lt1"/>
                </a:solidFill>
              </a:defRPr>
            </a:lvl6pPr>
            <a:lvl7pPr marL="3657509" algn="l" defTabSz="609585" rtl="0" eaLnBrk="1" latinLnBrk="0" hangingPunct="1">
              <a:defRPr sz="2400" kern="1200">
                <a:solidFill>
                  <a:schemeClr val="lt1"/>
                </a:solidFill>
              </a:defRPr>
            </a:lvl7pPr>
            <a:lvl8pPr marL="4267093" algn="l" defTabSz="609585" rtl="0" eaLnBrk="1" latinLnBrk="0" hangingPunct="1">
              <a:defRPr sz="2400" kern="1200">
                <a:solidFill>
                  <a:schemeClr val="lt1"/>
                </a:solidFill>
              </a:defRPr>
            </a:lvl8pPr>
            <a:lvl9pPr marL="4876678" algn="l" defTabSz="609585" rtl="0" eaLnBrk="1" latinLnBrk="0" hangingPunct="1">
              <a:defRPr sz="24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zh-CN" altLang="en-US" dirty="0">
                <a:solidFill>
                  <a:srgbClr val="D41C21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  <a:sym typeface="Arial" panose="020B0604020202020204" pitchFamily="34" charset="0"/>
              </a:rPr>
              <a:t>输入标题</a:t>
            </a:r>
            <a:endParaRPr lang="en-US" altLang="zh-CN" dirty="0">
              <a:solidFill>
                <a:srgbClr val="D41C21"/>
              </a:solidFill>
              <a:latin typeface="站酷庆科黄油体" panose="02000803000000020004" pitchFamily="2" charset="-122"/>
              <a:ea typeface="站酷庆科黄油体" panose="02000803000000020004" pitchFamily="2" charset="-122"/>
              <a:sym typeface="Arial" panose="020B0604020202020204" pitchFamily="34" charset="0"/>
            </a:endParaRPr>
          </a:p>
        </p:txBody>
      </p:sp>
      <p:sp>
        <p:nvSpPr>
          <p:cNvPr id="93" name="î$1ïḓê">
            <a:extLst>
              <a:ext uri="{FF2B5EF4-FFF2-40B4-BE49-F238E27FC236}">
                <a16:creationId xmlns:a16="http://schemas.microsoft.com/office/drawing/2014/main" id="{6F14939F-7450-4446-889B-510E9C3DA6AC}"/>
              </a:ext>
            </a:extLst>
          </p:cNvPr>
          <p:cNvSpPr/>
          <p:nvPr/>
        </p:nvSpPr>
        <p:spPr bwMode="gray">
          <a:xfrm>
            <a:off x="2057524" y="1693230"/>
            <a:ext cx="744947" cy="744946"/>
          </a:xfrm>
          <a:prstGeom prst="ellipse">
            <a:avLst/>
          </a:prstGeom>
          <a:gradFill>
            <a:gsLst>
              <a:gs pos="0">
                <a:srgbClr val="FEEE95"/>
              </a:gs>
              <a:gs pos="100000">
                <a:srgbClr val="BF843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r>
              <a:rPr lang="en-US" sz="2400" b="1" dirty="0">
                <a:solidFill>
                  <a:srgbClr val="D41C2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01</a:t>
            </a:r>
            <a:endParaRPr sz="2400" b="1" dirty="0">
              <a:solidFill>
                <a:srgbClr val="D41C2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id="{2049C615-5517-4F7B-9F5C-CA264B7A6C16}"/>
              </a:ext>
            </a:extLst>
          </p:cNvPr>
          <p:cNvSpPr txBox="1"/>
          <p:nvPr/>
        </p:nvSpPr>
        <p:spPr>
          <a:xfrm>
            <a:off x="1282605" y="3136918"/>
            <a:ext cx="2294784" cy="110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hangingPunct="0">
              <a:lnSpc>
                <a:spcPct val="120000"/>
              </a:lnSpc>
            </a:pPr>
            <a:r>
              <a:rPr lang="zh-CN" altLang="en-US" sz="1400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</a:gra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</a:gra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... ...</a:t>
            </a:r>
          </a:p>
        </p:txBody>
      </p:sp>
      <p:sp>
        <p:nvSpPr>
          <p:cNvPr id="96" name="îṥḻíḓé">
            <a:extLst>
              <a:ext uri="{FF2B5EF4-FFF2-40B4-BE49-F238E27FC236}">
                <a16:creationId xmlns:a16="http://schemas.microsoft.com/office/drawing/2014/main" id="{CAFF7F01-476A-4DB0-8766-147258A1848A}"/>
              </a:ext>
            </a:extLst>
          </p:cNvPr>
          <p:cNvSpPr/>
          <p:nvPr/>
        </p:nvSpPr>
        <p:spPr>
          <a:xfrm flipV="1">
            <a:off x="4657044" y="1871126"/>
            <a:ext cx="2877913" cy="3820641"/>
          </a:xfrm>
          <a:prstGeom prst="roundRect">
            <a:avLst>
              <a:gd name="adj" fmla="val 5758"/>
            </a:avLst>
          </a:prstGeom>
          <a:noFill/>
          <a:ln>
            <a:gradFill>
              <a:gsLst>
                <a:gs pos="0">
                  <a:srgbClr val="BF8432"/>
                </a:gs>
                <a:gs pos="100000">
                  <a:srgbClr val="FEEE95">
                    <a:alpha val="0"/>
                  </a:srgb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>
            <a:defPPr>
              <a:defRPr lang="en-US"/>
            </a:defPPr>
            <a:lvl1pPr marL="0" algn="l" defTabSz="609585" rtl="0" eaLnBrk="1" latinLnBrk="0" hangingPunct="1">
              <a:defRPr sz="2400" kern="1200">
                <a:solidFill>
                  <a:schemeClr val="lt1"/>
                </a:solidFill>
              </a:defRPr>
            </a:lvl1pPr>
            <a:lvl2pPr marL="609585" algn="l" defTabSz="609585" rtl="0" eaLnBrk="1" latinLnBrk="0" hangingPunct="1">
              <a:defRPr sz="2400" kern="1200">
                <a:solidFill>
                  <a:schemeClr val="lt1"/>
                </a:solidFill>
              </a:defRPr>
            </a:lvl2pPr>
            <a:lvl3pPr marL="1219170" algn="l" defTabSz="609585" rtl="0" eaLnBrk="1" latinLnBrk="0" hangingPunct="1">
              <a:defRPr sz="2400" kern="1200">
                <a:solidFill>
                  <a:schemeClr val="lt1"/>
                </a:solidFill>
              </a:defRPr>
            </a:lvl3pPr>
            <a:lvl4pPr marL="1828754" algn="l" defTabSz="609585" rtl="0" eaLnBrk="1" latinLnBrk="0" hangingPunct="1">
              <a:defRPr sz="2400" kern="1200">
                <a:solidFill>
                  <a:schemeClr val="lt1"/>
                </a:solidFill>
              </a:defRPr>
            </a:lvl4pPr>
            <a:lvl5pPr marL="2438339" algn="l" defTabSz="609585" rtl="0" eaLnBrk="1" latinLnBrk="0" hangingPunct="1">
              <a:defRPr sz="2400" kern="1200">
                <a:solidFill>
                  <a:schemeClr val="lt1"/>
                </a:solidFill>
              </a:defRPr>
            </a:lvl5pPr>
            <a:lvl6pPr marL="3047924" algn="l" defTabSz="609585" rtl="0" eaLnBrk="1" latinLnBrk="0" hangingPunct="1">
              <a:defRPr sz="2400" kern="1200">
                <a:solidFill>
                  <a:schemeClr val="lt1"/>
                </a:solidFill>
              </a:defRPr>
            </a:lvl6pPr>
            <a:lvl7pPr marL="3657509" algn="l" defTabSz="609585" rtl="0" eaLnBrk="1" latinLnBrk="0" hangingPunct="1">
              <a:defRPr sz="2400" kern="1200">
                <a:solidFill>
                  <a:schemeClr val="lt1"/>
                </a:solidFill>
              </a:defRPr>
            </a:lvl7pPr>
            <a:lvl8pPr marL="4267093" algn="l" defTabSz="609585" rtl="0" eaLnBrk="1" latinLnBrk="0" hangingPunct="1">
              <a:defRPr sz="2400" kern="1200">
                <a:solidFill>
                  <a:schemeClr val="lt1"/>
                </a:solidFill>
              </a:defRPr>
            </a:lvl8pPr>
            <a:lvl9pPr marL="4876678" algn="l" defTabSz="609585" rtl="0" eaLnBrk="1" latinLnBrk="0" hangingPunct="1">
              <a:defRPr sz="2400" kern="1200">
                <a:solidFill>
                  <a:schemeClr val="lt1"/>
                </a:solidFill>
              </a:defRPr>
            </a:lvl9pPr>
          </a:lstStyle>
          <a:p>
            <a:pPr algn="ctr"/>
            <a:endParaRPr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97" name="ísľide">
            <a:extLst>
              <a:ext uri="{FF2B5EF4-FFF2-40B4-BE49-F238E27FC236}">
                <a16:creationId xmlns:a16="http://schemas.microsoft.com/office/drawing/2014/main" id="{3BFF9D64-47B7-4126-B7C5-6B406F3048EA}"/>
              </a:ext>
            </a:extLst>
          </p:cNvPr>
          <p:cNvSpPr/>
          <p:nvPr/>
        </p:nvSpPr>
        <p:spPr>
          <a:xfrm>
            <a:off x="4989640" y="4553793"/>
            <a:ext cx="2212723" cy="640117"/>
          </a:xfrm>
          <a:prstGeom prst="roundRect">
            <a:avLst/>
          </a:prstGeom>
          <a:gradFill>
            <a:gsLst>
              <a:gs pos="0">
                <a:srgbClr val="FEEE95"/>
              </a:gs>
              <a:gs pos="100000">
                <a:srgbClr val="BF8432"/>
              </a:gs>
            </a:gsLst>
            <a:lin ang="2700000" scaled="1"/>
          </a:gradFill>
          <a:ln w="3175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defPPr>
              <a:defRPr lang="en-US"/>
            </a:defPPr>
            <a:lvl1pPr marL="0" algn="l" defTabSz="609585" rtl="0" eaLnBrk="1" latinLnBrk="0" hangingPunct="1">
              <a:defRPr sz="2400" kern="1200">
                <a:solidFill>
                  <a:schemeClr val="lt1"/>
                </a:solidFill>
              </a:defRPr>
            </a:lvl1pPr>
            <a:lvl2pPr marL="609585" algn="l" defTabSz="609585" rtl="0" eaLnBrk="1" latinLnBrk="0" hangingPunct="1">
              <a:defRPr sz="2400" kern="1200">
                <a:solidFill>
                  <a:schemeClr val="lt1"/>
                </a:solidFill>
              </a:defRPr>
            </a:lvl2pPr>
            <a:lvl3pPr marL="1219170" algn="l" defTabSz="609585" rtl="0" eaLnBrk="1" latinLnBrk="0" hangingPunct="1">
              <a:defRPr sz="2400" kern="1200">
                <a:solidFill>
                  <a:schemeClr val="lt1"/>
                </a:solidFill>
              </a:defRPr>
            </a:lvl3pPr>
            <a:lvl4pPr marL="1828754" algn="l" defTabSz="609585" rtl="0" eaLnBrk="1" latinLnBrk="0" hangingPunct="1">
              <a:defRPr sz="2400" kern="1200">
                <a:solidFill>
                  <a:schemeClr val="lt1"/>
                </a:solidFill>
              </a:defRPr>
            </a:lvl4pPr>
            <a:lvl5pPr marL="2438339" algn="l" defTabSz="609585" rtl="0" eaLnBrk="1" latinLnBrk="0" hangingPunct="1">
              <a:defRPr sz="2400" kern="1200">
                <a:solidFill>
                  <a:schemeClr val="lt1"/>
                </a:solidFill>
              </a:defRPr>
            </a:lvl5pPr>
            <a:lvl6pPr marL="3047924" algn="l" defTabSz="609585" rtl="0" eaLnBrk="1" latinLnBrk="0" hangingPunct="1">
              <a:defRPr sz="2400" kern="1200">
                <a:solidFill>
                  <a:schemeClr val="lt1"/>
                </a:solidFill>
              </a:defRPr>
            </a:lvl6pPr>
            <a:lvl7pPr marL="3657509" algn="l" defTabSz="609585" rtl="0" eaLnBrk="1" latinLnBrk="0" hangingPunct="1">
              <a:defRPr sz="2400" kern="1200">
                <a:solidFill>
                  <a:schemeClr val="lt1"/>
                </a:solidFill>
              </a:defRPr>
            </a:lvl7pPr>
            <a:lvl8pPr marL="4267093" algn="l" defTabSz="609585" rtl="0" eaLnBrk="1" latinLnBrk="0" hangingPunct="1">
              <a:defRPr sz="2400" kern="1200">
                <a:solidFill>
                  <a:schemeClr val="lt1"/>
                </a:solidFill>
              </a:defRPr>
            </a:lvl8pPr>
            <a:lvl9pPr marL="4876678" algn="l" defTabSz="609585" rtl="0" eaLnBrk="1" latinLnBrk="0" hangingPunct="1">
              <a:defRPr sz="24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zh-CN" altLang="en-US" dirty="0">
                <a:solidFill>
                  <a:srgbClr val="D41C21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  <a:sym typeface="Arial" panose="020B0604020202020204" pitchFamily="34" charset="0"/>
              </a:rPr>
              <a:t>输入标题</a:t>
            </a:r>
            <a:endParaRPr lang="en-US" altLang="zh-CN" dirty="0">
              <a:solidFill>
                <a:srgbClr val="D41C21"/>
              </a:solidFill>
              <a:latin typeface="站酷庆科黄油体" panose="02000803000000020004" pitchFamily="2" charset="-122"/>
              <a:ea typeface="站酷庆科黄油体" panose="02000803000000020004" pitchFamily="2" charset="-122"/>
              <a:sym typeface="Arial" panose="020B0604020202020204" pitchFamily="34" charset="0"/>
            </a:endParaRPr>
          </a:p>
        </p:txBody>
      </p:sp>
      <p:sp>
        <p:nvSpPr>
          <p:cNvPr id="98" name="î$1ïḓê">
            <a:extLst>
              <a:ext uri="{FF2B5EF4-FFF2-40B4-BE49-F238E27FC236}">
                <a16:creationId xmlns:a16="http://schemas.microsoft.com/office/drawing/2014/main" id="{F1FF9084-F821-420C-98A5-0EAE8D376935}"/>
              </a:ext>
            </a:extLst>
          </p:cNvPr>
          <p:cNvSpPr/>
          <p:nvPr/>
        </p:nvSpPr>
        <p:spPr bwMode="gray">
          <a:xfrm>
            <a:off x="5723527" y="1693230"/>
            <a:ext cx="744947" cy="744946"/>
          </a:xfrm>
          <a:prstGeom prst="ellipse">
            <a:avLst/>
          </a:prstGeom>
          <a:gradFill>
            <a:gsLst>
              <a:gs pos="0">
                <a:srgbClr val="FEEE95"/>
              </a:gs>
              <a:gs pos="100000">
                <a:srgbClr val="BF843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r>
              <a:rPr lang="en-US" sz="2400" b="1" dirty="0">
                <a:solidFill>
                  <a:srgbClr val="D41C2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02</a:t>
            </a:r>
            <a:endParaRPr sz="2400" b="1" dirty="0">
              <a:solidFill>
                <a:srgbClr val="D41C2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1B9C92AD-32F9-429D-8D30-5C6E7F80512F}"/>
              </a:ext>
            </a:extLst>
          </p:cNvPr>
          <p:cNvSpPr txBox="1"/>
          <p:nvPr/>
        </p:nvSpPr>
        <p:spPr>
          <a:xfrm>
            <a:off x="4948608" y="3136918"/>
            <a:ext cx="2294784" cy="110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hangingPunct="0">
              <a:lnSpc>
                <a:spcPct val="120000"/>
              </a:lnSpc>
            </a:pPr>
            <a:r>
              <a:rPr lang="zh-CN" altLang="en-US" sz="1400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</a:gra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</a:gra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... ...</a:t>
            </a:r>
          </a:p>
        </p:txBody>
      </p:sp>
      <p:sp>
        <p:nvSpPr>
          <p:cNvPr id="101" name="îṥḻíḓé">
            <a:extLst>
              <a:ext uri="{FF2B5EF4-FFF2-40B4-BE49-F238E27FC236}">
                <a16:creationId xmlns:a16="http://schemas.microsoft.com/office/drawing/2014/main" id="{BCFB174E-E6ED-47A1-98A8-369EAA66A8CC}"/>
              </a:ext>
            </a:extLst>
          </p:cNvPr>
          <p:cNvSpPr/>
          <p:nvPr/>
        </p:nvSpPr>
        <p:spPr>
          <a:xfrm flipV="1">
            <a:off x="8323046" y="1871126"/>
            <a:ext cx="2877913" cy="3820641"/>
          </a:xfrm>
          <a:prstGeom prst="roundRect">
            <a:avLst>
              <a:gd name="adj" fmla="val 5758"/>
            </a:avLst>
          </a:prstGeom>
          <a:noFill/>
          <a:ln>
            <a:gradFill>
              <a:gsLst>
                <a:gs pos="0">
                  <a:srgbClr val="BF8432"/>
                </a:gs>
                <a:gs pos="100000">
                  <a:srgbClr val="FEEE95">
                    <a:alpha val="0"/>
                  </a:srgb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>
            <a:defPPr>
              <a:defRPr lang="en-US"/>
            </a:defPPr>
            <a:lvl1pPr marL="0" algn="l" defTabSz="609585" rtl="0" eaLnBrk="1" latinLnBrk="0" hangingPunct="1">
              <a:defRPr sz="2400" kern="1200">
                <a:solidFill>
                  <a:schemeClr val="lt1"/>
                </a:solidFill>
              </a:defRPr>
            </a:lvl1pPr>
            <a:lvl2pPr marL="609585" algn="l" defTabSz="609585" rtl="0" eaLnBrk="1" latinLnBrk="0" hangingPunct="1">
              <a:defRPr sz="2400" kern="1200">
                <a:solidFill>
                  <a:schemeClr val="lt1"/>
                </a:solidFill>
              </a:defRPr>
            </a:lvl2pPr>
            <a:lvl3pPr marL="1219170" algn="l" defTabSz="609585" rtl="0" eaLnBrk="1" latinLnBrk="0" hangingPunct="1">
              <a:defRPr sz="2400" kern="1200">
                <a:solidFill>
                  <a:schemeClr val="lt1"/>
                </a:solidFill>
              </a:defRPr>
            </a:lvl3pPr>
            <a:lvl4pPr marL="1828754" algn="l" defTabSz="609585" rtl="0" eaLnBrk="1" latinLnBrk="0" hangingPunct="1">
              <a:defRPr sz="2400" kern="1200">
                <a:solidFill>
                  <a:schemeClr val="lt1"/>
                </a:solidFill>
              </a:defRPr>
            </a:lvl4pPr>
            <a:lvl5pPr marL="2438339" algn="l" defTabSz="609585" rtl="0" eaLnBrk="1" latinLnBrk="0" hangingPunct="1">
              <a:defRPr sz="2400" kern="1200">
                <a:solidFill>
                  <a:schemeClr val="lt1"/>
                </a:solidFill>
              </a:defRPr>
            </a:lvl5pPr>
            <a:lvl6pPr marL="3047924" algn="l" defTabSz="609585" rtl="0" eaLnBrk="1" latinLnBrk="0" hangingPunct="1">
              <a:defRPr sz="2400" kern="1200">
                <a:solidFill>
                  <a:schemeClr val="lt1"/>
                </a:solidFill>
              </a:defRPr>
            </a:lvl6pPr>
            <a:lvl7pPr marL="3657509" algn="l" defTabSz="609585" rtl="0" eaLnBrk="1" latinLnBrk="0" hangingPunct="1">
              <a:defRPr sz="2400" kern="1200">
                <a:solidFill>
                  <a:schemeClr val="lt1"/>
                </a:solidFill>
              </a:defRPr>
            </a:lvl7pPr>
            <a:lvl8pPr marL="4267093" algn="l" defTabSz="609585" rtl="0" eaLnBrk="1" latinLnBrk="0" hangingPunct="1">
              <a:defRPr sz="2400" kern="1200">
                <a:solidFill>
                  <a:schemeClr val="lt1"/>
                </a:solidFill>
              </a:defRPr>
            </a:lvl8pPr>
            <a:lvl9pPr marL="4876678" algn="l" defTabSz="609585" rtl="0" eaLnBrk="1" latinLnBrk="0" hangingPunct="1">
              <a:defRPr sz="2400" kern="1200">
                <a:solidFill>
                  <a:schemeClr val="lt1"/>
                </a:solidFill>
              </a:defRPr>
            </a:lvl9pPr>
          </a:lstStyle>
          <a:p>
            <a:pPr algn="ctr"/>
            <a:endParaRPr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02" name="ísľide">
            <a:extLst>
              <a:ext uri="{FF2B5EF4-FFF2-40B4-BE49-F238E27FC236}">
                <a16:creationId xmlns:a16="http://schemas.microsoft.com/office/drawing/2014/main" id="{28ACCE42-3909-44E0-A62B-9C79D3F96105}"/>
              </a:ext>
            </a:extLst>
          </p:cNvPr>
          <p:cNvSpPr/>
          <p:nvPr/>
        </p:nvSpPr>
        <p:spPr>
          <a:xfrm>
            <a:off x="8655642" y="4553793"/>
            <a:ext cx="2212723" cy="640118"/>
          </a:xfrm>
          <a:prstGeom prst="roundRect">
            <a:avLst/>
          </a:prstGeom>
          <a:gradFill>
            <a:gsLst>
              <a:gs pos="0">
                <a:srgbClr val="FEEE95"/>
              </a:gs>
              <a:gs pos="100000">
                <a:srgbClr val="BF8432"/>
              </a:gs>
            </a:gsLst>
            <a:lin ang="2700000" scaled="1"/>
          </a:gradFill>
          <a:ln w="3175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defPPr>
              <a:defRPr lang="en-US"/>
            </a:defPPr>
            <a:lvl1pPr marL="0" algn="l" defTabSz="609585" rtl="0" eaLnBrk="1" latinLnBrk="0" hangingPunct="1">
              <a:defRPr sz="2400" kern="1200">
                <a:solidFill>
                  <a:schemeClr val="lt1"/>
                </a:solidFill>
              </a:defRPr>
            </a:lvl1pPr>
            <a:lvl2pPr marL="609585" algn="l" defTabSz="609585" rtl="0" eaLnBrk="1" latinLnBrk="0" hangingPunct="1">
              <a:defRPr sz="2400" kern="1200">
                <a:solidFill>
                  <a:schemeClr val="lt1"/>
                </a:solidFill>
              </a:defRPr>
            </a:lvl2pPr>
            <a:lvl3pPr marL="1219170" algn="l" defTabSz="609585" rtl="0" eaLnBrk="1" latinLnBrk="0" hangingPunct="1">
              <a:defRPr sz="2400" kern="1200">
                <a:solidFill>
                  <a:schemeClr val="lt1"/>
                </a:solidFill>
              </a:defRPr>
            </a:lvl3pPr>
            <a:lvl4pPr marL="1828754" algn="l" defTabSz="609585" rtl="0" eaLnBrk="1" latinLnBrk="0" hangingPunct="1">
              <a:defRPr sz="2400" kern="1200">
                <a:solidFill>
                  <a:schemeClr val="lt1"/>
                </a:solidFill>
              </a:defRPr>
            </a:lvl4pPr>
            <a:lvl5pPr marL="2438339" algn="l" defTabSz="609585" rtl="0" eaLnBrk="1" latinLnBrk="0" hangingPunct="1">
              <a:defRPr sz="2400" kern="1200">
                <a:solidFill>
                  <a:schemeClr val="lt1"/>
                </a:solidFill>
              </a:defRPr>
            </a:lvl5pPr>
            <a:lvl6pPr marL="3047924" algn="l" defTabSz="609585" rtl="0" eaLnBrk="1" latinLnBrk="0" hangingPunct="1">
              <a:defRPr sz="2400" kern="1200">
                <a:solidFill>
                  <a:schemeClr val="lt1"/>
                </a:solidFill>
              </a:defRPr>
            </a:lvl6pPr>
            <a:lvl7pPr marL="3657509" algn="l" defTabSz="609585" rtl="0" eaLnBrk="1" latinLnBrk="0" hangingPunct="1">
              <a:defRPr sz="2400" kern="1200">
                <a:solidFill>
                  <a:schemeClr val="lt1"/>
                </a:solidFill>
              </a:defRPr>
            </a:lvl7pPr>
            <a:lvl8pPr marL="4267093" algn="l" defTabSz="609585" rtl="0" eaLnBrk="1" latinLnBrk="0" hangingPunct="1">
              <a:defRPr sz="2400" kern="1200">
                <a:solidFill>
                  <a:schemeClr val="lt1"/>
                </a:solidFill>
              </a:defRPr>
            </a:lvl8pPr>
            <a:lvl9pPr marL="4876678" algn="l" defTabSz="609585" rtl="0" eaLnBrk="1" latinLnBrk="0" hangingPunct="1">
              <a:defRPr sz="24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zh-CN" altLang="en-US" dirty="0">
                <a:solidFill>
                  <a:srgbClr val="D41C21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  <a:sym typeface="Arial" panose="020B0604020202020204" pitchFamily="34" charset="0"/>
              </a:rPr>
              <a:t>输入标题</a:t>
            </a:r>
            <a:endParaRPr lang="en-US" altLang="zh-CN" sz="1600" dirty="0">
              <a:solidFill>
                <a:srgbClr val="D41C21"/>
              </a:solidFill>
              <a:latin typeface="站酷庆科黄油体" panose="02000803000000020004" pitchFamily="2" charset="-122"/>
              <a:ea typeface="站酷庆科黄油体" panose="02000803000000020004" pitchFamily="2" charset="-122"/>
              <a:sym typeface="Arial" panose="020B0604020202020204" pitchFamily="34" charset="0"/>
            </a:endParaRPr>
          </a:p>
        </p:txBody>
      </p:sp>
      <p:sp>
        <p:nvSpPr>
          <p:cNvPr id="103" name="î$1ïḓê">
            <a:extLst>
              <a:ext uri="{FF2B5EF4-FFF2-40B4-BE49-F238E27FC236}">
                <a16:creationId xmlns:a16="http://schemas.microsoft.com/office/drawing/2014/main" id="{C2CEBA4F-6105-4F13-A717-380FBCD28491}"/>
              </a:ext>
            </a:extLst>
          </p:cNvPr>
          <p:cNvSpPr/>
          <p:nvPr/>
        </p:nvSpPr>
        <p:spPr bwMode="gray">
          <a:xfrm>
            <a:off x="9389529" y="1693230"/>
            <a:ext cx="744947" cy="744946"/>
          </a:xfrm>
          <a:prstGeom prst="ellipse">
            <a:avLst/>
          </a:prstGeom>
          <a:gradFill>
            <a:gsLst>
              <a:gs pos="0">
                <a:srgbClr val="FEEE95"/>
              </a:gs>
              <a:gs pos="100000">
                <a:srgbClr val="BF843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r>
              <a:rPr lang="en-US" sz="2400" b="1" dirty="0">
                <a:solidFill>
                  <a:srgbClr val="D41C2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03</a:t>
            </a:r>
            <a:endParaRPr sz="2400" b="1" dirty="0">
              <a:solidFill>
                <a:srgbClr val="D41C2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04" name="文本框 103">
            <a:extLst>
              <a:ext uri="{FF2B5EF4-FFF2-40B4-BE49-F238E27FC236}">
                <a16:creationId xmlns:a16="http://schemas.microsoft.com/office/drawing/2014/main" id="{2C3074D8-D7F8-4A78-BEEE-80EC8A4BF4BB}"/>
              </a:ext>
            </a:extLst>
          </p:cNvPr>
          <p:cNvSpPr txBox="1"/>
          <p:nvPr/>
        </p:nvSpPr>
        <p:spPr>
          <a:xfrm>
            <a:off x="8614610" y="3136918"/>
            <a:ext cx="2294784" cy="110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hangingPunct="0">
              <a:lnSpc>
                <a:spcPct val="120000"/>
              </a:lnSpc>
            </a:pPr>
            <a:r>
              <a:rPr lang="zh-CN" altLang="en-US" sz="1400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</a:gra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</a:gra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... ...</a:t>
            </a:r>
          </a:p>
        </p:txBody>
      </p:sp>
      <p:grpSp>
        <p:nvGrpSpPr>
          <p:cNvPr id="105" name="组合 104">
            <a:extLst>
              <a:ext uri="{FF2B5EF4-FFF2-40B4-BE49-F238E27FC236}">
                <a16:creationId xmlns:a16="http://schemas.microsoft.com/office/drawing/2014/main" id="{58EE3F4B-C9D5-4C7D-BDD0-B0381A209C20}"/>
              </a:ext>
            </a:extLst>
          </p:cNvPr>
          <p:cNvGrpSpPr/>
          <p:nvPr/>
        </p:nvGrpSpPr>
        <p:grpSpPr>
          <a:xfrm>
            <a:off x="1510733" y="2291615"/>
            <a:ext cx="1838528" cy="0"/>
            <a:chOff x="1507787" y="2371826"/>
            <a:chExt cx="1838528" cy="0"/>
          </a:xfrm>
        </p:grpSpPr>
        <p:cxnSp>
          <p:nvCxnSpPr>
            <p:cNvPr id="106" name="直接连接符 105">
              <a:extLst>
                <a:ext uri="{FF2B5EF4-FFF2-40B4-BE49-F238E27FC236}">
                  <a16:creationId xmlns:a16="http://schemas.microsoft.com/office/drawing/2014/main" id="{973C84D9-0BA1-4CAD-BD34-27B9CDCF6632}"/>
                </a:ext>
              </a:extLst>
            </p:cNvPr>
            <p:cNvCxnSpPr/>
            <p:nvPr/>
          </p:nvCxnSpPr>
          <p:spPr>
            <a:xfrm>
              <a:off x="1507787" y="2371826"/>
              <a:ext cx="330741" cy="0"/>
            </a:xfrm>
            <a:prstGeom prst="line">
              <a:avLst/>
            </a:prstGeom>
            <a:ln>
              <a:solidFill>
                <a:srgbClr val="FEEE95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35" name="直接连接符 134">
              <a:extLst>
                <a:ext uri="{FF2B5EF4-FFF2-40B4-BE49-F238E27FC236}">
                  <a16:creationId xmlns:a16="http://schemas.microsoft.com/office/drawing/2014/main" id="{B48FE8F1-9BB0-4F73-84E0-A7DA857B2FFF}"/>
                </a:ext>
              </a:extLst>
            </p:cNvPr>
            <p:cNvCxnSpPr/>
            <p:nvPr/>
          </p:nvCxnSpPr>
          <p:spPr>
            <a:xfrm>
              <a:off x="3015574" y="2371826"/>
              <a:ext cx="330741" cy="0"/>
            </a:xfrm>
            <a:prstGeom prst="line">
              <a:avLst/>
            </a:prstGeom>
            <a:ln>
              <a:solidFill>
                <a:srgbClr val="FEEE95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136" name="组合 135">
            <a:extLst>
              <a:ext uri="{FF2B5EF4-FFF2-40B4-BE49-F238E27FC236}">
                <a16:creationId xmlns:a16="http://schemas.microsoft.com/office/drawing/2014/main" id="{C9F5171F-4E3D-4670-BE3E-83DAB1BABE1D}"/>
              </a:ext>
            </a:extLst>
          </p:cNvPr>
          <p:cNvGrpSpPr/>
          <p:nvPr/>
        </p:nvGrpSpPr>
        <p:grpSpPr>
          <a:xfrm>
            <a:off x="5214025" y="2291615"/>
            <a:ext cx="1838528" cy="0"/>
            <a:chOff x="1507787" y="2371826"/>
            <a:chExt cx="1838528" cy="0"/>
          </a:xfrm>
        </p:grpSpPr>
        <p:cxnSp>
          <p:nvCxnSpPr>
            <p:cNvPr id="137" name="直接连接符 136">
              <a:extLst>
                <a:ext uri="{FF2B5EF4-FFF2-40B4-BE49-F238E27FC236}">
                  <a16:creationId xmlns:a16="http://schemas.microsoft.com/office/drawing/2014/main" id="{A441E3C0-7BE1-4928-B2A6-A62E9405A064}"/>
                </a:ext>
              </a:extLst>
            </p:cNvPr>
            <p:cNvCxnSpPr/>
            <p:nvPr/>
          </p:nvCxnSpPr>
          <p:spPr>
            <a:xfrm>
              <a:off x="1507787" y="2371826"/>
              <a:ext cx="330741" cy="0"/>
            </a:xfrm>
            <a:prstGeom prst="line">
              <a:avLst/>
            </a:prstGeom>
            <a:ln>
              <a:solidFill>
                <a:srgbClr val="FEEE95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38" name="直接连接符 137">
              <a:extLst>
                <a:ext uri="{FF2B5EF4-FFF2-40B4-BE49-F238E27FC236}">
                  <a16:creationId xmlns:a16="http://schemas.microsoft.com/office/drawing/2014/main" id="{16C8F364-FFD4-4CB1-8652-A78AFFDA4D9F}"/>
                </a:ext>
              </a:extLst>
            </p:cNvPr>
            <p:cNvCxnSpPr/>
            <p:nvPr/>
          </p:nvCxnSpPr>
          <p:spPr>
            <a:xfrm>
              <a:off x="3015574" y="2371826"/>
              <a:ext cx="330741" cy="0"/>
            </a:xfrm>
            <a:prstGeom prst="line">
              <a:avLst/>
            </a:prstGeom>
            <a:ln>
              <a:solidFill>
                <a:srgbClr val="FEEE95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140" name="组合 139">
            <a:extLst>
              <a:ext uri="{FF2B5EF4-FFF2-40B4-BE49-F238E27FC236}">
                <a16:creationId xmlns:a16="http://schemas.microsoft.com/office/drawing/2014/main" id="{FC1BE420-7C73-41BB-9311-3B8B7EA06D6D}"/>
              </a:ext>
            </a:extLst>
          </p:cNvPr>
          <p:cNvGrpSpPr/>
          <p:nvPr/>
        </p:nvGrpSpPr>
        <p:grpSpPr>
          <a:xfrm>
            <a:off x="8842738" y="2291615"/>
            <a:ext cx="1838528" cy="0"/>
            <a:chOff x="1507787" y="2371826"/>
            <a:chExt cx="1838528" cy="0"/>
          </a:xfrm>
        </p:grpSpPr>
        <p:cxnSp>
          <p:nvCxnSpPr>
            <p:cNvPr id="154" name="直接连接符 153">
              <a:extLst>
                <a:ext uri="{FF2B5EF4-FFF2-40B4-BE49-F238E27FC236}">
                  <a16:creationId xmlns:a16="http://schemas.microsoft.com/office/drawing/2014/main" id="{9D5FB3A6-7F79-4912-AEE6-9D27E84F5A20}"/>
                </a:ext>
              </a:extLst>
            </p:cNvPr>
            <p:cNvCxnSpPr/>
            <p:nvPr/>
          </p:nvCxnSpPr>
          <p:spPr>
            <a:xfrm>
              <a:off x="1507787" y="2371826"/>
              <a:ext cx="330741" cy="0"/>
            </a:xfrm>
            <a:prstGeom prst="line">
              <a:avLst/>
            </a:prstGeom>
            <a:ln>
              <a:solidFill>
                <a:srgbClr val="FEEE95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99" name="直接连接符 198">
              <a:extLst>
                <a:ext uri="{FF2B5EF4-FFF2-40B4-BE49-F238E27FC236}">
                  <a16:creationId xmlns:a16="http://schemas.microsoft.com/office/drawing/2014/main" id="{528EBEA9-786E-4841-8A3D-743067F51D54}"/>
                </a:ext>
              </a:extLst>
            </p:cNvPr>
            <p:cNvCxnSpPr/>
            <p:nvPr/>
          </p:nvCxnSpPr>
          <p:spPr>
            <a:xfrm>
              <a:off x="3015574" y="2371826"/>
              <a:ext cx="330741" cy="0"/>
            </a:xfrm>
            <a:prstGeom prst="line">
              <a:avLst/>
            </a:prstGeom>
            <a:ln>
              <a:solidFill>
                <a:srgbClr val="FEEE95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9890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/>
      <p:bldP spid="99" grpId="0"/>
      <p:bldP spid="10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500130"/>
          </a:xfrm>
          <a:prstGeom prst="rect">
            <a:avLst/>
          </a:prstGeom>
        </p:spPr>
      </p:pic>
      <p:sp>
        <p:nvSpPr>
          <p:cNvPr id="107" name="Freeform 106"/>
          <p:cNvSpPr>
            <a:spLocks noEditPoints="1"/>
          </p:cNvSpPr>
          <p:nvPr/>
        </p:nvSpPr>
        <p:spPr bwMode="auto">
          <a:xfrm>
            <a:off x="430902" y="182796"/>
            <a:ext cx="538415" cy="1239256"/>
          </a:xfrm>
          <a:custGeom>
            <a:avLst/>
            <a:gdLst>
              <a:gd name="T0" fmla="*/ 108 w 191"/>
              <a:gd name="T1" fmla="*/ 185 h 440"/>
              <a:gd name="T2" fmla="*/ 100 w 191"/>
              <a:gd name="T3" fmla="*/ 173 h 440"/>
              <a:gd name="T4" fmla="*/ 97 w 191"/>
              <a:gd name="T5" fmla="*/ 0 h 440"/>
              <a:gd name="T6" fmla="*/ 94 w 191"/>
              <a:gd name="T7" fmla="*/ 66 h 440"/>
              <a:gd name="T8" fmla="*/ 89 w 191"/>
              <a:gd name="T9" fmla="*/ 172 h 440"/>
              <a:gd name="T10" fmla="*/ 82 w 191"/>
              <a:gd name="T11" fmla="*/ 185 h 440"/>
              <a:gd name="T12" fmla="*/ 0 w 191"/>
              <a:gd name="T13" fmla="*/ 271 h 440"/>
              <a:gd name="T14" fmla="*/ 82 w 191"/>
              <a:gd name="T15" fmla="*/ 359 h 440"/>
              <a:gd name="T16" fmla="*/ 91 w 191"/>
              <a:gd name="T17" fmla="*/ 365 h 440"/>
              <a:gd name="T18" fmla="*/ 94 w 191"/>
              <a:gd name="T19" fmla="*/ 388 h 440"/>
              <a:gd name="T20" fmla="*/ 92 w 191"/>
              <a:gd name="T21" fmla="*/ 402 h 440"/>
              <a:gd name="T22" fmla="*/ 90 w 191"/>
              <a:gd name="T23" fmla="*/ 413 h 440"/>
              <a:gd name="T24" fmla="*/ 91 w 191"/>
              <a:gd name="T25" fmla="*/ 440 h 440"/>
              <a:gd name="T26" fmla="*/ 93 w 191"/>
              <a:gd name="T27" fmla="*/ 414 h 440"/>
              <a:gd name="T28" fmla="*/ 95 w 191"/>
              <a:gd name="T29" fmla="*/ 439 h 440"/>
              <a:gd name="T30" fmla="*/ 95 w 191"/>
              <a:gd name="T31" fmla="*/ 440 h 440"/>
              <a:gd name="T32" fmla="*/ 95 w 191"/>
              <a:gd name="T33" fmla="*/ 440 h 440"/>
              <a:gd name="T34" fmla="*/ 95 w 191"/>
              <a:gd name="T35" fmla="*/ 440 h 440"/>
              <a:gd name="T36" fmla="*/ 95 w 191"/>
              <a:gd name="T37" fmla="*/ 440 h 440"/>
              <a:gd name="T38" fmla="*/ 96 w 191"/>
              <a:gd name="T39" fmla="*/ 440 h 440"/>
              <a:gd name="T40" fmla="*/ 96 w 191"/>
              <a:gd name="T41" fmla="*/ 440 h 440"/>
              <a:gd name="T42" fmla="*/ 96 w 191"/>
              <a:gd name="T43" fmla="*/ 440 h 440"/>
              <a:gd name="T44" fmla="*/ 96 w 191"/>
              <a:gd name="T45" fmla="*/ 440 h 440"/>
              <a:gd name="T46" fmla="*/ 96 w 191"/>
              <a:gd name="T47" fmla="*/ 440 h 440"/>
              <a:gd name="T48" fmla="*/ 96 w 191"/>
              <a:gd name="T49" fmla="*/ 410 h 440"/>
              <a:gd name="T50" fmla="*/ 98 w 191"/>
              <a:gd name="T51" fmla="*/ 437 h 440"/>
              <a:gd name="T52" fmla="*/ 101 w 191"/>
              <a:gd name="T53" fmla="*/ 438 h 440"/>
              <a:gd name="T54" fmla="*/ 97 w 191"/>
              <a:gd name="T55" fmla="*/ 404 h 440"/>
              <a:gd name="T56" fmla="*/ 98 w 191"/>
              <a:gd name="T57" fmla="*/ 392 h 440"/>
              <a:gd name="T58" fmla="*/ 96 w 191"/>
              <a:gd name="T59" fmla="*/ 369 h 440"/>
              <a:gd name="T60" fmla="*/ 102 w 191"/>
              <a:gd name="T61" fmla="*/ 366 h 440"/>
              <a:gd name="T62" fmla="*/ 108 w 191"/>
              <a:gd name="T63" fmla="*/ 356 h 440"/>
              <a:gd name="T64" fmla="*/ 96 w 191"/>
              <a:gd name="T65" fmla="*/ 349 h 440"/>
              <a:gd name="T66" fmla="*/ 84 w 191"/>
              <a:gd name="T67" fmla="*/ 241 h 440"/>
              <a:gd name="T68" fmla="*/ 95 w 191"/>
              <a:gd name="T69" fmla="*/ 192 h 440"/>
              <a:gd name="T70" fmla="*/ 105 w 191"/>
              <a:gd name="T71" fmla="*/ 233 h 440"/>
              <a:gd name="T72" fmla="*/ 99 w 191"/>
              <a:gd name="T73" fmla="*/ 342 h 440"/>
              <a:gd name="T74" fmla="*/ 11 w 191"/>
              <a:gd name="T75" fmla="*/ 268 h 440"/>
              <a:gd name="T76" fmla="*/ 28 w 191"/>
              <a:gd name="T77" fmla="*/ 270 h 440"/>
              <a:gd name="T78" fmla="*/ 11 w 191"/>
              <a:gd name="T79" fmla="*/ 268 h 440"/>
              <a:gd name="T80" fmla="*/ 74 w 191"/>
              <a:gd name="T81" fmla="*/ 197 h 440"/>
              <a:gd name="T82" fmla="*/ 33 w 191"/>
              <a:gd name="T83" fmla="*/ 277 h 440"/>
              <a:gd name="T84" fmla="*/ 57 w 191"/>
              <a:gd name="T85" fmla="*/ 259 h 440"/>
              <a:gd name="T86" fmla="*/ 87 w 191"/>
              <a:gd name="T87" fmla="*/ 194 h 440"/>
              <a:gd name="T88" fmla="*/ 87 w 191"/>
              <a:gd name="T89" fmla="*/ 346 h 440"/>
              <a:gd name="T90" fmla="*/ 109 w 191"/>
              <a:gd name="T91" fmla="*/ 343 h 440"/>
              <a:gd name="T92" fmla="*/ 104 w 191"/>
              <a:gd name="T93" fmla="*/ 194 h 440"/>
              <a:gd name="T94" fmla="*/ 134 w 191"/>
              <a:gd name="T95" fmla="*/ 278 h 440"/>
              <a:gd name="T96" fmla="*/ 109 w 191"/>
              <a:gd name="T97" fmla="*/ 343 h 440"/>
              <a:gd name="T98" fmla="*/ 158 w 191"/>
              <a:gd name="T99" fmla="*/ 277 h 440"/>
              <a:gd name="T100" fmla="*/ 117 w 191"/>
              <a:gd name="T101" fmla="*/ 197 h 440"/>
              <a:gd name="T102" fmla="*/ 163 w 191"/>
              <a:gd name="T103" fmla="*/ 270 h 440"/>
              <a:gd name="T104" fmla="*/ 180 w 191"/>
              <a:gd name="T105" fmla="*/ 268 h 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91" h="440">
                <a:moveTo>
                  <a:pt x="191" y="271"/>
                </a:moveTo>
                <a:cubicBezTo>
                  <a:pt x="191" y="227"/>
                  <a:pt x="155" y="191"/>
                  <a:pt x="108" y="185"/>
                </a:cubicBezTo>
                <a:cubicBezTo>
                  <a:pt x="108" y="185"/>
                  <a:pt x="108" y="185"/>
                  <a:pt x="108" y="185"/>
                </a:cubicBezTo>
                <a:cubicBezTo>
                  <a:pt x="110" y="174"/>
                  <a:pt x="109" y="172"/>
                  <a:pt x="100" y="173"/>
                </a:cubicBezTo>
                <a:cubicBezTo>
                  <a:pt x="96" y="173"/>
                  <a:pt x="97" y="170"/>
                  <a:pt x="97" y="168"/>
                </a:cubicBezTo>
                <a:cubicBezTo>
                  <a:pt x="97" y="134"/>
                  <a:pt x="97" y="33"/>
                  <a:pt x="97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66"/>
                  <a:pt x="94" y="66"/>
                </a:cubicBezTo>
                <a:cubicBezTo>
                  <a:pt x="94" y="100"/>
                  <a:pt x="94" y="134"/>
                  <a:pt x="94" y="168"/>
                </a:cubicBezTo>
                <a:cubicBezTo>
                  <a:pt x="94" y="171"/>
                  <a:pt x="93" y="172"/>
                  <a:pt x="89" y="172"/>
                </a:cubicBezTo>
                <a:cubicBezTo>
                  <a:pt x="86" y="172"/>
                  <a:pt x="83" y="173"/>
                  <a:pt x="82" y="176"/>
                </a:cubicBezTo>
                <a:cubicBezTo>
                  <a:pt x="81" y="179"/>
                  <a:pt x="82" y="182"/>
                  <a:pt x="82" y="185"/>
                </a:cubicBezTo>
                <a:cubicBezTo>
                  <a:pt x="82" y="185"/>
                  <a:pt x="82" y="185"/>
                  <a:pt x="82" y="185"/>
                </a:cubicBezTo>
                <a:cubicBezTo>
                  <a:pt x="36" y="191"/>
                  <a:pt x="0" y="227"/>
                  <a:pt x="0" y="271"/>
                </a:cubicBezTo>
                <a:cubicBezTo>
                  <a:pt x="0" y="315"/>
                  <a:pt x="36" y="351"/>
                  <a:pt x="82" y="356"/>
                </a:cubicBezTo>
                <a:cubicBezTo>
                  <a:pt x="82" y="357"/>
                  <a:pt x="82" y="358"/>
                  <a:pt x="82" y="359"/>
                </a:cubicBezTo>
                <a:cubicBezTo>
                  <a:pt x="82" y="362"/>
                  <a:pt x="85" y="365"/>
                  <a:pt x="89" y="365"/>
                </a:cubicBezTo>
                <a:cubicBezTo>
                  <a:pt x="89" y="365"/>
                  <a:pt x="90" y="366"/>
                  <a:pt x="91" y="365"/>
                </a:cubicBezTo>
                <a:cubicBezTo>
                  <a:pt x="94" y="365"/>
                  <a:pt x="95" y="366"/>
                  <a:pt x="95" y="369"/>
                </a:cubicBezTo>
                <a:cubicBezTo>
                  <a:pt x="94" y="375"/>
                  <a:pt x="95" y="381"/>
                  <a:pt x="94" y="388"/>
                </a:cubicBezTo>
                <a:cubicBezTo>
                  <a:pt x="94" y="389"/>
                  <a:pt x="93" y="391"/>
                  <a:pt x="92" y="392"/>
                </a:cubicBezTo>
                <a:cubicBezTo>
                  <a:pt x="89" y="395"/>
                  <a:pt x="89" y="399"/>
                  <a:pt x="92" y="402"/>
                </a:cubicBezTo>
                <a:cubicBezTo>
                  <a:pt x="92" y="402"/>
                  <a:pt x="93" y="403"/>
                  <a:pt x="94" y="404"/>
                </a:cubicBezTo>
                <a:cubicBezTo>
                  <a:pt x="90" y="406"/>
                  <a:pt x="90" y="409"/>
                  <a:pt x="90" y="413"/>
                </a:cubicBezTo>
                <a:cubicBezTo>
                  <a:pt x="90" y="420"/>
                  <a:pt x="90" y="438"/>
                  <a:pt x="90" y="438"/>
                </a:cubicBezTo>
                <a:cubicBezTo>
                  <a:pt x="90" y="440"/>
                  <a:pt x="91" y="440"/>
                  <a:pt x="91" y="440"/>
                </a:cubicBezTo>
                <a:cubicBezTo>
                  <a:pt x="92" y="440"/>
                  <a:pt x="93" y="440"/>
                  <a:pt x="93" y="437"/>
                </a:cubicBezTo>
                <a:cubicBezTo>
                  <a:pt x="93" y="434"/>
                  <a:pt x="93" y="425"/>
                  <a:pt x="93" y="414"/>
                </a:cubicBezTo>
                <a:cubicBezTo>
                  <a:pt x="93" y="413"/>
                  <a:pt x="93" y="410"/>
                  <a:pt x="94" y="410"/>
                </a:cubicBezTo>
                <a:cubicBezTo>
                  <a:pt x="95" y="410"/>
                  <a:pt x="94" y="417"/>
                  <a:pt x="95" y="439"/>
                </a:cubicBezTo>
                <a:cubicBezTo>
                  <a:pt x="95" y="439"/>
                  <a:pt x="95" y="439"/>
                  <a:pt x="95" y="439"/>
                </a:cubicBezTo>
                <a:cubicBezTo>
                  <a:pt x="95" y="440"/>
                  <a:pt x="95" y="440"/>
                  <a:pt x="95" y="440"/>
                </a:cubicBezTo>
                <a:cubicBezTo>
                  <a:pt x="95" y="440"/>
                  <a:pt x="95" y="440"/>
                  <a:pt x="95" y="440"/>
                </a:cubicBezTo>
                <a:cubicBezTo>
                  <a:pt x="95" y="440"/>
                  <a:pt x="95" y="440"/>
                  <a:pt x="95" y="440"/>
                </a:cubicBezTo>
                <a:cubicBezTo>
                  <a:pt x="95" y="440"/>
                  <a:pt x="95" y="440"/>
                  <a:pt x="95" y="440"/>
                </a:cubicBezTo>
                <a:cubicBezTo>
                  <a:pt x="95" y="440"/>
                  <a:pt x="95" y="440"/>
                  <a:pt x="95" y="440"/>
                </a:cubicBezTo>
                <a:cubicBezTo>
                  <a:pt x="95" y="440"/>
                  <a:pt x="95" y="440"/>
                  <a:pt x="95" y="440"/>
                </a:cubicBezTo>
                <a:cubicBezTo>
                  <a:pt x="95" y="440"/>
                  <a:pt x="95" y="440"/>
                  <a:pt x="95" y="440"/>
                </a:cubicBezTo>
                <a:cubicBezTo>
                  <a:pt x="95" y="440"/>
                  <a:pt x="95" y="440"/>
                  <a:pt x="95" y="440"/>
                </a:cubicBezTo>
                <a:cubicBezTo>
                  <a:pt x="95" y="440"/>
                  <a:pt x="96" y="440"/>
                  <a:pt x="96" y="440"/>
                </a:cubicBezTo>
                <a:cubicBezTo>
                  <a:pt x="96" y="440"/>
                  <a:pt x="96" y="440"/>
                  <a:pt x="96" y="440"/>
                </a:cubicBezTo>
                <a:cubicBezTo>
                  <a:pt x="96" y="440"/>
                  <a:pt x="96" y="440"/>
                  <a:pt x="96" y="440"/>
                </a:cubicBezTo>
                <a:cubicBezTo>
                  <a:pt x="96" y="440"/>
                  <a:pt x="96" y="440"/>
                  <a:pt x="96" y="440"/>
                </a:cubicBezTo>
                <a:cubicBezTo>
                  <a:pt x="96" y="440"/>
                  <a:pt x="96" y="440"/>
                  <a:pt x="96" y="440"/>
                </a:cubicBezTo>
                <a:cubicBezTo>
                  <a:pt x="96" y="440"/>
                  <a:pt x="96" y="440"/>
                  <a:pt x="96" y="440"/>
                </a:cubicBezTo>
                <a:cubicBezTo>
                  <a:pt x="96" y="440"/>
                  <a:pt x="96" y="440"/>
                  <a:pt x="96" y="440"/>
                </a:cubicBezTo>
                <a:cubicBezTo>
                  <a:pt x="96" y="440"/>
                  <a:pt x="96" y="440"/>
                  <a:pt x="96" y="440"/>
                </a:cubicBezTo>
                <a:cubicBezTo>
                  <a:pt x="96" y="440"/>
                  <a:pt x="96" y="440"/>
                  <a:pt x="96" y="440"/>
                </a:cubicBezTo>
                <a:cubicBezTo>
                  <a:pt x="96" y="439"/>
                  <a:pt x="96" y="439"/>
                  <a:pt x="96" y="439"/>
                </a:cubicBezTo>
                <a:cubicBezTo>
                  <a:pt x="96" y="417"/>
                  <a:pt x="95" y="410"/>
                  <a:pt x="96" y="410"/>
                </a:cubicBezTo>
                <a:cubicBezTo>
                  <a:pt x="97" y="410"/>
                  <a:pt x="98" y="413"/>
                  <a:pt x="98" y="414"/>
                </a:cubicBezTo>
                <a:cubicBezTo>
                  <a:pt x="98" y="425"/>
                  <a:pt x="98" y="434"/>
                  <a:pt x="98" y="437"/>
                </a:cubicBezTo>
                <a:cubicBezTo>
                  <a:pt x="98" y="440"/>
                  <a:pt x="99" y="440"/>
                  <a:pt x="99" y="440"/>
                </a:cubicBezTo>
                <a:cubicBezTo>
                  <a:pt x="100" y="440"/>
                  <a:pt x="101" y="440"/>
                  <a:pt x="101" y="438"/>
                </a:cubicBezTo>
                <a:cubicBezTo>
                  <a:pt x="101" y="438"/>
                  <a:pt x="101" y="420"/>
                  <a:pt x="101" y="413"/>
                </a:cubicBezTo>
                <a:cubicBezTo>
                  <a:pt x="101" y="409"/>
                  <a:pt x="101" y="406"/>
                  <a:pt x="97" y="404"/>
                </a:cubicBezTo>
                <a:cubicBezTo>
                  <a:pt x="98" y="403"/>
                  <a:pt x="98" y="402"/>
                  <a:pt x="99" y="402"/>
                </a:cubicBezTo>
                <a:cubicBezTo>
                  <a:pt x="102" y="399"/>
                  <a:pt x="101" y="395"/>
                  <a:pt x="98" y="392"/>
                </a:cubicBezTo>
                <a:cubicBezTo>
                  <a:pt x="97" y="391"/>
                  <a:pt x="96" y="389"/>
                  <a:pt x="96" y="388"/>
                </a:cubicBezTo>
                <a:cubicBezTo>
                  <a:pt x="96" y="381"/>
                  <a:pt x="96" y="375"/>
                  <a:pt x="96" y="369"/>
                </a:cubicBezTo>
                <a:cubicBezTo>
                  <a:pt x="96" y="366"/>
                  <a:pt x="97" y="365"/>
                  <a:pt x="100" y="366"/>
                </a:cubicBezTo>
                <a:cubicBezTo>
                  <a:pt x="100" y="366"/>
                  <a:pt x="101" y="366"/>
                  <a:pt x="102" y="366"/>
                </a:cubicBezTo>
                <a:cubicBezTo>
                  <a:pt x="106" y="365"/>
                  <a:pt x="108" y="362"/>
                  <a:pt x="108" y="359"/>
                </a:cubicBezTo>
                <a:cubicBezTo>
                  <a:pt x="108" y="358"/>
                  <a:pt x="108" y="357"/>
                  <a:pt x="108" y="356"/>
                </a:cubicBezTo>
                <a:cubicBezTo>
                  <a:pt x="155" y="351"/>
                  <a:pt x="191" y="315"/>
                  <a:pt x="191" y="271"/>
                </a:cubicBezTo>
                <a:close/>
                <a:moveTo>
                  <a:pt x="96" y="349"/>
                </a:moveTo>
                <a:cubicBezTo>
                  <a:pt x="90" y="342"/>
                  <a:pt x="89" y="335"/>
                  <a:pt x="88" y="328"/>
                </a:cubicBezTo>
                <a:cubicBezTo>
                  <a:pt x="82" y="299"/>
                  <a:pt x="83" y="270"/>
                  <a:pt x="84" y="241"/>
                </a:cubicBezTo>
                <a:cubicBezTo>
                  <a:pt x="85" y="227"/>
                  <a:pt x="86" y="212"/>
                  <a:pt x="92" y="198"/>
                </a:cubicBezTo>
                <a:cubicBezTo>
                  <a:pt x="92" y="196"/>
                  <a:pt x="94" y="194"/>
                  <a:pt x="95" y="192"/>
                </a:cubicBezTo>
                <a:cubicBezTo>
                  <a:pt x="97" y="194"/>
                  <a:pt x="99" y="196"/>
                  <a:pt x="99" y="198"/>
                </a:cubicBezTo>
                <a:cubicBezTo>
                  <a:pt x="102" y="210"/>
                  <a:pt x="105" y="222"/>
                  <a:pt x="105" y="233"/>
                </a:cubicBezTo>
                <a:cubicBezTo>
                  <a:pt x="107" y="253"/>
                  <a:pt x="107" y="272"/>
                  <a:pt x="107" y="291"/>
                </a:cubicBezTo>
                <a:cubicBezTo>
                  <a:pt x="106" y="308"/>
                  <a:pt x="105" y="325"/>
                  <a:pt x="99" y="342"/>
                </a:cubicBezTo>
                <a:cubicBezTo>
                  <a:pt x="99" y="344"/>
                  <a:pt x="97" y="346"/>
                  <a:pt x="96" y="349"/>
                </a:cubicBezTo>
                <a:close/>
                <a:moveTo>
                  <a:pt x="11" y="268"/>
                </a:moveTo>
                <a:cubicBezTo>
                  <a:pt x="12" y="238"/>
                  <a:pt x="31" y="212"/>
                  <a:pt x="58" y="201"/>
                </a:cubicBezTo>
                <a:cubicBezTo>
                  <a:pt x="37" y="220"/>
                  <a:pt x="28" y="243"/>
                  <a:pt x="28" y="270"/>
                </a:cubicBezTo>
                <a:cubicBezTo>
                  <a:pt x="28" y="297"/>
                  <a:pt x="37" y="321"/>
                  <a:pt x="58" y="340"/>
                </a:cubicBezTo>
                <a:cubicBezTo>
                  <a:pt x="32" y="329"/>
                  <a:pt x="10" y="302"/>
                  <a:pt x="11" y="268"/>
                </a:cubicBezTo>
                <a:close/>
                <a:moveTo>
                  <a:pt x="33" y="277"/>
                </a:moveTo>
                <a:cubicBezTo>
                  <a:pt x="31" y="237"/>
                  <a:pt x="52" y="206"/>
                  <a:pt x="74" y="197"/>
                </a:cubicBezTo>
                <a:cubicBezTo>
                  <a:pt x="45" y="230"/>
                  <a:pt x="43" y="308"/>
                  <a:pt x="73" y="343"/>
                </a:cubicBezTo>
                <a:cubicBezTo>
                  <a:pt x="54" y="336"/>
                  <a:pt x="35" y="308"/>
                  <a:pt x="33" y="277"/>
                </a:cubicBezTo>
                <a:close/>
                <a:moveTo>
                  <a:pt x="71" y="330"/>
                </a:moveTo>
                <a:cubicBezTo>
                  <a:pt x="58" y="308"/>
                  <a:pt x="56" y="284"/>
                  <a:pt x="57" y="259"/>
                </a:cubicBezTo>
                <a:cubicBezTo>
                  <a:pt x="58" y="243"/>
                  <a:pt x="61" y="229"/>
                  <a:pt x="68" y="215"/>
                </a:cubicBezTo>
                <a:cubicBezTo>
                  <a:pt x="72" y="206"/>
                  <a:pt x="77" y="198"/>
                  <a:pt x="87" y="194"/>
                </a:cubicBezTo>
                <a:cubicBezTo>
                  <a:pt x="80" y="219"/>
                  <a:pt x="78" y="244"/>
                  <a:pt x="78" y="270"/>
                </a:cubicBezTo>
                <a:cubicBezTo>
                  <a:pt x="78" y="295"/>
                  <a:pt x="80" y="321"/>
                  <a:pt x="87" y="346"/>
                </a:cubicBezTo>
                <a:cubicBezTo>
                  <a:pt x="79" y="343"/>
                  <a:pt x="74" y="337"/>
                  <a:pt x="71" y="330"/>
                </a:cubicBezTo>
                <a:close/>
                <a:moveTo>
                  <a:pt x="109" y="343"/>
                </a:moveTo>
                <a:cubicBezTo>
                  <a:pt x="107" y="344"/>
                  <a:pt x="106" y="345"/>
                  <a:pt x="104" y="346"/>
                </a:cubicBezTo>
                <a:cubicBezTo>
                  <a:pt x="115" y="295"/>
                  <a:pt x="116" y="244"/>
                  <a:pt x="104" y="194"/>
                </a:cubicBezTo>
                <a:cubicBezTo>
                  <a:pt x="113" y="198"/>
                  <a:pt x="119" y="206"/>
                  <a:pt x="123" y="215"/>
                </a:cubicBezTo>
                <a:cubicBezTo>
                  <a:pt x="132" y="235"/>
                  <a:pt x="135" y="256"/>
                  <a:pt x="134" y="278"/>
                </a:cubicBezTo>
                <a:cubicBezTo>
                  <a:pt x="133" y="294"/>
                  <a:pt x="130" y="310"/>
                  <a:pt x="123" y="325"/>
                </a:cubicBezTo>
                <a:cubicBezTo>
                  <a:pt x="120" y="332"/>
                  <a:pt x="115" y="338"/>
                  <a:pt x="109" y="343"/>
                </a:cubicBezTo>
                <a:close/>
                <a:moveTo>
                  <a:pt x="117" y="197"/>
                </a:moveTo>
                <a:cubicBezTo>
                  <a:pt x="139" y="206"/>
                  <a:pt x="160" y="237"/>
                  <a:pt x="158" y="277"/>
                </a:cubicBezTo>
                <a:cubicBezTo>
                  <a:pt x="156" y="308"/>
                  <a:pt x="136" y="336"/>
                  <a:pt x="117" y="343"/>
                </a:cubicBezTo>
                <a:cubicBezTo>
                  <a:pt x="147" y="308"/>
                  <a:pt x="145" y="230"/>
                  <a:pt x="117" y="197"/>
                </a:cubicBezTo>
                <a:close/>
                <a:moveTo>
                  <a:pt x="133" y="340"/>
                </a:moveTo>
                <a:cubicBezTo>
                  <a:pt x="154" y="321"/>
                  <a:pt x="163" y="297"/>
                  <a:pt x="163" y="270"/>
                </a:cubicBezTo>
                <a:cubicBezTo>
                  <a:pt x="163" y="243"/>
                  <a:pt x="154" y="220"/>
                  <a:pt x="133" y="201"/>
                </a:cubicBezTo>
                <a:cubicBezTo>
                  <a:pt x="159" y="212"/>
                  <a:pt x="179" y="238"/>
                  <a:pt x="180" y="268"/>
                </a:cubicBezTo>
                <a:cubicBezTo>
                  <a:pt x="180" y="302"/>
                  <a:pt x="158" y="329"/>
                  <a:pt x="133" y="340"/>
                </a:cubicBezTo>
                <a:close/>
              </a:path>
            </a:pathLst>
          </a:custGeom>
          <a:gradFill>
            <a:gsLst>
              <a:gs pos="50400">
                <a:srgbClr val="FECA61"/>
              </a:gs>
              <a:gs pos="0">
                <a:srgbClr val="FECA61"/>
              </a:gs>
              <a:gs pos="100000">
                <a:srgbClr val="F9E581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8" name="Freeform 112"/>
          <p:cNvSpPr>
            <a:spLocks/>
          </p:cNvSpPr>
          <p:nvPr/>
        </p:nvSpPr>
        <p:spPr bwMode="auto">
          <a:xfrm>
            <a:off x="700110" y="2637920"/>
            <a:ext cx="270711" cy="270711"/>
          </a:xfrm>
          <a:custGeom>
            <a:avLst/>
            <a:gdLst>
              <a:gd name="T0" fmla="*/ 96 w 96"/>
              <a:gd name="T1" fmla="*/ 48 h 96"/>
              <a:gd name="T2" fmla="*/ 55 w 96"/>
              <a:gd name="T3" fmla="*/ 41 h 96"/>
              <a:gd name="T4" fmla="*/ 48 w 96"/>
              <a:gd name="T5" fmla="*/ 0 h 96"/>
              <a:gd name="T6" fmla="*/ 41 w 96"/>
              <a:gd name="T7" fmla="*/ 41 h 96"/>
              <a:gd name="T8" fmla="*/ 0 w 96"/>
              <a:gd name="T9" fmla="*/ 48 h 96"/>
              <a:gd name="T10" fmla="*/ 41 w 96"/>
              <a:gd name="T11" fmla="*/ 55 h 96"/>
              <a:gd name="T12" fmla="*/ 48 w 96"/>
              <a:gd name="T13" fmla="*/ 96 h 96"/>
              <a:gd name="T14" fmla="*/ 55 w 96"/>
              <a:gd name="T15" fmla="*/ 55 h 96"/>
              <a:gd name="T16" fmla="*/ 96 w 96"/>
              <a:gd name="T17" fmla="*/ 48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6" h="96">
                <a:moveTo>
                  <a:pt x="96" y="48"/>
                </a:moveTo>
                <a:cubicBezTo>
                  <a:pt x="96" y="44"/>
                  <a:pt x="78" y="41"/>
                  <a:pt x="55" y="41"/>
                </a:cubicBezTo>
                <a:cubicBezTo>
                  <a:pt x="55" y="18"/>
                  <a:pt x="52" y="0"/>
                  <a:pt x="48" y="0"/>
                </a:cubicBezTo>
                <a:cubicBezTo>
                  <a:pt x="44" y="0"/>
                  <a:pt x="41" y="18"/>
                  <a:pt x="41" y="41"/>
                </a:cubicBezTo>
                <a:cubicBezTo>
                  <a:pt x="18" y="41"/>
                  <a:pt x="0" y="44"/>
                  <a:pt x="0" y="48"/>
                </a:cubicBezTo>
                <a:cubicBezTo>
                  <a:pt x="0" y="52"/>
                  <a:pt x="18" y="55"/>
                  <a:pt x="41" y="55"/>
                </a:cubicBezTo>
                <a:cubicBezTo>
                  <a:pt x="41" y="78"/>
                  <a:pt x="44" y="96"/>
                  <a:pt x="48" y="96"/>
                </a:cubicBezTo>
                <a:cubicBezTo>
                  <a:pt x="52" y="96"/>
                  <a:pt x="55" y="78"/>
                  <a:pt x="55" y="55"/>
                </a:cubicBezTo>
                <a:cubicBezTo>
                  <a:pt x="78" y="55"/>
                  <a:pt x="96" y="52"/>
                  <a:pt x="96" y="48"/>
                </a:cubicBezTo>
                <a:close/>
              </a:path>
            </a:pathLst>
          </a:custGeom>
          <a:solidFill>
            <a:srgbClr val="C89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9" name="Freeform 113"/>
          <p:cNvSpPr>
            <a:spLocks/>
          </p:cNvSpPr>
          <p:nvPr/>
        </p:nvSpPr>
        <p:spPr bwMode="auto">
          <a:xfrm>
            <a:off x="9815295" y="804715"/>
            <a:ext cx="225593" cy="225593"/>
          </a:xfrm>
          <a:custGeom>
            <a:avLst/>
            <a:gdLst>
              <a:gd name="T0" fmla="*/ 80 w 80"/>
              <a:gd name="T1" fmla="*/ 40 h 80"/>
              <a:gd name="T2" fmla="*/ 46 w 80"/>
              <a:gd name="T3" fmla="*/ 34 h 80"/>
              <a:gd name="T4" fmla="*/ 40 w 80"/>
              <a:gd name="T5" fmla="*/ 0 h 80"/>
              <a:gd name="T6" fmla="*/ 34 w 80"/>
              <a:gd name="T7" fmla="*/ 34 h 80"/>
              <a:gd name="T8" fmla="*/ 0 w 80"/>
              <a:gd name="T9" fmla="*/ 40 h 80"/>
              <a:gd name="T10" fmla="*/ 34 w 80"/>
              <a:gd name="T11" fmla="*/ 46 h 80"/>
              <a:gd name="T12" fmla="*/ 40 w 80"/>
              <a:gd name="T13" fmla="*/ 80 h 80"/>
              <a:gd name="T14" fmla="*/ 46 w 80"/>
              <a:gd name="T15" fmla="*/ 46 h 80"/>
              <a:gd name="T16" fmla="*/ 80 w 80"/>
              <a:gd name="T17" fmla="*/ 4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0" h="80">
                <a:moveTo>
                  <a:pt x="80" y="40"/>
                </a:moveTo>
                <a:cubicBezTo>
                  <a:pt x="80" y="37"/>
                  <a:pt x="65" y="34"/>
                  <a:pt x="46" y="34"/>
                </a:cubicBezTo>
                <a:cubicBezTo>
                  <a:pt x="46" y="15"/>
                  <a:pt x="43" y="0"/>
                  <a:pt x="40" y="0"/>
                </a:cubicBezTo>
                <a:cubicBezTo>
                  <a:pt x="37" y="0"/>
                  <a:pt x="34" y="15"/>
                  <a:pt x="34" y="34"/>
                </a:cubicBezTo>
                <a:cubicBezTo>
                  <a:pt x="15" y="34"/>
                  <a:pt x="0" y="37"/>
                  <a:pt x="0" y="40"/>
                </a:cubicBezTo>
                <a:cubicBezTo>
                  <a:pt x="0" y="43"/>
                  <a:pt x="15" y="46"/>
                  <a:pt x="34" y="46"/>
                </a:cubicBezTo>
                <a:cubicBezTo>
                  <a:pt x="34" y="65"/>
                  <a:pt x="37" y="80"/>
                  <a:pt x="40" y="80"/>
                </a:cubicBezTo>
                <a:cubicBezTo>
                  <a:pt x="43" y="80"/>
                  <a:pt x="46" y="65"/>
                  <a:pt x="46" y="46"/>
                </a:cubicBezTo>
                <a:cubicBezTo>
                  <a:pt x="65" y="46"/>
                  <a:pt x="80" y="43"/>
                  <a:pt x="80" y="40"/>
                </a:cubicBezTo>
                <a:close/>
              </a:path>
            </a:pathLst>
          </a:custGeom>
          <a:solidFill>
            <a:srgbClr val="C89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0" name="Freeform 117"/>
          <p:cNvSpPr>
            <a:spLocks/>
          </p:cNvSpPr>
          <p:nvPr/>
        </p:nvSpPr>
        <p:spPr bwMode="auto">
          <a:xfrm>
            <a:off x="2145408" y="3159072"/>
            <a:ext cx="157915" cy="157915"/>
          </a:xfrm>
          <a:custGeom>
            <a:avLst/>
            <a:gdLst>
              <a:gd name="T0" fmla="*/ 56 w 56"/>
              <a:gd name="T1" fmla="*/ 28 h 56"/>
              <a:gd name="T2" fmla="*/ 32 w 56"/>
              <a:gd name="T3" fmla="*/ 24 h 56"/>
              <a:gd name="T4" fmla="*/ 28 w 56"/>
              <a:gd name="T5" fmla="*/ 0 h 56"/>
              <a:gd name="T6" fmla="*/ 24 w 56"/>
              <a:gd name="T7" fmla="*/ 24 h 56"/>
              <a:gd name="T8" fmla="*/ 0 w 56"/>
              <a:gd name="T9" fmla="*/ 28 h 56"/>
              <a:gd name="T10" fmla="*/ 24 w 56"/>
              <a:gd name="T11" fmla="*/ 32 h 56"/>
              <a:gd name="T12" fmla="*/ 28 w 56"/>
              <a:gd name="T13" fmla="*/ 56 h 56"/>
              <a:gd name="T14" fmla="*/ 32 w 56"/>
              <a:gd name="T15" fmla="*/ 32 h 56"/>
              <a:gd name="T16" fmla="*/ 56 w 56"/>
              <a:gd name="T17" fmla="*/ 28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6" h="56">
                <a:moveTo>
                  <a:pt x="56" y="28"/>
                </a:moveTo>
                <a:cubicBezTo>
                  <a:pt x="56" y="26"/>
                  <a:pt x="46" y="24"/>
                  <a:pt x="32" y="24"/>
                </a:cubicBezTo>
                <a:cubicBezTo>
                  <a:pt x="32" y="10"/>
                  <a:pt x="30" y="0"/>
                  <a:pt x="28" y="0"/>
                </a:cubicBezTo>
                <a:cubicBezTo>
                  <a:pt x="26" y="0"/>
                  <a:pt x="24" y="10"/>
                  <a:pt x="24" y="24"/>
                </a:cubicBezTo>
                <a:cubicBezTo>
                  <a:pt x="10" y="24"/>
                  <a:pt x="0" y="26"/>
                  <a:pt x="0" y="28"/>
                </a:cubicBezTo>
                <a:cubicBezTo>
                  <a:pt x="0" y="30"/>
                  <a:pt x="10" y="32"/>
                  <a:pt x="24" y="32"/>
                </a:cubicBezTo>
                <a:cubicBezTo>
                  <a:pt x="24" y="46"/>
                  <a:pt x="26" y="56"/>
                  <a:pt x="28" y="56"/>
                </a:cubicBezTo>
                <a:cubicBezTo>
                  <a:pt x="30" y="56"/>
                  <a:pt x="32" y="46"/>
                  <a:pt x="32" y="32"/>
                </a:cubicBezTo>
                <a:cubicBezTo>
                  <a:pt x="46" y="32"/>
                  <a:pt x="56" y="30"/>
                  <a:pt x="56" y="28"/>
                </a:cubicBezTo>
                <a:close/>
              </a:path>
            </a:pathLst>
          </a:custGeom>
          <a:solidFill>
            <a:srgbClr val="C89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1" name="Freeform 118"/>
          <p:cNvSpPr>
            <a:spLocks/>
          </p:cNvSpPr>
          <p:nvPr/>
        </p:nvSpPr>
        <p:spPr bwMode="auto">
          <a:xfrm>
            <a:off x="8896876" y="1725796"/>
            <a:ext cx="157915" cy="157915"/>
          </a:xfrm>
          <a:custGeom>
            <a:avLst/>
            <a:gdLst>
              <a:gd name="T0" fmla="*/ 56 w 56"/>
              <a:gd name="T1" fmla="*/ 28 h 56"/>
              <a:gd name="T2" fmla="*/ 32 w 56"/>
              <a:gd name="T3" fmla="*/ 24 h 56"/>
              <a:gd name="T4" fmla="*/ 28 w 56"/>
              <a:gd name="T5" fmla="*/ 0 h 56"/>
              <a:gd name="T6" fmla="*/ 24 w 56"/>
              <a:gd name="T7" fmla="*/ 24 h 56"/>
              <a:gd name="T8" fmla="*/ 0 w 56"/>
              <a:gd name="T9" fmla="*/ 28 h 56"/>
              <a:gd name="T10" fmla="*/ 24 w 56"/>
              <a:gd name="T11" fmla="*/ 32 h 56"/>
              <a:gd name="T12" fmla="*/ 28 w 56"/>
              <a:gd name="T13" fmla="*/ 56 h 56"/>
              <a:gd name="T14" fmla="*/ 32 w 56"/>
              <a:gd name="T15" fmla="*/ 32 h 56"/>
              <a:gd name="T16" fmla="*/ 56 w 56"/>
              <a:gd name="T17" fmla="*/ 28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6" h="56">
                <a:moveTo>
                  <a:pt x="56" y="28"/>
                </a:moveTo>
                <a:cubicBezTo>
                  <a:pt x="56" y="26"/>
                  <a:pt x="46" y="24"/>
                  <a:pt x="32" y="24"/>
                </a:cubicBezTo>
                <a:cubicBezTo>
                  <a:pt x="32" y="10"/>
                  <a:pt x="30" y="0"/>
                  <a:pt x="28" y="0"/>
                </a:cubicBezTo>
                <a:cubicBezTo>
                  <a:pt x="26" y="0"/>
                  <a:pt x="24" y="10"/>
                  <a:pt x="24" y="24"/>
                </a:cubicBezTo>
                <a:cubicBezTo>
                  <a:pt x="10" y="24"/>
                  <a:pt x="0" y="26"/>
                  <a:pt x="0" y="28"/>
                </a:cubicBezTo>
                <a:cubicBezTo>
                  <a:pt x="0" y="30"/>
                  <a:pt x="10" y="32"/>
                  <a:pt x="24" y="32"/>
                </a:cubicBezTo>
                <a:cubicBezTo>
                  <a:pt x="24" y="46"/>
                  <a:pt x="26" y="56"/>
                  <a:pt x="28" y="56"/>
                </a:cubicBezTo>
                <a:cubicBezTo>
                  <a:pt x="30" y="56"/>
                  <a:pt x="32" y="46"/>
                  <a:pt x="32" y="32"/>
                </a:cubicBezTo>
                <a:cubicBezTo>
                  <a:pt x="46" y="32"/>
                  <a:pt x="56" y="30"/>
                  <a:pt x="56" y="28"/>
                </a:cubicBezTo>
                <a:close/>
              </a:path>
            </a:pathLst>
          </a:custGeom>
          <a:solidFill>
            <a:srgbClr val="C89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12" name="组合 111"/>
          <p:cNvGrpSpPr/>
          <p:nvPr/>
        </p:nvGrpSpPr>
        <p:grpSpPr>
          <a:xfrm>
            <a:off x="860063" y="173292"/>
            <a:ext cx="437650" cy="816646"/>
            <a:chOff x="1357313" y="-23813"/>
            <a:chExt cx="461963" cy="862013"/>
          </a:xfrm>
          <a:gradFill>
            <a:gsLst>
              <a:gs pos="50400">
                <a:srgbClr val="FECA61"/>
              </a:gs>
              <a:gs pos="0">
                <a:srgbClr val="FECA61"/>
              </a:gs>
              <a:gs pos="100000">
                <a:srgbClr val="F9E581"/>
              </a:gs>
            </a:gsLst>
            <a:lin ang="5400000" scaled="1"/>
          </a:gradFill>
        </p:grpSpPr>
        <p:sp>
          <p:nvSpPr>
            <p:cNvPr id="113" name="Freeform 107"/>
            <p:cNvSpPr>
              <a:spLocks noEditPoints="1"/>
            </p:cNvSpPr>
            <p:nvPr/>
          </p:nvSpPr>
          <p:spPr bwMode="auto">
            <a:xfrm>
              <a:off x="1357313" y="377825"/>
              <a:ext cx="461963" cy="460375"/>
            </a:xfrm>
            <a:custGeom>
              <a:avLst/>
              <a:gdLst>
                <a:gd name="T0" fmla="*/ 130 w 156"/>
                <a:gd name="T1" fmla="*/ 59 h 155"/>
                <a:gd name="T2" fmla="*/ 124 w 156"/>
                <a:gd name="T3" fmla="*/ 9 h 155"/>
                <a:gd name="T4" fmla="*/ 74 w 156"/>
                <a:gd name="T5" fmla="*/ 14 h 155"/>
                <a:gd name="T6" fmla="*/ 24 w 156"/>
                <a:gd name="T7" fmla="*/ 53 h 155"/>
                <a:gd name="T8" fmla="*/ 2 w 156"/>
                <a:gd name="T9" fmla="*/ 93 h 155"/>
                <a:gd name="T10" fmla="*/ 46 w 156"/>
                <a:gd name="T11" fmla="*/ 120 h 155"/>
                <a:gd name="T12" fmla="*/ 76 w 156"/>
                <a:gd name="T13" fmla="*/ 155 h 155"/>
                <a:gd name="T14" fmla="*/ 154 w 156"/>
                <a:gd name="T15" fmla="*/ 101 h 155"/>
                <a:gd name="T16" fmla="*/ 119 w 156"/>
                <a:gd name="T17" fmla="*/ 94 h 155"/>
                <a:gd name="T18" fmla="*/ 118 w 156"/>
                <a:gd name="T19" fmla="*/ 94 h 155"/>
                <a:gd name="T20" fmla="*/ 101 w 156"/>
                <a:gd name="T21" fmla="*/ 87 h 155"/>
                <a:gd name="T22" fmla="*/ 97 w 156"/>
                <a:gd name="T23" fmla="*/ 94 h 155"/>
                <a:gd name="T24" fmla="*/ 103 w 156"/>
                <a:gd name="T25" fmla="*/ 103 h 155"/>
                <a:gd name="T26" fmla="*/ 97 w 156"/>
                <a:gd name="T27" fmla="*/ 106 h 155"/>
                <a:gd name="T28" fmla="*/ 83 w 156"/>
                <a:gd name="T29" fmla="*/ 100 h 155"/>
                <a:gd name="T30" fmla="*/ 84 w 156"/>
                <a:gd name="T31" fmla="*/ 116 h 155"/>
                <a:gd name="T32" fmla="*/ 78 w 156"/>
                <a:gd name="T33" fmla="*/ 123 h 155"/>
                <a:gd name="T34" fmla="*/ 73 w 156"/>
                <a:gd name="T35" fmla="*/ 115 h 155"/>
                <a:gd name="T36" fmla="*/ 74 w 156"/>
                <a:gd name="T37" fmla="*/ 100 h 155"/>
                <a:gd name="T38" fmla="*/ 59 w 156"/>
                <a:gd name="T39" fmla="*/ 107 h 155"/>
                <a:gd name="T40" fmla="*/ 59 w 156"/>
                <a:gd name="T41" fmla="*/ 109 h 155"/>
                <a:gd name="T42" fmla="*/ 58 w 156"/>
                <a:gd name="T43" fmla="*/ 112 h 155"/>
                <a:gd name="T44" fmla="*/ 53 w 156"/>
                <a:gd name="T45" fmla="*/ 115 h 155"/>
                <a:gd name="T46" fmla="*/ 49 w 156"/>
                <a:gd name="T47" fmla="*/ 105 h 155"/>
                <a:gd name="T48" fmla="*/ 53 w 156"/>
                <a:gd name="T49" fmla="*/ 102 h 155"/>
                <a:gd name="T50" fmla="*/ 56 w 156"/>
                <a:gd name="T51" fmla="*/ 86 h 155"/>
                <a:gd name="T52" fmla="*/ 44 w 156"/>
                <a:gd name="T53" fmla="*/ 90 h 155"/>
                <a:gd name="T54" fmla="*/ 38 w 156"/>
                <a:gd name="T55" fmla="*/ 81 h 155"/>
                <a:gd name="T56" fmla="*/ 39 w 156"/>
                <a:gd name="T57" fmla="*/ 82 h 155"/>
                <a:gd name="T58" fmla="*/ 42 w 156"/>
                <a:gd name="T59" fmla="*/ 83 h 155"/>
                <a:gd name="T60" fmla="*/ 53 w 156"/>
                <a:gd name="T61" fmla="*/ 77 h 155"/>
                <a:gd name="T62" fmla="*/ 41 w 156"/>
                <a:gd name="T63" fmla="*/ 66 h 155"/>
                <a:gd name="T64" fmla="*/ 40 w 156"/>
                <a:gd name="T65" fmla="*/ 66 h 155"/>
                <a:gd name="T66" fmla="*/ 38 w 156"/>
                <a:gd name="T67" fmla="*/ 67 h 155"/>
                <a:gd name="T68" fmla="*/ 32 w 156"/>
                <a:gd name="T69" fmla="*/ 61 h 155"/>
                <a:gd name="T70" fmla="*/ 37 w 156"/>
                <a:gd name="T71" fmla="*/ 55 h 155"/>
                <a:gd name="T72" fmla="*/ 44 w 156"/>
                <a:gd name="T73" fmla="*/ 58 h 155"/>
                <a:gd name="T74" fmla="*/ 61 w 156"/>
                <a:gd name="T75" fmla="*/ 56 h 155"/>
                <a:gd name="T76" fmla="*/ 61 w 156"/>
                <a:gd name="T77" fmla="*/ 56 h 155"/>
                <a:gd name="T78" fmla="*/ 54 w 156"/>
                <a:gd name="T79" fmla="*/ 46 h 155"/>
                <a:gd name="T80" fmla="*/ 54 w 156"/>
                <a:gd name="T81" fmla="*/ 34 h 155"/>
                <a:gd name="T82" fmla="*/ 57 w 156"/>
                <a:gd name="T83" fmla="*/ 34 h 155"/>
                <a:gd name="T84" fmla="*/ 59 w 156"/>
                <a:gd name="T85" fmla="*/ 36 h 155"/>
                <a:gd name="T86" fmla="*/ 60 w 156"/>
                <a:gd name="T87" fmla="*/ 38 h 155"/>
                <a:gd name="T88" fmla="*/ 60 w 156"/>
                <a:gd name="T89" fmla="*/ 41 h 155"/>
                <a:gd name="T90" fmla="*/ 68 w 156"/>
                <a:gd name="T91" fmla="*/ 51 h 155"/>
                <a:gd name="T92" fmla="*/ 76 w 156"/>
                <a:gd name="T93" fmla="*/ 46 h 155"/>
                <a:gd name="T94" fmla="*/ 79 w 156"/>
                <a:gd name="T95" fmla="*/ 26 h 155"/>
                <a:gd name="T96" fmla="*/ 82 w 156"/>
                <a:gd name="T97" fmla="*/ 38 h 155"/>
                <a:gd name="T98" fmla="*/ 86 w 156"/>
                <a:gd name="T99" fmla="*/ 50 h 155"/>
                <a:gd name="T100" fmla="*/ 98 w 156"/>
                <a:gd name="T101" fmla="*/ 42 h 155"/>
                <a:gd name="T102" fmla="*/ 104 w 156"/>
                <a:gd name="T103" fmla="*/ 47 h 155"/>
                <a:gd name="T104" fmla="*/ 97 w 156"/>
                <a:gd name="T105" fmla="*/ 57 h 155"/>
                <a:gd name="T106" fmla="*/ 102 w 156"/>
                <a:gd name="T107" fmla="*/ 62 h 155"/>
                <a:gd name="T108" fmla="*/ 119 w 156"/>
                <a:gd name="T109" fmla="*/ 56 h 155"/>
                <a:gd name="T110" fmla="*/ 114 w 156"/>
                <a:gd name="T111" fmla="*/ 66 h 155"/>
                <a:gd name="T112" fmla="*/ 104 w 156"/>
                <a:gd name="T113" fmla="*/ 71 h 155"/>
                <a:gd name="T114" fmla="*/ 116 w 156"/>
                <a:gd name="T115" fmla="*/ 83 h 155"/>
                <a:gd name="T116" fmla="*/ 119 w 156"/>
                <a:gd name="T117" fmla="*/ 9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56" h="155">
                  <a:moveTo>
                    <a:pt x="154" y="81"/>
                  </a:moveTo>
                  <a:cubicBezTo>
                    <a:pt x="151" y="69"/>
                    <a:pt x="142" y="62"/>
                    <a:pt x="130" y="59"/>
                  </a:cubicBezTo>
                  <a:cubicBezTo>
                    <a:pt x="136" y="51"/>
                    <a:pt x="140" y="42"/>
                    <a:pt x="139" y="32"/>
                  </a:cubicBezTo>
                  <a:cubicBezTo>
                    <a:pt x="138" y="22"/>
                    <a:pt x="133" y="15"/>
                    <a:pt x="124" y="9"/>
                  </a:cubicBezTo>
                  <a:cubicBezTo>
                    <a:pt x="112" y="1"/>
                    <a:pt x="95" y="0"/>
                    <a:pt x="79" y="20"/>
                  </a:cubicBezTo>
                  <a:cubicBezTo>
                    <a:pt x="77" y="18"/>
                    <a:pt x="76" y="16"/>
                    <a:pt x="74" y="14"/>
                  </a:cubicBezTo>
                  <a:cubicBezTo>
                    <a:pt x="63" y="2"/>
                    <a:pt x="45" y="0"/>
                    <a:pt x="31" y="10"/>
                  </a:cubicBezTo>
                  <a:cubicBezTo>
                    <a:pt x="18" y="19"/>
                    <a:pt x="15" y="39"/>
                    <a:pt x="24" y="53"/>
                  </a:cubicBezTo>
                  <a:cubicBezTo>
                    <a:pt x="27" y="57"/>
                    <a:pt x="25" y="58"/>
                    <a:pt x="21" y="60"/>
                  </a:cubicBezTo>
                  <a:cubicBezTo>
                    <a:pt x="7" y="65"/>
                    <a:pt x="0" y="78"/>
                    <a:pt x="2" y="93"/>
                  </a:cubicBezTo>
                  <a:cubicBezTo>
                    <a:pt x="3" y="107"/>
                    <a:pt x="13" y="118"/>
                    <a:pt x="27" y="120"/>
                  </a:cubicBezTo>
                  <a:cubicBezTo>
                    <a:pt x="33" y="121"/>
                    <a:pt x="39" y="120"/>
                    <a:pt x="46" y="120"/>
                  </a:cubicBezTo>
                  <a:cubicBezTo>
                    <a:pt x="45" y="128"/>
                    <a:pt x="48" y="136"/>
                    <a:pt x="53" y="143"/>
                  </a:cubicBezTo>
                  <a:cubicBezTo>
                    <a:pt x="59" y="150"/>
                    <a:pt x="67" y="155"/>
                    <a:pt x="76" y="155"/>
                  </a:cubicBezTo>
                  <a:cubicBezTo>
                    <a:pt x="98" y="155"/>
                    <a:pt x="109" y="142"/>
                    <a:pt x="110" y="120"/>
                  </a:cubicBezTo>
                  <a:cubicBezTo>
                    <a:pt x="133" y="124"/>
                    <a:pt x="148" y="118"/>
                    <a:pt x="154" y="101"/>
                  </a:cubicBezTo>
                  <a:cubicBezTo>
                    <a:pt x="156" y="95"/>
                    <a:pt x="156" y="87"/>
                    <a:pt x="154" y="81"/>
                  </a:cubicBezTo>
                  <a:close/>
                  <a:moveTo>
                    <a:pt x="119" y="94"/>
                  </a:moveTo>
                  <a:cubicBezTo>
                    <a:pt x="118" y="94"/>
                    <a:pt x="118" y="94"/>
                    <a:pt x="118" y="94"/>
                  </a:cubicBezTo>
                  <a:cubicBezTo>
                    <a:pt x="118" y="94"/>
                    <a:pt x="118" y="94"/>
                    <a:pt x="118" y="94"/>
                  </a:cubicBezTo>
                  <a:cubicBezTo>
                    <a:pt x="115" y="94"/>
                    <a:pt x="113" y="92"/>
                    <a:pt x="113" y="89"/>
                  </a:cubicBezTo>
                  <a:cubicBezTo>
                    <a:pt x="110" y="85"/>
                    <a:pt x="105" y="87"/>
                    <a:pt x="101" y="87"/>
                  </a:cubicBezTo>
                  <a:cubicBezTo>
                    <a:pt x="100" y="89"/>
                    <a:pt x="99" y="91"/>
                    <a:pt x="97" y="92"/>
                  </a:cubicBezTo>
                  <a:cubicBezTo>
                    <a:pt x="97" y="93"/>
                    <a:pt x="97" y="93"/>
                    <a:pt x="97" y="94"/>
                  </a:cubicBezTo>
                  <a:cubicBezTo>
                    <a:pt x="98" y="97"/>
                    <a:pt x="99" y="101"/>
                    <a:pt x="102" y="103"/>
                  </a:cubicBezTo>
                  <a:cubicBezTo>
                    <a:pt x="102" y="103"/>
                    <a:pt x="102" y="103"/>
                    <a:pt x="103" y="103"/>
                  </a:cubicBezTo>
                  <a:cubicBezTo>
                    <a:pt x="111" y="103"/>
                    <a:pt x="110" y="115"/>
                    <a:pt x="102" y="115"/>
                  </a:cubicBezTo>
                  <a:cubicBezTo>
                    <a:pt x="97" y="115"/>
                    <a:pt x="96" y="110"/>
                    <a:pt x="97" y="106"/>
                  </a:cubicBezTo>
                  <a:cubicBezTo>
                    <a:pt x="97" y="102"/>
                    <a:pt x="93" y="100"/>
                    <a:pt x="90" y="98"/>
                  </a:cubicBezTo>
                  <a:cubicBezTo>
                    <a:pt x="88" y="99"/>
                    <a:pt x="85" y="100"/>
                    <a:pt x="83" y="100"/>
                  </a:cubicBezTo>
                  <a:cubicBezTo>
                    <a:pt x="82" y="104"/>
                    <a:pt x="79" y="107"/>
                    <a:pt x="81" y="111"/>
                  </a:cubicBezTo>
                  <a:cubicBezTo>
                    <a:pt x="83" y="112"/>
                    <a:pt x="84" y="114"/>
                    <a:pt x="84" y="116"/>
                  </a:cubicBezTo>
                  <a:cubicBezTo>
                    <a:pt x="85" y="117"/>
                    <a:pt x="84" y="119"/>
                    <a:pt x="83" y="120"/>
                  </a:cubicBezTo>
                  <a:cubicBezTo>
                    <a:pt x="82" y="122"/>
                    <a:pt x="80" y="123"/>
                    <a:pt x="78" y="123"/>
                  </a:cubicBezTo>
                  <a:cubicBezTo>
                    <a:pt x="76" y="123"/>
                    <a:pt x="74" y="122"/>
                    <a:pt x="73" y="120"/>
                  </a:cubicBezTo>
                  <a:cubicBezTo>
                    <a:pt x="72" y="119"/>
                    <a:pt x="72" y="117"/>
                    <a:pt x="73" y="115"/>
                  </a:cubicBezTo>
                  <a:cubicBezTo>
                    <a:pt x="73" y="114"/>
                    <a:pt x="73" y="113"/>
                    <a:pt x="74" y="112"/>
                  </a:cubicBezTo>
                  <a:cubicBezTo>
                    <a:pt x="76" y="108"/>
                    <a:pt x="76" y="103"/>
                    <a:pt x="74" y="100"/>
                  </a:cubicBezTo>
                  <a:cubicBezTo>
                    <a:pt x="72" y="99"/>
                    <a:pt x="70" y="98"/>
                    <a:pt x="68" y="97"/>
                  </a:cubicBezTo>
                  <a:cubicBezTo>
                    <a:pt x="63" y="99"/>
                    <a:pt x="59" y="103"/>
                    <a:pt x="59" y="107"/>
                  </a:cubicBezTo>
                  <a:cubicBezTo>
                    <a:pt x="59" y="107"/>
                    <a:pt x="59" y="108"/>
                    <a:pt x="59" y="108"/>
                  </a:cubicBezTo>
                  <a:cubicBezTo>
                    <a:pt x="59" y="108"/>
                    <a:pt x="59" y="109"/>
                    <a:pt x="59" y="109"/>
                  </a:cubicBezTo>
                  <a:cubicBezTo>
                    <a:pt x="59" y="110"/>
                    <a:pt x="59" y="110"/>
                    <a:pt x="59" y="110"/>
                  </a:cubicBezTo>
                  <a:cubicBezTo>
                    <a:pt x="59" y="111"/>
                    <a:pt x="59" y="111"/>
                    <a:pt x="58" y="11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57" y="114"/>
                    <a:pt x="56" y="115"/>
                    <a:pt x="53" y="115"/>
                  </a:cubicBezTo>
                  <a:cubicBezTo>
                    <a:pt x="49" y="115"/>
                    <a:pt x="47" y="111"/>
                    <a:pt x="47" y="108"/>
                  </a:cubicBezTo>
                  <a:cubicBezTo>
                    <a:pt x="47" y="107"/>
                    <a:pt x="48" y="106"/>
                    <a:pt x="49" y="105"/>
                  </a:cubicBezTo>
                  <a:cubicBezTo>
                    <a:pt x="49" y="104"/>
                    <a:pt x="51" y="103"/>
                    <a:pt x="52" y="103"/>
                  </a:cubicBezTo>
                  <a:cubicBezTo>
                    <a:pt x="53" y="102"/>
                    <a:pt x="53" y="102"/>
                    <a:pt x="53" y="102"/>
                  </a:cubicBezTo>
                  <a:cubicBezTo>
                    <a:pt x="57" y="101"/>
                    <a:pt x="60" y="96"/>
                    <a:pt x="60" y="92"/>
                  </a:cubicBezTo>
                  <a:cubicBezTo>
                    <a:pt x="58" y="90"/>
                    <a:pt x="57" y="88"/>
                    <a:pt x="56" y="86"/>
                  </a:cubicBezTo>
                  <a:cubicBezTo>
                    <a:pt x="54" y="86"/>
                    <a:pt x="52" y="85"/>
                    <a:pt x="51" y="86"/>
                  </a:cubicBezTo>
                  <a:cubicBezTo>
                    <a:pt x="49" y="87"/>
                    <a:pt x="46" y="88"/>
                    <a:pt x="44" y="90"/>
                  </a:cubicBezTo>
                  <a:cubicBezTo>
                    <a:pt x="43" y="92"/>
                    <a:pt x="41" y="94"/>
                    <a:pt x="38" y="94"/>
                  </a:cubicBezTo>
                  <a:cubicBezTo>
                    <a:pt x="30" y="94"/>
                    <a:pt x="30" y="81"/>
                    <a:pt x="38" y="81"/>
                  </a:cubicBezTo>
                  <a:cubicBezTo>
                    <a:pt x="39" y="81"/>
                    <a:pt x="39" y="82"/>
                    <a:pt x="39" y="82"/>
                  </a:cubicBezTo>
                  <a:cubicBezTo>
                    <a:pt x="39" y="82"/>
                    <a:pt x="39" y="82"/>
                    <a:pt x="39" y="82"/>
                  </a:cubicBezTo>
                  <a:cubicBezTo>
                    <a:pt x="39" y="82"/>
                    <a:pt x="39" y="82"/>
                    <a:pt x="39" y="82"/>
                  </a:cubicBezTo>
                  <a:cubicBezTo>
                    <a:pt x="40" y="82"/>
                    <a:pt x="41" y="82"/>
                    <a:pt x="42" y="83"/>
                  </a:cubicBezTo>
                  <a:cubicBezTo>
                    <a:pt x="46" y="84"/>
                    <a:pt x="49" y="80"/>
                    <a:pt x="52" y="78"/>
                  </a:cubicBezTo>
                  <a:cubicBezTo>
                    <a:pt x="53" y="78"/>
                    <a:pt x="53" y="77"/>
                    <a:pt x="53" y="77"/>
                  </a:cubicBezTo>
                  <a:cubicBezTo>
                    <a:pt x="53" y="75"/>
                    <a:pt x="53" y="73"/>
                    <a:pt x="54" y="71"/>
                  </a:cubicBezTo>
                  <a:cubicBezTo>
                    <a:pt x="52" y="68"/>
                    <a:pt x="44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39" y="67"/>
                    <a:pt x="39" y="67"/>
                    <a:pt x="38" y="67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4" y="66"/>
                    <a:pt x="32" y="64"/>
                    <a:pt x="32" y="61"/>
                  </a:cubicBezTo>
                  <a:cubicBezTo>
                    <a:pt x="32" y="61"/>
                    <a:pt x="32" y="61"/>
                    <a:pt x="32" y="61"/>
                  </a:cubicBezTo>
                  <a:cubicBezTo>
                    <a:pt x="32" y="57"/>
                    <a:pt x="35" y="55"/>
                    <a:pt x="37" y="55"/>
                  </a:cubicBezTo>
                  <a:cubicBezTo>
                    <a:pt x="39" y="54"/>
                    <a:pt x="40" y="55"/>
                    <a:pt x="41" y="56"/>
                  </a:cubicBezTo>
                  <a:cubicBezTo>
                    <a:pt x="42" y="56"/>
                    <a:pt x="43" y="57"/>
                    <a:pt x="44" y="58"/>
                  </a:cubicBezTo>
                  <a:cubicBezTo>
                    <a:pt x="46" y="61"/>
                    <a:pt x="54" y="63"/>
                    <a:pt x="57" y="62"/>
                  </a:cubicBezTo>
                  <a:cubicBezTo>
                    <a:pt x="58" y="60"/>
                    <a:pt x="59" y="58"/>
                    <a:pt x="61" y="56"/>
                  </a:cubicBezTo>
                  <a:cubicBezTo>
                    <a:pt x="61" y="56"/>
                    <a:pt x="61" y="56"/>
                    <a:pt x="61" y="56"/>
                  </a:cubicBezTo>
                  <a:cubicBezTo>
                    <a:pt x="61" y="56"/>
                    <a:pt x="61" y="56"/>
                    <a:pt x="61" y="56"/>
                  </a:cubicBezTo>
                  <a:cubicBezTo>
                    <a:pt x="61" y="55"/>
                    <a:pt x="57" y="48"/>
                    <a:pt x="55" y="46"/>
                  </a:cubicBezTo>
                  <a:cubicBezTo>
                    <a:pt x="54" y="46"/>
                    <a:pt x="54" y="46"/>
                    <a:pt x="54" y="46"/>
                  </a:cubicBezTo>
                  <a:cubicBezTo>
                    <a:pt x="54" y="46"/>
                    <a:pt x="54" y="46"/>
                    <a:pt x="54" y="46"/>
                  </a:cubicBezTo>
                  <a:cubicBezTo>
                    <a:pt x="46" y="46"/>
                    <a:pt x="46" y="33"/>
                    <a:pt x="54" y="34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55" y="34"/>
                    <a:pt x="56" y="34"/>
                    <a:pt x="57" y="34"/>
                  </a:cubicBezTo>
                  <a:cubicBezTo>
                    <a:pt x="57" y="34"/>
                    <a:pt x="58" y="35"/>
                    <a:pt x="58" y="35"/>
                  </a:cubicBezTo>
                  <a:cubicBezTo>
                    <a:pt x="58" y="35"/>
                    <a:pt x="59" y="35"/>
                    <a:pt x="59" y="36"/>
                  </a:cubicBezTo>
                  <a:cubicBezTo>
                    <a:pt x="59" y="36"/>
                    <a:pt x="59" y="36"/>
                    <a:pt x="59" y="37"/>
                  </a:cubicBezTo>
                  <a:cubicBezTo>
                    <a:pt x="60" y="37"/>
                    <a:pt x="60" y="38"/>
                    <a:pt x="60" y="38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60" y="40"/>
                    <a:pt x="60" y="40"/>
                    <a:pt x="60" y="41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61" y="44"/>
                    <a:pt x="65" y="51"/>
                    <a:pt x="68" y="51"/>
                  </a:cubicBezTo>
                  <a:cubicBezTo>
                    <a:pt x="70" y="51"/>
                    <a:pt x="72" y="50"/>
                    <a:pt x="75" y="49"/>
                  </a:cubicBezTo>
                  <a:cubicBezTo>
                    <a:pt x="75" y="49"/>
                    <a:pt x="76" y="48"/>
                    <a:pt x="76" y="46"/>
                  </a:cubicBezTo>
                  <a:cubicBezTo>
                    <a:pt x="76" y="43"/>
                    <a:pt x="77" y="40"/>
                    <a:pt x="76" y="37"/>
                  </a:cubicBezTo>
                  <a:cubicBezTo>
                    <a:pt x="71" y="34"/>
                    <a:pt x="73" y="26"/>
                    <a:pt x="79" y="26"/>
                  </a:cubicBezTo>
                  <a:cubicBezTo>
                    <a:pt x="79" y="26"/>
                    <a:pt x="79" y="26"/>
                    <a:pt x="79" y="26"/>
                  </a:cubicBezTo>
                  <a:cubicBezTo>
                    <a:pt x="86" y="26"/>
                    <a:pt x="87" y="35"/>
                    <a:pt x="82" y="38"/>
                  </a:cubicBezTo>
                  <a:cubicBezTo>
                    <a:pt x="81" y="41"/>
                    <a:pt x="82" y="44"/>
                    <a:pt x="83" y="47"/>
                  </a:cubicBezTo>
                  <a:cubicBezTo>
                    <a:pt x="83" y="48"/>
                    <a:pt x="85" y="50"/>
                    <a:pt x="86" y="50"/>
                  </a:cubicBezTo>
                  <a:cubicBezTo>
                    <a:pt x="87" y="51"/>
                    <a:pt x="88" y="51"/>
                    <a:pt x="90" y="52"/>
                  </a:cubicBezTo>
                  <a:cubicBezTo>
                    <a:pt x="92" y="52"/>
                    <a:pt x="97" y="45"/>
                    <a:pt x="98" y="42"/>
                  </a:cubicBezTo>
                  <a:cubicBezTo>
                    <a:pt x="97" y="38"/>
                    <a:pt x="99" y="34"/>
                    <a:pt x="104" y="34"/>
                  </a:cubicBezTo>
                  <a:cubicBezTo>
                    <a:pt x="112" y="34"/>
                    <a:pt x="111" y="47"/>
                    <a:pt x="104" y="47"/>
                  </a:cubicBezTo>
                  <a:cubicBezTo>
                    <a:pt x="99" y="48"/>
                    <a:pt x="98" y="53"/>
                    <a:pt x="97" y="57"/>
                  </a:cubicBezTo>
                  <a:cubicBezTo>
                    <a:pt x="97" y="57"/>
                    <a:pt x="97" y="57"/>
                    <a:pt x="97" y="57"/>
                  </a:cubicBezTo>
                  <a:cubicBezTo>
                    <a:pt x="99" y="58"/>
                    <a:pt x="100" y="60"/>
                    <a:pt x="101" y="62"/>
                  </a:cubicBezTo>
                  <a:cubicBezTo>
                    <a:pt x="102" y="62"/>
                    <a:pt x="102" y="62"/>
                    <a:pt x="102" y="62"/>
                  </a:cubicBezTo>
                  <a:cubicBezTo>
                    <a:pt x="106" y="62"/>
                    <a:pt x="110" y="63"/>
                    <a:pt x="113" y="60"/>
                  </a:cubicBezTo>
                  <a:cubicBezTo>
                    <a:pt x="114" y="58"/>
                    <a:pt x="116" y="56"/>
                    <a:pt x="119" y="56"/>
                  </a:cubicBezTo>
                  <a:cubicBezTo>
                    <a:pt x="127" y="56"/>
                    <a:pt x="127" y="68"/>
                    <a:pt x="119" y="68"/>
                  </a:cubicBezTo>
                  <a:cubicBezTo>
                    <a:pt x="117" y="68"/>
                    <a:pt x="115" y="67"/>
                    <a:pt x="114" y="66"/>
                  </a:cubicBezTo>
                  <a:cubicBezTo>
                    <a:pt x="110" y="65"/>
                    <a:pt x="108" y="69"/>
                    <a:pt x="105" y="70"/>
                  </a:cubicBezTo>
                  <a:cubicBezTo>
                    <a:pt x="104" y="70"/>
                    <a:pt x="104" y="71"/>
                    <a:pt x="104" y="71"/>
                  </a:cubicBezTo>
                  <a:cubicBezTo>
                    <a:pt x="104" y="73"/>
                    <a:pt x="104" y="76"/>
                    <a:pt x="104" y="79"/>
                  </a:cubicBezTo>
                  <a:cubicBezTo>
                    <a:pt x="106" y="81"/>
                    <a:pt x="112" y="83"/>
                    <a:pt x="116" y="83"/>
                  </a:cubicBezTo>
                  <a:cubicBezTo>
                    <a:pt x="117" y="82"/>
                    <a:pt x="118" y="82"/>
                    <a:pt x="119" y="82"/>
                  </a:cubicBezTo>
                  <a:cubicBezTo>
                    <a:pt x="127" y="82"/>
                    <a:pt x="127" y="95"/>
                    <a:pt x="119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108"/>
            <p:cNvSpPr>
              <a:spLocks/>
            </p:cNvSpPr>
            <p:nvPr/>
          </p:nvSpPr>
          <p:spPr bwMode="auto">
            <a:xfrm>
              <a:off x="1552575" y="566737"/>
              <a:ext cx="82550" cy="60325"/>
            </a:xfrm>
            <a:custGeom>
              <a:avLst/>
              <a:gdLst>
                <a:gd name="T0" fmla="*/ 11 w 28"/>
                <a:gd name="T1" fmla="*/ 0 h 20"/>
                <a:gd name="T2" fmla="*/ 11 w 28"/>
                <a:gd name="T3" fmla="*/ 20 h 20"/>
                <a:gd name="T4" fmla="*/ 11 w 28"/>
                <a:gd name="T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0">
                  <a:moveTo>
                    <a:pt x="11" y="0"/>
                  </a:moveTo>
                  <a:cubicBezTo>
                    <a:pt x="0" y="0"/>
                    <a:pt x="0" y="20"/>
                    <a:pt x="11" y="20"/>
                  </a:cubicBezTo>
                  <a:cubicBezTo>
                    <a:pt x="28" y="20"/>
                    <a:pt x="28" y="1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109"/>
            <p:cNvSpPr>
              <a:spLocks/>
            </p:cNvSpPr>
            <p:nvPr/>
          </p:nvSpPr>
          <p:spPr bwMode="auto">
            <a:xfrm>
              <a:off x="1589088" y="130175"/>
              <a:ext cx="7938" cy="306388"/>
            </a:xfrm>
            <a:custGeom>
              <a:avLst/>
              <a:gdLst>
                <a:gd name="T0" fmla="*/ 1 w 5"/>
                <a:gd name="T1" fmla="*/ 193 h 193"/>
                <a:gd name="T2" fmla="*/ 0 w 5"/>
                <a:gd name="T3" fmla="*/ 193 h 193"/>
                <a:gd name="T4" fmla="*/ 1 w 5"/>
                <a:gd name="T5" fmla="*/ 0 h 193"/>
                <a:gd name="T6" fmla="*/ 5 w 5"/>
                <a:gd name="T7" fmla="*/ 0 h 193"/>
                <a:gd name="T8" fmla="*/ 1 w 5"/>
                <a:gd name="T9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93">
                  <a:moveTo>
                    <a:pt x="1" y="193"/>
                  </a:moveTo>
                  <a:lnTo>
                    <a:pt x="0" y="193"/>
                  </a:lnTo>
                  <a:lnTo>
                    <a:pt x="1" y="0"/>
                  </a:lnTo>
                  <a:lnTo>
                    <a:pt x="5" y="0"/>
                  </a:lnTo>
                  <a:lnTo>
                    <a:pt x="1" y="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Rectangle 119"/>
            <p:cNvSpPr>
              <a:spLocks noChangeArrowheads="1"/>
            </p:cNvSpPr>
            <p:nvPr/>
          </p:nvSpPr>
          <p:spPr bwMode="auto">
            <a:xfrm>
              <a:off x="1590675" y="-23813"/>
              <a:ext cx="12700" cy="4746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17" name="Freeform 13"/>
          <p:cNvSpPr>
            <a:spLocks noEditPoints="1"/>
          </p:cNvSpPr>
          <p:nvPr/>
        </p:nvSpPr>
        <p:spPr bwMode="auto">
          <a:xfrm>
            <a:off x="86519" y="168175"/>
            <a:ext cx="12018962" cy="6572438"/>
          </a:xfrm>
          <a:custGeom>
            <a:avLst/>
            <a:gdLst>
              <a:gd name="T0" fmla="*/ 1595 w 2863"/>
              <a:gd name="T1" fmla="*/ 1848 h 1852"/>
              <a:gd name="T2" fmla="*/ 1474 w 2863"/>
              <a:gd name="T3" fmla="*/ 1839 h 1852"/>
              <a:gd name="T4" fmla="*/ 1363 w 2863"/>
              <a:gd name="T5" fmla="*/ 1848 h 1852"/>
              <a:gd name="T6" fmla="*/ 1245 w 2863"/>
              <a:gd name="T7" fmla="*/ 1848 h 1852"/>
              <a:gd name="T8" fmla="*/ 0 w 2863"/>
              <a:gd name="T9" fmla="*/ 1812 h 1852"/>
              <a:gd name="T10" fmla="*/ 0 w 2863"/>
              <a:gd name="T11" fmla="*/ 1004 h 1852"/>
              <a:gd name="T12" fmla="*/ 1241 w 2863"/>
              <a:gd name="T13" fmla="*/ 0 h 1852"/>
              <a:gd name="T14" fmla="*/ 1359 w 2863"/>
              <a:gd name="T15" fmla="*/ 0 h 1852"/>
              <a:gd name="T16" fmla="*/ 1470 w 2863"/>
              <a:gd name="T17" fmla="*/ 16 h 1852"/>
              <a:gd name="T18" fmla="*/ 1591 w 2863"/>
              <a:gd name="T19" fmla="*/ 0 h 1852"/>
              <a:gd name="T20" fmla="*/ 2831 w 2863"/>
              <a:gd name="T21" fmla="*/ 0 h 1852"/>
              <a:gd name="T22" fmla="*/ 2859 w 2863"/>
              <a:gd name="T23" fmla="*/ 1008 h 1852"/>
              <a:gd name="T24" fmla="*/ 2859 w 2863"/>
              <a:gd name="T25" fmla="*/ 1816 h 1852"/>
              <a:gd name="T26" fmla="*/ 2827 w 2863"/>
              <a:gd name="T27" fmla="*/ 1816 h 1852"/>
              <a:gd name="T28" fmla="*/ 2835 w 2863"/>
              <a:gd name="T29" fmla="*/ 1772 h 1852"/>
              <a:gd name="T30" fmla="*/ 2823 w 2863"/>
              <a:gd name="T31" fmla="*/ 1149 h 1852"/>
              <a:gd name="T32" fmla="*/ 2819 w 2863"/>
              <a:gd name="T33" fmla="*/ 1008 h 1852"/>
              <a:gd name="T34" fmla="*/ 2827 w 2863"/>
              <a:gd name="T35" fmla="*/ 963 h 1852"/>
              <a:gd name="T36" fmla="*/ 2831 w 2863"/>
              <a:gd name="T37" fmla="*/ 83 h 1852"/>
              <a:gd name="T38" fmla="*/ 2827 w 2863"/>
              <a:gd name="T39" fmla="*/ 8 h 1852"/>
              <a:gd name="T40" fmla="*/ 1657 w 2863"/>
              <a:gd name="T41" fmla="*/ 95 h 1852"/>
              <a:gd name="T42" fmla="*/ 1591 w 2863"/>
              <a:gd name="T43" fmla="*/ 73 h 1852"/>
              <a:gd name="T44" fmla="*/ 1587 w 2863"/>
              <a:gd name="T45" fmla="*/ 8 h 1852"/>
              <a:gd name="T46" fmla="*/ 1466 w 2863"/>
              <a:gd name="T47" fmla="*/ 24 h 1852"/>
              <a:gd name="T48" fmla="*/ 1417 w 2863"/>
              <a:gd name="T49" fmla="*/ 24 h 1852"/>
              <a:gd name="T50" fmla="*/ 1355 w 2863"/>
              <a:gd name="T51" fmla="*/ 8 h 1852"/>
              <a:gd name="T52" fmla="*/ 1302 w 2863"/>
              <a:gd name="T53" fmla="*/ 73 h 1852"/>
              <a:gd name="T54" fmla="*/ 1241 w 2863"/>
              <a:gd name="T55" fmla="*/ 95 h 1852"/>
              <a:gd name="T56" fmla="*/ 1237 w 2863"/>
              <a:gd name="T57" fmla="*/ 8 h 1852"/>
              <a:gd name="T58" fmla="*/ 67 w 2863"/>
              <a:gd name="T59" fmla="*/ 83 h 1852"/>
              <a:gd name="T60" fmla="*/ 36 w 2863"/>
              <a:gd name="T61" fmla="*/ 1000 h 1852"/>
              <a:gd name="T62" fmla="*/ 74 w 2863"/>
              <a:gd name="T63" fmla="*/ 1008 h 1852"/>
              <a:gd name="T64" fmla="*/ 74 w 2863"/>
              <a:gd name="T65" fmla="*/ 1149 h 1852"/>
              <a:gd name="T66" fmla="*/ 28 w 2863"/>
              <a:gd name="T67" fmla="*/ 1808 h 1852"/>
              <a:gd name="T68" fmla="*/ 67 w 2863"/>
              <a:gd name="T69" fmla="*/ 1816 h 1852"/>
              <a:gd name="T70" fmla="*/ 1202 w 2863"/>
              <a:gd name="T71" fmla="*/ 1818 h 1852"/>
              <a:gd name="T72" fmla="*/ 1268 w 2863"/>
              <a:gd name="T73" fmla="*/ 1814 h 1852"/>
              <a:gd name="T74" fmla="*/ 1302 w 2863"/>
              <a:gd name="T75" fmla="*/ 1822 h 1852"/>
              <a:gd name="T76" fmla="*/ 1393 w 2863"/>
              <a:gd name="T77" fmla="*/ 1793 h 1852"/>
              <a:gd name="T78" fmla="*/ 1442 w 2863"/>
              <a:gd name="T79" fmla="*/ 1811 h 1852"/>
              <a:gd name="T80" fmla="*/ 1504 w 2863"/>
              <a:gd name="T81" fmla="*/ 1793 h 1852"/>
              <a:gd name="T82" fmla="*/ 1557 w 2863"/>
              <a:gd name="T83" fmla="*/ 1818 h 1852"/>
              <a:gd name="T84" fmla="*/ 1618 w 2863"/>
              <a:gd name="T85" fmla="*/ 1814 h 1852"/>
              <a:gd name="T86" fmla="*/ 1657 w 2863"/>
              <a:gd name="T87" fmla="*/ 1822 h 1852"/>
              <a:gd name="T88" fmla="*/ 1425 w 2863"/>
              <a:gd name="T89" fmla="*/ 1819 h 1852"/>
              <a:gd name="T90" fmla="*/ 1626 w 2863"/>
              <a:gd name="T91" fmla="*/ 1814 h 1852"/>
              <a:gd name="T92" fmla="*/ 1276 w 2863"/>
              <a:gd name="T93" fmla="*/ 1814 h 1852"/>
              <a:gd name="T94" fmla="*/ 1237 w 2863"/>
              <a:gd name="T95" fmla="*/ 1814 h 1852"/>
              <a:gd name="T96" fmla="*/ 2827 w 2863"/>
              <a:gd name="T97" fmla="*/ 1776 h 1852"/>
              <a:gd name="T98" fmla="*/ 36 w 2863"/>
              <a:gd name="T99" fmla="*/ 1776 h 1852"/>
              <a:gd name="T100" fmla="*/ 2793 w 2863"/>
              <a:gd name="T101" fmla="*/ 1141 h 1852"/>
              <a:gd name="T102" fmla="*/ 2793 w 2863"/>
              <a:gd name="T103" fmla="*/ 1000 h 1852"/>
              <a:gd name="T104" fmla="*/ 70 w 2863"/>
              <a:gd name="T105" fmla="*/ 1000 h 1852"/>
              <a:gd name="T106" fmla="*/ 1653 w 2863"/>
              <a:gd name="T107" fmla="*/ 50 h 1852"/>
              <a:gd name="T108" fmla="*/ 1210 w 2863"/>
              <a:gd name="T109" fmla="*/ 50 h 1852"/>
              <a:gd name="T110" fmla="*/ 2800 w 2863"/>
              <a:gd name="T111" fmla="*/ 75 h 1852"/>
              <a:gd name="T112" fmla="*/ 1565 w 2863"/>
              <a:gd name="T113" fmla="*/ 65 h 1852"/>
              <a:gd name="T114" fmla="*/ 1298 w 2863"/>
              <a:gd name="T115" fmla="*/ 65 h 1852"/>
              <a:gd name="T116" fmla="*/ 1438 w 2863"/>
              <a:gd name="T117" fmla="*/ 24 h 1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863" h="1852">
                <a:moveTo>
                  <a:pt x="2831" y="1852"/>
                </a:moveTo>
                <a:cubicBezTo>
                  <a:pt x="1622" y="1852"/>
                  <a:pt x="1622" y="1852"/>
                  <a:pt x="1622" y="1852"/>
                </a:cubicBezTo>
                <a:cubicBezTo>
                  <a:pt x="1620" y="1852"/>
                  <a:pt x="1618" y="1850"/>
                  <a:pt x="1618" y="1848"/>
                </a:cubicBezTo>
                <a:cubicBezTo>
                  <a:pt x="1618" y="1822"/>
                  <a:pt x="1618" y="1822"/>
                  <a:pt x="1618" y="1822"/>
                </a:cubicBezTo>
                <a:cubicBezTo>
                  <a:pt x="1595" y="1822"/>
                  <a:pt x="1595" y="1822"/>
                  <a:pt x="1595" y="1822"/>
                </a:cubicBezTo>
                <a:cubicBezTo>
                  <a:pt x="1595" y="1848"/>
                  <a:pt x="1595" y="1848"/>
                  <a:pt x="1595" y="1848"/>
                </a:cubicBezTo>
                <a:cubicBezTo>
                  <a:pt x="1595" y="1850"/>
                  <a:pt x="1593" y="1852"/>
                  <a:pt x="1591" y="1852"/>
                </a:cubicBezTo>
                <a:cubicBezTo>
                  <a:pt x="1504" y="1852"/>
                  <a:pt x="1504" y="1852"/>
                  <a:pt x="1504" y="1852"/>
                </a:cubicBezTo>
                <a:cubicBezTo>
                  <a:pt x="1502" y="1852"/>
                  <a:pt x="1500" y="1850"/>
                  <a:pt x="1500" y="1848"/>
                </a:cubicBezTo>
                <a:cubicBezTo>
                  <a:pt x="1500" y="1801"/>
                  <a:pt x="1500" y="1801"/>
                  <a:pt x="1500" y="1801"/>
                </a:cubicBezTo>
                <a:cubicBezTo>
                  <a:pt x="1474" y="1801"/>
                  <a:pt x="1474" y="1801"/>
                  <a:pt x="1474" y="1801"/>
                </a:cubicBezTo>
                <a:cubicBezTo>
                  <a:pt x="1474" y="1839"/>
                  <a:pt x="1474" y="1839"/>
                  <a:pt x="1474" y="1839"/>
                </a:cubicBezTo>
                <a:cubicBezTo>
                  <a:pt x="1474" y="1841"/>
                  <a:pt x="1472" y="1843"/>
                  <a:pt x="1470" y="1843"/>
                </a:cubicBezTo>
                <a:cubicBezTo>
                  <a:pt x="1393" y="1843"/>
                  <a:pt x="1393" y="1843"/>
                  <a:pt x="1393" y="1843"/>
                </a:cubicBezTo>
                <a:cubicBezTo>
                  <a:pt x="1391" y="1843"/>
                  <a:pt x="1389" y="1841"/>
                  <a:pt x="1389" y="1839"/>
                </a:cubicBezTo>
                <a:cubicBezTo>
                  <a:pt x="1389" y="1801"/>
                  <a:pt x="1389" y="1801"/>
                  <a:pt x="1389" y="1801"/>
                </a:cubicBezTo>
                <a:cubicBezTo>
                  <a:pt x="1363" y="1801"/>
                  <a:pt x="1363" y="1801"/>
                  <a:pt x="1363" y="1801"/>
                </a:cubicBezTo>
                <a:cubicBezTo>
                  <a:pt x="1363" y="1848"/>
                  <a:pt x="1363" y="1848"/>
                  <a:pt x="1363" y="1848"/>
                </a:cubicBezTo>
                <a:cubicBezTo>
                  <a:pt x="1363" y="1850"/>
                  <a:pt x="1361" y="1852"/>
                  <a:pt x="1359" y="1852"/>
                </a:cubicBezTo>
                <a:cubicBezTo>
                  <a:pt x="1272" y="1852"/>
                  <a:pt x="1272" y="1852"/>
                  <a:pt x="1272" y="1852"/>
                </a:cubicBezTo>
                <a:cubicBezTo>
                  <a:pt x="1270" y="1852"/>
                  <a:pt x="1268" y="1850"/>
                  <a:pt x="1268" y="1848"/>
                </a:cubicBezTo>
                <a:cubicBezTo>
                  <a:pt x="1268" y="1822"/>
                  <a:pt x="1268" y="1822"/>
                  <a:pt x="1268" y="1822"/>
                </a:cubicBezTo>
                <a:cubicBezTo>
                  <a:pt x="1245" y="1822"/>
                  <a:pt x="1245" y="1822"/>
                  <a:pt x="1245" y="1822"/>
                </a:cubicBezTo>
                <a:cubicBezTo>
                  <a:pt x="1245" y="1848"/>
                  <a:pt x="1245" y="1848"/>
                  <a:pt x="1245" y="1848"/>
                </a:cubicBezTo>
                <a:cubicBezTo>
                  <a:pt x="1245" y="1850"/>
                  <a:pt x="1243" y="1852"/>
                  <a:pt x="1241" y="1852"/>
                </a:cubicBezTo>
                <a:cubicBezTo>
                  <a:pt x="32" y="1852"/>
                  <a:pt x="32" y="1852"/>
                  <a:pt x="32" y="1852"/>
                </a:cubicBezTo>
                <a:cubicBezTo>
                  <a:pt x="30" y="1852"/>
                  <a:pt x="28" y="1850"/>
                  <a:pt x="28" y="1848"/>
                </a:cubicBezTo>
                <a:cubicBezTo>
                  <a:pt x="28" y="1816"/>
                  <a:pt x="28" y="1816"/>
                  <a:pt x="28" y="1816"/>
                </a:cubicBezTo>
                <a:cubicBezTo>
                  <a:pt x="4" y="1816"/>
                  <a:pt x="4" y="1816"/>
                  <a:pt x="4" y="1816"/>
                </a:cubicBezTo>
                <a:cubicBezTo>
                  <a:pt x="2" y="1816"/>
                  <a:pt x="0" y="1814"/>
                  <a:pt x="0" y="1812"/>
                </a:cubicBezTo>
                <a:cubicBezTo>
                  <a:pt x="0" y="1104"/>
                  <a:pt x="0" y="1104"/>
                  <a:pt x="0" y="1104"/>
                </a:cubicBezTo>
                <a:cubicBezTo>
                  <a:pt x="0" y="1102"/>
                  <a:pt x="2" y="1100"/>
                  <a:pt x="4" y="1100"/>
                </a:cubicBezTo>
                <a:cubicBezTo>
                  <a:pt x="36" y="1100"/>
                  <a:pt x="36" y="1100"/>
                  <a:pt x="36" y="1100"/>
                </a:cubicBezTo>
                <a:cubicBezTo>
                  <a:pt x="36" y="1008"/>
                  <a:pt x="36" y="1008"/>
                  <a:pt x="36" y="1008"/>
                </a:cubicBezTo>
                <a:cubicBezTo>
                  <a:pt x="4" y="1008"/>
                  <a:pt x="4" y="1008"/>
                  <a:pt x="4" y="1008"/>
                </a:cubicBezTo>
                <a:cubicBezTo>
                  <a:pt x="2" y="1008"/>
                  <a:pt x="0" y="1006"/>
                  <a:pt x="0" y="1004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2" y="36"/>
                  <a:pt x="4" y="36"/>
                </a:cubicBezTo>
                <a:cubicBezTo>
                  <a:pt x="28" y="36"/>
                  <a:pt x="28" y="36"/>
                  <a:pt x="28" y="36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1"/>
                  <a:pt x="30" y="0"/>
                  <a:pt x="32" y="0"/>
                </a:cubicBezTo>
                <a:cubicBezTo>
                  <a:pt x="1241" y="0"/>
                  <a:pt x="1241" y="0"/>
                  <a:pt x="1241" y="0"/>
                </a:cubicBezTo>
                <a:cubicBezTo>
                  <a:pt x="1243" y="0"/>
                  <a:pt x="1245" y="1"/>
                  <a:pt x="1245" y="4"/>
                </a:cubicBezTo>
                <a:cubicBezTo>
                  <a:pt x="1245" y="42"/>
                  <a:pt x="1245" y="42"/>
                  <a:pt x="1245" y="42"/>
                </a:cubicBezTo>
                <a:cubicBezTo>
                  <a:pt x="1268" y="42"/>
                  <a:pt x="1268" y="42"/>
                  <a:pt x="1268" y="42"/>
                </a:cubicBezTo>
                <a:cubicBezTo>
                  <a:pt x="1268" y="4"/>
                  <a:pt x="1268" y="4"/>
                  <a:pt x="1268" y="4"/>
                </a:cubicBezTo>
                <a:cubicBezTo>
                  <a:pt x="1268" y="1"/>
                  <a:pt x="1270" y="0"/>
                  <a:pt x="1272" y="0"/>
                </a:cubicBezTo>
                <a:cubicBezTo>
                  <a:pt x="1359" y="0"/>
                  <a:pt x="1359" y="0"/>
                  <a:pt x="1359" y="0"/>
                </a:cubicBezTo>
                <a:cubicBezTo>
                  <a:pt x="1361" y="0"/>
                  <a:pt x="1363" y="1"/>
                  <a:pt x="1363" y="4"/>
                </a:cubicBezTo>
                <a:cubicBezTo>
                  <a:pt x="1363" y="91"/>
                  <a:pt x="1363" y="91"/>
                  <a:pt x="1363" y="91"/>
                </a:cubicBezTo>
                <a:cubicBezTo>
                  <a:pt x="1389" y="91"/>
                  <a:pt x="1389" y="91"/>
                  <a:pt x="1389" y="91"/>
                </a:cubicBezTo>
                <a:cubicBezTo>
                  <a:pt x="1389" y="20"/>
                  <a:pt x="1389" y="20"/>
                  <a:pt x="1389" y="20"/>
                </a:cubicBezTo>
                <a:cubicBezTo>
                  <a:pt x="1389" y="18"/>
                  <a:pt x="1391" y="16"/>
                  <a:pt x="1393" y="16"/>
                </a:cubicBezTo>
                <a:cubicBezTo>
                  <a:pt x="1470" y="16"/>
                  <a:pt x="1470" y="16"/>
                  <a:pt x="1470" y="16"/>
                </a:cubicBezTo>
                <a:cubicBezTo>
                  <a:pt x="1472" y="16"/>
                  <a:pt x="1474" y="18"/>
                  <a:pt x="1474" y="20"/>
                </a:cubicBezTo>
                <a:cubicBezTo>
                  <a:pt x="1474" y="91"/>
                  <a:pt x="1474" y="91"/>
                  <a:pt x="1474" y="91"/>
                </a:cubicBezTo>
                <a:cubicBezTo>
                  <a:pt x="1500" y="91"/>
                  <a:pt x="1500" y="91"/>
                  <a:pt x="1500" y="91"/>
                </a:cubicBezTo>
                <a:cubicBezTo>
                  <a:pt x="1500" y="4"/>
                  <a:pt x="1500" y="4"/>
                  <a:pt x="1500" y="4"/>
                </a:cubicBezTo>
                <a:cubicBezTo>
                  <a:pt x="1500" y="1"/>
                  <a:pt x="1502" y="0"/>
                  <a:pt x="1504" y="0"/>
                </a:cubicBezTo>
                <a:cubicBezTo>
                  <a:pt x="1591" y="0"/>
                  <a:pt x="1591" y="0"/>
                  <a:pt x="1591" y="0"/>
                </a:cubicBezTo>
                <a:cubicBezTo>
                  <a:pt x="1593" y="0"/>
                  <a:pt x="1595" y="1"/>
                  <a:pt x="1595" y="4"/>
                </a:cubicBezTo>
                <a:cubicBezTo>
                  <a:pt x="1595" y="42"/>
                  <a:pt x="1595" y="42"/>
                  <a:pt x="1595" y="42"/>
                </a:cubicBezTo>
                <a:cubicBezTo>
                  <a:pt x="1618" y="42"/>
                  <a:pt x="1618" y="42"/>
                  <a:pt x="1618" y="42"/>
                </a:cubicBezTo>
                <a:cubicBezTo>
                  <a:pt x="1618" y="4"/>
                  <a:pt x="1618" y="4"/>
                  <a:pt x="1618" y="4"/>
                </a:cubicBezTo>
                <a:cubicBezTo>
                  <a:pt x="1618" y="1"/>
                  <a:pt x="1620" y="0"/>
                  <a:pt x="1622" y="0"/>
                </a:cubicBezTo>
                <a:cubicBezTo>
                  <a:pt x="2831" y="0"/>
                  <a:pt x="2831" y="0"/>
                  <a:pt x="2831" y="0"/>
                </a:cubicBezTo>
                <a:cubicBezTo>
                  <a:pt x="2833" y="0"/>
                  <a:pt x="2835" y="1"/>
                  <a:pt x="2835" y="4"/>
                </a:cubicBezTo>
                <a:cubicBezTo>
                  <a:pt x="2835" y="36"/>
                  <a:pt x="2835" y="36"/>
                  <a:pt x="2835" y="36"/>
                </a:cubicBezTo>
                <a:cubicBezTo>
                  <a:pt x="2859" y="36"/>
                  <a:pt x="2859" y="36"/>
                  <a:pt x="2859" y="36"/>
                </a:cubicBezTo>
                <a:cubicBezTo>
                  <a:pt x="2861" y="36"/>
                  <a:pt x="2863" y="38"/>
                  <a:pt x="2863" y="40"/>
                </a:cubicBezTo>
                <a:cubicBezTo>
                  <a:pt x="2863" y="1004"/>
                  <a:pt x="2863" y="1004"/>
                  <a:pt x="2863" y="1004"/>
                </a:cubicBezTo>
                <a:cubicBezTo>
                  <a:pt x="2863" y="1006"/>
                  <a:pt x="2861" y="1008"/>
                  <a:pt x="2859" y="1008"/>
                </a:cubicBezTo>
                <a:cubicBezTo>
                  <a:pt x="2827" y="1008"/>
                  <a:pt x="2827" y="1008"/>
                  <a:pt x="2827" y="1008"/>
                </a:cubicBezTo>
                <a:cubicBezTo>
                  <a:pt x="2827" y="1100"/>
                  <a:pt x="2827" y="1100"/>
                  <a:pt x="2827" y="1100"/>
                </a:cubicBezTo>
                <a:cubicBezTo>
                  <a:pt x="2859" y="1100"/>
                  <a:pt x="2859" y="1100"/>
                  <a:pt x="2859" y="1100"/>
                </a:cubicBezTo>
                <a:cubicBezTo>
                  <a:pt x="2861" y="1100"/>
                  <a:pt x="2863" y="1102"/>
                  <a:pt x="2863" y="1104"/>
                </a:cubicBezTo>
                <a:cubicBezTo>
                  <a:pt x="2863" y="1812"/>
                  <a:pt x="2863" y="1812"/>
                  <a:pt x="2863" y="1812"/>
                </a:cubicBezTo>
                <a:cubicBezTo>
                  <a:pt x="2863" y="1814"/>
                  <a:pt x="2861" y="1816"/>
                  <a:pt x="2859" y="1816"/>
                </a:cubicBezTo>
                <a:cubicBezTo>
                  <a:pt x="2835" y="1816"/>
                  <a:pt x="2835" y="1816"/>
                  <a:pt x="2835" y="1816"/>
                </a:cubicBezTo>
                <a:cubicBezTo>
                  <a:pt x="2835" y="1848"/>
                  <a:pt x="2835" y="1848"/>
                  <a:pt x="2835" y="1848"/>
                </a:cubicBezTo>
                <a:cubicBezTo>
                  <a:pt x="2835" y="1850"/>
                  <a:pt x="2833" y="1852"/>
                  <a:pt x="2831" y="1852"/>
                </a:cubicBezTo>
                <a:close/>
                <a:moveTo>
                  <a:pt x="1626" y="1844"/>
                </a:moveTo>
                <a:cubicBezTo>
                  <a:pt x="2827" y="1844"/>
                  <a:pt x="2827" y="1844"/>
                  <a:pt x="2827" y="1844"/>
                </a:cubicBezTo>
                <a:cubicBezTo>
                  <a:pt x="2827" y="1816"/>
                  <a:pt x="2827" y="1816"/>
                  <a:pt x="2827" y="1816"/>
                </a:cubicBezTo>
                <a:cubicBezTo>
                  <a:pt x="2796" y="1816"/>
                  <a:pt x="2796" y="1816"/>
                  <a:pt x="2796" y="1816"/>
                </a:cubicBezTo>
                <a:cubicBezTo>
                  <a:pt x="2794" y="1816"/>
                  <a:pt x="2792" y="1814"/>
                  <a:pt x="2792" y="1812"/>
                </a:cubicBezTo>
                <a:cubicBezTo>
                  <a:pt x="2792" y="1772"/>
                  <a:pt x="2792" y="1772"/>
                  <a:pt x="2792" y="1772"/>
                </a:cubicBezTo>
                <a:cubicBezTo>
                  <a:pt x="2792" y="1770"/>
                  <a:pt x="2794" y="1768"/>
                  <a:pt x="2796" y="1768"/>
                </a:cubicBezTo>
                <a:cubicBezTo>
                  <a:pt x="2831" y="1768"/>
                  <a:pt x="2831" y="1768"/>
                  <a:pt x="2831" y="1768"/>
                </a:cubicBezTo>
                <a:cubicBezTo>
                  <a:pt x="2833" y="1768"/>
                  <a:pt x="2835" y="1770"/>
                  <a:pt x="2835" y="1772"/>
                </a:cubicBezTo>
                <a:cubicBezTo>
                  <a:pt x="2835" y="1808"/>
                  <a:pt x="2835" y="1808"/>
                  <a:pt x="2835" y="1808"/>
                </a:cubicBezTo>
                <a:cubicBezTo>
                  <a:pt x="2855" y="1808"/>
                  <a:pt x="2855" y="1808"/>
                  <a:pt x="2855" y="1808"/>
                </a:cubicBezTo>
                <a:cubicBezTo>
                  <a:pt x="2855" y="1108"/>
                  <a:pt x="2855" y="1108"/>
                  <a:pt x="2855" y="1108"/>
                </a:cubicBezTo>
                <a:cubicBezTo>
                  <a:pt x="2827" y="1108"/>
                  <a:pt x="2827" y="1108"/>
                  <a:pt x="2827" y="1108"/>
                </a:cubicBezTo>
                <a:cubicBezTo>
                  <a:pt x="2827" y="1145"/>
                  <a:pt x="2827" y="1145"/>
                  <a:pt x="2827" y="1145"/>
                </a:cubicBezTo>
                <a:cubicBezTo>
                  <a:pt x="2827" y="1147"/>
                  <a:pt x="2825" y="1149"/>
                  <a:pt x="2823" y="1149"/>
                </a:cubicBezTo>
                <a:cubicBezTo>
                  <a:pt x="2789" y="1149"/>
                  <a:pt x="2789" y="1149"/>
                  <a:pt x="2789" y="1149"/>
                </a:cubicBezTo>
                <a:cubicBezTo>
                  <a:pt x="2786" y="1149"/>
                  <a:pt x="2785" y="1147"/>
                  <a:pt x="2785" y="1145"/>
                </a:cubicBezTo>
                <a:cubicBezTo>
                  <a:pt x="2785" y="1104"/>
                  <a:pt x="2785" y="1104"/>
                  <a:pt x="2785" y="1104"/>
                </a:cubicBezTo>
                <a:cubicBezTo>
                  <a:pt x="2785" y="1102"/>
                  <a:pt x="2786" y="1100"/>
                  <a:pt x="2789" y="1100"/>
                </a:cubicBezTo>
                <a:cubicBezTo>
                  <a:pt x="2819" y="1100"/>
                  <a:pt x="2819" y="1100"/>
                  <a:pt x="2819" y="1100"/>
                </a:cubicBezTo>
                <a:cubicBezTo>
                  <a:pt x="2819" y="1008"/>
                  <a:pt x="2819" y="1008"/>
                  <a:pt x="2819" y="1008"/>
                </a:cubicBezTo>
                <a:cubicBezTo>
                  <a:pt x="2789" y="1008"/>
                  <a:pt x="2789" y="1008"/>
                  <a:pt x="2789" y="1008"/>
                </a:cubicBezTo>
                <a:cubicBezTo>
                  <a:pt x="2786" y="1008"/>
                  <a:pt x="2785" y="1006"/>
                  <a:pt x="2785" y="1004"/>
                </a:cubicBezTo>
                <a:cubicBezTo>
                  <a:pt x="2785" y="963"/>
                  <a:pt x="2785" y="963"/>
                  <a:pt x="2785" y="963"/>
                </a:cubicBezTo>
                <a:cubicBezTo>
                  <a:pt x="2785" y="960"/>
                  <a:pt x="2786" y="959"/>
                  <a:pt x="2789" y="959"/>
                </a:cubicBezTo>
                <a:cubicBezTo>
                  <a:pt x="2823" y="959"/>
                  <a:pt x="2823" y="959"/>
                  <a:pt x="2823" y="959"/>
                </a:cubicBezTo>
                <a:cubicBezTo>
                  <a:pt x="2825" y="959"/>
                  <a:pt x="2827" y="960"/>
                  <a:pt x="2827" y="963"/>
                </a:cubicBezTo>
                <a:cubicBezTo>
                  <a:pt x="2827" y="1000"/>
                  <a:pt x="2827" y="1000"/>
                  <a:pt x="2827" y="1000"/>
                </a:cubicBezTo>
                <a:cubicBezTo>
                  <a:pt x="2855" y="1000"/>
                  <a:pt x="2855" y="1000"/>
                  <a:pt x="2855" y="1000"/>
                </a:cubicBezTo>
                <a:cubicBezTo>
                  <a:pt x="2855" y="44"/>
                  <a:pt x="2855" y="44"/>
                  <a:pt x="2855" y="44"/>
                </a:cubicBezTo>
                <a:cubicBezTo>
                  <a:pt x="2835" y="44"/>
                  <a:pt x="2835" y="44"/>
                  <a:pt x="2835" y="44"/>
                </a:cubicBezTo>
                <a:cubicBezTo>
                  <a:pt x="2835" y="79"/>
                  <a:pt x="2835" y="79"/>
                  <a:pt x="2835" y="79"/>
                </a:cubicBezTo>
                <a:cubicBezTo>
                  <a:pt x="2835" y="82"/>
                  <a:pt x="2833" y="83"/>
                  <a:pt x="2831" y="83"/>
                </a:cubicBezTo>
                <a:cubicBezTo>
                  <a:pt x="2796" y="83"/>
                  <a:pt x="2796" y="83"/>
                  <a:pt x="2796" y="83"/>
                </a:cubicBezTo>
                <a:cubicBezTo>
                  <a:pt x="2794" y="83"/>
                  <a:pt x="2792" y="82"/>
                  <a:pt x="2792" y="79"/>
                </a:cubicBezTo>
                <a:cubicBezTo>
                  <a:pt x="2792" y="40"/>
                  <a:pt x="2792" y="40"/>
                  <a:pt x="2792" y="40"/>
                </a:cubicBezTo>
                <a:cubicBezTo>
                  <a:pt x="2792" y="38"/>
                  <a:pt x="2794" y="36"/>
                  <a:pt x="2796" y="36"/>
                </a:cubicBezTo>
                <a:cubicBezTo>
                  <a:pt x="2827" y="36"/>
                  <a:pt x="2827" y="36"/>
                  <a:pt x="2827" y="36"/>
                </a:cubicBezTo>
                <a:cubicBezTo>
                  <a:pt x="2827" y="8"/>
                  <a:pt x="2827" y="8"/>
                  <a:pt x="2827" y="8"/>
                </a:cubicBezTo>
                <a:cubicBezTo>
                  <a:pt x="1626" y="8"/>
                  <a:pt x="1626" y="8"/>
                  <a:pt x="1626" y="8"/>
                </a:cubicBezTo>
                <a:cubicBezTo>
                  <a:pt x="1626" y="42"/>
                  <a:pt x="1626" y="42"/>
                  <a:pt x="1626" y="42"/>
                </a:cubicBezTo>
                <a:cubicBezTo>
                  <a:pt x="1657" y="42"/>
                  <a:pt x="1657" y="42"/>
                  <a:pt x="1657" y="42"/>
                </a:cubicBezTo>
                <a:cubicBezTo>
                  <a:pt x="1659" y="42"/>
                  <a:pt x="1661" y="44"/>
                  <a:pt x="1661" y="46"/>
                </a:cubicBezTo>
                <a:cubicBezTo>
                  <a:pt x="1661" y="91"/>
                  <a:pt x="1661" y="91"/>
                  <a:pt x="1661" y="91"/>
                </a:cubicBezTo>
                <a:cubicBezTo>
                  <a:pt x="1661" y="94"/>
                  <a:pt x="1659" y="95"/>
                  <a:pt x="1657" y="95"/>
                </a:cubicBezTo>
                <a:cubicBezTo>
                  <a:pt x="1622" y="95"/>
                  <a:pt x="1622" y="95"/>
                  <a:pt x="1622" y="95"/>
                </a:cubicBezTo>
                <a:cubicBezTo>
                  <a:pt x="1620" y="95"/>
                  <a:pt x="1618" y="94"/>
                  <a:pt x="1618" y="91"/>
                </a:cubicBezTo>
                <a:cubicBezTo>
                  <a:pt x="1618" y="50"/>
                  <a:pt x="1618" y="50"/>
                  <a:pt x="1618" y="50"/>
                </a:cubicBezTo>
                <a:cubicBezTo>
                  <a:pt x="1595" y="50"/>
                  <a:pt x="1595" y="50"/>
                  <a:pt x="1595" y="50"/>
                </a:cubicBezTo>
                <a:cubicBezTo>
                  <a:pt x="1595" y="69"/>
                  <a:pt x="1595" y="69"/>
                  <a:pt x="1595" y="69"/>
                </a:cubicBezTo>
                <a:cubicBezTo>
                  <a:pt x="1595" y="71"/>
                  <a:pt x="1593" y="73"/>
                  <a:pt x="1591" y="73"/>
                </a:cubicBezTo>
                <a:cubicBezTo>
                  <a:pt x="1561" y="73"/>
                  <a:pt x="1561" y="73"/>
                  <a:pt x="1561" y="73"/>
                </a:cubicBezTo>
                <a:cubicBezTo>
                  <a:pt x="1558" y="73"/>
                  <a:pt x="1557" y="71"/>
                  <a:pt x="1557" y="69"/>
                </a:cubicBezTo>
                <a:cubicBezTo>
                  <a:pt x="1557" y="46"/>
                  <a:pt x="1557" y="46"/>
                  <a:pt x="1557" y="46"/>
                </a:cubicBezTo>
                <a:cubicBezTo>
                  <a:pt x="1557" y="44"/>
                  <a:pt x="1558" y="42"/>
                  <a:pt x="1561" y="42"/>
                </a:cubicBezTo>
                <a:cubicBezTo>
                  <a:pt x="1587" y="42"/>
                  <a:pt x="1587" y="42"/>
                  <a:pt x="1587" y="42"/>
                </a:cubicBezTo>
                <a:cubicBezTo>
                  <a:pt x="1587" y="8"/>
                  <a:pt x="1587" y="8"/>
                  <a:pt x="1587" y="8"/>
                </a:cubicBezTo>
                <a:cubicBezTo>
                  <a:pt x="1508" y="8"/>
                  <a:pt x="1508" y="8"/>
                  <a:pt x="1508" y="8"/>
                </a:cubicBezTo>
                <a:cubicBezTo>
                  <a:pt x="1508" y="95"/>
                  <a:pt x="1508" y="95"/>
                  <a:pt x="1508" y="95"/>
                </a:cubicBezTo>
                <a:cubicBezTo>
                  <a:pt x="1508" y="97"/>
                  <a:pt x="1506" y="99"/>
                  <a:pt x="1504" y="99"/>
                </a:cubicBezTo>
                <a:cubicBezTo>
                  <a:pt x="1470" y="99"/>
                  <a:pt x="1470" y="99"/>
                  <a:pt x="1470" y="99"/>
                </a:cubicBezTo>
                <a:cubicBezTo>
                  <a:pt x="1468" y="99"/>
                  <a:pt x="1466" y="97"/>
                  <a:pt x="1466" y="95"/>
                </a:cubicBezTo>
                <a:cubicBezTo>
                  <a:pt x="1466" y="24"/>
                  <a:pt x="1466" y="24"/>
                  <a:pt x="1466" y="24"/>
                </a:cubicBezTo>
                <a:cubicBezTo>
                  <a:pt x="1446" y="24"/>
                  <a:pt x="1446" y="24"/>
                  <a:pt x="1446" y="24"/>
                </a:cubicBezTo>
                <a:cubicBezTo>
                  <a:pt x="1446" y="61"/>
                  <a:pt x="1446" y="61"/>
                  <a:pt x="1446" y="61"/>
                </a:cubicBezTo>
                <a:cubicBezTo>
                  <a:pt x="1446" y="63"/>
                  <a:pt x="1444" y="65"/>
                  <a:pt x="1442" y="65"/>
                </a:cubicBezTo>
                <a:cubicBezTo>
                  <a:pt x="1421" y="65"/>
                  <a:pt x="1421" y="65"/>
                  <a:pt x="1421" y="65"/>
                </a:cubicBezTo>
                <a:cubicBezTo>
                  <a:pt x="1418" y="65"/>
                  <a:pt x="1417" y="63"/>
                  <a:pt x="1417" y="61"/>
                </a:cubicBezTo>
                <a:cubicBezTo>
                  <a:pt x="1417" y="24"/>
                  <a:pt x="1417" y="24"/>
                  <a:pt x="1417" y="24"/>
                </a:cubicBezTo>
                <a:cubicBezTo>
                  <a:pt x="1397" y="24"/>
                  <a:pt x="1397" y="24"/>
                  <a:pt x="1397" y="24"/>
                </a:cubicBezTo>
                <a:cubicBezTo>
                  <a:pt x="1397" y="95"/>
                  <a:pt x="1397" y="95"/>
                  <a:pt x="1397" y="95"/>
                </a:cubicBezTo>
                <a:cubicBezTo>
                  <a:pt x="1397" y="97"/>
                  <a:pt x="1395" y="99"/>
                  <a:pt x="1393" y="99"/>
                </a:cubicBezTo>
                <a:cubicBezTo>
                  <a:pt x="1359" y="99"/>
                  <a:pt x="1359" y="99"/>
                  <a:pt x="1359" y="99"/>
                </a:cubicBezTo>
                <a:cubicBezTo>
                  <a:pt x="1357" y="99"/>
                  <a:pt x="1355" y="97"/>
                  <a:pt x="1355" y="95"/>
                </a:cubicBezTo>
                <a:cubicBezTo>
                  <a:pt x="1355" y="8"/>
                  <a:pt x="1355" y="8"/>
                  <a:pt x="1355" y="8"/>
                </a:cubicBezTo>
                <a:cubicBezTo>
                  <a:pt x="1276" y="8"/>
                  <a:pt x="1276" y="8"/>
                  <a:pt x="1276" y="8"/>
                </a:cubicBezTo>
                <a:cubicBezTo>
                  <a:pt x="1276" y="42"/>
                  <a:pt x="1276" y="42"/>
                  <a:pt x="1276" y="42"/>
                </a:cubicBezTo>
                <a:cubicBezTo>
                  <a:pt x="1302" y="42"/>
                  <a:pt x="1302" y="42"/>
                  <a:pt x="1302" y="42"/>
                </a:cubicBezTo>
                <a:cubicBezTo>
                  <a:pt x="1305" y="42"/>
                  <a:pt x="1306" y="44"/>
                  <a:pt x="1306" y="46"/>
                </a:cubicBezTo>
                <a:cubicBezTo>
                  <a:pt x="1306" y="69"/>
                  <a:pt x="1306" y="69"/>
                  <a:pt x="1306" y="69"/>
                </a:cubicBezTo>
                <a:cubicBezTo>
                  <a:pt x="1306" y="71"/>
                  <a:pt x="1305" y="73"/>
                  <a:pt x="1302" y="73"/>
                </a:cubicBezTo>
                <a:cubicBezTo>
                  <a:pt x="1272" y="73"/>
                  <a:pt x="1272" y="73"/>
                  <a:pt x="1272" y="73"/>
                </a:cubicBezTo>
                <a:cubicBezTo>
                  <a:pt x="1270" y="73"/>
                  <a:pt x="1268" y="71"/>
                  <a:pt x="1268" y="69"/>
                </a:cubicBezTo>
                <a:cubicBezTo>
                  <a:pt x="1268" y="50"/>
                  <a:pt x="1268" y="50"/>
                  <a:pt x="1268" y="50"/>
                </a:cubicBezTo>
                <a:cubicBezTo>
                  <a:pt x="1245" y="50"/>
                  <a:pt x="1245" y="50"/>
                  <a:pt x="1245" y="50"/>
                </a:cubicBezTo>
                <a:cubicBezTo>
                  <a:pt x="1245" y="91"/>
                  <a:pt x="1245" y="91"/>
                  <a:pt x="1245" y="91"/>
                </a:cubicBezTo>
                <a:cubicBezTo>
                  <a:pt x="1245" y="94"/>
                  <a:pt x="1243" y="95"/>
                  <a:pt x="1241" y="95"/>
                </a:cubicBezTo>
                <a:cubicBezTo>
                  <a:pt x="1206" y="95"/>
                  <a:pt x="1206" y="95"/>
                  <a:pt x="1206" y="95"/>
                </a:cubicBezTo>
                <a:cubicBezTo>
                  <a:pt x="1204" y="95"/>
                  <a:pt x="1202" y="94"/>
                  <a:pt x="1202" y="91"/>
                </a:cubicBezTo>
                <a:cubicBezTo>
                  <a:pt x="1202" y="46"/>
                  <a:pt x="1202" y="46"/>
                  <a:pt x="1202" y="46"/>
                </a:cubicBezTo>
                <a:cubicBezTo>
                  <a:pt x="1202" y="44"/>
                  <a:pt x="1204" y="42"/>
                  <a:pt x="1206" y="42"/>
                </a:cubicBezTo>
                <a:cubicBezTo>
                  <a:pt x="1237" y="42"/>
                  <a:pt x="1237" y="42"/>
                  <a:pt x="1237" y="42"/>
                </a:cubicBezTo>
                <a:cubicBezTo>
                  <a:pt x="1237" y="8"/>
                  <a:pt x="1237" y="8"/>
                  <a:pt x="1237" y="8"/>
                </a:cubicBezTo>
                <a:cubicBezTo>
                  <a:pt x="36" y="8"/>
                  <a:pt x="36" y="8"/>
                  <a:pt x="36" y="8"/>
                </a:cubicBezTo>
                <a:cubicBezTo>
                  <a:pt x="36" y="36"/>
                  <a:pt x="36" y="36"/>
                  <a:pt x="36" y="36"/>
                </a:cubicBezTo>
                <a:cubicBezTo>
                  <a:pt x="67" y="36"/>
                  <a:pt x="67" y="36"/>
                  <a:pt x="67" y="36"/>
                </a:cubicBezTo>
                <a:cubicBezTo>
                  <a:pt x="69" y="36"/>
                  <a:pt x="71" y="38"/>
                  <a:pt x="71" y="40"/>
                </a:cubicBezTo>
                <a:cubicBezTo>
                  <a:pt x="71" y="79"/>
                  <a:pt x="71" y="79"/>
                  <a:pt x="71" y="79"/>
                </a:cubicBezTo>
                <a:cubicBezTo>
                  <a:pt x="71" y="82"/>
                  <a:pt x="69" y="83"/>
                  <a:pt x="67" y="83"/>
                </a:cubicBezTo>
                <a:cubicBezTo>
                  <a:pt x="32" y="83"/>
                  <a:pt x="32" y="83"/>
                  <a:pt x="32" y="83"/>
                </a:cubicBezTo>
                <a:cubicBezTo>
                  <a:pt x="30" y="83"/>
                  <a:pt x="28" y="82"/>
                  <a:pt x="28" y="79"/>
                </a:cubicBezTo>
                <a:cubicBezTo>
                  <a:pt x="28" y="44"/>
                  <a:pt x="28" y="44"/>
                  <a:pt x="28" y="44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1000"/>
                  <a:pt x="8" y="1000"/>
                  <a:pt x="8" y="1000"/>
                </a:cubicBezTo>
                <a:cubicBezTo>
                  <a:pt x="36" y="1000"/>
                  <a:pt x="36" y="1000"/>
                  <a:pt x="36" y="1000"/>
                </a:cubicBezTo>
                <a:cubicBezTo>
                  <a:pt x="36" y="963"/>
                  <a:pt x="36" y="963"/>
                  <a:pt x="36" y="963"/>
                </a:cubicBezTo>
                <a:cubicBezTo>
                  <a:pt x="36" y="960"/>
                  <a:pt x="38" y="959"/>
                  <a:pt x="40" y="959"/>
                </a:cubicBezTo>
                <a:cubicBezTo>
                  <a:pt x="74" y="959"/>
                  <a:pt x="74" y="959"/>
                  <a:pt x="74" y="959"/>
                </a:cubicBezTo>
                <a:cubicBezTo>
                  <a:pt x="76" y="959"/>
                  <a:pt x="78" y="960"/>
                  <a:pt x="78" y="963"/>
                </a:cubicBezTo>
                <a:cubicBezTo>
                  <a:pt x="78" y="1004"/>
                  <a:pt x="78" y="1004"/>
                  <a:pt x="78" y="1004"/>
                </a:cubicBezTo>
                <a:cubicBezTo>
                  <a:pt x="78" y="1006"/>
                  <a:pt x="76" y="1008"/>
                  <a:pt x="74" y="1008"/>
                </a:cubicBezTo>
                <a:cubicBezTo>
                  <a:pt x="44" y="1008"/>
                  <a:pt x="44" y="1008"/>
                  <a:pt x="44" y="1008"/>
                </a:cubicBezTo>
                <a:cubicBezTo>
                  <a:pt x="44" y="1100"/>
                  <a:pt x="44" y="1100"/>
                  <a:pt x="44" y="1100"/>
                </a:cubicBezTo>
                <a:cubicBezTo>
                  <a:pt x="74" y="1100"/>
                  <a:pt x="74" y="1100"/>
                  <a:pt x="74" y="1100"/>
                </a:cubicBezTo>
                <a:cubicBezTo>
                  <a:pt x="76" y="1100"/>
                  <a:pt x="78" y="1102"/>
                  <a:pt x="78" y="1104"/>
                </a:cubicBezTo>
                <a:cubicBezTo>
                  <a:pt x="78" y="1145"/>
                  <a:pt x="78" y="1145"/>
                  <a:pt x="78" y="1145"/>
                </a:cubicBezTo>
                <a:cubicBezTo>
                  <a:pt x="78" y="1147"/>
                  <a:pt x="76" y="1149"/>
                  <a:pt x="74" y="1149"/>
                </a:cubicBezTo>
                <a:cubicBezTo>
                  <a:pt x="40" y="1149"/>
                  <a:pt x="40" y="1149"/>
                  <a:pt x="40" y="1149"/>
                </a:cubicBezTo>
                <a:cubicBezTo>
                  <a:pt x="38" y="1149"/>
                  <a:pt x="36" y="1147"/>
                  <a:pt x="36" y="1145"/>
                </a:cubicBezTo>
                <a:cubicBezTo>
                  <a:pt x="36" y="1108"/>
                  <a:pt x="36" y="1108"/>
                  <a:pt x="36" y="1108"/>
                </a:cubicBezTo>
                <a:cubicBezTo>
                  <a:pt x="8" y="1108"/>
                  <a:pt x="8" y="1108"/>
                  <a:pt x="8" y="1108"/>
                </a:cubicBezTo>
                <a:cubicBezTo>
                  <a:pt x="8" y="1808"/>
                  <a:pt x="8" y="1808"/>
                  <a:pt x="8" y="1808"/>
                </a:cubicBezTo>
                <a:cubicBezTo>
                  <a:pt x="28" y="1808"/>
                  <a:pt x="28" y="1808"/>
                  <a:pt x="28" y="1808"/>
                </a:cubicBezTo>
                <a:cubicBezTo>
                  <a:pt x="28" y="1772"/>
                  <a:pt x="28" y="1772"/>
                  <a:pt x="28" y="1772"/>
                </a:cubicBezTo>
                <a:cubicBezTo>
                  <a:pt x="28" y="1770"/>
                  <a:pt x="30" y="1768"/>
                  <a:pt x="32" y="1768"/>
                </a:cubicBezTo>
                <a:cubicBezTo>
                  <a:pt x="67" y="1768"/>
                  <a:pt x="67" y="1768"/>
                  <a:pt x="67" y="1768"/>
                </a:cubicBezTo>
                <a:cubicBezTo>
                  <a:pt x="69" y="1768"/>
                  <a:pt x="71" y="1770"/>
                  <a:pt x="71" y="1772"/>
                </a:cubicBezTo>
                <a:cubicBezTo>
                  <a:pt x="71" y="1812"/>
                  <a:pt x="71" y="1812"/>
                  <a:pt x="71" y="1812"/>
                </a:cubicBezTo>
                <a:cubicBezTo>
                  <a:pt x="71" y="1814"/>
                  <a:pt x="69" y="1816"/>
                  <a:pt x="67" y="1816"/>
                </a:cubicBezTo>
                <a:cubicBezTo>
                  <a:pt x="36" y="1816"/>
                  <a:pt x="36" y="1816"/>
                  <a:pt x="36" y="1816"/>
                </a:cubicBezTo>
                <a:cubicBezTo>
                  <a:pt x="36" y="1844"/>
                  <a:pt x="36" y="1844"/>
                  <a:pt x="36" y="1844"/>
                </a:cubicBezTo>
                <a:cubicBezTo>
                  <a:pt x="1237" y="1844"/>
                  <a:pt x="1237" y="1844"/>
                  <a:pt x="1237" y="1844"/>
                </a:cubicBezTo>
                <a:cubicBezTo>
                  <a:pt x="1237" y="1822"/>
                  <a:pt x="1237" y="1822"/>
                  <a:pt x="1237" y="1822"/>
                </a:cubicBezTo>
                <a:cubicBezTo>
                  <a:pt x="1206" y="1822"/>
                  <a:pt x="1206" y="1822"/>
                  <a:pt x="1206" y="1822"/>
                </a:cubicBezTo>
                <a:cubicBezTo>
                  <a:pt x="1204" y="1822"/>
                  <a:pt x="1202" y="1820"/>
                  <a:pt x="1202" y="1818"/>
                </a:cubicBezTo>
                <a:cubicBezTo>
                  <a:pt x="1202" y="1784"/>
                  <a:pt x="1202" y="1784"/>
                  <a:pt x="1202" y="1784"/>
                </a:cubicBezTo>
                <a:cubicBezTo>
                  <a:pt x="1202" y="1782"/>
                  <a:pt x="1204" y="1780"/>
                  <a:pt x="1206" y="1780"/>
                </a:cubicBezTo>
                <a:cubicBezTo>
                  <a:pt x="1241" y="1780"/>
                  <a:pt x="1241" y="1780"/>
                  <a:pt x="1241" y="1780"/>
                </a:cubicBezTo>
                <a:cubicBezTo>
                  <a:pt x="1243" y="1780"/>
                  <a:pt x="1245" y="1782"/>
                  <a:pt x="1245" y="1784"/>
                </a:cubicBezTo>
                <a:cubicBezTo>
                  <a:pt x="1245" y="1814"/>
                  <a:pt x="1245" y="1814"/>
                  <a:pt x="1245" y="1814"/>
                </a:cubicBezTo>
                <a:cubicBezTo>
                  <a:pt x="1268" y="1814"/>
                  <a:pt x="1268" y="1814"/>
                  <a:pt x="1268" y="1814"/>
                </a:cubicBezTo>
                <a:cubicBezTo>
                  <a:pt x="1268" y="1799"/>
                  <a:pt x="1268" y="1799"/>
                  <a:pt x="1268" y="1799"/>
                </a:cubicBezTo>
                <a:cubicBezTo>
                  <a:pt x="1268" y="1797"/>
                  <a:pt x="1270" y="1795"/>
                  <a:pt x="1272" y="1795"/>
                </a:cubicBezTo>
                <a:cubicBezTo>
                  <a:pt x="1302" y="1795"/>
                  <a:pt x="1302" y="1795"/>
                  <a:pt x="1302" y="1795"/>
                </a:cubicBezTo>
                <a:cubicBezTo>
                  <a:pt x="1305" y="1795"/>
                  <a:pt x="1306" y="1797"/>
                  <a:pt x="1306" y="1799"/>
                </a:cubicBezTo>
                <a:cubicBezTo>
                  <a:pt x="1306" y="1818"/>
                  <a:pt x="1306" y="1818"/>
                  <a:pt x="1306" y="1818"/>
                </a:cubicBezTo>
                <a:cubicBezTo>
                  <a:pt x="1306" y="1820"/>
                  <a:pt x="1305" y="1822"/>
                  <a:pt x="1302" y="1822"/>
                </a:cubicBezTo>
                <a:cubicBezTo>
                  <a:pt x="1276" y="1822"/>
                  <a:pt x="1276" y="1822"/>
                  <a:pt x="1276" y="1822"/>
                </a:cubicBezTo>
                <a:cubicBezTo>
                  <a:pt x="1276" y="1844"/>
                  <a:pt x="1276" y="1844"/>
                  <a:pt x="1276" y="1844"/>
                </a:cubicBezTo>
                <a:cubicBezTo>
                  <a:pt x="1355" y="1844"/>
                  <a:pt x="1355" y="1844"/>
                  <a:pt x="1355" y="1844"/>
                </a:cubicBezTo>
                <a:cubicBezTo>
                  <a:pt x="1355" y="1797"/>
                  <a:pt x="1355" y="1797"/>
                  <a:pt x="1355" y="1797"/>
                </a:cubicBezTo>
                <a:cubicBezTo>
                  <a:pt x="1355" y="1794"/>
                  <a:pt x="1357" y="1793"/>
                  <a:pt x="1359" y="1793"/>
                </a:cubicBezTo>
                <a:cubicBezTo>
                  <a:pt x="1393" y="1793"/>
                  <a:pt x="1393" y="1793"/>
                  <a:pt x="1393" y="1793"/>
                </a:cubicBezTo>
                <a:cubicBezTo>
                  <a:pt x="1395" y="1793"/>
                  <a:pt x="1397" y="1794"/>
                  <a:pt x="1397" y="1797"/>
                </a:cubicBezTo>
                <a:cubicBezTo>
                  <a:pt x="1397" y="1835"/>
                  <a:pt x="1397" y="1835"/>
                  <a:pt x="1397" y="1835"/>
                </a:cubicBezTo>
                <a:cubicBezTo>
                  <a:pt x="1417" y="1835"/>
                  <a:pt x="1417" y="1835"/>
                  <a:pt x="1417" y="1835"/>
                </a:cubicBezTo>
                <a:cubicBezTo>
                  <a:pt x="1417" y="1815"/>
                  <a:pt x="1417" y="1815"/>
                  <a:pt x="1417" y="1815"/>
                </a:cubicBezTo>
                <a:cubicBezTo>
                  <a:pt x="1417" y="1813"/>
                  <a:pt x="1418" y="1811"/>
                  <a:pt x="1421" y="1811"/>
                </a:cubicBezTo>
                <a:cubicBezTo>
                  <a:pt x="1442" y="1811"/>
                  <a:pt x="1442" y="1811"/>
                  <a:pt x="1442" y="1811"/>
                </a:cubicBezTo>
                <a:cubicBezTo>
                  <a:pt x="1444" y="1811"/>
                  <a:pt x="1446" y="1813"/>
                  <a:pt x="1446" y="1815"/>
                </a:cubicBezTo>
                <a:cubicBezTo>
                  <a:pt x="1446" y="1835"/>
                  <a:pt x="1446" y="1835"/>
                  <a:pt x="1446" y="1835"/>
                </a:cubicBezTo>
                <a:cubicBezTo>
                  <a:pt x="1466" y="1835"/>
                  <a:pt x="1466" y="1835"/>
                  <a:pt x="1466" y="1835"/>
                </a:cubicBezTo>
                <a:cubicBezTo>
                  <a:pt x="1466" y="1797"/>
                  <a:pt x="1466" y="1797"/>
                  <a:pt x="1466" y="1797"/>
                </a:cubicBezTo>
                <a:cubicBezTo>
                  <a:pt x="1466" y="1794"/>
                  <a:pt x="1468" y="1793"/>
                  <a:pt x="1470" y="1793"/>
                </a:cubicBezTo>
                <a:cubicBezTo>
                  <a:pt x="1504" y="1793"/>
                  <a:pt x="1504" y="1793"/>
                  <a:pt x="1504" y="1793"/>
                </a:cubicBezTo>
                <a:cubicBezTo>
                  <a:pt x="1506" y="1793"/>
                  <a:pt x="1508" y="1794"/>
                  <a:pt x="1508" y="1797"/>
                </a:cubicBezTo>
                <a:cubicBezTo>
                  <a:pt x="1508" y="1844"/>
                  <a:pt x="1508" y="1844"/>
                  <a:pt x="1508" y="1844"/>
                </a:cubicBezTo>
                <a:cubicBezTo>
                  <a:pt x="1587" y="1844"/>
                  <a:pt x="1587" y="1844"/>
                  <a:pt x="1587" y="1844"/>
                </a:cubicBezTo>
                <a:cubicBezTo>
                  <a:pt x="1587" y="1822"/>
                  <a:pt x="1587" y="1822"/>
                  <a:pt x="1587" y="1822"/>
                </a:cubicBezTo>
                <a:cubicBezTo>
                  <a:pt x="1561" y="1822"/>
                  <a:pt x="1561" y="1822"/>
                  <a:pt x="1561" y="1822"/>
                </a:cubicBezTo>
                <a:cubicBezTo>
                  <a:pt x="1558" y="1822"/>
                  <a:pt x="1557" y="1820"/>
                  <a:pt x="1557" y="1818"/>
                </a:cubicBezTo>
                <a:cubicBezTo>
                  <a:pt x="1557" y="1799"/>
                  <a:pt x="1557" y="1799"/>
                  <a:pt x="1557" y="1799"/>
                </a:cubicBezTo>
                <a:cubicBezTo>
                  <a:pt x="1557" y="1797"/>
                  <a:pt x="1558" y="1795"/>
                  <a:pt x="1561" y="1795"/>
                </a:cubicBezTo>
                <a:cubicBezTo>
                  <a:pt x="1591" y="1795"/>
                  <a:pt x="1591" y="1795"/>
                  <a:pt x="1591" y="1795"/>
                </a:cubicBezTo>
                <a:cubicBezTo>
                  <a:pt x="1593" y="1795"/>
                  <a:pt x="1595" y="1797"/>
                  <a:pt x="1595" y="1799"/>
                </a:cubicBezTo>
                <a:cubicBezTo>
                  <a:pt x="1595" y="1814"/>
                  <a:pt x="1595" y="1814"/>
                  <a:pt x="1595" y="1814"/>
                </a:cubicBezTo>
                <a:cubicBezTo>
                  <a:pt x="1618" y="1814"/>
                  <a:pt x="1618" y="1814"/>
                  <a:pt x="1618" y="1814"/>
                </a:cubicBezTo>
                <a:cubicBezTo>
                  <a:pt x="1618" y="1784"/>
                  <a:pt x="1618" y="1784"/>
                  <a:pt x="1618" y="1784"/>
                </a:cubicBezTo>
                <a:cubicBezTo>
                  <a:pt x="1618" y="1782"/>
                  <a:pt x="1620" y="1780"/>
                  <a:pt x="1622" y="1780"/>
                </a:cubicBezTo>
                <a:cubicBezTo>
                  <a:pt x="1657" y="1780"/>
                  <a:pt x="1657" y="1780"/>
                  <a:pt x="1657" y="1780"/>
                </a:cubicBezTo>
                <a:cubicBezTo>
                  <a:pt x="1659" y="1780"/>
                  <a:pt x="1661" y="1782"/>
                  <a:pt x="1661" y="1784"/>
                </a:cubicBezTo>
                <a:cubicBezTo>
                  <a:pt x="1661" y="1818"/>
                  <a:pt x="1661" y="1818"/>
                  <a:pt x="1661" y="1818"/>
                </a:cubicBezTo>
                <a:cubicBezTo>
                  <a:pt x="1661" y="1820"/>
                  <a:pt x="1659" y="1822"/>
                  <a:pt x="1657" y="1822"/>
                </a:cubicBezTo>
                <a:cubicBezTo>
                  <a:pt x="1626" y="1822"/>
                  <a:pt x="1626" y="1822"/>
                  <a:pt x="1626" y="1822"/>
                </a:cubicBezTo>
                <a:lnTo>
                  <a:pt x="1626" y="1844"/>
                </a:lnTo>
                <a:close/>
                <a:moveTo>
                  <a:pt x="1425" y="1835"/>
                </a:moveTo>
                <a:cubicBezTo>
                  <a:pt x="1438" y="1835"/>
                  <a:pt x="1438" y="1835"/>
                  <a:pt x="1438" y="1835"/>
                </a:cubicBezTo>
                <a:cubicBezTo>
                  <a:pt x="1438" y="1819"/>
                  <a:pt x="1438" y="1819"/>
                  <a:pt x="1438" y="1819"/>
                </a:cubicBezTo>
                <a:cubicBezTo>
                  <a:pt x="1425" y="1819"/>
                  <a:pt x="1425" y="1819"/>
                  <a:pt x="1425" y="1819"/>
                </a:cubicBezTo>
                <a:lnTo>
                  <a:pt x="1425" y="1835"/>
                </a:lnTo>
                <a:close/>
                <a:moveTo>
                  <a:pt x="1626" y="1814"/>
                </a:moveTo>
                <a:cubicBezTo>
                  <a:pt x="1653" y="1814"/>
                  <a:pt x="1653" y="1814"/>
                  <a:pt x="1653" y="1814"/>
                </a:cubicBezTo>
                <a:cubicBezTo>
                  <a:pt x="1653" y="1788"/>
                  <a:pt x="1653" y="1788"/>
                  <a:pt x="1653" y="1788"/>
                </a:cubicBezTo>
                <a:cubicBezTo>
                  <a:pt x="1626" y="1788"/>
                  <a:pt x="1626" y="1788"/>
                  <a:pt x="1626" y="1788"/>
                </a:cubicBezTo>
                <a:lnTo>
                  <a:pt x="1626" y="1814"/>
                </a:lnTo>
                <a:close/>
                <a:moveTo>
                  <a:pt x="1565" y="1814"/>
                </a:moveTo>
                <a:cubicBezTo>
                  <a:pt x="1587" y="1814"/>
                  <a:pt x="1587" y="1814"/>
                  <a:pt x="1587" y="1814"/>
                </a:cubicBezTo>
                <a:cubicBezTo>
                  <a:pt x="1587" y="1803"/>
                  <a:pt x="1587" y="1803"/>
                  <a:pt x="1587" y="1803"/>
                </a:cubicBezTo>
                <a:cubicBezTo>
                  <a:pt x="1565" y="1803"/>
                  <a:pt x="1565" y="1803"/>
                  <a:pt x="1565" y="1803"/>
                </a:cubicBezTo>
                <a:lnTo>
                  <a:pt x="1565" y="1814"/>
                </a:lnTo>
                <a:close/>
                <a:moveTo>
                  <a:pt x="1276" y="1814"/>
                </a:moveTo>
                <a:cubicBezTo>
                  <a:pt x="1298" y="1814"/>
                  <a:pt x="1298" y="1814"/>
                  <a:pt x="1298" y="1814"/>
                </a:cubicBezTo>
                <a:cubicBezTo>
                  <a:pt x="1298" y="1803"/>
                  <a:pt x="1298" y="1803"/>
                  <a:pt x="1298" y="1803"/>
                </a:cubicBezTo>
                <a:cubicBezTo>
                  <a:pt x="1276" y="1803"/>
                  <a:pt x="1276" y="1803"/>
                  <a:pt x="1276" y="1803"/>
                </a:cubicBezTo>
                <a:lnTo>
                  <a:pt x="1276" y="1814"/>
                </a:lnTo>
                <a:close/>
                <a:moveTo>
                  <a:pt x="1210" y="1814"/>
                </a:moveTo>
                <a:cubicBezTo>
                  <a:pt x="1237" y="1814"/>
                  <a:pt x="1237" y="1814"/>
                  <a:pt x="1237" y="1814"/>
                </a:cubicBezTo>
                <a:cubicBezTo>
                  <a:pt x="1237" y="1788"/>
                  <a:pt x="1237" y="1788"/>
                  <a:pt x="1237" y="1788"/>
                </a:cubicBezTo>
                <a:cubicBezTo>
                  <a:pt x="1210" y="1788"/>
                  <a:pt x="1210" y="1788"/>
                  <a:pt x="1210" y="1788"/>
                </a:cubicBezTo>
                <a:lnTo>
                  <a:pt x="1210" y="1814"/>
                </a:lnTo>
                <a:close/>
                <a:moveTo>
                  <a:pt x="2800" y="1808"/>
                </a:moveTo>
                <a:cubicBezTo>
                  <a:pt x="2827" y="1808"/>
                  <a:pt x="2827" y="1808"/>
                  <a:pt x="2827" y="1808"/>
                </a:cubicBezTo>
                <a:cubicBezTo>
                  <a:pt x="2827" y="1776"/>
                  <a:pt x="2827" y="1776"/>
                  <a:pt x="2827" y="1776"/>
                </a:cubicBezTo>
                <a:cubicBezTo>
                  <a:pt x="2800" y="1776"/>
                  <a:pt x="2800" y="1776"/>
                  <a:pt x="2800" y="1776"/>
                </a:cubicBezTo>
                <a:lnTo>
                  <a:pt x="2800" y="1808"/>
                </a:lnTo>
                <a:close/>
                <a:moveTo>
                  <a:pt x="36" y="1808"/>
                </a:moveTo>
                <a:cubicBezTo>
                  <a:pt x="63" y="1808"/>
                  <a:pt x="63" y="1808"/>
                  <a:pt x="63" y="1808"/>
                </a:cubicBezTo>
                <a:cubicBezTo>
                  <a:pt x="63" y="1776"/>
                  <a:pt x="63" y="1776"/>
                  <a:pt x="63" y="1776"/>
                </a:cubicBezTo>
                <a:cubicBezTo>
                  <a:pt x="36" y="1776"/>
                  <a:pt x="36" y="1776"/>
                  <a:pt x="36" y="1776"/>
                </a:cubicBezTo>
                <a:lnTo>
                  <a:pt x="36" y="1808"/>
                </a:lnTo>
                <a:close/>
                <a:moveTo>
                  <a:pt x="2793" y="1141"/>
                </a:moveTo>
                <a:cubicBezTo>
                  <a:pt x="2819" y="1141"/>
                  <a:pt x="2819" y="1141"/>
                  <a:pt x="2819" y="1141"/>
                </a:cubicBezTo>
                <a:cubicBezTo>
                  <a:pt x="2819" y="1108"/>
                  <a:pt x="2819" y="1108"/>
                  <a:pt x="2819" y="1108"/>
                </a:cubicBezTo>
                <a:cubicBezTo>
                  <a:pt x="2793" y="1108"/>
                  <a:pt x="2793" y="1108"/>
                  <a:pt x="2793" y="1108"/>
                </a:cubicBezTo>
                <a:lnTo>
                  <a:pt x="2793" y="1141"/>
                </a:lnTo>
                <a:close/>
                <a:moveTo>
                  <a:pt x="44" y="1141"/>
                </a:moveTo>
                <a:cubicBezTo>
                  <a:pt x="70" y="1141"/>
                  <a:pt x="70" y="1141"/>
                  <a:pt x="70" y="1141"/>
                </a:cubicBezTo>
                <a:cubicBezTo>
                  <a:pt x="70" y="1108"/>
                  <a:pt x="70" y="1108"/>
                  <a:pt x="70" y="1108"/>
                </a:cubicBezTo>
                <a:cubicBezTo>
                  <a:pt x="44" y="1108"/>
                  <a:pt x="44" y="1108"/>
                  <a:pt x="44" y="1108"/>
                </a:cubicBezTo>
                <a:lnTo>
                  <a:pt x="44" y="1141"/>
                </a:lnTo>
                <a:close/>
                <a:moveTo>
                  <a:pt x="2793" y="1000"/>
                </a:moveTo>
                <a:cubicBezTo>
                  <a:pt x="2819" y="1000"/>
                  <a:pt x="2819" y="1000"/>
                  <a:pt x="2819" y="1000"/>
                </a:cubicBezTo>
                <a:cubicBezTo>
                  <a:pt x="2819" y="967"/>
                  <a:pt x="2819" y="967"/>
                  <a:pt x="2819" y="967"/>
                </a:cubicBezTo>
                <a:cubicBezTo>
                  <a:pt x="2793" y="967"/>
                  <a:pt x="2793" y="967"/>
                  <a:pt x="2793" y="967"/>
                </a:cubicBezTo>
                <a:lnTo>
                  <a:pt x="2793" y="1000"/>
                </a:lnTo>
                <a:close/>
                <a:moveTo>
                  <a:pt x="44" y="1000"/>
                </a:moveTo>
                <a:cubicBezTo>
                  <a:pt x="70" y="1000"/>
                  <a:pt x="70" y="1000"/>
                  <a:pt x="70" y="1000"/>
                </a:cubicBezTo>
                <a:cubicBezTo>
                  <a:pt x="70" y="967"/>
                  <a:pt x="70" y="967"/>
                  <a:pt x="70" y="967"/>
                </a:cubicBezTo>
                <a:cubicBezTo>
                  <a:pt x="44" y="967"/>
                  <a:pt x="44" y="967"/>
                  <a:pt x="44" y="967"/>
                </a:cubicBezTo>
                <a:lnTo>
                  <a:pt x="44" y="1000"/>
                </a:lnTo>
                <a:close/>
                <a:moveTo>
                  <a:pt x="1626" y="87"/>
                </a:moveTo>
                <a:cubicBezTo>
                  <a:pt x="1653" y="87"/>
                  <a:pt x="1653" y="87"/>
                  <a:pt x="1653" y="87"/>
                </a:cubicBezTo>
                <a:cubicBezTo>
                  <a:pt x="1653" y="50"/>
                  <a:pt x="1653" y="50"/>
                  <a:pt x="1653" y="50"/>
                </a:cubicBezTo>
                <a:cubicBezTo>
                  <a:pt x="1626" y="50"/>
                  <a:pt x="1626" y="50"/>
                  <a:pt x="1626" y="50"/>
                </a:cubicBezTo>
                <a:lnTo>
                  <a:pt x="1626" y="87"/>
                </a:lnTo>
                <a:close/>
                <a:moveTo>
                  <a:pt x="1210" y="87"/>
                </a:moveTo>
                <a:cubicBezTo>
                  <a:pt x="1237" y="87"/>
                  <a:pt x="1237" y="87"/>
                  <a:pt x="1237" y="87"/>
                </a:cubicBezTo>
                <a:cubicBezTo>
                  <a:pt x="1237" y="50"/>
                  <a:pt x="1237" y="50"/>
                  <a:pt x="1237" y="50"/>
                </a:cubicBezTo>
                <a:cubicBezTo>
                  <a:pt x="1210" y="50"/>
                  <a:pt x="1210" y="50"/>
                  <a:pt x="1210" y="50"/>
                </a:cubicBezTo>
                <a:lnTo>
                  <a:pt x="1210" y="87"/>
                </a:lnTo>
                <a:close/>
                <a:moveTo>
                  <a:pt x="2800" y="75"/>
                </a:moveTo>
                <a:cubicBezTo>
                  <a:pt x="2827" y="75"/>
                  <a:pt x="2827" y="75"/>
                  <a:pt x="2827" y="75"/>
                </a:cubicBezTo>
                <a:cubicBezTo>
                  <a:pt x="2827" y="44"/>
                  <a:pt x="2827" y="44"/>
                  <a:pt x="2827" y="44"/>
                </a:cubicBezTo>
                <a:cubicBezTo>
                  <a:pt x="2800" y="44"/>
                  <a:pt x="2800" y="44"/>
                  <a:pt x="2800" y="44"/>
                </a:cubicBezTo>
                <a:lnTo>
                  <a:pt x="2800" y="75"/>
                </a:lnTo>
                <a:close/>
                <a:moveTo>
                  <a:pt x="36" y="75"/>
                </a:moveTo>
                <a:cubicBezTo>
                  <a:pt x="63" y="75"/>
                  <a:pt x="63" y="75"/>
                  <a:pt x="63" y="75"/>
                </a:cubicBezTo>
                <a:cubicBezTo>
                  <a:pt x="63" y="44"/>
                  <a:pt x="63" y="44"/>
                  <a:pt x="63" y="44"/>
                </a:cubicBezTo>
                <a:cubicBezTo>
                  <a:pt x="36" y="44"/>
                  <a:pt x="36" y="44"/>
                  <a:pt x="36" y="44"/>
                </a:cubicBezTo>
                <a:lnTo>
                  <a:pt x="36" y="75"/>
                </a:lnTo>
                <a:close/>
                <a:moveTo>
                  <a:pt x="1565" y="65"/>
                </a:moveTo>
                <a:cubicBezTo>
                  <a:pt x="1587" y="65"/>
                  <a:pt x="1587" y="65"/>
                  <a:pt x="1587" y="65"/>
                </a:cubicBezTo>
                <a:cubicBezTo>
                  <a:pt x="1587" y="50"/>
                  <a:pt x="1587" y="50"/>
                  <a:pt x="1587" y="50"/>
                </a:cubicBezTo>
                <a:cubicBezTo>
                  <a:pt x="1565" y="50"/>
                  <a:pt x="1565" y="50"/>
                  <a:pt x="1565" y="50"/>
                </a:cubicBezTo>
                <a:lnTo>
                  <a:pt x="1565" y="65"/>
                </a:lnTo>
                <a:close/>
                <a:moveTo>
                  <a:pt x="1276" y="65"/>
                </a:moveTo>
                <a:cubicBezTo>
                  <a:pt x="1298" y="65"/>
                  <a:pt x="1298" y="65"/>
                  <a:pt x="1298" y="65"/>
                </a:cubicBezTo>
                <a:cubicBezTo>
                  <a:pt x="1298" y="50"/>
                  <a:pt x="1298" y="50"/>
                  <a:pt x="1298" y="50"/>
                </a:cubicBezTo>
                <a:cubicBezTo>
                  <a:pt x="1276" y="50"/>
                  <a:pt x="1276" y="50"/>
                  <a:pt x="1276" y="50"/>
                </a:cubicBezTo>
                <a:lnTo>
                  <a:pt x="1276" y="65"/>
                </a:lnTo>
                <a:close/>
                <a:moveTo>
                  <a:pt x="1425" y="57"/>
                </a:moveTo>
                <a:cubicBezTo>
                  <a:pt x="1438" y="57"/>
                  <a:pt x="1438" y="57"/>
                  <a:pt x="1438" y="57"/>
                </a:cubicBezTo>
                <a:cubicBezTo>
                  <a:pt x="1438" y="24"/>
                  <a:pt x="1438" y="24"/>
                  <a:pt x="1438" y="24"/>
                </a:cubicBezTo>
                <a:cubicBezTo>
                  <a:pt x="1425" y="24"/>
                  <a:pt x="1425" y="24"/>
                  <a:pt x="1425" y="24"/>
                </a:cubicBezTo>
                <a:lnTo>
                  <a:pt x="1425" y="57"/>
                </a:lnTo>
                <a:close/>
              </a:path>
            </a:pathLst>
          </a:custGeom>
          <a:gradFill>
            <a:gsLst>
              <a:gs pos="50400">
                <a:srgbClr val="FECA61"/>
              </a:gs>
              <a:gs pos="0">
                <a:srgbClr val="FECA61"/>
              </a:gs>
              <a:gs pos="100000">
                <a:srgbClr val="F9E581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118" name="图片 1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5363706"/>
            <a:ext cx="12192000" cy="1500130"/>
          </a:xfrm>
          <a:prstGeom prst="rect">
            <a:avLst/>
          </a:prstGeom>
        </p:spPr>
      </p:pic>
      <p:sp>
        <p:nvSpPr>
          <p:cNvPr id="139" name="文本框 138">
            <a:extLst>
              <a:ext uri="{FF2B5EF4-FFF2-40B4-BE49-F238E27FC236}">
                <a16:creationId xmlns:a16="http://schemas.microsoft.com/office/drawing/2014/main" id="{981495C4-E23C-4949-BFD2-1E6C98F273FE}"/>
              </a:ext>
            </a:extLst>
          </p:cNvPr>
          <p:cNvSpPr txBox="1"/>
          <p:nvPr/>
        </p:nvSpPr>
        <p:spPr>
          <a:xfrm>
            <a:off x="1470511" y="612995"/>
            <a:ext cx="32684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gradFill flip="none" rotWithShape="1"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5400000" scaled="1"/>
                  <a:tileRect/>
                </a:gradFill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字魂105号-简雅黑" panose="00000500000000000000" pitchFamily="2" charset="-122"/>
                <a:sym typeface="Arial" panose="020B0604020202020204" pitchFamily="34" charset="0"/>
              </a:rPr>
              <a:t>请输入章节标题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0258928" y="159852"/>
            <a:ext cx="1348872" cy="2075348"/>
            <a:chOff x="9212942" y="159852"/>
            <a:chExt cx="2394858" cy="3684682"/>
          </a:xfrm>
        </p:grpSpPr>
        <p:grpSp>
          <p:nvGrpSpPr>
            <p:cNvPr id="119" name="组合 118"/>
            <p:cNvGrpSpPr/>
            <p:nvPr/>
          </p:nvGrpSpPr>
          <p:grpSpPr>
            <a:xfrm>
              <a:off x="10703925" y="159852"/>
              <a:ext cx="903875" cy="3684682"/>
              <a:chOff x="4478338" y="-23813"/>
              <a:chExt cx="954088" cy="3889376"/>
            </a:xfrm>
          </p:grpSpPr>
          <p:sp>
            <p:nvSpPr>
              <p:cNvPr id="120" name="Rectangle 52"/>
              <p:cNvSpPr>
                <a:spLocks noChangeArrowheads="1"/>
              </p:cNvSpPr>
              <p:nvPr/>
            </p:nvSpPr>
            <p:spPr bwMode="auto">
              <a:xfrm>
                <a:off x="4941888" y="-23813"/>
                <a:ext cx="34925" cy="3636963"/>
              </a:xfrm>
              <a:prstGeom prst="rect">
                <a:avLst/>
              </a:prstGeom>
              <a:gradFill>
                <a:gsLst>
                  <a:gs pos="50400">
                    <a:srgbClr val="FECA61"/>
                  </a:gs>
                  <a:gs pos="0">
                    <a:srgbClr val="FECA61"/>
                  </a:gs>
                  <a:gs pos="100000">
                    <a:srgbClr val="F9E58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1" name="Freeform 53"/>
              <p:cNvSpPr>
                <a:spLocks/>
              </p:cNvSpPr>
              <p:nvPr/>
            </p:nvSpPr>
            <p:spPr bwMode="auto">
              <a:xfrm>
                <a:off x="4478338" y="1312862"/>
                <a:ext cx="954088" cy="1663700"/>
              </a:xfrm>
              <a:custGeom>
                <a:avLst/>
                <a:gdLst>
                  <a:gd name="T0" fmla="*/ 241 w 601"/>
                  <a:gd name="T1" fmla="*/ 0 h 1048"/>
                  <a:gd name="T2" fmla="*/ 4 w 601"/>
                  <a:gd name="T3" fmla="*/ 124 h 1048"/>
                  <a:gd name="T4" fmla="*/ 49 w 601"/>
                  <a:gd name="T5" fmla="*/ 191 h 1048"/>
                  <a:gd name="T6" fmla="*/ 4 w 601"/>
                  <a:gd name="T7" fmla="*/ 266 h 1048"/>
                  <a:gd name="T8" fmla="*/ 49 w 601"/>
                  <a:gd name="T9" fmla="*/ 337 h 1048"/>
                  <a:gd name="T10" fmla="*/ 7 w 601"/>
                  <a:gd name="T11" fmla="*/ 397 h 1048"/>
                  <a:gd name="T12" fmla="*/ 50 w 601"/>
                  <a:gd name="T13" fmla="*/ 468 h 1048"/>
                  <a:gd name="T14" fmla="*/ 2 w 601"/>
                  <a:gd name="T15" fmla="*/ 537 h 1048"/>
                  <a:gd name="T16" fmla="*/ 50 w 601"/>
                  <a:gd name="T17" fmla="*/ 595 h 1048"/>
                  <a:gd name="T18" fmla="*/ 0 w 601"/>
                  <a:gd name="T19" fmla="*/ 668 h 1048"/>
                  <a:gd name="T20" fmla="*/ 52 w 601"/>
                  <a:gd name="T21" fmla="*/ 728 h 1048"/>
                  <a:gd name="T22" fmla="*/ 2 w 601"/>
                  <a:gd name="T23" fmla="*/ 801 h 1048"/>
                  <a:gd name="T24" fmla="*/ 49 w 601"/>
                  <a:gd name="T25" fmla="*/ 871 h 1048"/>
                  <a:gd name="T26" fmla="*/ 4 w 601"/>
                  <a:gd name="T27" fmla="*/ 925 h 1048"/>
                  <a:gd name="T28" fmla="*/ 239 w 601"/>
                  <a:gd name="T29" fmla="*/ 1048 h 1048"/>
                  <a:gd name="T30" fmla="*/ 363 w 601"/>
                  <a:gd name="T31" fmla="*/ 1045 h 1048"/>
                  <a:gd name="T32" fmla="*/ 601 w 601"/>
                  <a:gd name="T33" fmla="*/ 932 h 1048"/>
                  <a:gd name="T34" fmla="*/ 556 w 601"/>
                  <a:gd name="T35" fmla="*/ 872 h 1048"/>
                  <a:gd name="T36" fmla="*/ 597 w 601"/>
                  <a:gd name="T37" fmla="*/ 801 h 1048"/>
                  <a:gd name="T38" fmla="*/ 550 w 601"/>
                  <a:gd name="T39" fmla="*/ 736 h 1048"/>
                  <a:gd name="T40" fmla="*/ 597 w 601"/>
                  <a:gd name="T41" fmla="*/ 665 h 1048"/>
                  <a:gd name="T42" fmla="*/ 546 w 601"/>
                  <a:gd name="T43" fmla="*/ 599 h 1048"/>
                  <a:gd name="T44" fmla="*/ 593 w 601"/>
                  <a:gd name="T45" fmla="*/ 532 h 1048"/>
                  <a:gd name="T46" fmla="*/ 550 w 601"/>
                  <a:gd name="T47" fmla="*/ 463 h 1048"/>
                  <a:gd name="T48" fmla="*/ 597 w 601"/>
                  <a:gd name="T49" fmla="*/ 395 h 1048"/>
                  <a:gd name="T50" fmla="*/ 554 w 601"/>
                  <a:gd name="T51" fmla="*/ 335 h 1048"/>
                  <a:gd name="T52" fmla="*/ 597 w 601"/>
                  <a:gd name="T53" fmla="*/ 259 h 1048"/>
                  <a:gd name="T54" fmla="*/ 548 w 601"/>
                  <a:gd name="T55" fmla="*/ 191 h 1048"/>
                  <a:gd name="T56" fmla="*/ 599 w 601"/>
                  <a:gd name="T57" fmla="*/ 122 h 1048"/>
                  <a:gd name="T58" fmla="*/ 363 w 601"/>
                  <a:gd name="T59" fmla="*/ 2 h 1048"/>
                  <a:gd name="T60" fmla="*/ 241 w 601"/>
                  <a:gd name="T61" fmla="*/ 0 h 10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601" h="1048">
                    <a:moveTo>
                      <a:pt x="241" y="0"/>
                    </a:moveTo>
                    <a:lnTo>
                      <a:pt x="4" y="124"/>
                    </a:lnTo>
                    <a:lnTo>
                      <a:pt x="49" y="191"/>
                    </a:lnTo>
                    <a:lnTo>
                      <a:pt x="4" y="266"/>
                    </a:lnTo>
                    <a:lnTo>
                      <a:pt x="49" y="337"/>
                    </a:lnTo>
                    <a:lnTo>
                      <a:pt x="7" y="397"/>
                    </a:lnTo>
                    <a:lnTo>
                      <a:pt x="50" y="468"/>
                    </a:lnTo>
                    <a:lnTo>
                      <a:pt x="2" y="537"/>
                    </a:lnTo>
                    <a:lnTo>
                      <a:pt x="50" y="595"/>
                    </a:lnTo>
                    <a:lnTo>
                      <a:pt x="0" y="668"/>
                    </a:lnTo>
                    <a:lnTo>
                      <a:pt x="52" y="728"/>
                    </a:lnTo>
                    <a:lnTo>
                      <a:pt x="2" y="801"/>
                    </a:lnTo>
                    <a:lnTo>
                      <a:pt x="49" y="871"/>
                    </a:lnTo>
                    <a:lnTo>
                      <a:pt x="4" y="925"/>
                    </a:lnTo>
                    <a:lnTo>
                      <a:pt x="239" y="1048"/>
                    </a:lnTo>
                    <a:lnTo>
                      <a:pt x="363" y="1045"/>
                    </a:lnTo>
                    <a:lnTo>
                      <a:pt x="601" y="932"/>
                    </a:lnTo>
                    <a:lnTo>
                      <a:pt x="556" y="872"/>
                    </a:lnTo>
                    <a:lnTo>
                      <a:pt x="597" y="801"/>
                    </a:lnTo>
                    <a:lnTo>
                      <a:pt x="550" y="736"/>
                    </a:lnTo>
                    <a:lnTo>
                      <a:pt x="597" y="665"/>
                    </a:lnTo>
                    <a:lnTo>
                      <a:pt x="546" y="599"/>
                    </a:lnTo>
                    <a:lnTo>
                      <a:pt x="593" y="532"/>
                    </a:lnTo>
                    <a:lnTo>
                      <a:pt x="550" y="463"/>
                    </a:lnTo>
                    <a:lnTo>
                      <a:pt x="597" y="395"/>
                    </a:lnTo>
                    <a:lnTo>
                      <a:pt x="554" y="335"/>
                    </a:lnTo>
                    <a:lnTo>
                      <a:pt x="597" y="259"/>
                    </a:lnTo>
                    <a:lnTo>
                      <a:pt x="548" y="191"/>
                    </a:lnTo>
                    <a:lnTo>
                      <a:pt x="599" y="122"/>
                    </a:lnTo>
                    <a:lnTo>
                      <a:pt x="363" y="2"/>
                    </a:lnTo>
                    <a:lnTo>
                      <a:pt x="241" y="0"/>
                    </a:lnTo>
                    <a:close/>
                  </a:path>
                </a:pathLst>
              </a:custGeom>
              <a:solidFill>
                <a:srgbClr val="FD52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2" name="Rectangle 54"/>
              <p:cNvSpPr>
                <a:spLocks noChangeArrowheads="1"/>
              </p:cNvSpPr>
              <p:nvPr/>
            </p:nvSpPr>
            <p:spPr bwMode="auto">
              <a:xfrm>
                <a:off x="4856163" y="1138237"/>
                <a:ext cx="198438" cy="177800"/>
              </a:xfrm>
              <a:prstGeom prst="rect">
                <a:avLst/>
              </a:prstGeom>
              <a:solidFill>
                <a:srgbClr val="6D36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3" name="Rectangle 55"/>
              <p:cNvSpPr>
                <a:spLocks noChangeArrowheads="1"/>
              </p:cNvSpPr>
              <p:nvPr/>
            </p:nvSpPr>
            <p:spPr bwMode="auto">
              <a:xfrm>
                <a:off x="4856163" y="2908300"/>
                <a:ext cx="204788" cy="176213"/>
              </a:xfrm>
              <a:prstGeom prst="rect">
                <a:avLst/>
              </a:prstGeom>
              <a:solidFill>
                <a:srgbClr val="6D36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4" name="Rectangle 56"/>
              <p:cNvSpPr>
                <a:spLocks noChangeArrowheads="1"/>
              </p:cNvSpPr>
              <p:nvPr/>
            </p:nvSpPr>
            <p:spPr bwMode="auto">
              <a:xfrm>
                <a:off x="4816475" y="1138237"/>
                <a:ext cx="273050" cy="65088"/>
              </a:xfrm>
              <a:prstGeom prst="rect">
                <a:avLst/>
              </a:prstGeom>
              <a:solidFill>
                <a:srgbClr val="CE9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5" name="Rectangle 57"/>
              <p:cNvSpPr>
                <a:spLocks noChangeArrowheads="1"/>
              </p:cNvSpPr>
              <p:nvPr/>
            </p:nvSpPr>
            <p:spPr bwMode="auto">
              <a:xfrm>
                <a:off x="4816475" y="3044825"/>
                <a:ext cx="273050" cy="66675"/>
              </a:xfrm>
              <a:prstGeom prst="rect">
                <a:avLst/>
              </a:prstGeom>
              <a:solidFill>
                <a:srgbClr val="CE9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6" name="Freeform 58"/>
              <p:cNvSpPr>
                <a:spLocks/>
              </p:cNvSpPr>
              <p:nvPr/>
            </p:nvSpPr>
            <p:spPr bwMode="auto">
              <a:xfrm>
                <a:off x="4484688" y="2781300"/>
                <a:ext cx="944563" cy="195263"/>
              </a:xfrm>
              <a:custGeom>
                <a:avLst/>
                <a:gdLst>
                  <a:gd name="T0" fmla="*/ 595 w 595"/>
                  <a:gd name="T1" fmla="*/ 7 h 123"/>
                  <a:gd name="T2" fmla="*/ 0 w 595"/>
                  <a:gd name="T3" fmla="*/ 0 h 123"/>
                  <a:gd name="T4" fmla="*/ 0 w 595"/>
                  <a:gd name="T5" fmla="*/ 0 h 123"/>
                  <a:gd name="T6" fmla="*/ 235 w 595"/>
                  <a:gd name="T7" fmla="*/ 123 h 123"/>
                  <a:gd name="T8" fmla="*/ 363 w 595"/>
                  <a:gd name="T9" fmla="*/ 123 h 123"/>
                  <a:gd name="T10" fmla="*/ 595 w 595"/>
                  <a:gd name="T11" fmla="*/ 7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5" h="123">
                    <a:moveTo>
                      <a:pt x="595" y="7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35" y="123"/>
                    </a:lnTo>
                    <a:lnTo>
                      <a:pt x="363" y="123"/>
                    </a:lnTo>
                    <a:lnTo>
                      <a:pt x="595" y="7"/>
                    </a:lnTo>
                    <a:close/>
                  </a:path>
                </a:pathLst>
              </a:custGeom>
              <a:solidFill>
                <a:srgbClr val="D91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7" name="Freeform 59"/>
              <p:cNvSpPr>
                <a:spLocks/>
              </p:cNvSpPr>
              <p:nvPr/>
            </p:nvSpPr>
            <p:spPr bwMode="auto">
              <a:xfrm>
                <a:off x="4481513" y="2581275"/>
                <a:ext cx="944563" cy="115888"/>
              </a:xfrm>
              <a:custGeom>
                <a:avLst/>
                <a:gdLst>
                  <a:gd name="T0" fmla="*/ 554 w 595"/>
                  <a:gd name="T1" fmla="*/ 73 h 73"/>
                  <a:gd name="T2" fmla="*/ 595 w 595"/>
                  <a:gd name="T3" fmla="*/ 4 h 73"/>
                  <a:gd name="T4" fmla="*/ 2 w 595"/>
                  <a:gd name="T5" fmla="*/ 0 h 73"/>
                  <a:gd name="T6" fmla="*/ 0 w 595"/>
                  <a:gd name="T7" fmla="*/ 2 h 73"/>
                  <a:gd name="T8" fmla="*/ 45 w 595"/>
                  <a:gd name="T9" fmla="*/ 70 h 73"/>
                  <a:gd name="T10" fmla="*/ 554 w 595"/>
                  <a:gd name="T11" fmla="*/ 73 h 73"/>
                  <a:gd name="T12" fmla="*/ 554 w 595"/>
                  <a:gd name="T13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5" h="73">
                    <a:moveTo>
                      <a:pt x="554" y="73"/>
                    </a:moveTo>
                    <a:lnTo>
                      <a:pt x="595" y="4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45" y="70"/>
                    </a:lnTo>
                    <a:lnTo>
                      <a:pt x="554" y="73"/>
                    </a:lnTo>
                    <a:lnTo>
                      <a:pt x="554" y="73"/>
                    </a:lnTo>
                    <a:close/>
                  </a:path>
                </a:pathLst>
              </a:custGeom>
              <a:solidFill>
                <a:srgbClr val="D91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8" name="Freeform 60"/>
              <p:cNvSpPr>
                <a:spLocks/>
              </p:cNvSpPr>
              <p:nvPr/>
            </p:nvSpPr>
            <p:spPr bwMode="auto">
              <a:xfrm>
                <a:off x="4481513" y="2368550"/>
                <a:ext cx="944563" cy="112713"/>
              </a:xfrm>
              <a:custGeom>
                <a:avLst/>
                <a:gdLst>
                  <a:gd name="T0" fmla="*/ 548 w 595"/>
                  <a:gd name="T1" fmla="*/ 71 h 71"/>
                  <a:gd name="T2" fmla="*/ 548 w 595"/>
                  <a:gd name="T3" fmla="*/ 71 h 71"/>
                  <a:gd name="T4" fmla="*/ 595 w 595"/>
                  <a:gd name="T5" fmla="*/ 0 h 71"/>
                  <a:gd name="T6" fmla="*/ 0 w 595"/>
                  <a:gd name="T7" fmla="*/ 5 h 71"/>
                  <a:gd name="T8" fmla="*/ 50 w 595"/>
                  <a:gd name="T9" fmla="*/ 63 h 71"/>
                  <a:gd name="T10" fmla="*/ 50 w 595"/>
                  <a:gd name="T11" fmla="*/ 63 h 71"/>
                  <a:gd name="T12" fmla="*/ 548 w 595"/>
                  <a:gd name="T13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5" h="71">
                    <a:moveTo>
                      <a:pt x="548" y="71"/>
                    </a:moveTo>
                    <a:lnTo>
                      <a:pt x="548" y="71"/>
                    </a:lnTo>
                    <a:lnTo>
                      <a:pt x="595" y="0"/>
                    </a:lnTo>
                    <a:lnTo>
                      <a:pt x="0" y="5"/>
                    </a:lnTo>
                    <a:lnTo>
                      <a:pt x="50" y="63"/>
                    </a:lnTo>
                    <a:lnTo>
                      <a:pt x="50" y="63"/>
                    </a:lnTo>
                    <a:lnTo>
                      <a:pt x="548" y="71"/>
                    </a:lnTo>
                    <a:close/>
                  </a:path>
                </a:pathLst>
              </a:custGeom>
              <a:solidFill>
                <a:srgbClr val="D91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9" name="Freeform 61"/>
              <p:cNvSpPr>
                <a:spLocks/>
              </p:cNvSpPr>
              <p:nvPr/>
            </p:nvSpPr>
            <p:spPr bwMode="auto">
              <a:xfrm>
                <a:off x="4481513" y="2157413"/>
                <a:ext cx="938213" cy="106363"/>
              </a:xfrm>
              <a:custGeom>
                <a:avLst/>
                <a:gdLst>
                  <a:gd name="T0" fmla="*/ 544 w 591"/>
                  <a:gd name="T1" fmla="*/ 67 h 67"/>
                  <a:gd name="T2" fmla="*/ 544 w 591"/>
                  <a:gd name="T3" fmla="*/ 67 h 67"/>
                  <a:gd name="T4" fmla="*/ 591 w 591"/>
                  <a:gd name="T5" fmla="*/ 0 h 67"/>
                  <a:gd name="T6" fmla="*/ 0 w 591"/>
                  <a:gd name="T7" fmla="*/ 5 h 67"/>
                  <a:gd name="T8" fmla="*/ 47 w 591"/>
                  <a:gd name="T9" fmla="*/ 63 h 67"/>
                  <a:gd name="T10" fmla="*/ 544 w 591"/>
                  <a:gd name="T11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1" h="67">
                    <a:moveTo>
                      <a:pt x="544" y="67"/>
                    </a:moveTo>
                    <a:lnTo>
                      <a:pt x="544" y="67"/>
                    </a:lnTo>
                    <a:lnTo>
                      <a:pt x="591" y="0"/>
                    </a:lnTo>
                    <a:lnTo>
                      <a:pt x="0" y="5"/>
                    </a:lnTo>
                    <a:lnTo>
                      <a:pt x="47" y="63"/>
                    </a:lnTo>
                    <a:lnTo>
                      <a:pt x="544" y="67"/>
                    </a:lnTo>
                    <a:close/>
                  </a:path>
                </a:pathLst>
              </a:custGeom>
              <a:solidFill>
                <a:srgbClr val="D91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0" name="Freeform 62"/>
              <p:cNvSpPr>
                <a:spLocks/>
              </p:cNvSpPr>
              <p:nvPr/>
            </p:nvSpPr>
            <p:spPr bwMode="auto">
              <a:xfrm>
                <a:off x="4489450" y="1939925"/>
                <a:ext cx="936625" cy="115888"/>
              </a:xfrm>
              <a:custGeom>
                <a:avLst/>
                <a:gdLst>
                  <a:gd name="T0" fmla="*/ 590 w 590"/>
                  <a:gd name="T1" fmla="*/ 0 h 73"/>
                  <a:gd name="T2" fmla="*/ 0 w 590"/>
                  <a:gd name="T3" fmla="*/ 2 h 73"/>
                  <a:gd name="T4" fmla="*/ 42 w 590"/>
                  <a:gd name="T5" fmla="*/ 73 h 73"/>
                  <a:gd name="T6" fmla="*/ 543 w 590"/>
                  <a:gd name="T7" fmla="*/ 68 h 73"/>
                  <a:gd name="T8" fmla="*/ 590 w 590"/>
                  <a:gd name="T9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0" h="73">
                    <a:moveTo>
                      <a:pt x="590" y="0"/>
                    </a:moveTo>
                    <a:lnTo>
                      <a:pt x="0" y="2"/>
                    </a:lnTo>
                    <a:lnTo>
                      <a:pt x="42" y="73"/>
                    </a:lnTo>
                    <a:lnTo>
                      <a:pt x="543" y="68"/>
                    </a:lnTo>
                    <a:lnTo>
                      <a:pt x="590" y="0"/>
                    </a:lnTo>
                    <a:close/>
                  </a:path>
                </a:pathLst>
              </a:custGeom>
              <a:solidFill>
                <a:srgbClr val="D91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1" name="Freeform 63"/>
              <p:cNvSpPr>
                <a:spLocks/>
              </p:cNvSpPr>
              <p:nvPr/>
            </p:nvSpPr>
            <p:spPr bwMode="auto">
              <a:xfrm>
                <a:off x="4484688" y="1725612"/>
                <a:ext cx="941388" cy="122238"/>
              </a:xfrm>
              <a:custGeom>
                <a:avLst/>
                <a:gdLst>
                  <a:gd name="T0" fmla="*/ 593 w 593"/>
                  <a:gd name="T1" fmla="*/ 0 h 77"/>
                  <a:gd name="T2" fmla="*/ 0 w 593"/>
                  <a:gd name="T3" fmla="*/ 8 h 77"/>
                  <a:gd name="T4" fmla="*/ 45 w 593"/>
                  <a:gd name="T5" fmla="*/ 77 h 77"/>
                  <a:gd name="T6" fmla="*/ 43 w 593"/>
                  <a:gd name="T7" fmla="*/ 77 h 77"/>
                  <a:gd name="T8" fmla="*/ 550 w 593"/>
                  <a:gd name="T9" fmla="*/ 75 h 77"/>
                  <a:gd name="T10" fmla="*/ 593 w 593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3" h="77">
                    <a:moveTo>
                      <a:pt x="593" y="0"/>
                    </a:moveTo>
                    <a:lnTo>
                      <a:pt x="0" y="8"/>
                    </a:lnTo>
                    <a:lnTo>
                      <a:pt x="45" y="77"/>
                    </a:lnTo>
                    <a:lnTo>
                      <a:pt x="43" y="77"/>
                    </a:lnTo>
                    <a:lnTo>
                      <a:pt x="550" y="75"/>
                    </a:lnTo>
                    <a:lnTo>
                      <a:pt x="593" y="0"/>
                    </a:lnTo>
                    <a:close/>
                  </a:path>
                </a:pathLst>
              </a:custGeom>
              <a:solidFill>
                <a:srgbClr val="D91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2" name="Freeform 64"/>
              <p:cNvSpPr>
                <a:spLocks/>
              </p:cNvSpPr>
              <p:nvPr/>
            </p:nvSpPr>
            <p:spPr bwMode="auto">
              <a:xfrm>
                <a:off x="4484688" y="1506537"/>
                <a:ext cx="944563" cy="109538"/>
              </a:xfrm>
              <a:custGeom>
                <a:avLst/>
                <a:gdLst>
                  <a:gd name="T0" fmla="*/ 45 w 595"/>
                  <a:gd name="T1" fmla="*/ 69 h 69"/>
                  <a:gd name="T2" fmla="*/ 544 w 595"/>
                  <a:gd name="T3" fmla="*/ 69 h 69"/>
                  <a:gd name="T4" fmla="*/ 595 w 595"/>
                  <a:gd name="T5" fmla="*/ 0 h 69"/>
                  <a:gd name="T6" fmla="*/ 0 w 595"/>
                  <a:gd name="T7" fmla="*/ 2 h 69"/>
                  <a:gd name="T8" fmla="*/ 45 w 595"/>
                  <a:gd name="T9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5" h="69">
                    <a:moveTo>
                      <a:pt x="45" y="69"/>
                    </a:moveTo>
                    <a:lnTo>
                      <a:pt x="544" y="69"/>
                    </a:lnTo>
                    <a:lnTo>
                      <a:pt x="595" y="0"/>
                    </a:lnTo>
                    <a:lnTo>
                      <a:pt x="0" y="2"/>
                    </a:lnTo>
                    <a:lnTo>
                      <a:pt x="45" y="69"/>
                    </a:lnTo>
                    <a:close/>
                  </a:path>
                </a:pathLst>
              </a:custGeom>
              <a:solidFill>
                <a:srgbClr val="D91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3" name="Freeform 65"/>
              <p:cNvSpPr>
                <a:spLocks noEditPoints="1"/>
              </p:cNvSpPr>
              <p:nvPr/>
            </p:nvSpPr>
            <p:spPr bwMode="auto">
              <a:xfrm>
                <a:off x="4843463" y="3176588"/>
                <a:ext cx="234950" cy="234950"/>
              </a:xfrm>
              <a:custGeom>
                <a:avLst/>
                <a:gdLst>
                  <a:gd name="T0" fmla="*/ 39 w 79"/>
                  <a:gd name="T1" fmla="*/ 0 h 79"/>
                  <a:gd name="T2" fmla="*/ 0 w 79"/>
                  <a:gd name="T3" fmla="*/ 40 h 79"/>
                  <a:gd name="T4" fmla="*/ 39 w 79"/>
                  <a:gd name="T5" fmla="*/ 79 h 79"/>
                  <a:gd name="T6" fmla="*/ 79 w 79"/>
                  <a:gd name="T7" fmla="*/ 40 h 79"/>
                  <a:gd name="T8" fmla="*/ 39 w 79"/>
                  <a:gd name="T9" fmla="*/ 0 h 79"/>
                  <a:gd name="T10" fmla="*/ 54 w 79"/>
                  <a:gd name="T11" fmla="*/ 54 h 79"/>
                  <a:gd name="T12" fmla="*/ 24 w 79"/>
                  <a:gd name="T13" fmla="*/ 54 h 79"/>
                  <a:gd name="T14" fmla="*/ 24 w 79"/>
                  <a:gd name="T15" fmla="*/ 24 h 79"/>
                  <a:gd name="T16" fmla="*/ 54 w 79"/>
                  <a:gd name="T17" fmla="*/ 24 h 79"/>
                  <a:gd name="T18" fmla="*/ 54 w 79"/>
                  <a:gd name="T19" fmla="*/ 54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9" h="79">
                    <a:moveTo>
                      <a:pt x="39" y="0"/>
                    </a:moveTo>
                    <a:cubicBezTo>
                      <a:pt x="17" y="0"/>
                      <a:pt x="0" y="18"/>
                      <a:pt x="0" y="40"/>
                    </a:cubicBezTo>
                    <a:cubicBezTo>
                      <a:pt x="0" y="61"/>
                      <a:pt x="17" y="79"/>
                      <a:pt x="39" y="79"/>
                    </a:cubicBezTo>
                    <a:cubicBezTo>
                      <a:pt x="61" y="79"/>
                      <a:pt x="79" y="61"/>
                      <a:pt x="79" y="40"/>
                    </a:cubicBezTo>
                    <a:cubicBezTo>
                      <a:pt x="79" y="18"/>
                      <a:pt x="61" y="0"/>
                      <a:pt x="39" y="0"/>
                    </a:cubicBezTo>
                    <a:close/>
                    <a:moveTo>
                      <a:pt x="54" y="54"/>
                    </a:moveTo>
                    <a:cubicBezTo>
                      <a:pt x="24" y="54"/>
                      <a:pt x="24" y="54"/>
                      <a:pt x="24" y="54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54" y="24"/>
                      <a:pt x="54" y="24"/>
                      <a:pt x="54" y="24"/>
                    </a:cubicBezTo>
                    <a:lnTo>
                      <a:pt x="54" y="54"/>
                    </a:lnTo>
                    <a:close/>
                  </a:path>
                </a:pathLst>
              </a:custGeom>
              <a:solidFill>
                <a:srgbClr val="CE9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4" name="Freeform 66"/>
              <p:cNvSpPr>
                <a:spLocks noEditPoints="1"/>
              </p:cNvSpPr>
              <p:nvPr/>
            </p:nvSpPr>
            <p:spPr bwMode="auto">
              <a:xfrm>
                <a:off x="4856163" y="3187700"/>
                <a:ext cx="207963" cy="211138"/>
              </a:xfrm>
              <a:custGeom>
                <a:avLst/>
                <a:gdLst>
                  <a:gd name="T0" fmla="*/ 35 w 70"/>
                  <a:gd name="T1" fmla="*/ 0 h 71"/>
                  <a:gd name="T2" fmla="*/ 0 w 70"/>
                  <a:gd name="T3" fmla="*/ 36 h 71"/>
                  <a:gd name="T4" fmla="*/ 35 w 70"/>
                  <a:gd name="T5" fmla="*/ 71 h 71"/>
                  <a:gd name="T6" fmla="*/ 70 w 70"/>
                  <a:gd name="T7" fmla="*/ 36 h 71"/>
                  <a:gd name="T8" fmla="*/ 35 w 70"/>
                  <a:gd name="T9" fmla="*/ 0 h 71"/>
                  <a:gd name="T10" fmla="*/ 48 w 70"/>
                  <a:gd name="T11" fmla="*/ 48 h 71"/>
                  <a:gd name="T12" fmla="*/ 21 w 70"/>
                  <a:gd name="T13" fmla="*/ 48 h 71"/>
                  <a:gd name="T14" fmla="*/ 21 w 70"/>
                  <a:gd name="T15" fmla="*/ 22 h 71"/>
                  <a:gd name="T16" fmla="*/ 48 w 70"/>
                  <a:gd name="T17" fmla="*/ 22 h 71"/>
                  <a:gd name="T18" fmla="*/ 48 w 70"/>
                  <a:gd name="T19" fmla="*/ 48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0" h="71">
                    <a:moveTo>
                      <a:pt x="35" y="0"/>
                    </a:moveTo>
                    <a:cubicBezTo>
                      <a:pt x="16" y="0"/>
                      <a:pt x="0" y="16"/>
                      <a:pt x="0" y="36"/>
                    </a:cubicBezTo>
                    <a:cubicBezTo>
                      <a:pt x="0" y="55"/>
                      <a:pt x="16" y="71"/>
                      <a:pt x="35" y="71"/>
                    </a:cubicBezTo>
                    <a:cubicBezTo>
                      <a:pt x="55" y="71"/>
                      <a:pt x="70" y="55"/>
                      <a:pt x="70" y="36"/>
                    </a:cubicBezTo>
                    <a:cubicBezTo>
                      <a:pt x="70" y="16"/>
                      <a:pt x="55" y="0"/>
                      <a:pt x="35" y="0"/>
                    </a:cubicBezTo>
                    <a:close/>
                    <a:moveTo>
                      <a:pt x="48" y="48"/>
                    </a:moveTo>
                    <a:cubicBezTo>
                      <a:pt x="21" y="48"/>
                      <a:pt x="21" y="48"/>
                      <a:pt x="21" y="48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48" y="22"/>
                      <a:pt x="48" y="22"/>
                      <a:pt x="48" y="22"/>
                    </a:cubicBezTo>
                    <a:lnTo>
                      <a:pt x="48" y="48"/>
                    </a:lnTo>
                    <a:close/>
                  </a:path>
                </a:pathLst>
              </a:custGeom>
              <a:solidFill>
                <a:srgbClr val="C015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1" name="Freeform 67"/>
              <p:cNvSpPr>
                <a:spLocks/>
              </p:cNvSpPr>
              <p:nvPr/>
            </p:nvSpPr>
            <p:spPr bwMode="auto">
              <a:xfrm>
                <a:off x="4873625" y="3633788"/>
                <a:ext cx="41275" cy="231775"/>
              </a:xfrm>
              <a:custGeom>
                <a:avLst/>
                <a:gdLst>
                  <a:gd name="T0" fmla="*/ 7 w 14"/>
                  <a:gd name="T1" fmla="*/ 78 h 78"/>
                  <a:gd name="T2" fmla="*/ 7 w 14"/>
                  <a:gd name="T3" fmla="*/ 78 h 78"/>
                  <a:gd name="T4" fmla="*/ 0 w 14"/>
                  <a:gd name="T5" fmla="*/ 71 h 78"/>
                  <a:gd name="T6" fmla="*/ 0 w 14"/>
                  <a:gd name="T7" fmla="*/ 7 h 78"/>
                  <a:gd name="T8" fmla="*/ 7 w 14"/>
                  <a:gd name="T9" fmla="*/ 0 h 78"/>
                  <a:gd name="T10" fmla="*/ 7 w 14"/>
                  <a:gd name="T11" fmla="*/ 0 h 78"/>
                  <a:gd name="T12" fmla="*/ 14 w 14"/>
                  <a:gd name="T13" fmla="*/ 7 h 78"/>
                  <a:gd name="T14" fmla="*/ 14 w 14"/>
                  <a:gd name="T15" fmla="*/ 71 h 78"/>
                  <a:gd name="T16" fmla="*/ 7 w 14"/>
                  <a:gd name="T17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78">
                    <a:moveTo>
                      <a:pt x="7" y="78"/>
                    </a:moveTo>
                    <a:cubicBezTo>
                      <a:pt x="7" y="78"/>
                      <a:pt x="7" y="78"/>
                      <a:pt x="7" y="78"/>
                    </a:cubicBezTo>
                    <a:cubicBezTo>
                      <a:pt x="3" y="78"/>
                      <a:pt x="0" y="75"/>
                      <a:pt x="0" y="71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1" y="0"/>
                      <a:pt x="14" y="3"/>
                      <a:pt x="14" y="7"/>
                    </a:cubicBezTo>
                    <a:cubicBezTo>
                      <a:pt x="14" y="71"/>
                      <a:pt x="14" y="71"/>
                      <a:pt x="14" y="71"/>
                    </a:cubicBezTo>
                    <a:cubicBezTo>
                      <a:pt x="14" y="75"/>
                      <a:pt x="11" y="78"/>
                      <a:pt x="7" y="78"/>
                    </a:cubicBezTo>
                    <a:close/>
                  </a:path>
                </a:pathLst>
              </a:custGeom>
              <a:solidFill>
                <a:srgbClr val="CE9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2" name="Freeform 68"/>
              <p:cNvSpPr>
                <a:spLocks/>
              </p:cNvSpPr>
              <p:nvPr/>
            </p:nvSpPr>
            <p:spPr bwMode="auto">
              <a:xfrm>
                <a:off x="4941888" y="3633788"/>
                <a:ext cx="41275" cy="231775"/>
              </a:xfrm>
              <a:custGeom>
                <a:avLst/>
                <a:gdLst>
                  <a:gd name="T0" fmla="*/ 7 w 14"/>
                  <a:gd name="T1" fmla="*/ 78 h 78"/>
                  <a:gd name="T2" fmla="*/ 7 w 14"/>
                  <a:gd name="T3" fmla="*/ 78 h 78"/>
                  <a:gd name="T4" fmla="*/ 0 w 14"/>
                  <a:gd name="T5" fmla="*/ 71 h 78"/>
                  <a:gd name="T6" fmla="*/ 0 w 14"/>
                  <a:gd name="T7" fmla="*/ 7 h 78"/>
                  <a:gd name="T8" fmla="*/ 7 w 14"/>
                  <a:gd name="T9" fmla="*/ 0 h 78"/>
                  <a:gd name="T10" fmla="*/ 7 w 14"/>
                  <a:gd name="T11" fmla="*/ 0 h 78"/>
                  <a:gd name="T12" fmla="*/ 14 w 14"/>
                  <a:gd name="T13" fmla="*/ 7 h 78"/>
                  <a:gd name="T14" fmla="*/ 14 w 14"/>
                  <a:gd name="T15" fmla="*/ 71 h 78"/>
                  <a:gd name="T16" fmla="*/ 7 w 14"/>
                  <a:gd name="T17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78">
                    <a:moveTo>
                      <a:pt x="7" y="78"/>
                    </a:moveTo>
                    <a:cubicBezTo>
                      <a:pt x="7" y="78"/>
                      <a:pt x="7" y="78"/>
                      <a:pt x="7" y="78"/>
                    </a:cubicBezTo>
                    <a:cubicBezTo>
                      <a:pt x="3" y="78"/>
                      <a:pt x="0" y="75"/>
                      <a:pt x="0" y="71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1" y="0"/>
                      <a:pt x="14" y="3"/>
                      <a:pt x="14" y="7"/>
                    </a:cubicBezTo>
                    <a:cubicBezTo>
                      <a:pt x="14" y="71"/>
                      <a:pt x="14" y="71"/>
                      <a:pt x="14" y="71"/>
                    </a:cubicBezTo>
                    <a:cubicBezTo>
                      <a:pt x="14" y="75"/>
                      <a:pt x="11" y="78"/>
                      <a:pt x="7" y="78"/>
                    </a:cubicBezTo>
                    <a:close/>
                  </a:path>
                </a:pathLst>
              </a:custGeom>
              <a:solidFill>
                <a:srgbClr val="CE9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" name="Freeform 69"/>
              <p:cNvSpPr>
                <a:spLocks/>
              </p:cNvSpPr>
              <p:nvPr/>
            </p:nvSpPr>
            <p:spPr bwMode="auto">
              <a:xfrm>
                <a:off x="5010150" y="3633788"/>
                <a:ext cx="41275" cy="231775"/>
              </a:xfrm>
              <a:custGeom>
                <a:avLst/>
                <a:gdLst>
                  <a:gd name="T0" fmla="*/ 7 w 14"/>
                  <a:gd name="T1" fmla="*/ 78 h 78"/>
                  <a:gd name="T2" fmla="*/ 7 w 14"/>
                  <a:gd name="T3" fmla="*/ 78 h 78"/>
                  <a:gd name="T4" fmla="*/ 0 w 14"/>
                  <a:gd name="T5" fmla="*/ 71 h 78"/>
                  <a:gd name="T6" fmla="*/ 0 w 14"/>
                  <a:gd name="T7" fmla="*/ 7 h 78"/>
                  <a:gd name="T8" fmla="*/ 7 w 14"/>
                  <a:gd name="T9" fmla="*/ 0 h 78"/>
                  <a:gd name="T10" fmla="*/ 7 w 14"/>
                  <a:gd name="T11" fmla="*/ 0 h 78"/>
                  <a:gd name="T12" fmla="*/ 14 w 14"/>
                  <a:gd name="T13" fmla="*/ 7 h 78"/>
                  <a:gd name="T14" fmla="*/ 14 w 14"/>
                  <a:gd name="T15" fmla="*/ 71 h 78"/>
                  <a:gd name="T16" fmla="*/ 7 w 14"/>
                  <a:gd name="T17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78">
                    <a:moveTo>
                      <a:pt x="7" y="78"/>
                    </a:moveTo>
                    <a:cubicBezTo>
                      <a:pt x="7" y="78"/>
                      <a:pt x="7" y="78"/>
                      <a:pt x="7" y="78"/>
                    </a:cubicBezTo>
                    <a:cubicBezTo>
                      <a:pt x="3" y="78"/>
                      <a:pt x="0" y="75"/>
                      <a:pt x="0" y="71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1" y="0"/>
                      <a:pt x="14" y="3"/>
                      <a:pt x="14" y="7"/>
                    </a:cubicBezTo>
                    <a:cubicBezTo>
                      <a:pt x="14" y="71"/>
                      <a:pt x="14" y="71"/>
                      <a:pt x="14" y="71"/>
                    </a:cubicBezTo>
                    <a:cubicBezTo>
                      <a:pt x="14" y="75"/>
                      <a:pt x="11" y="78"/>
                      <a:pt x="7" y="78"/>
                    </a:cubicBezTo>
                    <a:close/>
                  </a:path>
                </a:pathLst>
              </a:custGeom>
              <a:solidFill>
                <a:srgbClr val="CE9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" name="Freeform 70"/>
              <p:cNvSpPr>
                <a:spLocks/>
              </p:cNvSpPr>
              <p:nvPr/>
            </p:nvSpPr>
            <p:spPr bwMode="auto">
              <a:xfrm>
                <a:off x="4849813" y="3529013"/>
                <a:ext cx="222250" cy="139700"/>
              </a:xfrm>
              <a:custGeom>
                <a:avLst/>
                <a:gdLst>
                  <a:gd name="T0" fmla="*/ 73 w 75"/>
                  <a:gd name="T1" fmla="*/ 47 h 47"/>
                  <a:gd name="T2" fmla="*/ 75 w 75"/>
                  <a:gd name="T3" fmla="*/ 36 h 47"/>
                  <a:gd name="T4" fmla="*/ 38 w 75"/>
                  <a:gd name="T5" fmla="*/ 0 h 47"/>
                  <a:gd name="T6" fmla="*/ 0 w 75"/>
                  <a:gd name="T7" fmla="*/ 36 h 47"/>
                  <a:gd name="T8" fmla="*/ 2 w 75"/>
                  <a:gd name="T9" fmla="*/ 47 h 47"/>
                  <a:gd name="T10" fmla="*/ 73 w 75"/>
                  <a:gd name="T11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47">
                    <a:moveTo>
                      <a:pt x="73" y="47"/>
                    </a:moveTo>
                    <a:cubicBezTo>
                      <a:pt x="75" y="44"/>
                      <a:pt x="75" y="40"/>
                      <a:pt x="75" y="36"/>
                    </a:cubicBezTo>
                    <a:cubicBezTo>
                      <a:pt x="75" y="16"/>
                      <a:pt x="59" y="0"/>
                      <a:pt x="38" y="0"/>
                    </a:cubicBezTo>
                    <a:cubicBezTo>
                      <a:pt x="17" y="0"/>
                      <a:pt x="0" y="16"/>
                      <a:pt x="0" y="36"/>
                    </a:cubicBezTo>
                    <a:cubicBezTo>
                      <a:pt x="0" y="40"/>
                      <a:pt x="1" y="44"/>
                      <a:pt x="2" y="47"/>
                    </a:cubicBezTo>
                    <a:lnTo>
                      <a:pt x="73" y="47"/>
                    </a:lnTo>
                    <a:close/>
                  </a:path>
                </a:pathLst>
              </a:custGeom>
              <a:solidFill>
                <a:srgbClr val="6D36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5" name="Freeform 71"/>
              <p:cNvSpPr>
                <a:spLocks/>
              </p:cNvSpPr>
              <p:nvPr/>
            </p:nvSpPr>
            <p:spPr bwMode="auto">
              <a:xfrm>
                <a:off x="4849813" y="3579813"/>
                <a:ext cx="222250" cy="88900"/>
              </a:xfrm>
              <a:custGeom>
                <a:avLst/>
                <a:gdLst>
                  <a:gd name="T0" fmla="*/ 0 w 75"/>
                  <a:gd name="T1" fmla="*/ 19 h 30"/>
                  <a:gd name="T2" fmla="*/ 2 w 75"/>
                  <a:gd name="T3" fmla="*/ 30 h 30"/>
                  <a:gd name="T4" fmla="*/ 73 w 75"/>
                  <a:gd name="T5" fmla="*/ 30 h 30"/>
                  <a:gd name="T6" fmla="*/ 75 w 75"/>
                  <a:gd name="T7" fmla="*/ 19 h 30"/>
                  <a:gd name="T8" fmla="*/ 69 w 75"/>
                  <a:gd name="T9" fmla="*/ 0 h 30"/>
                  <a:gd name="T10" fmla="*/ 6 w 75"/>
                  <a:gd name="T11" fmla="*/ 0 h 30"/>
                  <a:gd name="T12" fmla="*/ 0 w 75"/>
                  <a:gd name="T13" fmla="*/ 19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" h="30">
                    <a:moveTo>
                      <a:pt x="0" y="19"/>
                    </a:moveTo>
                    <a:cubicBezTo>
                      <a:pt x="0" y="23"/>
                      <a:pt x="1" y="27"/>
                      <a:pt x="2" y="30"/>
                    </a:cubicBezTo>
                    <a:cubicBezTo>
                      <a:pt x="73" y="30"/>
                      <a:pt x="73" y="30"/>
                      <a:pt x="73" y="30"/>
                    </a:cubicBezTo>
                    <a:cubicBezTo>
                      <a:pt x="75" y="27"/>
                      <a:pt x="75" y="23"/>
                      <a:pt x="75" y="19"/>
                    </a:cubicBezTo>
                    <a:cubicBezTo>
                      <a:pt x="75" y="12"/>
                      <a:pt x="73" y="5"/>
                      <a:pt x="69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5"/>
                      <a:pt x="0" y="12"/>
                      <a:pt x="0" y="19"/>
                    </a:cubicBezTo>
                    <a:close/>
                  </a:path>
                </a:pathLst>
              </a:custGeom>
              <a:solidFill>
                <a:srgbClr val="FD52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46" name="组合 145"/>
            <p:cNvGrpSpPr/>
            <p:nvPr/>
          </p:nvGrpSpPr>
          <p:grpSpPr>
            <a:xfrm>
              <a:off x="9775307" y="199160"/>
              <a:ext cx="932558" cy="2260818"/>
              <a:chOff x="3014663" y="-23813"/>
              <a:chExt cx="1279525" cy="3101976"/>
            </a:xfrm>
          </p:grpSpPr>
          <p:sp>
            <p:nvSpPr>
              <p:cNvPr id="147" name="Rectangle 88"/>
              <p:cNvSpPr>
                <a:spLocks noChangeArrowheads="1"/>
              </p:cNvSpPr>
              <p:nvPr/>
            </p:nvSpPr>
            <p:spPr bwMode="auto">
              <a:xfrm>
                <a:off x="3575050" y="654050"/>
                <a:ext cx="146050" cy="44450"/>
              </a:xfrm>
              <a:prstGeom prst="rect">
                <a:avLst/>
              </a:prstGeom>
              <a:solidFill>
                <a:srgbClr val="CE9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8" name="Freeform 89"/>
              <p:cNvSpPr>
                <a:spLocks/>
              </p:cNvSpPr>
              <p:nvPr/>
            </p:nvSpPr>
            <p:spPr bwMode="auto">
              <a:xfrm>
                <a:off x="3557588" y="2751138"/>
                <a:ext cx="177800" cy="327025"/>
              </a:xfrm>
              <a:custGeom>
                <a:avLst/>
                <a:gdLst>
                  <a:gd name="T0" fmla="*/ 43 w 60"/>
                  <a:gd name="T1" fmla="*/ 110 h 110"/>
                  <a:gd name="T2" fmla="*/ 43 w 60"/>
                  <a:gd name="T3" fmla="*/ 61 h 110"/>
                  <a:gd name="T4" fmla="*/ 48 w 60"/>
                  <a:gd name="T5" fmla="*/ 55 h 110"/>
                  <a:gd name="T6" fmla="*/ 49 w 60"/>
                  <a:gd name="T7" fmla="*/ 55 h 110"/>
                  <a:gd name="T8" fmla="*/ 54 w 60"/>
                  <a:gd name="T9" fmla="*/ 61 h 110"/>
                  <a:gd name="T10" fmla="*/ 54 w 60"/>
                  <a:gd name="T11" fmla="*/ 110 h 110"/>
                  <a:gd name="T12" fmla="*/ 60 w 60"/>
                  <a:gd name="T13" fmla="*/ 110 h 110"/>
                  <a:gd name="T14" fmla="*/ 58 w 60"/>
                  <a:gd name="T15" fmla="*/ 31 h 110"/>
                  <a:gd name="T16" fmla="*/ 30 w 60"/>
                  <a:gd name="T17" fmla="*/ 0 h 110"/>
                  <a:gd name="T18" fmla="*/ 2 w 60"/>
                  <a:gd name="T19" fmla="*/ 33 h 110"/>
                  <a:gd name="T20" fmla="*/ 0 w 60"/>
                  <a:gd name="T21" fmla="*/ 109 h 110"/>
                  <a:gd name="T22" fmla="*/ 7 w 60"/>
                  <a:gd name="T23" fmla="*/ 109 h 110"/>
                  <a:gd name="T24" fmla="*/ 7 w 60"/>
                  <a:gd name="T25" fmla="*/ 61 h 110"/>
                  <a:gd name="T26" fmla="*/ 12 w 60"/>
                  <a:gd name="T27" fmla="*/ 55 h 110"/>
                  <a:gd name="T28" fmla="*/ 13 w 60"/>
                  <a:gd name="T29" fmla="*/ 55 h 110"/>
                  <a:gd name="T30" fmla="*/ 18 w 60"/>
                  <a:gd name="T31" fmla="*/ 61 h 110"/>
                  <a:gd name="T32" fmla="*/ 18 w 60"/>
                  <a:gd name="T33" fmla="*/ 109 h 110"/>
                  <a:gd name="T34" fmla="*/ 25 w 60"/>
                  <a:gd name="T35" fmla="*/ 109 h 110"/>
                  <a:gd name="T36" fmla="*/ 25 w 60"/>
                  <a:gd name="T37" fmla="*/ 61 h 110"/>
                  <a:gd name="T38" fmla="*/ 30 w 60"/>
                  <a:gd name="T39" fmla="*/ 55 h 110"/>
                  <a:gd name="T40" fmla="*/ 31 w 60"/>
                  <a:gd name="T41" fmla="*/ 55 h 110"/>
                  <a:gd name="T42" fmla="*/ 36 w 60"/>
                  <a:gd name="T43" fmla="*/ 61 h 110"/>
                  <a:gd name="T44" fmla="*/ 36 w 60"/>
                  <a:gd name="T45" fmla="*/ 110 h 110"/>
                  <a:gd name="T46" fmla="*/ 43 w 60"/>
                  <a:gd name="T47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0" h="110">
                    <a:moveTo>
                      <a:pt x="43" y="110"/>
                    </a:moveTo>
                    <a:cubicBezTo>
                      <a:pt x="43" y="61"/>
                      <a:pt x="43" y="61"/>
                      <a:pt x="43" y="61"/>
                    </a:cubicBezTo>
                    <a:cubicBezTo>
                      <a:pt x="43" y="58"/>
                      <a:pt x="45" y="55"/>
                      <a:pt x="48" y="55"/>
                    </a:cubicBezTo>
                    <a:cubicBezTo>
                      <a:pt x="49" y="55"/>
                      <a:pt x="49" y="55"/>
                      <a:pt x="49" y="55"/>
                    </a:cubicBezTo>
                    <a:cubicBezTo>
                      <a:pt x="51" y="55"/>
                      <a:pt x="54" y="58"/>
                      <a:pt x="54" y="61"/>
                    </a:cubicBezTo>
                    <a:cubicBezTo>
                      <a:pt x="54" y="110"/>
                      <a:pt x="54" y="110"/>
                      <a:pt x="54" y="110"/>
                    </a:cubicBezTo>
                    <a:cubicBezTo>
                      <a:pt x="60" y="110"/>
                      <a:pt x="60" y="110"/>
                      <a:pt x="60" y="110"/>
                    </a:cubicBezTo>
                    <a:cubicBezTo>
                      <a:pt x="58" y="31"/>
                      <a:pt x="58" y="31"/>
                      <a:pt x="58" y="31"/>
                    </a:cubicBezTo>
                    <a:cubicBezTo>
                      <a:pt x="58" y="31"/>
                      <a:pt x="56" y="0"/>
                      <a:pt x="30" y="0"/>
                    </a:cubicBezTo>
                    <a:cubicBezTo>
                      <a:pt x="5" y="0"/>
                      <a:pt x="2" y="33"/>
                      <a:pt x="2" y="33"/>
                    </a:cubicBezTo>
                    <a:cubicBezTo>
                      <a:pt x="0" y="109"/>
                      <a:pt x="0" y="109"/>
                      <a:pt x="0" y="109"/>
                    </a:cubicBezTo>
                    <a:cubicBezTo>
                      <a:pt x="7" y="109"/>
                      <a:pt x="7" y="109"/>
                      <a:pt x="7" y="109"/>
                    </a:cubicBezTo>
                    <a:cubicBezTo>
                      <a:pt x="7" y="61"/>
                      <a:pt x="7" y="61"/>
                      <a:pt x="7" y="61"/>
                    </a:cubicBezTo>
                    <a:cubicBezTo>
                      <a:pt x="7" y="58"/>
                      <a:pt x="9" y="55"/>
                      <a:pt x="12" y="55"/>
                    </a:cubicBezTo>
                    <a:cubicBezTo>
                      <a:pt x="13" y="55"/>
                      <a:pt x="13" y="55"/>
                      <a:pt x="13" y="55"/>
                    </a:cubicBezTo>
                    <a:cubicBezTo>
                      <a:pt x="15" y="55"/>
                      <a:pt x="18" y="58"/>
                      <a:pt x="18" y="61"/>
                    </a:cubicBezTo>
                    <a:cubicBezTo>
                      <a:pt x="18" y="109"/>
                      <a:pt x="18" y="109"/>
                      <a:pt x="18" y="109"/>
                    </a:cubicBezTo>
                    <a:cubicBezTo>
                      <a:pt x="25" y="109"/>
                      <a:pt x="25" y="109"/>
                      <a:pt x="25" y="109"/>
                    </a:cubicBezTo>
                    <a:cubicBezTo>
                      <a:pt x="25" y="61"/>
                      <a:pt x="25" y="61"/>
                      <a:pt x="25" y="61"/>
                    </a:cubicBezTo>
                    <a:cubicBezTo>
                      <a:pt x="25" y="58"/>
                      <a:pt x="27" y="55"/>
                      <a:pt x="30" y="55"/>
                    </a:cubicBezTo>
                    <a:cubicBezTo>
                      <a:pt x="31" y="55"/>
                      <a:pt x="31" y="55"/>
                      <a:pt x="31" y="55"/>
                    </a:cubicBezTo>
                    <a:cubicBezTo>
                      <a:pt x="33" y="55"/>
                      <a:pt x="36" y="58"/>
                      <a:pt x="36" y="61"/>
                    </a:cubicBezTo>
                    <a:cubicBezTo>
                      <a:pt x="36" y="110"/>
                      <a:pt x="36" y="110"/>
                      <a:pt x="36" y="110"/>
                    </a:cubicBezTo>
                    <a:lnTo>
                      <a:pt x="43" y="110"/>
                    </a:lnTo>
                    <a:close/>
                  </a:path>
                </a:pathLst>
              </a:custGeom>
              <a:solidFill>
                <a:srgbClr val="6D36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9" name="Rectangle 90"/>
              <p:cNvSpPr>
                <a:spLocks noChangeArrowheads="1"/>
              </p:cNvSpPr>
              <p:nvPr/>
            </p:nvSpPr>
            <p:spPr bwMode="auto">
              <a:xfrm>
                <a:off x="3632200" y="-23813"/>
                <a:ext cx="34925" cy="2787651"/>
              </a:xfrm>
              <a:prstGeom prst="rect">
                <a:avLst/>
              </a:prstGeom>
              <a:gradFill>
                <a:gsLst>
                  <a:gs pos="50400">
                    <a:srgbClr val="FECA61"/>
                  </a:gs>
                  <a:gs pos="0">
                    <a:srgbClr val="FECA61"/>
                  </a:gs>
                  <a:gs pos="100000">
                    <a:srgbClr val="F9E58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0" name="Freeform 91"/>
              <p:cNvSpPr>
                <a:spLocks/>
              </p:cNvSpPr>
              <p:nvPr/>
            </p:nvSpPr>
            <p:spPr bwMode="auto">
              <a:xfrm>
                <a:off x="3014663" y="849312"/>
                <a:ext cx="1279525" cy="1031875"/>
              </a:xfrm>
              <a:custGeom>
                <a:avLst/>
                <a:gdLst>
                  <a:gd name="T0" fmla="*/ 319 w 431"/>
                  <a:gd name="T1" fmla="*/ 1 h 347"/>
                  <a:gd name="T2" fmla="*/ 319 w 431"/>
                  <a:gd name="T3" fmla="*/ 0 h 347"/>
                  <a:gd name="T4" fmla="*/ 113 w 431"/>
                  <a:gd name="T5" fmla="*/ 0 h 347"/>
                  <a:gd name="T6" fmla="*/ 0 w 431"/>
                  <a:gd name="T7" fmla="*/ 174 h 347"/>
                  <a:gd name="T8" fmla="*/ 137 w 431"/>
                  <a:gd name="T9" fmla="*/ 346 h 347"/>
                  <a:gd name="T10" fmla="*/ 138 w 431"/>
                  <a:gd name="T11" fmla="*/ 346 h 347"/>
                  <a:gd name="T12" fmla="*/ 292 w 431"/>
                  <a:gd name="T13" fmla="*/ 347 h 347"/>
                  <a:gd name="T14" fmla="*/ 292 w 431"/>
                  <a:gd name="T15" fmla="*/ 346 h 347"/>
                  <a:gd name="T16" fmla="*/ 294 w 431"/>
                  <a:gd name="T17" fmla="*/ 346 h 347"/>
                  <a:gd name="T18" fmla="*/ 431 w 431"/>
                  <a:gd name="T19" fmla="*/ 174 h 347"/>
                  <a:gd name="T20" fmla="*/ 319 w 431"/>
                  <a:gd name="T21" fmla="*/ 1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31" h="347">
                    <a:moveTo>
                      <a:pt x="319" y="1"/>
                    </a:moveTo>
                    <a:cubicBezTo>
                      <a:pt x="319" y="0"/>
                      <a:pt x="319" y="0"/>
                      <a:pt x="319" y="0"/>
                    </a:cubicBezTo>
                    <a:cubicBezTo>
                      <a:pt x="113" y="0"/>
                      <a:pt x="113" y="0"/>
                      <a:pt x="113" y="0"/>
                    </a:cubicBezTo>
                    <a:cubicBezTo>
                      <a:pt x="113" y="0"/>
                      <a:pt x="0" y="44"/>
                      <a:pt x="0" y="174"/>
                    </a:cubicBezTo>
                    <a:cubicBezTo>
                      <a:pt x="0" y="303"/>
                      <a:pt x="108" y="338"/>
                      <a:pt x="137" y="346"/>
                    </a:cubicBezTo>
                    <a:cubicBezTo>
                      <a:pt x="137" y="346"/>
                      <a:pt x="138" y="346"/>
                      <a:pt x="138" y="346"/>
                    </a:cubicBezTo>
                    <a:cubicBezTo>
                      <a:pt x="292" y="347"/>
                      <a:pt x="292" y="347"/>
                      <a:pt x="292" y="347"/>
                    </a:cubicBezTo>
                    <a:cubicBezTo>
                      <a:pt x="292" y="346"/>
                      <a:pt x="292" y="346"/>
                      <a:pt x="292" y="346"/>
                    </a:cubicBezTo>
                    <a:cubicBezTo>
                      <a:pt x="293" y="346"/>
                      <a:pt x="293" y="346"/>
                      <a:pt x="294" y="346"/>
                    </a:cubicBezTo>
                    <a:cubicBezTo>
                      <a:pt x="323" y="338"/>
                      <a:pt x="431" y="303"/>
                      <a:pt x="431" y="174"/>
                    </a:cubicBezTo>
                    <a:cubicBezTo>
                      <a:pt x="431" y="53"/>
                      <a:pt x="332" y="6"/>
                      <a:pt x="319" y="1"/>
                    </a:cubicBezTo>
                    <a:close/>
                  </a:path>
                </a:pathLst>
              </a:custGeom>
              <a:solidFill>
                <a:srgbClr val="FD52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1" name="Freeform 92"/>
              <p:cNvSpPr>
                <a:spLocks/>
              </p:cNvSpPr>
              <p:nvPr/>
            </p:nvSpPr>
            <p:spPr bwMode="auto">
              <a:xfrm>
                <a:off x="3179763" y="844550"/>
                <a:ext cx="295275" cy="1033463"/>
              </a:xfrm>
              <a:custGeom>
                <a:avLst/>
                <a:gdLst>
                  <a:gd name="T0" fmla="*/ 84 w 99"/>
                  <a:gd name="T1" fmla="*/ 0 h 348"/>
                  <a:gd name="T2" fmla="*/ 5 w 99"/>
                  <a:gd name="T3" fmla="*/ 182 h 348"/>
                  <a:gd name="T4" fmla="*/ 89 w 99"/>
                  <a:gd name="T5" fmla="*/ 348 h 348"/>
                  <a:gd name="T6" fmla="*/ 99 w 99"/>
                  <a:gd name="T7" fmla="*/ 348 h 348"/>
                  <a:gd name="T8" fmla="*/ 24 w 99"/>
                  <a:gd name="T9" fmla="*/ 181 h 348"/>
                  <a:gd name="T10" fmla="*/ 96 w 99"/>
                  <a:gd name="T11" fmla="*/ 3 h 348"/>
                  <a:gd name="T12" fmla="*/ 84 w 99"/>
                  <a:gd name="T13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9" h="348">
                    <a:moveTo>
                      <a:pt x="84" y="0"/>
                    </a:moveTo>
                    <a:cubicBezTo>
                      <a:pt x="84" y="0"/>
                      <a:pt x="0" y="72"/>
                      <a:pt x="5" y="182"/>
                    </a:cubicBezTo>
                    <a:cubicBezTo>
                      <a:pt x="10" y="293"/>
                      <a:pt x="89" y="348"/>
                      <a:pt x="89" y="348"/>
                    </a:cubicBezTo>
                    <a:cubicBezTo>
                      <a:pt x="99" y="348"/>
                      <a:pt x="99" y="348"/>
                      <a:pt x="99" y="348"/>
                    </a:cubicBezTo>
                    <a:cubicBezTo>
                      <a:pt x="99" y="348"/>
                      <a:pt x="24" y="282"/>
                      <a:pt x="24" y="181"/>
                    </a:cubicBezTo>
                    <a:cubicBezTo>
                      <a:pt x="24" y="80"/>
                      <a:pt x="96" y="3"/>
                      <a:pt x="96" y="3"/>
                    </a:cubicBezTo>
                    <a:lnTo>
                      <a:pt x="84" y="0"/>
                    </a:lnTo>
                    <a:close/>
                  </a:path>
                </a:pathLst>
              </a:custGeom>
              <a:solidFill>
                <a:srgbClr val="DF1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2" name="Freeform 93"/>
              <p:cNvSpPr>
                <a:spLocks/>
              </p:cNvSpPr>
              <p:nvPr/>
            </p:nvSpPr>
            <p:spPr bwMode="auto">
              <a:xfrm>
                <a:off x="3462338" y="835025"/>
                <a:ext cx="142875" cy="1049338"/>
              </a:xfrm>
              <a:custGeom>
                <a:avLst/>
                <a:gdLst>
                  <a:gd name="T0" fmla="*/ 39 w 48"/>
                  <a:gd name="T1" fmla="*/ 0 h 353"/>
                  <a:gd name="T2" fmla="*/ 3 w 48"/>
                  <a:gd name="T3" fmla="*/ 173 h 353"/>
                  <a:gd name="T4" fmla="*/ 39 w 48"/>
                  <a:gd name="T5" fmla="*/ 353 h 353"/>
                  <a:gd name="T6" fmla="*/ 47 w 48"/>
                  <a:gd name="T7" fmla="*/ 353 h 353"/>
                  <a:gd name="T8" fmla="*/ 20 w 48"/>
                  <a:gd name="T9" fmla="*/ 174 h 353"/>
                  <a:gd name="T10" fmla="*/ 48 w 48"/>
                  <a:gd name="T11" fmla="*/ 5 h 353"/>
                  <a:gd name="T12" fmla="*/ 39 w 48"/>
                  <a:gd name="T13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353">
                    <a:moveTo>
                      <a:pt x="39" y="0"/>
                    </a:moveTo>
                    <a:cubicBezTo>
                      <a:pt x="39" y="0"/>
                      <a:pt x="5" y="45"/>
                      <a:pt x="3" y="173"/>
                    </a:cubicBezTo>
                    <a:cubicBezTo>
                      <a:pt x="0" y="300"/>
                      <a:pt x="39" y="353"/>
                      <a:pt x="39" y="353"/>
                    </a:cubicBezTo>
                    <a:cubicBezTo>
                      <a:pt x="47" y="353"/>
                      <a:pt x="47" y="353"/>
                      <a:pt x="47" y="353"/>
                    </a:cubicBezTo>
                    <a:cubicBezTo>
                      <a:pt x="47" y="353"/>
                      <a:pt x="20" y="288"/>
                      <a:pt x="20" y="174"/>
                    </a:cubicBezTo>
                    <a:cubicBezTo>
                      <a:pt x="20" y="59"/>
                      <a:pt x="48" y="5"/>
                      <a:pt x="48" y="5"/>
                    </a:cubicBez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DF1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3" name="Freeform 94"/>
              <p:cNvSpPr>
                <a:spLocks/>
              </p:cNvSpPr>
              <p:nvPr/>
            </p:nvSpPr>
            <p:spPr bwMode="auto">
              <a:xfrm>
                <a:off x="3827463" y="844550"/>
                <a:ext cx="293688" cy="1033463"/>
              </a:xfrm>
              <a:custGeom>
                <a:avLst/>
                <a:gdLst>
                  <a:gd name="T0" fmla="*/ 15 w 99"/>
                  <a:gd name="T1" fmla="*/ 0 h 348"/>
                  <a:gd name="T2" fmla="*/ 94 w 99"/>
                  <a:gd name="T3" fmla="*/ 182 h 348"/>
                  <a:gd name="T4" fmla="*/ 10 w 99"/>
                  <a:gd name="T5" fmla="*/ 348 h 348"/>
                  <a:gd name="T6" fmla="*/ 0 w 99"/>
                  <a:gd name="T7" fmla="*/ 348 h 348"/>
                  <a:gd name="T8" fmla="*/ 75 w 99"/>
                  <a:gd name="T9" fmla="*/ 181 h 348"/>
                  <a:gd name="T10" fmla="*/ 3 w 99"/>
                  <a:gd name="T11" fmla="*/ 3 h 348"/>
                  <a:gd name="T12" fmla="*/ 15 w 99"/>
                  <a:gd name="T13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9" h="348">
                    <a:moveTo>
                      <a:pt x="15" y="0"/>
                    </a:moveTo>
                    <a:cubicBezTo>
                      <a:pt x="15" y="0"/>
                      <a:pt x="99" y="72"/>
                      <a:pt x="94" y="182"/>
                    </a:cubicBezTo>
                    <a:cubicBezTo>
                      <a:pt x="89" y="293"/>
                      <a:pt x="10" y="348"/>
                      <a:pt x="10" y="348"/>
                    </a:cubicBezTo>
                    <a:cubicBezTo>
                      <a:pt x="0" y="348"/>
                      <a:pt x="0" y="348"/>
                      <a:pt x="0" y="348"/>
                    </a:cubicBezTo>
                    <a:cubicBezTo>
                      <a:pt x="0" y="348"/>
                      <a:pt x="75" y="282"/>
                      <a:pt x="75" y="181"/>
                    </a:cubicBezTo>
                    <a:cubicBezTo>
                      <a:pt x="75" y="80"/>
                      <a:pt x="3" y="3"/>
                      <a:pt x="3" y="3"/>
                    </a:cubicBez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DF1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5" name="Freeform 95"/>
              <p:cNvSpPr>
                <a:spLocks/>
              </p:cNvSpPr>
              <p:nvPr/>
            </p:nvSpPr>
            <p:spPr bwMode="auto">
              <a:xfrm>
                <a:off x="3697288" y="835025"/>
                <a:ext cx="142875" cy="1049338"/>
              </a:xfrm>
              <a:custGeom>
                <a:avLst/>
                <a:gdLst>
                  <a:gd name="T0" fmla="*/ 9 w 48"/>
                  <a:gd name="T1" fmla="*/ 0 h 353"/>
                  <a:gd name="T2" fmla="*/ 45 w 48"/>
                  <a:gd name="T3" fmla="*/ 173 h 353"/>
                  <a:gd name="T4" fmla="*/ 10 w 48"/>
                  <a:gd name="T5" fmla="*/ 353 h 353"/>
                  <a:gd name="T6" fmla="*/ 1 w 48"/>
                  <a:gd name="T7" fmla="*/ 353 h 353"/>
                  <a:gd name="T8" fmla="*/ 28 w 48"/>
                  <a:gd name="T9" fmla="*/ 174 h 353"/>
                  <a:gd name="T10" fmla="*/ 0 w 48"/>
                  <a:gd name="T11" fmla="*/ 5 h 353"/>
                  <a:gd name="T12" fmla="*/ 9 w 48"/>
                  <a:gd name="T13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353">
                    <a:moveTo>
                      <a:pt x="9" y="0"/>
                    </a:moveTo>
                    <a:cubicBezTo>
                      <a:pt x="9" y="0"/>
                      <a:pt x="43" y="45"/>
                      <a:pt x="45" y="173"/>
                    </a:cubicBezTo>
                    <a:cubicBezTo>
                      <a:pt x="48" y="300"/>
                      <a:pt x="10" y="353"/>
                      <a:pt x="10" y="353"/>
                    </a:cubicBezTo>
                    <a:cubicBezTo>
                      <a:pt x="1" y="353"/>
                      <a:pt x="1" y="353"/>
                      <a:pt x="1" y="353"/>
                    </a:cubicBezTo>
                    <a:cubicBezTo>
                      <a:pt x="1" y="353"/>
                      <a:pt x="28" y="288"/>
                      <a:pt x="28" y="174"/>
                    </a:cubicBezTo>
                    <a:cubicBezTo>
                      <a:pt x="28" y="59"/>
                      <a:pt x="0" y="5"/>
                      <a:pt x="0" y="5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DF1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6" name="Rectangle 96"/>
              <p:cNvSpPr>
                <a:spLocks noChangeArrowheads="1"/>
              </p:cNvSpPr>
              <p:nvPr/>
            </p:nvSpPr>
            <p:spPr bwMode="auto">
              <a:xfrm>
                <a:off x="3332163" y="1841500"/>
                <a:ext cx="635000" cy="104775"/>
              </a:xfrm>
              <a:prstGeom prst="rect">
                <a:avLst/>
              </a:prstGeom>
              <a:solidFill>
                <a:srgbClr val="CE9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7" name="Freeform 97"/>
              <p:cNvSpPr>
                <a:spLocks/>
              </p:cNvSpPr>
              <p:nvPr/>
            </p:nvSpPr>
            <p:spPr bwMode="auto">
              <a:xfrm>
                <a:off x="3563938" y="2751138"/>
                <a:ext cx="166688" cy="101600"/>
              </a:xfrm>
              <a:custGeom>
                <a:avLst/>
                <a:gdLst>
                  <a:gd name="T0" fmla="*/ 56 w 56"/>
                  <a:gd name="T1" fmla="*/ 34 h 34"/>
                  <a:gd name="T2" fmla="*/ 56 w 56"/>
                  <a:gd name="T3" fmla="*/ 31 h 34"/>
                  <a:gd name="T4" fmla="*/ 28 w 56"/>
                  <a:gd name="T5" fmla="*/ 0 h 34"/>
                  <a:gd name="T6" fmla="*/ 0 w 56"/>
                  <a:gd name="T7" fmla="*/ 33 h 34"/>
                  <a:gd name="T8" fmla="*/ 0 w 56"/>
                  <a:gd name="T9" fmla="*/ 34 h 34"/>
                  <a:gd name="T10" fmla="*/ 56 w 56"/>
                  <a:gd name="T11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" h="34">
                    <a:moveTo>
                      <a:pt x="56" y="34"/>
                    </a:moveTo>
                    <a:cubicBezTo>
                      <a:pt x="56" y="31"/>
                      <a:pt x="56" y="31"/>
                      <a:pt x="56" y="31"/>
                    </a:cubicBezTo>
                    <a:cubicBezTo>
                      <a:pt x="56" y="31"/>
                      <a:pt x="54" y="0"/>
                      <a:pt x="28" y="0"/>
                    </a:cubicBezTo>
                    <a:cubicBezTo>
                      <a:pt x="3" y="0"/>
                      <a:pt x="0" y="33"/>
                      <a:pt x="0" y="33"/>
                    </a:cubicBezTo>
                    <a:cubicBezTo>
                      <a:pt x="0" y="34"/>
                      <a:pt x="0" y="34"/>
                      <a:pt x="0" y="34"/>
                    </a:cubicBezTo>
                    <a:lnTo>
                      <a:pt x="56" y="34"/>
                    </a:lnTo>
                    <a:close/>
                  </a:path>
                </a:pathLst>
              </a:custGeom>
              <a:solidFill>
                <a:srgbClr val="CE9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8" name="Rectangle 98"/>
              <p:cNvSpPr>
                <a:spLocks noChangeArrowheads="1"/>
              </p:cNvSpPr>
              <p:nvPr/>
            </p:nvSpPr>
            <p:spPr bwMode="auto">
              <a:xfrm>
                <a:off x="3332163" y="752475"/>
                <a:ext cx="635000" cy="106363"/>
              </a:xfrm>
              <a:prstGeom prst="rect">
                <a:avLst/>
              </a:prstGeom>
              <a:solidFill>
                <a:srgbClr val="CE9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9" name="Oval 99"/>
              <p:cNvSpPr>
                <a:spLocks noChangeArrowheads="1"/>
              </p:cNvSpPr>
              <p:nvPr/>
            </p:nvSpPr>
            <p:spPr bwMode="auto">
              <a:xfrm>
                <a:off x="3608388" y="2563813"/>
                <a:ext cx="88900" cy="88900"/>
              </a:xfrm>
              <a:prstGeom prst="ellipse">
                <a:avLst/>
              </a:prstGeom>
              <a:solidFill>
                <a:srgbClr val="6D36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0" name="Oval 100"/>
              <p:cNvSpPr>
                <a:spLocks noChangeArrowheads="1"/>
              </p:cNvSpPr>
              <p:nvPr/>
            </p:nvSpPr>
            <p:spPr bwMode="auto">
              <a:xfrm>
                <a:off x="3608388" y="2293938"/>
                <a:ext cx="88900" cy="85725"/>
              </a:xfrm>
              <a:prstGeom prst="ellipse">
                <a:avLst/>
              </a:prstGeom>
              <a:solidFill>
                <a:srgbClr val="6D36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1" name="Oval 101"/>
              <p:cNvSpPr>
                <a:spLocks noChangeArrowheads="1"/>
              </p:cNvSpPr>
              <p:nvPr/>
            </p:nvSpPr>
            <p:spPr bwMode="auto">
              <a:xfrm>
                <a:off x="3608388" y="2393950"/>
                <a:ext cx="88900" cy="87313"/>
              </a:xfrm>
              <a:prstGeom prst="ellipse">
                <a:avLst/>
              </a:prstGeom>
              <a:solidFill>
                <a:srgbClr val="FD3E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2" name="Oval 102"/>
              <p:cNvSpPr>
                <a:spLocks noChangeArrowheads="1"/>
              </p:cNvSpPr>
              <p:nvPr/>
            </p:nvSpPr>
            <p:spPr bwMode="auto">
              <a:xfrm>
                <a:off x="3598863" y="1946275"/>
                <a:ext cx="107950" cy="109538"/>
              </a:xfrm>
              <a:prstGeom prst="ellipse">
                <a:avLst/>
              </a:prstGeom>
              <a:solidFill>
                <a:srgbClr val="FD3E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3" name="Oval 103"/>
              <p:cNvSpPr>
                <a:spLocks noChangeArrowheads="1"/>
              </p:cNvSpPr>
              <p:nvPr/>
            </p:nvSpPr>
            <p:spPr bwMode="auto">
              <a:xfrm>
                <a:off x="3598863" y="484187"/>
                <a:ext cx="107950" cy="109538"/>
              </a:xfrm>
              <a:prstGeom prst="ellipse">
                <a:avLst/>
              </a:prstGeom>
              <a:solidFill>
                <a:srgbClr val="6D36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4" name="Oval 104"/>
              <p:cNvSpPr>
                <a:spLocks noChangeArrowheads="1"/>
              </p:cNvSpPr>
              <p:nvPr/>
            </p:nvSpPr>
            <p:spPr bwMode="auto">
              <a:xfrm>
                <a:off x="3598863" y="365125"/>
                <a:ext cx="107950" cy="109538"/>
              </a:xfrm>
              <a:prstGeom prst="ellipse">
                <a:avLst/>
              </a:prstGeom>
              <a:solidFill>
                <a:srgbClr val="CE9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5" name="Rectangle 105"/>
              <p:cNvSpPr>
                <a:spLocks noChangeArrowheads="1"/>
              </p:cNvSpPr>
              <p:nvPr/>
            </p:nvSpPr>
            <p:spPr bwMode="auto">
              <a:xfrm>
                <a:off x="3500438" y="698500"/>
                <a:ext cx="292100" cy="53975"/>
              </a:xfrm>
              <a:prstGeom prst="rect">
                <a:avLst/>
              </a:prstGeom>
              <a:solidFill>
                <a:srgbClr val="DCB6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66" name="组合 165"/>
            <p:cNvGrpSpPr/>
            <p:nvPr/>
          </p:nvGrpSpPr>
          <p:grpSpPr>
            <a:xfrm>
              <a:off x="9212942" y="173292"/>
              <a:ext cx="437650" cy="816646"/>
              <a:chOff x="1357313" y="-23813"/>
              <a:chExt cx="461963" cy="862013"/>
            </a:xfrm>
            <a:gradFill>
              <a:gsLst>
                <a:gs pos="50400">
                  <a:srgbClr val="FECA61"/>
                </a:gs>
                <a:gs pos="0">
                  <a:srgbClr val="FECA61"/>
                </a:gs>
                <a:gs pos="100000">
                  <a:srgbClr val="F9E581"/>
                </a:gs>
              </a:gsLst>
              <a:lin ang="5400000" scaled="1"/>
            </a:gradFill>
          </p:grpSpPr>
          <p:sp>
            <p:nvSpPr>
              <p:cNvPr id="167" name="Freeform 107"/>
              <p:cNvSpPr>
                <a:spLocks noEditPoints="1"/>
              </p:cNvSpPr>
              <p:nvPr/>
            </p:nvSpPr>
            <p:spPr bwMode="auto">
              <a:xfrm>
                <a:off x="1357313" y="377825"/>
                <a:ext cx="461963" cy="460375"/>
              </a:xfrm>
              <a:custGeom>
                <a:avLst/>
                <a:gdLst>
                  <a:gd name="T0" fmla="*/ 130 w 156"/>
                  <a:gd name="T1" fmla="*/ 59 h 155"/>
                  <a:gd name="T2" fmla="*/ 124 w 156"/>
                  <a:gd name="T3" fmla="*/ 9 h 155"/>
                  <a:gd name="T4" fmla="*/ 74 w 156"/>
                  <a:gd name="T5" fmla="*/ 14 h 155"/>
                  <a:gd name="T6" fmla="*/ 24 w 156"/>
                  <a:gd name="T7" fmla="*/ 53 h 155"/>
                  <a:gd name="T8" fmla="*/ 2 w 156"/>
                  <a:gd name="T9" fmla="*/ 93 h 155"/>
                  <a:gd name="T10" fmla="*/ 46 w 156"/>
                  <a:gd name="T11" fmla="*/ 120 h 155"/>
                  <a:gd name="T12" fmla="*/ 76 w 156"/>
                  <a:gd name="T13" fmla="*/ 155 h 155"/>
                  <a:gd name="T14" fmla="*/ 154 w 156"/>
                  <a:gd name="T15" fmla="*/ 101 h 155"/>
                  <a:gd name="T16" fmla="*/ 119 w 156"/>
                  <a:gd name="T17" fmla="*/ 94 h 155"/>
                  <a:gd name="T18" fmla="*/ 118 w 156"/>
                  <a:gd name="T19" fmla="*/ 94 h 155"/>
                  <a:gd name="T20" fmla="*/ 101 w 156"/>
                  <a:gd name="T21" fmla="*/ 87 h 155"/>
                  <a:gd name="T22" fmla="*/ 97 w 156"/>
                  <a:gd name="T23" fmla="*/ 94 h 155"/>
                  <a:gd name="T24" fmla="*/ 103 w 156"/>
                  <a:gd name="T25" fmla="*/ 103 h 155"/>
                  <a:gd name="T26" fmla="*/ 97 w 156"/>
                  <a:gd name="T27" fmla="*/ 106 h 155"/>
                  <a:gd name="T28" fmla="*/ 83 w 156"/>
                  <a:gd name="T29" fmla="*/ 100 h 155"/>
                  <a:gd name="T30" fmla="*/ 84 w 156"/>
                  <a:gd name="T31" fmla="*/ 116 h 155"/>
                  <a:gd name="T32" fmla="*/ 78 w 156"/>
                  <a:gd name="T33" fmla="*/ 123 h 155"/>
                  <a:gd name="T34" fmla="*/ 73 w 156"/>
                  <a:gd name="T35" fmla="*/ 115 h 155"/>
                  <a:gd name="T36" fmla="*/ 74 w 156"/>
                  <a:gd name="T37" fmla="*/ 100 h 155"/>
                  <a:gd name="T38" fmla="*/ 59 w 156"/>
                  <a:gd name="T39" fmla="*/ 107 h 155"/>
                  <a:gd name="T40" fmla="*/ 59 w 156"/>
                  <a:gd name="T41" fmla="*/ 109 h 155"/>
                  <a:gd name="T42" fmla="*/ 58 w 156"/>
                  <a:gd name="T43" fmla="*/ 112 h 155"/>
                  <a:gd name="T44" fmla="*/ 53 w 156"/>
                  <a:gd name="T45" fmla="*/ 115 h 155"/>
                  <a:gd name="T46" fmla="*/ 49 w 156"/>
                  <a:gd name="T47" fmla="*/ 105 h 155"/>
                  <a:gd name="T48" fmla="*/ 53 w 156"/>
                  <a:gd name="T49" fmla="*/ 102 h 155"/>
                  <a:gd name="T50" fmla="*/ 56 w 156"/>
                  <a:gd name="T51" fmla="*/ 86 h 155"/>
                  <a:gd name="T52" fmla="*/ 44 w 156"/>
                  <a:gd name="T53" fmla="*/ 90 h 155"/>
                  <a:gd name="T54" fmla="*/ 38 w 156"/>
                  <a:gd name="T55" fmla="*/ 81 h 155"/>
                  <a:gd name="T56" fmla="*/ 39 w 156"/>
                  <a:gd name="T57" fmla="*/ 82 h 155"/>
                  <a:gd name="T58" fmla="*/ 42 w 156"/>
                  <a:gd name="T59" fmla="*/ 83 h 155"/>
                  <a:gd name="T60" fmla="*/ 53 w 156"/>
                  <a:gd name="T61" fmla="*/ 77 h 155"/>
                  <a:gd name="T62" fmla="*/ 41 w 156"/>
                  <a:gd name="T63" fmla="*/ 66 h 155"/>
                  <a:gd name="T64" fmla="*/ 40 w 156"/>
                  <a:gd name="T65" fmla="*/ 66 h 155"/>
                  <a:gd name="T66" fmla="*/ 38 w 156"/>
                  <a:gd name="T67" fmla="*/ 67 h 155"/>
                  <a:gd name="T68" fmla="*/ 32 w 156"/>
                  <a:gd name="T69" fmla="*/ 61 h 155"/>
                  <a:gd name="T70" fmla="*/ 37 w 156"/>
                  <a:gd name="T71" fmla="*/ 55 h 155"/>
                  <a:gd name="T72" fmla="*/ 44 w 156"/>
                  <a:gd name="T73" fmla="*/ 58 h 155"/>
                  <a:gd name="T74" fmla="*/ 61 w 156"/>
                  <a:gd name="T75" fmla="*/ 56 h 155"/>
                  <a:gd name="T76" fmla="*/ 61 w 156"/>
                  <a:gd name="T77" fmla="*/ 56 h 155"/>
                  <a:gd name="T78" fmla="*/ 54 w 156"/>
                  <a:gd name="T79" fmla="*/ 46 h 155"/>
                  <a:gd name="T80" fmla="*/ 54 w 156"/>
                  <a:gd name="T81" fmla="*/ 34 h 155"/>
                  <a:gd name="T82" fmla="*/ 57 w 156"/>
                  <a:gd name="T83" fmla="*/ 34 h 155"/>
                  <a:gd name="T84" fmla="*/ 59 w 156"/>
                  <a:gd name="T85" fmla="*/ 36 h 155"/>
                  <a:gd name="T86" fmla="*/ 60 w 156"/>
                  <a:gd name="T87" fmla="*/ 38 h 155"/>
                  <a:gd name="T88" fmla="*/ 60 w 156"/>
                  <a:gd name="T89" fmla="*/ 41 h 155"/>
                  <a:gd name="T90" fmla="*/ 68 w 156"/>
                  <a:gd name="T91" fmla="*/ 51 h 155"/>
                  <a:gd name="T92" fmla="*/ 76 w 156"/>
                  <a:gd name="T93" fmla="*/ 46 h 155"/>
                  <a:gd name="T94" fmla="*/ 79 w 156"/>
                  <a:gd name="T95" fmla="*/ 26 h 155"/>
                  <a:gd name="T96" fmla="*/ 82 w 156"/>
                  <a:gd name="T97" fmla="*/ 38 h 155"/>
                  <a:gd name="T98" fmla="*/ 86 w 156"/>
                  <a:gd name="T99" fmla="*/ 50 h 155"/>
                  <a:gd name="T100" fmla="*/ 98 w 156"/>
                  <a:gd name="T101" fmla="*/ 42 h 155"/>
                  <a:gd name="T102" fmla="*/ 104 w 156"/>
                  <a:gd name="T103" fmla="*/ 47 h 155"/>
                  <a:gd name="T104" fmla="*/ 97 w 156"/>
                  <a:gd name="T105" fmla="*/ 57 h 155"/>
                  <a:gd name="T106" fmla="*/ 102 w 156"/>
                  <a:gd name="T107" fmla="*/ 62 h 155"/>
                  <a:gd name="T108" fmla="*/ 119 w 156"/>
                  <a:gd name="T109" fmla="*/ 56 h 155"/>
                  <a:gd name="T110" fmla="*/ 114 w 156"/>
                  <a:gd name="T111" fmla="*/ 66 h 155"/>
                  <a:gd name="T112" fmla="*/ 104 w 156"/>
                  <a:gd name="T113" fmla="*/ 71 h 155"/>
                  <a:gd name="T114" fmla="*/ 116 w 156"/>
                  <a:gd name="T115" fmla="*/ 83 h 155"/>
                  <a:gd name="T116" fmla="*/ 119 w 156"/>
                  <a:gd name="T117" fmla="*/ 94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56" h="155">
                    <a:moveTo>
                      <a:pt x="154" y="81"/>
                    </a:moveTo>
                    <a:cubicBezTo>
                      <a:pt x="151" y="69"/>
                      <a:pt x="142" y="62"/>
                      <a:pt x="130" y="59"/>
                    </a:cubicBezTo>
                    <a:cubicBezTo>
                      <a:pt x="136" y="51"/>
                      <a:pt x="140" y="42"/>
                      <a:pt x="139" y="32"/>
                    </a:cubicBezTo>
                    <a:cubicBezTo>
                      <a:pt x="138" y="22"/>
                      <a:pt x="133" y="15"/>
                      <a:pt x="124" y="9"/>
                    </a:cubicBezTo>
                    <a:cubicBezTo>
                      <a:pt x="112" y="1"/>
                      <a:pt x="95" y="0"/>
                      <a:pt x="79" y="20"/>
                    </a:cubicBezTo>
                    <a:cubicBezTo>
                      <a:pt x="77" y="18"/>
                      <a:pt x="76" y="16"/>
                      <a:pt x="74" y="14"/>
                    </a:cubicBezTo>
                    <a:cubicBezTo>
                      <a:pt x="63" y="2"/>
                      <a:pt x="45" y="0"/>
                      <a:pt x="31" y="10"/>
                    </a:cubicBezTo>
                    <a:cubicBezTo>
                      <a:pt x="18" y="19"/>
                      <a:pt x="15" y="39"/>
                      <a:pt x="24" y="53"/>
                    </a:cubicBezTo>
                    <a:cubicBezTo>
                      <a:pt x="27" y="57"/>
                      <a:pt x="25" y="58"/>
                      <a:pt x="21" y="60"/>
                    </a:cubicBezTo>
                    <a:cubicBezTo>
                      <a:pt x="7" y="65"/>
                      <a:pt x="0" y="78"/>
                      <a:pt x="2" y="93"/>
                    </a:cubicBezTo>
                    <a:cubicBezTo>
                      <a:pt x="3" y="107"/>
                      <a:pt x="13" y="118"/>
                      <a:pt x="27" y="120"/>
                    </a:cubicBezTo>
                    <a:cubicBezTo>
                      <a:pt x="33" y="121"/>
                      <a:pt x="39" y="120"/>
                      <a:pt x="46" y="120"/>
                    </a:cubicBezTo>
                    <a:cubicBezTo>
                      <a:pt x="45" y="128"/>
                      <a:pt x="48" y="136"/>
                      <a:pt x="53" y="143"/>
                    </a:cubicBezTo>
                    <a:cubicBezTo>
                      <a:pt x="59" y="150"/>
                      <a:pt x="67" y="155"/>
                      <a:pt x="76" y="155"/>
                    </a:cubicBezTo>
                    <a:cubicBezTo>
                      <a:pt x="98" y="155"/>
                      <a:pt x="109" y="142"/>
                      <a:pt x="110" y="120"/>
                    </a:cubicBezTo>
                    <a:cubicBezTo>
                      <a:pt x="133" y="124"/>
                      <a:pt x="148" y="118"/>
                      <a:pt x="154" y="101"/>
                    </a:cubicBezTo>
                    <a:cubicBezTo>
                      <a:pt x="156" y="95"/>
                      <a:pt x="156" y="87"/>
                      <a:pt x="154" y="81"/>
                    </a:cubicBezTo>
                    <a:close/>
                    <a:moveTo>
                      <a:pt x="119" y="94"/>
                    </a:moveTo>
                    <a:cubicBezTo>
                      <a:pt x="118" y="94"/>
                      <a:pt x="118" y="94"/>
                      <a:pt x="118" y="94"/>
                    </a:cubicBezTo>
                    <a:cubicBezTo>
                      <a:pt x="118" y="94"/>
                      <a:pt x="118" y="94"/>
                      <a:pt x="118" y="94"/>
                    </a:cubicBezTo>
                    <a:cubicBezTo>
                      <a:pt x="115" y="94"/>
                      <a:pt x="113" y="92"/>
                      <a:pt x="113" y="89"/>
                    </a:cubicBezTo>
                    <a:cubicBezTo>
                      <a:pt x="110" y="85"/>
                      <a:pt x="105" y="87"/>
                      <a:pt x="101" y="87"/>
                    </a:cubicBezTo>
                    <a:cubicBezTo>
                      <a:pt x="100" y="89"/>
                      <a:pt x="99" y="91"/>
                      <a:pt x="97" y="92"/>
                    </a:cubicBezTo>
                    <a:cubicBezTo>
                      <a:pt x="97" y="93"/>
                      <a:pt x="97" y="93"/>
                      <a:pt x="97" y="94"/>
                    </a:cubicBezTo>
                    <a:cubicBezTo>
                      <a:pt x="98" y="97"/>
                      <a:pt x="99" y="101"/>
                      <a:pt x="102" y="103"/>
                    </a:cubicBezTo>
                    <a:cubicBezTo>
                      <a:pt x="102" y="103"/>
                      <a:pt x="102" y="103"/>
                      <a:pt x="103" y="103"/>
                    </a:cubicBezTo>
                    <a:cubicBezTo>
                      <a:pt x="111" y="103"/>
                      <a:pt x="110" y="115"/>
                      <a:pt x="102" y="115"/>
                    </a:cubicBezTo>
                    <a:cubicBezTo>
                      <a:pt x="97" y="115"/>
                      <a:pt x="96" y="110"/>
                      <a:pt x="97" y="106"/>
                    </a:cubicBezTo>
                    <a:cubicBezTo>
                      <a:pt x="97" y="102"/>
                      <a:pt x="93" y="100"/>
                      <a:pt x="90" y="98"/>
                    </a:cubicBezTo>
                    <a:cubicBezTo>
                      <a:pt x="88" y="99"/>
                      <a:pt x="85" y="100"/>
                      <a:pt x="83" y="100"/>
                    </a:cubicBezTo>
                    <a:cubicBezTo>
                      <a:pt x="82" y="104"/>
                      <a:pt x="79" y="107"/>
                      <a:pt x="81" y="111"/>
                    </a:cubicBezTo>
                    <a:cubicBezTo>
                      <a:pt x="83" y="112"/>
                      <a:pt x="84" y="114"/>
                      <a:pt x="84" y="116"/>
                    </a:cubicBezTo>
                    <a:cubicBezTo>
                      <a:pt x="85" y="117"/>
                      <a:pt x="84" y="119"/>
                      <a:pt x="83" y="120"/>
                    </a:cubicBezTo>
                    <a:cubicBezTo>
                      <a:pt x="82" y="122"/>
                      <a:pt x="80" y="123"/>
                      <a:pt x="78" y="123"/>
                    </a:cubicBezTo>
                    <a:cubicBezTo>
                      <a:pt x="76" y="123"/>
                      <a:pt x="74" y="122"/>
                      <a:pt x="73" y="120"/>
                    </a:cubicBezTo>
                    <a:cubicBezTo>
                      <a:pt x="72" y="119"/>
                      <a:pt x="72" y="117"/>
                      <a:pt x="73" y="115"/>
                    </a:cubicBezTo>
                    <a:cubicBezTo>
                      <a:pt x="73" y="114"/>
                      <a:pt x="73" y="113"/>
                      <a:pt x="74" y="112"/>
                    </a:cubicBezTo>
                    <a:cubicBezTo>
                      <a:pt x="76" y="108"/>
                      <a:pt x="76" y="103"/>
                      <a:pt x="74" y="100"/>
                    </a:cubicBezTo>
                    <a:cubicBezTo>
                      <a:pt x="72" y="99"/>
                      <a:pt x="70" y="98"/>
                      <a:pt x="68" y="97"/>
                    </a:cubicBezTo>
                    <a:cubicBezTo>
                      <a:pt x="63" y="99"/>
                      <a:pt x="59" y="103"/>
                      <a:pt x="59" y="107"/>
                    </a:cubicBezTo>
                    <a:cubicBezTo>
                      <a:pt x="59" y="107"/>
                      <a:pt x="59" y="108"/>
                      <a:pt x="59" y="108"/>
                    </a:cubicBezTo>
                    <a:cubicBezTo>
                      <a:pt x="59" y="108"/>
                      <a:pt x="59" y="109"/>
                      <a:pt x="59" y="109"/>
                    </a:cubicBezTo>
                    <a:cubicBezTo>
                      <a:pt x="59" y="110"/>
                      <a:pt x="59" y="110"/>
                      <a:pt x="59" y="110"/>
                    </a:cubicBezTo>
                    <a:cubicBezTo>
                      <a:pt x="59" y="111"/>
                      <a:pt x="59" y="111"/>
                      <a:pt x="58" y="112"/>
                    </a:cubicBezTo>
                    <a:cubicBezTo>
                      <a:pt x="58" y="112"/>
                      <a:pt x="58" y="112"/>
                      <a:pt x="58" y="112"/>
                    </a:cubicBezTo>
                    <a:cubicBezTo>
                      <a:pt x="57" y="114"/>
                      <a:pt x="56" y="115"/>
                      <a:pt x="53" y="115"/>
                    </a:cubicBezTo>
                    <a:cubicBezTo>
                      <a:pt x="49" y="115"/>
                      <a:pt x="47" y="111"/>
                      <a:pt x="47" y="108"/>
                    </a:cubicBezTo>
                    <a:cubicBezTo>
                      <a:pt x="47" y="107"/>
                      <a:pt x="48" y="106"/>
                      <a:pt x="49" y="105"/>
                    </a:cubicBezTo>
                    <a:cubicBezTo>
                      <a:pt x="49" y="104"/>
                      <a:pt x="51" y="103"/>
                      <a:pt x="52" y="103"/>
                    </a:cubicBezTo>
                    <a:cubicBezTo>
                      <a:pt x="53" y="102"/>
                      <a:pt x="53" y="102"/>
                      <a:pt x="53" y="102"/>
                    </a:cubicBezTo>
                    <a:cubicBezTo>
                      <a:pt x="57" y="101"/>
                      <a:pt x="60" y="96"/>
                      <a:pt x="60" y="92"/>
                    </a:cubicBezTo>
                    <a:cubicBezTo>
                      <a:pt x="58" y="90"/>
                      <a:pt x="57" y="88"/>
                      <a:pt x="56" y="86"/>
                    </a:cubicBezTo>
                    <a:cubicBezTo>
                      <a:pt x="54" y="86"/>
                      <a:pt x="52" y="85"/>
                      <a:pt x="51" y="86"/>
                    </a:cubicBezTo>
                    <a:cubicBezTo>
                      <a:pt x="49" y="87"/>
                      <a:pt x="46" y="88"/>
                      <a:pt x="44" y="90"/>
                    </a:cubicBezTo>
                    <a:cubicBezTo>
                      <a:pt x="43" y="92"/>
                      <a:pt x="41" y="94"/>
                      <a:pt x="38" y="94"/>
                    </a:cubicBezTo>
                    <a:cubicBezTo>
                      <a:pt x="30" y="94"/>
                      <a:pt x="30" y="81"/>
                      <a:pt x="38" y="81"/>
                    </a:cubicBezTo>
                    <a:cubicBezTo>
                      <a:pt x="39" y="81"/>
                      <a:pt x="39" y="82"/>
                      <a:pt x="39" y="82"/>
                    </a:cubicBezTo>
                    <a:cubicBezTo>
                      <a:pt x="39" y="82"/>
                      <a:pt x="39" y="82"/>
                      <a:pt x="39" y="82"/>
                    </a:cubicBezTo>
                    <a:cubicBezTo>
                      <a:pt x="39" y="82"/>
                      <a:pt x="39" y="82"/>
                      <a:pt x="39" y="82"/>
                    </a:cubicBezTo>
                    <a:cubicBezTo>
                      <a:pt x="40" y="82"/>
                      <a:pt x="41" y="82"/>
                      <a:pt x="42" y="83"/>
                    </a:cubicBezTo>
                    <a:cubicBezTo>
                      <a:pt x="46" y="84"/>
                      <a:pt x="49" y="80"/>
                      <a:pt x="52" y="78"/>
                    </a:cubicBezTo>
                    <a:cubicBezTo>
                      <a:pt x="53" y="78"/>
                      <a:pt x="53" y="77"/>
                      <a:pt x="53" y="77"/>
                    </a:cubicBezTo>
                    <a:cubicBezTo>
                      <a:pt x="53" y="75"/>
                      <a:pt x="53" y="73"/>
                      <a:pt x="54" y="71"/>
                    </a:cubicBezTo>
                    <a:cubicBezTo>
                      <a:pt x="52" y="68"/>
                      <a:pt x="44" y="65"/>
                      <a:pt x="41" y="66"/>
                    </a:cubicBezTo>
                    <a:cubicBezTo>
                      <a:pt x="41" y="66"/>
                      <a:pt x="41" y="66"/>
                      <a:pt x="41" y="66"/>
                    </a:cubicBezTo>
                    <a:cubicBezTo>
                      <a:pt x="40" y="66"/>
                      <a:pt x="40" y="66"/>
                      <a:pt x="40" y="66"/>
                    </a:cubicBezTo>
                    <a:cubicBezTo>
                      <a:pt x="39" y="67"/>
                      <a:pt x="39" y="67"/>
                      <a:pt x="38" y="67"/>
                    </a:cubicBezTo>
                    <a:cubicBezTo>
                      <a:pt x="38" y="67"/>
                      <a:pt x="38" y="67"/>
                      <a:pt x="38" y="67"/>
                    </a:cubicBezTo>
                    <a:cubicBezTo>
                      <a:pt x="37" y="67"/>
                      <a:pt x="37" y="66"/>
                      <a:pt x="36" y="66"/>
                    </a:cubicBezTo>
                    <a:cubicBezTo>
                      <a:pt x="34" y="66"/>
                      <a:pt x="32" y="64"/>
                      <a:pt x="32" y="61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57"/>
                      <a:pt x="35" y="55"/>
                      <a:pt x="37" y="55"/>
                    </a:cubicBezTo>
                    <a:cubicBezTo>
                      <a:pt x="39" y="54"/>
                      <a:pt x="40" y="55"/>
                      <a:pt x="41" y="56"/>
                    </a:cubicBezTo>
                    <a:cubicBezTo>
                      <a:pt x="42" y="56"/>
                      <a:pt x="43" y="57"/>
                      <a:pt x="44" y="58"/>
                    </a:cubicBezTo>
                    <a:cubicBezTo>
                      <a:pt x="46" y="61"/>
                      <a:pt x="54" y="63"/>
                      <a:pt x="57" y="62"/>
                    </a:cubicBezTo>
                    <a:cubicBezTo>
                      <a:pt x="58" y="60"/>
                      <a:pt x="59" y="58"/>
                      <a:pt x="61" y="56"/>
                    </a:cubicBezTo>
                    <a:cubicBezTo>
                      <a:pt x="61" y="56"/>
                      <a:pt x="61" y="56"/>
                      <a:pt x="61" y="56"/>
                    </a:cubicBezTo>
                    <a:cubicBezTo>
                      <a:pt x="61" y="56"/>
                      <a:pt x="61" y="56"/>
                      <a:pt x="61" y="56"/>
                    </a:cubicBezTo>
                    <a:cubicBezTo>
                      <a:pt x="61" y="55"/>
                      <a:pt x="57" y="48"/>
                      <a:pt x="55" y="46"/>
                    </a:cubicBezTo>
                    <a:cubicBezTo>
                      <a:pt x="54" y="46"/>
                      <a:pt x="54" y="46"/>
                      <a:pt x="54" y="46"/>
                    </a:cubicBezTo>
                    <a:cubicBezTo>
                      <a:pt x="54" y="46"/>
                      <a:pt x="54" y="46"/>
                      <a:pt x="54" y="46"/>
                    </a:cubicBezTo>
                    <a:cubicBezTo>
                      <a:pt x="46" y="46"/>
                      <a:pt x="46" y="33"/>
                      <a:pt x="54" y="34"/>
                    </a:cubicBezTo>
                    <a:cubicBezTo>
                      <a:pt x="54" y="34"/>
                      <a:pt x="54" y="34"/>
                      <a:pt x="54" y="34"/>
                    </a:cubicBezTo>
                    <a:cubicBezTo>
                      <a:pt x="55" y="34"/>
                      <a:pt x="56" y="34"/>
                      <a:pt x="57" y="34"/>
                    </a:cubicBezTo>
                    <a:cubicBezTo>
                      <a:pt x="57" y="34"/>
                      <a:pt x="58" y="35"/>
                      <a:pt x="58" y="35"/>
                    </a:cubicBezTo>
                    <a:cubicBezTo>
                      <a:pt x="58" y="35"/>
                      <a:pt x="59" y="35"/>
                      <a:pt x="59" y="36"/>
                    </a:cubicBezTo>
                    <a:cubicBezTo>
                      <a:pt x="59" y="36"/>
                      <a:pt x="59" y="36"/>
                      <a:pt x="59" y="37"/>
                    </a:cubicBezTo>
                    <a:cubicBezTo>
                      <a:pt x="60" y="37"/>
                      <a:pt x="60" y="38"/>
                      <a:pt x="60" y="38"/>
                    </a:cubicBezTo>
                    <a:cubicBezTo>
                      <a:pt x="60" y="39"/>
                      <a:pt x="60" y="39"/>
                      <a:pt x="60" y="39"/>
                    </a:cubicBezTo>
                    <a:cubicBezTo>
                      <a:pt x="60" y="40"/>
                      <a:pt x="60" y="40"/>
                      <a:pt x="60" y="41"/>
                    </a:cubicBezTo>
                    <a:cubicBezTo>
                      <a:pt x="60" y="41"/>
                      <a:pt x="60" y="41"/>
                      <a:pt x="60" y="41"/>
                    </a:cubicBezTo>
                    <a:cubicBezTo>
                      <a:pt x="61" y="44"/>
                      <a:pt x="65" y="51"/>
                      <a:pt x="68" y="51"/>
                    </a:cubicBezTo>
                    <a:cubicBezTo>
                      <a:pt x="70" y="51"/>
                      <a:pt x="72" y="50"/>
                      <a:pt x="75" y="49"/>
                    </a:cubicBezTo>
                    <a:cubicBezTo>
                      <a:pt x="75" y="49"/>
                      <a:pt x="76" y="48"/>
                      <a:pt x="76" y="46"/>
                    </a:cubicBezTo>
                    <a:cubicBezTo>
                      <a:pt x="76" y="43"/>
                      <a:pt x="77" y="40"/>
                      <a:pt x="76" y="37"/>
                    </a:cubicBezTo>
                    <a:cubicBezTo>
                      <a:pt x="71" y="34"/>
                      <a:pt x="73" y="26"/>
                      <a:pt x="79" y="26"/>
                    </a:cubicBezTo>
                    <a:cubicBezTo>
                      <a:pt x="79" y="26"/>
                      <a:pt x="79" y="26"/>
                      <a:pt x="79" y="26"/>
                    </a:cubicBezTo>
                    <a:cubicBezTo>
                      <a:pt x="86" y="26"/>
                      <a:pt x="87" y="35"/>
                      <a:pt x="82" y="38"/>
                    </a:cubicBezTo>
                    <a:cubicBezTo>
                      <a:pt x="81" y="41"/>
                      <a:pt x="82" y="44"/>
                      <a:pt x="83" y="47"/>
                    </a:cubicBezTo>
                    <a:cubicBezTo>
                      <a:pt x="83" y="48"/>
                      <a:pt x="85" y="50"/>
                      <a:pt x="86" y="50"/>
                    </a:cubicBezTo>
                    <a:cubicBezTo>
                      <a:pt x="87" y="51"/>
                      <a:pt x="88" y="51"/>
                      <a:pt x="90" y="52"/>
                    </a:cubicBezTo>
                    <a:cubicBezTo>
                      <a:pt x="92" y="52"/>
                      <a:pt x="97" y="45"/>
                      <a:pt x="98" y="42"/>
                    </a:cubicBezTo>
                    <a:cubicBezTo>
                      <a:pt x="97" y="38"/>
                      <a:pt x="99" y="34"/>
                      <a:pt x="104" y="34"/>
                    </a:cubicBezTo>
                    <a:cubicBezTo>
                      <a:pt x="112" y="34"/>
                      <a:pt x="111" y="47"/>
                      <a:pt x="104" y="47"/>
                    </a:cubicBezTo>
                    <a:cubicBezTo>
                      <a:pt x="99" y="48"/>
                      <a:pt x="98" y="53"/>
                      <a:pt x="97" y="57"/>
                    </a:cubicBezTo>
                    <a:cubicBezTo>
                      <a:pt x="97" y="57"/>
                      <a:pt x="97" y="57"/>
                      <a:pt x="97" y="57"/>
                    </a:cubicBezTo>
                    <a:cubicBezTo>
                      <a:pt x="99" y="58"/>
                      <a:pt x="100" y="60"/>
                      <a:pt x="101" y="62"/>
                    </a:cubicBezTo>
                    <a:cubicBezTo>
                      <a:pt x="102" y="62"/>
                      <a:pt x="102" y="62"/>
                      <a:pt x="102" y="62"/>
                    </a:cubicBezTo>
                    <a:cubicBezTo>
                      <a:pt x="106" y="62"/>
                      <a:pt x="110" y="63"/>
                      <a:pt x="113" y="60"/>
                    </a:cubicBezTo>
                    <a:cubicBezTo>
                      <a:pt x="114" y="58"/>
                      <a:pt x="116" y="56"/>
                      <a:pt x="119" y="56"/>
                    </a:cubicBezTo>
                    <a:cubicBezTo>
                      <a:pt x="127" y="56"/>
                      <a:pt x="127" y="68"/>
                      <a:pt x="119" y="68"/>
                    </a:cubicBezTo>
                    <a:cubicBezTo>
                      <a:pt x="117" y="68"/>
                      <a:pt x="115" y="67"/>
                      <a:pt x="114" y="66"/>
                    </a:cubicBezTo>
                    <a:cubicBezTo>
                      <a:pt x="110" y="65"/>
                      <a:pt x="108" y="69"/>
                      <a:pt x="105" y="70"/>
                    </a:cubicBezTo>
                    <a:cubicBezTo>
                      <a:pt x="104" y="70"/>
                      <a:pt x="104" y="71"/>
                      <a:pt x="104" y="71"/>
                    </a:cubicBezTo>
                    <a:cubicBezTo>
                      <a:pt x="104" y="73"/>
                      <a:pt x="104" y="76"/>
                      <a:pt x="104" y="79"/>
                    </a:cubicBezTo>
                    <a:cubicBezTo>
                      <a:pt x="106" y="81"/>
                      <a:pt x="112" y="83"/>
                      <a:pt x="116" y="83"/>
                    </a:cubicBezTo>
                    <a:cubicBezTo>
                      <a:pt x="117" y="82"/>
                      <a:pt x="118" y="82"/>
                      <a:pt x="119" y="82"/>
                    </a:cubicBezTo>
                    <a:cubicBezTo>
                      <a:pt x="127" y="82"/>
                      <a:pt x="127" y="95"/>
                      <a:pt x="119" y="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8" name="Freeform 108"/>
              <p:cNvSpPr>
                <a:spLocks/>
              </p:cNvSpPr>
              <p:nvPr/>
            </p:nvSpPr>
            <p:spPr bwMode="auto">
              <a:xfrm>
                <a:off x="1552575" y="566737"/>
                <a:ext cx="82550" cy="60325"/>
              </a:xfrm>
              <a:custGeom>
                <a:avLst/>
                <a:gdLst>
                  <a:gd name="T0" fmla="*/ 11 w 28"/>
                  <a:gd name="T1" fmla="*/ 0 h 20"/>
                  <a:gd name="T2" fmla="*/ 11 w 28"/>
                  <a:gd name="T3" fmla="*/ 20 h 20"/>
                  <a:gd name="T4" fmla="*/ 11 w 28"/>
                  <a:gd name="T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20">
                    <a:moveTo>
                      <a:pt x="11" y="0"/>
                    </a:moveTo>
                    <a:cubicBezTo>
                      <a:pt x="0" y="0"/>
                      <a:pt x="0" y="20"/>
                      <a:pt x="11" y="20"/>
                    </a:cubicBezTo>
                    <a:cubicBezTo>
                      <a:pt x="28" y="20"/>
                      <a:pt x="28" y="1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9" name="Freeform 109"/>
              <p:cNvSpPr>
                <a:spLocks/>
              </p:cNvSpPr>
              <p:nvPr/>
            </p:nvSpPr>
            <p:spPr bwMode="auto">
              <a:xfrm>
                <a:off x="1589088" y="130175"/>
                <a:ext cx="7938" cy="306388"/>
              </a:xfrm>
              <a:custGeom>
                <a:avLst/>
                <a:gdLst>
                  <a:gd name="T0" fmla="*/ 1 w 5"/>
                  <a:gd name="T1" fmla="*/ 193 h 193"/>
                  <a:gd name="T2" fmla="*/ 0 w 5"/>
                  <a:gd name="T3" fmla="*/ 193 h 193"/>
                  <a:gd name="T4" fmla="*/ 1 w 5"/>
                  <a:gd name="T5" fmla="*/ 0 h 193"/>
                  <a:gd name="T6" fmla="*/ 5 w 5"/>
                  <a:gd name="T7" fmla="*/ 0 h 193"/>
                  <a:gd name="T8" fmla="*/ 1 w 5"/>
                  <a:gd name="T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93">
                    <a:moveTo>
                      <a:pt x="1" y="193"/>
                    </a:moveTo>
                    <a:lnTo>
                      <a:pt x="0" y="193"/>
                    </a:lnTo>
                    <a:lnTo>
                      <a:pt x="1" y="0"/>
                    </a:lnTo>
                    <a:lnTo>
                      <a:pt x="5" y="0"/>
                    </a:lnTo>
                    <a:lnTo>
                      <a:pt x="1" y="1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0" name="Rectangle 119"/>
              <p:cNvSpPr>
                <a:spLocks noChangeArrowheads="1"/>
              </p:cNvSpPr>
              <p:nvPr/>
            </p:nvSpPr>
            <p:spPr bwMode="auto">
              <a:xfrm>
                <a:off x="1590675" y="-23813"/>
                <a:ext cx="12700" cy="4746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71" name="组合 170"/>
          <p:cNvGrpSpPr/>
          <p:nvPr/>
        </p:nvGrpSpPr>
        <p:grpSpPr>
          <a:xfrm>
            <a:off x="1661410" y="1670969"/>
            <a:ext cx="8693420" cy="3770183"/>
            <a:chOff x="1661410" y="1670969"/>
            <a:chExt cx="8693420" cy="3770183"/>
          </a:xfrm>
        </p:grpSpPr>
        <p:grpSp>
          <p:nvGrpSpPr>
            <p:cNvPr id="172" name="组合 171"/>
            <p:cNvGrpSpPr/>
            <p:nvPr/>
          </p:nvGrpSpPr>
          <p:grpSpPr>
            <a:xfrm>
              <a:off x="5207449" y="1670969"/>
              <a:ext cx="1385318" cy="2492375"/>
              <a:chOff x="3903407" y="1347614"/>
              <a:chExt cx="1385318" cy="2492375"/>
            </a:xfrm>
            <a:gradFill>
              <a:gsLst>
                <a:gs pos="0">
                  <a:srgbClr val="FEFCC2"/>
                </a:gs>
                <a:gs pos="65500">
                  <a:srgbClr val="F5D052"/>
                </a:gs>
                <a:gs pos="100000">
                  <a:srgbClr val="C39043"/>
                </a:gs>
              </a:gsLst>
              <a:lin ang="13500000" scaled="1"/>
            </a:gradFill>
          </p:grpSpPr>
          <p:grpSp>
            <p:nvGrpSpPr>
              <p:cNvPr id="194" name="组合 193"/>
              <p:cNvGrpSpPr/>
              <p:nvPr/>
            </p:nvGrpSpPr>
            <p:grpSpPr>
              <a:xfrm>
                <a:off x="3903407" y="1347614"/>
                <a:ext cx="1385318" cy="2492375"/>
                <a:chOff x="3851919" y="1591543"/>
                <a:chExt cx="1385318" cy="2492375"/>
              </a:xfrm>
              <a:grpFill/>
            </p:grpSpPr>
            <p:sp>
              <p:nvSpPr>
                <p:cNvPr id="196" name="矩形 27"/>
                <p:cNvSpPr/>
                <p:nvPr/>
              </p:nvSpPr>
              <p:spPr>
                <a:xfrm flipH="1">
                  <a:off x="4067944" y="1591543"/>
                  <a:ext cx="689223" cy="10278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9223" h="1027832">
                      <a:moveTo>
                        <a:pt x="439813" y="108968"/>
                      </a:moveTo>
                      <a:cubicBezTo>
                        <a:pt x="399126" y="108968"/>
                        <a:pt x="366143" y="141951"/>
                        <a:pt x="366143" y="182638"/>
                      </a:cubicBezTo>
                      <a:cubicBezTo>
                        <a:pt x="366143" y="223325"/>
                        <a:pt x="399126" y="256308"/>
                        <a:pt x="439813" y="256308"/>
                      </a:cubicBezTo>
                      <a:cubicBezTo>
                        <a:pt x="480500" y="256308"/>
                        <a:pt x="513483" y="223325"/>
                        <a:pt x="513483" y="182638"/>
                      </a:cubicBezTo>
                      <a:cubicBezTo>
                        <a:pt x="513483" y="141951"/>
                        <a:pt x="480500" y="108968"/>
                        <a:pt x="439813" y="108968"/>
                      </a:cubicBezTo>
                      <a:close/>
                      <a:moveTo>
                        <a:pt x="311944" y="0"/>
                      </a:moveTo>
                      <a:lnTo>
                        <a:pt x="689223" y="0"/>
                      </a:lnTo>
                      <a:lnTo>
                        <a:pt x="372517" y="1025450"/>
                      </a:lnTo>
                      <a:lnTo>
                        <a:pt x="0" y="1027832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FEFCC2"/>
                    </a:gs>
                    <a:gs pos="65500">
                      <a:srgbClr val="F5D052"/>
                    </a:gs>
                    <a:gs pos="100000">
                      <a:srgbClr val="C39043"/>
                    </a:gs>
                  </a:gsLst>
                  <a:lin ang="13500000" scaled="1"/>
                </a:gradFill>
                <a:ln w="1079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97" name="椭圆 22"/>
                <p:cNvSpPr/>
                <p:nvPr/>
              </p:nvSpPr>
              <p:spPr>
                <a:xfrm>
                  <a:off x="3851919" y="2447355"/>
                  <a:ext cx="1385318" cy="16365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5318" h="1636563">
                      <a:moveTo>
                        <a:pt x="692658" y="409189"/>
                      </a:moveTo>
                      <a:cubicBezTo>
                        <a:pt x="987972" y="409189"/>
                        <a:pt x="1227372" y="648589"/>
                        <a:pt x="1227372" y="943903"/>
                      </a:cubicBezTo>
                      <a:cubicBezTo>
                        <a:pt x="1227372" y="1239217"/>
                        <a:pt x="987972" y="1478617"/>
                        <a:pt x="692658" y="1478617"/>
                      </a:cubicBezTo>
                      <a:cubicBezTo>
                        <a:pt x="397344" y="1478617"/>
                        <a:pt x="157944" y="1239217"/>
                        <a:pt x="157944" y="943903"/>
                      </a:cubicBezTo>
                      <a:cubicBezTo>
                        <a:pt x="157944" y="648589"/>
                        <a:pt x="397344" y="409189"/>
                        <a:pt x="692658" y="409189"/>
                      </a:cubicBezTo>
                      <a:close/>
                      <a:moveTo>
                        <a:pt x="692658" y="367839"/>
                      </a:moveTo>
                      <a:cubicBezTo>
                        <a:pt x="374507" y="367839"/>
                        <a:pt x="116594" y="625752"/>
                        <a:pt x="116594" y="943903"/>
                      </a:cubicBezTo>
                      <a:cubicBezTo>
                        <a:pt x="116594" y="1262054"/>
                        <a:pt x="374507" y="1519967"/>
                        <a:pt x="692658" y="1519967"/>
                      </a:cubicBezTo>
                      <a:cubicBezTo>
                        <a:pt x="1010809" y="1519967"/>
                        <a:pt x="1268722" y="1262054"/>
                        <a:pt x="1268722" y="943903"/>
                      </a:cubicBezTo>
                      <a:cubicBezTo>
                        <a:pt x="1268722" y="625752"/>
                        <a:pt x="1010809" y="367839"/>
                        <a:pt x="692658" y="367839"/>
                      </a:cubicBezTo>
                      <a:close/>
                      <a:moveTo>
                        <a:pt x="453480" y="72008"/>
                      </a:moveTo>
                      <a:lnTo>
                        <a:pt x="453480" y="296230"/>
                      </a:lnTo>
                      <a:cubicBezTo>
                        <a:pt x="527423" y="266333"/>
                        <a:pt x="608279" y="251245"/>
                        <a:pt x="692659" y="251245"/>
                      </a:cubicBezTo>
                      <a:cubicBezTo>
                        <a:pt x="786546" y="251245"/>
                        <a:pt x="876070" y="269925"/>
                        <a:pt x="957536" y="304207"/>
                      </a:cubicBezTo>
                      <a:lnTo>
                        <a:pt x="957536" y="72008"/>
                      </a:lnTo>
                      <a:close/>
                      <a:moveTo>
                        <a:pt x="381472" y="0"/>
                      </a:moveTo>
                      <a:lnTo>
                        <a:pt x="1029544" y="0"/>
                      </a:lnTo>
                      <a:lnTo>
                        <a:pt x="1029544" y="72008"/>
                      </a:lnTo>
                      <a:lnTo>
                        <a:pt x="1029544" y="342191"/>
                      </a:lnTo>
                      <a:cubicBezTo>
                        <a:pt x="1242479" y="458018"/>
                        <a:pt x="1385318" y="684280"/>
                        <a:pt x="1385318" y="943904"/>
                      </a:cubicBezTo>
                      <a:cubicBezTo>
                        <a:pt x="1385318" y="1326449"/>
                        <a:pt x="1075204" y="1636563"/>
                        <a:pt x="692659" y="1636563"/>
                      </a:cubicBezTo>
                      <a:cubicBezTo>
                        <a:pt x="310114" y="1636563"/>
                        <a:pt x="0" y="1326449"/>
                        <a:pt x="0" y="943904"/>
                      </a:cubicBezTo>
                      <a:cubicBezTo>
                        <a:pt x="0" y="673806"/>
                        <a:pt x="154597" y="439816"/>
                        <a:pt x="381472" y="328243"/>
                      </a:cubicBezTo>
                      <a:lnTo>
                        <a:pt x="381472" y="72008"/>
                      </a:lnTo>
                      <a:close/>
                    </a:path>
                  </a:pathLst>
                </a:custGeom>
                <a:grpFill/>
                <a:ln w="1079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98" name="矩形 27"/>
                <p:cNvSpPr/>
                <p:nvPr/>
              </p:nvSpPr>
              <p:spPr>
                <a:xfrm>
                  <a:off x="4393306" y="1591543"/>
                  <a:ext cx="689223" cy="10278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9223" h="1027832">
                      <a:moveTo>
                        <a:pt x="439813" y="108968"/>
                      </a:moveTo>
                      <a:cubicBezTo>
                        <a:pt x="399126" y="108968"/>
                        <a:pt x="366143" y="141951"/>
                        <a:pt x="366143" y="182638"/>
                      </a:cubicBezTo>
                      <a:cubicBezTo>
                        <a:pt x="366143" y="223325"/>
                        <a:pt x="399126" y="256308"/>
                        <a:pt x="439813" y="256308"/>
                      </a:cubicBezTo>
                      <a:cubicBezTo>
                        <a:pt x="480500" y="256308"/>
                        <a:pt x="513483" y="223325"/>
                        <a:pt x="513483" y="182638"/>
                      </a:cubicBezTo>
                      <a:cubicBezTo>
                        <a:pt x="513483" y="141951"/>
                        <a:pt x="480500" y="108968"/>
                        <a:pt x="439813" y="108968"/>
                      </a:cubicBezTo>
                      <a:close/>
                      <a:moveTo>
                        <a:pt x="311944" y="0"/>
                      </a:moveTo>
                      <a:lnTo>
                        <a:pt x="689223" y="0"/>
                      </a:lnTo>
                      <a:lnTo>
                        <a:pt x="372517" y="1025450"/>
                      </a:lnTo>
                      <a:lnTo>
                        <a:pt x="0" y="1027832"/>
                      </a:lnTo>
                      <a:close/>
                    </a:path>
                  </a:pathLst>
                </a:custGeom>
                <a:grpFill/>
                <a:ln w="1079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95" name="TextBox 24"/>
              <p:cNvSpPr txBox="1"/>
              <p:nvPr/>
            </p:nvSpPr>
            <p:spPr>
              <a:xfrm>
                <a:off x="4276091" y="2787774"/>
                <a:ext cx="655949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4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D41C21"/>
                    </a:solidFill>
                    <a:effectLst/>
                    <a:uLnTx/>
                    <a:uFillTx/>
                    <a:latin typeface="Impact" pitchFamily="34" charset="0"/>
                    <a:ea typeface="宋体" panose="02010600030101010101" pitchFamily="2" charset="-122"/>
                  </a:rPr>
                  <a:t>01</a:t>
                </a:r>
                <a:endParaRPr kumimoji="0" lang="zh-CN" altLang="en-US" sz="4000" b="0" i="0" u="none" strike="noStrike" kern="0" cap="none" spc="0" normalizeH="0" baseline="0" noProof="0" dirty="0">
                  <a:ln>
                    <a:noFill/>
                  </a:ln>
                  <a:solidFill>
                    <a:srgbClr val="D41C21"/>
                  </a:solidFill>
                  <a:effectLst/>
                  <a:uLnTx/>
                  <a:uFillTx/>
                  <a:latin typeface="Impact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73" name="组合 172"/>
            <p:cNvGrpSpPr/>
            <p:nvPr/>
          </p:nvGrpSpPr>
          <p:grpSpPr>
            <a:xfrm>
              <a:off x="2423910" y="1670969"/>
              <a:ext cx="1225224" cy="2204343"/>
              <a:chOff x="1522701" y="1347614"/>
              <a:chExt cx="1225224" cy="2204343"/>
            </a:xfrm>
            <a:gradFill>
              <a:gsLst>
                <a:gs pos="0">
                  <a:srgbClr val="FEFCC2"/>
                </a:gs>
                <a:gs pos="65500">
                  <a:srgbClr val="F5D052"/>
                </a:gs>
                <a:gs pos="100000">
                  <a:srgbClr val="C39043"/>
                </a:gs>
              </a:gsLst>
              <a:lin ang="13500000" scaled="1"/>
            </a:gradFill>
          </p:grpSpPr>
          <p:grpSp>
            <p:nvGrpSpPr>
              <p:cNvPr id="189" name="组合 188"/>
              <p:cNvGrpSpPr/>
              <p:nvPr/>
            </p:nvGrpSpPr>
            <p:grpSpPr>
              <a:xfrm>
                <a:off x="1522701" y="1347614"/>
                <a:ext cx="1225224" cy="2204343"/>
                <a:chOff x="3851919" y="1591543"/>
                <a:chExt cx="1385318" cy="2492375"/>
              </a:xfrm>
              <a:grpFill/>
            </p:grpSpPr>
            <p:sp>
              <p:nvSpPr>
                <p:cNvPr id="191" name="矩形 27"/>
                <p:cNvSpPr/>
                <p:nvPr/>
              </p:nvSpPr>
              <p:spPr>
                <a:xfrm flipH="1">
                  <a:off x="4067944" y="1591543"/>
                  <a:ext cx="689223" cy="10278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9223" h="1027832">
                      <a:moveTo>
                        <a:pt x="439813" y="108968"/>
                      </a:moveTo>
                      <a:cubicBezTo>
                        <a:pt x="399126" y="108968"/>
                        <a:pt x="366143" y="141951"/>
                        <a:pt x="366143" y="182638"/>
                      </a:cubicBezTo>
                      <a:cubicBezTo>
                        <a:pt x="366143" y="223325"/>
                        <a:pt x="399126" y="256308"/>
                        <a:pt x="439813" y="256308"/>
                      </a:cubicBezTo>
                      <a:cubicBezTo>
                        <a:pt x="480500" y="256308"/>
                        <a:pt x="513483" y="223325"/>
                        <a:pt x="513483" y="182638"/>
                      </a:cubicBezTo>
                      <a:cubicBezTo>
                        <a:pt x="513483" y="141951"/>
                        <a:pt x="480500" y="108968"/>
                        <a:pt x="439813" y="108968"/>
                      </a:cubicBezTo>
                      <a:close/>
                      <a:moveTo>
                        <a:pt x="311944" y="0"/>
                      </a:moveTo>
                      <a:lnTo>
                        <a:pt x="689223" y="0"/>
                      </a:lnTo>
                      <a:lnTo>
                        <a:pt x="372517" y="1025450"/>
                      </a:lnTo>
                      <a:lnTo>
                        <a:pt x="0" y="1027832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FEFCC2"/>
                    </a:gs>
                    <a:gs pos="65500">
                      <a:srgbClr val="F5D052"/>
                    </a:gs>
                    <a:gs pos="100000">
                      <a:srgbClr val="C39043"/>
                    </a:gs>
                  </a:gsLst>
                  <a:lin ang="13500000" scaled="1"/>
                </a:gradFill>
                <a:ln w="1079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92" name="椭圆 22"/>
                <p:cNvSpPr/>
                <p:nvPr/>
              </p:nvSpPr>
              <p:spPr>
                <a:xfrm>
                  <a:off x="3851919" y="2447355"/>
                  <a:ext cx="1385318" cy="16365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5318" h="1636563">
                      <a:moveTo>
                        <a:pt x="692658" y="409189"/>
                      </a:moveTo>
                      <a:cubicBezTo>
                        <a:pt x="987972" y="409189"/>
                        <a:pt x="1227372" y="648589"/>
                        <a:pt x="1227372" y="943903"/>
                      </a:cubicBezTo>
                      <a:cubicBezTo>
                        <a:pt x="1227372" y="1239217"/>
                        <a:pt x="987972" y="1478617"/>
                        <a:pt x="692658" y="1478617"/>
                      </a:cubicBezTo>
                      <a:cubicBezTo>
                        <a:pt x="397344" y="1478617"/>
                        <a:pt x="157944" y="1239217"/>
                        <a:pt x="157944" y="943903"/>
                      </a:cubicBezTo>
                      <a:cubicBezTo>
                        <a:pt x="157944" y="648589"/>
                        <a:pt x="397344" y="409189"/>
                        <a:pt x="692658" y="409189"/>
                      </a:cubicBezTo>
                      <a:close/>
                      <a:moveTo>
                        <a:pt x="692658" y="367839"/>
                      </a:moveTo>
                      <a:cubicBezTo>
                        <a:pt x="374507" y="367839"/>
                        <a:pt x="116594" y="625752"/>
                        <a:pt x="116594" y="943903"/>
                      </a:cubicBezTo>
                      <a:cubicBezTo>
                        <a:pt x="116594" y="1262054"/>
                        <a:pt x="374507" y="1519967"/>
                        <a:pt x="692658" y="1519967"/>
                      </a:cubicBezTo>
                      <a:cubicBezTo>
                        <a:pt x="1010809" y="1519967"/>
                        <a:pt x="1268722" y="1262054"/>
                        <a:pt x="1268722" y="943903"/>
                      </a:cubicBezTo>
                      <a:cubicBezTo>
                        <a:pt x="1268722" y="625752"/>
                        <a:pt x="1010809" y="367839"/>
                        <a:pt x="692658" y="367839"/>
                      </a:cubicBezTo>
                      <a:close/>
                      <a:moveTo>
                        <a:pt x="453480" y="72008"/>
                      </a:moveTo>
                      <a:lnTo>
                        <a:pt x="453480" y="296230"/>
                      </a:lnTo>
                      <a:cubicBezTo>
                        <a:pt x="527423" y="266333"/>
                        <a:pt x="608279" y="251245"/>
                        <a:pt x="692659" y="251245"/>
                      </a:cubicBezTo>
                      <a:cubicBezTo>
                        <a:pt x="786546" y="251245"/>
                        <a:pt x="876070" y="269925"/>
                        <a:pt x="957536" y="304207"/>
                      </a:cubicBezTo>
                      <a:lnTo>
                        <a:pt x="957536" y="72008"/>
                      </a:lnTo>
                      <a:close/>
                      <a:moveTo>
                        <a:pt x="381472" y="0"/>
                      </a:moveTo>
                      <a:lnTo>
                        <a:pt x="1029544" y="0"/>
                      </a:lnTo>
                      <a:lnTo>
                        <a:pt x="1029544" y="72008"/>
                      </a:lnTo>
                      <a:lnTo>
                        <a:pt x="1029544" y="342191"/>
                      </a:lnTo>
                      <a:cubicBezTo>
                        <a:pt x="1242479" y="458018"/>
                        <a:pt x="1385318" y="684280"/>
                        <a:pt x="1385318" y="943904"/>
                      </a:cubicBezTo>
                      <a:cubicBezTo>
                        <a:pt x="1385318" y="1326449"/>
                        <a:pt x="1075204" y="1636563"/>
                        <a:pt x="692659" y="1636563"/>
                      </a:cubicBezTo>
                      <a:cubicBezTo>
                        <a:pt x="310114" y="1636563"/>
                        <a:pt x="0" y="1326449"/>
                        <a:pt x="0" y="943904"/>
                      </a:cubicBezTo>
                      <a:cubicBezTo>
                        <a:pt x="0" y="673806"/>
                        <a:pt x="154597" y="439816"/>
                        <a:pt x="381472" y="328243"/>
                      </a:cubicBezTo>
                      <a:lnTo>
                        <a:pt x="381472" y="72008"/>
                      </a:lnTo>
                      <a:close/>
                    </a:path>
                  </a:pathLst>
                </a:custGeom>
                <a:grpFill/>
                <a:ln w="1079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93" name="矩形 27"/>
                <p:cNvSpPr/>
                <p:nvPr/>
              </p:nvSpPr>
              <p:spPr>
                <a:xfrm>
                  <a:off x="4393306" y="1591543"/>
                  <a:ext cx="689223" cy="10278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9223" h="1027832">
                      <a:moveTo>
                        <a:pt x="439813" y="108968"/>
                      </a:moveTo>
                      <a:cubicBezTo>
                        <a:pt x="399126" y="108968"/>
                        <a:pt x="366143" y="141951"/>
                        <a:pt x="366143" y="182638"/>
                      </a:cubicBezTo>
                      <a:cubicBezTo>
                        <a:pt x="366143" y="223325"/>
                        <a:pt x="399126" y="256308"/>
                        <a:pt x="439813" y="256308"/>
                      </a:cubicBezTo>
                      <a:cubicBezTo>
                        <a:pt x="480500" y="256308"/>
                        <a:pt x="513483" y="223325"/>
                        <a:pt x="513483" y="182638"/>
                      </a:cubicBezTo>
                      <a:cubicBezTo>
                        <a:pt x="513483" y="141951"/>
                        <a:pt x="480500" y="108968"/>
                        <a:pt x="439813" y="108968"/>
                      </a:cubicBezTo>
                      <a:close/>
                      <a:moveTo>
                        <a:pt x="311944" y="0"/>
                      </a:moveTo>
                      <a:lnTo>
                        <a:pt x="689223" y="0"/>
                      </a:lnTo>
                      <a:lnTo>
                        <a:pt x="372517" y="1025450"/>
                      </a:lnTo>
                      <a:lnTo>
                        <a:pt x="0" y="1027832"/>
                      </a:lnTo>
                      <a:close/>
                    </a:path>
                  </a:pathLst>
                </a:custGeom>
                <a:grpFill/>
                <a:ln w="1079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90" name="TextBox 30"/>
              <p:cNvSpPr txBox="1"/>
              <p:nvPr/>
            </p:nvSpPr>
            <p:spPr>
              <a:xfrm>
                <a:off x="1776080" y="2583944"/>
                <a:ext cx="718466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4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D41C21"/>
                    </a:solidFill>
                    <a:effectLst/>
                    <a:uLnTx/>
                    <a:uFillTx/>
                    <a:latin typeface="Impact" pitchFamily="34" charset="0"/>
                    <a:ea typeface="宋体" panose="02010600030101010101" pitchFamily="2" charset="-122"/>
                  </a:rPr>
                  <a:t>02</a:t>
                </a:r>
                <a:endParaRPr kumimoji="0" lang="zh-CN" altLang="en-US" sz="4000" b="0" i="0" u="none" strike="noStrike" kern="0" cap="none" spc="0" normalizeH="0" baseline="0" noProof="0" dirty="0">
                  <a:ln>
                    <a:noFill/>
                  </a:ln>
                  <a:solidFill>
                    <a:srgbClr val="D41C21"/>
                  </a:solidFill>
                  <a:effectLst/>
                  <a:uLnTx/>
                  <a:uFillTx/>
                  <a:latin typeface="Impact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74" name="组合 173"/>
            <p:cNvGrpSpPr/>
            <p:nvPr/>
          </p:nvGrpSpPr>
          <p:grpSpPr>
            <a:xfrm>
              <a:off x="8367107" y="1670969"/>
              <a:ext cx="1225224" cy="2204343"/>
              <a:chOff x="6444208" y="1347614"/>
              <a:chExt cx="1225224" cy="2204343"/>
            </a:xfrm>
            <a:gradFill>
              <a:gsLst>
                <a:gs pos="0">
                  <a:srgbClr val="FEFCC2"/>
                </a:gs>
                <a:gs pos="65500">
                  <a:srgbClr val="F5D052"/>
                </a:gs>
                <a:gs pos="100000">
                  <a:srgbClr val="C39043"/>
                </a:gs>
              </a:gsLst>
              <a:lin ang="13500000" scaled="1"/>
            </a:gradFill>
          </p:grpSpPr>
          <p:grpSp>
            <p:nvGrpSpPr>
              <p:cNvPr id="184" name="组合 183"/>
              <p:cNvGrpSpPr/>
              <p:nvPr/>
            </p:nvGrpSpPr>
            <p:grpSpPr>
              <a:xfrm>
                <a:off x="6444208" y="1347614"/>
                <a:ext cx="1225224" cy="2204343"/>
                <a:chOff x="3851919" y="1591543"/>
                <a:chExt cx="1385318" cy="2492375"/>
              </a:xfrm>
              <a:grpFill/>
            </p:grpSpPr>
            <p:sp>
              <p:nvSpPr>
                <p:cNvPr id="186" name="矩形 27"/>
                <p:cNvSpPr/>
                <p:nvPr/>
              </p:nvSpPr>
              <p:spPr>
                <a:xfrm flipH="1">
                  <a:off x="4067944" y="1591543"/>
                  <a:ext cx="689223" cy="10278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9223" h="1027832">
                      <a:moveTo>
                        <a:pt x="439813" y="108968"/>
                      </a:moveTo>
                      <a:cubicBezTo>
                        <a:pt x="399126" y="108968"/>
                        <a:pt x="366143" y="141951"/>
                        <a:pt x="366143" y="182638"/>
                      </a:cubicBezTo>
                      <a:cubicBezTo>
                        <a:pt x="366143" y="223325"/>
                        <a:pt x="399126" y="256308"/>
                        <a:pt x="439813" y="256308"/>
                      </a:cubicBezTo>
                      <a:cubicBezTo>
                        <a:pt x="480500" y="256308"/>
                        <a:pt x="513483" y="223325"/>
                        <a:pt x="513483" y="182638"/>
                      </a:cubicBezTo>
                      <a:cubicBezTo>
                        <a:pt x="513483" y="141951"/>
                        <a:pt x="480500" y="108968"/>
                        <a:pt x="439813" y="108968"/>
                      </a:cubicBezTo>
                      <a:close/>
                      <a:moveTo>
                        <a:pt x="311944" y="0"/>
                      </a:moveTo>
                      <a:lnTo>
                        <a:pt x="689223" y="0"/>
                      </a:lnTo>
                      <a:lnTo>
                        <a:pt x="372517" y="1025450"/>
                      </a:lnTo>
                      <a:lnTo>
                        <a:pt x="0" y="1027832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FEFCC2"/>
                    </a:gs>
                    <a:gs pos="65500">
                      <a:srgbClr val="F5D052"/>
                    </a:gs>
                    <a:gs pos="100000">
                      <a:srgbClr val="C39043"/>
                    </a:gs>
                  </a:gsLst>
                  <a:lin ang="13500000" scaled="1"/>
                </a:gradFill>
                <a:ln w="1079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87" name="椭圆 22"/>
                <p:cNvSpPr/>
                <p:nvPr/>
              </p:nvSpPr>
              <p:spPr>
                <a:xfrm>
                  <a:off x="3851919" y="2447355"/>
                  <a:ext cx="1385318" cy="16365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5318" h="1636563">
                      <a:moveTo>
                        <a:pt x="692658" y="409189"/>
                      </a:moveTo>
                      <a:cubicBezTo>
                        <a:pt x="987972" y="409189"/>
                        <a:pt x="1227372" y="648589"/>
                        <a:pt x="1227372" y="943903"/>
                      </a:cubicBezTo>
                      <a:cubicBezTo>
                        <a:pt x="1227372" y="1239217"/>
                        <a:pt x="987972" y="1478617"/>
                        <a:pt x="692658" y="1478617"/>
                      </a:cubicBezTo>
                      <a:cubicBezTo>
                        <a:pt x="397344" y="1478617"/>
                        <a:pt x="157944" y="1239217"/>
                        <a:pt x="157944" y="943903"/>
                      </a:cubicBezTo>
                      <a:cubicBezTo>
                        <a:pt x="157944" y="648589"/>
                        <a:pt x="397344" y="409189"/>
                        <a:pt x="692658" y="409189"/>
                      </a:cubicBezTo>
                      <a:close/>
                      <a:moveTo>
                        <a:pt x="692658" y="367839"/>
                      </a:moveTo>
                      <a:cubicBezTo>
                        <a:pt x="374507" y="367839"/>
                        <a:pt x="116594" y="625752"/>
                        <a:pt x="116594" y="943903"/>
                      </a:cubicBezTo>
                      <a:cubicBezTo>
                        <a:pt x="116594" y="1262054"/>
                        <a:pt x="374507" y="1519967"/>
                        <a:pt x="692658" y="1519967"/>
                      </a:cubicBezTo>
                      <a:cubicBezTo>
                        <a:pt x="1010809" y="1519967"/>
                        <a:pt x="1268722" y="1262054"/>
                        <a:pt x="1268722" y="943903"/>
                      </a:cubicBezTo>
                      <a:cubicBezTo>
                        <a:pt x="1268722" y="625752"/>
                        <a:pt x="1010809" y="367839"/>
                        <a:pt x="692658" y="367839"/>
                      </a:cubicBezTo>
                      <a:close/>
                      <a:moveTo>
                        <a:pt x="453480" y="72008"/>
                      </a:moveTo>
                      <a:lnTo>
                        <a:pt x="453480" y="296230"/>
                      </a:lnTo>
                      <a:cubicBezTo>
                        <a:pt x="527423" y="266333"/>
                        <a:pt x="608279" y="251245"/>
                        <a:pt x="692659" y="251245"/>
                      </a:cubicBezTo>
                      <a:cubicBezTo>
                        <a:pt x="786546" y="251245"/>
                        <a:pt x="876070" y="269925"/>
                        <a:pt x="957536" y="304207"/>
                      </a:cubicBezTo>
                      <a:lnTo>
                        <a:pt x="957536" y="72008"/>
                      </a:lnTo>
                      <a:close/>
                      <a:moveTo>
                        <a:pt x="381472" y="0"/>
                      </a:moveTo>
                      <a:lnTo>
                        <a:pt x="1029544" y="0"/>
                      </a:lnTo>
                      <a:lnTo>
                        <a:pt x="1029544" y="72008"/>
                      </a:lnTo>
                      <a:lnTo>
                        <a:pt x="1029544" y="342191"/>
                      </a:lnTo>
                      <a:cubicBezTo>
                        <a:pt x="1242479" y="458018"/>
                        <a:pt x="1385318" y="684280"/>
                        <a:pt x="1385318" y="943904"/>
                      </a:cubicBezTo>
                      <a:cubicBezTo>
                        <a:pt x="1385318" y="1326449"/>
                        <a:pt x="1075204" y="1636563"/>
                        <a:pt x="692659" y="1636563"/>
                      </a:cubicBezTo>
                      <a:cubicBezTo>
                        <a:pt x="310114" y="1636563"/>
                        <a:pt x="0" y="1326449"/>
                        <a:pt x="0" y="943904"/>
                      </a:cubicBezTo>
                      <a:cubicBezTo>
                        <a:pt x="0" y="673806"/>
                        <a:pt x="154597" y="439816"/>
                        <a:pt x="381472" y="328243"/>
                      </a:cubicBezTo>
                      <a:lnTo>
                        <a:pt x="381472" y="72008"/>
                      </a:lnTo>
                      <a:close/>
                    </a:path>
                  </a:pathLst>
                </a:custGeom>
                <a:grpFill/>
                <a:ln w="1079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88" name="矩形 27"/>
                <p:cNvSpPr/>
                <p:nvPr/>
              </p:nvSpPr>
              <p:spPr>
                <a:xfrm>
                  <a:off x="4393306" y="1591543"/>
                  <a:ext cx="689223" cy="10278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9223" h="1027832">
                      <a:moveTo>
                        <a:pt x="439813" y="108968"/>
                      </a:moveTo>
                      <a:cubicBezTo>
                        <a:pt x="399126" y="108968"/>
                        <a:pt x="366143" y="141951"/>
                        <a:pt x="366143" y="182638"/>
                      </a:cubicBezTo>
                      <a:cubicBezTo>
                        <a:pt x="366143" y="223325"/>
                        <a:pt x="399126" y="256308"/>
                        <a:pt x="439813" y="256308"/>
                      </a:cubicBezTo>
                      <a:cubicBezTo>
                        <a:pt x="480500" y="256308"/>
                        <a:pt x="513483" y="223325"/>
                        <a:pt x="513483" y="182638"/>
                      </a:cubicBezTo>
                      <a:cubicBezTo>
                        <a:pt x="513483" y="141951"/>
                        <a:pt x="480500" y="108968"/>
                        <a:pt x="439813" y="108968"/>
                      </a:cubicBezTo>
                      <a:close/>
                      <a:moveTo>
                        <a:pt x="311944" y="0"/>
                      </a:moveTo>
                      <a:lnTo>
                        <a:pt x="689223" y="0"/>
                      </a:lnTo>
                      <a:lnTo>
                        <a:pt x="372517" y="1025450"/>
                      </a:lnTo>
                      <a:lnTo>
                        <a:pt x="0" y="1027832"/>
                      </a:lnTo>
                      <a:close/>
                    </a:path>
                  </a:pathLst>
                </a:custGeom>
                <a:grpFill/>
                <a:ln w="1079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85" name="TextBox 36"/>
              <p:cNvSpPr txBox="1"/>
              <p:nvPr/>
            </p:nvSpPr>
            <p:spPr>
              <a:xfrm>
                <a:off x="6690373" y="2583944"/>
                <a:ext cx="732893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4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D41C21"/>
                    </a:solidFill>
                    <a:effectLst/>
                    <a:uLnTx/>
                    <a:uFillTx/>
                    <a:latin typeface="Impact" pitchFamily="34" charset="0"/>
                    <a:ea typeface="宋体" panose="02010600030101010101" pitchFamily="2" charset="-122"/>
                  </a:rPr>
                  <a:t>03</a:t>
                </a:r>
                <a:endParaRPr kumimoji="0" lang="zh-CN" altLang="en-US" sz="4000" b="0" i="0" u="none" strike="noStrike" kern="0" cap="none" spc="0" normalizeH="0" baseline="0" noProof="0" dirty="0">
                  <a:ln>
                    <a:noFill/>
                  </a:ln>
                  <a:solidFill>
                    <a:srgbClr val="D41C21"/>
                  </a:solidFill>
                  <a:effectLst/>
                  <a:uLnTx/>
                  <a:uFillTx/>
                  <a:latin typeface="Impact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75" name="组合 174"/>
            <p:cNvGrpSpPr/>
            <p:nvPr/>
          </p:nvGrpSpPr>
          <p:grpSpPr>
            <a:xfrm>
              <a:off x="1661410" y="4302358"/>
              <a:ext cx="2750224" cy="944996"/>
              <a:chOff x="1068797" y="2701101"/>
              <a:chExt cx="2108063" cy="944996"/>
            </a:xfrm>
          </p:grpSpPr>
          <p:sp>
            <p:nvSpPr>
              <p:cNvPr id="182" name="îśḷîḓe">
                <a:extLst>
                  <a:ext uri="{FF2B5EF4-FFF2-40B4-BE49-F238E27FC236}">
                    <a16:creationId xmlns:a16="http://schemas.microsoft.com/office/drawing/2014/main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068797" y="3088698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zh-CN" altLang="en-US" sz="1200" dirty="0">
                    <a:gradFill>
                      <a:gsLst>
                        <a:gs pos="0">
                          <a:srgbClr val="FEFCC2"/>
                        </a:gs>
                        <a:gs pos="65500">
                          <a:srgbClr val="F5D052"/>
                        </a:gs>
                        <a:gs pos="100000">
                          <a:srgbClr val="C39043"/>
                        </a:gs>
                      </a:gsLst>
                      <a:lin ang="5400000" scaled="1"/>
                    </a:gra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dirty="0">
                    <a:gradFill>
                      <a:gsLst>
                        <a:gs pos="0">
                          <a:srgbClr val="FEFCC2"/>
                        </a:gs>
                        <a:gs pos="65500">
                          <a:srgbClr val="F5D052"/>
                        </a:gs>
                        <a:gs pos="100000">
                          <a:srgbClr val="C39043"/>
                        </a:gs>
                      </a:gsLst>
                      <a:lin ang="5400000" scaled="1"/>
                    </a:gra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... ...</a:t>
                </a:r>
              </a:p>
            </p:txBody>
          </p:sp>
          <p:sp>
            <p:nvSpPr>
              <p:cNvPr id="183" name="íṧḻîďè">
                <a:extLst>
                  <a:ext uri="{FF2B5EF4-FFF2-40B4-BE49-F238E27FC236}">
                    <a16:creationId xmlns:a16="http://schemas.microsoft.com/office/drawing/2014/main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068797" y="2701101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sz="2000" dirty="0">
                    <a:gradFill flip="none" rotWithShape="1">
                      <a:gsLst>
                        <a:gs pos="0">
                          <a:srgbClr val="FEFCC2"/>
                        </a:gs>
                        <a:gs pos="65500">
                          <a:srgbClr val="F5D052"/>
                        </a:gs>
                        <a:gs pos="100000">
                          <a:srgbClr val="C39043"/>
                        </a:gs>
                      </a:gsLst>
                      <a:lin ang="5400000" scaled="1"/>
                      <a:tileRect/>
                    </a:gra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</a:rPr>
                  <a:t>添加标题文本</a:t>
                </a:r>
              </a:p>
            </p:txBody>
          </p:sp>
        </p:grpSp>
        <p:grpSp>
          <p:nvGrpSpPr>
            <p:cNvPr id="176" name="组合 175"/>
            <p:cNvGrpSpPr/>
            <p:nvPr/>
          </p:nvGrpSpPr>
          <p:grpSpPr>
            <a:xfrm>
              <a:off x="4524996" y="4496156"/>
              <a:ext cx="2750224" cy="944996"/>
              <a:chOff x="1068797" y="2701101"/>
              <a:chExt cx="2108063" cy="944996"/>
            </a:xfrm>
          </p:grpSpPr>
          <p:sp>
            <p:nvSpPr>
              <p:cNvPr id="180" name="îśḷîḓe">
                <a:extLst>
                  <a:ext uri="{FF2B5EF4-FFF2-40B4-BE49-F238E27FC236}">
                    <a16:creationId xmlns:a16="http://schemas.microsoft.com/office/drawing/2014/main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068797" y="3088698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zh-CN" altLang="en-US" sz="1200" dirty="0">
                    <a:gradFill>
                      <a:gsLst>
                        <a:gs pos="0">
                          <a:srgbClr val="FEFCC2"/>
                        </a:gs>
                        <a:gs pos="65500">
                          <a:srgbClr val="F5D052"/>
                        </a:gs>
                        <a:gs pos="100000">
                          <a:srgbClr val="C39043"/>
                        </a:gs>
                      </a:gsLst>
                      <a:lin ang="5400000" scaled="1"/>
                    </a:gra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dirty="0">
                    <a:gradFill>
                      <a:gsLst>
                        <a:gs pos="0">
                          <a:srgbClr val="FEFCC2"/>
                        </a:gs>
                        <a:gs pos="65500">
                          <a:srgbClr val="F5D052"/>
                        </a:gs>
                        <a:gs pos="100000">
                          <a:srgbClr val="C39043"/>
                        </a:gs>
                      </a:gsLst>
                      <a:lin ang="5400000" scaled="1"/>
                    </a:gra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... ...</a:t>
                </a:r>
              </a:p>
            </p:txBody>
          </p:sp>
          <p:sp>
            <p:nvSpPr>
              <p:cNvPr id="181" name="íṧḻîďè">
                <a:extLst>
                  <a:ext uri="{FF2B5EF4-FFF2-40B4-BE49-F238E27FC236}">
                    <a16:creationId xmlns:a16="http://schemas.microsoft.com/office/drawing/2014/main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068797" y="2701101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sz="2000" dirty="0">
                    <a:gradFill flip="none" rotWithShape="1">
                      <a:gsLst>
                        <a:gs pos="0">
                          <a:srgbClr val="FEFCC2"/>
                        </a:gs>
                        <a:gs pos="65500">
                          <a:srgbClr val="F5D052"/>
                        </a:gs>
                        <a:gs pos="100000">
                          <a:srgbClr val="C39043"/>
                        </a:gs>
                      </a:gsLst>
                      <a:lin ang="5400000" scaled="1"/>
                      <a:tileRect/>
                    </a:gra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</a:rPr>
                  <a:t>添加标题文本</a:t>
                </a:r>
              </a:p>
            </p:txBody>
          </p:sp>
        </p:grpSp>
        <p:grpSp>
          <p:nvGrpSpPr>
            <p:cNvPr id="177" name="组合 176"/>
            <p:cNvGrpSpPr/>
            <p:nvPr/>
          </p:nvGrpSpPr>
          <p:grpSpPr>
            <a:xfrm>
              <a:off x="7604606" y="4302358"/>
              <a:ext cx="2750224" cy="944996"/>
              <a:chOff x="1068797" y="2701101"/>
              <a:chExt cx="2108063" cy="944996"/>
            </a:xfrm>
          </p:grpSpPr>
          <p:sp>
            <p:nvSpPr>
              <p:cNvPr id="178" name="îśḷîḓe">
                <a:extLst>
                  <a:ext uri="{FF2B5EF4-FFF2-40B4-BE49-F238E27FC236}">
                    <a16:creationId xmlns:a16="http://schemas.microsoft.com/office/drawing/2014/main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068797" y="3088698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zh-CN" altLang="en-US" sz="1200" dirty="0">
                    <a:gradFill>
                      <a:gsLst>
                        <a:gs pos="0">
                          <a:srgbClr val="FEFCC2"/>
                        </a:gs>
                        <a:gs pos="65500">
                          <a:srgbClr val="F5D052"/>
                        </a:gs>
                        <a:gs pos="100000">
                          <a:srgbClr val="C39043"/>
                        </a:gs>
                      </a:gsLst>
                      <a:lin ang="5400000" scaled="1"/>
                    </a:gra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dirty="0">
                    <a:gradFill>
                      <a:gsLst>
                        <a:gs pos="0">
                          <a:srgbClr val="FEFCC2"/>
                        </a:gs>
                        <a:gs pos="65500">
                          <a:srgbClr val="F5D052"/>
                        </a:gs>
                        <a:gs pos="100000">
                          <a:srgbClr val="C39043"/>
                        </a:gs>
                      </a:gsLst>
                      <a:lin ang="5400000" scaled="1"/>
                    </a:gra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... ...</a:t>
                </a:r>
              </a:p>
            </p:txBody>
          </p:sp>
          <p:sp>
            <p:nvSpPr>
              <p:cNvPr id="179" name="íṧḻîďè">
                <a:extLst>
                  <a:ext uri="{FF2B5EF4-FFF2-40B4-BE49-F238E27FC236}">
                    <a16:creationId xmlns:a16="http://schemas.microsoft.com/office/drawing/2014/main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068797" y="2701101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sz="2000" dirty="0">
                    <a:gradFill flip="none" rotWithShape="1">
                      <a:gsLst>
                        <a:gs pos="0">
                          <a:srgbClr val="FEFCC2"/>
                        </a:gs>
                        <a:gs pos="65500">
                          <a:srgbClr val="F5D052"/>
                        </a:gs>
                        <a:gs pos="100000">
                          <a:srgbClr val="C39043"/>
                        </a:gs>
                      </a:gsLst>
                      <a:lin ang="5400000" scaled="1"/>
                      <a:tileRect/>
                    </a:gra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</a:rPr>
                  <a:t>添加标题文本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95476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1">
            <a:extLst>
              <a:ext uri="{FF2B5EF4-FFF2-40B4-BE49-F238E27FC236}">
                <a16:creationId xmlns:a16="http://schemas.microsoft.com/office/drawing/2014/main" id="{8BB8924D-9E55-4337-8899-705C2BACFFC9}"/>
              </a:ext>
            </a:extLst>
          </p:cNvPr>
          <p:cNvSpPr txBox="1"/>
          <p:nvPr/>
        </p:nvSpPr>
        <p:spPr>
          <a:xfrm>
            <a:off x="4670977" y="4204369"/>
            <a:ext cx="29119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F7E88B"/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+mn-lt"/>
              </a:rPr>
              <a:t>祝大家新年快乐！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82A5797D-124F-45DF-9293-4E7DF33D7E5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81717" y="519715"/>
            <a:ext cx="4574150" cy="6858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50013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3288305" y="1993684"/>
            <a:ext cx="5732258" cy="1862048"/>
            <a:chOff x="2822337" y="1866819"/>
            <a:chExt cx="5732258" cy="1862048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E43B0874-7EB2-44A6-8770-5504291B0EEC}"/>
                </a:ext>
              </a:extLst>
            </p:cNvPr>
            <p:cNvSpPr txBox="1"/>
            <p:nvPr/>
          </p:nvSpPr>
          <p:spPr>
            <a:xfrm>
              <a:off x="2822337" y="1866819"/>
              <a:ext cx="1554274" cy="1862048"/>
            </a:xfrm>
            <a:prstGeom prst="rect">
              <a:avLst/>
            </a:prstGeom>
            <a:noFill/>
          </p:spPr>
          <p:txBody>
            <a:bodyPr wrap="square" numCol="2" rtlCol="0">
              <a:spAutoFit/>
              <a:scene3d>
                <a:camera prst="orthographicFront">
                  <a:rot lat="0" lon="0" rev="0"/>
                </a:camera>
                <a:lightRig rig="contrasting" dir="t">
                  <a:rot lat="0" lon="0" rev="4500000"/>
                </a:lightRig>
              </a:scene3d>
              <a:sp3d contourW="6350" prstMaterial="metal">
                <a:bevelT w="127000" h="31750" prst="relaxedInset"/>
                <a:contourClr>
                  <a:schemeClr val="accent1">
                    <a:shade val="75000"/>
                  </a:schemeClr>
                </a:contourClr>
              </a:sp3d>
            </a:bodyPr>
            <a:lstStyle>
              <a:defPPr>
                <a:defRPr lang="zh-CN"/>
              </a:defPPr>
              <a:lvl1pPr algn="ctr">
                <a:defRPr sz="11500" cap="all">
                  <a:ln w="0"/>
                  <a:gradFill flip="none">
                    <a:gsLst>
                      <a:gs pos="0">
                        <a:schemeClr val="accent1">
                          <a:tint val="75000"/>
                          <a:shade val="75000"/>
                          <a:satMod val="170000"/>
                        </a:schemeClr>
                      </a:gs>
                      <a:gs pos="49000">
                        <a:schemeClr val="accent1">
                          <a:tint val="88000"/>
                          <a:shade val="65000"/>
                          <a:satMod val="172000"/>
                        </a:schemeClr>
                      </a:gs>
                      <a:gs pos="50000">
                        <a:schemeClr val="accent1">
                          <a:shade val="65000"/>
                          <a:satMod val="130000"/>
                        </a:schemeClr>
                      </a:gs>
                      <a:gs pos="92000">
                        <a:schemeClr val="accent1">
                          <a:shade val="50000"/>
                          <a:satMod val="120000"/>
                        </a:schemeClr>
                      </a:gs>
                      <a:gs pos="100000">
                        <a:schemeClr val="accent1">
                          <a:shade val="48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reflection blurRad="12700" stA="50000" endPos="50000" dist="5000" dir="5400000" sy="-100000" rotWithShape="0"/>
                  </a:effectLst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latin typeface="胡晓波真帅体" panose="02010600030101010101" pitchFamily="2" charset="-122"/>
                  <a:ea typeface="胡晓波真帅体" panose="02010600030101010101" pitchFamily="2" charset="-122"/>
                  <a:sym typeface="+mn-lt"/>
                </a:rPr>
                <a:t>新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E43B0874-7EB2-44A6-8770-5504291B0EEC}"/>
                </a:ext>
              </a:extLst>
            </p:cNvPr>
            <p:cNvSpPr txBox="1"/>
            <p:nvPr/>
          </p:nvSpPr>
          <p:spPr>
            <a:xfrm>
              <a:off x="4262798" y="1866819"/>
              <a:ext cx="1554274" cy="1862048"/>
            </a:xfrm>
            <a:prstGeom prst="rect">
              <a:avLst/>
            </a:prstGeom>
            <a:noFill/>
          </p:spPr>
          <p:txBody>
            <a:bodyPr wrap="square" numCol="2" rtlCol="0">
              <a:spAutoFit/>
              <a:scene3d>
                <a:camera prst="orthographicFront">
                  <a:rot lat="0" lon="0" rev="0"/>
                </a:camera>
                <a:lightRig rig="contrasting" dir="t">
                  <a:rot lat="0" lon="0" rev="4500000"/>
                </a:lightRig>
              </a:scene3d>
              <a:sp3d contourW="6350" prstMaterial="metal">
                <a:bevelT w="127000" h="31750" prst="relaxedInset"/>
                <a:contourClr>
                  <a:schemeClr val="accent1">
                    <a:shade val="75000"/>
                  </a:schemeClr>
                </a:contourClr>
              </a:sp3d>
            </a:bodyPr>
            <a:lstStyle>
              <a:defPPr>
                <a:defRPr lang="zh-CN"/>
              </a:defPPr>
              <a:lvl1pPr algn="ctr">
                <a:defRPr sz="11500" cap="all">
                  <a:ln w="0"/>
                  <a:gradFill flip="none">
                    <a:gsLst>
                      <a:gs pos="0">
                        <a:schemeClr val="accent1">
                          <a:tint val="75000"/>
                          <a:shade val="75000"/>
                          <a:satMod val="170000"/>
                        </a:schemeClr>
                      </a:gs>
                      <a:gs pos="49000">
                        <a:schemeClr val="accent1">
                          <a:tint val="88000"/>
                          <a:shade val="65000"/>
                          <a:satMod val="172000"/>
                        </a:schemeClr>
                      </a:gs>
                      <a:gs pos="50000">
                        <a:schemeClr val="accent1">
                          <a:shade val="65000"/>
                          <a:satMod val="130000"/>
                        </a:schemeClr>
                      </a:gs>
                      <a:gs pos="92000">
                        <a:schemeClr val="accent1">
                          <a:shade val="50000"/>
                          <a:satMod val="120000"/>
                        </a:schemeClr>
                      </a:gs>
                      <a:gs pos="100000">
                        <a:schemeClr val="accent1">
                          <a:shade val="48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reflection blurRad="12700" stA="50000" endPos="50000" dist="5000" dir="5400000" sy="-100000" rotWithShape="0"/>
                  </a:effectLst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latin typeface="胡晓波真帅体" panose="02010600030101010101" pitchFamily="2" charset="-122"/>
                  <a:ea typeface="胡晓波真帅体" panose="02010600030101010101" pitchFamily="2" charset="-122"/>
                  <a:sym typeface="+mn-lt"/>
                </a:rPr>
                <a:t>年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E43B0874-7EB2-44A6-8770-5504291B0EEC}"/>
                </a:ext>
              </a:extLst>
            </p:cNvPr>
            <p:cNvSpPr txBox="1"/>
            <p:nvPr/>
          </p:nvSpPr>
          <p:spPr>
            <a:xfrm>
              <a:off x="5672130" y="1866819"/>
              <a:ext cx="1554274" cy="1862048"/>
            </a:xfrm>
            <a:prstGeom prst="rect">
              <a:avLst/>
            </a:prstGeom>
            <a:noFill/>
          </p:spPr>
          <p:txBody>
            <a:bodyPr wrap="square" numCol="2" rtlCol="0">
              <a:spAutoFit/>
              <a:scene3d>
                <a:camera prst="orthographicFront">
                  <a:rot lat="0" lon="0" rev="0"/>
                </a:camera>
                <a:lightRig rig="contrasting" dir="t">
                  <a:rot lat="0" lon="0" rev="4500000"/>
                </a:lightRig>
              </a:scene3d>
              <a:sp3d contourW="6350" prstMaterial="metal">
                <a:bevelT w="127000" h="31750" prst="relaxedInset"/>
                <a:contourClr>
                  <a:schemeClr val="accent1">
                    <a:shade val="75000"/>
                  </a:schemeClr>
                </a:contourClr>
              </a:sp3d>
            </a:bodyPr>
            <a:lstStyle>
              <a:defPPr>
                <a:defRPr lang="zh-CN"/>
              </a:defPPr>
              <a:lvl1pPr algn="ctr">
                <a:defRPr sz="11500" cap="all">
                  <a:ln w="0"/>
                  <a:gradFill flip="none">
                    <a:gsLst>
                      <a:gs pos="0">
                        <a:schemeClr val="accent1">
                          <a:tint val="75000"/>
                          <a:shade val="75000"/>
                          <a:satMod val="170000"/>
                        </a:schemeClr>
                      </a:gs>
                      <a:gs pos="49000">
                        <a:schemeClr val="accent1">
                          <a:tint val="88000"/>
                          <a:shade val="65000"/>
                          <a:satMod val="172000"/>
                        </a:schemeClr>
                      </a:gs>
                      <a:gs pos="50000">
                        <a:schemeClr val="accent1">
                          <a:shade val="65000"/>
                          <a:satMod val="130000"/>
                        </a:schemeClr>
                      </a:gs>
                      <a:gs pos="92000">
                        <a:schemeClr val="accent1">
                          <a:shade val="50000"/>
                          <a:satMod val="120000"/>
                        </a:schemeClr>
                      </a:gs>
                      <a:gs pos="100000">
                        <a:schemeClr val="accent1">
                          <a:shade val="48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reflection blurRad="12700" stA="50000" endPos="50000" dist="5000" dir="5400000" sy="-100000" rotWithShape="0"/>
                  </a:effectLst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latin typeface="胡晓波真帅体" panose="02010600030101010101" pitchFamily="2" charset="-122"/>
                  <a:ea typeface="胡晓波真帅体" panose="02010600030101010101" pitchFamily="2" charset="-122"/>
                  <a:sym typeface="+mn-lt"/>
                </a:rPr>
                <a:t>快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E43B0874-7EB2-44A6-8770-5504291B0EEC}"/>
                </a:ext>
              </a:extLst>
            </p:cNvPr>
            <p:cNvSpPr txBox="1"/>
            <p:nvPr/>
          </p:nvSpPr>
          <p:spPr>
            <a:xfrm>
              <a:off x="7000321" y="1866819"/>
              <a:ext cx="1554274" cy="1862048"/>
            </a:xfrm>
            <a:prstGeom prst="rect">
              <a:avLst/>
            </a:prstGeom>
            <a:noFill/>
          </p:spPr>
          <p:txBody>
            <a:bodyPr wrap="square" numCol="2" rtlCol="0">
              <a:spAutoFit/>
              <a:scene3d>
                <a:camera prst="orthographicFront">
                  <a:rot lat="0" lon="0" rev="0"/>
                </a:camera>
                <a:lightRig rig="contrasting" dir="t">
                  <a:rot lat="0" lon="0" rev="4500000"/>
                </a:lightRig>
              </a:scene3d>
              <a:sp3d contourW="6350" prstMaterial="metal">
                <a:bevelT w="127000" h="31750" prst="relaxedInset"/>
                <a:contourClr>
                  <a:schemeClr val="accent1">
                    <a:shade val="75000"/>
                  </a:schemeClr>
                </a:contourClr>
              </a:sp3d>
            </a:bodyPr>
            <a:lstStyle>
              <a:defPPr>
                <a:defRPr lang="zh-CN"/>
              </a:defPPr>
              <a:lvl1pPr algn="ctr">
                <a:defRPr sz="11500" cap="all">
                  <a:ln w="0"/>
                  <a:gradFill flip="none">
                    <a:gsLst>
                      <a:gs pos="0">
                        <a:schemeClr val="accent1">
                          <a:tint val="75000"/>
                          <a:shade val="75000"/>
                          <a:satMod val="170000"/>
                        </a:schemeClr>
                      </a:gs>
                      <a:gs pos="49000">
                        <a:schemeClr val="accent1">
                          <a:tint val="88000"/>
                          <a:shade val="65000"/>
                          <a:satMod val="172000"/>
                        </a:schemeClr>
                      </a:gs>
                      <a:gs pos="50000">
                        <a:schemeClr val="accent1">
                          <a:shade val="65000"/>
                          <a:satMod val="130000"/>
                        </a:schemeClr>
                      </a:gs>
                      <a:gs pos="92000">
                        <a:schemeClr val="accent1">
                          <a:shade val="50000"/>
                          <a:satMod val="120000"/>
                        </a:schemeClr>
                      </a:gs>
                      <a:gs pos="100000">
                        <a:schemeClr val="accent1">
                          <a:shade val="48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reflection blurRad="12700" stA="50000" endPos="50000" dist="5000" dir="5400000" sy="-100000" rotWithShape="0"/>
                  </a:effectLst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latin typeface="胡晓波真帅体" panose="02010600030101010101" pitchFamily="2" charset="-122"/>
                  <a:ea typeface="胡晓波真帅体" panose="02010600030101010101" pitchFamily="2" charset="-122"/>
                  <a:sym typeface="+mn-lt"/>
                </a:rPr>
                <a:t>乐</a:t>
              </a:r>
            </a:p>
          </p:txBody>
        </p:sp>
      </p:grpSp>
      <p:sp>
        <p:nvSpPr>
          <p:cNvPr id="24" name="Freeform 25"/>
          <p:cNvSpPr>
            <a:spLocks/>
          </p:cNvSpPr>
          <p:nvPr/>
        </p:nvSpPr>
        <p:spPr bwMode="auto">
          <a:xfrm>
            <a:off x="8774172" y="3366261"/>
            <a:ext cx="285751" cy="284247"/>
          </a:xfrm>
          <a:custGeom>
            <a:avLst/>
            <a:gdLst>
              <a:gd name="T0" fmla="*/ 44 w 102"/>
              <a:gd name="T1" fmla="*/ 70 h 101"/>
              <a:gd name="T2" fmla="*/ 36 w 102"/>
              <a:gd name="T3" fmla="*/ 101 h 101"/>
              <a:gd name="T4" fmla="*/ 47 w 102"/>
              <a:gd name="T5" fmla="*/ 71 h 101"/>
              <a:gd name="T6" fmla="*/ 52 w 102"/>
              <a:gd name="T7" fmla="*/ 71 h 101"/>
              <a:gd name="T8" fmla="*/ 55 w 102"/>
              <a:gd name="T9" fmla="*/ 87 h 101"/>
              <a:gd name="T10" fmla="*/ 56 w 102"/>
              <a:gd name="T11" fmla="*/ 87 h 101"/>
              <a:gd name="T12" fmla="*/ 56 w 102"/>
              <a:gd name="T13" fmla="*/ 71 h 101"/>
              <a:gd name="T14" fmla="*/ 61 w 102"/>
              <a:gd name="T15" fmla="*/ 73 h 101"/>
              <a:gd name="T16" fmla="*/ 68 w 102"/>
              <a:gd name="T17" fmla="*/ 83 h 101"/>
              <a:gd name="T18" fmla="*/ 70 w 102"/>
              <a:gd name="T19" fmla="*/ 82 h 101"/>
              <a:gd name="T20" fmla="*/ 65 w 102"/>
              <a:gd name="T21" fmla="*/ 71 h 101"/>
              <a:gd name="T22" fmla="*/ 67 w 102"/>
              <a:gd name="T23" fmla="*/ 65 h 101"/>
              <a:gd name="T24" fmla="*/ 79 w 102"/>
              <a:gd name="T25" fmla="*/ 74 h 101"/>
              <a:gd name="T26" fmla="*/ 80 w 102"/>
              <a:gd name="T27" fmla="*/ 72 h 101"/>
              <a:gd name="T28" fmla="*/ 68 w 102"/>
              <a:gd name="T29" fmla="*/ 61 h 101"/>
              <a:gd name="T30" fmla="*/ 71 w 102"/>
              <a:gd name="T31" fmla="*/ 58 h 101"/>
              <a:gd name="T32" fmla="*/ 102 w 102"/>
              <a:gd name="T33" fmla="*/ 66 h 101"/>
              <a:gd name="T34" fmla="*/ 71 w 102"/>
              <a:gd name="T35" fmla="*/ 55 h 101"/>
              <a:gd name="T36" fmla="*/ 76 w 102"/>
              <a:gd name="T37" fmla="*/ 50 h 101"/>
              <a:gd name="T38" fmla="*/ 88 w 102"/>
              <a:gd name="T39" fmla="*/ 48 h 101"/>
              <a:gd name="T40" fmla="*/ 87 w 102"/>
              <a:gd name="T41" fmla="*/ 46 h 101"/>
              <a:gd name="T42" fmla="*/ 71 w 102"/>
              <a:gd name="T43" fmla="*/ 47 h 101"/>
              <a:gd name="T44" fmla="*/ 69 w 102"/>
              <a:gd name="T45" fmla="*/ 42 h 101"/>
              <a:gd name="T46" fmla="*/ 84 w 102"/>
              <a:gd name="T47" fmla="*/ 34 h 101"/>
              <a:gd name="T48" fmla="*/ 83 w 102"/>
              <a:gd name="T49" fmla="*/ 32 h 101"/>
              <a:gd name="T50" fmla="*/ 68 w 102"/>
              <a:gd name="T51" fmla="*/ 40 h 101"/>
              <a:gd name="T52" fmla="*/ 65 w 102"/>
              <a:gd name="T53" fmla="*/ 36 h 101"/>
              <a:gd name="T54" fmla="*/ 75 w 102"/>
              <a:gd name="T55" fmla="*/ 23 h 101"/>
              <a:gd name="T56" fmla="*/ 73 w 102"/>
              <a:gd name="T57" fmla="*/ 21 h 101"/>
              <a:gd name="T58" fmla="*/ 62 w 102"/>
              <a:gd name="T59" fmla="*/ 35 h 101"/>
              <a:gd name="T60" fmla="*/ 58 w 102"/>
              <a:gd name="T61" fmla="*/ 32 h 101"/>
              <a:gd name="T62" fmla="*/ 67 w 102"/>
              <a:gd name="T63" fmla="*/ 0 h 101"/>
              <a:gd name="T64" fmla="*/ 56 w 102"/>
              <a:gd name="T65" fmla="*/ 31 h 101"/>
              <a:gd name="T66" fmla="*/ 51 w 102"/>
              <a:gd name="T67" fmla="*/ 31 h 101"/>
              <a:gd name="T68" fmla="*/ 48 w 102"/>
              <a:gd name="T69" fmla="*/ 13 h 101"/>
              <a:gd name="T70" fmla="*/ 48 w 102"/>
              <a:gd name="T71" fmla="*/ 31 h 101"/>
              <a:gd name="T72" fmla="*/ 43 w 102"/>
              <a:gd name="T73" fmla="*/ 33 h 101"/>
              <a:gd name="T74" fmla="*/ 35 w 102"/>
              <a:gd name="T75" fmla="*/ 18 h 101"/>
              <a:gd name="T76" fmla="*/ 33 w 102"/>
              <a:gd name="T77" fmla="*/ 19 h 101"/>
              <a:gd name="T78" fmla="*/ 40 w 102"/>
              <a:gd name="T79" fmla="*/ 34 h 101"/>
              <a:gd name="T80" fmla="*/ 37 w 102"/>
              <a:gd name="T81" fmla="*/ 37 h 101"/>
              <a:gd name="T82" fmla="*/ 23 w 102"/>
              <a:gd name="T83" fmla="*/ 27 h 101"/>
              <a:gd name="T84" fmla="*/ 22 w 102"/>
              <a:gd name="T85" fmla="*/ 29 h 101"/>
              <a:gd name="T86" fmla="*/ 35 w 102"/>
              <a:gd name="T87" fmla="*/ 39 h 101"/>
              <a:gd name="T88" fmla="*/ 32 w 102"/>
              <a:gd name="T89" fmla="*/ 43 h 101"/>
              <a:gd name="T90" fmla="*/ 0 w 102"/>
              <a:gd name="T91" fmla="*/ 35 h 101"/>
              <a:gd name="T92" fmla="*/ 32 w 102"/>
              <a:gd name="T93" fmla="*/ 46 h 101"/>
              <a:gd name="T94" fmla="*/ 31 w 102"/>
              <a:gd name="T95" fmla="*/ 51 h 101"/>
              <a:gd name="T96" fmla="*/ 15 w 102"/>
              <a:gd name="T97" fmla="*/ 54 h 101"/>
              <a:gd name="T98" fmla="*/ 16 w 102"/>
              <a:gd name="T99" fmla="*/ 55 h 101"/>
              <a:gd name="T100" fmla="*/ 31 w 102"/>
              <a:gd name="T101" fmla="*/ 54 h 101"/>
              <a:gd name="T102" fmla="*/ 29 w 102"/>
              <a:gd name="T103" fmla="*/ 61 h 101"/>
              <a:gd name="T104" fmla="*/ 19 w 102"/>
              <a:gd name="T105" fmla="*/ 67 h 101"/>
              <a:gd name="T106" fmla="*/ 20 w 102"/>
              <a:gd name="T107" fmla="*/ 69 h 101"/>
              <a:gd name="T108" fmla="*/ 35 w 102"/>
              <a:gd name="T109" fmla="*/ 62 h 101"/>
              <a:gd name="T110" fmla="*/ 37 w 102"/>
              <a:gd name="T111" fmla="*/ 66 h 101"/>
              <a:gd name="T112" fmla="*/ 28 w 102"/>
              <a:gd name="T113" fmla="*/ 78 h 101"/>
              <a:gd name="T114" fmla="*/ 29 w 102"/>
              <a:gd name="T115" fmla="*/ 79 h 101"/>
              <a:gd name="T116" fmla="*/ 40 w 102"/>
              <a:gd name="T117" fmla="*/ 67 h 101"/>
              <a:gd name="T118" fmla="*/ 44 w 102"/>
              <a:gd name="T119" fmla="*/ 7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02" h="101">
                <a:moveTo>
                  <a:pt x="44" y="70"/>
                </a:moveTo>
                <a:cubicBezTo>
                  <a:pt x="38" y="80"/>
                  <a:pt x="35" y="90"/>
                  <a:pt x="36" y="101"/>
                </a:cubicBezTo>
                <a:cubicBezTo>
                  <a:pt x="44" y="92"/>
                  <a:pt x="46" y="82"/>
                  <a:pt x="47" y="71"/>
                </a:cubicBezTo>
                <a:cubicBezTo>
                  <a:pt x="49" y="71"/>
                  <a:pt x="50" y="71"/>
                  <a:pt x="52" y="71"/>
                </a:cubicBezTo>
                <a:cubicBezTo>
                  <a:pt x="52" y="76"/>
                  <a:pt x="51" y="82"/>
                  <a:pt x="55" y="87"/>
                </a:cubicBezTo>
                <a:cubicBezTo>
                  <a:pt x="55" y="87"/>
                  <a:pt x="56" y="87"/>
                  <a:pt x="56" y="87"/>
                </a:cubicBezTo>
                <a:cubicBezTo>
                  <a:pt x="56" y="81"/>
                  <a:pt x="56" y="76"/>
                  <a:pt x="56" y="71"/>
                </a:cubicBezTo>
                <a:cubicBezTo>
                  <a:pt x="60" y="68"/>
                  <a:pt x="59" y="69"/>
                  <a:pt x="61" y="73"/>
                </a:cubicBezTo>
                <a:cubicBezTo>
                  <a:pt x="63" y="76"/>
                  <a:pt x="66" y="80"/>
                  <a:pt x="68" y="83"/>
                </a:cubicBezTo>
                <a:cubicBezTo>
                  <a:pt x="68" y="83"/>
                  <a:pt x="69" y="82"/>
                  <a:pt x="70" y="82"/>
                </a:cubicBezTo>
                <a:cubicBezTo>
                  <a:pt x="68" y="79"/>
                  <a:pt x="67" y="75"/>
                  <a:pt x="65" y="71"/>
                </a:cubicBezTo>
                <a:cubicBezTo>
                  <a:pt x="62" y="67"/>
                  <a:pt x="62" y="67"/>
                  <a:pt x="67" y="65"/>
                </a:cubicBezTo>
                <a:cubicBezTo>
                  <a:pt x="70" y="69"/>
                  <a:pt x="74" y="72"/>
                  <a:pt x="79" y="74"/>
                </a:cubicBezTo>
                <a:cubicBezTo>
                  <a:pt x="80" y="73"/>
                  <a:pt x="80" y="73"/>
                  <a:pt x="80" y="72"/>
                </a:cubicBezTo>
                <a:cubicBezTo>
                  <a:pt x="76" y="69"/>
                  <a:pt x="72" y="65"/>
                  <a:pt x="68" y="61"/>
                </a:cubicBezTo>
                <a:cubicBezTo>
                  <a:pt x="69" y="60"/>
                  <a:pt x="70" y="59"/>
                  <a:pt x="71" y="58"/>
                </a:cubicBezTo>
                <a:cubicBezTo>
                  <a:pt x="81" y="63"/>
                  <a:pt x="91" y="67"/>
                  <a:pt x="102" y="66"/>
                </a:cubicBezTo>
                <a:cubicBezTo>
                  <a:pt x="93" y="58"/>
                  <a:pt x="83" y="55"/>
                  <a:pt x="71" y="55"/>
                </a:cubicBezTo>
                <a:cubicBezTo>
                  <a:pt x="71" y="49"/>
                  <a:pt x="71" y="50"/>
                  <a:pt x="76" y="50"/>
                </a:cubicBezTo>
                <a:cubicBezTo>
                  <a:pt x="80" y="50"/>
                  <a:pt x="84" y="49"/>
                  <a:pt x="88" y="48"/>
                </a:cubicBezTo>
                <a:cubicBezTo>
                  <a:pt x="88" y="47"/>
                  <a:pt x="88" y="47"/>
                  <a:pt x="87" y="46"/>
                </a:cubicBezTo>
                <a:cubicBezTo>
                  <a:pt x="82" y="44"/>
                  <a:pt x="77" y="46"/>
                  <a:pt x="71" y="47"/>
                </a:cubicBezTo>
                <a:cubicBezTo>
                  <a:pt x="70" y="45"/>
                  <a:pt x="70" y="44"/>
                  <a:pt x="69" y="42"/>
                </a:cubicBezTo>
                <a:cubicBezTo>
                  <a:pt x="75" y="40"/>
                  <a:pt x="80" y="38"/>
                  <a:pt x="84" y="34"/>
                </a:cubicBezTo>
                <a:cubicBezTo>
                  <a:pt x="83" y="33"/>
                  <a:pt x="83" y="33"/>
                  <a:pt x="83" y="32"/>
                </a:cubicBezTo>
                <a:cubicBezTo>
                  <a:pt x="78" y="34"/>
                  <a:pt x="73" y="37"/>
                  <a:pt x="68" y="40"/>
                </a:cubicBezTo>
                <a:cubicBezTo>
                  <a:pt x="67" y="39"/>
                  <a:pt x="66" y="37"/>
                  <a:pt x="65" y="36"/>
                </a:cubicBezTo>
                <a:cubicBezTo>
                  <a:pt x="69" y="32"/>
                  <a:pt x="73" y="28"/>
                  <a:pt x="75" y="23"/>
                </a:cubicBezTo>
                <a:cubicBezTo>
                  <a:pt x="74" y="22"/>
                  <a:pt x="74" y="22"/>
                  <a:pt x="73" y="21"/>
                </a:cubicBezTo>
                <a:cubicBezTo>
                  <a:pt x="70" y="26"/>
                  <a:pt x="66" y="30"/>
                  <a:pt x="62" y="35"/>
                </a:cubicBezTo>
                <a:cubicBezTo>
                  <a:pt x="61" y="34"/>
                  <a:pt x="60" y="33"/>
                  <a:pt x="58" y="32"/>
                </a:cubicBezTo>
                <a:cubicBezTo>
                  <a:pt x="64" y="22"/>
                  <a:pt x="68" y="12"/>
                  <a:pt x="67" y="0"/>
                </a:cubicBezTo>
                <a:cubicBezTo>
                  <a:pt x="59" y="9"/>
                  <a:pt x="57" y="20"/>
                  <a:pt x="56" y="31"/>
                </a:cubicBezTo>
                <a:cubicBezTo>
                  <a:pt x="54" y="31"/>
                  <a:pt x="52" y="31"/>
                  <a:pt x="51" y="31"/>
                </a:cubicBezTo>
                <a:cubicBezTo>
                  <a:pt x="51" y="25"/>
                  <a:pt x="52" y="19"/>
                  <a:pt x="48" y="13"/>
                </a:cubicBezTo>
                <a:cubicBezTo>
                  <a:pt x="45" y="20"/>
                  <a:pt x="47" y="25"/>
                  <a:pt x="48" y="31"/>
                </a:cubicBezTo>
                <a:cubicBezTo>
                  <a:pt x="46" y="32"/>
                  <a:pt x="45" y="32"/>
                  <a:pt x="43" y="33"/>
                </a:cubicBezTo>
                <a:cubicBezTo>
                  <a:pt x="41" y="27"/>
                  <a:pt x="39" y="22"/>
                  <a:pt x="35" y="18"/>
                </a:cubicBezTo>
                <a:cubicBezTo>
                  <a:pt x="34" y="18"/>
                  <a:pt x="34" y="19"/>
                  <a:pt x="33" y="19"/>
                </a:cubicBezTo>
                <a:cubicBezTo>
                  <a:pt x="35" y="24"/>
                  <a:pt x="38" y="29"/>
                  <a:pt x="40" y="34"/>
                </a:cubicBezTo>
                <a:cubicBezTo>
                  <a:pt x="40" y="35"/>
                  <a:pt x="38" y="36"/>
                  <a:pt x="37" y="37"/>
                </a:cubicBezTo>
                <a:cubicBezTo>
                  <a:pt x="33" y="33"/>
                  <a:pt x="29" y="28"/>
                  <a:pt x="23" y="27"/>
                </a:cubicBezTo>
                <a:cubicBezTo>
                  <a:pt x="23" y="28"/>
                  <a:pt x="23" y="28"/>
                  <a:pt x="22" y="29"/>
                </a:cubicBezTo>
                <a:cubicBezTo>
                  <a:pt x="27" y="32"/>
                  <a:pt x="31" y="36"/>
                  <a:pt x="35" y="39"/>
                </a:cubicBezTo>
                <a:cubicBezTo>
                  <a:pt x="34" y="41"/>
                  <a:pt x="33" y="42"/>
                  <a:pt x="32" y="43"/>
                </a:cubicBezTo>
                <a:cubicBezTo>
                  <a:pt x="18" y="35"/>
                  <a:pt x="9" y="34"/>
                  <a:pt x="0" y="35"/>
                </a:cubicBezTo>
                <a:cubicBezTo>
                  <a:pt x="10" y="43"/>
                  <a:pt x="21" y="45"/>
                  <a:pt x="32" y="46"/>
                </a:cubicBezTo>
                <a:cubicBezTo>
                  <a:pt x="31" y="48"/>
                  <a:pt x="31" y="49"/>
                  <a:pt x="31" y="51"/>
                </a:cubicBezTo>
                <a:cubicBezTo>
                  <a:pt x="26" y="52"/>
                  <a:pt x="20" y="50"/>
                  <a:pt x="15" y="54"/>
                </a:cubicBezTo>
                <a:cubicBezTo>
                  <a:pt x="15" y="54"/>
                  <a:pt x="15" y="55"/>
                  <a:pt x="16" y="55"/>
                </a:cubicBezTo>
                <a:cubicBezTo>
                  <a:pt x="21" y="55"/>
                  <a:pt x="26" y="55"/>
                  <a:pt x="31" y="54"/>
                </a:cubicBezTo>
                <a:cubicBezTo>
                  <a:pt x="34" y="58"/>
                  <a:pt x="32" y="59"/>
                  <a:pt x="29" y="61"/>
                </a:cubicBezTo>
                <a:cubicBezTo>
                  <a:pt x="25" y="62"/>
                  <a:pt x="22" y="65"/>
                  <a:pt x="19" y="67"/>
                </a:cubicBezTo>
                <a:cubicBezTo>
                  <a:pt x="19" y="67"/>
                  <a:pt x="19" y="68"/>
                  <a:pt x="20" y="69"/>
                </a:cubicBezTo>
                <a:cubicBezTo>
                  <a:pt x="25" y="67"/>
                  <a:pt x="29" y="64"/>
                  <a:pt x="35" y="62"/>
                </a:cubicBezTo>
                <a:cubicBezTo>
                  <a:pt x="35" y="63"/>
                  <a:pt x="36" y="64"/>
                  <a:pt x="37" y="66"/>
                </a:cubicBezTo>
                <a:cubicBezTo>
                  <a:pt x="33" y="70"/>
                  <a:pt x="29" y="73"/>
                  <a:pt x="28" y="78"/>
                </a:cubicBezTo>
                <a:cubicBezTo>
                  <a:pt x="29" y="79"/>
                  <a:pt x="29" y="79"/>
                  <a:pt x="29" y="79"/>
                </a:cubicBezTo>
                <a:cubicBezTo>
                  <a:pt x="33" y="75"/>
                  <a:pt x="37" y="71"/>
                  <a:pt x="40" y="67"/>
                </a:cubicBezTo>
                <a:cubicBezTo>
                  <a:pt x="41" y="68"/>
                  <a:pt x="43" y="69"/>
                  <a:pt x="44" y="70"/>
                </a:cubicBezTo>
                <a:close/>
              </a:path>
            </a:pathLst>
          </a:custGeom>
          <a:solidFill>
            <a:srgbClr val="C89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792705" y="190825"/>
            <a:ext cx="669704" cy="2192953"/>
            <a:chOff x="1930400" y="-23813"/>
            <a:chExt cx="971550" cy="3181351"/>
          </a:xfrm>
        </p:grpSpPr>
        <p:sp>
          <p:nvSpPr>
            <p:cNvPr id="26" name="Rectangle 28"/>
            <p:cNvSpPr>
              <a:spLocks noChangeArrowheads="1"/>
            </p:cNvSpPr>
            <p:nvPr/>
          </p:nvSpPr>
          <p:spPr bwMode="auto">
            <a:xfrm>
              <a:off x="2398713" y="-23813"/>
              <a:ext cx="36513" cy="1435100"/>
            </a:xfrm>
            <a:prstGeom prst="rect">
              <a:avLst/>
            </a:prstGeom>
            <a:gradFill>
              <a:gsLst>
                <a:gs pos="50400">
                  <a:srgbClr val="FECA61"/>
                </a:gs>
                <a:gs pos="0">
                  <a:srgbClr val="FECA61"/>
                </a:gs>
                <a:gs pos="100000">
                  <a:srgbClr val="F9E58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Rectangle 29"/>
            <p:cNvSpPr>
              <a:spLocks noChangeArrowheads="1"/>
            </p:cNvSpPr>
            <p:nvPr/>
          </p:nvSpPr>
          <p:spPr bwMode="auto">
            <a:xfrm>
              <a:off x="2230438" y="828675"/>
              <a:ext cx="41275" cy="1428750"/>
            </a:xfrm>
            <a:prstGeom prst="rect">
              <a:avLst/>
            </a:prstGeom>
            <a:solidFill>
              <a:srgbClr val="CE9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Rectangle 30"/>
            <p:cNvSpPr>
              <a:spLocks noChangeArrowheads="1"/>
            </p:cNvSpPr>
            <p:nvPr/>
          </p:nvSpPr>
          <p:spPr bwMode="auto">
            <a:xfrm>
              <a:off x="2395538" y="968375"/>
              <a:ext cx="39688" cy="2133601"/>
            </a:xfrm>
            <a:prstGeom prst="rect">
              <a:avLst/>
            </a:prstGeom>
            <a:solidFill>
              <a:srgbClr val="CE9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Rectangle 31"/>
            <p:cNvSpPr>
              <a:spLocks noChangeArrowheads="1"/>
            </p:cNvSpPr>
            <p:nvPr/>
          </p:nvSpPr>
          <p:spPr bwMode="auto">
            <a:xfrm>
              <a:off x="2568575" y="828675"/>
              <a:ext cx="41275" cy="1428750"/>
            </a:xfrm>
            <a:prstGeom prst="rect">
              <a:avLst/>
            </a:prstGeom>
            <a:solidFill>
              <a:srgbClr val="CE9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32"/>
            <p:cNvSpPr>
              <a:spLocks noEditPoints="1"/>
            </p:cNvSpPr>
            <p:nvPr/>
          </p:nvSpPr>
          <p:spPr bwMode="auto">
            <a:xfrm>
              <a:off x="2149475" y="1898650"/>
              <a:ext cx="204788" cy="187325"/>
            </a:xfrm>
            <a:custGeom>
              <a:avLst/>
              <a:gdLst>
                <a:gd name="T0" fmla="*/ 34 w 69"/>
                <a:gd name="T1" fmla="*/ 0 h 63"/>
                <a:gd name="T2" fmla="*/ 0 w 69"/>
                <a:gd name="T3" fmla="*/ 31 h 63"/>
                <a:gd name="T4" fmla="*/ 34 w 69"/>
                <a:gd name="T5" fmla="*/ 63 h 63"/>
                <a:gd name="T6" fmla="*/ 69 w 69"/>
                <a:gd name="T7" fmla="*/ 31 h 63"/>
                <a:gd name="T8" fmla="*/ 34 w 69"/>
                <a:gd name="T9" fmla="*/ 0 h 63"/>
                <a:gd name="T10" fmla="*/ 34 w 69"/>
                <a:gd name="T11" fmla="*/ 50 h 63"/>
                <a:gd name="T12" fmla="*/ 15 w 69"/>
                <a:gd name="T13" fmla="*/ 31 h 63"/>
                <a:gd name="T14" fmla="*/ 34 w 69"/>
                <a:gd name="T15" fmla="*/ 13 h 63"/>
                <a:gd name="T16" fmla="*/ 54 w 69"/>
                <a:gd name="T17" fmla="*/ 31 h 63"/>
                <a:gd name="T18" fmla="*/ 34 w 69"/>
                <a:gd name="T19" fmla="*/ 5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63">
                  <a:moveTo>
                    <a:pt x="34" y="0"/>
                  </a:moveTo>
                  <a:cubicBezTo>
                    <a:pt x="16" y="0"/>
                    <a:pt x="0" y="14"/>
                    <a:pt x="0" y="31"/>
                  </a:cubicBezTo>
                  <a:cubicBezTo>
                    <a:pt x="0" y="49"/>
                    <a:pt x="16" y="63"/>
                    <a:pt x="34" y="63"/>
                  </a:cubicBezTo>
                  <a:cubicBezTo>
                    <a:pt x="53" y="63"/>
                    <a:pt x="69" y="49"/>
                    <a:pt x="69" y="31"/>
                  </a:cubicBezTo>
                  <a:cubicBezTo>
                    <a:pt x="69" y="14"/>
                    <a:pt x="53" y="0"/>
                    <a:pt x="34" y="0"/>
                  </a:cubicBezTo>
                  <a:close/>
                  <a:moveTo>
                    <a:pt x="34" y="50"/>
                  </a:moveTo>
                  <a:cubicBezTo>
                    <a:pt x="24" y="50"/>
                    <a:pt x="15" y="41"/>
                    <a:pt x="15" y="31"/>
                  </a:cubicBezTo>
                  <a:cubicBezTo>
                    <a:pt x="15" y="21"/>
                    <a:pt x="24" y="13"/>
                    <a:pt x="34" y="13"/>
                  </a:cubicBezTo>
                  <a:cubicBezTo>
                    <a:pt x="45" y="13"/>
                    <a:pt x="54" y="21"/>
                    <a:pt x="54" y="31"/>
                  </a:cubicBezTo>
                  <a:cubicBezTo>
                    <a:pt x="54" y="41"/>
                    <a:pt x="45" y="50"/>
                    <a:pt x="34" y="50"/>
                  </a:cubicBezTo>
                  <a:close/>
                </a:path>
              </a:pathLst>
            </a:custGeom>
            <a:solidFill>
              <a:srgbClr val="FD3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33"/>
            <p:cNvSpPr>
              <a:spLocks noEditPoints="1"/>
            </p:cNvSpPr>
            <p:nvPr/>
          </p:nvSpPr>
          <p:spPr bwMode="auto">
            <a:xfrm>
              <a:off x="2316163" y="2389188"/>
              <a:ext cx="201613" cy="187325"/>
            </a:xfrm>
            <a:custGeom>
              <a:avLst/>
              <a:gdLst>
                <a:gd name="T0" fmla="*/ 34 w 68"/>
                <a:gd name="T1" fmla="*/ 0 h 63"/>
                <a:gd name="T2" fmla="*/ 0 w 68"/>
                <a:gd name="T3" fmla="*/ 32 h 63"/>
                <a:gd name="T4" fmla="*/ 34 w 68"/>
                <a:gd name="T5" fmla="*/ 63 h 63"/>
                <a:gd name="T6" fmla="*/ 68 w 68"/>
                <a:gd name="T7" fmla="*/ 32 h 63"/>
                <a:gd name="T8" fmla="*/ 34 w 68"/>
                <a:gd name="T9" fmla="*/ 0 h 63"/>
                <a:gd name="T10" fmla="*/ 34 w 68"/>
                <a:gd name="T11" fmla="*/ 50 h 63"/>
                <a:gd name="T12" fmla="*/ 14 w 68"/>
                <a:gd name="T13" fmla="*/ 32 h 63"/>
                <a:gd name="T14" fmla="*/ 34 w 68"/>
                <a:gd name="T15" fmla="*/ 13 h 63"/>
                <a:gd name="T16" fmla="*/ 53 w 68"/>
                <a:gd name="T17" fmla="*/ 32 h 63"/>
                <a:gd name="T18" fmla="*/ 34 w 68"/>
                <a:gd name="T19" fmla="*/ 5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" h="63">
                  <a:moveTo>
                    <a:pt x="34" y="0"/>
                  </a:moveTo>
                  <a:cubicBezTo>
                    <a:pt x="15" y="0"/>
                    <a:pt x="0" y="14"/>
                    <a:pt x="0" y="32"/>
                  </a:cubicBezTo>
                  <a:cubicBezTo>
                    <a:pt x="0" y="49"/>
                    <a:pt x="15" y="63"/>
                    <a:pt x="34" y="63"/>
                  </a:cubicBezTo>
                  <a:cubicBezTo>
                    <a:pt x="52" y="63"/>
                    <a:pt x="68" y="49"/>
                    <a:pt x="68" y="32"/>
                  </a:cubicBezTo>
                  <a:cubicBezTo>
                    <a:pt x="68" y="14"/>
                    <a:pt x="52" y="0"/>
                    <a:pt x="34" y="0"/>
                  </a:cubicBezTo>
                  <a:close/>
                  <a:moveTo>
                    <a:pt x="34" y="50"/>
                  </a:moveTo>
                  <a:cubicBezTo>
                    <a:pt x="23" y="50"/>
                    <a:pt x="14" y="41"/>
                    <a:pt x="14" y="32"/>
                  </a:cubicBezTo>
                  <a:cubicBezTo>
                    <a:pt x="14" y="22"/>
                    <a:pt x="23" y="13"/>
                    <a:pt x="34" y="13"/>
                  </a:cubicBezTo>
                  <a:cubicBezTo>
                    <a:pt x="44" y="13"/>
                    <a:pt x="53" y="22"/>
                    <a:pt x="53" y="32"/>
                  </a:cubicBezTo>
                  <a:cubicBezTo>
                    <a:pt x="53" y="41"/>
                    <a:pt x="44" y="50"/>
                    <a:pt x="34" y="50"/>
                  </a:cubicBezTo>
                  <a:close/>
                </a:path>
              </a:pathLst>
            </a:custGeom>
            <a:solidFill>
              <a:srgbClr val="FD3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34"/>
            <p:cNvSpPr>
              <a:spLocks noEditPoints="1"/>
            </p:cNvSpPr>
            <p:nvPr/>
          </p:nvSpPr>
          <p:spPr bwMode="auto">
            <a:xfrm>
              <a:off x="2497138" y="1901825"/>
              <a:ext cx="201613" cy="187325"/>
            </a:xfrm>
            <a:custGeom>
              <a:avLst/>
              <a:gdLst>
                <a:gd name="T0" fmla="*/ 34 w 68"/>
                <a:gd name="T1" fmla="*/ 0 h 63"/>
                <a:gd name="T2" fmla="*/ 0 w 68"/>
                <a:gd name="T3" fmla="*/ 31 h 63"/>
                <a:gd name="T4" fmla="*/ 34 w 68"/>
                <a:gd name="T5" fmla="*/ 63 h 63"/>
                <a:gd name="T6" fmla="*/ 68 w 68"/>
                <a:gd name="T7" fmla="*/ 31 h 63"/>
                <a:gd name="T8" fmla="*/ 34 w 68"/>
                <a:gd name="T9" fmla="*/ 0 h 63"/>
                <a:gd name="T10" fmla="*/ 34 w 68"/>
                <a:gd name="T11" fmla="*/ 50 h 63"/>
                <a:gd name="T12" fmla="*/ 14 w 68"/>
                <a:gd name="T13" fmla="*/ 31 h 63"/>
                <a:gd name="T14" fmla="*/ 34 w 68"/>
                <a:gd name="T15" fmla="*/ 13 h 63"/>
                <a:gd name="T16" fmla="*/ 54 w 68"/>
                <a:gd name="T17" fmla="*/ 31 h 63"/>
                <a:gd name="T18" fmla="*/ 34 w 68"/>
                <a:gd name="T19" fmla="*/ 5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" h="63">
                  <a:moveTo>
                    <a:pt x="34" y="0"/>
                  </a:moveTo>
                  <a:cubicBezTo>
                    <a:pt x="15" y="0"/>
                    <a:pt x="0" y="14"/>
                    <a:pt x="0" y="31"/>
                  </a:cubicBezTo>
                  <a:cubicBezTo>
                    <a:pt x="0" y="49"/>
                    <a:pt x="15" y="63"/>
                    <a:pt x="34" y="63"/>
                  </a:cubicBezTo>
                  <a:cubicBezTo>
                    <a:pt x="53" y="63"/>
                    <a:pt x="68" y="49"/>
                    <a:pt x="68" y="31"/>
                  </a:cubicBezTo>
                  <a:cubicBezTo>
                    <a:pt x="68" y="14"/>
                    <a:pt x="53" y="0"/>
                    <a:pt x="34" y="0"/>
                  </a:cubicBezTo>
                  <a:close/>
                  <a:moveTo>
                    <a:pt x="34" y="50"/>
                  </a:moveTo>
                  <a:cubicBezTo>
                    <a:pt x="23" y="50"/>
                    <a:pt x="14" y="41"/>
                    <a:pt x="14" y="31"/>
                  </a:cubicBezTo>
                  <a:cubicBezTo>
                    <a:pt x="14" y="21"/>
                    <a:pt x="23" y="13"/>
                    <a:pt x="34" y="13"/>
                  </a:cubicBezTo>
                  <a:cubicBezTo>
                    <a:pt x="45" y="13"/>
                    <a:pt x="54" y="21"/>
                    <a:pt x="54" y="31"/>
                  </a:cubicBezTo>
                  <a:cubicBezTo>
                    <a:pt x="54" y="41"/>
                    <a:pt x="45" y="50"/>
                    <a:pt x="34" y="50"/>
                  </a:cubicBezTo>
                  <a:close/>
                </a:path>
              </a:pathLst>
            </a:custGeom>
            <a:solidFill>
              <a:srgbClr val="FD3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35"/>
            <p:cNvSpPr>
              <a:spLocks noEditPoints="1"/>
            </p:cNvSpPr>
            <p:nvPr/>
          </p:nvSpPr>
          <p:spPr bwMode="auto">
            <a:xfrm>
              <a:off x="2149475" y="2219325"/>
              <a:ext cx="204788" cy="187325"/>
            </a:xfrm>
            <a:custGeom>
              <a:avLst/>
              <a:gdLst>
                <a:gd name="T0" fmla="*/ 34 w 69"/>
                <a:gd name="T1" fmla="*/ 0 h 63"/>
                <a:gd name="T2" fmla="*/ 0 w 69"/>
                <a:gd name="T3" fmla="*/ 31 h 63"/>
                <a:gd name="T4" fmla="*/ 34 w 69"/>
                <a:gd name="T5" fmla="*/ 63 h 63"/>
                <a:gd name="T6" fmla="*/ 69 w 69"/>
                <a:gd name="T7" fmla="*/ 31 h 63"/>
                <a:gd name="T8" fmla="*/ 34 w 69"/>
                <a:gd name="T9" fmla="*/ 0 h 63"/>
                <a:gd name="T10" fmla="*/ 34 w 69"/>
                <a:gd name="T11" fmla="*/ 50 h 63"/>
                <a:gd name="T12" fmla="*/ 15 w 69"/>
                <a:gd name="T13" fmla="*/ 31 h 63"/>
                <a:gd name="T14" fmla="*/ 34 w 69"/>
                <a:gd name="T15" fmla="*/ 13 h 63"/>
                <a:gd name="T16" fmla="*/ 54 w 69"/>
                <a:gd name="T17" fmla="*/ 31 h 63"/>
                <a:gd name="T18" fmla="*/ 34 w 69"/>
                <a:gd name="T19" fmla="*/ 5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63">
                  <a:moveTo>
                    <a:pt x="34" y="0"/>
                  </a:moveTo>
                  <a:cubicBezTo>
                    <a:pt x="16" y="0"/>
                    <a:pt x="0" y="14"/>
                    <a:pt x="0" y="31"/>
                  </a:cubicBezTo>
                  <a:cubicBezTo>
                    <a:pt x="0" y="49"/>
                    <a:pt x="16" y="63"/>
                    <a:pt x="34" y="63"/>
                  </a:cubicBezTo>
                  <a:cubicBezTo>
                    <a:pt x="53" y="63"/>
                    <a:pt x="69" y="49"/>
                    <a:pt x="69" y="31"/>
                  </a:cubicBezTo>
                  <a:cubicBezTo>
                    <a:pt x="69" y="14"/>
                    <a:pt x="53" y="0"/>
                    <a:pt x="34" y="0"/>
                  </a:cubicBezTo>
                  <a:close/>
                  <a:moveTo>
                    <a:pt x="34" y="50"/>
                  </a:moveTo>
                  <a:cubicBezTo>
                    <a:pt x="24" y="50"/>
                    <a:pt x="15" y="41"/>
                    <a:pt x="15" y="31"/>
                  </a:cubicBezTo>
                  <a:cubicBezTo>
                    <a:pt x="15" y="21"/>
                    <a:pt x="24" y="13"/>
                    <a:pt x="34" y="13"/>
                  </a:cubicBezTo>
                  <a:cubicBezTo>
                    <a:pt x="45" y="13"/>
                    <a:pt x="54" y="21"/>
                    <a:pt x="54" y="31"/>
                  </a:cubicBezTo>
                  <a:cubicBezTo>
                    <a:pt x="54" y="41"/>
                    <a:pt x="45" y="50"/>
                    <a:pt x="34" y="50"/>
                  </a:cubicBezTo>
                  <a:close/>
                </a:path>
              </a:pathLst>
            </a:custGeom>
            <a:solidFill>
              <a:srgbClr val="6D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36"/>
            <p:cNvSpPr>
              <a:spLocks noEditPoints="1"/>
            </p:cNvSpPr>
            <p:nvPr/>
          </p:nvSpPr>
          <p:spPr bwMode="auto">
            <a:xfrm>
              <a:off x="2497138" y="2222500"/>
              <a:ext cx="201613" cy="187325"/>
            </a:xfrm>
            <a:custGeom>
              <a:avLst/>
              <a:gdLst>
                <a:gd name="T0" fmla="*/ 34 w 68"/>
                <a:gd name="T1" fmla="*/ 0 h 63"/>
                <a:gd name="T2" fmla="*/ 0 w 68"/>
                <a:gd name="T3" fmla="*/ 31 h 63"/>
                <a:gd name="T4" fmla="*/ 34 w 68"/>
                <a:gd name="T5" fmla="*/ 63 h 63"/>
                <a:gd name="T6" fmla="*/ 68 w 68"/>
                <a:gd name="T7" fmla="*/ 31 h 63"/>
                <a:gd name="T8" fmla="*/ 34 w 68"/>
                <a:gd name="T9" fmla="*/ 0 h 63"/>
                <a:gd name="T10" fmla="*/ 34 w 68"/>
                <a:gd name="T11" fmla="*/ 50 h 63"/>
                <a:gd name="T12" fmla="*/ 14 w 68"/>
                <a:gd name="T13" fmla="*/ 31 h 63"/>
                <a:gd name="T14" fmla="*/ 34 w 68"/>
                <a:gd name="T15" fmla="*/ 13 h 63"/>
                <a:gd name="T16" fmla="*/ 54 w 68"/>
                <a:gd name="T17" fmla="*/ 31 h 63"/>
                <a:gd name="T18" fmla="*/ 34 w 68"/>
                <a:gd name="T19" fmla="*/ 5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" h="63">
                  <a:moveTo>
                    <a:pt x="34" y="0"/>
                  </a:moveTo>
                  <a:cubicBezTo>
                    <a:pt x="15" y="0"/>
                    <a:pt x="0" y="14"/>
                    <a:pt x="0" y="31"/>
                  </a:cubicBezTo>
                  <a:cubicBezTo>
                    <a:pt x="0" y="49"/>
                    <a:pt x="15" y="63"/>
                    <a:pt x="34" y="63"/>
                  </a:cubicBezTo>
                  <a:cubicBezTo>
                    <a:pt x="53" y="63"/>
                    <a:pt x="68" y="49"/>
                    <a:pt x="68" y="31"/>
                  </a:cubicBezTo>
                  <a:cubicBezTo>
                    <a:pt x="68" y="14"/>
                    <a:pt x="53" y="0"/>
                    <a:pt x="34" y="0"/>
                  </a:cubicBezTo>
                  <a:close/>
                  <a:moveTo>
                    <a:pt x="34" y="50"/>
                  </a:moveTo>
                  <a:cubicBezTo>
                    <a:pt x="23" y="50"/>
                    <a:pt x="14" y="41"/>
                    <a:pt x="14" y="31"/>
                  </a:cubicBezTo>
                  <a:cubicBezTo>
                    <a:pt x="14" y="21"/>
                    <a:pt x="23" y="13"/>
                    <a:pt x="34" y="13"/>
                  </a:cubicBezTo>
                  <a:cubicBezTo>
                    <a:pt x="45" y="13"/>
                    <a:pt x="54" y="21"/>
                    <a:pt x="54" y="31"/>
                  </a:cubicBezTo>
                  <a:cubicBezTo>
                    <a:pt x="54" y="41"/>
                    <a:pt x="45" y="50"/>
                    <a:pt x="34" y="50"/>
                  </a:cubicBezTo>
                  <a:close/>
                </a:path>
              </a:pathLst>
            </a:custGeom>
            <a:solidFill>
              <a:srgbClr val="6D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Oval 37"/>
            <p:cNvSpPr>
              <a:spLocks noChangeArrowheads="1"/>
            </p:cNvSpPr>
            <p:nvPr/>
          </p:nvSpPr>
          <p:spPr bwMode="auto">
            <a:xfrm>
              <a:off x="2325688" y="2686050"/>
              <a:ext cx="174625" cy="163513"/>
            </a:xfrm>
            <a:prstGeom prst="ellipse">
              <a:avLst/>
            </a:prstGeom>
            <a:solidFill>
              <a:srgbClr val="6D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Oval 38"/>
            <p:cNvSpPr>
              <a:spLocks noChangeArrowheads="1"/>
            </p:cNvSpPr>
            <p:nvPr/>
          </p:nvSpPr>
          <p:spPr bwMode="auto">
            <a:xfrm>
              <a:off x="2354263" y="3051175"/>
              <a:ext cx="115888" cy="106363"/>
            </a:xfrm>
            <a:prstGeom prst="ellipse">
              <a:avLst/>
            </a:prstGeom>
            <a:solidFill>
              <a:srgbClr val="FD3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Oval 39"/>
            <p:cNvSpPr>
              <a:spLocks noChangeArrowheads="1"/>
            </p:cNvSpPr>
            <p:nvPr/>
          </p:nvSpPr>
          <p:spPr bwMode="auto">
            <a:xfrm>
              <a:off x="2354263" y="2897188"/>
              <a:ext cx="115888" cy="106363"/>
            </a:xfrm>
            <a:prstGeom prst="ellipse">
              <a:avLst/>
            </a:prstGeom>
            <a:solidFill>
              <a:srgbClr val="FD3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Oval 40"/>
            <p:cNvSpPr>
              <a:spLocks noChangeArrowheads="1"/>
            </p:cNvSpPr>
            <p:nvPr/>
          </p:nvSpPr>
          <p:spPr bwMode="auto">
            <a:xfrm>
              <a:off x="2354263" y="2147888"/>
              <a:ext cx="115888" cy="107950"/>
            </a:xfrm>
            <a:prstGeom prst="ellipse">
              <a:avLst/>
            </a:prstGeom>
            <a:solidFill>
              <a:srgbClr val="FD3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Oval 41"/>
            <p:cNvSpPr>
              <a:spLocks noChangeArrowheads="1"/>
            </p:cNvSpPr>
            <p:nvPr/>
          </p:nvSpPr>
          <p:spPr bwMode="auto">
            <a:xfrm>
              <a:off x="2544763" y="2100263"/>
              <a:ext cx="103188" cy="107950"/>
            </a:xfrm>
            <a:prstGeom prst="ellipse">
              <a:avLst/>
            </a:prstGeom>
            <a:solidFill>
              <a:srgbClr val="6D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Oval 42"/>
            <p:cNvSpPr>
              <a:spLocks noChangeArrowheads="1"/>
            </p:cNvSpPr>
            <p:nvPr/>
          </p:nvSpPr>
          <p:spPr bwMode="auto">
            <a:xfrm>
              <a:off x="2366963" y="1768475"/>
              <a:ext cx="103188" cy="106363"/>
            </a:xfrm>
            <a:prstGeom prst="ellipse">
              <a:avLst/>
            </a:prstGeom>
            <a:solidFill>
              <a:srgbClr val="6D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Oval 43"/>
            <p:cNvSpPr>
              <a:spLocks noChangeArrowheads="1"/>
            </p:cNvSpPr>
            <p:nvPr/>
          </p:nvSpPr>
          <p:spPr bwMode="auto">
            <a:xfrm>
              <a:off x="2200275" y="2100263"/>
              <a:ext cx="103188" cy="107950"/>
            </a:xfrm>
            <a:prstGeom prst="ellipse">
              <a:avLst/>
            </a:prstGeom>
            <a:solidFill>
              <a:srgbClr val="6D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44"/>
            <p:cNvSpPr>
              <a:spLocks/>
            </p:cNvSpPr>
            <p:nvPr/>
          </p:nvSpPr>
          <p:spPr bwMode="auto">
            <a:xfrm>
              <a:off x="1930400" y="525462"/>
              <a:ext cx="971550" cy="1127125"/>
            </a:xfrm>
            <a:custGeom>
              <a:avLst/>
              <a:gdLst>
                <a:gd name="T0" fmla="*/ 243 w 327"/>
                <a:gd name="T1" fmla="*/ 1 h 379"/>
                <a:gd name="T2" fmla="*/ 243 w 327"/>
                <a:gd name="T3" fmla="*/ 0 h 379"/>
                <a:gd name="T4" fmla="*/ 86 w 327"/>
                <a:gd name="T5" fmla="*/ 0 h 379"/>
                <a:gd name="T6" fmla="*/ 0 w 327"/>
                <a:gd name="T7" fmla="*/ 190 h 379"/>
                <a:gd name="T8" fmla="*/ 104 w 327"/>
                <a:gd name="T9" fmla="*/ 378 h 379"/>
                <a:gd name="T10" fmla="*/ 105 w 327"/>
                <a:gd name="T11" fmla="*/ 378 h 379"/>
                <a:gd name="T12" fmla="*/ 222 w 327"/>
                <a:gd name="T13" fmla="*/ 379 h 379"/>
                <a:gd name="T14" fmla="*/ 222 w 327"/>
                <a:gd name="T15" fmla="*/ 378 h 379"/>
                <a:gd name="T16" fmla="*/ 223 w 327"/>
                <a:gd name="T17" fmla="*/ 378 h 379"/>
                <a:gd name="T18" fmla="*/ 327 w 327"/>
                <a:gd name="T19" fmla="*/ 190 h 379"/>
                <a:gd name="T20" fmla="*/ 243 w 327"/>
                <a:gd name="T21" fmla="*/ 1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7" h="379">
                  <a:moveTo>
                    <a:pt x="243" y="1"/>
                  </a:moveTo>
                  <a:cubicBezTo>
                    <a:pt x="243" y="0"/>
                    <a:pt x="243" y="0"/>
                    <a:pt x="243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6" y="0"/>
                    <a:pt x="0" y="49"/>
                    <a:pt x="0" y="190"/>
                  </a:cubicBezTo>
                  <a:cubicBezTo>
                    <a:pt x="0" y="332"/>
                    <a:pt x="82" y="370"/>
                    <a:pt x="104" y="378"/>
                  </a:cubicBezTo>
                  <a:cubicBezTo>
                    <a:pt x="105" y="378"/>
                    <a:pt x="105" y="378"/>
                    <a:pt x="105" y="378"/>
                  </a:cubicBezTo>
                  <a:cubicBezTo>
                    <a:pt x="222" y="379"/>
                    <a:pt x="222" y="379"/>
                    <a:pt x="222" y="379"/>
                  </a:cubicBezTo>
                  <a:cubicBezTo>
                    <a:pt x="222" y="378"/>
                    <a:pt x="222" y="378"/>
                    <a:pt x="222" y="378"/>
                  </a:cubicBezTo>
                  <a:cubicBezTo>
                    <a:pt x="223" y="378"/>
                    <a:pt x="223" y="378"/>
                    <a:pt x="223" y="378"/>
                  </a:cubicBezTo>
                  <a:cubicBezTo>
                    <a:pt x="246" y="370"/>
                    <a:pt x="327" y="332"/>
                    <a:pt x="327" y="190"/>
                  </a:cubicBezTo>
                  <a:cubicBezTo>
                    <a:pt x="327" y="58"/>
                    <a:pt x="252" y="7"/>
                    <a:pt x="243" y="1"/>
                  </a:cubicBezTo>
                  <a:close/>
                </a:path>
              </a:pathLst>
            </a:custGeom>
            <a:solidFill>
              <a:srgbClr val="FD52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45"/>
            <p:cNvSpPr>
              <a:spLocks/>
            </p:cNvSpPr>
            <p:nvPr/>
          </p:nvSpPr>
          <p:spPr bwMode="auto">
            <a:xfrm>
              <a:off x="2057400" y="520700"/>
              <a:ext cx="222250" cy="1131888"/>
            </a:xfrm>
            <a:custGeom>
              <a:avLst/>
              <a:gdLst>
                <a:gd name="T0" fmla="*/ 63 w 75"/>
                <a:gd name="T1" fmla="*/ 0 h 381"/>
                <a:gd name="T2" fmla="*/ 4 w 75"/>
                <a:gd name="T3" fmla="*/ 199 h 381"/>
                <a:gd name="T4" fmla="*/ 67 w 75"/>
                <a:gd name="T5" fmla="*/ 381 h 381"/>
                <a:gd name="T6" fmla="*/ 75 w 75"/>
                <a:gd name="T7" fmla="*/ 381 h 381"/>
                <a:gd name="T8" fmla="*/ 18 w 75"/>
                <a:gd name="T9" fmla="*/ 198 h 381"/>
                <a:gd name="T10" fmla="*/ 73 w 75"/>
                <a:gd name="T11" fmla="*/ 3 h 381"/>
                <a:gd name="T12" fmla="*/ 63 w 75"/>
                <a:gd name="T13" fmla="*/ 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381">
                  <a:moveTo>
                    <a:pt x="63" y="0"/>
                  </a:moveTo>
                  <a:cubicBezTo>
                    <a:pt x="63" y="0"/>
                    <a:pt x="0" y="79"/>
                    <a:pt x="4" y="199"/>
                  </a:cubicBezTo>
                  <a:cubicBezTo>
                    <a:pt x="8" y="320"/>
                    <a:pt x="67" y="381"/>
                    <a:pt x="67" y="381"/>
                  </a:cubicBezTo>
                  <a:cubicBezTo>
                    <a:pt x="75" y="381"/>
                    <a:pt x="75" y="381"/>
                    <a:pt x="75" y="381"/>
                  </a:cubicBezTo>
                  <a:cubicBezTo>
                    <a:pt x="75" y="381"/>
                    <a:pt x="18" y="308"/>
                    <a:pt x="18" y="198"/>
                  </a:cubicBezTo>
                  <a:cubicBezTo>
                    <a:pt x="18" y="87"/>
                    <a:pt x="73" y="3"/>
                    <a:pt x="73" y="3"/>
                  </a:cubicBezTo>
                  <a:lnTo>
                    <a:pt x="63" y="0"/>
                  </a:lnTo>
                  <a:close/>
                </a:path>
              </a:pathLst>
            </a:custGeom>
            <a:solidFill>
              <a:srgbClr val="DF1C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46"/>
            <p:cNvSpPr>
              <a:spLocks/>
            </p:cNvSpPr>
            <p:nvPr/>
          </p:nvSpPr>
          <p:spPr bwMode="auto">
            <a:xfrm>
              <a:off x="2271713" y="511175"/>
              <a:ext cx="106363" cy="1143000"/>
            </a:xfrm>
            <a:custGeom>
              <a:avLst/>
              <a:gdLst>
                <a:gd name="T0" fmla="*/ 30 w 36"/>
                <a:gd name="T1" fmla="*/ 0 h 385"/>
                <a:gd name="T2" fmla="*/ 2 w 36"/>
                <a:gd name="T3" fmla="*/ 189 h 385"/>
                <a:gd name="T4" fmla="*/ 29 w 36"/>
                <a:gd name="T5" fmla="*/ 385 h 385"/>
                <a:gd name="T6" fmla="*/ 36 w 36"/>
                <a:gd name="T7" fmla="*/ 385 h 385"/>
                <a:gd name="T8" fmla="*/ 15 w 36"/>
                <a:gd name="T9" fmla="*/ 190 h 385"/>
                <a:gd name="T10" fmla="*/ 36 w 36"/>
                <a:gd name="T11" fmla="*/ 5 h 385"/>
                <a:gd name="T12" fmla="*/ 30 w 36"/>
                <a:gd name="T13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385">
                  <a:moveTo>
                    <a:pt x="30" y="0"/>
                  </a:moveTo>
                  <a:cubicBezTo>
                    <a:pt x="30" y="0"/>
                    <a:pt x="4" y="49"/>
                    <a:pt x="2" y="189"/>
                  </a:cubicBezTo>
                  <a:cubicBezTo>
                    <a:pt x="0" y="328"/>
                    <a:pt x="29" y="385"/>
                    <a:pt x="29" y="385"/>
                  </a:cubicBezTo>
                  <a:cubicBezTo>
                    <a:pt x="36" y="385"/>
                    <a:pt x="36" y="385"/>
                    <a:pt x="36" y="385"/>
                  </a:cubicBezTo>
                  <a:cubicBezTo>
                    <a:pt x="36" y="385"/>
                    <a:pt x="15" y="315"/>
                    <a:pt x="15" y="190"/>
                  </a:cubicBezTo>
                  <a:cubicBezTo>
                    <a:pt x="15" y="65"/>
                    <a:pt x="36" y="5"/>
                    <a:pt x="36" y="5"/>
                  </a:cubicBezTo>
                  <a:lnTo>
                    <a:pt x="30" y="0"/>
                  </a:lnTo>
                  <a:close/>
                </a:path>
              </a:pathLst>
            </a:custGeom>
            <a:solidFill>
              <a:srgbClr val="DF1C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47"/>
            <p:cNvSpPr>
              <a:spLocks/>
            </p:cNvSpPr>
            <p:nvPr/>
          </p:nvSpPr>
          <p:spPr bwMode="auto">
            <a:xfrm>
              <a:off x="2547938" y="520700"/>
              <a:ext cx="222250" cy="1131888"/>
            </a:xfrm>
            <a:custGeom>
              <a:avLst/>
              <a:gdLst>
                <a:gd name="T0" fmla="*/ 12 w 75"/>
                <a:gd name="T1" fmla="*/ 0 h 381"/>
                <a:gd name="T2" fmla="*/ 71 w 75"/>
                <a:gd name="T3" fmla="*/ 199 h 381"/>
                <a:gd name="T4" fmla="*/ 8 w 75"/>
                <a:gd name="T5" fmla="*/ 381 h 381"/>
                <a:gd name="T6" fmla="*/ 0 w 75"/>
                <a:gd name="T7" fmla="*/ 381 h 381"/>
                <a:gd name="T8" fmla="*/ 57 w 75"/>
                <a:gd name="T9" fmla="*/ 198 h 381"/>
                <a:gd name="T10" fmla="*/ 2 w 75"/>
                <a:gd name="T11" fmla="*/ 3 h 381"/>
                <a:gd name="T12" fmla="*/ 12 w 75"/>
                <a:gd name="T13" fmla="*/ 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381">
                  <a:moveTo>
                    <a:pt x="12" y="0"/>
                  </a:moveTo>
                  <a:cubicBezTo>
                    <a:pt x="12" y="0"/>
                    <a:pt x="75" y="79"/>
                    <a:pt x="71" y="199"/>
                  </a:cubicBezTo>
                  <a:cubicBezTo>
                    <a:pt x="67" y="320"/>
                    <a:pt x="8" y="381"/>
                    <a:pt x="8" y="381"/>
                  </a:cubicBezTo>
                  <a:cubicBezTo>
                    <a:pt x="0" y="381"/>
                    <a:pt x="0" y="381"/>
                    <a:pt x="0" y="381"/>
                  </a:cubicBezTo>
                  <a:cubicBezTo>
                    <a:pt x="0" y="381"/>
                    <a:pt x="57" y="308"/>
                    <a:pt x="57" y="198"/>
                  </a:cubicBezTo>
                  <a:cubicBezTo>
                    <a:pt x="57" y="87"/>
                    <a:pt x="2" y="3"/>
                    <a:pt x="2" y="3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DF1C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48"/>
            <p:cNvSpPr>
              <a:spLocks/>
            </p:cNvSpPr>
            <p:nvPr/>
          </p:nvSpPr>
          <p:spPr bwMode="auto">
            <a:xfrm>
              <a:off x="2449513" y="511175"/>
              <a:ext cx="106363" cy="1143000"/>
            </a:xfrm>
            <a:custGeom>
              <a:avLst/>
              <a:gdLst>
                <a:gd name="T0" fmla="*/ 6 w 36"/>
                <a:gd name="T1" fmla="*/ 0 h 385"/>
                <a:gd name="T2" fmla="*/ 34 w 36"/>
                <a:gd name="T3" fmla="*/ 189 h 385"/>
                <a:gd name="T4" fmla="*/ 7 w 36"/>
                <a:gd name="T5" fmla="*/ 385 h 385"/>
                <a:gd name="T6" fmla="*/ 1 w 36"/>
                <a:gd name="T7" fmla="*/ 385 h 385"/>
                <a:gd name="T8" fmla="*/ 21 w 36"/>
                <a:gd name="T9" fmla="*/ 190 h 385"/>
                <a:gd name="T10" fmla="*/ 0 w 36"/>
                <a:gd name="T11" fmla="*/ 5 h 385"/>
                <a:gd name="T12" fmla="*/ 6 w 36"/>
                <a:gd name="T13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385">
                  <a:moveTo>
                    <a:pt x="6" y="0"/>
                  </a:moveTo>
                  <a:cubicBezTo>
                    <a:pt x="6" y="0"/>
                    <a:pt x="32" y="49"/>
                    <a:pt x="34" y="189"/>
                  </a:cubicBezTo>
                  <a:cubicBezTo>
                    <a:pt x="36" y="328"/>
                    <a:pt x="7" y="385"/>
                    <a:pt x="7" y="385"/>
                  </a:cubicBezTo>
                  <a:cubicBezTo>
                    <a:pt x="1" y="385"/>
                    <a:pt x="1" y="385"/>
                    <a:pt x="1" y="385"/>
                  </a:cubicBezTo>
                  <a:cubicBezTo>
                    <a:pt x="1" y="385"/>
                    <a:pt x="21" y="315"/>
                    <a:pt x="21" y="190"/>
                  </a:cubicBezTo>
                  <a:cubicBezTo>
                    <a:pt x="21" y="65"/>
                    <a:pt x="0" y="5"/>
                    <a:pt x="0" y="5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DF1C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Rectangle 49"/>
            <p:cNvSpPr>
              <a:spLocks noChangeArrowheads="1"/>
            </p:cNvSpPr>
            <p:nvPr/>
          </p:nvSpPr>
          <p:spPr bwMode="auto">
            <a:xfrm>
              <a:off x="2259013" y="358775"/>
              <a:ext cx="309563" cy="104775"/>
            </a:xfrm>
            <a:prstGeom prst="rect">
              <a:avLst/>
            </a:prstGeom>
            <a:solidFill>
              <a:srgbClr val="6D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Rectangle 50"/>
            <p:cNvSpPr>
              <a:spLocks noChangeArrowheads="1"/>
            </p:cNvSpPr>
            <p:nvPr/>
          </p:nvSpPr>
          <p:spPr bwMode="auto">
            <a:xfrm>
              <a:off x="2179638" y="1619250"/>
              <a:ext cx="484188" cy="104775"/>
            </a:xfrm>
            <a:prstGeom prst="rect">
              <a:avLst/>
            </a:prstGeom>
            <a:solidFill>
              <a:srgbClr val="D8A6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Rectangle 51"/>
            <p:cNvSpPr>
              <a:spLocks noChangeArrowheads="1"/>
            </p:cNvSpPr>
            <p:nvPr/>
          </p:nvSpPr>
          <p:spPr bwMode="auto">
            <a:xfrm>
              <a:off x="2170113" y="419100"/>
              <a:ext cx="484188" cy="115888"/>
            </a:xfrm>
            <a:prstGeom prst="rect">
              <a:avLst/>
            </a:prstGeom>
            <a:solidFill>
              <a:srgbClr val="D8A6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10703925" y="159852"/>
            <a:ext cx="903875" cy="3684682"/>
            <a:chOff x="4478338" y="-23813"/>
            <a:chExt cx="954088" cy="3889376"/>
          </a:xfrm>
        </p:grpSpPr>
        <p:sp>
          <p:nvSpPr>
            <p:cNvPr id="51" name="Rectangle 52"/>
            <p:cNvSpPr>
              <a:spLocks noChangeArrowheads="1"/>
            </p:cNvSpPr>
            <p:nvPr/>
          </p:nvSpPr>
          <p:spPr bwMode="auto">
            <a:xfrm>
              <a:off x="4941888" y="-23813"/>
              <a:ext cx="34925" cy="3636963"/>
            </a:xfrm>
            <a:prstGeom prst="rect">
              <a:avLst/>
            </a:prstGeom>
            <a:gradFill>
              <a:gsLst>
                <a:gs pos="50400">
                  <a:srgbClr val="FECA61"/>
                </a:gs>
                <a:gs pos="0">
                  <a:srgbClr val="FECA61"/>
                </a:gs>
                <a:gs pos="100000">
                  <a:srgbClr val="F9E58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53"/>
            <p:cNvSpPr>
              <a:spLocks/>
            </p:cNvSpPr>
            <p:nvPr/>
          </p:nvSpPr>
          <p:spPr bwMode="auto">
            <a:xfrm>
              <a:off x="4478338" y="1312862"/>
              <a:ext cx="954088" cy="1663700"/>
            </a:xfrm>
            <a:custGeom>
              <a:avLst/>
              <a:gdLst>
                <a:gd name="T0" fmla="*/ 241 w 601"/>
                <a:gd name="T1" fmla="*/ 0 h 1048"/>
                <a:gd name="T2" fmla="*/ 4 w 601"/>
                <a:gd name="T3" fmla="*/ 124 h 1048"/>
                <a:gd name="T4" fmla="*/ 49 w 601"/>
                <a:gd name="T5" fmla="*/ 191 h 1048"/>
                <a:gd name="T6" fmla="*/ 4 w 601"/>
                <a:gd name="T7" fmla="*/ 266 h 1048"/>
                <a:gd name="T8" fmla="*/ 49 w 601"/>
                <a:gd name="T9" fmla="*/ 337 h 1048"/>
                <a:gd name="T10" fmla="*/ 7 w 601"/>
                <a:gd name="T11" fmla="*/ 397 h 1048"/>
                <a:gd name="T12" fmla="*/ 50 w 601"/>
                <a:gd name="T13" fmla="*/ 468 h 1048"/>
                <a:gd name="T14" fmla="*/ 2 w 601"/>
                <a:gd name="T15" fmla="*/ 537 h 1048"/>
                <a:gd name="T16" fmla="*/ 50 w 601"/>
                <a:gd name="T17" fmla="*/ 595 h 1048"/>
                <a:gd name="T18" fmla="*/ 0 w 601"/>
                <a:gd name="T19" fmla="*/ 668 h 1048"/>
                <a:gd name="T20" fmla="*/ 52 w 601"/>
                <a:gd name="T21" fmla="*/ 728 h 1048"/>
                <a:gd name="T22" fmla="*/ 2 w 601"/>
                <a:gd name="T23" fmla="*/ 801 h 1048"/>
                <a:gd name="T24" fmla="*/ 49 w 601"/>
                <a:gd name="T25" fmla="*/ 871 h 1048"/>
                <a:gd name="T26" fmla="*/ 4 w 601"/>
                <a:gd name="T27" fmla="*/ 925 h 1048"/>
                <a:gd name="T28" fmla="*/ 239 w 601"/>
                <a:gd name="T29" fmla="*/ 1048 h 1048"/>
                <a:gd name="T30" fmla="*/ 363 w 601"/>
                <a:gd name="T31" fmla="*/ 1045 h 1048"/>
                <a:gd name="T32" fmla="*/ 601 w 601"/>
                <a:gd name="T33" fmla="*/ 932 h 1048"/>
                <a:gd name="T34" fmla="*/ 556 w 601"/>
                <a:gd name="T35" fmla="*/ 872 h 1048"/>
                <a:gd name="T36" fmla="*/ 597 w 601"/>
                <a:gd name="T37" fmla="*/ 801 h 1048"/>
                <a:gd name="T38" fmla="*/ 550 w 601"/>
                <a:gd name="T39" fmla="*/ 736 h 1048"/>
                <a:gd name="T40" fmla="*/ 597 w 601"/>
                <a:gd name="T41" fmla="*/ 665 h 1048"/>
                <a:gd name="T42" fmla="*/ 546 w 601"/>
                <a:gd name="T43" fmla="*/ 599 h 1048"/>
                <a:gd name="T44" fmla="*/ 593 w 601"/>
                <a:gd name="T45" fmla="*/ 532 h 1048"/>
                <a:gd name="T46" fmla="*/ 550 w 601"/>
                <a:gd name="T47" fmla="*/ 463 h 1048"/>
                <a:gd name="T48" fmla="*/ 597 w 601"/>
                <a:gd name="T49" fmla="*/ 395 h 1048"/>
                <a:gd name="T50" fmla="*/ 554 w 601"/>
                <a:gd name="T51" fmla="*/ 335 h 1048"/>
                <a:gd name="T52" fmla="*/ 597 w 601"/>
                <a:gd name="T53" fmla="*/ 259 h 1048"/>
                <a:gd name="T54" fmla="*/ 548 w 601"/>
                <a:gd name="T55" fmla="*/ 191 h 1048"/>
                <a:gd name="T56" fmla="*/ 599 w 601"/>
                <a:gd name="T57" fmla="*/ 122 h 1048"/>
                <a:gd name="T58" fmla="*/ 363 w 601"/>
                <a:gd name="T59" fmla="*/ 2 h 1048"/>
                <a:gd name="T60" fmla="*/ 241 w 601"/>
                <a:gd name="T61" fmla="*/ 0 h 1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01" h="1048">
                  <a:moveTo>
                    <a:pt x="241" y="0"/>
                  </a:moveTo>
                  <a:lnTo>
                    <a:pt x="4" y="124"/>
                  </a:lnTo>
                  <a:lnTo>
                    <a:pt x="49" y="191"/>
                  </a:lnTo>
                  <a:lnTo>
                    <a:pt x="4" y="266"/>
                  </a:lnTo>
                  <a:lnTo>
                    <a:pt x="49" y="337"/>
                  </a:lnTo>
                  <a:lnTo>
                    <a:pt x="7" y="397"/>
                  </a:lnTo>
                  <a:lnTo>
                    <a:pt x="50" y="468"/>
                  </a:lnTo>
                  <a:lnTo>
                    <a:pt x="2" y="537"/>
                  </a:lnTo>
                  <a:lnTo>
                    <a:pt x="50" y="595"/>
                  </a:lnTo>
                  <a:lnTo>
                    <a:pt x="0" y="668"/>
                  </a:lnTo>
                  <a:lnTo>
                    <a:pt x="52" y="728"/>
                  </a:lnTo>
                  <a:lnTo>
                    <a:pt x="2" y="801"/>
                  </a:lnTo>
                  <a:lnTo>
                    <a:pt x="49" y="871"/>
                  </a:lnTo>
                  <a:lnTo>
                    <a:pt x="4" y="925"/>
                  </a:lnTo>
                  <a:lnTo>
                    <a:pt x="239" y="1048"/>
                  </a:lnTo>
                  <a:lnTo>
                    <a:pt x="363" y="1045"/>
                  </a:lnTo>
                  <a:lnTo>
                    <a:pt x="601" y="932"/>
                  </a:lnTo>
                  <a:lnTo>
                    <a:pt x="556" y="872"/>
                  </a:lnTo>
                  <a:lnTo>
                    <a:pt x="597" y="801"/>
                  </a:lnTo>
                  <a:lnTo>
                    <a:pt x="550" y="736"/>
                  </a:lnTo>
                  <a:lnTo>
                    <a:pt x="597" y="665"/>
                  </a:lnTo>
                  <a:lnTo>
                    <a:pt x="546" y="599"/>
                  </a:lnTo>
                  <a:lnTo>
                    <a:pt x="593" y="532"/>
                  </a:lnTo>
                  <a:lnTo>
                    <a:pt x="550" y="463"/>
                  </a:lnTo>
                  <a:lnTo>
                    <a:pt x="597" y="395"/>
                  </a:lnTo>
                  <a:lnTo>
                    <a:pt x="554" y="335"/>
                  </a:lnTo>
                  <a:lnTo>
                    <a:pt x="597" y="259"/>
                  </a:lnTo>
                  <a:lnTo>
                    <a:pt x="548" y="191"/>
                  </a:lnTo>
                  <a:lnTo>
                    <a:pt x="599" y="122"/>
                  </a:lnTo>
                  <a:lnTo>
                    <a:pt x="363" y="2"/>
                  </a:lnTo>
                  <a:lnTo>
                    <a:pt x="241" y="0"/>
                  </a:lnTo>
                  <a:close/>
                </a:path>
              </a:pathLst>
            </a:custGeom>
            <a:solidFill>
              <a:srgbClr val="FD52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Rectangle 54"/>
            <p:cNvSpPr>
              <a:spLocks noChangeArrowheads="1"/>
            </p:cNvSpPr>
            <p:nvPr/>
          </p:nvSpPr>
          <p:spPr bwMode="auto">
            <a:xfrm>
              <a:off x="4856163" y="1138237"/>
              <a:ext cx="198438" cy="177800"/>
            </a:xfrm>
            <a:prstGeom prst="rect">
              <a:avLst/>
            </a:prstGeom>
            <a:solidFill>
              <a:srgbClr val="6D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Rectangle 55"/>
            <p:cNvSpPr>
              <a:spLocks noChangeArrowheads="1"/>
            </p:cNvSpPr>
            <p:nvPr/>
          </p:nvSpPr>
          <p:spPr bwMode="auto">
            <a:xfrm>
              <a:off x="4856163" y="2908300"/>
              <a:ext cx="204788" cy="176213"/>
            </a:xfrm>
            <a:prstGeom prst="rect">
              <a:avLst/>
            </a:prstGeom>
            <a:solidFill>
              <a:srgbClr val="6D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Rectangle 56"/>
            <p:cNvSpPr>
              <a:spLocks noChangeArrowheads="1"/>
            </p:cNvSpPr>
            <p:nvPr/>
          </p:nvSpPr>
          <p:spPr bwMode="auto">
            <a:xfrm>
              <a:off x="4816475" y="1138237"/>
              <a:ext cx="273050" cy="65088"/>
            </a:xfrm>
            <a:prstGeom prst="rect">
              <a:avLst/>
            </a:prstGeom>
            <a:solidFill>
              <a:srgbClr val="CE9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Rectangle 57"/>
            <p:cNvSpPr>
              <a:spLocks noChangeArrowheads="1"/>
            </p:cNvSpPr>
            <p:nvPr/>
          </p:nvSpPr>
          <p:spPr bwMode="auto">
            <a:xfrm>
              <a:off x="4816475" y="3044825"/>
              <a:ext cx="273050" cy="66675"/>
            </a:xfrm>
            <a:prstGeom prst="rect">
              <a:avLst/>
            </a:prstGeom>
            <a:solidFill>
              <a:srgbClr val="CE9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58"/>
            <p:cNvSpPr>
              <a:spLocks/>
            </p:cNvSpPr>
            <p:nvPr/>
          </p:nvSpPr>
          <p:spPr bwMode="auto">
            <a:xfrm>
              <a:off x="4484688" y="2781300"/>
              <a:ext cx="944563" cy="195263"/>
            </a:xfrm>
            <a:custGeom>
              <a:avLst/>
              <a:gdLst>
                <a:gd name="T0" fmla="*/ 595 w 595"/>
                <a:gd name="T1" fmla="*/ 7 h 123"/>
                <a:gd name="T2" fmla="*/ 0 w 595"/>
                <a:gd name="T3" fmla="*/ 0 h 123"/>
                <a:gd name="T4" fmla="*/ 0 w 595"/>
                <a:gd name="T5" fmla="*/ 0 h 123"/>
                <a:gd name="T6" fmla="*/ 235 w 595"/>
                <a:gd name="T7" fmla="*/ 123 h 123"/>
                <a:gd name="T8" fmla="*/ 363 w 595"/>
                <a:gd name="T9" fmla="*/ 123 h 123"/>
                <a:gd name="T10" fmla="*/ 595 w 595"/>
                <a:gd name="T11" fmla="*/ 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5" h="123">
                  <a:moveTo>
                    <a:pt x="595" y="7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35" y="123"/>
                  </a:lnTo>
                  <a:lnTo>
                    <a:pt x="363" y="123"/>
                  </a:lnTo>
                  <a:lnTo>
                    <a:pt x="595" y="7"/>
                  </a:lnTo>
                  <a:close/>
                </a:path>
              </a:pathLst>
            </a:custGeom>
            <a:solidFill>
              <a:srgbClr val="D91C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59"/>
            <p:cNvSpPr>
              <a:spLocks/>
            </p:cNvSpPr>
            <p:nvPr/>
          </p:nvSpPr>
          <p:spPr bwMode="auto">
            <a:xfrm>
              <a:off x="4481513" y="2581275"/>
              <a:ext cx="944563" cy="115888"/>
            </a:xfrm>
            <a:custGeom>
              <a:avLst/>
              <a:gdLst>
                <a:gd name="T0" fmla="*/ 554 w 595"/>
                <a:gd name="T1" fmla="*/ 73 h 73"/>
                <a:gd name="T2" fmla="*/ 595 w 595"/>
                <a:gd name="T3" fmla="*/ 4 h 73"/>
                <a:gd name="T4" fmla="*/ 2 w 595"/>
                <a:gd name="T5" fmla="*/ 0 h 73"/>
                <a:gd name="T6" fmla="*/ 0 w 595"/>
                <a:gd name="T7" fmla="*/ 2 h 73"/>
                <a:gd name="T8" fmla="*/ 45 w 595"/>
                <a:gd name="T9" fmla="*/ 70 h 73"/>
                <a:gd name="T10" fmla="*/ 554 w 595"/>
                <a:gd name="T11" fmla="*/ 73 h 73"/>
                <a:gd name="T12" fmla="*/ 554 w 595"/>
                <a:gd name="T13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5" h="73">
                  <a:moveTo>
                    <a:pt x="554" y="73"/>
                  </a:moveTo>
                  <a:lnTo>
                    <a:pt x="595" y="4"/>
                  </a:lnTo>
                  <a:lnTo>
                    <a:pt x="2" y="0"/>
                  </a:lnTo>
                  <a:lnTo>
                    <a:pt x="0" y="2"/>
                  </a:lnTo>
                  <a:lnTo>
                    <a:pt x="45" y="70"/>
                  </a:lnTo>
                  <a:lnTo>
                    <a:pt x="554" y="73"/>
                  </a:lnTo>
                  <a:lnTo>
                    <a:pt x="554" y="73"/>
                  </a:lnTo>
                  <a:close/>
                </a:path>
              </a:pathLst>
            </a:custGeom>
            <a:solidFill>
              <a:srgbClr val="D91C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60"/>
            <p:cNvSpPr>
              <a:spLocks/>
            </p:cNvSpPr>
            <p:nvPr/>
          </p:nvSpPr>
          <p:spPr bwMode="auto">
            <a:xfrm>
              <a:off x="4481513" y="2368550"/>
              <a:ext cx="944563" cy="112713"/>
            </a:xfrm>
            <a:custGeom>
              <a:avLst/>
              <a:gdLst>
                <a:gd name="T0" fmla="*/ 548 w 595"/>
                <a:gd name="T1" fmla="*/ 71 h 71"/>
                <a:gd name="T2" fmla="*/ 548 w 595"/>
                <a:gd name="T3" fmla="*/ 71 h 71"/>
                <a:gd name="T4" fmla="*/ 595 w 595"/>
                <a:gd name="T5" fmla="*/ 0 h 71"/>
                <a:gd name="T6" fmla="*/ 0 w 595"/>
                <a:gd name="T7" fmla="*/ 5 h 71"/>
                <a:gd name="T8" fmla="*/ 50 w 595"/>
                <a:gd name="T9" fmla="*/ 63 h 71"/>
                <a:gd name="T10" fmla="*/ 50 w 595"/>
                <a:gd name="T11" fmla="*/ 63 h 71"/>
                <a:gd name="T12" fmla="*/ 548 w 595"/>
                <a:gd name="T13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5" h="71">
                  <a:moveTo>
                    <a:pt x="548" y="71"/>
                  </a:moveTo>
                  <a:lnTo>
                    <a:pt x="548" y="71"/>
                  </a:lnTo>
                  <a:lnTo>
                    <a:pt x="595" y="0"/>
                  </a:lnTo>
                  <a:lnTo>
                    <a:pt x="0" y="5"/>
                  </a:lnTo>
                  <a:lnTo>
                    <a:pt x="50" y="63"/>
                  </a:lnTo>
                  <a:lnTo>
                    <a:pt x="50" y="63"/>
                  </a:lnTo>
                  <a:lnTo>
                    <a:pt x="548" y="71"/>
                  </a:lnTo>
                  <a:close/>
                </a:path>
              </a:pathLst>
            </a:custGeom>
            <a:solidFill>
              <a:srgbClr val="D91C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61"/>
            <p:cNvSpPr>
              <a:spLocks/>
            </p:cNvSpPr>
            <p:nvPr/>
          </p:nvSpPr>
          <p:spPr bwMode="auto">
            <a:xfrm>
              <a:off x="4481513" y="2157413"/>
              <a:ext cx="938213" cy="106363"/>
            </a:xfrm>
            <a:custGeom>
              <a:avLst/>
              <a:gdLst>
                <a:gd name="T0" fmla="*/ 544 w 591"/>
                <a:gd name="T1" fmla="*/ 67 h 67"/>
                <a:gd name="T2" fmla="*/ 544 w 591"/>
                <a:gd name="T3" fmla="*/ 67 h 67"/>
                <a:gd name="T4" fmla="*/ 591 w 591"/>
                <a:gd name="T5" fmla="*/ 0 h 67"/>
                <a:gd name="T6" fmla="*/ 0 w 591"/>
                <a:gd name="T7" fmla="*/ 5 h 67"/>
                <a:gd name="T8" fmla="*/ 47 w 591"/>
                <a:gd name="T9" fmla="*/ 63 h 67"/>
                <a:gd name="T10" fmla="*/ 544 w 591"/>
                <a:gd name="T11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1" h="67">
                  <a:moveTo>
                    <a:pt x="544" y="67"/>
                  </a:moveTo>
                  <a:lnTo>
                    <a:pt x="544" y="67"/>
                  </a:lnTo>
                  <a:lnTo>
                    <a:pt x="591" y="0"/>
                  </a:lnTo>
                  <a:lnTo>
                    <a:pt x="0" y="5"/>
                  </a:lnTo>
                  <a:lnTo>
                    <a:pt x="47" y="63"/>
                  </a:lnTo>
                  <a:lnTo>
                    <a:pt x="544" y="67"/>
                  </a:lnTo>
                  <a:close/>
                </a:path>
              </a:pathLst>
            </a:custGeom>
            <a:solidFill>
              <a:srgbClr val="D91C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62"/>
            <p:cNvSpPr>
              <a:spLocks/>
            </p:cNvSpPr>
            <p:nvPr/>
          </p:nvSpPr>
          <p:spPr bwMode="auto">
            <a:xfrm>
              <a:off x="4489450" y="1939925"/>
              <a:ext cx="936625" cy="115888"/>
            </a:xfrm>
            <a:custGeom>
              <a:avLst/>
              <a:gdLst>
                <a:gd name="T0" fmla="*/ 590 w 590"/>
                <a:gd name="T1" fmla="*/ 0 h 73"/>
                <a:gd name="T2" fmla="*/ 0 w 590"/>
                <a:gd name="T3" fmla="*/ 2 h 73"/>
                <a:gd name="T4" fmla="*/ 42 w 590"/>
                <a:gd name="T5" fmla="*/ 73 h 73"/>
                <a:gd name="T6" fmla="*/ 543 w 590"/>
                <a:gd name="T7" fmla="*/ 68 h 73"/>
                <a:gd name="T8" fmla="*/ 590 w 590"/>
                <a:gd name="T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0" h="73">
                  <a:moveTo>
                    <a:pt x="590" y="0"/>
                  </a:moveTo>
                  <a:lnTo>
                    <a:pt x="0" y="2"/>
                  </a:lnTo>
                  <a:lnTo>
                    <a:pt x="42" y="73"/>
                  </a:lnTo>
                  <a:lnTo>
                    <a:pt x="543" y="68"/>
                  </a:lnTo>
                  <a:lnTo>
                    <a:pt x="590" y="0"/>
                  </a:lnTo>
                  <a:close/>
                </a:path>
              </a:pathLst>
            </a:custGeom>
            <a:solidFill>
              <a:srgbClr val="D91C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63"/>
            <p:cNvSpPr>
              <a:spLocks/>
            </p:cNvSpPr>
            <p:nvPr/>
          </p:nvSpPr>
          <p:spPr bwMode="auto">
            <a:xfrm>
              <a:off x="4484688" y="1725612"/>
              <a:ext cx="941388" cy="122238"/>
            </a:xfrm>
            <a:custGeom>
              <a:avLst/>
              <a:gdLst>
                <a:gd name="T0" fmla="*/ 593 w 593"/>
                <a:gd name="T1" fmla="*/ 0 h 77"/>
                <a:gd name="T2" fmla="*/ 0 w 593"/>
                <a:gd name="T3" fmla="*/ 8 h 77"/>
                <a:gd name="T4" fmla="*/ 45 w 593"/>
                <a:gd name="T5" fmla="*/ 77 h 77"/>
                <a:gd name="T6" fmla="*/ 43 w 593"/>
                <a:gd name="T7" fmla="*/ 77 h 77"/>
                <a:gd name="T8" fmla="*/ 550 w 593"/>
                <a:gd name="T9" fmla="*/ 75 h 77"/>
                <a:gd name="T10" fmla="*/ 593 w 593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3" h="77">
                  <a:moveTo>
                    <a:pt x="593" y="0"/>
                  </a:moveTo>
                  <a:lnTo>
                    <a:pt x="0" y="8"/>
                  </a:lnTo>
                  <a:lnTo>
                    <a:pt x="45" y="77"/>
                  </a:lnTo>
                  <a:lnTo>
                    <a:pt x="43" y="77"/>
                  </a:lnTo>
                  <a:lnTo>
                    <a:pt x="550" y="75"/>
                  </a:lnTo>
                  <a:lnTo>
                    <a:pt x="593" y="0"/>
                  </a:lnTo>
                  <a:close/>
                </a:path>
              </a:pathLst>
            </a:custGeom>
            <a:solidFill>
              <a:srgbClr val="D91C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64"/>
            <p:cNvSpPr>
              <a:spLocks/>
            </p:cNvSpPr>
            <p:nvPr/>
          </p:nvSpPr>
          <p:spPr bwMode="auto">
            <a:xfrm>
              <a:off x="4484688" y="1506537"/>
              <a:ext cx="944563" cy="109538"/>
            </a:xfrm>
            <a:custGeom>
              <a:avLst/>
              <a:gdLst>
                <a:gd name="T0" fmla="*/ 45 w 595"/>
                <a:gd name="T1" fmla="*/ 69 h 69"/>
                <a:gd name="T2" fmla="*/ 544 w 595"/>
                <a:gd name="T3" fmla="*/ 69 h 69"/>
                <a:gd name="T4" fmla="*/ 595 w 595"/>
                <a:gd name="T5" fmla="*/ 0 h 69"/>
                <a:gd name="T6" fmla="*/ 0 w 595"/>
                <a:gd name="T7" fmla="*/ 2 h 69"/>
                <a:gd name="T8" fmla="*/ 45 w 595"/>
                <a:gd name="T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5" h="69">
                  <a:moveTo>
                    <a:pt x="45" y="69"/>
                  </a:moveTo>
                  <a:lnTo>
                    <a:pt x="544" y="69"/>
                  </a:lnTo>
                  <a:lnTo>
                    <a:pt x="595" y="0"/>
                  </a:lnTo>
                  <a:lnTo>
                    <a:pt x="0" y="2"/>
                  </a:lnTo>
                  <a:lnTo>
                    <a:pt x="45" y="69"/>
                  </a:lnTo>
                  <a:close/>
                </a:path>
              </a:pathLst>
            </a:custGeom>
            <a:solidFill>
              <a:srgbClr val="D91C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65"/>
            <p:cNvSpPr>
              <a:spLocks noEditPoints="1"/>
            </p:cNvSpPr>
            <p:nvPr/>
          </p:nvSpPr>
          <p:spPr bwMode="auto">
            <a:xfrm>
              <a:off x="4843463" y="3176588"/>
              <a:ext cx="234950" cy="234950"/>
            </a:xfrm>
            <a:custGeom>
              <a:avLst/>
              <a:gdLst>
                <a:gd name="T0" fmla="*/ 39 w 79"/>
                <a:gd name="T1" fmla="*/ 0 h 79"/>
                <a:gd name="T2" fmla="*/ 0 w 79"/>
                <a:gd name="T3" fmla="*/ 40 h 79"/>
                <a:gd name="T4" fmla="*/ 39 w 79"/>
                <a:gd name="T5" fmla="*/ 79 h 79"/>
                <a:gd name="T6" fmla="*/ 79 w 79"/>
                <a:gd name="T7" fmla="*/ 40 h 79"/>
                <a:gd name="T8" fmla="*/ 39 w 79"/>
                <a:gd name="T9" fmla="*/ 0 h 79"/>
                <a:gd name="T10" fmla="*/ 54 w 79"/>
                <a:gd name="T11" fmla="*/ 54 h 79"/>
                <a:gd name="T12" fmla="*/ 24 w 79"/>
                <a:gd name="T13" fmla="*/ 54 h 79"/>
                <a:gd name="T14" fmla="*/ 24 w 79"/>
                <a:gd name="T15" fmla="*/ 24 h 79"/>
                <a:gd name="T16" fmla="*/ 54 w 79"/>
                <a:gd name="T17" fmla="*/ 24 h 79"/>
                <a:gd name="T18" fmla="*/ 54 w 79"/>
                <a:gd name="T19" fmla="*/ 5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" h="79">
                  <a:moveTo>
                    <a:pt x="39" y="0"/>
                  </a:moveTo>
                  <a:cubicBezTo>
                    <a:pt x="17" y="0"/>
                    <a:pt x="0" y="18"/>
                    <a:pt x="0" y="40"/>
                  </a:cubicBezTo>
                  <a:cubicBezTo>
                    <a:pt x="0" y="61"/>
                    <a:pt x="17" y="79"/>
                    <a:pt x="39" y="79"/>
                  </a:cubicBezTo>
                  <a:cubicBezTo>
                    <a:pt x="61" y="79"/>
                    <a:pt x="79" y="61"/>
                    <a:pt x="79" y="40"/>
                  </a:cubicBezTo>
                  <a:cubicBezTo>
                    <a:pt x="79" y="18"/>
                    <a:pt x="61" y="0"/>
                    <a:pt x="39" y="0"/>
                  </a:cubicBezTo>
                  <a:close/>
                  <a:moveTo>
                    <a:pt x="54" y="54"/>
                  </a:moveTo>
                  <a:cubicBezTo>
                    <a:pt x="24" y="54"/>
                    <a:pt x="24" y="54"/>
                    <a:pt x="24" y="5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54" y="24"/>
                    <a:pt x="54" y="24"/>
                    <a:pt x="54" y="24"/>
                  </a:cubicBezTo>
                  <a:lnTo>
                    <a:pt x="54" y="54"/>
                  </a:lnTo>
                  <a:close/>
                </a:path>
              </a:pathLst>
            </a:custGeom>
            <a:solidFill>
              <a:srgbClr val="CE9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66"/>
            <p:cNvSpPr>
              <a:spLocks noEditPoints="1"/>
            </p:cNvSpPr>
            <p:nvPr/>
          </p:nvSpPr>
          <p:spPr bwMode="auto">
            <a:xfrm>
              <a:off x="4856163" y="3187700"/>
              <a:ext cx="207963" cy="211138"/>
            </a:xfrm>
            <a:custGeom>
              <a:avLst/>
              <a:gdLst>
                <a:gd name="T0" fmla="*/ 35 w 70"/>
                <a:gd name="T1" fmla="*/ 0 h 71"/>
                <a:gd name="T2" fmla="*/ 0 w 70"/>
                <a:gd name="T3" fmla="*/ 36 h 71"/>
                <a:gd name="T4" fmla="*/ 35 w 70"/>
                <a:gd name="T5" fmla="*/ 71 h 71"/>
                <a:gd name="T6" fmla="*/ 70 w 70"/>
                <a:gd name="T7" fmla="*/ 36 h 71"/>
                <a:gd name="T8" fmla="*/ 35 w 70"/>
                <a:gd name="T9" fmla="*/ 0 h 71"/>
                <a:gd name="T10" fmla="*/ 48 w 70"/>
                <a:gd name="T11" fmla="*/ 48 h 71"/>
                <a:gd name="T12" fmla="*/ 21 w 70"/>
                <a:gd name="T13" fmla="*/ 48 h 71"/>
                <a:gd name="T14" fmla="*/ 21 w 70"/>
                <a:gd name="T15" fmla="*/ 22 h 71"/>
                <a:gd name="T16" fmla="*/ 48 w 70"/>
                <a:gd name="T17" fmla="*/ 22 h 71"/>
                <a:gd name="T18" fmla="*/ 48 w 70"/>
                <a:gd name="T19" fmla="*/ 48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71">
                  <a:moveTo>
                    <a:pt x="35" y="0"/>
                  </a:moveTo>
                  <a:cubicBezTo>
                    <a:pt x="16" y="0"/>
                    <a:pt x="0" y="16"/>
                    <a:pt x="0" y="36"/>
                  </a:cubicBezTo>
                  <a:cubicBezTo>
                    <a:pt x="0" y="55"/>
                    <a:pt x="16" y="71"/>
                    <a:pt x="35" y="71"/>
                  </a:cubicBezTo>
                  <a:cubicBezTo>
                    <a:pt x="55" y="71"/>
                    <a:pt x="70" y="55"/>
                    <a:pt x="70" y="36"/>
                  </a:cubicBezTo>
                  <a:cubicBezTo>
                    <a:pt x="70" y="16"/>
                    <a:pt x="55" y="0"/>
                    <a:pt x="35" y="0"/>
                  </a:cubicBezTo>
                  <a:close/>
                  <a:moveTo>
                    <a:pt x="48" y="48"/>
                  </a:moveTo>
                  <a:cubicBezTo>
                    <a:pt x="21" y="48"/>
                    <a:pt x="21" y="48"/>
                    <a:pt x="21" y="48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48" y="22"/>
                    <a:pt x="48" y="22"/>
                    <a:pt x="48" y="22"/>
                  </a:cubicBezTo>
                  <a:lnTo>
                    <a:pt x="48" y="48"/>
                  </a:lnTo>
                  <a:close/>
                </a:path>
              </a:pathLst>
            </a:custGeom>
            <a:solidFill>
              <a:srgbClr val="C015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67"/>
            <p:cNvSpPr>
              <a:spLocks/>
            </p:cNvSpPr>
            <p:nvPr/>
          </p:nvSpPr>
          <p:spPr bwMode="auto">
            <a:xfrm>
              <a:off x="4873625" y="3633788"/>
              <a:ext cx="41275" cy="231775"/>
            </a:xfrm>
            <a:custGeom>
              <a:avLst/>
              <a:gdLst>
                <a:gd name="T0" fmla="*/ 7 w 14"/>
                <a:gd name="T1" fmla="*/ 78 h 78"/>
                <a:gd name="T2" fmla="*/ 7 w 14"/>
                <a:gd name="T3" fmla="*/ 78 h 78"/>
                <a:gd name="T4" fmla="*/ 0 w 14"/>
                <a:gd name="T5" fmla="*/ 71 h 78"/>
                <a:gd name="T6" fmla="*/ 0 w 14"/>
                <a:gd name="T7" fmla="*/ 7 h 78"/>
                <a:gd name="T8" fmla="*/ 7 w 14"/>
                <a:gd name="T9" fmla="*/ 0 h 78"/>
                <a:gd name="T10" fmla="*/ 7 w 14"/>
                <a:gd name="T11" fmla="*/ 0 h 78"/>
                <a:gd name="T12" fmla="*/ 14 w 14"/>
                <a:gd name="T13" fmla="*/ 7 h 78"/>
                <a:gd name="T14" fmla="*/ 14 w 14"/>
                <a:gd name="T15" fmla="*/ 71 h 78"/>
                <a:gd name="T16" fmla="*/ 7 w 14"/>
                <a:gd name="T17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78">
                  <a:moveTo>
                    <a:pt x="7" y="78"/>
                  </a:moveTo>
                  <a:cubicBezTo>
                    <a:pt x="7" y="78"/>
                    <a:pt x="7" y="78"/>
                    <a:pt x="7" y="78"/>
                  </a:cubicBezTo>
                  <a:cubicBezTo>
                    <a:pt x="3" y="78"/>
                    <a:pt x="0" y="75"/>
                    <a:pt x="0" y="7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4" y="75"/>
                    <a:pt x="11" y="78"/>
                    <a:pt x="7" y="78"/>
                  </a:cubicBezTo>
                  <a:close/>
                </a:path>
              </a:pathLst>
            </a:custGeom>
            <a:solidFill>
              <a:srgbClr val="CE9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68"/>
            <p:cNvSpPr>
              <a:spLocks/>
            </p:cNvSpPr>
            <p:nvPr/>
          </p:nvSpPr>
          <p:spPr bwMode="auto">
            <a:xfrm>
              <a:off x="4941888" y="3633788"/>
              <a:ext cx="41275" cy="231775"/>
            </a:xfrm>
            <a:custGeom>
              <a:avLst/>
              <a:gdLst>
                <a:gd name="T0" fmla="*/ 7 w 14"/>
                <a:gd name="T1" fmla="*/ 78 h 78"/>
                <a:gd name="T2" fmla="*/ 7 w 14"/>
                <a:gd name="T3" fmla="*/ 78 h 78"/>
                <a:gd name="T4" fmla="*/ 0 w 14"/>
                <a:gd name="T5" fmla="*/ 71 h 78"/>
                <a:gd name="T6" fmla="*/ 0 w 14"/>
                <a:gd name="T7" fmla="*/ 7 h 78"/>
                <a:gd name="T8" fmla="*/ 7 w 14"/>
                <a:gd name="T9" fmla="*/ 0 h 78"/>
                <a:gd name="T10" fmla="*/ 7 w 14"/>
                <a:gd name="T11" fmla="*/ 0 h 78"/>
                <a:gd name="T12" fmla="*/ 14 w 14"/>
                <a:gd name="T13" fmla="*/ 7 h 78"/>
                <a:gd name="T14" fmla="*/ 14 w 14"/>
                <a:gd name="T15" fmla="*/ 71 h 78"/>
                <a:gd name="T16" fmla="*/ 7 w 14"/>
                <a:gd name="T17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78">
                  <a:moveTo>
                    <a:pt x="7" y="78"/>
                  </a:moveTo>
                  <a:cubicBezTo>
                    <a:pt x="7" y="78"/>
                    <a:pt x="7" y="78"/>
                    <a:pt x="7" y="78"/>
                  </a:cubicBezTo>
                  <a:cubicBezTo>
                    <a:pt x="3" y="78"/>
                    <a:pt x="0" y="75"/>
                    <a:pt x="0" y="7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4" y="75"/>
                    <a:pt x="11" y="78"/>
                    <a:pt x="7" y="78"/>
                  </a:cubicBezTo>
                  <a:close/>
                </a:path>
              </a:pathLst>
            </a:custGeom>
            <a:solidFill>
              <a:srgbClr val="CE9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69"/>
            <p:cNvSpPr>
              <a:spLocks/>
            </p:cNvSpPr>
            <p:nvPr/>
          </p:nvSpPr>
          <p:spPr bwMode="auto">
            <a:xfrm>
              <a:off x="5010150" y="3633788"/>
              <a:ext cx="41275" cy="231775"/>
            </a:xfrm>
            <a:custGeom>
              <a:avLst/>
              <a:gdLst>
                <a:gd name="T0" fmla="*/ 7 w 14"/>
                <a:gd name="T1" fmla="*/ 78 h 78"/>
                <a:gd name="T2" fmla="*/ 7 w 14"/>
                <a:gd name="T3" fmla="*/ 78 h 78"/>
                <a:gd name="T4" fmla="*/ 0 w 14"/>
                <a:gd name="T5" fmla="*/ 71 h 78"/>
                <a:gd name="T6" fmla="*/ 0 w 14"/>
                <a:gd name="T7" fmla="*/ 7 h 78"/>
                <a:gd name="T8" fmla="*/ 7 w 14"/>
                <a:gd name="T9" fmla="*/ 0 h 78"/>
                <a:gd name="T10" fmla="*/ 7 w 14"/>
                <a:gd name="T11" fmla="*/ 0 h 78"/>
                <a:gd name="T12" fmla="*/ 14 w 14"/>
                <a:gd name="T13" fmla="*/ 7 h 78"/>
                <a:gd name="T14" fmla="*/ 14 w 14"/>
                <a:gd name="T15" fmla="*/ 71 h 78"/>
                <a:gd name="T16" fmla="*/ 7 w 14"/>
                <a:gd name="T17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78">
                  <a:moveTo>
                    <a:pt x="7" y="78"/>
                  </a:moveTo>
                  <a:cubicBezTo>
                    <a:pt x="7" y="78"/>
                    <a:pt x="7" y="78"/>
                    <a:pt x="7" y="78"/>
                  </a:cubicBezTo>
                  <a:cubicBezTo>
                    <a:pt x="3" y="78"/>
                    <a:pt x="0" y="75"/>
                    <a:pt x="0" y="7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4" y="75"/>
                    <a:pt x="11" y="78"/>
                    <a:pt x="7" y="78"/>
                  </a:cubicBezTo>
                  <a:close/>
                </a:path>
              </a:pathLst>
            </a:custGeom>
            <a:solidFill>
              <a:srgbClr val="CE9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70"/>
            <p:cNvSpPr>
              <a:spLocks/>
            </p:cNvSpPr>
            <p:nvPr/>
          </p:nvSpPr>
          <p:spPr bwMode="auto">
            <a:xfrm>
              <a:off x="4849813" y="3529013"/>
              <a:ext cx="222250" cy="139700"/>
            </a:xfrm>
            <a:custGeom>
              <a:avLst/>
              <a:gdLst>
                <a:gd name="T0" fmla="*/ 73 w 75"/>
                <a:gd name="T1" fmla="*/ 47 h 47"/>
                <a:gd name="T2" fmla="*/ 75 w 75"/>
                <a:gd name="T3" fmla="*/ 36 h 47"/>
                <a:gd name="T4" fmla="*/ 38 w 75"/>
                <a:gd name="T5" fmla="*/ 0 h 47"/>
                <a:gd name="T6" fmla="*/ 0 w 75"/>
                <a:gd name="T7" fmla="*/ 36 h 47"/>
                <a:gd name="T8" fmla="*/ 2 w 75"/>
                <a:gd name="T9" fmla="*/ 47 h 47"/>
                <a:gd name="T10" fmla="*/ 73 w 75"/>
                <a:gd name="T11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47">
                  <a:moveTo>
                    <a:pt x="73" y="47"/>
                  </a:moveTo>
                  <a:cubicBezTo>
                    <a:pt x="75" y="44"/>
                    <a:pt x="75" y="40"/>
                    <a:pt x="75" y="36"/>
                  </a:cubicBezTo>
                  <a:cubicBezTo>
                    <a:pt x="75" y="16"/>
                    <a:pt x="59" y="0"/>
                    <a:pt x="38" y="0"/>
                  </a:cubicBezTo>
                  <a:cubicBezTo>
                    <a:pt x="17" y="0"/>
                    <a:pt x="0" y="16"/>
                    <a:pt x="0" y="36"/>
                  </a:cubicBezTo>
                  <a:cubicBezTo>
                    <a:pt x="0" y="40"/>
                    <a:pt x="1" y="44"/>
                    <a:pt x="2" y="47"/>
                  </a:cubicBezTo>
                  <a:lnTo>
                    <a:pt x="73" y="47"/>
                  </a:lnTo>
                  <a:close/>
                </a:path>
              </a:pathLst>
            </a:custGeom>
            <a:solidFill>
              <a:srgbClr val="6D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71"/>
            <p:cNvSpPr>
              <a:spLocks/>
            </p:cNvSpPr>
            <p:nvPr/>
          </p:nvSpPr>
          <p:spPr bwMode="auto">
            <a:xfrm>
              <a:off x="4849813" y="3579813"/>
              <a:ext cx="222250" cy="88900"/>
            </a:xfrm>
            <a:custGeom>
              <a:avLst/>
              <a:gdLst>
                <a:gd name="T0" fmla="*/ 0 w 75"/>
                <a:gd name="T1" fmla="*/ 19 h 30"/>
                <a:gd name="T2" fmla="*/ 2 w 75"/>
                <a:gd name="T3" fmla="*/ 30 h 30"/>
                <a:gd name="T4" fmla="*/ 73 w 75"/>
                <a:gd name="T5" fmla="*/ 30 h 30"/>
                <a:gd name="T6" fmla="*/ 75 w 75"/>
                <a:gd name="T7" fmla="*/ 19 h 30"/>
                <a:gd name="T8" fmla="*/ 69 w 75"/>
                <a:gd name="T9" fmla="*/ 0 h 30"/>
                <a:gd name="T10" fmla="*/ 6 w 75"/>
                <a:gd name="T11" fmla="*/ 0 h 30"/>
                <a:gd name="T12" fmla="*/ 0 w 75"/>
                <a:gd name="T13" fmla="*/ 1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30">
                  <a:moveTo>
                    <a:pt x="0" y="19"/>
                  </a:moveTo>
                  <a:cubicBezTo>
                    <a:pt x="0" y="23"/>
                    <a:pt x="1" y="27"/>
                    <a:pt x="2" y="30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5" y="27"/>
                    <a:pt x="75" y="23"/>
                    <a:pt x="75" y="19"/>
                  </a:cubicBezTo>
                  <a:cubicBezTo>
                    <a:pt x="75" y="12"/>
                    <a:pt x="73" y="5"/>
                    <a:pt x="69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5"/>
                    <a:pt x="0" y="12"/>
                    <a:pt x="0" y="19"/>
                  </a:cubicBezTo>
                  <a:close/>
                </a:path>
              </a:pathLst>
            </a:custGeom>
            <a:solidFill>
              <a:srgbClr val="FD52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392986" y="188808"/>
            <a:ext cx="1239053" cy="3080925"/>
            <a:chOff x="358775" y="-23813"/>
            <a:chExt cx="1530350" cy="3805239"/>
          </a:xfrm>
        </p:grpSpPr>
        <p:sp>
          <p:nvSpPr>
            <p:cNvPr id="72" name="Rectangle 72"/>
            <p:cNvSpPr>
              <a:spLocks noChangeArrowheads="1"/>
            </p:cNvSpPr>
            <p:nvPr/>
          </p:nvSpPr>
          <p:spPr bwMode="auto">
            <a:xfrm>
              <a:off x="1030288" y="796925"/>
              <a:ext cx="171450" cy="55563"/>
            </a:xfrm>
            <a:prstGeom prst="rect">
              <a:avLst/>
            </a:prstGeom>
            <a:solidFill>
              <a:srgbClr val="CE9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73"/>
            <p:cNvSpPr>
              <a:spLocks/>
            </p:cNvSpPr>
            <p:nvPr/>
          </p:nvSpPr>
          <p:spPr bwMode="auto">
            <a:xfrm>
              <a:off x="1009650" y="3176588"/>
              <a:ext cx="212725" cy="604838"/>
            </a:xfrm>
            <a:custGeom>
              <a:avLst/>
              <a:gdLst>
                <a:gd name="T0" fmla="*/ 51 w 72"/>
                <a:gd name="T1" fmla="*/ 204 h 204"/>
                <a:gd name="T2" fmla="*/ 51 w 72"/>
                <a:gd name="T3" fmla="*/ 73 h 204"/>
                <a:gd name="T4" fmla="*/ 57 w 72"/>
                <a:gd name="T5" fmla="*/ 67 h 204"/>
                <a:gd name="T6" fmla="*/ 58 w 72"/>
                <a:gd name="T7" fmla="*/ 67 h 204"/>
                <a:gd name="T8" fmla="*/ 64 w 72"/>
                <a:gd name="T9" fmla="*/ 73 h 204"/>
                <a:gd name="T10" fmla="*/ 64 w 72"/>
                <a:gd name="T11" fmla="*/ 204 h 204"/>
                <a:gd name="T12" fmla="*/ 72 w 72"/>
                <a:gd name="T13" fmla="*/ 204 h 204"/>
                <a:gd name="T14" fmla="*/ 69 w 72"/>
                <a:gd name="T15" fmla="*/ 38 h 204"/>
                <a:gd name="T16" fmla="*/ 36 w 72"/>
                <a:gd name="T17" fmla="*/ 0 h 204"/>
                <a:gd name="T18" fmla="*/ 2 w 72"/>
                <a:gd name="T19" fmla="*/ 40 h 204"/>
                <a:gd name="T20" fmla="*/ 0 w 72"/>
                <a:gd name="T21" fmla="*/ 203 h 204"/>
                <a:gd name="T22" fmla="*/ 8 w 72"/>
                <a:gd name="T23" fmla="*/ 203 h 204"/>
                <a:gd name="T24" fmla="*/ 8 w 72"/>
                <a:gd name="T25" fmla="*/ 73 h 204"/>
                <a:gd name="T26" fmla="*/ 14 w 72"/>
                <a:gd name="T27" fmla="*/ 67 h 204"/>
                <a:gd name="T28" fmla="*/ 15 w 72"/>
                <a:gd name="T29" fmla="*/ 67 h 204"/>
                <a:gd name="T30" fmla="*/ 21 w 72"/>
                <a:gd name="T31" fmla="*/ 73 h 204"/>
                <a:gd name="T32" fmla="*/ 21 w 72"/>
                <a:gd name="T33" fmla="*/ 203 h 204"/>
                <a:gd name="T34" fmla="*/ 30 w 72"/>
                <a:gd name="T35" fmla="*/ 203 h 204"/>
                <a:gd name="T36" fmla="*/ 30 w 72"/>
                <a:gd name="T37" fmla="*/ 73 h 204"/>
                <a:gd name="T38" fmla="*/ 36 w 72"/>
                <a:gd name="T39" fmla="*/ 67 h 204"/>
                <a:gd name="T40" fmla="*/ 36 w 72"/>
                <a:gd name="T41" fmla="*/ 67 h 204"/>
                <a:gd name="T42" fmla="*/ 42 w 72"/>
                <a:gd name="T43" fmla="*/ 73 h 204"/>
                <a:gd name="T44" fmla="*/ 42 w 72"/>
                <a:gd name="T45" fmla="*/ 203 h 204"/>
                <a:gd name="T46" fmla="*/ 51 w 72"/>
                <a:gd name="T47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2" h="204">
                  <a:moveTo>
                    <a:pt x="51" y="204"/>
                  </a:moveTo>
                  <a:cubicBezTo>
                    <a:pt x="51" y="73"/>
                    <a:pt x="51" y="73"/>
                    <a:pt x="51" y="73"/>
                  </a:cubicBezTo>
                  <a:cubicBezTo>
                    <a:pt x="51" y="70"/>
                    <a:pt x="54" y="67"/>
                    <a:pt x="57" y="67"/>
                  </a:cubicBezTo>
                  <a:cubicBezTo>
                    <a:pt x="58" y="67"/>
                    <a:pt x="58" y="67"/>
                    <a:pt x="58" y="67"/>
                  </a:cubicBezTo>
                  <a:cubicBezTo>
                    <a:pt x="61" y="67"/>
                    <a:pt x="64" y="70"/>
                    <a:pt x="64" y="73"/>
                  </a:cubicBezTo>
                  <a:cubicBezTo>
                    <a:pt x="64" y="204"/>
                    <a:pt x="64" y="204"/>
                    <a:pt x="64" y="204"/>
                  </a:cubicBezTo>
                  <a:cubicBezTo>
                    <a:pt x="72" y="204"/>
                    <a:pt x="72" y="204"/>
                    <a:pt x="72" y="204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8"/>
                    <a:pt x="66" y="0"/>
                    <a:pt x="36" y="0"/>
                  </a:cubicBezTo>
                  <a:cubicBezTo>
                    <a:pt x="6" y="0"/>
                    <a:pt x="2" y="40"/>
                    <a:pt x="2" y="40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8" y="203"/>
                    <a:pt x="8" y="203"/>
                    <a:pt x="8" y="203"/>
                  </a:cubicBezTo>
                  <a:cubicBezTo>
                    <a:pt x="8" y="73"/>
                    <a:pt x="8" y="73"/>
                    <a:pt x="8" y="73"/>
                  </a:cubicBezTo>
                  <a:cubicBezTo>
                    <a:pt x="8" y="70"/>
                    <a:pt x="11" y="67"/>
                    <a:pt x="14" y="67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8" y="67"/>
                    <a:pt x="21" y="70"/>
                    <a:pt x="21" y="73"/>
                  </a:cubicBezTo>
                  <a:cubicBezTo>
                    <a:pt x="21" y="203"/>
                    <a:pt x="21" y="203"/>
                    <a:pt x="21" y="203"/>
                  </a:cubicBezTo>
                  <a:cubicBezTo>
                    <a:pt x="30" y="203"/>
                    <a:pt x="30" y="203"/>
                    <a:pt x="30" y="203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30" y="70"/>
                    <a:pt x="32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40" y="67"/>
                    <a:pt x="42" y="70"/>
                    <a:pt x="42" y="73"/>
                  </a:cubicBezTo>
                  <a:cubicBezTo>
                    <a:pt x="42" y="203"/>
                    <a:pt x="42" y="203"/>
                    <a:pt x="42" y="203"/>
                  </a:cubicBezTo>
                  <a:lnTo>
                    <a:pt x="51" y="204"/>
                  </a:lnTo>
                  <a:close/>
                </a:path>
              </a:pathLst>
            </a:custGeom>
            <a:solidFill>
              <a:srgbClr val="CE9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Rectangle 74"/>
            <p:cNvSpPr>
              <a:spLocks noChangeArrowheads="1"/>
            </p:cNvSpPr>
            <p:nvPr/>
          </p:nvSpPr>
          <p:spPr bwMode="auto">
            <a:xfrm>
              <a:off x="1098550" y="-23813"/>
              <a:ext cx="41275" cy="3214688"/>
            </a:xfrm>
            <a:prstGeom prst="rect">
              <a:avLst/>
            </a:prstGeom>
            <a:gradFill>
              <a:gsLst>
                <a:gs pos="50400">
                  <a:srgbClr val="FECA61"/>
                </a:gs>
                <a:gs pos="0">
                  <a:srgbClr val="FECA61"/>
                </a:gs>
                <a:gs pos="100000">
                  <a:srgbClr val="F9E58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75"/>
            <p:cNvSpPr>
              <a:spLocks/>
            </p:cNvSpPr>
            <p:nvPr/>
          </p:nvSpPr>
          <p:spPr bwMode="auto">
            <a:xfrm>
              <a:off x="358775" y="1030287"/>
              <a:ext cx="1530350" cy="1233488"/>
            </a:xfrm>
            <a:custGeom>
              <a:avLst/>
              <a:gdLst>
                <a:gd name="T0" fmla="*/ 382 w 515"/>
                <a:gd name="T1" fmla="*/ 1 h 415"/>
                <a:gd name="T2" fmla="*/ 382 w 515"/>
                <a:gd name="T3" fmla="*/ 0 h 415"/>
                <a:gd name="T4" fmla="*/ 135 w 515"/>
                <a:gd name="T5" fmla="*/ 0 h 415"/>
                <a:gd name="T6" fmla="*/ 0 w 515"/>
                <a:gd name="T7" fmla="*/ 208 h 415"/>
                <a:gd name="T8" fmla="*/ 163 w 515"/>
                <a:gd name="T9" fmla="*/ 414 h 415"/>
                <a:gd name="T10" fmla="*/ 165 w 515"/>
                <a:gd name="T11" fmla="*/ 414 h 415"/>
                <a:gd name="T12" fmla="*/ 349 w 515"/>
                <a:gd name="T13" fmla="*/ 415 h 415"/>
                <a:gd name="T14" fmla="*/ 350 w 515"/>
                <a:gd name="T15" fmla="*/ 414 h 415"/>
                <a:gd name="T16" fmla="*/ 352 w 515"/>
                <a:gd name="T17" fmla="*/ 414 h 415"/>
                <a:gd name="T18" fmla="*/ 515 w 515"/>
                <a:gd name="T19" fmla="*/ 208 h 415"/>
                <a:gd name="T20" fmla="*/ 382 w 515"/>
                <a:gd name="T21" fmla="*/ 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5" h="415">
                  <a:moveTo>
                    <a:pt x="382" y="1"/>
                  </a:moveTo>
                  <a:cubicBezTo>
                    <a:pt x="382" y="0"/>
                    <a:pt x="382" y="0"/>
                    <a:pt x="382" y="0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35" y="0"/>
                    <a:pt x="0" y="53"/>
                    <a:pt x="0" y="208"/>
                  </a:cubicBezTo>
                  <a:cubicBezTo>
                    <a:pt x="0" y="363"/>
                    <a:pt x="128" y="405"/>
                    <a:pt x="163" y="414"/>
                  </a:cubicBezTo>
                  <a:cubicBezTo>
                    <a:pt x="164" y="414"/>
                    <a:pt x="165" y="414"/>
                    <a:pt x="165" y="414"/>
                  </a:cubicBezTo>
                  <a:cubicBezTo>
                    <a:pt x="349" y="415"/>
                    <a:pt x="349" y="415"/>
                    <a:pt x="349" y="415"/>
                  </a:cubicBezTo>
                  <a:cubicBezTo>
                    <a:pt x="350" y="414"/>
                    <a:pt x="350" y="414"/>
                    <a:pt x="350" y="414"/>
                  </a:cubicBezTo>
                  <a:cubicBezTo>
                    <a:pt x="350" y="414"/>
                    <a:pt x="351" y="414"/>
                    <a:pt x="352" y="414"/>
                  </a:cubicBezTo>
                  <a:cubicBezTo>
                    <a:pt x="386" y="405"/>
                    <a:pt x="515" y="363"/>
                    <a:pt x="515" y="208"/>
                  </a:cubicBezTo>
                  <a:cubicBezTo>
                    <a:pt x="515" y="63"/>
                    <a:pt x="397" y="8"/>
                    <a:pt x="382" y="1"/>
                  </a:cubicBezTo>
                  <a:close/>
                </a:path>
              </a:pathLst>
            </a:custGeom>
            <a:solidFill>
              <a:srgbClr val="FD52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76"/>
            <p:cNvSpPr>
              <a:spLocks/>
            </p:cNvSpPr>
            <p:nvPr/>
          </p:nvSpPr>
          <p:spPr bwMode="auto">
            <a:xfrm>
              <a:off x="557213" y="1025525"/>
              <a:ext cx="350838" cy="1238250"/>
            </a:xfrm>
            <a:custGeom>
              <a:avLst/>
              <a:gdLst>
                <a:gd name="T0" fmla="*/ 100 w 118"/>
                <a:gd name="T1" fmla="*/ 0 h 417"/>
                <a:gd name="T2" fmla="*/ 6 w 118"/>
                <a:gd name="T3" fmla="*/ 218 h 417"/>
                <a:gd name="T4" fmla="*/ 106 w 118"/>
                <a:gd name="T5" fmla="*/ 417 h 417"/>
                <a:gd name="T6" fmla="*/ 118 w 118"/>
                <a:gd name="T7" fmla="*/ 417 h 417"/>
                <a:gd name="T8" fmla="*/ 29 w 118"/>
                <a:gd name="T9" fmla="*/ 216 h 417"/>
                <a:gd name="T10" fmla="*/ 115 w 118"/>
                <a:gd name="T11" fmla="*/ 3 h 417"/>
                <a:gd name="T12" fmla="*/ 100 w 118"/>
                <a:gd name="T13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" h="417">
                  <a:moveTo>
                    <a:pt x="100" y="0"/>
                  </a:moveTo>
                  <a:cubicBezTo>
                    <a:pt x="100" y="0"/>
                    <a:pt x="0" y="86"/>
                    <a:pt x="6" y="218"/>
                  </a:cubicBezTo>
                  <a:cubicBezTo>
                    <a:pt x="12" y="350"/>
                    <a:pt x="106" y="417"/>
                    <a:pt x="106" y="417"/>
                  </a:cubicBezTo>
                  <a:cubicBezTo>
                    <a:pt x="118" y="417"/>
                    <a:pt x="118" y="417"/>
                    <a:pt x="118" y="417"/>
                  </a:cubicBezTo>
                  <a:cubicBezTo>
                    <a:pt x="118" y="417"/>
                    <a:pt x="29" y="337"/>
                    <a:pt x="29" y="216"/>
                  </a:cubicBezTo>
                  <a:cubicBezTo>
                    <a:pt x="29" y="95"/>
                    <a:pt x="115" y="3"/>
                    <a:pt x="115" y="3"/>
                  </a:cubicBezTo>
                  <a:lnTo>
                    <a:pt x="100" y="0"/>
                  </a:lnTo>
                  <a:close/>
                </a:path>
              </a:pathLst>
            </a:custGeom>
            <a:solidFill>
              <a:srgbClr val="DF1C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77"/>
            <p:cNvSpPr>
              <a:spLocks/>
            </p:cNvSpPr>
            <p:nvPr/>
          </p:nvSpPr>
          <p:spPr bwMode="auto">
            <a:xfrm>
              <a:off x="896938" y="1012825"/>
              <a:ext cx="168275" cy="1254125"/>
            </a:xfrm>
            <a:custGeom>
              <a:avLst/>
              <a:gdLst>
                <a:gd name="T0" fmla="*/ 46 w 57"/>
                <a:gd name="T1" fmla="*/ 0 h 422"/>
                <a:gd name="T2" fmla="*/ 3 w 57"/>
                <a:gd name="T3" fmla="*/ 207 h 422"/>
                <a:gd name="T4" fmla="*/ 45 w 57"/>
                <a:gd name="T5" fmla="*/ 422 h 422"/>
                <a:gd name="T6" fmla="*/ 56 w 57"/>
                <a:gd name="T7" fmla="*/ 422 h 422"/>
                <a:gd name="T8" fmla="*/ 23 w 57"/>
                <a:gd name="T9" fmla="*/ 208 h 422"/>
                <a:gd name="T10" fmla="*/ 57 w 57"/>
                <a:gd name="T11" fmla="*/ 6 h 422"/>
                <a:gd name="T12" fmla="*/ 46 w 57"/>
                <a:gd name="T13" fmla="*/ 0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422">
                  <a:moveTo>
                    <a:pt x="46" y="0"/>
                  </a:moveTo>
                  <a:cubicBezTo>
                    <a:pt x="46" y="0"/>
                    <a:pt x="6" y="55"/>
                    <a:pt x="3" y="207"/>
                  </a:cubicBezTo>
                  <a:cubicBezTo>
                    <a:pt x="0" y="359"/>
                    <a:pt x="45" y="422"/>
                    <a:pt x="45" y="422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6" y="422"/>
                    <a:pt x="23" y="345"/>
                    <a:pt x="23" y="208"/>
                  </a:cubicBezTo>
                  <a:cubicBezTo>
                    <a:pt x="23" y="71"/>
                    <a:pt x="57" y="6"/>
                    <a:pt x="57" y="6"/>
                  </a:cubicBezTo>
                  <a:lnTo>
                    <a:pt x="46" y="0"/>
                  </a:lnTo>
                  <a:close/>
                </a:path>
              </a:pathLst>
            </a:custGeom>
            <a:solidFill>
              <a:srgbClr val="DF1C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78"/>
            <p:cNvSpPr>
              <a:spLocks/>
            </p:cNvSpPr>
            <p:nvPr/>
          </p:nvSpPr>
          <p:spPr bwMode="auto">
            <a:xfrm>
              <a:off x="1330325" y="1025525"/>
              <a:ext cx="350838" cy="1238250"/>
            </a:xfrm>
            <a:custGeom>
              <a:avLst/>
              <a:gdLst>
                <a:gd name="T0" fmla="*/ 19 w 118"/>
                <a:gd name="T1" fmla="*/ 0 h 417"/>
                <a:gd name="T2" fmla="*/ 112 w 118"/>
                <a:gd name="T3" fmla="*/ 218 h 417"/>
                <a:gd name="T4" fmla="*/ 13 w 118"/>
                <a:gd name="T5" fmla="*/ 417 h 417"/>
                <a:gd name="T6" fmla="*/ 0 w 118"/>
                <a:gd name="T7" fmla="*/ 417 h 417"/>
                <a:gd name="T8" fmla="*/ 90 w 118"/>
                <a:gd name="T9" fmla="*/ 216 h 417"/>
                <a:gd name="T10" fmla="*/ 4 w 118"/>
                <a:gd name="T11" fmla="*/ 3 h 417"/>
                <a:gd name="T12" fmla="*/ 19 w 118"/>
                <a:gd name="T13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" h="417">
                  <a:moveTo>
                    <a:pt x="19" y="0"/>
                  </a:moveTo>
                  <a:cubicBezTo>
                    <a:pt x="19" y="0"/>
                    <a:pt x="118" y="86"/>
                    <a:pt x="112" y="218"/>
                  </a:cubicBezTo>
                  <a:cubicBezTo>
                    <a:pt x="107" y="350"/>
                    <a:pt x="13" y="417"/>
                    <a:pt x="13" y="417"/>
                  </a:cubicBezTo>
                  <a:cubicBezTo>
                    <a:pt x="0" y="417"/>
                    <a:pt x="0" y="417"/>
                    <a:pt x="0" y="417"/>
                  </a:cubicBezTo>
                  <a:cubicBezTo>
                    <a:pt x="0" y="417"/>
                    <a:pt x="90" y="337"/>
                    <a:pt x="90" y="216"/>
                  </a:cubicBezTo>
                  <a:cubicBezTo>
                    <a:pt x="90" y="95"/>
                    <a:pt x="4" y="3"/>
                    <a:pt x="4" y="3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rgbClr val="DF1C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79"/>
            <p:cNvSpPr>
              <a:spLocks/>
            </p:cNvSpPr>
            <p:nvPr/>
          </p:nvSpPr>
          <p:spPr bwMode="auto">
            <a:xfrm>
              <a:off x="1174750" y="1012825"/>
              <a:ext cx="169863" cy="1254125"/>
            </a:xfrm>
            <a:custGeom>
              <a:avLst/>
              <a:gdLst>
                <a:gd name="T0" fmla="*/ 10 w 57"/>
                <a:gd name="T1" fmla="*/ 0 h 422"/>
                <a:gd name="T2" fmla="*/ 54 w 57"/>
                <a:gd name="T3" fmla="*/ 207 h 422"/>
                <a:gd name="T4" fmla="*/ 11 w 57"/>
                <a:gd name="T5" fmla="*/ 422 h 422"/>
                <a:gd name="T6" fmla="*/ 1 w 57"/>
                <a:gd name="T7" fmla="*/ 422 h 422"/>
                <a:gd name="T8" fmla="*/ 34 w 57"/>
                <a:gd name="T9" fmla="*/ 208 h 422"/>
                <a:gd name="T10" fmla="*/ 0 w 57"/>
                <a:gd name="T11" fmla="*/ 6 h 422"/>
                <a:gd name="T12" fmla="*/ 10 w 57"/>
                <a:gd name="T13" fmla="*/ 0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422">
                  <a:moveTo>
                    <a:pt x="10" y="0"/>
                  </a:moveTo>
                  <a:cubicBezTo>
                    <a:pt x="10" y="0"/>
                    <a:pt x="51" y="55"/>
                    <a:pt x="54" y="207"/>
                  </a:cubicBezTo>
                  <a:cubicBezTo>
                    <a:pt x="57" y="359"/>
                    <a:pt x="11" y="422"/>
                    <a:pt x="11" y="422"/>
                  </a:cubicBezTo>
                  <a:cubicBezTo>
                    <a:pt x="1" y="422"/>
                    <a:pt x="1" y="422"/>
                    <a:pt x="1" y="422"/>
                  </a:cubicBezTo>
                  <a:cubicBezTo>
                    <a:pt x="1" y="422"/>
                    <a:pt x="34" y="345"/>
                    <a:pt x="34" y="208"/>
                  </a:cubicBezTo>
                  <a:cubicBezTo>
                    <a:pt x="34" y="71"/>
                    <a:pt x="0" y="6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DF1C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Rectangle 80"/>
            <p:cNvSpPr>
              <a:spLocks noChangeArrowheads="1"/>
            </p:cNvSpPr>
            <p:nvPr/>
          </p:nvSpPr>
          <p:spPr bwMode="auto">
            <a:xfrm>
              <a:off x="736600" y="2216150"/>
              <a:ext cx="762000" cy="128588"/>
            </a:xfrm>
            <a:prstGeom prst="rect">
              <a:avLst/>
            </a:prstGeom>
            <a:solidFill>
              <a:srgbClr val="CE9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81"/>
            <p:cNvSpPr>
              <a:spLocks/>
            </p:cNvSpPr>
            <p:nvPr/>
          </p:nvSpPr>
          <p:spPr bwMode="auto">
            <a:xfrm>
              <a:off x="1014413" y="3176588"/>
              <a:ext cx="200025" cy="120650"/>
            </a:xfrm>
            <a:custGeom>
              <a:avLst/>
              <a:gdLst>
                <a:gd name="T0" fmla="*/ 67 w 67"/>
                <a:gd name="T1" fmla="*/ 41 h 41"/>
                <a:gd name="T2" fmla="*/ 67 w 67"/>
                <a:gd name="T3" fmla="*/ 38 h 41"/>
                <a:gd name="T4" fmla="*/ 34 w 67"/>
                <a:gd name="T5" fmla="*/ 0 h 41"/>
                <a:gd name="T6" fmla="*/ 0 w 67"/>
                <a:gd name="T7" fmla="*/ 40 h 41"/>
                <a:gd name="T8" fmla="*/ 0 w 67"/>
                <a:gd name="T9" fmla="*/ 41 h 41"/>
                <a:gd name="T10" fmla="*/ 67 w 67"/>
                <a:gd name="T11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41">
                  <a:moveTo>
                    <a:pt x="67" y="41"/>
                  </a:moveTo>
                  <a:cubicBezTo>
                    <a:pt x="67" y="38"/>
                    <a:pt x="67" y="38"/>
                    <a:pt x="67" y="38"/>
                  </a:cubicBezTo>
                  <a:cubicBezTo>
                    <a:pt x="67" y="38"/>
                    <a:pt x="64" y="0"/>
                    <a:pt x="34" y="0"/>
                  </a:cubicBezTo>
                  <a:cubicBezTo>
                    <a:pt x="4" y="0"/>
                    <a:pt x="0" y="40"/>
                    <a:pt x="0" y="40"/>
                  </a:cubicBezTo>
                  <a:cubicBezTo>
                    <a:pt x="0" y="41"/>
                    <a:pt x="0" y="41"/>
                    <a:pt x="0" y="41"/>
                  </a:cubicBezTo>
                  <a:lnTo>
                    <a:pt x="67" y="41"/>
                  </a:lnTo>
                  <a:close/>
                </a:path>
              </a:pathLst>
            </a:custGeom>
            <a:solidFill>
              <a:srgbClr val="6D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Rectangle 82"/>
            <p:cNvSpPr>
              <a:spLocks noChangeArrowheads="1"/>
            </p:cNvSpPr>
            <p:nvPr/>
          </p:nvSpPr>
          <p:spPr bwMode="auto">
            <a:xfrm>
              <a:off x="736600" y="914400"/>
              <a:ext cx="762000" cy="128588"/>
            </a:xfrm>
            <a:prstGeom prst="rect">
              <a:avLst/>
            </a:prstGeom>
            <a:solidFill>
              <a:srgbClr val="CE9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Oval 83"/>
            <p:cNvSpPr>
              <a:spLocks noChangeArrowheads="1"/>
            </p:cNvSpPr>
            <p:nvPr/>
          </p:nvSpPr>
          <p:spPr bwMode="auto">
            <a:xfrm>
              <a:off x="1057275" y="2971800"/>
              <a:ext cx="130175" cy="130175"/>
            </a:xfrm>
            <a:prstGeom prst="ellipse">
              <a:avLst/>
            </a:prstGeom>
            <a:solidFill>
              <a:srgbClr val="FD3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Oval 84"/>
            <p:cNvSpPr>
              <a:spLocks noChangeArrowheads="1"/>
            </p:cNvSpPr>
            <p:nvPr/>
          </p:nvSpPr>
          <p:spPr bwMode="auto">
            <a:xfrm>
              <a:off x="1057275" y="2781300"/>
              <a:ext cx="130175" cy="130175"/>
            </a:xfrm>
            <a:prstGeom prst="ellipse">
              <a:avLst/>
            </a:prstGeom>
            <a:solidFill>
              <a:srgbClr val="6D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Oval 85"/>
            <p:cNvSpPr>
              <a:spLocks noChangeArrowheads="1"/>
            </p:cNvSpPr>
            <p:nvPr/>
          </p:nvSpPr>
          <p:spPr bwMode="auto">
            <a:xfrm>
              <a:off x="1057275" y="2400300"/>
              <a:ext cx="130175" cy="131763"/>
            </a:xfrm>
            <a:prstGeom prst="ellipse">
              <a:avLst/>
            </a:prstGeom>
            <a:solidFill>
              <a:srgbClr val="FD3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Oval 86"/>
            <p:cNvSpPr>
              <a:spLocks noChangeArrowheads="1"/>
            </p:cNvSpPr>
            <p:nvPr/>
          </p:nvSpPr>
          <p:spPr bwMode="auto">
            <a:xfrm>
              <a:off x="1057275" y="522287"/>
              <a:ext cx="130175" cy="131763"/>
            </a:xfrm>
            <a:prstGeom prst="ellipse">
              <a:avLst/>
            </a:prstGeom>
            <a:solidFill>
              <a:srgbClr val="CE9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Rectangle 87"/>
            <p:cNvSpPr>
              <a:spLocks noChangeArrowheads="1"/>
            </p:cNvSpPr>
            <p:nvPr/>
          </p:nvSpPr>
          <p:spPr bwMode="auto">
            <a:xfrm>
              <a:off x="941388" y="852487"/>
              <a:ext cx="349250" cy="61913"/>
            </a:xfrm>
            <a:prstGeom prst="rect">
              <a:avLst/>
            </a:prstGeom>
            <a:solidFill>
              <a:srgbClr val="DCB6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9775307" y="199160"/>
            <a:ext cx="932558" cy="2260818"/>
            <a:chOff x="3014663" y="-23813"/>
            <a:chExt cx="1279525" cy="3101976"/>
          </a:xfrm>
        </p:grpSpPr>
        <p:sp>
          <p:nvSpPr>
            <p:cNvPr id="89" name="Rectangle 88"/>
            <p:cNvSpPr>
              <a:spLocks noChangeArrowheads="1"/>
            </p:cNvSpPr>
            <p:nvPr/>
          </p:nvSpPr>
          <p:spPr bwMode="auto">
            <a:xfrm>
              <a:off x="3575050" y="654050"/>
              <a:ext cx="146050" cy="44450"/>
            </a:xfrm>
            <a:prstGeom prst="rect">
              <a:avLst/>
            </a:prstGeom>
            <a:solidFill>
              <a:srgbClr val="CE9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89"/>
            <p:cNvSpPr>
              <a:spLocks/>
            </p:cNvSpPr>
            <p:nvPr/>
          </p:nvSpPr>
          <p:spPr bwMode="auto">
            <a:xfrm>
              <a:off x="3557588" y="2751138"/>
              <a:ext cx="177800" cy="327025"/>
            </a:xfrm>
            <a:custGeom>
              <a:avLst/>
              <a:gdLst>
                <a:gd name="T0" fmla="*/ 43 w 60"/>
                <a:gd name="T1" fmla="*/ 110 h 110"/>
                <a:gd name="T2" fmla="*/ 43 w 60"/>
                <a:gd name="T3" fmla="*/ 61 h 110"/>
                <a:gd name="T4" fmla="*/ 48 w 60"/>
                <a:gd name="T5" fmla="*/ 55 h 110"/>
                <a:gd name="T6" fmla="*/ 49 w 60"/>
                <a:gd name="T7" fmla="*/ 55 h 110"/>
                <a:gd name="T8" fmla="*/ 54 w 60"/>
                <a:gd name="T9" fmla="*/ 61 h 110"/>
                <a:gd name="T10" fmla="*/ 54 w 60"/>
                <a:gd name="T11" fmla="*/ 110 h 110"/>
                <a:gd name="T12" fmla="*/ 60 w 60"/>
                <a:gd name="T13" fmla="*/ 110 h 110"/>
                <a:gd name="T14" fmla="*/ 58 w 60"/>
                <a:gd name="T15" fmla="*/ 31 h 110"/>
                <a:gd name="T16" fmla="*/ 30 w 60"/>
                <a:gd name="T17" fmla="*/ 0 h 110"/>
                <a:gd name="T18" fmla="*/ 2 w 60"/>
                <a:gd name="T19" fmla="*/ 33 h 110"/>
                <a:gd name="T20" fmla="*/ 0 w 60"/>
                <a:gd name="T21" fmla="*/ 109 h 110"/>
                <a:gd name="T22" fmla="*/ 7 w 60"/>
                <a:gd name="T23" fmla="*/ 109 h 110"/>
                <a:gd name="T24" fmla="*/ 7 w 60"/>
                <a:gd name="T25" fmla="*/ 61 h 110"/>
                <a:gd name="T26" fmla="*/ 12 w 60"/>
                <a:gd name="T27" fmla="*/ 55 h 110"/>
                <a:gd name="T28" fmla="*/ 13 w 60"/>
                <a:gd name="T29" fmla="*/ 55 h 110"/>
                <a:gd name="T30" fmla="*/ 18 w 60"/>
                <a:gd name="T31" fmla="*/ 61 h 110"/>
                <a:gd name="T32" fmla="*/ 18 w 60"/>
                <a:gd name="T33" fmla="*/ 109 h 110"/>
                <a:gd name="T34" fmla="*/ 25 w 60"/>
                <a:gd name="T35" fmla="*/ 109 h 110"/>
                <a:gd name="T36" fmla="*/ 25 w 60"/>
                <a:gd name="T37" fmla="*/ 61 h 110"/>
                <a:gd name="T38" fmla="*/ 30 w 60"/>
                <a:gd name="T39" fmla="*/ 55 h 110"/>
                <a:gd name="T40" fmla="*/ 31 w 60"/>
                <a:gd name="T41" fmla="*/ 55 h 110"/>
                <a:gd name="T42" fmla="*/ 36 w 60"/>
                <a:gd name="T43" fmla="*/ 61 h 110"/>
                <a:gd name="T44" fmla="*/ 36 w 60"/>
                <a:gd name="T45" fmla="*/ 110 h 110"/>
                <a:gd name="T46" fmla="*/ 43 w 60"/>
                <a:gd name="T47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0" h="110">
                  <a:moveTo>
                    <a:pt x="43" y="110"/>
                  </a:moveTo>
                  <a:cubicBezTo>
                    <a:pt x="43" y="61"/>
                    <a:pt x="43" y="61"/>
                    <a:pt x="43" y="61"/>
                  </a:cubicBezTo>
                  <a:cubicBezTo>
                    <a:pt x="43" y="58"/>
                    <a:pt x="45" y="55"/>
                    <a:pt x="48" y="55"/>
                  </a:cubicBezTo>
                  <a:cubicBezTo>
                    <a:pt x="49" y="55"/>
                    <a:pt x="49" y="55"/>
                    <a:pt x="49" y="55"/>
                  </a:cubicBezTo>
                  <a:cubicBezTo>
                    <a:pt x="51" y="55"/>
                    <a:pt x="54" y="58"/>
                    <a:pt x="54" y="61"/>
                  </a:cubicBezTo>
                  <a:cubicBezTo>
                    <a:pt x="54" y="110"/>
                    <a:pt x="54" y="110"/>
                    <a:pt x="54" y="110"/>
                  </a:cubicBezTo>
                  <a:cubicBezTo>
                    <a:pt x="60" y="110"/>
                    <a:pt x="60" y="110"/>
                    <a:pt x="60" y="110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6" y="0"/>
                    <a:pt x="30" y="0"/>
                  </a:cubicBezTo>
                  <a:cubicBezTo>
                    <a:pt x="5" y="0"/>
                    <a:pt x="2" y="33"/>
                    <a:pt x="2" y="33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7" y="109"/>
                    <a:pt x="7" y="109"/>
                    <a:pt x="7" y="109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7" y="58"/>
                    <a:pt x="9" y="55"/>
                    <a:pt x="12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5" y="55"/>
                    <a:pt x="18" y="58"/>
                    <a:pt x="18" y="61"/>
                  </a:cubicBezTo>
                  <a:cubicBezTo>
                    <a:pt x="18" y="109"/>
                    <a:pt x="18" y="109"/>
                    <a:pt x="18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25" y="58"/>
                    <a:pt x="27" y="55"/>
                    <a:pt x="30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3" y="55"/>
                    <a:pt x="36" y="58"/>
                    <a:pt x="36" y="61"/>
                  </a:cubicBezTo>
                  <a:cubicBezTo>
                    <a:pt x="36" y="110"/>
                    <a:pt x="36" y="110"/>
                    <a:pt x="36" y="110"/>
                  </a:cubicBezTo>
                  <a:lnTo>
                    <a:pt x="43" y="110"/>
                  </a:lnTo>
                  <a:close/>
                </a:path>
              </a:pathLst>
            </a:custGeom>
            <a:solidFill>
              <a:srgbClr val="6D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Rectangle 90"/>
            <p:cNvSpPr>
              <a:spLocks noChangeArrowheads="1"/>
            </p:cNvSpPr>
            <p:nvPr/>
          </p:nvSpPr>
          <p:spPr bwMode="auto">
            <a:xfrm>
              <a:off x="3632200" y="-23813"/>
              <a:ext cx="34925" cy="2787651"/>
            </a:xfrm>
            <a:prstGeom prst="rect">
              <a:avLst/>
            </a:prstGeom>
            <a:gradFill>
              <a:gsLst>
                <a:gs pos="50400">
                  <a:srgbClr val="FECA61"/>
                </a:gs>
                <a:gs pos="0">
                  <a:srgbClr val="FECA61"/>
                </a:gs>
                <a:gs pos="100000">
                  <a:srgbClr val="F9E58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91"/>
            <p:cNvSpPr>
              <a:spLocks/>
            </p:cNvSpPr>
            <p:nvPr/>
          </p:nvSpPr>
          <p:spPr bwMode="auto">
            <a:xfrm>
              <a:off x="3014663" y="849312"/>
              <a:ext cx="1279525" cy="1031875"/>
            </a:xfrm>
            <a:custGeom>
              <a:avLst/>
              <a:gdLst>
                <a:gd name="T0" fmla="*/ 319 w 431"/>
                <a:gd name="T1" fmla="*/ 1 h 347"/>
                <a:gd name="T2" fmla="*/ 319 w 431"/>
                <a:gd name="T3" fmla="*/ 0 h 347"/>
                <a:gd name="T4" fmla="*/ 113 w 431"/>
                <a:gd name="T5" fmla="*/ 0 h 347"/>
                <a:gd name="T6" fmla="*/ 0 w 431"/>
                <a:gd name="T7" fmla="*/ 174 h 347"/>
                <a:gd name="T8" fmla="*/ 137 w 431"/>
                <a:gd name="T9" fmla="*/ 346 h 347"/>
                <a:gd name="T10" fmla="*/ 138 w 431"/>
                <a:gd name="T11" fmla="*/ 346 h 347"/>
                <a:gd name="T12" fmla="*/ 292 w 431"/>
                <a:gd name="T13" fmla="*/ 347 h 347"/>
                <a:gd name="T14" fmla="*/ 292 w 431"/>
                <a:gd name="T15" fmla="*/ 346 h 347"/>
                <a:gd name="T16" fmla="*/ 294 w 431"/>
                <a:gd name="T17" fmla="*/ 346 h 347"/>
                <a:gd name="T18" fmla="*/ 431 w 431"/>
                <a:gd name="T19" fmla="*/ 174 h 347"/>
                <a:gd name="T20" fmla="*/ 319 w 431"/>
                <a:gd name="T21" fmla="*/ 1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1" h="347">
                  <a:moveTo>
                    <a:pt x="319" y="1"/>
                  </a:moveTo>
                  <a:cubicBezTo>
                    <a:pt x="319" y="0"/>
                    <a:pt x="319" y="0"/>
                    <a:pt x="319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0" y="44"/>
                    <a:pt x="0" y="174"/>
                  </a:cubicBezTo>
                  <a:cubicBezTo>
                    <a:pt x="0" y="303"/>
                    <a:pt x="108" y="338"/>
                    <a:pt x="137" y="346"/>
                  </a:cubicBezTo>
                  <a:cubicBezTo>
                    <a:pt x="137" y="346"/>
                    <a:pt x="138" y="346"/>
                    <a:pt x="138" y="346"/>
                  </a:cubicBezTo>
                  <a:cubicBezTo>
                    <a:pt x="292" y="347"/>
                    <a:pt x="292" y="347"/>
                    <a:pt x="292" y="347"/>
                  </a:cubicBezTo>
                  <a:cubicBezTo>
                    <a:pt x="292" y="346"/>
                    <a:pt x="292" y="346"/>
                    <a:pt x="292" y="346"/>
                  </a:cubicBezTo>
                  <a:cubicBezTo>
                    <a:pt x="293" y="346"/>
                    <a:pt x="293" y="346"/>
                    <a:pt x="294" y="346"/>
                  </a:cubicBezTo>
                  <a:cubicBezTo>
                    <a:pt x="323" y="338"/>
                    <a:pt x="431" y="303"/>
                    <a:pt x="431" y="174"/>
                  </a:cubicBezTo>
                  <a:cubicBezTo>
                    <a:pt x="431" y="53"/>
                    <a:pt x="332" y="6"/>
                    <a:pt x="319" y="1"/>
                  </a:cubicBezTo>
                  <a:close/>
                </a:path>
              </a:pathLst>
            </a:custGeom>
            <a:solidFill>
              <a:srgbClr val="FD52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 92"/>
            <p:cNvSpPr>
              <a:spLocks/>
            </p:cNvSpPr>
            <p:nvPr/>
          </p:nvSpPr>
          <p:spPr bwMode="auto">
            <a:xfrm>
              <a:off x="3179763" y="844550"/>
              <a:ext cx="295275" cy="1033463"/>
            </a:xfrm>
            <a:custGeom>
              <a:avLst/>
              <a:gdLst>
                <a:gd name="T0" fmla="*/ 84 w 99"/>
                <a:gd name="T1" fmla="*/ 0 h 348"/>
                <a:gd name="T2" fmla="*/ 5 w 99"/>
                <a:gd name="T3" fmla="*/ 182 h 348"/>
                <a:gd name="T4" fmla="*/ 89 w 99"/>
                <a:gd name="T5" fmla="*/ 348 h 348"/>
                <a:gd name="T6" fmla="*/ 99 w 99"/>
                <a:gd name="T7" fmla="*/ 348 h 348"/>
                <a:gd name="T8" fmla="*/ 24 w 99"/>
                <a:gd name="T9" fmla="*/ 181 h 348"/>
                <a:gd name="T10" fmla="*/ 96 w 99"/>
                <a:gd name="T11" fmla="*/ 3 h 348"/>
                <a:gd name="T12" fmla="*/ 84 w 99"/>
                <a:gd name="T13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" h="348">
                  <a:moveTo>
                    <a:pt x="84" y="0"/>
                  </a:moveTo>
                  <a:cubicBezTo>
                    <a:pt x="84" y="0"/>
                    <a:pt x="0" y="72"/>
                    <a:pt x="5" y="182"/>
                  </a:cubicBezTo>
                  <a:cubicBezTo>
                    <a:pt x="10" y="293"/>
                    <a:pt x="89" y="348"/>
                    <a:pt x="89" y="348"/>
                  </a:cubicBezTo>
                  <a:cubicBezTo>
                    <a:pt x="99" y="348"/>
                    <a:pt x="99" y="348"/>
                    <a:pt x="99" y="348"/>
                  </a:cubicBezTo>
                  <a:cubicBezTo>
                    <a:pt x="99" y="348"/>
                    <a:pt x="24" y="282"/>
                    <a:pt x="24" y="181"/>
                  </a:cubicBezTo>
                  <a:cubicBezTo>
                    <a:pt x="24" y="80"/>
                    <a:pt x="96" y="3"/>
                    <a:pt x="96" y="3"/>
                  </a:cubicBezTo>
                  <a:lnTo>
                    <a:pt x="84" y="0"/>
                  </a:lnTo>
                  <a:close/>
                </a:path>
              </a:pathLst>
            </a:custGeom>
            <a:solidFill>
              <a:srgbClr val="DF1C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93"/>
            <p:cNvSpPr>
              <a:spLocks/>
            </p:cNvSpPr>
            <p:nvPr/>
          </p:nvSpPr>
          <p:spPr bwMode="auto">
            <a:xfrm>
              <a:off x="3462338" y="835025"/>
              <a:ext cx="142875" cy="1049338"/>
            </a:xfrm>
            <a:custGeom>
              <a:avLst/>
              <a:gdLst>
                <a:gd name="T0" fmla="*/ 39 w 48"/>
                <a:gd name="T1" fmla="*/ 0 h 353"/>
                <a:gd name="T2" fmla="*/ 3 w 48"/>
                <a:gd name="T3" fmla="*/ 173 h 353"/>
                <a:gd name="T4" fmla="*/ 39 w 48"/>
                <a:gd name="T5" fmla="*/ 353 h 353"/>
                <a:gd name="T6" fmla="*/ 47 w 48"/>
                <a:gd name="T7" fmla="*/ 353 h 353"/>
                <a:gd name="T8" fmla="*/ 20 w 48"/>
                <a:gd name="T9" fmla="*/ 174 h 353"/>
                <a:gd name="T10" fmla="*/ 48 w 48"/>
                <a:gd name="T11" fmla="*/ 5 h 353"/>
                <a:gd name="T12" fmla="*/ 39 w 48"/>
                <a:gd name="T13" fmla="*/ 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353">
                  <a:moveTo>
                    <a:pt x="39" y="0"/>
                  </a:moveTo>
                  <a:cubicBezTo>
                    <a:pt x="39" y="0"/>
                    <a:pt x="5" y="45"/>
                    <a:pt x="3" y="173"/>
                  </a:cubicBezTo>
                  <a:cubicBezTo>
                    <a:pt x="0" y="300"/>
                    <a:pt x="39" y="353"/>
                    <a:pt x="39" y="353"/>
                  </a:cubicBezTo>
                  <a:cubicBezTo>
                    <a:pt x="47" y="353"/>
                    <a:pt x="47" y="353"/>
                    <a:pt x="47" y="353"/>
                  </a:cubicBezTo>
                  <a:cubicBezTo>
                    <a:pt x="47" y="353"/>
                    <a:pt x="20" y="288"/>
                    <a:pt x="20" y="174"/>
                  </a:cubicBezTo>
                  <a:cubicBezTo>
                    <a:pt x="20" y="59"/>
                    <a:pt x="48" y="5"/>
                    <a:pt x="48" y="5"/>
                  </a:cubicBezTo>
                  <a:lnTo>
                    <a:pt x="39" y="0"/>
                  </a:lnTo>
                  <a:close/>
                </a:path>
              </a:pathLst>
            </a:custGeom>
            <a:solidFill>
              <a:srgbClr val="DF1C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Freeform 94"/>
            <p:cNvSpPr>
              <a:spLocks/>
            </p:cNvSpPr>
            <p:nvPr/>
          </p:nvSpPr>
          <p:spPr bwMode="auto">
            <a:xfrm>
              <a:off x="3827463" y="844550"/>
              <a:ext cx="293688" cy="1033463"/>
            </a:xfrm>
            <a:custGeom>
              <a:avLst/>
              <a:gdLst>
                <a:gd name="T0" fmla="*/ 15 w 99"/>
                <a:gd name="T1" fmla="*/ 0 h 348"/>
                <a:gd name="T2" fmla="*/ 94 w 99"/>
                <a:gd name="T3" fmla="*/ 182 h 348"/>
                <a:gd name="T4" fmla="*/ 10 w 99"/>
                <a:gd name="T5" fmla="*/ 348 h 348"/>
                <a:gd name="T6" fmla="*/ 0 w 99"/>
                <a:gd name="T7" fmla="*/ 348 h 348"/>
                <a:gd name="T8" fmla="*/ 75 w 99"/>
                <a:gd name="T9" fmla="*/ 181 h 348"/>
                <a:gd name="T10" fmla="*/ 3 w 99"/>
                <a:gd name="T11" fmla="*/ 3 h 348"/>
                <a:gd name="T12" fmla="*/ 15 w 99"/>
                <a:gd name="T13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" h="348">
                  <a:moveTo>
                    <a:pt x="15" y="0"/>
                  </a:moveTo>
                  <a:cubicBezTo>
                    <a:pt x="15" y="0"/>
                    <a:pt x="99" y="72"/>
                    <a:pt x="94" y="182"/>
                  </a:cubicBezTo>
                  <a:cubicBezTo>
                    <a:pt x="89" y="293"/>
                    <a:pt x="10" y="348"/>
                    <a:pt x="10" y="348"/>
                  </a:cubicBezTo>
                  <a:cubicBezTo>
                    <a:pt x="0" y="348"/>
                    <a:pt x="0" y="348"/>
                    <a:pt x="0" y="348"/>
                  </a:cubicBezTo>
                  <a:cubicBezTo>
                    <a:pt x="0" y="348"/>
                    <a:pt x="75" y="282"/>
                    <a:pt x="75" y="181"/>
                  </a:cubicBezTo>
                  <a:cubicBezTo>
                    <a:pt x="75" y="80"/>
                    <a:pt x="3" y="3"/>
                    <a:pt x="3" y="3"/>
                  </a:cubicBezTo>
                  <a:lnTo>
                    <a:pt x="15" y="0"/>
                  </a:lnTo>
                  <a:close/>
                </a:path>
              </a:pathLst>
            </a:custGeom>
            <a:solidFill>
              <a:srgbClr val="DF1C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95"/>
            <p:cNvSpPr>
              <a:spLocks/>
            </p:cNvSpPr>
            <p:nvPr/>
          </p:nvSpPr>
          <p:spPr bwMode="auto">
            <a:xfrm>
              <a:off x="3697288" y="835025"/>
              <a:ext cx="142875" cy="1049338"/>
            </a:xfrm>
            <a:custGeom>
              <a:avLst/>
              <a:gdLst>
                <a:gd name="T0" fmla="*/ 9 w 48"/>
                <a:gd name="T1" fmla="*/ 0 h 353"/>
                <a:gd name="T2" fmla="*/ 45 w 48"/>
                <a:gd name="T3" fmla="*/ 173 h 353"/>
                <a:gd name="T4" fmla="*/ 10 w 48"/>
                <a:gd name="T5" fmla="*/ 353 h 353"/>
                <a:gd name="T6" fmla="*/ 1 w 48"/>
                <a:gd name="T7" fmla="*/ 353 h 353"/>
                <a:gd name="T8" fmla="*/ 28 w 48"/>
                <a:gd name="T9" fmla="*/ 174 h 353"/>
                <a:gd name="T10" fmla="*/ 0 w 48"/>
                <a:gd name="T11" fmla="*/ 5 h 353"/>
                <a:gd name="T12" fmla="*/ 9 w 48"/>
                <a:gd name="T13" fmla="*/ 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353">
                  <a:moveTo>
                    <a:pt x="9" y="0"/>
                  </a:moveTo>
                  <a:cubicBezTo>
                    <a:pt x="9" y="0"/>
                    <a:pt x="43" y="45"/>
                    <a:pt x="45" y="173"/>
                  </a:cubicBezTo>
                  <a:cubicBezTo>
                    <a:pt x="48" y="300"/>
                    <a:pt x="10" y="353"/>
                    <a:pt x="10" y="353"/>
                  </a:cubicBezTo>
                  <a:cubicBezTo>
                    <a:pt x="1" y="353"/>
                    <a:pt x="1" y="353"/>
                    <a:pt x="1" y="353"/>
                  </a:cubicBezTo>
                  <a:cubicBezTo>
                    <a:pt x="1" y="353"/>
                    <a:pt x="28" y="288"/>
                    <a:pt x="28" y="174"/>
                  </a:cubicBezTo>
                  <a:cubicBezTo>
                    <a:pt x="28" y="59"/>
                    <a:pt x="0" y="5"/>
                    <a:pt x="0" y="5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DF1C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Rectangle 96"/>
            <p:cNvSpPr>
              <a:spLocks noChangeArrowheads="1"/>
            </p:cNvSpPr>
            <p:nvPr/>
          </p:nvSpPr>
          <p:spPr bwMode="auto">
            <a:xfrm>
              <a:off x="3332163" y="1841500"/>
              <a:ext cx="635000" cy="104775"/>
            </a:xfrm>
            <a:prstGeom prst="rect">
              <a:avLst/>
            </a:prstGeom>
            <a:solidFill>
              <a:srgbClr val="CE9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97"/>
            <p:cNvSpPr>
              <a:spLocks/>
            </p:cNvSpPr>
            <p:nvPr/>
          </p:nvSpPr>
          <p:spPr bwMode="auto">
            <a:xfrm>
              <a:off x="3563938" y="2751138"/>
              <a:ext cx="166688" cy="101600"/>
            </a:xfrm>
            <a:custGeom>
              <a:avLst/>
              <a:gdLst>
                <a:gd name="T0" fmla="*/ 56 w 56"/>
                <a:gd name="T1" fmla="*/ 34 h 34"/>
                <a:gd name="T2" fmla="*/ 56 w 56"/>
                <a:gd name="T3" fmla="*/ 31 h 34"/>
                <a:gd name="T4" fmla="*/ 28 w 56"/>
                <a:gd name="T5" fmla="*/ 0 h 34"/>
                <a:gd name="T6" fmla="*/ 0 w 56"/>
                <a:gd name="T7" fmla="*/ 33 h 34"/>
                <a:gd name="T8" fmla="*/ 0 w 56"/>
                <a:gd name="T9" fmla="*/ 34 h 34"/>
                <a:gd name="T10" fmla="*/ 56 w 56"/>
                <a:gd name="T11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34">
                  <a:moveTo>
                    <a:pt x="56" y="34"/>
                  </a:moveTo>
                  <a:cubicBezTo>
                    <a:pt x="56" y="31"/>
                    <a:pt x="56" y="31"/>
                    <a:pt x="56" y="31"/>
                  </a:cubicBezTo>
                  <a:cubicBezTo>
                    <a:pt x="56" y="31"/>
                    <a:pt x="54" y="0"/>
                    <a:pt x="28" y="0"/>
                  </a:cubicBezTo>
                  <a:cubicBezTo>
                    <a:pt x="3" y="0"/>
                    <a:pt x="0" y="33"/>
                    <a:pt x="0" y="33"/>
                  </a:cubicBezTo>
                  <a:cubicBezTo>
                    <a:pt x="0" y="34"/>
                    <a:pt x="0" y="34"/>
                    <a:pt x="0" y="34"/>
                  </a:cubicBezTo>
                  <a:lnTo>
                    <a:pt x="56" y="34"/>
                  </a:lnTo>
                  <a:close/>
                </a:path>
              </a:pathLst>
            </a:custGeom>
            <a:solidFill>
              <a:srgbClr val="CE9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Rectangle 98"/>
            <p:cNvSpPr>
              <a:spLocks noChangeArrowheads="1"/>
            </p:cNvSpPr>
            <p:nvPr/>
          </p:nvSpPr>
          <p:spPr bwMode="auto">
            <a:xfrm>
              <a:off x="3332163" y="752475"/>
              <a:ext cx="635000" cy="106363"/>
            </a:xfrm>
            <a:prstGeom prst="rect">
              <a:avLst/>
            </a:prstGeom>
            <a:solidFill>
              <a:srgbClr val="CE9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Oval 99"/>
            <p:cNvSpPr>
              <a:spLocks noChangeArrowheads="1"/>
            </p:cNvSpPr>
            <p:nvPr/>
          </p:nvSpPr>
          <p:spPr bwMode="auto">
            <a:xfrm>
              <a:off x="3608388" y="2563813"/>
              <a:ext cx="88900" cy="88900"/>
            </a:xfrm>
            <a:prstGeom prst="ellipse">
              <a:avLst/>
            </a:prstGeom>
            <a:solidFill>
              <a:srgbClr val="6D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Oval 100"/>
            <p:cNvSpPr>
              <a:spLocks noChangeArrowheads="1"/>
            </p:cNvSpPr>
            <p:nvPr/>
          </p:nvSpPr>
          <p:spPr bwMode="auto">
            <a:xfrm>
              <a:off x="3608388" y="2293938"/>
              <a:ext cx="88900" cy="85725"/>
            </a:xfrm>
            <a:prstGeom prst="ellipse">
              <a:avLst/>
            </a:prstGeom>
            <a:solidFill>
              <a:srgbClr val="6D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Oval 101"/>
            <p:cNvSpPr>
              <a:spLocks noChangeArrowheads="1"/>
            </p:cNvSpPr>
            <p:nvPr/>
          </p:nvSpPr>
          <p:spPr bwMode="auto">
            <a:xfrm>
              <a:off x="3608388" y="2393950"/>
              <a:ext cx="88900" cy="87313"/>
            </a:xfrm>
            <a:prstGeom prst="ellipse">
              <a:avLst/>
            </a:prstGeom>
            <a:solidFill>
              <a:srgbClr val="FD3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Oval 102"/>
            <p:cNvSpPr>
              <a:spLocks noChangeArrowheads="1"/>
            </p:cNvSpPr>
            <p:nvPr/>
          </p:nvSpPr>
          <p:spPr bwMode="auto">
            <a:xfrm>
              <a:off x="3598863" y="1946275"/>
              <a:ext cx="107950" cy="109538"/>
            </a:xfrm>
            <a:prstGeom prst="ellipse">
              <a:avLst/>
            </a:prstGeom>
            <a:solidFill>
              <a:srgbClr val="FD3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Oval 103"/>
            <p:cNvSpPr>
              <a:spLocks noChangeArrowheads="1"/>
            </p:cNvSpPr>
            <p:nvPr/>
          </p:nvSpPr>
          <p:spPr bwMode="auto">
            <a:xfrm>
              <a:off x="3598863" y="484187"/>
              <a:ext cx="107950" cy="109538"/>
            </a:xfrm>
            <a:prstGeom prst="ellipse">
              <a:avLst/>
            </a:prstGeom>
            <a:solidFill>
              <a:srgbClr val="6D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Oval 104"/>
            <p:cNvSpPr>
              <a:spLocks noChangeArrowheads="1"/>
            </p:cNvSpPr>
            <p:nvPr/>
          </p:nvSpPr>
          <p:spPr bwMode="auto">
            <a:xfrm>
              <a:off x="3598863" y="365125"/>
              <a:ext cx="107950" cy="109538"/>
            </a:xfrm>
            <a:prstGeom prst="ellipse">
              <a:avLst/>
            </a:prstGeom>
            <a:solidFill>
              <a:srgbClr val="CE9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Rectangle 105"/>
            <p:cNvSpPr>
              <a:spLocks noChangeArrowheads="1"/>
            </p:cNvSpPr>
            <p:nvPr/>
          </p:nvSpPr>
          <p:spPr bwMode="auto">
            <a:xfrm>
              <a:off x="3500438" y="698500"/>
              <a:ext cx="292100" cy="53975"/>
            </a:xfrm>
            <a:prstGeom prst="rect">
              <a:avLst/>
            </a:prstGeom>
            <a:solidFill>
              <a:srgbClr val="DCB6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07" name="Freeform 106"/>
          <p:cNvSpPr>
            <a:spLocks noEditPoints="1"/>
          </p:cNvSpPr>
          <p:nvPr/>
        </p:nvSpPr>
        <p:spPr bwMode="auto">
          <a:xfrm>
            <a:off x="2606184" y="182796"/>
            <a:ext cx="538415" cy="1239256"/>
          </a:xfrm>
          <a:custGeom>
            <a:avLst/>
            <a:gdLst>
              <a:gd name="T0" fmla="*/ 108 w 191"/>
              <a:gd name="T1" fmla="*/ 185 h 440"/>
              <a:gd name="T2" fmla="*/ 100 w 191"/>
              <a:gd name="T3" fmla="*/ 173 h 440"/>
              <a:gd name="T4" fmla="*/ 97 w 191"/>
              <a:gd name="T5" fmla="*/ 0 h 440"/>
              <a:gd name="T6" fmla="*/ 94 w 191"/>
              <a:gd name="T7" fmla="*/ 66 h 440"/>
              <a:gd name="T8" fmla="*/ 89 w 191"/>
              <a:gd name="T9" fmla="*/ 172 h 440"/>
              <a:gd name="T10" fmla="*/ 82 w 191"/>
              <a:gd name="T11" fmla="*/ 185 h 440"/>
              <a:gd name="T12" fmla="*/ 0 w 191"/>
              <a:gd name="T13" fmla="*/ 271 h 440"/>
              <a:gd name="T14" fmla="*/ 82 w 191"/>
              <a:gd name="T15" fmla="*/ 359 h 440"/>
              <a:gd name="T16" fmla="*/ 91 w 191"/>
              <a:gd name="T17" fmla="*/ 365 h 440"/>
              <a:gd name="T18" fmla="*/ 94 w 191"/>
              <a:gd name="T19" fmla="*/ 388 h 440"/>
              <a:gd name="T20" fmla="*/ 92 w 191"/>
              <a:gd name="T21" fmla="*/ 402 h 440"/>
              <a:gd name="T22" fmla="*/ 90 w 191"/>
              <a:gd name="T23" fmla="*/ 413 h 440"/>
              <a:gd name="T24" fmla="*/ 91 w 191"/>
              <a:gd name="T25" fmla="*/ 440 h 440"/>
              <a:gd name="T26" fmla="*/ 93 w 191"/>
              <a:gd name="T27" fmla="*/ 414 h 440"/>
              <a:gd name="T28" fmla="*/ 95 w 191"/>
              <a:gd name="T29" fmla="*/ 439 h 440"/>
              <a:gd name="T30" fmla="*/ 95 w 191"/>
              <a:gd name="T31" fmla="*/ 440 h 440"/>
              <a:gd name="T32" fmla="*/ 95 w 191"/>
              <a:gd name="T33" fmla="*/ 440 h 440"/>
              <a:gd name="T34" fmla="*/ 95 w 191"/>
              <a:gd name="T35" fmla="*/ 440 h 440"/>
              <a:gd name="T36" fmla="*/ 95 w 191"/>
              <a:gd name="T37" fmla="*/ 440 h 440"/>
              <a:gd name="T38" fmla="*/ 96 w 191"/>
              <a:gd name="T39" fmla="*/ 440 h 440"/>
              <a:gd name="T40" fmla="*/ 96 w 191"/>
              <a:gd name="T41" fmla="*/ 440 h 440"/>
              <a:gd name="T42" fmla="*/ 96 w 191"/>
              <a:gd name="T43" fmla="*/ 440 h 440"/>
              <a:gd name="T44" fmla="*/ 96 w 191"/>
              <a:gd name="T45" fmla="*/ 440 h 440"/>
              <a:gd name="T46" fmla="*/ 96 w 191"/>
              <a:gd name="T47" fmla="*/ 440 h 440"/>
              <a:gd name="T48" fmla="*/ 96 w 191"/>
              <a:gd name="T49" fmla="*/ 410 h 440"/>
              <a:gd name="T50" fmla="*/ 98 w 191"/>
              <a:gd name="T51" fmla="*/ 437 h 440"/>
              <a:gd name="T52" fmla="*/ 101 w 191"/>
              <a:gd name="T53" fmla="*/ 438 h 440"/>
              <a:gd name="T54" fmla="*/ 97 w 191"/>
              <a:gd name="T55" fmla="*/ 404 h 440"/>
              <a:gd name="T56" fmla="*/ 98 w 191"/>
              <a:gd name="T57" fmla="*/ 392 h 440"/>
              <a:gd name="T58" fmla="*/ 96 w 191"/>
              <a:gd name="T59" fmla="*/ 369 h 440"/>
              <a:gd name="T60" fmla="*/ 102 w 191"/>
              <a:gd name="T61" fmla="*/ 366 h 440"/>
              <a:gd name="T62" fmla="*/ 108 w 191"/>
              <a:gd name="T63" fmla="*/ 356 h 440"/>
              <a:gd name="T64" fmla="*/ 96 w 191"/>
              <a:gd name="T65" fmla="*/ 349 h 440"/>
              <a:gd name="T66" fmla="*/ 84 w 191"/>
              <a:gd name="T67" fmla="*/ 241 h 440"/>
              <a:gd name="T68" fmla="*/ 95 w 191"/>
              <a:gd name="T69" fmla="*/ 192 h 440"/>
              <a:gd name="T70" fmla="*/ 105 w 191"/>
              <a:gd name="T71" fmla="*/ 233 h 440"/>
              <a:gd name="T72" fmla="*/ 99 w 191"/>
              <a:gd name="T73" fmla="*/ 342 h 440"/>
              <a:gd name="T74" fmla="*/ 11 w 191"/>
              <a:gd name="T75" fmla="*/ 268 h 440"/>
              <a:gd name="T76" fmla="*/ 28 w 191"/>
              <a:gd name="T77" fmla="*/ 270 h 440"/>
              <a:gd name="T78" fmla="*/ 11 w 191"/>
              <a:gd name="T79" fmla="*/ 268 h 440"/>
              <a:gd name="T80" fmla="*/ 74 w 191"/>
              <a:gd name="T81" fmla="*/ 197 h 440"/>
              <a:gd name="T82" fmla="*/ 33 w 191"/>
              <a:gd name="T83" fmla="*/ 277 h 440"/>
              <a:gd name="T84" fmla="*/ 57 w 191"/>
              <a:gd name="T85" fmla="*/ 259 h 440"/>
              <a:gd name="T86" fmla="*/ 87 w 191"/>
              <a:gd name="T87" fmla="*/ 194 h 440"/>
              <a:gd name="T88" fmla="*/ 87 w 191"/>
              <a:gd name="T89" fmla="*/ 346 h 440"/>
              <a:gd name="T90" fmla="*/ 109 w 191"/>
              <a:gd name="T91" fmla="*/ 343 h 440"/>
              <a:gd name="T92" fmla="*/ 104 w 191"/>
              <a:gd name="T93" fmla="*/ 194 h 440"/>
              <a:gd name="T94" fmla="*/ 134 w 191"/>
              <a:gd name="T95" fmla="*/ 278 h 440"/>
              <a:gd name="T96" fmla="*/ 109 w 191"/>
              <a:gd name="T97" fmla="*/ 343 h 440"/>
              <a:gd name="T98" fmla="*/ 158 w 191"/>
              <a:gd name="T99" fmla="*/ 277 h 440"/>
              <a:gd name="T100" fmla="*/ 117 w 191"/>
              <a:gd name="T101" fmla="*/ 197 h 440"/>
              <a:gd name="T102" fmla="*/ 163 w 191"/>
              <a:gd name="T103" fmla="*/ 270 h 440"/>
              <a:gd name="T104" fmla="*/ 180 w 191"/>
              <a:gd name="T105" fmla="*/ 268 h 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91" h="440">
                <a:moveTo>
                  <a:pt x="191" y="271"/>
                </a:moveTo>
                <a:cubicBezTo>
                  <a:pt x="191" y="227"/>
                  <a:pt x="155" y="191"/>
                  <a:pt x="108" y="185"/>
                </a:cubicBezTo>
                <a:cubicBezTo>
                  <a:pt x="108" y="185"/>
                  <a:pt x="108" y="185"/>
                  <a:pt x="108" y="185"/>
                </a:cubicBezTo>
                <a:cubicBezTo>
                  <a:pt x="110" y="174"/>
                  <a:pt x="109" y="172"/>
                  <a:pt x="100" y="173"/>
                </a:cubicBezTo>
                <a:cubicBezTo>
                  <a:pt x="96" y="173"/>
                  <a:pt x="97" y="170"/>
                  <a:pt x="97" y="168"/>
                </a:cubicBezTo>
                <a:cubicBezTo>
                  <a:pt x="97" y="134"/>
                  <a:pt x="97" y="33"/>
                  <a:pt x="97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66"/>
                  <a:pt x="94" y="66"/>
                </a:cubicBezTo>
                <a:cubicBezTo>
                  <a:pt x="94" y="100"/>
                  <a:pt x="94" y="134"/>
                  <a:pt x="94" y="168"/>
                </a:cubicBezTo>
                <a:cubicBezTo>
                  <a:pt x="94" y="171"/>
                  <a:pt x="93" y="172"/>
                  <a:pt x="89" y="172"/>
                </a:cubicBezTo>
                <a:cubicBezTo>
                  <a:pt x="86" y="172"/>
                  <a:pt x="83" y="173"/>
                  <a:pt x="82" y="176"/>
                </a:cubicBezTo>
                <a:cubicBezTo>
                  <a:pt x="81" y="179"/>
                  <a:pt x="82" y="182"/>
                  <a:pt x="82" y="185"/>
                </a:cubicBezTo>
                <a:cubicBezTo>
                  <a:pt x="82" y="185"/>
                  <a:pt x="82" y="185"/>
                  <a:pt x="82" y="185"/>
                </a:cubicBezTo>
                <a:cubicBezTo>
                  <a:pt x="36" y="191"/>
                  <a:pt x="0" y="227"/>
                  <a:pt x="0" y="271"/>
                </a:cubicBezTo>
                <a:cubicBezTo>
                  <a:pt x="0" y="315"/>
                  <a:pt x="36" y="351"/>
                  <a:pt x="82" y="356"/>
                </a:cubicBezTo>
                <a:cubicBezTo>
                  <a:pt x="82" y="357"/>
                  <a:pt x="82" y="358"/>
                  <a:pt x="82" y="359"/>
                </a:cubicBezTo>
                <a:cubicBezTo>
                  <a:pt x="82" y="362"/>
                  <a:pt x="85" y="365"/>
                  <a:pt x="89" y="365"/>
                </a:cubicBezTo>
                <a:cubicBezTo>
                  <a:pt x="89" y="365"/>
                  <a:pt x="90" y="366"/>
                  <a:pt x="91" y="365"/>
                </a:cubicBezTo>
                <a:cubicBezTo>
                  <a:pt x="94" y="365"/>
                  <a:pt x="95" y="366"/>
                  <a:pt x="95" y="369"/>
                </a:cubicBezTo>
                <a:cubicBezTo>
                  <a:pt x="94" y="375"/>
                  <a:pt x="95" y="381"/>
                  <a:pt x="94" y="388"/>
                </a:cubicBezTo>
                <a:cubicBezTo>
                  <a:pt x="94" y="389"/>
                  <a:pt x="93" y="391"/>
                  <a:pt x="92" y="392"/>
                </a:cubicBezTo>
                <a:cubicBezTo>
                  <a:pt x="89" y="395"/>
                  <a:pt x="89" y="399"/>
                  <a:pt x="92" y="402"/>
                </a:cubicBezTo>
                <a:cubicBezTo>
                  <a:pt x="92" y="402"/>
                  <a:pt x="93" y="403"/>
                  <a:pt x="94" y="404"/>
                </a:cubicBezTo>
                <a:cubicBezTo>
                  <a:pt x="90" y="406"/>
                  <a:pt x="90" y="409"/>
                  <a:pt x="90" y="413"/>
                </a:cubicBezTo>
                <a:cubicBezTo>
                  <a:pt x="90" y="420"/>
                  <a:pt x="90" y="438"/>
                  <a:pt x="90" y="438"/>
                </a:cubicBezTo>
                <a:cubicBezTo>
                  <a:pt x="90" y="440"/>
                  <a:pt x="91" y="440"/>
                  <a:pt x="91" y="440"/>
                </a:cubicBezTo>
                <a:cubicBezTo>
                  <a:pt x="92" y="440"/>
                  <a:pt x="93" y="440"/>
                  <a:pt x="93" y="437"/>
                </a:cubicBezTo>
                <a:cubicBezTo>
                  <a:pt x="93" y="434"/>
                  <a:pt x="93" y="425"/>
                  <a:pt x="93" y="414"/>
                </a:cubicBezTo>
                <a:cubicBezTo>
                  <a:pt x="93" y="413"/>
                  <a:pt x="93" y="410"/>
                  <a:pt x="94" y="410"/>
                </a:cubicBezTo>
                <a:cubicBezTo>
                  <a:pt x="95" y="410"/>
                  <a:pt x="94" y="417"/>
                  <a:pt x="95" y="439"/>
                </a:cubicBezTo>
                <a:cubicBezTo>
                  <a:pt x="95" y="439"/>
                  <a:pt x="95" y="439"/>
                  <a:pt x="95" y="439"/>
                </a:cubicBezTo>
                <a:cubicBezTo>
                  <a:pt x="95" y="440"/>
                  <a:pt x="95" y="440"/>
                  <a:pt x="95" y="440"/>
                </a:cubicBezTo>
                <a:cubicBezTo>
                  <a:pt x="95" y="440"/>
                  <a:pt x="95" y="440"/>
                  <a:pt x="95" y="440"/>
                </a:cubicBezTo>
                <a:cubicBezTo>
                  <a:pt x="95" y="440"/>
                  <a:pt x="95" y="440"/>
                  <a:pt x="95" y="440"/>
                </a:cubicBezTo>
                <a:cubicBezTo>
                  <a:pt x="95" y="440"/>
                  <a:pt x="95" y="440"/>
                  <a:pt x="95" y="440"/>
                </a:cubicBezTo>
                <a:cubicBezTo>
                  <a:pt x="95" y="440"/>
                  <a:pt x="95" y="440"/>
                  <a:pt x="95" y="440"/>
                </a:cubicBezTo>
                <a:cubicBezTo>
                  <a:pt x="95" y="440"/>
                  <a:pt x="95" y="440"/>
                  <a:pt x="95" y="440"/>
                </a:cubicBezTo>
                <a:cubicBezTo>
                  <a:pt x="95" y="440"/>
                  <a:pt x="95" y="440"/>
                  <a:pt x="95" y="440"/>
                </a:cubicBezTo>
                <a:cubicBezTo>
                  <a:pt x="95" y="440"/>
                  <a:pt x="95" y="440"/>
                  <a:pt x="95" y="440"/>
                </a:cubicBezTo>
                <a:cubicBezTo>
                  <a:pt x="95" y="440"/>
                  <a:pt x="96" y="440"/>
                  <a:pt x="96" y="440"/>
                </a:cubicBezTo>
                <a:cubicBezTo>
                  <a:pt x="96" y="440"/>
                  <a:pt x="96" y="440"/>
                  <a:pt x="96" y="440"/>
                </a:cubicBezTo>
                <a:cubicBezTo>
                  <a:pt x="96" y="440"/>
                  <a:pt x="96" y="440"/>
                  <a:pt x="96" y="440"/>
                </a:cubicBezTo>
                <a:cubicBezTo>
                  <a:pt x="96" y="440"/>
                  <a:pt x="96" y="440"/>
                  <a:pt x="96" y="440"/>
                </a:cubicBezTo>
                <a:cubicBezTo>
                  <a:pt x="96" y="440"/>
                  <a:pt x="96" y="440"/>
                  <a:pt x="96" y="440"/>
                </a:cubicBezTo>
                <a:cubicBezTo>
                  <a:pt x="96" y="440"/>
                  <a:pt x="96" y="440"/>
                  <a:pt x="96" y="440"/>
                </a:cubicBezTo>
                <a:cubicBezTo>
                  <a:pt x="96" y="440"/>
                  <a:pt x="96" y="440"/>
                  <a:pt x="96" y="440"/>
                </a:cubicBezTo>
                <a:cubicBezTo>
                  <a:pt x="96" y="440"/>
                  <a:pt x="96" y="440"/>
                  <a:pt x="96" y="440"/>
                </a:cubicBezTo>
                <a:cubicBezTo>
                  <a:pt x="96" y="440"/>
                  <a:pt x="96" y="440"/>
                  <a:pt x="96" y="440"/>
                </a:cubicBezTo>
                <a:cubicBezTo>
                  <a:pt x="96" y="439"/>
                  <a:pt x="96" y="439"/>
                  <a:pt x="96" y="439"/>
                </a:cubicBezTo>
                <a:cubicBezTo>
                  <a:pt x="96" y="417"/>
                  <a:pt x="95" y="410"/>
                  <a:pt x="96" y="410"/>
                </a:cubicBezTo>
                <a:cubicBezTo>
                  <a:pt x="97" y="410"/>
                  <a:pt x="98" y="413"/>
                  <a:pt x="98" y="414"/>
                </a:cubicBezTo>
                <a:cubicBezTo>
                  <a:pt x="98" y="425"/>
                  <a:pt x="98" y="434"/>
                  <a:pt x="98" y="437"/>
                </a:cubicBezTo>
                <a:cubicBezTo>
                  <a:pt x="98" y="440"/>
                  <a:pt x="99" y="440"/>
                  <a:pt x="99" y="440"/>
                </a:cubicBezTo>
                <a:cubicBezTo>
                  <a:pt x="100" y="440"/>
                  <a:pt x="101" y="440"/>
                  <a:pt x="101" y="438"/>
                </a:cubicBezTo>
                <a:cubicBezTo>
                  <a:pt x="101" y="438"/>
                  <a:pt x="101" y="420"/>
                  <a:pt x="101" y="413"/>
                </a:cubicBezTo>
                <a:cubicBezTo>
                  <a:pt x="101" y="409"/>
                  <a:pt x="101" y="406"/>
                  <a:pt x="97" y="404"/>
                </a:cubicBezTo>
                <a:cubicBezTo>
                  <a:pt x="98" y="403"/>
                  <a:pt x="98" y="402"/>
                  <a:pt x="99" y="402"/>
                </a:cubicBezTo>
                <a:cubicBezTo>
                  <a:pt x="102" y="399"/>
                  <a:pt x="101" y="395"/>
                  <a:pt x="98" y="392"/>
                </a:cubicBezTo>
                <a:cubicBezTo>
                  <a:pt x="97" y="391"/>
                  <a:pt x="96" y="389"/>
                  <a:pt x="96" y="388"/>
                </a:cubicBezTo>
                <a:cubicBezTo>
                  <a:pt x="96" y="381"/>
                  <a:pt x="96" y="375"/>
                  <a:pt x="96" y="369"/>
                </a:cubicBezTo>
                <a:cubicBezTo>
                  <a:pt x="96" y="366"/>
                  <a:pt x="97" y="365"/>
                  <a:pt x="100" y="366"/>
                </a:cubicBezTo>
                <a:cubicBezTo>
                  <a:pt x="100" y="366"/>
                  <a:pt x="101" y="366"/>
                  <a:pt x="102" y="366"/>
                </a:cubicBezTo>
                <a:cubicBezTo>
                  <a:pt x="106" y="365"/>
                  <a:pt x="108" y="362"/>
                  <a:pt x="108" y="359"/>
                </a:cubicBezTo>
                <a:cubicBezTo>
                  <a:pt x="108" y="358"/>
                  <a:pt x="108" y="357"/>
                  <a:pt x="108" y="356"/>
                </a:cubicBezTo>
                <a:cubicBezTo>
                  <a:pt x="155" y="351"/>
                  <a:pt x="191" y="315"/>
                  <a:pt x="191" y="271"/>
                </a:cubicBezTo>
                <a:close/>
                <a:moveTo>
                  <a:pt x="96" y="349"/>
                </a:moveTo>
                <a:cubicBezTo>
                  <a:pt x="90" y="342"/>
                  <a:pt x="89" y="335"/>
                  <a:pt x="88" y="328"/>
                </a:cubicBezTo>
                <a:cubicBezTo>
                  <a:pt x="82" y="299"/>
                  <a:pt x="83" y="270"/>
                  <a:pt x="84" y="241"/>
                </a:cubicBezTo>
                <a:cubicBezTo>
                  <a:pt x="85" y="227"/>
                  <a:pt x="86" y="212"/>
                  <a:pt x="92" y="198"/>
                </a:cubicBezTo>
                <a:cubicBezTo>
                  <a:pt x="92" y="196"/>
                  <a:pt x="94" y="194"/>
                  <a:pt x="95" y="192"/>
                </a:cubicBezTo>
                <a:cubicBezTo>
                  <a:pt x="97" y="194"/>
                  <a:pt x="99" y="196"/>
                  <a:pt x="99" y="198"/>
                </a:cubicBezTo>
                <a:cubicBezTo>
                  <a:pt x="102" y="210"/>
                  <a:pt x="105" y="222"/>
                  <a:pt x="105" y="233"/>
                </a:cubicBezTo>
                <a:cubicBezTo>
                  <a:pt x="107" y="253"/>
                  <a:pt x="107" y="272"/>
                  <a:pt x="107" y="291"/>
                </a:cubicBezTo>
                <a:cubicBezTo>
                  <a:pt x="106" y="308"/>
                  <a:pt x="105" y="325"/>
                  <a:pt x="99" y="342"/>
                </a:cubicBezTo>
                <a:cubicBezTo>
                  <a:pt x="99" y="344"/>
                  <a:pt x="97" y="346"/>
                  <a:pt x="96" y="349"/>
                </a:cubicBezTo>
                <a:close/>
                <a:moveTo>
                  <a:pt x="11" y="268"/>
                </a:moveTo>
                <a:cubicBezTo>
                  <a:pt x="12" y="238"/>
                  <a:pt x="31" y="212"/>
                  <a:pt x="58" y="201"/>
                </a:cubicBezTo>
                <a:cubicBezTo>
                  <a:pt x="37" y="220"/>
                  <a:pt x="28" y="243"/>
                  <a:pt x="28" y="270"/>
                </a:cubicBezTo>
                <a:cubicBezTo>
                  <a:pt x="28" y="297"/>
                  <a:pt x="37" y="321"/>
                  <a:pt x="58" y="340"/>
                </a:cubicBezTo>
                <a:cubicBezTo>
                  <a:pt x="32" y="329"/>
                  <a:pt x="10" y="302"/>
                  <a:pt x="11" y="268"/>
                </a:cubicBezTo>
                <a:close/>
                <a:moveTo>
                  <a:pt x="33" y="277"/>
                </a:moveTo>
                <a:cubicBezTo>
                  <a:pt x="31" y="237"/>
                  <a:pt x="52" y="206"/>
                  <a:pt x="74" y="197"/>
                </a:cubicBezTo>
                <a:cubicBezTo>
                  <a:pt x="45" y="230"/>
                  <a:pt x="43" y="308"/>
                  <a:pt x="73" y="343"/>
                </a:cubicBezTo>
                <a:cubicBezTo>
                  <a:pt x="54" y="336"/>
                  <a:pt x="35" y="308"/>
                  <a:pt x="33" y="277"/>
                </a:cubicBezTo>
                <a:close/>
                <a:moveTo>
                  <a:pt x="71" y="330"/>
                </a:moveTo>
                <a:cubicBezTo>
                  <a:pt x="58" y="308"/>
                  <a:pt x="56" y="284"/>
                  <a:pt x="57" y="259"/>
                </a:cubicBezTo>
                <a:cubicBezTo>
                  <a:pt x="58" y="243"/>
                  <a:pt x="61" y="229"/>
                  <a:pt x="68" y="215"/>
                </a:cubicBezTo>
                <a:cubicBezTo>
                  <a:pt x="72" y="206"/>
                  <a:pt x="77" y="198"/>
                  <a:pt x="87" y="194"/>
                </a:cubicBezTo>
                <a:cubicBezTo>
                  <a:pt x="80" y="219"/>
                  <a:pt x="78" y="244"/>
                  <a:pt x="78" y="270"/>
                </a:cubicBezTo>
                <a:cubicBezTo>
                  <a:pt x="78" y="295"/>
                  <a:pt x="80" y="321"/>
                  <a:pt x="87" y="346"/>
                </a:cubicBezTo>
                <a:cubicBezTo>
                  <a:pt x="79" y="343"/>
                  <a:pt x="74" y="337"/>
                  <a:pt x="71" y="330"/>
                </a:cubicBezTo>
                <a:close/>
                <a:moveTo>
                  <a:pt x="109" y="343"/>
                </a:moveTo>
                <a:cubicBezTo>
                  <a:pt x="107" y="344"/>
                  <a:pt x="106" y="345"/>
                  <a:pt x="104" y="346"/>
                </a:cubicBezTo>
                <a:cubicBezTo>
                  <a:pt x="115" y="295"/>
                  <a:pt x="116" y="244"/>
                  <a:pt x="104" y="194"/>
                </a:cubicBezTo>
                <a:cubicBezTo>
                  <a:pt x="113" y="198"/>
                  <a:pt x="119" y="206"/>
                  <a:pt x="123" y="215"/>
                </a:cubicBezTo>
                <a:cubicBezTo>
                  <a:pt x="132" y="235"/>
                  <a:pt x="135" y="256"/>
                  <a:pt x="134" y="278"/>
                </a:cubicBezTo>
                <a:cubicBezTo>
                  <a:pt x="133" y="294"/>
                  <a:pt x="130" y="310"/>
                  <a:pt x="123" y="325"/>
                </a:cubicBezTo>
                <a:cubicBezTo>
                  <a:pt x="120" y="332"/>
                  <a:pt x="115" y="338"/>
                  <a:pt x="109" y="343"/>
                </a:cubicBezTo>
                <a:close/>
                <a:moveTo>
                  <a:pt x="117" y="197"/>
                </a:moveTo>
                <a:cubicBezTo>
                  <a:pt x="139" y="206"/>
                  <a:pt x="160" y="237"/>
                  <a:pt x="158" y="277"/>
                </a:cubicBezTo>
                <a:cubicBezTo>
                  <a:pt x="156" y="308"/>
                  <a:pt x="136" y="336"/>
                  <a:pt x="117" y="343"/>
                </a:cubicBezTo>
                <a:cubicBezTo>
                  <a:pt x="147" y="308"/>
                  <a:pt x="145" y="230"/>
                  <a:pt x="117" y="197"/>
                </a:cubicBezTo>
                <a:close/>
                <a:moveTo>
                  <a:pt x="133" y="340"/>
                </a:moveTo>
                <a:cubicBezTo>
                  <a:pt x="154" y="321"/>
                  <a:pt x="163" y="297"/>
                  <a:pt x="163" y="270"/>
                </a:cubicBezTo>
                <a:cubicBezTo>
                  <a:pt x="163" y="243"/>
                  <a:pt x="154" y="220"/>
                  <a:pt x="133" y="201"/>
                </a:cubicBezTo>
                <a:cubicBezTo>
                  <a:pt x="159" y="212"/>
                  <a:pt x="179" y="238"/>
                  <a:pt x="180" y="268"/>
                </a:cubicBezTo>
                <a:cubicBezTo>
                  <a:pt x="180" y="302"/>
                  <a:pt x="158" y="329"/>
                  <a:pt x="133" y="340"/>
                </a:cubicBezTo>
                <a:close/>
              </a:path>
            </a:pathLst>
          </a:custGeom>
          <a:gradFill>
            <a:gsLst>
              <a:gs pos="50400">
                <a:srgbClr val="FECA61"/>
              </a:gs>
              <a:gs pos="0">
                <a:srgbClr val="FECA61"/>
              </a:gs>
              <a:gs pos="100000">
                <a:srgbClr val="F9E581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8" name="Freeform 112"/>
          <p:cNvSpPr>
            <a:spLocks/>
          </p:cNvSpPr>
          <p:nvPr/>
        </p:nvSpPr>
        <p:spPr bwMode="auto">
          <a:xfrm>
            <a:off x="700110" y="2740301"/>
            <a:ext cx="270711" cy="270711"/>
          </a:xfrm>
          <a:custGeom>
            <a:avLst/>
            <a:gdLst>
              <a:gd name="T0" fmla="*/ 96 w 96"/>
              <a:gd name="T1" fmla="*/ 48 h 96"/>
              <a:gd name="T2" fmla="*/ 55 w 96"/>
              <a:gd name="T3" fmla="*/ 41 h 96"/>
              <a:gd name="T4" fmla="*/ 48 w 96"/>
              <a:gd name="T5" fmla="*/ 0 h 96"/>
              <a:gd name="T6" fmla="*/ 41 w 96"/>
              <a:gd name="T7" fmla="*/ 41 h 96"/>
              <a:gd name="T8" fmla="*/ 0 w 96"/>
              <a:gd name="T9" fmla="*/ 48 h 96"/>
              <a:gd name="T10" fmla="*/ 41 w 96"/>
              <a:gd name="T11" fmla="*/ 55 h 96"/>
              <a:gd name="T12" fmla="*/ 48 w 96"/>
              <a:gd name="T13" fmla="*/ 96 h 96"/>
              <a:gd name="T14" fmla="*/ 55 w 96"/>
              <a:gd name="T15" fmla="*/ 55 h 96"/>
              <a:gd name="T16" fmla="*/ 96 w 96"/>
              <a:gd name="T17" fmla="*/ 48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6" h="96">
                <a:moveTo>
                  <a:pt x="96" y="48"/>
                </a:moveTo>
                <a:cubicBezTo>
                  <a:pt x="96" y="44"/>
                  <a:pt x="78" y="41"/>
                  <a:pt x="55" y="41"/>
                </a:cubicBezTo>
                <a:cubicBezTo>
                  <a:pt x="55" y="18"/>
                  <a:pt x="52" y="0"/>
                  <a:pt x="48" y="0"/>
                </a:cubicBezTo>
                <a:cubicBezTo>
                  <a:pt x="44" y="0"/>
                  <a:pt x="41" y="18"/>
                  <a:pt x="41" y="41"/>
                </a:cubicBezTo>
                <a:cubicBezTo>
                  <a:pt x="18" y="41"/>
                  <a:pt x="0" y="44"/>
                  <a:pt x="0" y="48"/>
                </a:cubicBezTo>
                <a:cubicBezTo>
                  <a:pt x="0" y="52"/>
                  <a:pt x="18" y="55"/>
                  <a:pt x="41" y="55"/>
                </a:cubicBezTo>
                <a:cubicBezTo>
                  <a:pt x="41" y="78"/>
                  <a:pt x="44" y="96"/>
                  <a:pt x="48" y="96"/>
                </a:cubicBezTo>
                <a:cubicBezTo>
                  <a:pt x="52" y="96"/>
                  <a:pt x="55" y="78"/>
                  <a:pt x="55" y="55"/>
                </a:cubicBezTo>
                <a:cubicBezTo>
                  <a:pt x="78" y="55"/>
                  <a:pt x="96" y="52"/>
                  <a:pt x="96" y="48"/>
                </a:cubicBezTo>
                <a:close/>
              </a:path>
            </a:pathLst>
          </a:custGeom>
          <a:solidFill>
            <a:srgbClr val="C89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9" name="Freeform 113"/>
          <p:cNvSpPr>
            <a:spLocks/>
          </p:cNvSpPr>
          <p:nvPr/>
        </p:nvSpPr>
        <p:spPr bwMode="auto">
          <a:xfrm>
            <a:off x="9815295" y="804715"/>
            <a:ext cx="225593" cy="225593"/>
          </a:xfrm>
          <a:custGeom>
            <a:avLst/>
            <a:gdLst>
              <a:gd name="T0" fmla="*/ 80 w 80"/>
              <a:gd name="T1" fmla="*/ 40 h 80"/>
              <a:gd name="T2" fmla="*/ 46 w 80"/>
              <a:gd name="T3" fmla="*/ 34 h 80"/>
              <a:gd name="T4" fmla="*/ 40 w 80"/>
              <a:gd name="T5" fmla="*/ 0 h 80"/>
              <a:gd name="T6" fmla="*/ 34 w 80"/>
              <a:gd name="T7" fmla="*/ 34 h 80"/>
              <a:gd name="T8" fmla="*/ 0 w 80"/>
              <a:gd name="T9" fmla="*/ 40 h 80"/>
              <a:gd name="T10" fmla="*/ 34 w 80"/>
              <a:gd name="T11" fmla="*/ 46 h 80"/>
              <a:gd name="T12" fmla="*/ 40 w 80"/>
              <a:gd name="T13" fmla="*/ 80 h 80"/>
              <a:gd name="T14" fmla="*/ 46 w 80"/>
              <a:gd name="T15" fmla="*/ 46 h 80"/>
              <a:gd name="T16" fmla="*/ 80 w 80"/>
              <a:gd name="T17" fmla="*/ 4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0" h="80">
                <a:moveTo>
                  <a:pt x="80" y="40"/>
                </a:moveTo>
                <a:cubicBezTo>
                  <a:pt x="80" y="37"/>
                  <a:pt x="65" y="34"/>
                  <a:pt x="46" y="34"/>
                </a:cubicBezTo>
                <a:cubicBezTo>
                  <a:pt x="46" y="15"/>
                  <a:pt x="43" y="0"/>
                  <a:pt x="40" y="0"/>
                </a:cubicBezTo>
                <a:cubicBezTo>
                  <a:pt x="37" y="0"/>
                  <a:pt x="34" y="15"/>
                  <a:pt x="34" y="34"/>
                </a:cubicBezTo>
                <a:cubicBezTo>
                  <a:pt x="15" y="34"/>
                  <a:pt x="0" y="37"/>
                  <a:pt x="0" y="40"/>
                </a:cubicBezTo>
                <a:cubicBezTo>
                  <a:pt x="0" y="43"/>
                  <a:pt x="15" y="46"/>
                  <a:pt x="34" y="46"/>
                </a:cubicBezTo>
                <a:cubicBezTo>
                  <a:pt x="34" y="65"/>
                  <a:pt x="37" y="80"/>
                  <a:pt x="40" y="80"/>
                </a:cubicBezTo>
                <a:cubicBezTo>
                  <a:pt x="43" y="80"/>
                  <a:pt x="46" y="65"/>
                  <a:pt x="46" y="46"/>
                </a:cubicBezTo>
                <a:cubicBezTo>
                  <a:pt x="65" y="46"/>
                  <a:pt x="80" y="43"/>
                  <a:pt x="80" y="40"/>
                </a:cubicBezTo>
                <a:close/>
              </a:path>
            </a:pathLst>
          </a:custGeom>
          <a:solidFill>
            <a:srgbClr val="C89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0" name="Freeform 117"/>
          <p:cNvSpPr>
            <a:spLocks/>
          </p:cNvSpPr>
          <p:nvPr/>
        </p:nvSpPr>
        <p:spPr bwMode="auto">
          <a:xfrm>
            <a:off x="2145408" y="3261453"/>
            <a:ext cx="157915" cy="157915"/>
          </a:xfrm>
          <a:custGeom>
            <a:avLst/>
            <a:gdLst>
              <a:gd name="T0" fmla="*/ 56 w 56"/>
              <a:gd name="T1" fmla="*/ 28 h 56"/>
              <a:gd name="T2" fmla="*/ 32 w 56"/>
              <a:gd name="T3" fmla="*/ 24 h 56"/>
              <a:gd name="T4" fmla="*/ 28 w 56"/>
              <a:gd name="T5" fmla="*/ 0 h 56"/>
              <a:gd name="T6" fmla="*/ 24 w 56"/>
              <a:gd name="T7" fmla="*/ 24 h 56"/>
              <a:gd name="T8" fmla="*/ 0 w 56"/>
              <a:gd name="T9" fmla="*/ 28 h 56"/>
              <a:gd name="T10" fmla="*/ 24 w 56"/>
              <a:gd name="T11" fmla="*/ 32 h 56"/>
              <a:gd name="T12" fmla="*/ 28 w 56"/>
              <a:gd name="T13" fmla="*/ 56 h 56"/>
              <a:gd name="T14" fmla="*/ 32 w 56"/>
              <a:gd name="T15" fmla="*/ 32 h 56"/>
              <a:gd name="T16" fmla="*/ 56 w 56"/>
              <a:gd name="T17" fmla="*/ 28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6" h="56">
                <a:moveTo>
                  <a:pt x="56" y="28"/>
                </a:moveTo>
                <a:cubicBezTo>
                  <a:pt x="56" y="26"/>
                  <a:pt x="46" y="24"/>
                  <a:pt x="32" y="24"/>
                </a:cubicBezTo>
                <a:cubicBezTo>
                  <a:pt x="32" y="10"/>
                  <a:pt x="30" y="0"/>
                  <a:pt x="28" y="0"/>
                </a:cubicBezTo>
                <a:cubicBezTo>
                  <a:pt x="26" y="0"/>
                  <a:pt x="24" y="10"/>
                  <a:pt x="24" y="24"/>
                </a:cubicBezTo>
                <a:cubicBezTo>
                  <a:pt x="10" y="24"/>
                  <a:pt x="0" y="26"/>
                  <a:pt x="0" y="28"/>
                </a:cubicBezTo>
                <a:cubicBezTo>
                  <a:pt x="0" y="30"/>
                  <a:pt x="10" y="32"/>
                  <a:pt x="24" y="32"/>
                </a:cubicBezTo>
                <a:cubicBezTo>
                  <a:pt x="24" y="46"/>
                  <a:pt x="26" y="56"/>
                  <a:pt x="28" y="56"/>
                </a:cubicBezTo>
                <a:cubicBezTo>
                  <a:pt x="30" y="56"/>
                  <a:pt x="32" y="46"/>
                  <a:pt x="32" y="32"/>
                </a:cubicBezTo>
                <a:cubicBezTo>
                  <a:pt x="46" y="32"/>
                  <a:pt x="56" y="30"/>
                  <a:pt x="56" y="28"/>
                </a:cubicBezTo>
                <a:close/>
              </a:path>
            </a:pathLst>
          </a:custGeom>
          <a:solidFill>
            <a:srgbClr val="C89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1" name="Freeform 118"/>
          <p:cNvSpPr>
            <a:spLocks/>
          </p:cNvSpPr>
          <p:nvPr/>
        </p:nvSpPr>
        <p:spPr bwMode="auto">
          <a:xfrm>
            <a:off x="8896876" y="1725796"/>
            <a:ext cx="157915" cy="157915"/>
          </a:xfrm>
          <a:custGeom>
            <a:avLst/>
            <a:gdLst>
              <a:gd name="T0" fmla="*/ 56 w 56"/>
              <a:gd name="T1" fmla="*/ 28 h 56"/>
              <a:gd name="T2" fmla="*/ 32 w 56"/>
              <a:gd name="T3" fmla="*/ 24 h 56"/>
              <a:gd name="T4" fmla="*/ 28 w 56"/>
              <a:gd name="T5" fmla="*/ 0 h 56"/>
              <a:gd name="T6" fmla="*/ 24 w 56"/>
              <a:gd name="T7" fmla="*/ 24 h 56"/>
              <a:gd name="T8" fmla="*/ 0 w 56"/>
              <a:gd name="T9" fmla="*/ 28 h 56"/>
              <a:gd name="T10" fmla="*/ 24 w 56"/>
              <a:gd name="T11" fmla="*/ 32 h 56"/>
              <a:gd name="T12" fmla="*/ 28 w 56"/>
              <a:gd name="T13" fmla="*/ 56 h 56"/>
              <a:gd name="T14" fmla="*/ 32 w 56"/>
              <a:gd name="T15" fmla="*/ 32 h 56"/>
              <a:gd name="T16" fmla="*/ 56 w 56"/>
              <a:gd name="T17" fmla="*/ 28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6" h="56">
                <a:moveTo>
                  <a:pt x="56" y="28"/>
                </a:moveTo>
                <a:cubicBezTo>
                  <a:pt x="56" y="26"/>
                  <a:pt x="46" y="24"/>
                  <a:pt x="32" y="24"/>
                </a:cubicBezTo>
                <a:cubicBezTo>
                  <a:pt x="32" y="10"/>
                  <a:pt x="30" y="0"/>
                  <a:pt x="28" y="0"/>
                </a:cubicBezTo>
                <a:cubicBezTo>
                  <a:pt x="26" y="0"/>
                  <a:pt x="24" y="10"/>
                  <a:pt x="24" y="24"/>
                </a:cubicBezTo>
                <a:cubicBezTo>
                  <a:pt x="10" y="24"/>
                  <a:pt x="0" y="26"/>
                  <a:pt x="0" y="28"/>
                </a:cubicBezTo>
                <a:cubicBezTo>
                  <a:pt x="0" y="30"/>
                  <a:pt x="10" y="32"/>
                  <a:pt x="24" y="32"/>
                </a:cubicBezTo>
                <a:cubicBezTo>
                  <a:pt x="24" y="46"/>
                  <a:pt x="26" y="56"/>
                  <a:pt x="28" y="56"/>
                </a:cubicBezTo>
                <a:cubicBezTo>
                  <a:pt x="30" y="56"/>
                  <a:pt x="32" y="46"/>
                  <a:pt x="32" y="32"/>
                </a:cubicBezTo>
                <a:cubicBezTo>
                  <a:pt x="46" y="32"/>
                  <a:pt x="56" y="30"/>
                  <a:pt x="56" y="28"/>
                </a:cubicBezTo>
                <a:close/>
              </a:path>
            </a:pathLst>
          </a:custGeom>
          <a:solidFill>
            <a:srgbClr val="C89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12" name="组合 111"/>
          <p:cNvGrpSpPr/>
          <p:nvPr/>
        </p:nvGrpSpPr>
        <p:grpSpPr>
          <a:xfrm>
            <a:off x="9212942" y="173292"/>
            <a:ext cx="437650" cy="816646"/>
            <a:chOff x="1357313" y="-23813"/>
            <a:chExt cx="461963" cy="862013"/>
          </a:xfrm>
          <a:gradFill>
            <a:gsLst>
              <a:gs pos="50400">
                <a:srgbClr val="FECA61"/>
              </a:gs>
              <a:gs pos="0">
                <a:srgbClr val="FECA61"/>
              </a:gs>
              <a:gs pos="100000">
                <a:srgbClr val="F9E581"/>
              </a:gs>
            </a:gsLst>
            <a:lin ang="5400000" scaled="1"/>
          </a:gradFill>
        </p:grpSpPr>
        <p:sp>
          <p:nvSpPr>
            <p:cNvPr id="113" name="Freeform 107"/>
            <p:cNvSpPr>
              <a:spLocks noEditPoints="1"/>
            </p:cNvSpPr>
            <p:nvPr/>
          </p:nvSpPr>
          <p:spPr bwMode="auto">
            <a:xfrm>
              <a:off x="1357313" y="377825"/>
              <a:ext cx="461963" cy="460375"/>
            </a:xfrm>
            <a:custGeom>
              <a:avLst/>
              <a:gdLst>
                <a:gd name="T0" fmla="*/ 130 w 156"/>
                <a:gd name="T1" fmla="*/ 59 h 155"/>
                <a:gd name="T2" fmla="*/ 124 w 156"/>
                <a:gd name="T3" fmla="*/ 9 h 155"/>
                <a:gd name="T4" fmla="*/ 74 w 156"/>
                <a:gd name="T5" fmla="*/ 14 h 155"/>
                <a:gd name="T6" fmla="*/ 24 w 156"/>
                <a:gd name="T7" fmla="*/ 53 h 155"/>
                <a:gd name="T8" fmla="*/ 2 w 156"/>
                <a:gd name="T9" fmla="*/ 93 h 155"/>
                <a:gd name="T10" fmla="*/ 46 w 156"/>
                <a:gd name="T11" fmla="*/ 120 h 155"/>
                <a:gd name="T12" fmla="*/ 76 w 156"/>
                <a:gd name="T13" fmla="*/ 155 h 155"/>
                <a:gd name="T14" fmla="*/ 154 w 156"/>
                <a:gd name="T15" fmla="*/ 101 h 155"/>
                <a:gd name="T16" fmla="*/ 119 w 156"/>
                <a:gd name="T17" fmla="*/ 94 h 155"/>
                <a:gd name="T18" fmla="*/ 118 w 156"/>
                <a:gd name="T19" fmla="*/ 94 h 155"/>
                <a:gd name="T20" fmla="*/ 101 w 156"/>
                <a:gd name="T21" fmla="*/ 87 h 155"/>
                <a:gd name="T22" fmla="*/ 97 w 156"/>
                <a:gd name="T23" fmla="*/ 94 h 155"/>
                <a:gd name="T24" fmla="*/ 103 w 156"/>
                <a:gd name="T25" fmla="*/ 103 h 155"/>
                <a:gd name="T26" fmla="*/ 97 w 156"/>
                <a:gd name="T27" fmla="*/ 106 h 155"/>
                <a:gd name="T28" fmla="*/ 83 w 156"/>
                <a:gd name="T29" fmla="*/ 100 h 155"/>
                <a:gd name="T30" fmla="*/ 84 w 156"/>
                <a:gd name="T31" fmla="*/ 116 h 155"/>
                <a:gd name="T32" fmla="*/ 78 w 156"/>
                <a:gd name="T33" fmla="*/ 123 h 155"/>
                <a:gd name="T34" fmla="*/ 73 w 156"/>
                <a:gd name="T35" fmla="*/ 115 h 155"/>
                <a:gd name="T36" fmla="*/ 74 w 156"/>
                <a:gd name="T37" fmla="*/ 100 h 155"/>
                <a:gd name="T38" fmla="*/ 59 w 156"/>
                <a:gd name="T39" fmla="*/ 107 h 155"/>
                <a:gd name="T40" fmla="*/ 59 w 156"/>
                <a:gd name="T41" fmla="*/ 109 h 155"/>
                <a:gd name="T42" fmla="*/ 58 w 156"/>
                <a:gd name="T43" fmla="*/ 112 h 155"/>
                <a:gd name="T44" fmla="*/ 53 w 156"/>
                <a:gd name="T45" fmla="*/ 115 h 155"/>
                <a:gd name="T46" fmla="*/ 49 w 156"/>
                <a:gd name="T47" fmla="*/ 105 h 155"/>
                <a:gd name="T48" fmla="*/ 53 w 156"/>
                <a:gd name="T49" fmla="*/ 102 h 155"/>
                <a:gd name="T50" fmla="*/ 56 w 156"/>
                <a:gd name="T51" fmla="*/ 86 h 155"/>
                <a:gd name="T52" fmla="*/ 44 w 156"/>
                <a:gd name="T53" fmla="*/ 90 h 155"/>
                <a:gd name="T54" fmla="*/ 38 w 156"/>
                <a:gd name="T55" fmla="*/ 81 h 155"/>
                <a:gd name="T56" fmla="*/ 39 w 156"/>
                <a:gd name="T57" fmla="*/ 82 h 155"/>
                <a:gd name="T58" fmla="*/ 42 w 156"/>
                <a:gd name="T59" fmla="*/ 83 h 155"/>
                <a:gd name="T60" fmla="*/ 53 w 156"/>
                <a:gd name="T61" fmla="*/ 77 h 155"/>
                <a:gd name="T62" fmla="*/ 41 w 156"/>
                <a:gd name="T63" fmla="*/ 66 h 155"/>
                <a:gd name="T64" fmla="*/ 40 w 156"/>
                <a:gd name="T65" fmla="*/ 66 h 155"/>
                <a:gd name="T66" fmla="*/ 38 w 156"/>
                <a:gd name="T67" fmla="*/ 67 h 155"/>
                <a:gd name="T68" fmla="*/ 32 w 156"/>
                <a:gd name="T69" fmla="*/ 61 h 155"/>
                <a:gd name="T70" fmla="*/ 37 w 156"/>
                <a:gd name="T71" fmla="*/ 55 h 155"/>
                <a:gd name="T72" fmla="*/ 44 w 156"/>
                <a:gd name="T73" fmla="*/ 58 h 155"/>
                <a:gd name="T74" fmla="*/ 61 w 156"/>
                <a:gd name="T75" fmla="*/ 56 h 155"/>
                <a:gd name="T76" fmla="*/ 61 w 156"/>
                <a:gd name="T77" fmla="*/ 56 h 155"/>
                <a:gd name="T78" fmla="*/ 54 w 156"/>
                <a:gd name="T79" fmla="*/ 46 h 155"/>
                <a:gd name="T80" fmla="*/ 54 w 156"/>
                <a:gd name="T81" fmla="*/ 34 h 155"/>
                <a:gd name="T82" fmla="*/ 57 w 156"/>
                <a:gd name="T83" fmla="*/ 34 h 155"/>
                <a:gd name="T84" fmla="*/ 59 w 156"/>
                <a:gd name="T85" fmla="*/ 36 h 155"/>
                <a:gd name="T86" fmla="*/ 60 w 156"/>
                <a:gd name="T87" fmla="*/ 38 h 155"/>
                <a:gd name="T88" fmla="*/ 60 w 156"/>
                <a:gd name="T89" fmla="*/ 41 h 155"/>
                <a:gd name="T90" fmla="*/ 68 w 156"/>
                <a:gd name="T91" fmla="*/ 51 h 155"/>
                <a:gd name="T92" fmla="*/ 76 w 156"/>
                <a:gd name="T93" fmla="*/ 46 h 155"/>
                <a:gd name="T94" fmla="*/ 79 w 156"/>
                <a:gd name="T95" fmla="*/ 26 h 155"/>
                <a:gd name="T96" fmla="*/ 82 w 156"/>
                <a:gd name="T97" fmla="*/ 38 h 155"/>
                <a:gd name="T98" fmla="*/ 86 w 156"/>
                <a:gd name="T99" fmla="*/ 50 h 155"/>
                <a:gd name="T100" fmla="*/ 98 w 156"/>
                <a:gd name="T101" fmla="*/ 42 h 155"/>
                <a:gd name="T102" fmla="*/ 104 w 156"/>
                <a:gd name="T103" fmla="*/ 47 h 155"/>
                <a:gd name="T104" fmla="*/ 97 w 156"/>
                <a:gd name="T105" fmla="*/ 57 h 155"/>
                <a:gd name="T106" fmla="*/ 102 w 156"/>
                <a:gd name="T107" fmla="*/ 62 h 155"/>
                <a:gd name="T108" fmla="*/ 119 w 156"/>
                <a:gd name="T109" fmla="*/ 56 h 155"/>
                <a:gd name="T110" fmla="*/ 114 w 156"/>
                <a:gd name="T111" fmla="*/ 66 h 155"/>
                <a:gd name="T112" fmla="*/ 104 w 156"/>
                <a:gd name="T113" fmla="*/ 71 h 155"/>
                <a:gd name="T114" fmla="*/ 116 w 156"/>
                <a:gd name="T115" fmla="*/ 83 h 155"/>
                <a:gd name="T116" fmla="*/ 119 w 156"/>
                <a:gd name="T117" fmla="*/ 9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56" h="155">
                  <a:moveTo>
                    <a:pt x="154" y="81"/>
                  </a:moveTo>
                  <a:cubicBezTo>
                    <a:pt x="151" y="69"/>
                    <a:pt x="142" y="62"/>
                    <a:pt x="130" y="59"/>
                  </a:cubicBezTo>
                  <a:cubicBezTo>
                    <a:pt x="136" y="51"/>
                    <a:pt x="140" y="42"/>
                    <a:pt x="139" y="32"/>
                  </a:cubicBezTo>
                  <a:cubicBezTo>
                    <a:pt x="138" y="22"/>
                    <a:pt x="133" y="15"/>
                    <a:pt x="124" y="9"/>
                  </a:cubicBezTo>
                  <a:cubicBezTo>
                    <a:pt x="112" y="1"/>
                    <a:pt x="95" y="0"/>
                    <a:pt x="79" y="20"/>
                  </a:cubicBezTo>
                  <a:cubicBezTo>
                    <a:pt x="77" y="18"/>
                    <a:pt x="76" y="16"/>
                    <a:pt x="74" y="14"/>
                  </a:cubicBezTo>
                  <a:cubicBezTo>
                    <a:pt x="63" y="2"/>
                    <a:pt x="45" y="0"/>
                    <a:pt x="31" y="10"/>
                  </a:cubicBezTo>
                  <a:cubicBezTo>
                    <a:pt x="18" y="19"/>
                    <a:pt x="15" y="39"/>
                    <a:pt x="24" y="53"/>
                  </a:cubicBezTo>
                  <a:cubicBezTo>
                    <a:pt x="27" y="57"/>
                    <a:pt x="25" y="58"/>
                    <a:pt x="21" y="60"/>
                  </a:cubicBezTo>
                  <a:cubicBezTo>
                    <a:pt x="7" y="65"/>
                    <a:pt x="0" y="78"/>
                    <a:pt x="2" y="93"/>
                  </a:cubicBezTo>
                  <a:cubicBezTo>
                    <a:pt x="3" y="107"/>
                    <a:pt x="13" y="118"/>
                    <a:pt x="27" y="120"/>
                  </a:cubicBezTo>
                  <a:cubicBezTo>
                    <a:pt x="33" y="121"/>
                    <a:pt x="39" y="120"/>
                    <a:pt x="46" y="120"/>
                  </a:cubicBezTo>
                  <a:cubicBezTo>
                    <a:pt x="45" y="128"/>
                    <a:pt x="48" y="136"/>
                    <a:pt x="53" y="143"/>
                  </a:cubicBezTo>
                  <a:cubicBezTo>
                    <a:pt x="59" y="150"/>
                    <a:pt x="67" y="155"/>
                    <a:pt x="76" y="155"/>
                  </a:cubicBezTo>
                  <a:cubicBezTo>
                    <a:pt x="98" y="155"/>
                    <a:pt x="109" y="142"/>
                    <a:pt x="110" y="120"/>
                  </a:cubicBezTo>
                  <a:cubicBezTo>
                    <a:pt x="133" y="124"/>
                    <a:pt x="148" y="118"/>
                    <a:pt x="154" y="101"/>
                  </a:cubicBezTo>
                  <a:cubicBezTo>
                    <a:pt x="156" y="95"/>
                    <a:pt x="156" y="87"/>
                    <a:pt x="154" y="81"/>
                  </a:cubicBezTo>
                  <a:close/>
                  <a:moveTo>
                    <a:pt x="119" y="94"/>
                  </a:moveTo>
                  <a:cubicBezTo>
                    <a:pt x="118" y="94"/>
                    <a:pt x="118" y="94"/>
                    <a:pt x="118" y="94"/>
                  </a:cubicBezTo>
                  <a:cubicBezTo>
                    <a:pt x="118" y="94"/>
                    <a:pt x="118" y="94"/>
                    <a:pt x="118" y="94"/>
                  </a:cubicBezTo>
                  <a:cubicBezTo>
                    <a:pt x="115" y="94"/>
                    <a:pt x="113" y="92"/>
                    <a:pt x="113" y="89"/>
                  </a:cubicBezTo>
                  <a:cubicBezTo>
                    <a:pt x="110" y="85"/>
                    <a:pt x="105" y="87"/>
                    <a:pt x="101" y="87"/>
                  </a:cubicBezTo>
                  <a:cubicBezTo>
                    <a:pt x="100" y="89"/>
                    <a:pt x="99" y="91"/>
                    <a:pt x="97" y="92"/>
                  </a:cubicBezTo>
                  <a:cubicBezTo>
                    <a:pt x="97" y="93"/>
                    <a:pt x="97" y="93"/>
                    <a:pt x="97" y="94"/>
                  </a:cubicBezTo>
                  <a:cubicBezTo>
                    <a:pt x="98" y="97"/>
                    <a:pt x="99" y="101"/>
                    <a:pt x="102" y="103"/>
                  </a:cubicBezTo>
                  <a:cubicBezTo>
                    <a:pt x="102" y="103"/>
                    <a:pt x="102" y="103"/>
                    <a:pt x="103" y="103"/>
                  </a:cubicBezTo>
                  <a:cubicBezTo>
                    <a:pt x="111" y="103"/>
                    <a:pt x="110" y="115"/>
                    <a:pt x="102" y="115"/>
                  </a:cubicBezTo>
                  <a:cubicBezTo>
                    <a:pt x="97" y="115"/>
                    <a:pt x="96" y="110"/>
                    <a:pt x="97" y="106"/>
                  </a:cubicBezTo>
                  <a:cubicBezTo>
                    <a:pt x="97" y="102"/>
                    <a:pt x="93" y="100"/>
                    <a:pt x="90" y="98"/>
                  </a:cubicBezTo>
                  <a:cubicBezTo>
                    <a:pt x="88" y="99"/>
                    <a:pt x="85" y="100"/>
                    <a:pt x="83" y="100"/>
                  </a:cubicBezTo>
                  <a:cubicBezTo>
                    <a:pt x="82" y="104"/>
                    <a:pt x="79" y="107"/>
                    <a:pt x="81" y="111"/>
                  </a:cubicBezTo>
                  <a:cubicBezTo>
                    <a:pt x="83" y="112"/>
                    <a:pt x="84" y="114"/>
                    <a:pt x="84" y="116"/>
                  </a:cubicBezTo>
                  <a:cubicBezTo>
                    <a:pt x="85" y="117"/>
                    <a:pt x="84" y="119"/>
                    <a:pt x="83" y="120"/>
                  </a:cubicBezTo>
                  <a:cubicBezTo>
                    <a:pt x="82" y="122"/>
                    <a:pt x="80" y="123"/>
                    <a:pt x="78" y="123"/>
                  </a:cubicBezTo>
                  <a:cubicBezTo>
                    <a:pt x="76" y="123"/>
                    <a:pt x="74" y="122"/>
                    <a:pt x="73" y="120"/>
                  </a:cubicBezTo>
                  <a:cubicBezTo>
                    <a:pt x="72" y="119"/>
                    <a:pt x="72" y="117"/>
                    <a:pt x="73" y="115"/>
                  </a:cubicBezTo>
                  <a:cubicBezTo>
                    <a:pt x="73" y="114"/>
                    <a:pt x="73" y="113"/>
                    <a:pt x="74" y="112"/>
                  </a:cubicBezTo>
                  <a:cubicBezTo>
                    <a:pt x="76" y="108"/>
                    <a:pt x="76" y="103"/>
                    <a:pt x="74" y="100"/>
                  </a:cubicBezTo>
                  <a:cubicBezTo>
                    <a:pt x="72" y="99"/>
                    <a:pt x="70" y="98"/>
                    <a:pt x="68" y="97"/>
                  </a:cubicBezTo>
                  <a:cubicBezTo>
                    <a:pt x="63" y="99"/>
                    <a:pt x="59" y="103"/>
                    <a:pt x="59" y="107"/>
                  </a:cubicBezTo>
                  <a:cubicBezTo>
                    <a:pt x="59" y="107"/>
                    <a:pt x="59" y="108"/>
                    <a:pt x="59" y="108"/>
                  </a:cubicBezTo>
                  <a:cubicBezTo>
                    <a:pt x="59" y="108"/>
                    <a:pt x="59" y="109"/>
                    <a:pt x="59" y="109"/>
                  </a:cubicBezTo>
                  <a:cubicBezTo>
                    <a:pt x="59" y="110"/>
                    <a:pt x="59" y="110"/>
                    <a:pt x="59" y="110"/>
                  </a:cubicBezTo>
                  <a:cubicBezTo>
                    <a:pt x="59" y="111"/>
                    <a:pt x="59" y="111"/>
                    <a:pt x="58" y="11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57" y="114"/>
                    <a:pt x="56" y="115"/>
                    <a:pt x="53" y="115"/>
                  </a:cubicBezTo>
                  <a:cubicBezTo>
                    <a:pt x="49" y="115"/>
                    <a:pt x="47" y="111"/>
                    <a:pt x="47" y="108"/>
                  </a:cubicBezTo>
                  <a:cubicBezTo>
                    <a:pt x="47" y="107"/>
                    <a:pt x="48" y="106"/>
                    <a:pt x="49" y="105"/>
                  </a:cubicBezTo>
                  <a:cubicBezTo>
                    <a:pt x="49" y="104"/>
                    <a:pt x="51" y="103"/>
                    <a:pt x="52" y="103"/>
                  </a:cubicBezTo>
                  <a:cubicBezTo>
                    <a:pt x="53" y="102"/>
                    <a:pt x="53" y="102"/>
                    <a:pt x="53" y="102"/>
                  </a:cubicBezTo>
                  <a:cubicBezTo>
                    <a:pt x="57" y="101"/>
                    <a:pt x="60" y="96"/>
                    <a:pt x="60" y="92"/>
                  </a:cubicBezTo>
                  <a:cubicBezTo>
                    <a:pt x="58" y="90"/>
                    <a:pt x="57" y="88"/>
                    <a:pt x="56" y="86"/>
                  </a:cubicBezTo>
                  <a:cubicBezTo>
                    <a:pt x="54" y="86"/>
                    <a:pt x="52" y="85"/>
                    <a:pt x="51" y="86"/>
                  </a:cubicBezTo>
                  <a:cubicBezTo>
                    <a:pt x="49" y="87"/>
                    <a:pt x="46" y="88"/>
                    <a:pt x="44" y="90"/>
                  </a:cubicBezTo>
                  <a:cubicBezTo>
                    <a:pt x="43" y="92"/>
                    <a:pt x="41" y="94"/>
                    <a:pt x="38" y="94"/>
                  </a:cubicBezTo>
                  <a:cubicBezTo>
                    <a:pt x="30" y="94"/>
                    <a:pt x="30" y="81"/>
                    <a:pt x="38" y="81"/>
                  </a:cubicBezTo>
                  <a:cubicBezTo>
                    <a:pt x="39" y="81"/>
                    <a:pt x="39" y="82"/>
                    <a:pt x="39" y="82"/>
                  </a:cubicBezTo>
                  <a:cubicBezTo>
                    <a:pt x="39" y="82"/>
                    <a:pt x="39" y="82"/>
                    <a:pt x="39" y="82"/>
                  </a:cubicBezTo>
                  <a:cubicBezTo>
                    <a:pt x="39" y="82"/>
                    <a:pt x="39" y="82"/>
                    <a:pt x="39" y="82"/>
                  </a:cubicBezTo>
                  <a:cubicBezTo>
                    <a:pt x="40" y="82"/>
                    <a:pt x="41" y="82"/>
                    <a:pt x="42" y="83"/>
                  </a:cubicBezTo>
                  <a:cubicBezTo>
                    <a:pt x="46" y="84"/>
                    <a:pt x="49" y="80"/>
                    <a:pt x="52" y="78"/>
                  </a:cubicBezTo>
                  <a:cubicBezTo>
                    <a:pt x="53" y="78"/>
                    <a:pt x="53" y="77"/>
                    <a:pt x="53" y="77"/>
                  </a:cubicBezTo>
                  <a:cubicBezTo>
                    <a:pt x="53" y="75"/>
                    <a:pt x="53" y="73"/>
                    <a:pt x="54" y="71"/>
                  </a:cubicBezTo>
                  <a:cubicBezTo>
                    <a:pt x="52" y="68"/>
                    <a:pt x="44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39" y="67"/>
                    <a:pt x="39" y="67"/>
                    <a:pt x="38" y="67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4" y="66"/>
                    <a:pt x="32" y="64"/>
                    <a:pt x="32" y="61"/>
                  </a:cubicBezTo>
                  <a:cubicBezTo>
                    <a:pt x="32" y="61"/>
                    <a:pt x="32" y="61"/>
                    <a:pt x="32" y="61"/>
                  </a:cubicBezTo>
                  <a:cubicBezTo>
                    <a:pt x="32" y="57"/>
                    <a:pt x="35" y="55"/>
                    <a:pt x="37" y="55"/>
                  </a:cubicBezTo>
                  <a:cubicBezTo>
                    <a:pt x="39" y="54"/>
                    <a:pt x="40" y="55"/>
                    <a:pt x="41" y="56"/>
                  </a:cubicBezTo>
                  <a:cubicBezTo>
                    <a:pt x="42" y="56"/>
                    <a:pt x="43" y="57"/>
                    <a:pt x="44" y="58"/>
                  </a:cubicBezTo>
                  <a:cubicBezTo>
                    <a:pt x="46" y="61"/>
                    <a:pt x="54" y="63"/>
                    <a:pt x="57" y="62"/>
                  </a:cubicBezTo>
                  <a:cubicBezTo>
                    <a:pt x="58" y="60"/>
                    <a:pt x="59" y="58"/>
                    <a:pt x="61" y="56"/>
                  </a:cubicBezTo>
                  <a:cubicBezTo>
                    <a:pt x="61" y="56"/>
                    <a:pt x="61" y="56"/>
                    <a:pt x="61" y="56"/>
                  </a:cubicBezTo>
                  <a:cubicBezTo>
                    <a:pt x="61" y="56"/>
                    <a:pt x="61" y="56"/>
                    <a:pt x="61" y="56"/>
                  </a:cubicBezTo>
                  <a:cubicBezTo>
                    <a:pt x="61" y="55"/>
                    <a:pt x="57" y="48"/>
                    <a:pt x="55" y="46"/>
                  </a:cubicBezTo>
                  <a:cubicBezTo>
                    <a:pt x="54" y="46"/>
                    <a:pt x="54" y="46"/>
                    <a:pt x="54" y="46"/>
                  </a:cubicBezTo>
                  <a:cubicBezTo>
                    <a:pt x="54" y="46"/>
                    <a:pt x="54" y="46"/>
                    <a:pt x="54" y="46"/>
                  </a:cubicBezTo>
                  <a:cubicBezTo>
                    <a:pt x="46" y="46"/>
                    <a:pt x="46" y="33"/>
                    <a:pt x="54" y="34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55" y="34"/>
                    <a:pt x="56" y="34"/>
                    <a:pt x="57" y="34"/>
                  </a:cubicBezTo>
                  <a:cubicBezTo>
                    <a:pt x="57" y="34"/>
                    <a:pt x="58" y="35"/>
                    <a:pt x="58" y="35"/>
                  </a:cubicBezTo>
                  <a:cubicBezTo>
                    <a:pt x="58" y="35"/>
                    <a:pt x="59" y="35"/>
                    <a:pt x="59" y="36"/>
                  </a:cubicBezTo>
                  <a:cubicBezTo>
                    <a:pt x="59" y="36"/>
                    <a:pt x="59" y="36"/>
                    <a:pt x="59" y="37"/>
                  </a:cubicBezTo>
                  <a:cubicBezTo>
                    <a:pt x="60" y="37"/>
                    <a:pt x="60" y="38"/>
                    <a:pt x="60" y="38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60" y="40"/>
                    <a:pt x="60" y="40"/>
                    <a:pt x="60" y="41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61" y="44"/>
                    <a:pt x="65" y="51"/>
                    <a:pt x="68" y="51"/>
                  </a:cubicBezTo>
                  <a:cubicBezTo>
                    <a:pt x="70" y="51"/>
                    <a:pt x="72" y="50"/>
                    <a:pt x="75" y="49"/>
                  </a:cubicBezTo>
                  <a:cubicBezTo>
                    <a:pt x="75" y="49"/>
                    <a:pt x="76" y="48"/>
                    <a:pt x="76" y="46"/>
                  </a:cubicBezTo>
                  <a:cubicBezTo>
                    <a:pt x="76" y="43"/>
                    <a:pt x="77" y="40"/>
                    <a:pt x="76" y="37"/>
                  </a:cubicBezTo>
                  <a:cubicBezTo>
                    <a:pt x="71" y="34"/>
                    <a:pt x="73" y="26"/>
                    <a:pt x="79" y="26"/>
                  </a:cubicBezTo>
                  <a:cubicBezTo>
                    <a:pt x="79" y="26"/>
                    <a:pt x="79" y="26"/>
                    <a:pt x="79" y="26"/>
                  </a:cubicBezTo>
                  <a:cubicBezTo>
                    <a:pt x="86" y="26"/>
                    <a:pt x="87" y="35"/>
                    <a:pt x="82" y="38"/>
                  </a:cubicBezTo>
                  <a:cubicBezTo>
                    <a:pt x="81" y="41"/>
                    <a:pt x="82" y="44"/>
                    <a:pt x="83" y="47"/>
                  </a:cubicBezTo>
                  <a:cubicBezTo>
                    <a:pt x="83" y="48"/>
                    <a:pt x="85" y="50"/>
                    <a:pt x="86" y="50"/>
                  </a:cubicBezTo>
                  <a:cubicBezTo>
                    <a:pt x="87" y="51"/>
                    <a:pt x="88" y="51"/>
                    <a:pt x="90" y="52"/>
                  </a:cubicBezTo>
                  <a:cubicBezTo>
                    <a:pt x="92" y="52"/>
                    <a:pt x="97" y="45"/>
                    <a:pt x="98" y="42"/>
                  </a:cubicBezTo>
                  <a:cubicBezTo>
                    <a:pt x="97" y="38"/>
                    <a:pt x="99" y="34"/>
                    <a:pt x="104" y="34"/>
                  </a:cubicBezTo>
                  <a:cubicBezTo>
                    <a:pt x="112" y="34"/>
                    <a:pt x="111" y="47"/>
                    <a:pt x="104" y="47"/>
                  </a:cubicBezTo>
                  <a:cubicBezTo>
                    <a:pt x="99" y="48"/>
                    <a:pt x="98" y="53"/>
                    <a:pt x="97" y="57"/>
                  </a:cubicBezTo>
                  <a:cubicBezTo>
                    <a:pt x="97" y="57"/>
                    <a:pt x="97" y="57"/>
                    <a:pt x="97" y="57"/>
                  </a:cubicBezTo>
                  <a:cubicBezTo>
                    <a:pt x="99" y="58"/>
                    <a:pt x="100" y="60"/>
                    <a:pt x="101" y="62"/>
                  </a:cubicBezTo>
                  <a:cubicBezTo>
                    <a:pt x="102" y="62"/>
                    <a:pt x="102" y="62"/>
                    <a:pt x="102" y="62"/>
                  </a:cubicBezTo>
                  <a:cubicBezTo>
                    <a:pt x="106" y="62"/>
                    <a:pt x="110" y="63"/>
                    <a:pt x="113" y="60"/>
                  </a:cubicBezTo>
                  <a:cubicBezTo>
                    <a:pt x="114" y="58"/>
                    <a:pt x="116" y="56"/>
                    <a:pt x="119" y="56"/>
                  </a:cubicBezTo>
                  <a:cubicBezTo>
                    <a:pt x="127" y="56"/>
                    <a:pt x="127" y="68"/>
                    <a:pt x="119" y="68"/>
                  </a:cubicBezTo>
                  <a:cubicBezTo>
                    <a:pt x="117" y="68"/>
                    <a:pt x="115" y="67"/>
                    <a:pt x="114" y="66"/>
                  </a:cubicBezTo>
                  <a:cubicBezTo>
                    <a:pt x="110" y="65"/>
                    <a:pt x="108" y="69"/>
                    <a:pt x="105" y="70"/>
                  </a:cubicBezTo>
                  <a:cubicBezTo>
                    <a:pt x="104" y="70"/>
                    <a:pt x="104" y="71"/>
                    <a:pt x="104" y="71"/>
                  </a:cubicBezTo>
                  <a:cubicBezTo>
                    <a:pt x="104" y="73"/>
                    <a:pt x="104" y="76"/>
                    <a:pt x="104" y="79"/>
                  </a:cubicBezTo>
                  <a:cubicBezTo>
                    <a:pt x="106" y="81"/>
                    <a:pt x="112" y="83"/>
                    <a:pt x="116" y="83"/>
                  </a:cubicBezTo>
                  <a:cubicBezTo>
                    <a:pt x="117" y="82"/>
                    <a:pt x="118" y="82"/>
                    <a:pt x="119" y="82"/>
                  </a:cubicBezTo>
                  <a:cubicBezTo>
                    <a:pt x="127" y="82"/>
                    <a:pt x="127" y="95"/>
                    <a:pt x="119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108"/>
            <p:cNvSpPr>
              <a:spLocks/>
            </p:cNvSpPr>
            <p:nvPr/>
          </p:nvSpPr>
          <p:spPr bwMode="auto">
            <a:xfrm>
              <a:off x="1552575" y="566737"/>
              <a:ext cx="82550" cy="60325"/>
            </a:xfrm>
            <a:custGeom>
              <a:avLst/>
              <a:gdLst>
                <a:gd name="T0" fmla="*/ 11 w 28"/>
                <a:gd name="T1" fmla="*/ 0 h 20"/>
                <a:gd name="T2" fmla="*/ 11 w 28"/>
                <a:gd name="T3" fmla="*/ 20 h 20"/>
                <a:gd name="T4" fmla="*/ 11 w 28"/>
                <a:gd name="T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0">
                  <a:moveTo>
                    <a:pt x="11" y="0"/>
                  </a:moveTo>
                  <a:cubicBezTo>
                    <a:pt x="0" y="0"/>
                    <a:pt x="0" y="20"/>
                    <a:pt x="11" y="20"/>
                  </a:cubicBezTo>
                  <a:cubicBezTo>
                    <a:pt x="28" y="20"/>
                    <a:pt x="28" y="1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109"/>
            <p:cNvSpPr>
              <a:spLocks/>
            </p:cNvSpPr>
            <p:nvPr/>
          </p:nvSpPr>
          <p:spPr bwMode="auto">
            <a:xfrm>
              <a:off x="1589088" y="130175"/>
              <a:ext cx="7938" cy="306388"/>
            </a:xfrm>
            <a:custGeom>
              <a:avLst/>
              <a:gdLst>
                <a:gd name="T0" fmla="*/ 1 w 5"/>
                <a:gd name="T1" fmla="*/ 193 h 193"/>
                <a:gd name="T2" fmla="*/ 0 w 5"/>
                <a:gd name="T3" fmla="*/ 193 h 193"/>
                <a:gd name="T4" fmla="*/ 1 w 5"/>
                <a:gd name="T5" fmla="*/ 0 h 193"/>
                <a:gd name="T6" fmla="*/ 5 w 5"/>
                <a:gd name="T7" fmla="*/ 0 h 193"/>
                <a:gd name="T8" fmla="*/ 1 w 5"/>
                <a:gd name="T9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93">
                  <a:moveTo>
                    <a:pt x="1" y="193"/>
                  </a:moveTo>
                  <a:lnTo>
                    <a:pt x="0" y="193"/>
                  </a:lnTo>
                  <a:lnTo>
                    <a:pt x="1" y="0"/>
                  </a:lnTo>
                  <a:lnTo>
                    <a:pt x="5" y="0"/>
                  </a:lnTo>
                  <a:lnTo>
                    <a:pt x="1" y="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Rectangle 119"/>
            <p:cNvSpPr>
              <a:spLocks noChangeArrowheads="1"/>
            </p:cNvSpPr>
            <p:nvPr/>
          </p:nvSpPr>
          <p:spPr bwMode="auto">
            <a:xfrm>
              <a:off x="1590675" y="-23813"/>
              <a:ext cx="12700" cy="4746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17" name="Freeform 13"/>
          <p:cNvSpPr>
            <a:spLocks noEditPoints="1"/>
          </p:cNvSpPr>
          <p:nvPr/>
        </p:nvSpPr>
        <p:spPr bwMode="auto">
          <a:xfrm>
            <a:off x="86519" y="168175"/>
            <a:ext cx="12018962" cy="6572438"/>
          </a:xfrm>
          <a:custGeom>
            <a:avLst/>
            <a:gdLst>
              <a:gd name="T0" fmla="*/ 1595 w 2863"/>
              <a:gd name="T1" fmla="*/ 1848 h 1852"/>
              <a:gd name="T2" fmla="*/ 1474 w 2863"/>
              <a:gd name="T3" fmla="*/ 1839 h 1852"/>
              <a:gd name="T4" fmla="*/ 1363 w 2863"/>
              <a:gd name="T5" fmla="*/ 1848 h 1852"/>
              <a:gd name="T6" fmla="*/ 1245 w 2863"/>
              <a:gd name="T7" fmla="*/ 1848 h 1852"/>
              <a:gd name="T8" fmla="*/ 0 w 2863"/>
              <a:gd name="T9" fmla="*/ 1812 h 1852"/>
              <a:gd name="T10" fmla="*/ 0 w 2863"/>
              <a:gd name="T11" fmla="*/ 1004 h 1852"/>
              <a:gd name="T12" fmla="*/ 1241 w 2863"/>
              <a:gd name="T13" fmla="*/ 0 h 1852"/>
              <a:gd name="T14" fmla="*/ 1359 w 2863"/>
              <a:gd name="T15" fmla="*/ 0 h 1852"/>
              <a:gd name="T16" fmla="*/ 1470 w 2863"/>
              <a:gd name="T17" fmla="*/ 16 h 1852"/>
              <a:gd name="T18" fmla="*/ 1591 w 2863"/>
              <a:gd name="T19" fmla="*/ 0 h 1852"/>
              <a:gd name="T20" fmla="*/ 2831 w 2863"/>
              <a:gd name="T21" fmla="*/ 0 h 1852"/>
              <a:gd name="T22" fmla="*/ 2859 w 2863"/>
              <a:gd name="T23" fmla="*/ 1008 h 1852"/>
              <a:gd name="T24" fmla="*/ 2859 w 2863"/>
              <a:gd name="T25" fmla="*/ 1816 h 1852"/>
              <a:gd name="T26" fmla="*/ 2827 w 2863"/>
              <a:gd name="T27" fmla="*/ 1816 h 1852"/>
              <a:gd name="T28" fmla="*/ 2835 w 2863"/>
              <a:gd name="T29" fmla="*/ 1772 h 1852"/>
              <a:gd name="T30" fmla="*/ 2823 w 2863"/>
              <a:gd name="T31" fmla="*/ 1149 h 1852"/>
              <a:gd name="T32" fmla="*/ 2819 w 2863"/>
              <a:gd name="T33" fmla="*/ 1008 h 1852"/>
              <a:gd name="T34" fmla="*/ 2827 w 2863"/>
              <a:gd name="T35" fmla="*/ 963 h 1852"/>
              <a:gd name="T36" fmla="*/ 2831 w 2863"/>
              <a:gd name="T37" fmla="*/ 83 h 1852"/>
              <a:gd name="T38" fmla="*/ 2827 w 2863"/>
              <a:gd name="T39" fmla="*/ 8 h 1852"/>
              <a:gd name="T40" fmla="*/ 1657 w 2863"/>
              <a:gd name="T41" fmla="*/ 95 h 1852"/>
              <a:gd name="T42" fmla="*/ 1591 w 2863"/>
              <a:gd name="T43" fmla="*/ 73 h 1852"/>
              <a:gd name="T44" fmla="*/ 1587 w 2863"/>
              <a:gd name="T45" fmla="*/ 8 h 1852"/>
              <a:gd name="T46" fmla="*/ 1466 w 2863"/>
              <a:gd name="T47" fmla="*/ 24 h 1852"/>
              <a:gd name="T48" fmla="*/ 1417 w 2863"/>
              <a:gd name="T49" fmla="*/ 24 h 1852"/>
              <a:gd name="T50" fmla="*/ 1355 w 2863"/>
              <a:gd name="T51" fmla="*/ 8 h 1852"/>
              <a:gd name="T52" fmla="*/ 1302 w 2863"/>
              <a:gd name="T53" fmla="*/ 73 h 1852"/>
              <a:gd name="T54" fmla="*/ 1241 w 2863"/>
              <a:gd name="T55" fmla="*/ 95 h 1852"/>
              <a:gd name="T56" fmla="*/ 1237 w 2863"/>
              <a:gd name="T57" fmla="*/ 8 h 1852"/>
              <a:gd name="T58" fmla="*/ 67 w 2863"/>
              <a:gd name="T59" fmla="*/ 83 h 1852"/>
              <a:gd name="T60" fmla="*/ 36 w 2863"/>
              <a:gd name="T61" fmla="*/ 1000 h 1852"/>
              <a:gd name="T62" fmla="*/ 74 w 2863"/>
              <a:gd name="T63" fmla="*/ 1008 h 1852"/>
              <a:gd name="T64" fmla="*/ 74 w 2863"/>
              <a:gd name="T65" fmla="*/ 1149 h 1852"/>
              <a:gd name="T66" fmla="*/ 28 w 2863"/>
              <a:gd name="T67" fmla="*/ 1808 h 1852"/>
              <a:gd name="T68" fmla="*/ 67 w 2863"/>
              <a:gd name="T69" fmla="*/ 1816 h 1852"/>
              <a:gd name="T70" fmla="*/ 1202 w 2863"/>
              <a:gd name="T71" fmla="*/ 1818 h 1852"/>
              <a:gd name="T72" fmla="*/ 1268 w 2863"/>
              <a:gd name="T73" fmla="*/ 1814 h 1852"/>
              <a:gd name="T74" fmla="*/ 1302 w 2863"/>
              <a:gd name="T75" fmla="*/ 1822 h 1852"/>
              <a:gd name="T76" fmla="*/ 1393 w 2863"/>
              <a:gd name="T77" fmla="*/ 1793 h 1852"/>
              <a:gd name="T78" fmla="*/ 1442 w 2863"/>
              <a:gd name="T79" fmla="*/ 1811 h 1852"/>
              <a:gd name="T80" fmla="*/ 1504 w 2863"/>
              <a:gd name="T81" fmla="*/ 1793 h 1852"/>
              <a:gd name="T82" fmla="*/ 1557 w 2863"/>
              <a:gd name="T83" fmla="*/ 1818 h 1852"/>
              <a:gd name="T84" fmla="*/ 1618 w 2863"/>
              <a:gd name="T85" fmla="*/ 1814 h 1852"/>
              <a:gd name="T86" fmla="*/ 1657 w 2863"/>
              <a:gd name="T87" fmla="*/ 1822 h 1852"/>
              <a:gd name="T88" fmla="*/ 1425 w 2863"/>
              <a:gd name="T89" fmla="*/ 1819 h 1852"/>
              <a:gd name="T90" fmla="*/ 1626 w 2863"/>
              <a:gd name="T91" fmla="*/ 1814 h 1852"/>
              <a:gd name="T92" fmla="*/ 1276 w 2863"/>
              <a:gd name="T93" fmla="*/ 1814 h 1852"/>
              <a:gd name="T94" fmla="*/ 1237 w 2863"/>
              <a:gd name="T95" fmla="*/ 1814 h 1852"/>
              <a:gd name="T96" fmla="*/ 2827 w 2863"/>
              <a:gd name="T97" fmla="*/ 1776 h 1852"/>
              <a:gd name="T98" fmla="*/ 36 w 2863"/>
              <a:gd name="T99" fmla="*/ 1776 h 1852"/>
              <a:gd name="T100" fmla="*/ 2793 w 2863"/>
              <a:gd name="T101" fmla="*/ 1141 h 1852"/>
              <a:gd name="T102" fmla="*/ 2793 w 2863"/>
              <a:gd name="T103" fmla="*/ 1000 h 1852"/>
              <a:gd name="T104" fmla="*/ 70 w 2863"/>
              <a:gd name="T105" fmla="*/ 1000 h 1852"/>
              <a:gd name="T106" fmla="*/ 1653 w 2863"/>
              <a:gd name="T107" fmla="*/ 50 h 1852"/>
              <a:gd name="T108" fmla="*/ 1210 w 2863"/>
              <a:gd name="T109" fmla="*/ 50 h 1852"/>
              <a:gd name="T110" fmla="*/ 2800 w 2863"/>
              <a:gd name="T111" fmla="*/ 75 h 1852"/>
              <a:gd name="T112" fmla="*/ 1565 w 2863"/>
              <a:gd name="T113" fmla="*/ 65 h 1852"/>
              <a:gd name="T114" fmla="*/ 1298 w 2863"/>
              <a:gd name="T115" fmla="*/ 65 h 1852"/>
              <a:gd name="T116" fmla="*/ 1438 w 2863"/>
              <a:gd name="T117" fmla="*/ 24 h 1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863" h="1852">
                <a:moveTo>
                  <a:pt x="2831" y="1852"/>
                </a:moveTo>
                <a:cubicBezTo>
                  <a:pt x="1622" y="1852"/>
                  <a:pt x="1622" y="1852"/>
                  <a:pt x="1622" y="1852"/>
                </a:cubicBezTo>
                <a:cubicBezTo>
                  <a:pt x="1620" y="1852"/>
                  <a:pt x="1618" y="1850"/>
                  <a:pt x="1618" y="1848"/>
                </a:cubicBezTo>
                <a:cubicBezTo>
                  <a:pt x="1618" y="1822"/>
                  <a:pt x="1618" y="1822"/>
                  <a:pt x="1618" y="1822"/>
                </a:cubicBezTo>
                <a:cubicBezTo>
                  <a:pt x="1595" y="1822"/>
                  <a:pt x="1595" y="1822"/>
                  <a:pt x="1595" y="1822"/>
                </a:cubicBezTo>
                <a:cubicBezTo>
                  <a:pt x="1595" y="1848"/>
                  <a:pt x="1595" y="1848"/>
                  <a:pt x="1595" y="1848"/>
                </a:cubicBezTo>
                <a:cubicBezTo>
                  <a:pt x="1595" y="1850"/>
                  <a:pt x="1593" y="1852"/>
                  <a:pt x="1591" y="1852"/>
                </a:cubicBezTo>
                <a:cubicBezTo>
                  <a:pt x="1504" y="1852"/>
                  <a:pt x="1504" y="1852"/>
                  <a:pt x="1504" y="1852"/>
                </a:cubicBezTo>
                <a:cubicBezTo>
                  <a:pt x="1502" y="1852"/>
                  <a:pt x="1500" y="1850"/>
                  <a:pt x="1500" y="1848"/>
                </a:cubicBezTo>
                <a:cubicBezTo>
                  <a:pt x="1500" y="1801"/>
                  <a:pt x="1500" y="1801"/>
                  <a:pt x="1500" y="1801"/>
                </a:cubicBezTo>
                <a:cubicBezTo>
                  <a:pt x="1474" y="1801"/>
                  <a:pt x="1474" y="1801"/>
                  <a:pt x="1474" y="1801"/>
                </a:cubicBezTo>
                <a:cubicBezTo>
                  <a:pt x="1474" y="1839"/>
                  <a:pt x="1474" y="1839"/>
                  <a:pt x="1474" y="1839"/>
                </a:cubicBezTo>
                <a:cubicBezTo>
                  <a:pt x="1474" y="1841"/>
                  <a:pt x="1472" y="1843"/>
                  <a:pt x="1470" y="1843"/>
                </a:cubicBezTo>
                <a:cubicBezTo>
                  <a:pt x="1393" y="1843"/>
                  <a:pt x="1393" y="1843"/>
                  <a:pt x="1393" y="1843"/>
                </a:cubicBezTo>
                <a:cubicBezTo>
                  <a:pt x="1391" y="1843"/>
                  <a:pt x="1389" y="1841"/>
                  <a:pt x="1389" y="1839"/>
                </a:cubicBezTo>
                <a:cubicBezTo>
                  <a:pt x="1389" y="1801"/>
                  <a:pt x="1389" y="1801"/>
                  <a:pt x="1389" y="1801"/>
                </a:cubicBezTo>
                <a:cubicBezTo>
                  <a:pt x="1363" y="1801"/>
                  <a:pt x="1363" y="1801"/>
                  <a:pt x="1363" y="1801"/>
                </a:cubicBezTo>
                <a:cubicBezTo>
                  <a:pt x="1363" y="1848"/>
                  <a:pt x="1363" y="1848"/>
                  <a:pt x="1363" y="1848"/>
                </a:cubicBezTo>
                <a:cubicBezTo>
                  <a:pt x="1363" y="1850"/>
                  <a:pt x="1361" y="1852"/>
                  <a:pt x="1359" y="1852"/>
                </a:cubicBezTo>
                <a:cubicBezTo>
                  <a:pt x="1272" y="1852"/>
                  <a:pt x="1272" y="1852"/>
                  <a:pt x="1272" y="1852"/>
                </a:cubicBezTo>
                <a:cubicBezTo>
                  <a:pt x="1270" y="1852"/>
                  <a:pt x="1268" y="1850"/>
                  <a:pt x="1268" y="1848"/>
                </a:cubicBezTo>
                <a:cubicBezTo>
                  <a:pt x="1268" y="1822"/>
                  <a:pt x="1268" y="1822"/>
                  <a:pt x="1268" y="1822"/>
                </a:cubicBezTo>
                <a:cubicBezTo>
                  <a:pt x="1245" y="1822"/>
                  <a:pt x="1245" y="1822"/>
                  <a:pt x="1245" y="1822"/>
                </a:cubicBezTo>
                <a:cubicBezTo>
                  <a:pt x="1245" y="1848"/>
                  <a:pt x="1245" y="1848"/>
                  <a:pt x="1245" y="1848"/>
                </a:cubicBezTo>
                <a:cubicBezTo>
                  <a:pt x="1245" y="1850"/>
                  <a:pt x="1243" y="1852"/>
                  <a:pt x="1241" y="1852"/>
                </a:cubicBezTo>
                <a:cubicBezTo>
                  <a:pt x="32" y="1852"/>
                  <a:pt x="32" y="1852"/>
                  <a:pt x="32" y="1852"/>
                </a:cubicBezTo>
                <a:cubicBezTo>
                  <a:pt x="30" y="1852"/>
                  <a:pt x="28" y="1850"/>
                  <a:pt x="28" y="1848"/>
                </a:cubicBezTo>
                <a:cubicBezTo>
                  <a:pt x="28" y="1816"/>
                  <a:pt x="28" y="1816"/>
                  <a:pt x="28" y="1816"/>
                </a:cubicBezTo>
                <a:cubicBezTo>
                  <a:pt x="4" y="1816"/>
                  <a:pt x="4" y="1816"/>
                  <a:pt x="4" y="1816"/>
                </a:cubicBezTo>
                <a:cubicBezTo>
                  <a:pt x="2" y="1816"/>
                  <a:pt x="0" y="1814"/>
                  <a:pt x="0" y="1812"/>
                </a:cubicBezTo>
                <a:cubicBezTo>
                  <a:pt x="0" y="1104"/>
                  <a:pt x="0" y="1104"/>
                  <a:pt x="0" y="1104"/>
                </a:cubicBezTo>
                <a:cubicBezTo>
                  <a:pt x="0" y="1102"/>
                  <a:pt x="2" y="1100"/>
                  <a:pt x="4" y="1100"/>
                </a:cubicBezTo>
                <a:cubicBezTo>
                  <a:pt x="36" y="1100"/>
                  <a:pt x="36" y="1100"/>
                  <a:pt x="36" y="1100"/>
                </a:cubicBezTo>
                <a:cubicBezTo>
                  <a:pt x="36" y="1008"/>
                  <a:pt x="36" y="1008"/>
                  <a:pt x="36" y="1008"/>
                </a:cubicBezTo>
                <a:cubicBezTo>
                  <a:pt x="4" y="1008"/>
                  <a:pt x="4" y="1008"/>
                  <a:pt x="4" y="1008"/>
                </a:cubicBezTo>
                <a:cubicBezTo>
                  <a:pt x="2" y="1008"/>
                  <a:pt x="0" y="1006"/>
                  <a:pt x="0" y="1004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2" y="36"/>
                  <a:pt x="4" y="36"/>
                </a:cubicBezTo>
                <a:cubicBezTo>
                  <a:pt x="28" y="36"/>
                  <a:pt x="28" y="36"/>
                  <a:pt x="28" y="36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1"/>
                  <a:pt x="30" y="0"/>
                  <a:pt x="32" y="0"/>
                </a:cubicBezTo>
                <a:cubicBezTo>
                  <a:pt x="1241" y="0"/>
                  <a:pt x="1241" y="0"/>
                  <a:pt x="1241" y="0"/>
                </a:cubicBezTo>
                <a:cubicBezTo>
                  <a:pt x="1243" y="0"/>
                  <a:pt x="1245" y="1"/>
                  <a:pt x="1245" y="4"/>
                </a:cubicBezTo>
                <a:cubicBezTo>
                  <a:pt x="1245" y="42"/>
                  <a:pt x="1245" y="42"/>
                  <a:pt x="1245" y="42"/>
                </a:cubicBezTo>
                <a:cubicBezTo>
                  <a:pt x="1268" y="42"/>
                  <a:pt x="1268" y="42"/>
                  <a:pt x="1268" y="42"/>
                </a:cubicBezTo>
                <a:cubicBezTo>
                  <a:pt x="1268" y="4"/>
                  <a:pt x="1268" y="4"/>
                  <a:pt x="1268" y="4"/>
                </a:cubicBezTo>
                <a:cubicBezTo>
                  <a:pt x="1268" y="1"/>
                  <a:pt x="1270" y="0"/>
                  <a:pt x="1272" y="0"/>
                </a:cubicBezTo>
                <a:cubicBezTo>
                  <a:pt x="1359" y="0"/>
                  <a:pt x="1359" y="0"/>
                  <a:pt x="1359" y="0"/>
                </a:cubicBezTo>
                <a:cubicBezTo>
                  <a:pt x="1361" y="0"/>
                  <a:pt x="1363" y="1"/>
                  <a:pt x="1363" y="4"/>
                </a:cubicBezTo>
                <a:cubicBezTo>
                  <a:pt x="1363" y="91"/>
                  <a:pt x="1363" y="91"/>
                  <a:pt x="1363" y="91"/>
                </a:cubicBezTo>
                <a:cubicBezTo>
                  <a:pt x="1389" y="91"/>
                  <a:pt x="1389" y="91"/>
                  <a:pt x="1389" y="91"/>
                </a:cubicBezTo>
                <a:cubicBezTo>
                  <a:pt x="1389" y="20"/>
                  <a:pt x="1389" y="20"/>
                  <a:pt x="1389" y="20"/>
                </a:cubicBezTo>
                <a:cubicBezTo>
                  <a:pt x="1389" y="18"/>
                  <a:pt x="1391" y="16"/>
                  <a:pt x="1393" y="16"/>
                </a:cubicBezTo>
                <a:cubicBezTo>
                  <a:pt x="1470" y="16"/>
                  <a:pt x="1470" y="16"/>
                  <a:pt x="1470" y="16"/>
                </a:cubicBezTo>
                <a:cubicBezTo>
                  <a:pt x="1472" y="16"/>
                  <a:pt x="1474" y="18"/>
                  <a:pt x="1474" y="20"/>
                </a:cubicBezTo>
                <a:cubicBezTo>
                  <a:pt x="1474" y="91"/>
                  <a:pt x="1474" y="91"/>
                  <a:pt x="1474" y="91"/>
                </a:cubicBezTo>
                <a:cubicBezTo>
                  <a:pt x="1500" y="91"/>
                  <a:pt x="1500" y="91"/>
                  <a:pt x="1500" y="91"/>
                </a:cubicBezTo>
                <a:cubicBezTo>
                  <a:pt x="1500" y="4"/>
                  <a:pt x="1500" y="4"/>
                  <a:pt x="1500" y="4"/>
                </a:cubicBezTo>
                <a:cubicBezTo>
                  <a:pt x="1500" y="1"/>
                  <a:pt x="1502" y="0"/>
                  <a:pt x="1504" y="0"/>
                </a:cubicBezTo>
                <a:cubicBezTo>
                  <a:pt x="1591" y="0"/>
                  <a:pt x="1591" y="0"/>
                  <a:pt x="1591" y="0"/>
                </a:cubicBezTo>
                <a:cubicBezTo>
                  <a:pt x="1593" y="0"/>
                  <a:pt x="1595" y="1"/>
                  <a:pt x="1595" y="4"/>
                </a:cubicBezTo>
                <a:cubicBezTo>
                  <a:pt x="1595" y="42"/>
                  <a:pt x="1595" y="42"/>
                  <a:pt x="1595" y="42"/>
                </a:cubicBezTo>
                <a:cubicBezTo>
                  <a:pt x="1618" y="42"/>
                  <a:pt x="1618" y="42"/>
                  <a:pt x="1618" y="42"/>
                </a:cubicBezTo>
                <a:cubicBezTo>
                  <a:pt x="1618" y="4"/>
                  <a:pt x="1618" y="4"/>
                  <a:pt x="1618" y="4"/>
                </a:cubicBezTo>
                <a:cubicBezTo>
                  <a:pt x="1618" y="1"/>
                  <a:pt x="1620" y="0"/>
                  <a:pt x="1622" y="0"/>
                </a:cubicBezTo>
                <a:cubicBezTo>
                  <a:pt x="2831" y="0"/>
                  <a:pt x="2831" y="0"/>
                  <a:pt x="2831" y="0"/>
                </a:cubicBezTo>
                <a:cubicBezTo>
                  <a:pt x="2833" y="0"/>
                  <a:pt x="2835" y="1"/>
                  <a:pt x="2835" y="4"/>
                </a:cubicBezTo>
                <a:cubicBezTo>
                  <a:pt x="2835" y="36"/>
                  <a:pt x="2835" y="36"/>
                  <a:pt x="2835" y="36"/>
                </a:cubicBezTo>
                <a:cubicBezTo>
                  <a:pt x="2859" y="36"/>
                  <a:pt x="2859" y="36"/>
                  <a:pt x="2859" y="36"/>
                </a:cubicBezTo>
                <a:cubicBezTo>
                  <a:pt x="2861" y="36"/>
                  <a:pt x="2863" y="38"/>
                  <a:pt x="2863" y="40"/>
                </a:cubicBezTo>
                <a:cubicBezTo>
                  <a:pt x="2863" y="1004"/>
                  <a:pt x="2863" y="1004"/>
                  <a:pt x="2863" y="1004"/>
                </a:cubicBezTo>
                <a:cubicBezTo>
                  <a:pt x="2863" y="1006"/>
                  <a:pt x="2861" y="1008"/>
                  <a:pt x="2859" y="1008"/>
                </a:cubicBezTo>
                <a:cubicBezTo>
                  <a:pt x="2827" y="1008"/>
                  <a:pt x="2827" y="1008"/>
                  <a:pt x="2827" y="1008"/>
                </a:cubicBezTo>
                <a:cubicBezTo>
                  <a:pt x="2827" y="1100"/>
                  <a:pt x="2827" y="1100"/>
                  <a:pt x="2827" y="1100"/>
                </a:cubicBezTo>
                <a:cubicBezTo>
                  <a:pt x="2859" y="1100"/>
                  <a:pt x="2859" y="1100"/>
                  <a:pt x="2859" y="1100"/>
                </a:cubicBezTo>
                <a:cubicBezTo>
                  <a:pt x="2861" y="1100"/>
                  <a:pt x="2863" y="1102"/>
                  <a:pt x="2863" y="1104"/>
                </a:cubicBezTo>
                <a:cubicBezTo>
                  <a:pt x="2863" y="1812"/>
                  <a:pt x="2863" y="1812"/>
                  <a:pt x="2863" y="1812"/>
                </a:cubicBezTo>
                <a:cubicBezTo>
                  <a:pt x="2863" y="1814"/>
                  <a:pt x="2861" y="1816"/>
                  <a:pt x="2859" y="1816"/>
                </a:cubicBezTo>
                <a:cubicBezTo>
                  <a:pt x="2835" y="1816"/>
                  <a:pt x="2835" y="1816"/>
                  <a:pt x="2835" y="1816"/>
                </a:cubicBezTo>
                <a:cubicBezTo>
                  <a:pt x="2835" y="1848"/>
                  <a:pt x="2835" y="1848"/>
                  <a:pt x="2835" y="1848"/>
                </a:cubicBezTo>
                <a:cubicBezTo>
                  <a:pt x="2835" y="1850"/>
                  <a:pt x="2833" y="1852"/>
                  <a:pt x="2831" y="1852"/>
                </a:cubicBezTo>
                <a:close/>
                <a:moveTo>
                  <a:pt x="1626" y="1844"/>
                </a:moveTo>
                <a:cubicBezTo>
                  <a:pt x="2827" y="1844"/>
                  <a:pt x="2827" y="1844"/>
                  <a:pt x="2827" y="1844"/>
                </a:cubicBezTo>
                <a:cubicBezTo>
                  <a:pt x="2827" y="1816"/>
                  <a:pt x="2827" y="1816"/>
                  <a:pt x="2827" y="1816"/>
                </a:cubicBezTo>
                <a:cubicBezTo>
                  <a:pt x="2796" y="1816"/>
                  <a:pt x="2796" y="1816"/>
                  <a:pt x="2796" y="1816"/>
                </a:cubicBezTo>
                <a:cubicBezTo>
                  <a:pt x="2794" y="1816"/>
                  <a:pt x="2792" y="1814"/>
                  <a:pt x="2792" y="1812"/>
                </a:cubicBezTo>
                <a:cubicBezTo>
                  <a:pt x="2792" y="1772"/>
                  <a:pt x="2792" y="1772"/>
                  <a:pt x="2792" y="1772"/>
                </a:cubicBezTo>
                <a:cubicBezTo>
                  <a:pt x="2792" y="1770"/>
                  <a:pt x="2794" y="1768"/>
                  <a:pt x="2796" y="1768"/>
                </a:cubicBezTo>
                <a:cubicBezTo>
                  <a:pt x="2831" y="1768"/>
                  <a:pt x="2831" y="1768"/>
                  <a:pt x="2831" y="1768"/>
                </a:cubicBezTo>
                <a:cubicBezTo>
                  <a:pt x="2833" y="1768"/>
                  <a:pt x="2835" y="1770"/>
                  <a:pt x="2835" y="1772"/>
                </a:cubicBezTo>
                <a:cubicBezTo>
                  <a:pt x="2835" y="1808"/>
                  <a:pt x="2835" y="1808"/>
                  <a:pt x="2835" y="1808"/>
                </a:cubicBezTo>
                <a:cubicBezTo>
                  <a:pt x="2855" y="1808"/>
                  <a:pt x="2855" y="1808"/>
                  <a:pt x="2855" y="1808"/>
                </a:cubicBezTo>
                <a:cubicBezTo>
                  <a:pt x="2855" y="1108"/>
                  <a:pt x="2855" y="1108"/>
                  <a:pt x="2855" y="1108"/>
                </a:cubicBezTo>
                <a:cubicBezTo>
                  <a:pt x="2827" y="1108"/>
                  <a:pt x="2827" y="1108"/>
                  <a:pt x="2827" y="1108"/>
                </a:cubicBezTo>
                <a:cubicBezTo>
                  <a:pt x="2827" y="1145"/>
                  <a:pt x="2827" y="1145"/>
                  <a:pt x="2827" y="1145"/>
                </a:cubicBezTo>
                <a:cubicBezTo>
                  <a:pt x="2827" y="1147"/>
                  <a:pt x="2825" y="1149"/>
                  <a:pt x="2823" y="1149"/>
                </a:cubicBezTo>
                <a:cubicBezTo>
                  <a:pt x="2789" y="1149"/>
                  <a:pt x="2789" y="1149"/>
                  <a:pt x="2789" y="1149"/>
                </a:cubicBezTo>
                <a:cubicBezTo>
                  <a:pt x="2786" y="1149"/>
                  <a:pt x="2785" y="1147"/>
                  <a:pt x="2785" y="1145"/>
                </a:cubicBezTo>
                <a:cubicBezTo>
                  <a:pt x="2785" y="1104"/>
                  <a:pt x="2785" y="1104"/>
                  <a:pt x="2785" y="1104"/>
                </a:cubicBezTo>
                <a:cubicBezTo>
                  <a:pt x="2785" y="1102"/>
                  <a:pt x="2786" y="1100"/>
                  <a:pt x="2789" y="1100"/>
                </a:cubicBezTo>
                <a:cubicBezTo>
                  <a:pt x="2819" y="1100"/>
                  <a:pt x="2819" y="1100"/>
                  <a:pt x="2819" y="1100"/>
                </a:cubicBezTo>
                <a:cubicBezTo>
                  <a:pt x="2819" y="1008"/>
                  <a:pt x="2819" y="1008"/>
                  <a:pt x="2819" y="1008"/>
                </a:cubicBezTo>
                <a:cubicBezTo>
                  <a:pt x="2789" y="1008"/>
                  <a:pt x="2789" y="1008"/>
                  <a:pt x="2789" y="1008"/>
                </a:cubicBezTo>
                <a:cubicBezTo>
                  <a:pt x="2786" y="1008"/>
                  <a:pt x="2785" y="1006"/>
                  <a:pt x="2785" y="1004"/>
                </a:cubicBezTo>
                <a:cubicBezTo>
                  <a:pt x="2785" y="963"/>
                  <a:pt x="2785" y="963"/>
                  <a:pt x="2785" y="963"/>
                </a:cubicBezTo>
                <a:cubicBezTo>
                  <a:pt x="2785" y="960"/>
                  <a:pt x="2786" y="959"/>
                  <a:pt x="2789" y="959"/>
                </a:cubicBezTo>
                <a:cubicBezTo>
                  <a:pt x="2823" y="959"/>
                  <a:pt x="2823" y="959"/>
                  <a:pt x="2823" y="959"/>
                </a:cubicBezTo>
                <a:cubicBezTo>
                  <a:pt x="2825" y="959"/>
                  <a:pt x="2827" y="960"/>
                  <a:pt x="2827" y="963"/>
                </a:cubicBezTo>
                <a:cubicBezTo>
                  <a:pt x="2827" y="1000"/>
                  <a:pt x="2827" y="1000"/>
                  <a:pt x="2827" y="1000"/>
                </a:cubicBezTo>
                <a:cubicBezTo>
                  <a:pt x="2855" y="1000"/>
                  <a:pt x="2855" y="1000"/>
                  <a:pt x="2855" y="1000"/>
                </a:cubicBezTo>
                <a:cubicBezTo>
                  <a:pt x="2855" y="44"/>
                  <a:pt x="2855" y="44"/>
                  <a:pt x="2855" y="44"/>
                </a:cubicBezTo>
                <a:cubicBezTo>
                  <a:pt x="2835" y="44"/>
                  <a:pt x="2835" y="44"/>
                  <a:pt x="2835" y="44"/>
                </a:cubicBezTo>
                <a:cubicBezTo>
                  <a:pt x="2835" y="79"/>
                  <a:pt x="2835" y="79"/>
                  <a:pt x="2835" y="79"/>
                </a:cubicBezTo>
                <a:cubicBezTo>
                  <a:pt x="2835" y="82"/>
                  <a:pt x="2833" y="83"/>
                  <a:pt x="2831" y="83"/>
                </a:cubicBezTo>
                <a:cubicBezTo>
                  <a:pt x="2796" y="83"/>
                  <a:pt x="2796" y="83"/>
                  <a:pt x="2796" y="83"/>
                </a:cubicBezTo>
                <a:cubicBezTo>
                  <a:pt x="2794" y="83"/>
                  <a:pt x="2792" y="82"/>
                  <a:pt x="2792" y="79"/>
                </a:cubicBezTo>
                <a:cubicBezTo>
                  <a:pt x="2792" y="40"/>
                  <a:pt x="2792" y="40"/>
                  <a:pt x="2792" y="40"/>
                </a:cubicBezTo>
                <a:cubicBezTo>
                  <a:pt x="2792" y="38"/>
                  <a:pt x="2794" y="36"/>
                  <a:pt x="2796" y="36"/>
                </a:cubicBezTo>
                <a:cubicBezTo>
                  <a:pt x="2827" y="36"/>
                  <a:pt x="2827" y="36"/>
                  <a:pt x="2827" y="36"/>
                </a:cubicBezTo>
                <a:cubicBezTo>
                  <a:pt x="2827" y="8"/>
                  <a:pt x="2827" y="8"/>
                  <a:pt x="2827" y="8"/>
                </a:cubicBezTo>
                <a:cubicBezTo>
                  <a:pt x="1626" y="8"/>
                  <a:pt x="1626" y="8"/>
                  <a:pt x="1626" y="8"/>
                </a:cubicBezTo>
                <a:cubicBezTo>
                  <a:pt x="1626" y="42"/>
                  <a:pt x="1626" y="42"/>
                  <a:pt x="1626" y="42"/>
                </a:cubicBezTo>
                <a:cubicBezTo>
                  <a:pt x="1657" y="42"/>
                  <a:pt x="1657" y="42"/>
                  <a:pt x="1657" y="42"/>
                </a:cubicBezTo>
                <a:cubicBezTo>
                  <a:pt x="1659" y="42"/>
                  <a:pt x="1661" y="44"/>
                  <a:pt x="1661" y="46"/>
                </a:cubicBezTo>
                <a:cubicBezTo>
                  <a:pt x="1661" y="91"/>
                  <a:pt x="1661" y="91"/>
                  <a:pt x="1661" y="91"/>
                </a:cubicBezTo>
                <a:cubicBezTo>
                  <a:pt x="1661" y="94"/>
                  <a:pt x="1659" y="95"/>
                  <a:pt x="1657" y="95"/>
                </a:cubicBezTo>
                <a:cubicBezTo>
                  <a:pt x="1622" y="95"/>
                  <a:pt x="1622" y="95"/>
                  <a:pt x="1622" y="95"/>
                </a:cubicBezTo>
                <a:cubicBezTo>
                  <a:pt x="1620" y="95"/>
                  <a:pt x="1618" y="94"/>
                  <a:pt x="1618" y="91"/>
                </a:cubicBezTo>
                <a:cubicBezTo>
                  <a:pt x="1618" y="50"/>
                  <a:pt x="1618" y="50"/>
                  <a:pt x="1618" y="50"/>
                </a:cubicBezTo>
                <a:cubicBezTo>
                  <a:pt x="1595" y="50"/>
                  <a:pt x="1595" y="50"/>
                  <a:pt x="1595" y="50"/>
                </a:cubicBezTo>
                <a:cubicBezTo>
                  <a:pt x="1595" y="69"/>
                  <a:pt x="1595" y="69"/>
                  <a:pt x="1595" y="69"/>
                </a:cubicBezTo>
                <a:cubicBezTo>
                  <a:pt x="1595" y="71"/>
                  <a:pt x="1593" y="73"/>
                  <a:pt x="1591" y="73"/>
                </a:cubicBezTo>
                <a:cubicBezTo>
                  <a:pt x="1561" y="73"/>
                  <a:pt x="1561" y="73"/>
                  <a:pt x="1561" y="73"/>
                </a:cubicBezTo>
                <a:cubicBezTo>
                  <a:pt x="1558" y="73"/>
                  <a:pt x="1557" y="71"/>
                  <a:pt x="1557" y="69"/>
                </a:cubicBezTo>
                <a:cubicBezTo>
                  <a:pt x="1557" y="46"/>
                  <a:pt x="1557" y="46"/>
                  <a:pt x="1557" y="46"/>
                </a:cubicBezTo>
                <a:cubicBezTo>
                  <a:pt x="1557" y="44"/>
                  <a:pt x="1558" y="42"/>
                  <a:pt x="1561" y="42"/>
                </a:cubicBezTo>
                <a:cubicBezTo>
                  <a:pt x="1587" y="42"/>
                  <a:pt x="1587" y="42"/>
                  <a:pt x="1587" y="42"/>
                </a:cubicBezTo>
                <a:cubicBezTo>
                  <a:pt x="1587" y="8"/>
                  <a:pt x="1587" y="8"/>
                  <a:pt x="1587" y="8"/>
                </a:cubicBezTo>
                <a:cubicBezTo>
                  <a:pt x="1508" y="8"/>
                  <a:pt x="1508" y="8"/>
                  <a:pt x="1508" y="8"/>
                </a:cubicBezTo>
                <a:cubicBezTo>
                  <a:pt x="1508" y="95"/>
                  <a:pt x="1508" y="95"/>
                  <a:pt x="1508" y="95"/>
                </a:cubicBezTo>
                <a:cubicBezTo>
                  <a:pt x="1508" y="97"/>
                  <a:pt x="1506" y="99"/>
                  <a:pt x="1504" y="99"/>
                </a:cubicBezTo>
                <a:cubicBezTo>
                  <a:pt x="1470" y="99"/>
                  <a:pt x="1470" y="99"/>
                  <a:pt x="1470" y="99"/>
                </a:cubicBezTo>
                <a:cubicBezTo>
                  <a:pt x="1468" y="99"/>
                  <a:pt x="1466" y="97"/>
                  <a:pt x="1466" y="95"/>
                </a:cubicBezTo>
                <a:cubicBezTo>
                  <a:pt x="1466" y="24"/>
                  <a:pt x="1466" y="24"/>
                  <a:pt x="1466" y="24"/>
                </a:cubicBezTo>
                <a:cubicBezTo>
                  <a:pt x="1446" y="24"/>
                  <a:pt x="1446" y="24"/>
                  <a:pt x="1446" y="24"/>
                </a:cubicBezTo>
                <a:cubicBezTo>
                  <a:pt x="1446" y="61"/>
                  <a:pt x="1446" y="61"/>
                  <a:pt x="1446" y="61"/>
                </a:cubicBezTo>
                <a:cubicBezTo>
                  <a:pt x="1446" y="63"/>
                  <a:pt x="1444" y="65"/>
                  <a:pt x="1442" y="65"/>
                </a:cubicBezTo>
                <a:cubicBezTo>
                  <a:pt x="1421" y="65"/>
                  <a:pt x="1421" y="65"/>
                  <a:pt x="1421" y="65"/>
                </a:cubicBezTo>
                <a:cubicBezTo>
                  <a:pt x="1418" y="65"/>
                  <a:pt x="1417" y="63"/>
                  <a:pt x="1417" y="61"/>
                </a:cubicBezTo>
                <a:cubicBezTo>
                  <a:pt x="1417" y="24"/>
                  <a:pt x="1417" y="24"/>
                  <a:pt x="1417" y="24"/>
                </a:cubicBezTo>
                <a:cubicBezTo>
                  <a:pt x="1397" y="24"/>
                  <a:pt x="1397" y="24"/>
                  <a:pt x="1397" y="24"/>
                </a:cubicBezTo>
                <a:cubicBezTo>
                  <a:pt x="1397" y="95"/>
                  <a:pt x="1397" y="95"/>
                  <a:pt x="1397" y="95"/>
                </a:cubicBezTo>
                <a:cubicBezTo>
                  <a:pt x="1397" y="97"/>
                  <a:pt x="1395" y="99"/>
                  <a:pt x="1393" y="99"/>
                </a:cubicBezTo>
                <a:cubicBezTo>
                  <a:pt x="1359" y="99"/>
                  <a:pt x="1359" y="99"/>
                  <a:pt x="1359" y="99"/>
                </a:cubicBezTo>
                <a:cubicBezTo>
                  <a:pt x="1357" y="99"/>
                  <a:pt x="1355" y="97"/>
                  <a:pt x="1355" y="95"/>
                </a:cubicBezTo>
                <a:cubicBezTo>
                  <a:pt x="1355" y="8"/>
                  <a:pt x="1355" y="8"/>
                  <a:pt x="1355" y="8"/>
                </a:cubicBezTo>
                <a:cubicBezTo>
                  <a:pt x="1276" y="8"/>
                  <a:pt x="1276" y="8"/>
                  <a:pt x="1276" y="8"/>
                </a:cubicBezTo>
                <a:cubicBezTo>
                  <a:pt x="1276" y="42"/>
                  <a:pt x="1276" y="42"/>
                  <a:pt x="1276" y="42"/>
                </a:cubicBezTo>
                <a:cubicBezTo>
                  <a:pt x="1302" y="42"/>
                  <a:pt x="1302" y="42"/>
                  <a:pt x="1302" y="42"/>
                </a:cubicBezTo>
                <a:cubicBezTo>
                  <a:pt x="1305" y="42"/>
                  <a:pt x="1306" y="44"/>
                  <a:pt x="1306" y="46"/>
                </a:cubicBezTo>
                <a:cubicBezTo>
                  <a:pt x="1306" y="69"/>
                  <a:pt x="1306" y="69"/>
                  <a:pt x="1306" y="69"/>
                </a:cubicBezTo>
                <a:cubicBezTo>
                  <a:pt x="1306" y="71"/>
                  <a:pt x="1305" y="73"/>
                  <a:pt x="1302" y="73"/>
                </a:cubicBezTo>
                <a:cubicBezTo>
                  <a:pt x="1272" y="73"/>
                  <a:pt x="1272" y="73"/>
                  <a:pt x="1272" y="73"/>
                </a:cubicBezTo>
                <a:cubicBezTo>
                  <a:pt x="1270" y="73"/>
                  <a:pt x="1268" y="71"/>
                  <a:pt x="1268" y="69"/>
                </a:cubicBezTo>
                <a:cubicBezTo>
                  <a:pt x="1268" y="50"/>
                  <a:pt x="1268" y="50"/>
                  <a:pt x="1268" y="50"/>
                </a:cubicBezTo>
                <a:cubicBezTo>
                  <a:pt x="1245" y="50"/>
                  <a:pt x="1245" y="50"/>
                  <a:pt x="1245" y="50"/>
                </a:cubicBezTo>
                <a:cubicBezTo>
                  <a:pt x="1245" y="91"/>
                  <a:pt x="1245" y="91"/>
                  <a:pt x="1245" y="91"/>
                </a:cubicBezTo>
                <a:cubicBezTo>
                  <a:pt x="1245" y="94"/>
                  <a:pt x="1243" y="95"/>
                  <a:pt x="1241" y="95"/>
                </a:cubicBezTo>
                <a:cubicBezTo>
                  <a:pt x="1206" y="95"/>
                  <a:pt x="1206" y="95"/>
                  <a:pt x="1206" y="95"/>
                </a:cubicBezTo>
                <a:cubicBezTo>
                  <a:pt x="1204" y="95"/>
                  <a:pt x="1202" y="94"/>
                  <a:pt x="1202" y="91"/>
                </a:cubicBezTo>
                <a:cubicBezTo>
                  <a:pt x="1202" y="46"/>
                  <a:pt x="1202" y="46"/>
                  <a:pt x="1202" y="46"/>
                </a:cubicBezTo>
                <a:cubicBezTo>
                  <a:pt x="1202" y="44"/>
                  <a:pt x="1204" y="42"/>
                  <a:pt x="1206" y="42"/>
                </a:cubicBezTo>
                <a:cubicBezTo>
                  <a:pt x="1237" y="42"/>
                  <a:pt x="1237" y="42"/>
                  <a:pt x="1237" y="42"/>
                </a:cubicBezTo>
                <a:cubicBezTo>
                  <a:pt x="1237" y="8"/>
                  <a:pt x="1237" y="8"/>
                  <a:pt x="1237" y="8"/>
                </a:cubicBezTo>
                <a:cubicBezTo>
                  <a:pt x="36" y="8"/>
                  <a:pt x="36" y="8"/>
                  <a:pt x="36" y="8"/>
                </a:cubicBezTo>
                <a:cubicBezTo>
                  <a:pt x="36" y="36"/>
                  <a:pt x="36" y="36"/>
                  <a:pt x="36" y="36"/>
                </a:cubicBezTo>
                <a:cubicBezTo>
                  <a:pt x="67" y="36"/>
                  <a:pt x="67" y="36"/>
                  <a:pt x="67" y="36"/>
                </a:cubicBezTo>
                <a:cubicBezTo>
                  <a:pt x="69" y="36"/>
                  <a:pt x="71" y="38"/>
                  <a:pt x="71" y="40"/>
                </a:cubicBezTo>
                <a:cubicBezTo>
                  <a:pt x="71" y="79"/>
                  <a:pt x="71" y="79"/>
                  <a:pt x="71" y="79"/>
                </a:cubicBezTo>
                <a:cubicBezTo>
                  <a:pt x="71" y="82"/>
                  <a:pt x="69" y="83"/>
                  <a:pt x="67" y="83"/>
                </a:cubicBezTo>
                <a:cubicBezTo>
                  <a:pt x="32" y="83"/>
                  <a:pt x="32" y="83"/>
                  <a:pt x="32" y="83"/>
                </a:cubicBezTo>
                <a:cubicBezTo>
                  <a:pt x="30" y="83"/>
                  <a:pt x="28" y="82"/>
                  <a:pt x="28" y="79"/>
                </a:cubicBezTo>
                <a:cubicBezTo>
                  <a:pt x="28" y="44"/>
                  <a:pt x="28" y="44"/>
                  <a:pt x="28" y="44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1000"/>
                  <a:pt x="8" y="1000"/>
                  <a:pt x="8" y="1000"/>
                </a:cubicBezTo>
                <a:cubicBezTo>
                  <a:pt x="36" y="1000"/>
                  <a:pt x="36" y="1000"/>
                  <a:pt x="36" y="1000"/>
                </a:cubicBezTo>
                <a:cubicBezTo>
                  <a:pt x="36" y="963"/>
                  <a:pt x="36" y="963"/>
                  <a:pt x="36" y="963"/>
                </a:cubicBezTo>
                <a:cubicBezTo>
                  <a:pt x="36" y="960"/>
                  <a:pt x="38" y="959"/>
                  <a:pt x="40" y="959"/>
                </a:cubicBezTo>
                <a:cubicBezTo>
                  <a:pt x="74" y="959"/>
                  <a:pt x="74" y="959"/>
                  <a:pt x="74" y="959"/>
                </a:cubicBezTo>
                <a:cubicBezTo>
                  <a:pt x="76" y="959"/>
                  <a:pt x="78" y="960"/>
                  <a:pt x="78" y="963"/>
                </a:cubicBezTo>
                <a:cubicBezTo>
                  <a:pt x="78" y="1004"/>
                  <a:pt x="78" y="1004"/>
                  <a:pt x="78" y="1004"/>
                </a:cubicBezTo>
                <a:cubicBezTo>
                  <a:pt x="78" y="1006"/>
                  <a:pt x="76" y="1008"/>
                  <a:pt x="74" y="1008"/>
                </a:cubicBezTo>
                <a:cubicBezTo>
                  <a:pt x="44" y="1008"/>
                  <a:pt x="44" y="1008"/>
                  <a:pt x="44" y="1008"/>
                </a:cubicBezTo>
                <a:cubicBezTo>
                  <a:pt x="44" y="1100"/>
                  <a:pt x="44" y="1100"/>
                  <a:pt x="44" y="1100"/>
                </a:cubicBezTo>
                <a:cubicBezTo>
                  <a:pt x="74" y="1100"/>
                  <a:pt x="74" y="1100"/>
                  <a:pt x="74" y="1100"/>
                </a:cubicBezTo>
                <a:cubicBezTo>
                  <a:pt x="76" y="1100"/>
                  <a:pt x="78" y="1102"/>
                  <a:pt x="78" y="1104"/>
                </a:cubicBezTo>
                <a:cubicBezTo>
                  <a:pt x="78" y="1145"/>
                  <a:pt x="78" y="1145"/>
                  <a:pt x="78" y="1145"/>
                </a:cubicBezTo>
                <a:cubicBezTo>
                  <a:pt x="78" y="1147"/>
                  <a:pt x="76" y="1149"/>
                  <a:pt x="74" y="1149"/>
                </a:cubicBezTo>
                <a:cubicBezTo>
                  <a:pt x="40" y="1149"/>
                  <a:pt x="40" y="1149"/>
                  <a:pt x="40" y="1149"/>
                </a:cubicBezTo>
                <a:cubicBezTo>
                  <a:pt x="38" y="1149"/>
                  <a:pt x="36" y="1147"/>
                  <a:pt x="36" y="1145"/>
                </a:cubicBezTo>
                <a:cubicBezTo>
                  <a:pt x="36" y="1108"/>
                  <a:pt x="36" y="1108"/>
                  <a:pt x="36" y="1108"/>
                </a:cubicBezTo>
                <a:cubicBezTo>
                  <a:pt x="8" y="1108"/>
                  <a:pt x="8" y="1108"/>
                  <a:pt x="8" y="1108"/>
                </a:cubicBezTo>
                <a:cubicBezTo>
                  <a:pt x="8" y="1808"/>
                  <a:pt x="8" y="1808"/>
                  <a:pt x="8" y="1808"/>
                </a:cubicBezTo>
                <a:cubicBezTo>
                  <a:pt x="28" y="1808"/>
                  <a:pt x="28" y="1808"/>
                  <a:pt x="28" y="1808"/>
                </a:cubicBezTo>
                <a:cubicBezTo>
                  <a:pt x="28" y="1772"/>
                  <a:pt x="28" y="1772"/>
                  <a:pt x="28" y="1772"/>
                </a:cubicBezTo>
                <a:cubicBezTo>
                  <a:pt x="28" y="1770"/>
                  <a:pt x="30" y="1768"/>
                  <a:pt x="32" y="1768"/>
                </a:cubicBezTo>
                <a:cubicBezTo>
                  <a:pt x="67" y="1768"/>
                  <a:pt x="67" y="1768"/>
                  <a:pt x="67" y="1768"/>
                </a:cubicBezTo>
                <a:cubicBezTo>
                  <a:pt x="69" y="1768"/>
                  <a:pt x="71" y="1770"/>
                  <a:pt x="71" y="1772"/>
                </a:cubicBezTo>
                <a:cubicBezTo>
                  <a:pt x="71" y="1812"/>
                  <a:pt x="71" y="1812"/>
                  <a:pt x="71" y="1812"/>
                </a:cubicBezTo>
                <a:cubicBezTo>
                  <a:pt x="71" y="1814"/>
                  <a:pt x="69" y="1816"/>
                  <a:pt x="67" y="1816"/>
                </a:cubicBezTo>
                <a:cubicBezTo>
                  <a:pt x="36" y="1816"/>
                  <a:pt x="36" y="1816"/>
                  <a:pt x="36" y="1816"/>
                </a:cubicBezTo>
                <a:cubicBezTo>
                  <a:pt x="36" y="1844"/>
                  <a:pt x="36" y="1844"/>
                  <a:pt x="36" y="1844"/>
                </a:cubicBezTo>
                <a:cubicBezTo>
                  <a:pt x="1237" y="1844"/>
                  <a:pt x="1237" y="1844"/>
                  <a:pt x="1237" y="1844"/>
                </a:cubicBezTo>
                <a:cubicBezTo>
                  <a:pt x="1237" y="1822"/>
                  <a:pt x="1237" y="1822"/>
                  <a:pt x="1237" y="1822"/>
                </a:cubicBezTo>
                <a:cubicBezTo>
                  <a:pt x="1206" y="1822"/>
                  <a:pt x="1206" y="1822"/>
                  <a:pt x="1206" y="1822"/>
                </a:cubicBezTo>
                <a:cubicBezTo>
                  <a:pt x="1204" y="1822"/>
                  <a:pt x="1202" y="1820"/>
                  <a:pt x="1202" y="1818"/>
                </a:cubicBezTo>
                <a:cubicBezTo>
                  <a:pt x="1202" y="1784"/>
                  <a:pt x="1202" y="1784"/>
                  <a:pt x="1202" y="1784"/>
                </a:cubicBezTo>
                <a:cubicBezTo>
                  <a:pt x="1202" y="1782"/>
                  <a:pt x="1204" y="1780"/>
                  <a:pt x="1206" y="1780"/>
                </a:cubicBezTo>
                <a:cubicBezTo>
                  <a:pt x="1241" y="1780"/>
                  <a:pt x="1241" y="1780"/>
                  <a:pt x="1241" y="1780"/>
                </a:cubicBezTo>
                <a:cubicBezTo>
                  <a:pt x="1243" y="1780"/>
                  <a:pt x="1245" y="1782"/>
                  <a:pt x="1245" y="1784"/>
                </a:cubicBezTo>
                <a:cubicBezTo>
                  <a:pt x="1245" y="1814"/>
                  <a:pt x="1245" y="1814"/>
                  <a:pt x="1245" y="1814"/>
                </a:cubicBezTo>
                <a:cubicBezTo>
                  <a:pt x="1268" y="1814"/>
                  <a:pt x="1268" y="1814"/>
                  <a:pt x="1268" y="1814"/>
                </a:cubicBezTo>
                <a:cubicBezTo>
                  <a:pt x="1268" y="1799"/>
                  <a:pt x="1268" y="1799"/>
                  <a:pt x="1268" y="1799"/>
                </a:cubicBezTo>
                <a:cubicBezTo>
                  <a:pt x="1268" y="1797"/>
                  <a:pt x="1270" y="1795"/>
                  <a:pt x="1272" y="1795"/>
                </a:cubicBezTo>
                <a:cubicBezTo>
                  <a:pt x="1302" y="1795"/>
                  <a:pt x="1302" y="1795"/>
                  <a:pt x="1302" y="1795"/>
                </a:cubicBezTo>
                <a:cubicBezTo>
                  <a:pt x="1305" y="1795"/>
                  <a:pt x="1306" y="1797"/>
                  <a:pt x="1306" y="1799"/>
                </a:cubicBezTo>
                <a:cubicBezTo>
                  <a:pt x="1306" y="1818"/>
                  <a:pt x="1306" y="1818"/>
                  <a:pt x="1306" y="1818"/>
                </a:cubicBezTo>
                <a:cubicBezTo>
                  <a:pt x="1306" y="1820"/>
                  <a:pt x="1305" y="1822"/>
                  <a:pt x="1302" y="1822"/>
                </a:cubicBezTo>
                <a:cubicBezTo>
                  <a:pt x="1276" y="1822"/>
                  <a:pt x="1276" y="1822"/>
                  <a:pt x="1276" y="1822"/>
                </a:cubicBezTo>
                <a:cubicBezTo>
                  <a:pt x="1276" y="1844"/>
                  <a:pt x="1276" y="1844"/>
                  <a:pt x="1276" y="1844"/>
                </a:cubicBezTo>
                <a:cubicBezTo>
                  <a:pt x="1355" y="1844"/>
                  <a:pt x="1355" y="1844"/>
                  <a:pt x="1355" y="1844"/>
                </a:cubicBezTo>
                <a:cubicBezTo>
                  <a:pt x="1355" y="1797"/>
                  <a:pt x="1355" y="1797"/>
                  <a:pt x="1355" y="1797"/>
                </a:cubicBezTo>
                <a:cubicBezTo>
                  <a:pt x="1355" y="1794"/>
                  <a:pt x="1357" y="1793"/>
                  <a:pt x="1359" y="1793"/>
                </a:cubicBezTo>
                <a:cubicBezTo>
                  <a:pt x="1393" y="1793"/>
                  <a:pt x="1393" y="1793"/>
                  <a:pt x="1393" y="1793"/>
                </a:cubicBezTo>
                <a:cubicBezTo>
                  <a:pt x="1395" y="1793"/>
                  <a:pt x="1397" y="1794"/>
                  <a:pt x="1397" y="1797"/>
                </a:cubicBezTo>
                <a:cubicBezTo>
                  <a:pt x="1397" y="1835"/>
                  <a:pt x="1397" y="1835"/>
                  <a:pt x="1397" y="1835"/>
                </a:cubicBezTo>
                <a:cubicBezTo>
                  <a:pt x="1417" y="1835"/>
                  <a:pt x="1417" y="1835"/>
                  <a:pt x="1417" y="1835"/>
                </a:cubicBezTo>
                <a:cubicBezTo>
                  <a:pt x="1417" y="1815"/>
                  <a:pt x="1417" y="1815"/>
                  <a:pt x="1417" y="1815"/>
                </a:cubicBezTo>
                <a:cubicBezTo>
                  <a:pt x="1417" y="1813"/>
                  <a:pt x="1418" y="1811"/>
                  <a:pt x="1421" y="1811"/>
                </a:cubicBezTo>
                <a:cubicBezTo>
                  <a:pt x="1442" y="1811"/>
                  <a:pt x="1442" y="1811"/>
                  <a:pt x="1442" y="1811"/>
                </a:cubicBezTo>
                <a:cubicBezTo>
                  <a:pt x="1444" y="1811"/>
                  <a:pt x="1446" y="1813"/>
                  <a:pt x="1446" y="1815"/>
                </a:cubicBezTo>
                <a:cubicBezTo>
                  <a:pt x="1446" y="1835"/>
                  <a:pt x="1446" y="1835"/>
                  <a:pt x="1446" y="1835"/>
                </a:cubicBezTo>
                <a:cubicBezTo>
                  <a:pt x="1466" y="1835"/>
                  <a:pt x="1466" y="1835"/>
                  <a:pt x="1466" y="1835"/>
                </a:cubicBezTo>
                <a:cubicBezTo>
                  <a:pt x="1466" y="1797"/>
                  <a:pt x="1466" y="1797"/>
                  <a:pt x="1466" y="1797"/>
                </a:cubicBezTo>
                <a:cubicBezTo>
                  <a:pt x="1466" y="1794"/>
                  <a:pt x="1468" y="1793"/>
                  <a:pt x="1470" y="1793"/>
                </a:cubicBezTo>
                <a:cubicBezTo>
                  <a:pt x="1504" y="1793"/>
                  <a:pt x="1504" y="1793"/>
                  <a:pt x="1504" y="1793"/>
                </a:cubicBezTo>
                <a:cubicBezTo>
                  <a:pt x="1506" y="1793"/>
                  <a:pt x="1508" y="1794"/>
                  <a:pt x="1508" y="1797"/>
                </a:cubicBezTo>
                <a:cubicBezTo>
                  <a:pt x="1508" y="1844"/>
                  <a:pt x="1508" y="1844"/>
                  <a:pt x="1508" y="1844"/>
                </a:cubicBezTo>
                <a:cubicBezTo>
                  <a:pt x="1587" y="1844"/>
                  <a:pt x="1587" y="1844"/>
                  <a:pt x="1587" y="1844"/>
                </a:cubicBezTo>
                <a:cubicBezTo>
                  <a:pt x="1587" y="1822"/>
                  <a:pt x="1587" y="1822"/>
                  <a:pt x="1587" y="1822"/>
                </a:cubicBezTo>
                <a:cubicBezTo>
                  <a:pt x="1561" y="1822"/>
                  <a:pt x="1561" y="1822"/>
                  <a:pt x="1561" y="1822"/>
                </a:cubicBezTo>
                <a:cubicBezTo>
                  <a:pt x="1558" y="1822"/>
                  <a:pt x="1557" y="1820"/>
                  <a:pt x="1557" y="1818"/>
                </a:cubicBezTo>
                <a:cubicBezTo>
                  <a:pt x="1557" y="1799"/>
                  <a:pt x="1557" y="1799"/>
                  <a:pt x="1557" y="1799"/>
                </a:cubicBezTo>
                <a:cubicBezTo>
                  <a:pt x="1557" y="1797"/>
                  <a:pt x="1558" y="1795"/>
                  <a:pt x="1561" y="1795"/>
                </a:cubicBezTo>
                <a:cubicBezTo>
                  <a:pt x="1591" y="1795"/>
                  <a:pt x="1591" y="1795"/>
                  <a:pt x="1591" y="1795"/>
                </a:cubicBezTo>
                <a:cubicBezTo>
                  <a:pt x="1593" y="1795"/>
                  <a:pt x="1595" y="1797"/>
                  <a:pt x="1595" y="1799"/>
                </a:cubicBezTo>
                <a:cubicBezTo>
                  <a:pt x="1595" y="1814"/>
                  <a:pt x="1595" y="1814"/>
                  <a:pt x="1595" y="1814"/>
                </a:cubicBezTo>
                <a:cubicBezTo>
                  <a:pt x="1618" y="1814"/>
                  <a:pt x="1618" y="1814"/>
                  <a:pt x="1618" y="1814"/>
                </a:cubicBezTo>
                <a:cubicBezTo>
                  <a:pt x="1618" y="1784"/>
                  <a:pt x="1618" y="1784"/>
                  <a:pt x="1618" y="1784"/>
                </a:cubicBezTo>
                <a:cubicBezTo>
                  <a:pt x="1618" y="1782"/>
                  <a:pt x="1620" y="1780"/>
                  <a:pt x="1622" y="1780"/>
                </a:cubicBezTo>
                <a:cubicBezTo>
                  <a:pt x="1657" y="1780"/>
                  <a:pt x="1657" y="1780"/>
                  <a:pt x="1657" y="1780"/>
                </a:cubicBezTo>
                <a:cubicBezTo>
                  <a:pt x="1659" y="1780"/>
                  <a:pt x="1661" y="1782"/>
                  <a:pt x="1661" y="1784"/>
                </a:cubicBezTo>
                <a:cubicBezTo>
                  <a:pt x="1661" y="1818"/>
                  <a:pt x="1661" y="1818"/>
                  <a:pt x="1661" y="1818"/>
                </a:cubicBezTo>
                <a:cubicBezTo>
                  <a:pt x="1661" y="1820"/>
                  <a:pt x="1659" y="1822"/>
                  <a:pt x="1657" y="1822"/>
                </a:cubicBezTo>
                <a:cubicBezTo>
                  <a:pt x="1626" y="1822"/>
                  <a:pt x="1626" y="1822"/>
                  <a:pt x="1626" y="1822"/>
                </a:cubicBezTo>
                <a:lnTo>
                  <a:pt x="1626" y="1844"/>
                </a:lnTo>
                <a:close/>
                <a:moveTo>
                  <a:pt x="1425" y="1835"/>
                </a:moveTo>
                <a:cubicBezTo>
                  <a:pt x="1438" y="1835"/>
                  <a:pt x="1438" y="1835"/>
                  <a:pt x="1438" y="1835"/>
                </a:cubicBezTo>
                <a:cubicBezTo>
                  <a:pt x="1438" y="1819"/>
                  <a:pt x="1438" y="1819"/>
                  <a:pt x="1438" y="1819"/>
                </a:cubicBezTo>
                <a:cubicBezTo>
                  <a:pt x="1425" y="1819"/>
                  <a:pt x="1425" y="1819"/>
                  <a:pt x="1425" y="1819"/>
                </a:cubicBezTo>
                <a:lnTo>
                  <a:pt x="1425" y="1835"/>
                </a:lnTo>
                <a:close/>
                <a:moveTo>
                  <a:pt x="1626" y="1814"/>
                </a:moveTo>
                <a:cubicBezTo>
                  <a:pt x="1653" y="1814"/>
                  <a:pt x="1653" y="1814"/>
                  <a:pt x="1653" y="1814"/>
                </a:cubicBezTo>
                <a:cubicBezTo>
                  <a:pt x="1653" y="1788"/>
                  <a:pt x="1653" y="1788"/>
                  <a:pt x="1653" y="1788"/>
                </a:cubicBezTo>
                <a:cubicBezTo>
                  <a:pt x="1626" y="1788"/>
                  <a:pt x="1626" y="1788"/>
                  <a:pt x="1626" y="1788"/>
                </a:cubicBezTo>
                <a:lnTo>
                  <a:pt x="1626" y="1814"/>
                </a:lnTo>
                <a:close/>
                <a:moveTo>
                  <a:pt x="1565" y="1814"/>
                </a:moveTo>
                <a:cubicBezTo>
                  <a:pt x="1587" y="1814"/>
                  <a:pt x="1587" y="1814"/>
                  <a:pt x="1587" y="1814"/>
                </a:cubicBezTo>
                <a:cubicBezTo>
                  <a:pt x="1587" y="1803"/>
                  <a:pt x="1587" y="1803"/>
                  <a:pt x="1587" y="1803"/>
                </a:cubicBezTo>
                <a:cubicBezTo>
                  <a:pt x="1565" y="1803"/>
                  <a:pt x="1565" y="1803"/>
                  <a:pt x="1565" y="1803"/>
                </a:cubicBezTo>
                <a:lnTo>
                  <a:pt x="1565" y="1814"/>
                </a:lnTo>
                <a:close/>
                <a:moveTo>
                  <a:pt x="1276" y="1814"/>
                </a:moveTo>
                <a:cubicBezTo>
                  <a:pt x="1298" y="1814"/>
                  <a:pt x="1298" y="1814"/>
                  <a:pt x="1298" y="1814"/>
                </a:cubicBezTo>
                <a:cubicBezTo>
                  <a:pt x="1298" y="1803"/>
                  <a:pt x="1298" y="1803"/>
                  <a:pt x="1298" y="1803"/>
                </a:cubicBezTo>
                <a:cubicBezTo>
                  <a:pt x="1276" y="1803"/>
                  <a:pt x="1276" y="1803"/>
                  <a:pt x="1276" y="1803"/>
                </a:cubicBezTo>
                <a:lnTo>
                  <a:pt x="1276" y="1814"/>
                </a:lnTo>
                <a:close/>
                <a:moveTo>
                  <a:pt x="1210" y="1814"/>
                </a:moveTo>
                <a:cubicBezTo>
                  <a:pt x="1237" y="1814"/>
                  <a:pt x="1237" y="1814"/>
                  <a:pt x="1237" y="1814"/>
                </a:cubicBezTo>
                <a:cubicBezTo>
                  <a:pt x="1237" y="1788"/>
                  <a:pt x="1237" y="1788"/>
                  <a:pt x="1237" y="1788"/>
                </a:cubicBezTo>
                <a:cubicBezTo>
                  <a:pt x="1210" y="1788"/>
                  <a:pt x="1210" y="1788"/>
                  <a:pt x="1210" y="1788"/>
                </a:cubicBezTo>
                <a:lnTo>
                  <a:pt x="1210" y="1814"/>
                </a:lnTo>
                <a:close/>
                <a:moveTo>
                  <a:pt x="2800" y="1808"/>
                </a:moveTo>
                <a:cubicBezTo>
                  <a:pt x="2827" y="1808"/>
                  <a:pt x="2827" y="1808"/>
                  <a:pt x="2827" y="1808"/>
                </a:cubicBezTo>
                <a:cubicBezTo>
                  <a:pt x="2827" y="1776"/>
                  <a:pt x="2827" y="1776"/>
                  <a:pt x="2827" y="1776"/>
                </a:cubicBezTo>
                <a:cubicBezTo>
                  <a:pt x="2800" y="1776"/>
                  <a:pt x="2800" y="1776"/>
                  <a:pt x="2800" y="1776"/>
                </a:cubicBezTo>
                <a:lnTo>
                  <a:pt x="2800" y="1808"/>
                </a:lnTo>
                <a:close/>
                <a:moveTo>
                  <a:pt x="36" y="1808"/>
                </a:moveTo>
                <a:cubicBezTo>
                  <a:pt x="63" y="1808"/>
                  <a:pt x="63" y="1808"/>
                  <a:pt x="63" y="1808"/>
                </a:cubicBezTo>
                <a:cubicBezTo>
                  <a:pt x="63" y="1776"/>
                  <a:pt x="63" y="1776"/>
                  <a:pt x="63" y="1776"/>
                </a:cubicBezTo>
                <a:cubicBezTo>
                  <a:pt x="36" y="1776"/>
                  <a:pt x="36" y="1776"/>
                  <a:pt x="36" y="1776"/>
                </a:cubicBezTo>
                <a:lnTo>
                  <a:pt x="36" y="1808"/>
                </a:lnTo>
                <a:close/>
                <a:moveTo>
                  <a:pt x="2793" y="1141"/>
                </a:moveTo>
                <a:cubicBezTo>
                  <a:pt x="2819" y="1141"/>
                  <a:pt x="2819" y="1141"/>
                  <a:pt x="2819" y="1141"/>
                </a:cubicBezTo>
                <a:cubicBezTo>
                  <a:pt x="2819" y="1108"/>
                  <a:pt x="2819" y="1108"/>
                  <a:pt x="2819" y="1108"/>
                </a:cubicBezTo>
                <a:cubicBezTo>
                  <a:pt x="2793" y="1108"/>
                  <a:pt x="2793" y="1108"/>
                  <a:pt x="2793" y="1108"/>
                </a:cubicBezTo>
                <a:lnTo>
                  <a:pt x="2793" y="1141"/>
                </a:lnTo>
                <a:close/>
                <a:moveTo>
                  <a:pt x="44" y="1141"/>
                </a:moveTo>
                <a:cubicBezTo>
                  <a:pt x="70" y="1141"/>
                  <a:pt x="70" y="1141"/>
                  <a:pt x="70" y="1141"/>
                </a:cubicBezTo>
                <a:cubicBezTo>
                  <a:pt x="70" y="1108"/>
                  <a:pt x="70" y="1108"/>
                  <a:pt x="70" y="1108"/>
                </a:cubicBezTo>
                <a:cubicBezTo>
                  <a:pt x="44" y="1108"/>
                  <a:pt x="44" y="1108"/>
                  <a:pt x="44" y="1108"/>
                </a:cubicBezTo>
                <a:lnTo>
                  <a:pt x="44" y="1141"/>
                </a:lnTo>
                <a:close/>
                <a:moveTo>
                  <a:pt x="2793" y="1000"/>
                </a:moveTo>
                <a:cubicBezTo>
                  <a:pt x="2819" y="1000"/>
                  <a:pt x="2819" y="1000"/>
                  <a:pt x="2819" y="1000"/>
                </a:cubicBezTo>
                <a:cubicBezTo>
                  <a:pt x="2819" y="967"/>
                  <a:pt x="2819" y="967"/>
                  <a:pt x="2819" y="967"/>
                </a:cubicBezTo>
                <a:cubicBezTo>
                  <a:pt x="2793" y="967"/>
                  <a:pt x="2793" y="967"/>
                  <a:pt x="2793" y="967"/>
                </a:cubicBezTo>
                <a:lnTo>
                  <a:pt x="2793" y="1000"/>
                </a:lnTo>
                <a:close/>
                <a:moveTo>
                  <a:pt x="44" y="1000"/>
                </a:moveTo>
                <a:cubicBezTo>
                  <a:pt x="70" y="1000"/>
                  <a:pt x="70" y="1000"/>
                  <a:pt x="70" y="1000"/>
                </a:cubicBezTo>
                <a:cubicBezTo>
                  <a:pt x="70" y="967"/>
                  <a:pt x="70" y="967"/>
                  <a:pt x="70" y="967"/>
                </a:cubicBezTo>
                <a:cubicBezTo>
                  <a:pt x="44" y="967"/>
                  <a:pt x="44" y="967"/>
                  <a:pt x="44" y="967"/>
                </a:cubicBezTo>
                <a:lnTo>
                  <a:pt x="44" y="1000"/>
                </a:lnTo>
                <a:close/>
                <a:moveTo>
                  <a:pt x="1626" y="87"/>
                </a:moveTo>
                <a:cubicBezTo>
                  <a:pt x="1653" y="87"/>
                  <a:pt x="1653" y="87"/>
                  <a:pt x="1653" y="87"/>
                </a:cubicBezTo>
                <a:cubicBezTo>
                  <a:pt x="1653" y="50"/>
                  <a:pt x="1653" y="50"/>
                  <a:pt x="1653" y="50"/>
                </a:cubicBezTo>
                <a:cubicBezTo>
                  <a:pt x="1626" y="50"/>
                  <a:pt x="1626" y="50"/>
                  <a:pt x="1626" y="50"/>
                </a:cubicBezTo>
                <a:lnTo>
                  <a:pt x="1626" y="87"/>
                </a:lnTo>
                <a:close/>
                <a:moveTo>
                  <a:pt x="1210" y="87"/>
                </a:moveTo>
                <a:cubicBezTo>
                  <a:pt x="1237" y="87"/>
                  <a:pt x="1237" y="87"/>
                  <a:pt x="1237" y="87"/>
                </a:cubicBezTo>
                <a:cubicBezTo>
                  <a:pt x="1237" y="50"/>
                  <a:pt x="1237" y="50"/>
                  <a:pt x="1237" y="50"/>
                </a:cubicBezTo>
                <a:cubicBezTo>
                  <a:pt x="1210" y="50"/>
                  <a:pt x="1210" y="50"/>
                  <a:pt x="1210" y="50"/>
                </a:cubicBezTo>
                <a:lnTo>
                  <a:pt x="1210" y="87"/>
                </a:lnTo>
                <a:close/>
                <a:moveTo>
                  <a:pt x="2800" y="75"/>
                </a:moveTo>
                <a:cubicBezTo>
                  <a:pt x="2827" y="75"/>
                  <a:pt x="2827" y="75"/>
                  <a:pt x="2827" y="75"/>
                </a:cubicBezTo>
                <a:cubicBezTo>
                  <a:pt x="2827" y="44"/>
                  <a:pt x="2827" y="44"/>
                  <a:pt x="2827" y="44"/>
                </a:cubicBezTo>
                <a:cubicBezTo>
                  <a:pt x="2800" y="44"/>
                  <a:pt x="2800" y="44"/>
                  <a:pt x="2800" y="44"/>
                </a:cubicBezTo>
                <a:lnTo>
                  <a:pt x="2800" y="75"/>
                </a:lnTo>
                <a:close/>
                <a:moveTo>
                  <a:pt x="36" y="75"/>
                </a:moveTo>
                <a:cubicBezTo>
                  <a:pt x="63" y="75"/>
                  <a:pt x="63" y="75"/>
                  <a:pt x="63" y="75"/>
                </a:cubicBezTo>
                <a:cubicBezTo>
                  <a:pt x="63" y="44"/>
                  <a:pt x="63" y="44"/>
                  <a:pt x="63" y="44"/>
                </a:cubicBezTo>
                <a:cubicBezTo>
                  <a:pt x="36" y="44"/>
                  <a:pt x="36" y="44"/>
                  <a:pt x="36" y="44"/>
                </a:cubicBezTo>
                <a:lnTo>
                  <a:pt x="36" y="75"/>
                </a:lnTo>
                <a:close/>
                <a:moveTo>
                  <a:pt x="1565" y="65"/>
                </a:moveTo>
                <a:cubicBezTo>
                  <a:pt x="1587" y="65"/>
                  <a:pt x="1587" y="65"/>
                  <a:pt x="1587" y="65"/>
                </a:cubicBezTo>
                <a:cubicBezTo>
                  <a:pt x="1587" y="50"/>
                  <a:pt x="1587" y="50"/>
                  <a:pt x="1587" y="50"/>
                </a:cubicBezTo>
                <a:cubicBezTo>
                  <a:pt x="1565" y="50"/>
                  <a:pt x="1565" y="50"/>
                  <a:pt x="1565" y="50"/>
                </a:cubicBezTo>
                <a:lnTo>
                  <a:pt x="1565" y="65"/>
                </a:lnTo>
                <a:close/>
                <a:moveTo>
                  <a:pt x="1276" y="65"/>
                </a:moveTo>
                <a:cubicBezTo>
                  <a:pt x="1298" y="65"/>
                  <a:pt x="1298" y="65"/>
                  <a:pt x="1298" y="65"/>
                </a:cubicBezTo>
                <a:cubicBezTo>
                  <a:pt x="1298" y="50"/>
                  <a:pt x="1298" y="50"/>
                  <a:pt x="1298" y="50"/>
                </a:cubicBezTo>
                <a:cubicBezTo>
                  <a:pt x="1276" y="50"/>
                  <a:pt x="1276" y="50"/>
                  <a:pt x="1276" y="50"/>
                </a:cubicBezTo>
                <a:lnTo>
                  <a:pt x="1276" y="65"/>
                </a:lnTo>
                <a:close/>
                <a:moveTo>
                  <a:pt x="1425" y="57"/>
                </a:moveTo>
                <a:cubicBezTo>
                  <a:pt x="1438" y="57"/>
                  <a:pt x="1438" y="57"/>
                  <a:pt x="1438" y="57"/>
                </a:cubicBezTo>
                <a:cubicBezTo>
                  <a:pt x="1438" y="24"/>
                  <a:pt x="1438" y="24"/>
                  <a:pt x="1438" y="24"/>
                </a:cubicBezTo>
                <a:cubicBezTo>
                  <a:pt x="1425" y="24"/>
                  <a:pt x="1425" y="24"/>
                  <a:pt x="1425" y="24"/>
                </a:cubicBezTo>
                <a:lnTo>
                  <a:pt x="1425" y="57"/>
                </a:lnTo>
                <a:close/>
              </a:path>
            </a:pathLst>
          </a:custGeom>
          <a:gradFill>
            <a:gsLst>
              <a:gs pos="50400">
                <a:srgbClr val="FECA61"/>
              </a:gs>
              <a:gs pos="0">
                <a:srgbClr val="FECA61"/>
              </a:gs>
              <a:gs pos="100000">
                <a:srgbClr val="F9E581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118" name="图片 1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5363706"/>
            <a:ext cx="12192000" cy="1500130"/>
          </a:xfrm>
          <a:prstGeom prst="rect">
            <a:avLst/>
          </a:prstGeom>
        </p:spPr>
      </p:pic>
      <p:grpSp>
        <p:nvGrpSpPr>
          <p:cNvPr id="119" name="组合 118"/>
          <p:cNvGrpSpPr/>
          <p:nvPr/>
        </p:nvGrpSpPr>
        <p:grpSpPr>
          <a:xfrm>
            <a:off x="3823251" y="1102073"/>
            <a:ext cx="4503738" cy="503237"/>
            <a:chOff x="3962400" y="6029325"/>
            <a:chExt cx="4503738" cy="503237"/>
          </a:xfrm>
        </p:grpSpPr>
        <p:sp>
          <p:nvSpPr>
            <p:cNvPr id="120" name="Freeform 62"/>
            <p:cNvSpPr>
              <a:spLocks/>
            </p:cNvSpPr>
            <p:nvPr/>
          </p:nvSpPr>
          <p:spPr bwMode="auto">
            <a:xfrm>
              <a:off x="4430713" y="6172200"/>
              <a:ext cx="3554413" cy="360362"/>
            </a:xfrm>
            <a:custGeom>
              <a:avLst/>
              <a:gdLst>
                <a:gd name="T0" fmla="*/ 8 w 2239"/>
                <a:gd name="T1" fmla="*/ 0 h 227"/>
                <a:gd name="T2" fmla="*/ 2239 w 2239"/>
                <a:gd name="T3" fmla="*/ 0 h 227"/>
                <a:gd name="T4" fmla="*/ 2238 w 2239"/>
                <a:gd name="T5" fmla="*/ 227 h 227"/>
                <a:gd name="T6" fmla="*/ 0 w 2239"/>
                <a:gd name="T7" fmla="*/ 227 h 227"/>
                <a:gd name="T8" fmla="*/ 8 w 2239"/>
                <a:gd name="T9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39" h="227">
                  <a:moveTo>
                    <a:pt x="8" y="0"/>
                  </a:moveTo>
                  <a:lnTo>
                    <a:pt x="2239" y="0"/>
                  </a:lnTo>
                  <a:lnTo>
                    <a:pt x="2238" y="227"/>
                  </a:lnTo>
                  <a:lnTo>
                    <a:pt x="0" y="227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C5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Rectangle 63"/>
            <p:cNvSpPr>
              <a:spLocks noChangeArrowheads="1"/>
            </p:cNvSpPr>
            <p:nvPr/>
          </p:nvSpPr>
          <p:spPr bwMode="auto">
            <a:xfrm>
              <a:off x="5221413" y="6218238"/>
              <a:ext cx="214383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dist"/>
              <a:r>
                <a:rPr lang="en-US" altLang="zh-CN" sz="2000" dirty="0">
                  <a:solidFill>
                    <a:srgbClr val="D41C21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+mn-lt"/>
                </a:rPr>
                <a:t>HAPPY NEW YEAR</a:t>
              </a:r>
              <a:endParaRPr lang="zh-CN" altLang="en-US" sz="2000" dirty="0">
                <a:solidFill>
                  <a:srgbClr val="D41C21"/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122" name="Freeform 68"/>
            <p:cNvSpPr>
              <a:spLocks/>
            </p:cNvSpPr>
            <p:nvPr/>
          </p:nvSpPr>
          <p:spPr bwMode="auto">
            <a:xfrm>
              <a:off x="4708525" y="6269038"/>
              <a:ext cx="60325" cy="80962"/>
            </a:xfrm>
            <a:custGeom>
              <a:avLst/>
              <a:gdLst>
                <a:gd name="T0" fmla="*/ 24 w 24"/>
                <a:gd name="T1" fmla="*/ 11 h 32"/>
                <a:gd name="T2" fmla="*/ 17 w 24"/>
                <a:gd name="T3" fmla="*/ 0 h 32"/>
                <a:gd name="T4" fmla="*/ 12 w 24"/>
                <a:gd name="T5" fmla="*/ 4 h 32"/>
                <a:gd name="T6" fmla="*/ 7 w 24"/>
                <a:gd name="T7" fmla="*/ 0 h 32"/>
                <a:gd name="T8" fmla="*/ 1 w 24"/>
                <a:gd name="T9" fmla="*/ 10 h 32"/>
                <a:gd name="T10" fmla="*/ 9 w 24"/>
                <a:gd name="T11" fmla="*/ 32 h 32"/>
                <a:gd name="T12" fmla="*/ 12 w 24"/>
                <a:gd name="T13" fmla="*/ 27 h 32"/>
                <a:gd name="T14" fmla="*/ 12 w 24"/>
                <a:gd name="T15" fmla="*/ 15 h 32"/>
                <a:gd name="T16" fmla="*/ 10 w 24"/>
                <a:gd name="T17" fmla="*/ 13 h 32"/>
                <a:gd name="T18" fmla="*/ 12 w 24"/>
                <a:gd name="T19" fmla="*/ 10 h 32"/>
                <a:gd name="T20" fmla="*/ 15 w 24"/>
                <a:gd name="T21" fmla="*/ 13 h 32"/>
                <a:gd name="T22" fmla="*/ 13 w 24"/>
                <a:gd name="T23" fmla="*/ 15 h 32"/>
                <a:gd name="T24" fmla="*/ 13 w 24"/>
                <a:gd name="T25" fmla="*/ 27 h 32"/>
                <a:gd name="T26" fmla="*/ 16 w 24"/>
                <a:gd name="T27" fmla="*/ 32 h 32"/>
                <a:gd name="T28" fmla="*/ 24 w 24"/>
                <a:gd name="T29" fmla="*/ 1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" h="32">
                  <a:moveTo>
                    <a:pt x="24" y="11"/>
                  </a:moveTo>
                  <a:cubicBezTo>
                    <a:pt x="24" y="2"/>
                    <a:pt x="17" y="0"/>
                    <a:pt x="17" y="0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2" y="1"/>
                    <a:pt x="1" y="10"/>
                  </a:cubicBezTo>
                  <a:cubicBezTo>
                    <a:pt x="0" y="18"/>
                    <a:pt x="9" y="32"/>
                    <a:pt x="9" y="32"/>
                  </a:cubicBezTo>
                  <a:cubicBezTo>
                    <a:pt x="9" y="32"/>
                    <a:pt x="8" y="27"/>
                    <a:pt x="12" y="27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1" y="15"/>
                    <a:pt x="10" y="14"/>
                    <a:pt x="10" y="13"/>
                  </a:cubicBezTo>
                  <a:cubicBezTo>
                    <a:pt x="10" y="11"/>
                    <a:pt x="11" y="10"/>
                    <a:pt x="12" y="10"/>
                  </a:cubicBezTo>
                  <a:cubicBezTo>
                    <a:pt x="14" y="10"/>
                    <a:pt x="15" y="11"/>
                    <a:pt x="15" y="13"/>
                  </a:cubicBezTo>
                  <a:cubicBezTo>
                    <a:pt x="15" y="14"/>
                    <a:pt x="14" y="15"/>
                    <a:pt x="13" y="15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7" y="27"/>
                    <a:pt x="16" y="32"/>
                    <a:pt x="16" y="32"/>
                  </a:cubicBezTo>
                  <a:cubicBezTo>
                    <a:pt x="16" y="32"/>
                    <a:pt x="24" y="21"/>
                    <a:pt x="24" y="11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69"/>
            <p:cNvSpPr>
              <a:spLocks/>
            </p:cNvSpPr>
            <p:nvPr/>
          </p:nvSpPr>
          <p:spPr bwMode="auto">
            <a:xfrm>
              <a:off x="4751388" y="6300788"/>
              <a:ext cx="84138" cy="71437"/>
            </a:xfrm>
            <a:custGeom>
              <a:avLst/>
              <a:gdLst>
                <a:gd name="T0" fmla="*/ 25 w 33"/>
                <a:gd name="T1" fmla="*/ 24 h 28"/>
                <a:gd name="T2" fmla="*/ 32 w 33"/>
                <a:gd name="T3" fmla="*/ 13 h 28"/>
                <a:gd name="T4" fmla="*/ 26 w 33"/>
                <a:gd name="T5" fmla="*/ 10 h 28"/>
                <a:gd name="T6" fmla="*/ 28 w 33"/>
                <a:gd name="T7" fmla="*/ 4 h 28"/>
                <a:gd name="T8" fmla="*/ 16 w 33"/>
                <a:gd name="T9" fmla="*/ 2 h 28"/>
                <a:gd name="T10" fmla="*/ 0 w 33"/>
                <a:gd name="T11" fmla="*/ 20 h 28"/>
                <a:gd name="T12" fmla="*/ 6 w 33"/>
                <a:gd name="T13" fmla="*/ 20 h 28"/>
                <a:gd name="T14" fmla="*/ 16 w 33"/>
                <a:gd name="T15" fmla="*/ 15 h 28"/>
                <a:gd name="T16" fmla="*/ 17 w 33"/>
                <a:gd name="T17" fmla="*/ 12 h 28"/>
                <a:gd name="T18" fmla="*/ 21 w 33"/>
                <a:gd name="T19" fmla="*/ 13 h 28"/>
                <a:gd name="T20" fmla="*/ 20 w 33"/>
                <a:gd name="T21" fmla="*/ 16 h 28"/>
                <a:gd name="T22" fmla="*/ 16 w 33"/>
                <a:gd name="T23" fmla="*/ 16 h 28"/>
                <a:gd name="T24" fmla="*/ 6 w 33"/>
                <a:gd name="T25" fmla="*/ 20 h 28"/>
                <a:gd name="T26" fmla="*/ 2 w 33"/>
                <a:gd name="T27" fmla="*/ 26 h 28"/>
                <a:gd name="T28" fmla="*/ 25 w 33"/>
                <a:gd name="T29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" h="28">
                  <a:moveTo>
                    <a:pt x="25" y="24"/>
                  </a:moveTo>
                  <a:cubicBezTo>
                    <a:pt x="33" y="20"/>
                    <a:pt x="32" y="13"/>
                    <a:pt x="32" y="13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4" y="0"/>
                    <a:pt x="16" y="2"/>
                  </a:cubicBezTo>
                  <a:cubicBezTo>
                    <a:pt x="8" y="5"/>
                    <a:pt x="0" y="20"/>
                    <a:pt x="0" y="20"/>
                  </a:cubicBezTo>
                  <a:cubicBezTo>
                    <a:pt x="0" y="20"/>
                    <a:pt x="4" y="16"/>
                    <a:pt x="6" y="20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4"/>
                    <a:pt x="16" y="12"/>
                    <a:pt x="17" y="12"/>
                  </a:cubicBezTo>
                  <a:cubicBezTo>
                    <a:pt x="19" y="11"/>
                    <a:pt x="20" y="12"/>
                    <a:pt x="21" y="13"/>
                  </a:cubicBezTo>
                  <a:cubicBezTo>
                    <a:pt x="21" y="14"/>
                    <a:pt x="21" y="16"/>
                    <a:pt x="20" y="16"/>
                  </a:cubicBezTo>
                  <a:cubicBezTo>
                    <a:pt x="18" y="17"/>
                    <a:pt x="17" y="17"/>
                    <a:pt x="1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8" y="24"/>
                    <a:pt x="2" y="26"/>
                    <a:pt x="2" y="26"/>
                  </a:cubicBezTo>
                  <a:cubicBezTo>
                    <a:pt x="2" y="26"/>
                    <a:pt x="16" y="28"/>
                    <a:pt x="25" y="24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70"/>
            <p:cNvSpPr>
              <a:spLocks/>
            </p:cNvSpPr>
            <p:nvPr/>
          </p:nvSpPr>
          <p:spPr bwMode="auto">
            <a:xfrm>
              <a:off x="4646613" y="6300788"/>
              <a:ext cx="84138" cy="71437"/>
            </a:xfrm>
            <a:custGeom>
              <a:avLst/>
              <a:gdLst>
                <a:gd name="T0" fmla="*/ 8 w 33"/>
                <a:gd name="T1" fmla="*/ 24 h 28"/>
                <a:gd name="T2" fmla="*/ 1 w 33"/>
                <a:gd name="T3" fmla="*/ 13 h 28"/>
                <a:gd name="T4" fmla="*/ 7 w 33"/>
                <a:gd name="T5" fmla="*/ 11 h 28"/>
                <a:gd name="T6" fmla="*/ 5 w 33"/>
                <a:gd name="T7" fmla="*/ 4 h 28"/>
                <a:gd name="T8" fmla="*/ 16 w 33"/>
                <a:gd name="T9" fmla="*/ 3 h 28"/>
                <a:gd name="T10" fmla="*/ 33 w 33"/>
                <a:gd name="T11" fmla="*/ 20 h 28"/>
                <a:gd name="T12" fmla="*/ 27 w 33"/>
                <a:gd name="T13" fmla="*/ 20 h 28"/>
                <a:gd name="T14" fmla="*/ 17 w 33"/>
                <a:gd name="T15" fmla="*/ 15 h 28"/>
                <a:gd name="T16" fmla="*/ 15 w 33"/>
                <a:gd name="T17" fmla="*/ 12 h 28"/>
                <a:gd name="T18" fmla="*/ 12 w 33"/>
                <a:gd name="T19" fmla="*/ 13 h 28"/>
                <a:gd name="T20" fmla="*/ 13 w 33"/>
                <a:gd name="T21" fmla="*/ 17 h 28"/>
                <a:gd name="T22" fmla="*/ 16 w 33"/>
                <a:gd name="T23" fmla="*/ 16 h 28"/>
                <a:gd name="T24" fmla="*/ 27 w 33"/>
                <a:gd name="T25" fmla="*/ 21 h 28"/>
                <a:gd name="T26" fmla="*/ 30 w 33"/>
                <a:gd name="T27" fmla="*/ 26 h 28"/>
                <a:gd name="T28" fmla="*/ 8 w 33"/>
                <a:gd name="T29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" h="28">
                  <a:moveTo>
                    <a:pt x="8" y="24"/>
                  </a:moveTo>
                  <a:cubicBezTo>
                    <a:pt x="0" y="20"/>
                    <a:pt x="1" y="13"/>
                    <a:pt x="1" y="13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9" y="0"/>
                    <a:pt x="16" y="3"/>
                  </a:cubicBezTo>
                  <a:cubicBezTo>
                    <a:pt x="24" y="5"/>
                    <a:pt x="33" y="20"/>
                    <a:pt x="33" y="20"/>
                  </a:cubicBezTo>
                  <a:cubicBezTo>
                    <a:pt x="33" y="20"/>
                    <a:pt x="29" y="16"/>
                    <a:pt x="27" y="20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4"/>
                    <a:pt x="16" y="12"/>
                    <a:pt x="15" y="12"/>
                  </a:cubicBezTo>
                  <a:cubicBezTo>
                    <a:pt x="14" y="11"/>
                    <a:pt x="12" y="12"/>
                    <a:pt x="12" y="13"/>
                  </a:cubicBezTo>
                  <a:cubicBezTo>
                    <a:pt x="11" y="14"/>
                    <a:pt x="12" y="16"/>
                    <a:pt x="13" y="17"/>
                  </a:cubicBezTo>
                  <a:cubicBezTo>
                    <a:pt x="14" y="17"/>
                    <a:pt x="16" y="17"/>
                    <a:pt x="16" y="16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5" y="25"/>
                    <a:pt x="30" y="26"/>
                    <a:pt x="30" y="26"/>
                  </a:cubicBezTo>
                  <a:cubicBezTo>
                    <a:pt x="30" y="26"/>
                    <a:pt x="16" y="28"/>
                    <a:pt x="8" y="24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71"/>
            <p:cNvSpPr>
              <a:spLocks/>
            </p:cNvSpPr>
            <p:nvPr/>
          </p:nvSpPr>
          <p:spPr bwMode="auto">
            <a:xfrm>
              <a:off x="4667250" y="6370638"/>
              <a:ext cx="74613" cy="85725"/>
            </a:xfrm>
            <a:custGeom>
              <a:avLst/>
              <a:gdLst>
                <a:gd name="T0" fmla="*/ 5 w 29"/>
                <a:gd name="T1" fmla="*/ 14 h 34"/>
                <a:gd name="T2" fmla="*/ 6 w 29"/>
                <a:gd name="T3" fmla="*/ 28 h 34"/>
                <a:gd name="T4" fmla="*/ 12 w 29"/>
                <a:gd name="T5" fmla="*/ 26 h 34"/>
                <a:gd name="T6" fmla="*/ 14 w 29"/>
                <a:gd name="T7" fmla="*/ 32 h 34"/>
                <a:gd name="T8" fmla="*/ 24 w 29"/>
                <a:gd name="T9" fmla="*/ 27 h 34"/>
                <a:gd name="T10" fmla="*/ 28 w 29"/>
                <a:gd name="T11" fmla="*/ 3 h 34"/>
                <a:gd name="T12" fmla="*/ 23 w 29"/>
                <a:gd name="T13" fmla="*/ 7 h 34"/>
                <a:gd name="T14" fmla="*/ 17 w 29"/>
                <a:gd name="T15" fmla="*/ 17 h 34"/>
                <a:gd name="T16" fmla="*/ 18 w 29"/>
                <a:gd name="T17" fmla="*/ 20 h 34"/>
                <a:gd name="T18" fmla="*/ 14 w 29"/>
                <a:gd name="T19" fmla="*/ 21 h 34"/>
                <a:gd name="T20" fmla="*/ 13 w 29"/>
                <a:gd name="T21" fmla="*/ 17 h 34"/>
                <a:gd name="T22" fmla="*/ 17 w 29"/>
                <a:gd name="T23" fmla="*/ 16 h 34"/>
                <a:gd name="T24" fmla="*/ 22 w 29"/>
                <a:gd name="T25" fmla="*/ 6 h 34"/>
                <a:gd name="T26" fmla="*/ 22 w 29"/>
                <a:gd name="T27" fmla="*/ 0 h 34"/>
                <a:gd name="T28" fmla="*/ 5 w 29"/>
                <a:gd name="T29" fmla="*/ 1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34">
                  <a:moveTo>
                    <a:pt x="5" y="14"/>
                  </a:moveTo>
                  <a:cubicBezTo>
                    <a:pt x="0" y="22"/>
                    <a:pt x="6" y="28"/>
                    <a:pt x="6" y="28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9" y="34"/>
                    <a:pt x="24" y="27"/>
                  </a:cubicBezTo>
                  <a:cubicBezTo>
                    <a:pt x="29" y="20"/>
                    <a:pt x="28" y="3"/>
                    <a:pt x="28" y="3"/>
                  </a:cubicBezTo>
                  <a:cubicBezTo>
                    <a:pt x="28" y="3"/>
                    <a:pt x="27" y="8"/>
                    <a:pt x="23" y="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9" y="19"/>
                    <a:pt x="18" y="20"/>
                  </a:cubicBezTo>
                  <a:cubicBezTo>
                    <a:pt x="17" y="21"/>
                    <a:pt x="16" y="22"/>
                    <a:pt x="14" y="21"/>
                  </a:cubicBezTo>
                  <a:cubicBezTo>
                    <a:pt x="13" y="20"/>
                    <a:pt x="13" y="19"/>
                    <a:pt x="13" y="17"/>
                  </a:cubicBezTo>
                  <a:cubicBezTo>
                    <a:pt x="14" y="16"/>
                    <a:pt x="15" y="16"/>
                    <a:pt x="17" y="1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19" y="4"/>
                    <a:pt x="22" y="0"/>
                    <a:pt x="22" y="0"/>
                  </a:cubicBezTo>
                  <a:cubicBezTo>
                    <a:pt x="22" y="0"/>
                    <a:pt x="10" y="6"/>
                    <a:pt x="5" y="14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72"/>
            <p:cNvSpPr>
              <a:spLocks/>
            </p:cNvSpPr>
            <p:nvPr/>
          </p:nvSpPr>
          <p:spPr bwMode="auto">
            <a:xfrm>
              <a:off x="4735513" y="6370638"/>
              <a:ext cx="74613" cy="85725"/>
            </a:xfrm>
            <a:custGeom>
              <a:avLst/>
              <a:gdLst>
                <a:gd name="T0" fmla="*/ 25 w 29"/>
                <a:gd name="T1" fmla="*/ 15 h 34"/>
                <a:gd name="T2" fmla="*/ 23 w 29"/>
                <a:gd name="T3" fmla="*/ 29 h 34"/>
                <a:gd name="T4" fmla="*/ 17 w 29"/>
                <a:gd name="T5" fmla="*/ 27 h 34"/>
                <a:gd name="T6" fmla="*/ 15 w 29"/>
                <a:gd name="T7" fmla="*/ 33 h 34"/>
                <a:gd name="T8" fmla="*/ 5 w 29"/>
                <a:gd name="T9" fmla="*/ 27 h 34"/>
                <a:gd name="T10" fmla="*/ 2 w 29"/>
                <a:gd name="T11" fmla="*/ 3 h 34"/>
                <a:gd name="T12" fmla="*/ 7 w 29"/>
                <a:gd name="T13" fmla="*/ 7 h 34"/>
                <a:gd name="T14" fmla="*/ 12 w 29"/>
                <a:gd name="T15" fmla="*/ 17 h 34"/>
                <a:gd name="T16" fmla="*/ 11 w 29"/>
                <a:gd name="T17" fmla="*/ 20 h 34"/>
                <a:gd name="T18" fmla="*/ 15 w 29"/>
                <a:gd name="T19" fmla="*/ 21 h 34"/>
                <a:gd name="T20" fmla="*/ 16 w 29"/>
                <a:gd name="T21" fmla="*/ 18 h 34"/>
                <a:gd name="T22" fmla="*/ 13 w 29"/>
                <a:gd name="T23" fmla="*/ 17 h 34"/>
                <a:gd name="T24" fmla="*/ 8 w 29"/>
                <a:gd name="T25" fmla="*/ 6 h 34"/>
                <a:gd name="T26" fmla="*/ 9 w 29"/>
                <a:gd name="T27" fmla="*/ 0 h 34"/>
                <a:gd name="T28" fmla="*/ 25 w 29"/>
                <a:gd name="T29" fmla="*/ 1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34">
                  <a:moveTo>
                    <a:pt x="25" y="15"/>
                  </a:moveTo>
                  <a:cubicBezTo>
                    <a:pt x="29" y="24"/>
                    <a:pt x="23" y="29"/>
                    <a:pt x="23" y="29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5" y="33"/>
                    <a:pt x="9" y="34"/>
                    <a:pt x="5" y="27"/>
                  </a:cubicBezTo>
                  <a:cubicBezTo>
                    <a:pt x="0" y="20"/>
                    <a:pt x="2" y="3"/>
                    <a:pt x="2" y="3"/>
                  </a:cubicBezTo>
                  <a:cubicBezTo>
                    <a:pt x="2" y="3"/>
                    <a:pt x="4" y="8"/>
                    <a:pt x="7" y="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1" y="18"/>
                    <a:pt x="11" y="19"/>
                    <a:pt x="11" y="20"/>
                  </a:cubicBezTo>
                  <a:cubicBezTo>
                    <a:pt x="12" y="22"/>
                    <a:pt x="13" y="22"/>
                    <a:pt x="15" y="21"/>
                  </a:cubicBezTo>
                  <a:cubicBezTo>
                    <a:pt x="16" y="21"/>
                    <a:pt x="17" y="19"/>
                    <a:pt x="16" y="18"/>
                  </a:cubicBezTo>
                  <a:cubicBezTo>
                    <a:pt x="15" y="17"/>
                    <a:pt x="14" y="16"/>
                    <a:pt x="13" y="1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2" y="4"/>
                    <a:pt x="9" y="0"/>
                    <a:pt x="9" y="0"/>
                  </a:cubicBezTo>
                  <a:cubicBezTo>
                    <a:pt x="9" y="0"/>
                    <a:pt x="21" y="7"/>
                    <a:pt x="25" y="15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73"/>
            <p:cNvSpPr>
              <a:spLocks/>
            </p:cNvSpPr>
            <p:nvPr/>
          </p:nvSpPr>
          <p:spPr bwMode="auto">
            <a:xfrm>
              <a:off x="7646988" y="6269038"/>
              <a:ext cx="61913" cy="80962"/>
            </a:xfrm>
            <a:custGeom>
              <a:avLst/>
              <a:gdLst>
                <a:gd name="T0" fmla="*/ 24 w 24"/>
                <a:gd name="T1" fmla="*/ 11 h 32"/>
                <a:gd name="T2" fmla="*/ 17 w 24"/>
                <a:gd name="T3" fmla="*/ 0 h 32"/>
                <a:gd name="T4" fmla="*/ 13 w 24"/>
                <a:gd name="T5" fmla="*/ 4 h 32"/>
                <a:gd name="T6" fmla="*/ 8 w 24"/>
                <a:gd name="T7" fmla="*/ 0 h 32"/>
                <a:gd name="T8" fmla="*/ 1 w 24"/>
                <a:gd name="T9" fmla="*/ 10 h 32"/>
                <a:gd name="T10" fmla="*/ 9 w 24"/>
                <a:gd name="T11" fmla="*/ 32 h 32"/>
                <a:gd name="T12" fmla="*/ 12 w 24"/>
                <a:gd name="T13" fmla="*/ 27 h 32"/>
                <a:gd name="T14" fmla="*/ 12 w 24"/>
                <a:gd name="T15" fmla="*/ 15 h 32"/>
                <a:gd name="T16" fmla="*/ 10 w 24"/>
                <a:gd name="T17" fmla="*/ 13 h 32"/>
                <a:gd name="T18" fmla="*/ 13 w 24"/>
                <a:gd name="T19" fmla="*/ 10 h 32"/>
                <a:gd name="T20" fmla="*/ 15 w 24"/>
                <a:gd name="T21" fmla="*/ 13 h 32"/>
                <a:gd name="T22" fmla="*/ 13 w 24"/>
                <a:gd name="T23" fmla="*/ 15 h 32"/>
                <a:gd name="T24" fmla="*/ 13 w 24"/>
                <a:gd name="T25" fmla="*/ 27 h 32"/>
                <a:gd name="T26" fmla="*/ 17 w 24"/>
                <a:gd name="T27" fmla="*/ 32 h 32"/>
                <a:gd name="T28" fmla="*/ 24 w 24"/>
                <a:gd name="T29" fmla="*/ 1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" h="32">
                  <a:moveTo>
                    <a:pt x="24" y="11"/>
                  </a:moveTo>
                  <a:cubicBezTo>
                    <a:pt x="24" y="2"/>
                    <a:pt x="17" y="0"/>
                    <a:pt x="17" y="0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2" y="1"/>
                    <a:pt x="1" y="10"/>
                  </a:cubicBezTo>
                  <a:cubicBezTo>
                    <a:pt x="0" y="18"/>
                    <a:pt x="9" y="32"/>
                    <a:pt x="9" y="32"/>
                  </a:cubicBezTo>
                  <a:cubicBezTo>
                    <a:pt x="9" y="32"/>
                    <a:pt x="8" y="27"/>
                    <a:pt x="12" y="27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1" y="15"/>
                    <a:pt x="10" y="14"/>
                    <a:pt x="10" y="13"/>
                  </a:cubicBezTo>
                  <a:cubicBezTo>
                    <a:pt x="10" y="11"/>
                    <a:pt x="11" y="10"/>
                    <a:pt x="13" y="10"/>
                  </a:cubicBezTo>
                  <a:cubicBezTo>
                    <a:pt x="14" y="10"/>
                    <a:pt x="15" y="11"/>
                    <a:pt x="15" y="13"/>
                  </a:cubicBezTo>
                  <a:cubicBezTo>
                    <a:pt x="15" y="14"/>
                    <a:pt x="14" y="15"/>
                    <a:pt x="13" y="15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7" y="27"/>
                    <a:pt x="17" y="32"/>
                    <a:pt x="17" y="32"/>
                  </a:cubicBezTo>
                  <a:cubicBezTo>
                    <a:pt x="17" y="32"/>
                    <a:pt x="24" y="21"/>
                    <a:pt x="24" y="11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74"/>
            <p:cNvSpPr>
              <a:spLocks/>
            </p:cNvSpPr>
            <p:nvPr/>
          </p:nvSpPr>
          <p:spPr bwMode="auto">
            <a:xfrm>
              <a:off x="7691438" y="6300788"/>
              <a:ext cx="82550" cy="71437"/>
            </a:xfrm>
            <a:custGeom>
              <a:avLst/>
              <a:gdLst>
                <a:gd name="T0" fmla="*/ 25 w 33"/>
                <a:gd name="T1" fmla="*/ 24 h 28"/>
                <a:gd name="T2" fmla="*/ 32 w 33"/>
                <a:gd name="T3" fmla="*/ 13 h 28"/>
                <a:gd name="T4" fmla="*/ 26 w 33"/>
                <a:gd name="T5" fmla="*/ 10 h 28"/>
                <a:gd name="T6" fmla="*/ 28 w 33"/>
                <a:gd name="T7" fmla="*/ 4 h 28"/>
                <a:gd name="T8" fmla="*/ 17 w 33"/>
                <a:gd name="T9" fmla="*/ 2 h 28"/>
                <a:gd name="T10" fmla="*/ 0 w 33"/>
                <a:gd name="T11" fmla="*/ 20 h 28"/>
                <a:gd name="T12" fmla="*/ 6 w 33"/>
                <a:gd name="T13" fmla="*/ 20 h 28"/>
                <a:gd name="T14" fmla="*/ 16 w 33"/>
                <a:gd name="T15" fmla="*/ 15 h 28"/>
                <a:gd name="T16" fmla="*/ 18 w 33"/>
                <a:gd name="T17" fmla="*/ 12 h 28"/>
                <a:gd name="T18" fmla="*/ 21 w 33"/>
                <a:gd name="T19" fmla="*/ 13 h 28"/>
                <a:gd name="T20" fmla="*/ 20 w 33"/>
                <a:gd name="T21" fmla="*/ 16 h 28"/>
                <a:gd name="T22" fmla="*/ 17 w 33"/>
                <a:gd name="T23" fmla="*/ 16 h 28"/>
                <a:gd name="T24" fmla="*/ 6 w 33"/>
                <a:gd name="T25" fmla="*/ 20 h 28"/>
                <a:gd name="T26" fmla="*/ 3 w 33"/>
                <a:gd name="T27" fmla="*/ 26 h 28"/>
                <a:gd name="T28" fmla="*/ 25 w 33"/>
                <a:gd name="T29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" h="28">
                  <a:moveTo>
                    <a:pt x="25" y="24"/>
                  </a:moveTo>
                  <a:cubicBezTo>
                    <a:pt x="33" y="20"/>
                    <a:pt x="32" y="13"/>
                    <a:pt x="32" y="13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4" y="0"/>
                    <a:pt x="17" y="2"/>
                  </a:cubicBezTo>
                  <a:cubicBezTo>
                    <a:pt x="9" y="5"/>
                    <a:pt x="0" y="20"/>
                    <a:pt x="0" y="20"/>
                  </a:cubicBezTo>
                  <a:cubicBezTo>
                    <a:pt x="0" y="20"/>
                    <a:pt x="4" y="16"/>
                    <a:pt x="6" y="20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4"/>
                    <a:pt x="16" y="12"/>
                    <a:pt x="18" y="12"/>
                  </a:cubicBezTo>
                  <a:cubicBezTo>
                    <a:pt x="19" y="11"/>
                    <a:pt x="21" y="12"/>
                    <a:pt x="21" y="13"/>
                  </a:cubicBezTo>
                  <a:cubicBezTo>
                    <a:pt x="22" y="14"/>
                    <a:pt x="21" y="16"/>
                    <a:pt x="20" y="16"/>
                  </a:cubicBezTo>
                  <a:cubicBezTo>
                    <a:pt x="19" y="17"/>
                    <a:pt x="17" y="17"/>
                    <a:pt x="17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8" y="24"/>
                    <a:pt x="3" y="26"/>
                    <a:pt x="3" y="26"/>
                  </a:cubicBezTo>
                  <a:cubicBezTo>
                    <a:pt x="3" y="26"/>
                    <a:pt x="17" y="28"/>
                    <a:pt x="25" y="24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75"/>
            <p:cNvSpPr>
              <a:spLocks/>
            </p:cNvSpPr>
            <p:nvPr/>
          </p:nvSpPr>
          <p:spPr bwMode="auto">
            <a:xfrm>
              <a:off x="7586663" y="6300788"/>
              <a:ext cx="84138" cy="71437"/>
            </a:xfrm>
            <a:custGeom>
              <a:avLst/>
              <a:gdLst>
                <a:gd name="T0" fmla="*/ 8 w 33"/>
                <a:gd name="T1" fmla="*/ 24 h 28"/>
                <a:gd name="T2" fmla="*/ 1 w 33"/>
                <a:gd name="T3" fmla="*/ 13 h 28"/>
                <a:gd name="T4" fmla="*/ 7 w 33"/>
                <a:gd name="T5" fmla="*/ 11 h 28"/>
                <a:gd name="T6" fmla="*/ 5 w 33"/>
                <a:gd name="T7" fmla="*/ 4 h 28"/>
                <a:gd name="T8" fmla="*/ 17 w 33"/>
                <a:gd name="T9" fmla="*/ 3 h 28"/>
                <a:gd name="T10" fmla="*/ 33 w 33"/>
                <a:gd name="T11" fmla="*/ 20 h 28"/>
                <a:gd name="T12" fmla="*/ 27 w 33"/>
                <a:gd name="T13" fmla="*/ 20 h 28"/>
                <a:gd name="T14" fmla="*/ 17 w 33"/>
                <a:gd name="T15" fmla="*/ 15 h 28"/>
                <a:gd name="T16" fmla="*/ 16 w 33"/>
                <a:gd name="T17" fmla="*/ 12 h 28"/>
                <a:gd name="T18" fmla="*/ 12 w 33"/>
                <a:gd name="T19" fmla="*/ 13 h 28"/>
                <a:gd name="T20" fmla="*/ 13 w 33"/>
                <a:gd name="T21" fmla="*/ 17 h 28"/>
                <a:gd name="T22" fmla="*/ 17 w 33"/>
                <a:gd name="T23" fmla="*/ 16 h 28"/>
                <a:gd name="T24" fmla="*/ 27 w 33"/>
                <a:gd name="T25" fmla="*/ 21 h 28"/>
                <a:gd name="T26" fmla="*/ 30 w 33"/>
                <a:gd name="T27" fmla="*/ 26 h 28"/>
                <a:gd name="T28" fmla="*/ 8 w 33"/>
                <a:gd name="T29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" h="28">
                  <a:moveTo>
                    <a:pt x="8" y="24"/>
                  </a:moveTo>
                  <a:cubicBezTo>
                    <a:pt x="0" y="20"/>
                    <a:pt x="1" y="13"/>
                    <a:pt x="1" y="13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9" y="0"/>
                    <a:pt x="17" y="3"/>
                  </a:cubicBezTo>
                  <a:cubicBezTo>
                    <a:pt x="25" y="5"/>
                    <a:pt x="33" y="20"/>
                    <a:pt x="33" y="20"/>
                  </a:cubicBezTo>
                  <a:cubicBezTo>
                    <a:pt x="33" y="20"/>
                    <a:pt x="29" y="16"/>
                    <a:pt x="27" y="20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4"/>
                    <a:pt x="17" y="12"/>
                    <a:pt x="16" y="12"/>
                  </a:cubicBezTo>
                  <a:cubicBezTo>
                    <a:pt x="14" y="11"/>
                    <a:pt x="13" y="12"/>
                    <a:pt x="12" y="13"/>
                  </a:cubicBezTo>
                  <a:cubicBezTo>
                    <a:pt x="11" y="14"/>
                    <a:pt x="12" y="16"/>
                    <a:pt x="13" y="17"/>
                  </a:cubicBezTo>
                  <a:cubicBezTo>
                    <a:pt x="14" y="17"/>
                    <a:pt x="16" y="17"/>
                    <a:pt x="17" y="16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5" y="25"/>
                    <a:pt x="30" y="26"/>
                    <a:pt x="30" y="26"/>
                  </a:cubicBezTo>
                  <a:cubicBezTo>
                    <a:pt x="30" y="26"/>
                    <a:pt x="17" y="28"/>
                    <a:pt x="8" y="24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76"/>
            <p:cNvSpPr>
              <a:spLocks/>
            </p:cNvSpPr>
            <p:nvPr/>
          </p:nvSpPr>
          <p:spPr bwMode="auto">
            <a:xfrm>
              <a:off x="7608888" y="6370638"/>
              <a:ext cx="71438" cy="85725"/>
            </a:xfrm>
            <a:custGeom>
              <a:avLst/>
              <a:gdLst>
                <a:gd name="T0" fmla="*/ 4 w 28"/>
                <a:gd name="T1" fmla="*/ 14 h 34"/>
                <a:gd name="T2" fmla="*/ 5 w 28"/>
                <a:gd name="T3" fmla="*/ 28 h 34"/>
                <a:gd name="T4" fmla="*/ 11 w 28"/>
                <a:gd name="T5" fmla="*/ 26 h 34"/>
                <a:gd name="T6" fmla="*/ 13 w 28"/>
                <a:gd name="T7" fmla="*/ 32 h 34"/>
                <a:gd name="T8" fmla="*/ 24 w 28"/>
                <a:gd name="T9" fmla="*/ 27 h 34"/>
                <a:gd name="T10" fmla="*/ 27 w 28"/>
                <a:gd name="T11" fmla="*/ 3 h 34"/>
                <a:gd name="T12" fmla="*/ 22 w 28"/>
                <a:gd name="T13" fmla="*/ 7 h 34"/>
                <a:gd name="T14" fmla="*/ 17 w 28"/>
                <a:gd name="T15" fmla="*/ 17 h 34"/>
                <a:gd name="T16" fmla="*/ 17 w 28"/>
                <a:gd name="T17" fmla="*/ 20 h 34"/>
                <a:gd name="T18" fmla="*/ 14 w 28"/>
                <a:gd name="T19" fmla="*/ 21 h 34"/>
                <a:gd name="T20" fmla="*/ 13 w 28"/>
                <a:gd name="T21" fmla="*/ 17 h 34"/>
                <a:gd name="T22" fmla="*/ 16 w 28"/>
                <a:gd name="T23" fmla="*/ 16 h 34"/>
                <a:gd name="T24" fmla="*/ 21 w 28"/>
                <a:gd name="T25" fmla="*/ 6 h 34"/>
                <a:gd name="T26" fmla="*/ 21 w 28"/>
                <a:gd name="T27" fmla="*/ 0 h 34"/>
                <a:gd name="T28" fmla="*/ 4 w 28"/>
                <a:gd name="T29" fmla="*/ 1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" h="34">
                  <a:moveTo>
                    <a:pt x="4" y="14"/>
                  </a:moveTo>
                  <a:cubicBezTo>
                    <a:pt x="0" y="22"/>
                    <a:pt x="5" y="28"/>
                    <a:pt x="5" y="28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2"/>
                    <a:pt x="19" y="34"/>
                    <a:pt x="24" y="27"/>
                  </a:cubicBezTo>
                  <a:cubicBezTo>
                    <a:pt x="28" y="20"/>
                    <a:pt x="27" y="3"/>
                    <a:pt x="27" y="3"/>
                  </a:cubicBezTo>
                  <a:cubicBezTo>
                    <a:pt x="27" y="3"/>
                    <a:pt x="26" y="8"/>
                    <a:pt x="22" y="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9"/>
                    <a:pt x="17" y="20"/>
                  </a:cubicBezTo>
                  <a:cubicBezTo>
                    <a:pt x="17" y="21"/>
                    <a:pt x="15" y="22"/>
                    <a:pt x="14" y="21"/>
                  </a:cubicBezTo>
                  <a:cubicBezTo>
                    <a:pt x="12" y="20"/>
                    <a:pt x="12" y="19"/>
                    <a:pt x="13" y="17"/>
                  </a:cubicBezTo>
                  <a:cubicBezTo>
                    <a:pt x="13" y="16"/>
                    <a:pt x="15" y="16"/>
                    <a:pt x="16" y="1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18" y="4"/>
                    <a:pt x="21" y="0"/>
                    <a:pt x="21" y="0"/>
                  </a:cubicBezTo>
                  <a:cubicBezTo>
                    <a:pt x="21" y="0"/>
                    <a:pt x="9" y="6"/>
                    <a:pt x="4" y="14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77"/>
            <p:cNvSpPr>
              <a:spLocks/>
            </p:cNvSpPr>
            <p:nvPr/>
          </p:nvSpPr>
          <p:spPr bwMode="auto">
            <a:xfrm>
              <a:off x="7675563" y="6370638"/>
              <a:ext cx="73025" cy="85725"/>
            </a:xfrm>
            <a:custGeom>
              <a:avLst/>
              <a:gdLst>
                <a:gd name="T0" fmla="*/ 25 w 29"/>
                <a:gd name="T1" fmla="*/ 15 h 34"/>
                <a:gd name="T2" fmla="*/ 24 w 29"/>
                <a:gd name="T3" fmla="*/ 29 h 34"/>
                <a:gd name="T4" fmla="*/ 17 w 29"/>
                <a:gd name="T5" fmla="*/ 27 h 34"/>
                <a:gd name="T6" fmla="*/ 15 w 29"/>
                <a:gd name="T7" fmla="*/ 33 h 34"/>
                <a:gd name="T8" fmla="*/ 5 w 29"/>
                <a:gd name="T9" fmla="*/ 27 h 34"/>
                <a:gd name="T10" fmla="*/ 3 w 29"/>
                <a:gd name="T11" fmla="*/ 3 h 34"/>
                <a:gd name="T12" fmla="*/ 8 w 29"/>
                <a:gd name="T13" fmla="*/ 7 h 34"/>
                <a:gd name="T14" fmla="*/ 13 w 29"/>
                <a:gd name="T15" fmla="*/ 17 h 34"/>
                <a:gd name="T16" fmla="*/ 12 w 29"/>
                <a:gd name="T17" fmla="*/ 20 h 34"/>
                <a:gd name="T18" fmla="*/ 15 w 29"/>
                <a:gd name="T19" fmla="*/ 21 h 34"/>
                <a:gd name="T20" fmla="*/ 16 w 29"/>
                <a:gd name="T21" fmla="*/ 18 h 34"/>
                <a:gd name="T22" fmla="*/ 13 w 29"/>
                <a:gd name="T23" fmla="*/ 17 h 34"/>
                <a:gd name="T24" fmla="*/ 8 w 29"/>
                <a:gd name="T25" fmla="*/ 6 h 34"/>
                <a:gd name="T26" fmla="*/ 9 w 29"/>
                <a:gd name="T27" fmla="*/ 0 h 34"/>
                <a:gd name="T28" fmla="*/ 25 w 29"/>
                <a:gd name="T29" fmla="*/ 1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34">
                  <a:moveTo>
                    <a:pt x="25" y="15"/>
                  </a:moveTo>
                  <a:cubicBezTo>
                    <a:pt x="29" y="24"/>
                    <a:pt x="24" y="29"/>
                    <a:pt x="24" y="29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5" y="33"/>
                    <a:pt x="9" y="34"/>
                    <a:pt x="5" y="27"/>
                  </a:cubicBezTo>
                  <a:cubicBezTo>
                    <a:pt x="0" y="20"/>
                    <a:pt x="3" y="3"/>
                    <a:pt x="3" y="3"/>
                  </a:cubicBezTo>
                  <a:cubicBezTo>
                    <a:pt x="3" y="3"/>
                    <a:pt x="4" y="8"/>
                    <a:pt x="8" y="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1" y="18"/>
                    <a:pt x="11" y="19"/>
                    <a:pt x="12" y="20"/>
                  </a:cubicBezTo>
                  <a:cubicBezTo>
                    <a:pt x="12" y="22"/>
                    <a:pt x="14" y="22"/>
                    <a:pt x="15" y="21"/>
                  </a:cubicBezTo>
                  <a:cubicBezTo>
                    <a:pt x="16" y="21"/>
                    <a:pt x="17" y="19"/>
                    <a:pt x="16" y="18"/>
                  </a:cubicBezTo>
                  <a:cubicBezTo>
                    <a:pt x="16" y="17"/>
                    <a:pt x="14" y="16"/>
                    <a:pt x="13" y="1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2" y="4"/>
                    <a:pt x="9" y="0"/>
                    <a:pt x="9" y="0"/>
                  </a:cubicBezTo>
                  <a:cubicBezTo>
                    <a:pt x="9" y="0"/>
                    <a:pt x="21" y="7"/>
                    <a:pt x="25" y="15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78"/>
            <p:cNvSpPr>
              <a:spLocks/>
            </p:cNvSpPr>
            <p:nvPr/>
          </p:nvSpPr>
          <p:spPr bwMode="auto">
            <a:xfrm>
              <a:off x="3962400" y="6029325"/>
              <a:ext cx="758825" cy="409575"/>
            </a:xfrm>
            <a:custGeom>
              <a:avLst/>
              <a:gdLst>
                <a:gd name="T0" fmla="*/ 284 w 478"/>
                <a:gd name="T1" fmla="*/ 61 h 258"/>
                <a:gd name="T2" fmla="*/ 287 w 478"/>
                <a:gd name="T3" fmla="*/ 61 h 258"/>
                <a:gd name="T4" fmla="*/ 478 w 478"/>
                <a:gd name="T5" fmla="*/ 8 h 258"/>
                <a:gd name="T6" fmla="*/ 0 w 478"/>
                <a:gd name="T7" fmla="*/ 0 h 258"/>
                <a:gd name="T8" fmla="*/ 61 w 478"/>
                <a:gd name="T9" fmla="*/ 127 h 258"/>
                <a:gd name="T10" fmla="*/ 0 w 478"/>
                <a:gd name="T11" fmla="*/ 258 h 258"/>
                <a:gd name="T12" fmla="*/ 281 w 478"/>
                <a:gd name="T13" fmla="*/ 258 h 258"/>
                <a:gd name="T14" fmla="*/ 285 w 478"/>
                <a:gd name="T15" fmla="*/ 125 h 258"/>
                <a:gd name="T16" fmla="*/ 284 w 478"/>
                <a:gd name="T17" fmla="*/ 6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8" h="258">
                  <a:moveTo>
                    <a:pt x="284" y="61"/>
                  </a:moveTo>
                  <a:lnTo>
                    <a:pt x="287" y="61"/>
                  </a:lnTo>
                  <a:lnTo>
                    <a:pt x="478" y="8"/>
                  </a:lnTo>
                  <a:lnTo>
                    <a:pt x="0" y="0"/>
                  </a:lnTo>
                  <a:lnTo>
                    <a:pt x="61" y="127"/>
                  </a:lnTo>
                  <a:lnTo>
                    <a:pt x="0" y="258"/>
                  </a:lnTo>
                  <a:lnTo>
                    <a:pt x="281" y="258"/>
                  </a:lnTo>
                  <a:lnTo>
                    <a:pt x="285" y="125"/>
                  </a:lnTo>
                  <a:lnTo>
                    <a:pt x="284" y="61"/>
                  </a:lnTo>
                  <a:close/>
                </a:path>
              </a:pathLst>
            </a:custGeom>
            <a:solidFill>
              <a:srgbClr val="FFC5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79"/>
            <p:cNvSpPr>
              <a:spLocks/>
            </p:cNvSpPr>
            <p:nvPr/>
          </p:nvSpPr>
          <p:spPr bwMode="auto">
            <a:xfrm>
              <a:off x="4441825" y="6054725"/>
              <a:ext cx="317500" cy="85725"/>
            </a:xfrm>
            <a:custGeom>
              <a:avLst/>
              <a:gdLst>
                <a:gd name="T0" fmla="*/ 0 w 200"/>
                <a:gd name="T1" fmla="*/ 54 h 54"/>
                <a:gd name="T2" fmla="*/ 198 w 200"/>
                <a:gd name="T3" fmla="*/ 54 h 54"/>
                <a:gd name="T4" fmla="*/ 200 w 200"/>
                <a:gd name="T5" fmla="*/ 0 h 54"/>
                <a:gd name="T6" fmla="*/ 200 w 200"/>
                <a:gd name="T7" fmla="*/ 0 h 54"/>
                <a:gd name="T8" fmla="*/ 0 w 200"/>
                <a:gd name="T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54">
                  <a:moveTo>
                    <a:pt x="0" y="54"/>
                  </a:moveTo>
                  <a:lnTo>
                    <a:pt x="198" y="54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0" y="54"/>
                  </a:lnTo>
                  <a:close/>
                </a:path>
              </a:pathLst>
            </a:custGeom>
            <a:solidFill>
              <a:srgbClr val="FFC5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80"/>
            <p:cNvSpPr>
              <a:spLocks/>
            </p:cNvSpPr>
            <p:nvPr/>
          </p:nvSpPr>
          <p:spPr bwMode="auto">
            <a:xfrm>
              <a:off x="7710488" y="6029325"/>
              <a:ext cx="755650" cy="409575"/>
            </a:xfrm>
            <a:custGeom>
              <a:avLst/>
              <a:gdLst>
                <a:gd name="T0" fmla="*/ 193 w 476"/>
                <a:gd name="T1" fmla="*/ 61 h 258"/>
                <a:gd name="T2" fmla="*/ 189 w 476"/>
                <a:gd name="T3" fmla="*/ 61 h 258"/>
                <a:gd name="T4" fmla="*/ 0 w 476"/>
                <a:gd name="T5" fmla="*/ 8 h 258"/>
                <a:gd name="T6" fmla="*/ 476 w 476"/>
                <a:gd name="T7" fmla="*/ 0 h 258"/>
                <a:gd name="T8" fmla="*/ 415 w 476"/>
                <a:gd name="T9" fmla="*/ 127 h 258"/>
                <a:gd name="T10" fmla="*/ 476 w 476"/>
                <a:gd name="T11" fmla="*/ 258 h 258"/>
                <a:gd name="T12" fmla="*/ 196 w 476"/>
                <a:gd name="T13" fmla="*/ 258 h 258"/>
                <a:gd name="T14" fmla="*/ 191 w 476"/>
                <a:gd name="T15" fmla="*/ 125 h 258"/>
                <a:gd name="T16" fmla="*/ 193 w 476"/>
                <a:gd name="T17" fmla="*/ 6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6" h="258">
                  <a:moveTo>
                    <a:pt x="193" y="61"/>
                  </a:moveTo>
                  <a:lnTo>
                    <a:pt x="189" y="61"/>
                  </a:lnTo>
                  <a:lnTo>
                    <a:pt x="0" y="8"/>
                  </a:lnTo>
                  <a:lnTo>
                    <a:pt x="476" y="0"/>
                  </a:lnTo>
                  <a:lnTo>
                    <a:pt x="415" y="127"/>
                  </a:lnTo>
                  <a:lnTo>
                    <a:pt x="476" y="258"/>
                  </a:lnTo>
                  <a:lnTo>
                    <a:pt x="196" y="258"/>
                  </a:lnTo>
                  <a:lnTo>
                    <a:pt x="191" y="125"/>
                  </a:lnTo>
                  <a:lnTo>
                    <a:pt x="193" y="61"/>
                  </a:lnTo>
                  <a:close/>
                </a:path>
              </a:pathLst>
            </a:custGeom>
            <a:solidFill>
              <a:srgbClr val="FFC5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135" name="图片 134" descr="背景图案&#10;&#10;描述已自动生成">
            <a:extLst>
              <a:ext uri="{FF2B5EF4-FFF2-40B4-BE49-F238E27FC236}">
                <a16:creationId xmlns:a16="http://schemas.microsoft.com/office/drawing/2014/main" id="{642EC658-E568-4707-B614-848AF664AFA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 r="12063"/>
          <a:stretch/>
        </p:blipFill>
        <p:spPr>
          <a:xfrm>
            <a:off x="0" y="4445720"/>
            <a:ext cx="6436030" cy="2439650"/>
          </a:xfrm>
          <a:prstGeom prst="rect">
            <a:avLst/>
          </a:prstGeom>
        </p:spPr>
      </p:pic>
      <p:pic>
        <p:nvPicPr>
          <p:cNvPr id="136" name="图片 135" descr="图片包含 背景图案&#10;&#10;描述已自动生成">
            <a:extLst>
              <a:ext uri="{FF2B5EF4-FFF2-40B4-BE49-F238E27FC236}">
                <a16:creationId xmlns:a16="http://schemas.microsoft.com/office/drawing/2014/main" id="{353BA614-6ABC-4096-8A84-3B0424EB008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7241" y="4210969"/>
            <a:ext cx="2677886" cy="2677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667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56181" y="5005634"/>
            <a:ext cx="499405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20904412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500130"/>
          </a:xfrm>
          <a:prstGeom prst="rect">
            <a:avLst/>
          </a:prstGeom>
        </p:spPr>
      </p:pic>
      <p:sp>
        <p:nvSpPr>
          <p:cNvPr id="24" name="Freeform 25"/>
          <p:cNvSpPr>
            <a:spLocks/>
          </p:cNvSpPr>
          <p:nvPr/>
        </p:nvSpPr>
        <p:spPr bwMode="auto">
          <a:xfrm>
            <a:off x="8774172" y="3263880"/>
            <a:ext cx="285751" cy="284247"/>
          </a:xfrm>
          <a:custGeom>
            <a:avLst/>
            <a:gdLst>
              <a:gd name="T0" fmla="*/ 44 w 102"/>
              <a:gd name="T1" fmla="*/ 70 h 101"/>
              <a:gd name="T2" fmla="*/ 36 w 102"/>
              <a:gd name="T3" fmla="*/ 101 h 101"/>
              <a:gd name="T4" fmla="*/ 47 w 102"/>
              <a:gd name="T5" fmla="*/ 71 h 101"/>
              <a:gd name="T6" fmla="*/ 52 w 102"/>
              <a:gd name="T7" fmla="*/ 71 h 101"/>
              <a:gd name="T8" fmla="*/ 55 w 102"/>
              <a:gd name="T9" fmla="*/ 87 h 101"/>
              <a:gd name="T10" fmla="*/ 56 w 102"/>
              <a:gd name="T11" fmla="*/ 87 h 101"/>
              <a:gd name="T12" fmla="*/ 56 w 102"/>
              <a:gd name="T13" fmla="*/ 71 h 101"/>
              <a:gd name="T14" fmla="*/ 61 w 102"/>
              <a:gd name="T15" fmla="*/ 73 h 101"/>
              <a:gd name="T16" fmla="*/ 68 w 102"/>
              <a:gd name="T17" fmla="*/ 83 h 101"/>
              <a:gd name="T18" fmla="*/ 70 w 102"/>
              <a:gd name="T19" fmla="*/ 82 h 101"/>
              <a:gd name="T20" fmla="*/ 65 w 102"/>
              <a:gd name="T21" fmla="*/ 71 h 101"/>
              <a:gd name="T22" fmla="*/ 67 w 102"/>
              <a:gd name="T23" fmla="*/ 65 h 101"/>
              <a:gd name="T24" fmla="*/ 79 w 102"/>
              <a:gd name="T25" fmla="*/ 74 h 101"/>
              <a:gd name="T26" fmla="*/ 80 w 102"/>
              <a:gd name="T27" fmla="*/ 72 h 101"/>
              <a:gd name="T28" fmla="*/ 68 w 102"/>
              <a:gd name="T29" fmla="*/ 61 h 101"/>
              <a:gd name="T30" fmla="*/ 71 w 102"/>
              <a:gd name="T31" fmla="*/ 58 h 101"/>
              <a:gd name="T32" fmla="*/ 102 w 102"/>
              <a:gd name="T33" fmla="*/ 66 h 101"/>
              <a:gd name="T34" fmla="*/ 71 w 102"/>
              <a:gd name="T35" fmla="*/ 55 h 101"/>
              <a:gd name="T36" fmla="*/ 76 w 102"/>
              <a:gd name="T37" fmla="*/ 50 h 101"/>
              <a:gd name="T38" fmla="*/ 88 w 102"/>
              <a:gd name="T39" fmla="*/ 48 h 101"/>
              <a:gd name="T40" fmla="*/ 87 w 102"/>
              <a:gd name="T41" fmla="*/ 46 h 101"/>
              <a:gd name="T42" fmla="*/ 71 w 102"/>
              <a:gd name="T43" fmla="*/ 47 h 101"/>
              <a:gd name="T44" fmla="*/ 69 w 102"/>
              <a:gd name="T45" fmla="*/ 42 h 101"/>
              <a:gd name="T46" fmla="*/ 84 w 102"/>
              <a:gd name="T47" fmla="*/ 34 h 101"/>
              <a:gd name="T48" fmla="*/ 83 w 102"/>
              <a:gd name="T49" fmla="*/ 32 h 101"/>
              <a:gd name="T50" fmla="*/ 68 w 102"/>
              <a:gd name="T51" fmla="*/ 40 h 101"/>
              <a:gd name="T52" fmla="*/ 65 w 102"/>
              <a:gd name="T53" fmla="*/ 36 h 101"/>
              <a:gd name="T54" fmla="*/ 75 w 102"/>
              <a:gd name="T55" fmla="*/ 23 h 101"/>
              <a:gd name="T56" fmla="*/ 73 w 102"/>
              <a:gd name="T57" fmla="*/ 21 h 101"/>
              <a:gd name="T58" fmla="*/ 62 w 102"/>
              <a:gd name="T59" fmla="*/ 35 h 101"/>
              <a:gd name="T60" fmla="*/ 58 w 102"/>
              <a:gd name="T61" fmla="*/ 32 h 101"/>
              <a:gd name="T62" fmla="*/ 67 w 102"/>
              <a:gd name="T63" fmla="*/ 0 h 101"/>
              <a:gd name="T64" fmla="*/ 56 w 102"/>
              <a:gd name="T65" fmla="*/ 31 h 101"/>
              <a:gd name="T66" fmla="*/ 51 w 102"/>
              <a:gd name="T67" fmla="*/ 31 h 101"/>
              <a:gd name="T68" fmla="*/ 48 w 102"/>
              <a:gd name="T69" fmla="*/ 13 h 101"/>
              <a:gd name="T70" fmla="*/ 48 w 102"/>
              <a:gd name="T71" fmla="*/ 31 h 101"/>
              <a:gd name="T72" fmla="*/ 43 w 102"/>
              <a:gd name="T73" fmla="*/ 33 h 101"/>
              <a:gd name="T74" fmla="*/ 35 w 102"/>
              <a:gd name="T75" fmla="*/ 18 h 101"/>
              <a:gd name="T76" fmla="*/ 33 w 102"/>
              <a:gd name="T77" fmla="*/ 19 h 101"/>
              <a:gd name="T78" fmla="*/ 40 w 102"/>
              <a:gd name="T79" fmla="*/ 34 h 101"/>
              <a:gd name="T80" fmla="*/ 37 w 102"/>
              <a:gd name="T81" fmla="*/ 37 h 101"/>
              <a:gd name="T82" fmla="*/ 23 w 102"/>
              <a:gd name="T83" fmla="*/ 27 h 101"/>
              <a:gd name="T84" fmla="*/ 22 w 102"/>
              <a:gd name="T85" fmla="*/ 29 h 101"/>
              <a:gd name="T86" fmla="*/ 35 w 102"/>
              <a:gd name="T87" fmla="*/ 39 h 101"/>
              <a:gd name="T88" fmla="*/ 32 w 102"/>
              <a:gd name="T89" fmla="*/ 43 h 101"/>
              <a:gd name="T90" fmla="*/ 0 w 102"/>
              <a:gd name="T91" fmla="*/ 35 h 101"/>
              <a:gd name="T92" fmla="*/ 32 w 102"/>
              <a:gd name="T93" fmla="*/ 46 h 101"/>
              <a:gd name="T94" fmla="*/ 31 w 102"/>
              <a:gd name="T95" fmla="*/ 51 h 101"/>
              <a:gd name="T96" fmla="*/ 15 w 102"/>
              <a:gd name="T97" fmla="*/ 54 h 101"/>
              <a:gd name="T98" fmla="*/ 16 w 102"/>
              <a:gd name="T99" fmla="*/ 55 h 101"/>
              <a:gd name="T100" fmla="*/ 31 w 102"/>
              <a:gd name="T101" fmla="*/ 54 h 101"/>
              <a:gd name="T102" fmla="*/ 29 w 102"/>
              <a:gd name="T103" fmla="*/ 61 h 101"/>
              <a:gd name="T104" fmla="*/ 19 w 102"/>
              <a:gd name="T105" fmla="*/ 67 h 101"/>
              <a:gd name="T106" fmla="*/ 20 w 102"/>
              <a:gd name="T107" fmla="*/ 69 h 101"/>
              <a:gd name="T108" fmla="*/ 35 w 102"/>
              <a:gd name="T109" fmla="*/ 62 h 101"/>
              <a:gd name="T110" fmla="*/ 37 w 102"/>
              <a:gd name="T111" fmla="*/ 66 h 101"/>
              <a:gd name="T112" fmla="*/ 28 w 102"/>
              <a:gd name="T113" fmla="*/ 78 h 101"/>
              <a:gd name="T114" fmla="*/ 29 w 102"/>
              <a:gd name="T115" fmla="*/ 79 h 101"/>
              <a:gd name="T116" fmla="*/ 40 w 102"/>
              <a:gd name="T117" fmla="*/ 67 h 101"/>
              <a:gd name="T118" fmla="*/ 44 w 102"/>
              <a:gd name="T119" fmla="*/ 7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02" h="101">
                <a:moveTo>
                  <a:pt x="44" y="70"/>
                </a:moveTo>
                <a:cubicBezTo>
                  <a:pt x="38" y="80"/>
                  <a:pt x="35" y="90"/>
                  <a:pt x="36" y="101"/>
                </a:cubicBezTo>
                <a:cubicBezTo>
                  <a:pt x="44" y="92"/>
                  <a:pt x="46" y="82"/>
                  <a:pt x="47" y="71"/>
                </a:cubicBezTo>
                <a:cubicBezTo>
                  <a:pt x="49" y="71"/>
                  <a:pt x="50" y="71"/>
                  <a:pt x="52" y="71"/>
                </a:cubicBezTo>
                <a:cubicBezTo>
                  <a:pt x="52" y="76"/>
                  <a:pt x="51" y="82"/>
                  <a:pt x="55" y="87"/>
                </a:cubicBezTo>
                <a:cubicBezTo>
                  <a:pt x="55" y="87"/>
                  <a:pt x="56" y="87"/>
                  <a:pt x="56" y="87"/>
                </a:cubicBezTo>
                <a:cubicBezTo>
                  <a:pt x="56" y="81"/>
                  <a:pt x="56" y="76"/>
                  <a:pt x="56" y="71"/>
                </a:cubicBezTo>
                <a:cubicBezTo>
                  <a:pt x="60" y="68"/>
                  <a:pt x="59" y="69"/>
                  <a:pt x="61" y="73"/>
                </a:cubicBezTo>
                <a:cubicBezTo>
                  <a:pt x="63" y="76"/>
                  <a:pt x="66" y="80"/>
                  <a:pt x="68" y="83"/>
                </a:cubicBezTo>
                <a:cubicBezTo>
                  <a:pt x="68" y="83"/>
                  <a:pt x="69" y="82"/>
                  <a:pt x="70" y="82"/>
                </a:cubicBezTo>
                <a:cubicBezTo>
                  <a:pt x="68" y="79"/>
                  <a:pt x="67" y="75"/>
                  <a:pt x="65" y="71"/>
                </a:cubicBezTo>
                <a:cubicBezTo>
                  <a:pt x="62" y="67"/>
                  <a:pt x="62" y="67"/>
                  <a:pt x="67" y="65"/>
                </a:cubicBezTo>
                <a:cubicBezTo>
                  <a:pt x="70" y="69"/>
                  <a:pt x="74" y="72"/>
                  <a:pt x="79" y="74"/>
                </a:cubicBezTo>
                <a:cubicBezTo>
                  <a:pt x="80" y="73"/>
                  <a:pt x="80" y="73"/>
                  <a:pt x="80" y="72"/>
                </a:cubicBezTo>
                <a:cubicBezTo>
                  <a:pt x="76" y="69"/>
                  <a:pt x="72" y="65"/>
                  <a:pt x="68" y="61"/>
                </a:cubicBezTo>
                <a:cubicBezTo>
                  <a:pt x="69" y="60"/>
                  <a:pt x="70" y="59"/>
                  <a:pt x="71" y="58"/>
                </a:cubicBezTo>
                <a:cubicBezTo>
                  <a:pt x="81" y="63"/>
                  <a:pt x="91" y="67"/>
                  <a:pt x="102" y="66"/>
                </a:cubicBezTo>
                <a:cubicBezTo>
                  <a:pt x="93" y="58"/>
                  <a:pt x="83" y="55"/>
                  <a:pt x="71" y="55"/>
                </a:cubicBezTo>
                <a:cubicBezTo>
                  <a:pt x="71" y="49"/>
                  <a:pt x="71" y="50"/>
                  <a:pt x="76" y="50"/>
                </a:cubicBezTo>
                <a:cubicBezTo>
                  <a:pt x="80" y="50"/>
                  <a:pt x="84" y="49"/>
                  <a:pt x="88" y="48"/>
                </a:cubicBezTo>
                <a:cubicBezTo>
                  <a:pt x="88" y="47"/>
                  <a:pt x="88" y="47"/>
                  <a:pt x="87" y="46"/>
                </a:cubicBezTo>
                <a:cubicBezTo>
                  <a:pt x="82" y="44"/>
                  <a:pt x="77" y="46"/>
                  <a:pt x="71" y="47"/>
                </a:cubicBezTo>
                <a:cubicBezTo>
                  <a:pt x="70" y="45"/>
                  <a:pt x="70" y="44"/>
                  <a:pt x="69" y="42"/>
                </a:cubicBezTo>
                <a:cubicBezTo>
                  <a:pt x="75" y="40"/>
                  <a:pt x="80" y="38"/>
                  <a:pt x="84" y="34"/>
                </a:cubicBezTo>
                <a:cubicBezTo>
                  <a:pt x="83" y="33"/>
                  <a:pt x="83" y="33"/>
                  <a:pt x="83" y="32"/>
                </a:cubicBezTo>
                <a:cubicBezTo>
                  <a:pt x="78" y="34"/>
                  <a:pt x="73" y="37"/>
                  <a:pt x="68" y="40"/>
                </a:cubicBezTo>
                <a:cubicBezTo>
                  <a:pt x="67" y="39"/>
                  <a:pt x="66" y="37"/>
                  <a:pt x="65" y="36"/>
                </a:cubicBezTo>
                <a:cubicBezTo>
                  <a:pt x="69" y="32"/>
                  <a:pt x="73" y="28"/>
                  <a:pt x="75" y="23"/>
                </a:cubicBezTo>
                <a:cubicBezTo>
                  <a:pt x="74" y="22"/>
                  <a:pt x="74" y="22"/>
                  <a:pt x="73" y="21"/>
                </a:cubicBezTo>
                <a:cubicBezTo>
                  <a:pt x="70" y="26"/>
                  <a:pt x="66" y="30"/>
                  <a:pt x="62" y="35"/>
                </a:cubicBezTo>
                <a:cubicBezTo>
                  <a:pt x="61" y="34"/>
                  <a:pt x="60" y="33"/>
                  <a:pt x="58" y="32"/>
                </a:cubicBezTo>
                <a:cubicBezTo>
                  <a:pt x="64" y="22"/>
                  <a:pt x="68" y="12"/>
                  <a:pt x="67" y="0"/>
                </a:cubicBezTo>
                <a:cubicBezTo>
                  <a:pt x="59" y="9"/>
                  <a:pt x="57" y="20"/>
                  <a:pt x="56" y="31"/>
                </a:cubicBezTo>
                <a:cubicBezTo>
                  <a:pt x="54" y="31"/>
                  <a:pt x="52" y="31"/>
                  <a:pt x="51" y="31"/>
                </a:cubicBezTo>
                <a:cubicBezTo>
                  <a:pt x="51" y="25"/>
                  <a:pt x="52" y="19"/>
                  <a:pt x="48" y="13"/>
                </a:cubicBezTo>
                <a:cubicBezTo>
                  <a:pt x="45" y="20"/>
                  <a:pt x="47" y="25"/>
                  <a:pt x="48" y="31"/>
                </a:cubicBezTo>
                <a:cubicBezTo>
                  <a:pt x="46" y="32"/>
                  <a:pt x="45" y="32"/>
                  <a:pt x="43" y="33"/>
                </a:cubicBezTo>
                <a:cubicBezTo>
                  <a:pt x="41" y="27"/>
                  <a:pt x="39" y="22"/>
                  <a:pt x="35" y="18"/>
                </a:cubicBezTo>
                <a:cubicBezTo>
                  <a:pt x="34" y="18"/>
                  <a:pt x="34" y="19"/>
                  <a:pt x="33" y="19"/>
                </a:cubicBezTo>
                <a:cubicBezTo>
                  <a:pt x="35" y="24"/>
                  <a:pt x="38" y="29"/>
                  <a:pt x="40" y="34"/>
                </a:cubicBezTo>
                <a:cubicBezTo>
                  <a:pt x="40" y="35"/>
                  <a:pt x="38" y="36"/>
                  <a:pt x="37" y="37"/>
                </a:cubicBezTo>
                <a:cubicBezTo>
                  <a:pt x="33" y="33"/>
                  <a:pt x="29" y="28"/>
                  <a:pt x="23" y="27"/>
                </a:cubicBezTo>
                <a:cubicBezTo>
                  <a:pt x="23" y="28"/>
                  <a:pt x="23" y="28"/>
                  <a:pt x="22" y="29"/>
                </a:cubicBezTo>
                <a:cubicBezTo>
                  <a:pt x="27" y="32"/>
                  <a:pt x="31" y="36"/>
                  <a:pt x="35" y="39"/>
                </a:cubicBezTo>
                <a:cubicBezTo>
                  <a:pt x="34" y="41"/>
                  <a:pt x="33" y="42"/>
                  <a:pt x="32" y="43"/>
                </a:cubicBezTo>
                <a:cubicBezTo>
                  <a:pt x="18" y="35"/>
                  <a:pt x="9" y="34"/>
                  <a:pt x="0" y="35"/>
                </a:cubicBezTo>
                <a:cubicBezTo>
                  <a:pt x="10" y="43"/>
                  <a:pt x="21" y="45"/>
                  <a:pt x="32" y="46"/>
                </a:cubicBezTo>
                <a:cubicBezTo>
                  <a:pt x="31" y="48"/>
                  <a:pt x="31" y="49"/>
                  <a:pt x="31" y="51"/>
                </a:cubicBezTo>
                <a:cubicBezTo>
                  <a:pt x="26" y="52"/>
                  <a:pt x="20" y="50"/>
                  <a:pt x="15" y="54"/>
                </a:cubicBezTo>
                <a:cubicBezTo>
                  <a:pt x="15" y="54"/>
                  <a:pt x="15" y="55"/>
                  <a:pt x="16" y="55"/>
                </a:cubicBezTo>
                <a:cubicBezTo>
                  <a:pt x="21" y="55"/>
                  <a:pt x="26" y="55"/>
                  <a:pt x="31" y="54"/>
                </a:cubicBezTo>
                <a:cubicBezTo>
                  <a:pt x="34" y="58"/>
                  <a:pt x="32" y="59"/>
                  <a:pt x="29" y="61"/>
                </a:cubicBezTo>
                <a:cubicBezTo>
                  <a:pt x="25" y="62"/>
                  <a:pt x="22" y="65"/>
                  <a:pt x="19" y="67"/>
                </a:cubicBezTo>
                <a:cubicBezTo>
                  <a:pt x="19" y="67"/>
                  <a:pt x="19" y="68"/>
                  <a:pt x="20" y="69"/>
                </a:cubicBezTo>
                <a:cubicBezTo>
                  <a:pt x="25" y="67"/>
                  <a:pt x="29" y="64"/>
                  <a:pt x="35" y="62"/>
                </a:cubicBezTo>
                <a:cubicBezTo>
                  <a:pt x="35" y="63"/>
                  <a:pt x="36" y="64"/>
                  <a:pt x="37" y="66"/>
                </a:cubicBezTo>
                <a:cubicBezTo>
                  <a:pt x="33" y="70"/>
                  <a:pt x="29" y="73"/>
                  <a:pt x="28" y="78"/>
                </a:cubicBezTo>
                <a:cubicBezTo>
                  <a:pt x="29" y="79"/>
                  <a:pt x="29" y="79"/>
                  <a:pt x="29" y="79"/>
                </a:cubicBezTo>
                <a:cubicBezTo>
                  <a:pt x="33" y="75"/>
                  <a:pt x="37" y="71"/>
                  <a:pt x="40" y="67"/>
                </a:cubicBezTo>
                <a:cubicBezTo>
                  <a:pt x="41" y="68"/>
                  <a:pt x="43" y="69"/>
                  <a:pt x="44" y="70"/>
                </a:cubicBezTo>
                <a:close/>
              </a:path>
            </a:pathLst>
          </a:custGeom>
          <a:solidFill>
            <a:srgbClr val="C89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792705" y="190825"/>
            <a:ext cx="669704" cy="2192953"/>
            <a:chOff x="1930400" y="-23813"/>
            <a:chExt cx="971550" cy="3181351"/>
          </a:xfrm>
        </p:grpSpPr>
        <p:sp>
          <p:nvSpPr>
            <p:cNvPr id="26" name="Rectangle 28"/>
            <p:cNvSpPr>
              <a:spLocks noChangeArrowheads="1"/>
            </p:cNvSpPr>
            <p:nvPr/>
          </p:nvSpPr>
          <p:spPr bwMode="auto">
            <a:xfrm>
              <a:off x="2398713" y="-23813"/>
              <a:ext cx="36513" cy="1435100"/>
            </a:xfrm>
            <a:prstGeom prst="rect">
              <a:avLst/>
            </a:prstGeom>
            <a:gradFill>
              <a:gsLst>
                <a:gs pos="50400">
                  <a:srgbClr val="FECA61"/>
                </a:gs>
                <a:gs pos="0">
                  <a:srgbClr val="FECA61"/>
                </a:gs>
                <a:gs pos="100000">
                  <a:srgbClr val="F9E58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Rectangle 29"/>
            <p:cNvSpPr>
              <a:spLocks noChangeArrowheads="1"/>
            </p:cNvSpPr>
            <p:nvPr/>
          </p:nvSpPr>
          <p:spPr bwMode="auto">
            <a:xfrm>
              <a:off x="2230438" y="828675"/>
              <a:ext cx="41275" cy="1428750"/>
            </a:xfrm>
            <a:prstGeom prst="rect">
              <a:avLst/>
            </a:prstGeom>
            <a:solidFill>
              <a:srgbClr val="CE9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Rectangle 30"/>
            <p:cNvSpPr>
              <a:spLocks noChangeArrowheads="1"/>
            </p:cNvSpPr>
            <p:nvPr/>
          </p:nvSpPr>
          <p:spPr bwMode="auto">
            <a:xfrm>
              <a:off x="2395538" y="968375"/>
              <a:ext cx="39688" cy="2133601"/>
            </a:xfrm>
            <a:prstGeom prst="rect">
              <a:avLst/>
            </a:prstGeom>
            <a:solidFill>
              <a:srgbClr val="CE9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Rectangle 31"/>
            <p:cNvSpPr>
              <a:spLocks noChangeArrowheads="1"/>
            </p:cNvSpPr>
            <p:nvPr/>
          </p:nvSpPr>
          <p:spPr bwMode="auto">
            <a:xfrm>
              <a:off x="2568575" y="828675"/>
              <a:ext cx="41275" cy="1428750"/>
            </a:xfrm>
            <a:prstGeom prst="rect">
              <a:avLst/>
            </a:prstGeom>
            <a:solidFill>
              <a:srgbClr val="CE9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32"/>
            <p:cNvSpPr>
              <a:spLocks noEditPoints="1"/>
            </p:cNvSpPr>
            <p:nvPr/>
          </p:nvSpPr>
          <p:spPr bwMode="auto">
            <a:xfrm>
              <a:off x="2149475" y="1898650"/>
              <a:ext cx="204788" cy="187325"/>
            </a:xfrm>
            <a:custGeom>
              <a:avLst/>
              <a:gdLst>
                <a:gd name="T0" fmla="*/ 34 w 69"/>
                <a:gd name="T1" fmla="*/ 0 h 63"/>
                <a:gd name="T2" fmla="*/ 0 w 69"/>
                <a:gd name="T3" fmla="*/ 31 h 63"/>
                <a:gd name="T4" fmla="*/ 34 w 69"/>
                <a:gd name="T5" fmla="*/ 63 h 63"/>
                <a:gd name="T6" fmla="*/ 69 w 69"/>
                <a:gd name="T7" fmla="*/ 31 h 63"/>
                <a:gd name="T8" fmla="*/ 34 w 69"/>
                <a:gd name="T9" fmla="*/ 0 h 63"/>
                <a:gd name="T10" fmla="*/ 34 w 69"/>
                <a:gd name="T11" fmla="*/ 50 h 63"/>
                <a:gd name="T12" fmla="*/ 15 w 69"/>
                <a:gd name="T13" fmla="*/ 31 h 63"/>
                <a:gd name="T14" fmla="*/ 34 w 69"/>
                <a:gd name="T15" fmla="*/ 13 h 63"/>
                <a:gd name="T16" fmla="*/ 54 w 69"/>
                <a:gd name="T17" fmla="*/ 31 h 63"/>
                <a:gd name="T18" fmla="*/ 34 w 69"/>
                <a:gd name="T19" fmla="*/ 5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63">
                  <a:moveTo>
                    <a:pt x="34" y="0"/>
                  </a:moveTo>
                  <a:cubicBezTo>
                    <a:pt x="16" y="0"/>
                    <a:pt x="0" y="14"/>
                    <a:pt x="0" y="31"/>
                  </a:cubicBezTo>
                  <a:cubicBezTo>
                    <a:pt x="0" y="49"/>
                    <a:pt x="16" y="63"/>
                    <a:pt x="34" y="63"/>
                  </a:cubicBezTo>
                  <a:cubicBezTo>
                    <a:pt x="53" y="63"/>
                    <a:pt x="69" y="49"/>
                    <a:pt x="69" y="31"/>
                  </a:cubicBezTo>
                  <a:cubicBezTo>
                    <a:pt x="69" y="14"/>
                    <a:pt x="53" y="0"/>
                    <a:pt x="34" y="0"/>
                  </a:cubicBezTo>
                  <a:close/>
                  <a:moveTo>
                    <a:pt x="34" y="50"/>
                  </a:moveTo>
                  <a:cubicBezTo>
                    <a:pt x="24" y="50"/>
                    <a:pt x="15" y="41"/>
                    <a:pt x="15" y="31"/>
                  </a:cubicBezTo>
                  <a:cubicBezTo>
                    <a:pt x="15" y="21"/>
                    <a:pt x="24" y="13"/>
                    <a:pt x="34" y="13"/>
                  </a:cubicBezTo>
                  <a:cubicBezTo>
                    <a:pt x="45" y="13"/>
                    <a:pt x="54" y="21"/>
                    <a:pt x="54" y="31"/>
                  </a:cubicBezTo>
                  <a:cubicBezTo>
                    <a:pt x="54" y="41"/>
                    <a:pt x="45" y="50"/>
                    <a:pt x="34" y="50"/>
                  </a:cubicBezTo>
                  <a:close/>
                </a:path>
              </a:pathLst>
            </a:custGeom>
            <a:solidFill>
              <a:srgbClr val="FD3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33"/>
            <p:cNvSpPr>
              <a:spLocks noEditPoints="1"/>
            </p:cNvSpPr>
            <p:nvPr/>
          </p:nvSpPr>
          <p:spPr bwMode="auto">
            <a:xfrm>
              <a:off x="2316163" y="2389188"/>
              <a:ext cx="201613" cy="187325"/>
            </a:xfrm>
            <a:custGeom>
              <a:avLst/>
              <a:gdLst>
                <a:gd name="T0" fmla="*/ 34 w 68"/>
                <a:gd name="T1" fmla="*/ 0 h 63"/>
                <a:gd name="T2" fmla="*/ 0 w 68"/>
                <a:gd name="T3" fmla="*/ 32 h 63"/>
                <a:gd name="T4" fmla="*/ 34 w 68"/>
                <a:gd name="T5" fmla="*/ 63 h 63"/>
                <a:gd name="T6" fmla="*/ 68 w 68"/>
                <a:gd name="T7" fmla="*/ 32 h 63"/>
                <a:gd name="T8" fmla="*/ 34 w 68"/>
                <a:gd name="T9" fmla="*/ 0 h 63"/>
                <a:gd name="T10" fmla="*/ 34 w 68"/>
                <a:gd name="T11" fmla="*/ 50 h 63"/>
                <a:gd name="T12" fmla="*/ 14 w 68"/>
                <a:gd name="T13" fmla="*/ 32 h 63"/>
                <a:gd name="T14" fmla="*/ 34 w 68"/>
                <a:gd name="T15" fmla="*/ 13 h 63"/>
                <a:gd name="T16" fmla="*/ 53 w 68"/>
                <a:gd name="T17" fmla="*/ 32 h 63"/>
                <a:gd name="T18" fmla="*/ 34 w 68"/>
                <a:gd name="T19" fmla="*/ 5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" h="63">
                  <a:moveTo>
                    <a:pt x="34" y="0"/>
                  </a:moveTo>
                  <a:cubicBezTo>
                    <a:pt x="15" y="0"/>
                    <a:pt x="0" y="14"/>
                    <a:pt x="0" y="32"/>
                  </a:cubicBezTo>
                  <a:cubicBezTo>
                    <a:pt x="0" y="49"/>
                    <a:pt x="15" y="63"/>
                    <a:pt x="34" y="63"/>
                  </a:cubicBezTo>
                  <a:cubicBezTo>
                    <a:pt x="52" y="63"/>
                    <a:pt x="68" y="49"/>
                    <a:pt x="68" y="32"/>
                  </a:cubicBezTo>
                  <a:cubicBezTo>
                    <a:pt x="68" y="14"/>
                    <a:pt x="52" y="0"/>
                    <a:pt x="34" y="0"/>
                  </a:cubicBezTo>
                  <a:close/>
                  <a:moveTo>
                    <a:pt x="34" y="50"/>
                  </a:moveTo>
                  <a:cubicBezTo>
                    <a:pt x="23" y="50"/>
                    <a:pt x="14" y="41"/>
                    <a:pt x="14" y="32"/>
                  </a:cubicBezTo>
                  <a:cubicBezTo>
                    <a:pt x="14" y="22"/>
                    <a:pt x="23" y="13"/>
                    <a:pt x="34" y="13"/>
                  </a:cubicBezTo>
                  <a:cubicBezTo>
                    <a:pt x="44" y="13"/>
                    <a:pt x="53" y="22"/>
                    <a:pt x="53" y="32"/>
                  </a:cubicBezTo>
                  <a:cubicBezTo>
                    <a:pt x="53" y="41"/>
                    <a:pt x="44" y="50"/>
                    <a:pt x="34" y="50"/>
                  </a:cubicBezTo>
                  <a:close/>
                </a:path>
              </a:pathLst>
            </a:custGeom>
            <a:solidFill>
              <a:srgbClr val="FD3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34"/>
            <p:cNvSpPr>
              <a:spLocks noEditPoints="1"/>
            </p:cNvSpPr>
            <p:nvPr/>
          </p:nvSpPr>
          <p:spPr bwMode="auto">
            <a:xfrm>
              <a:off x="2497138" y="1901825"/>
              <a:ext cx="201613" cy="187325"/>
            </a:xfrm>
            <a:custGeom>
              <a:avLst/>
              <a:gdLst>
                <a:gd name="T0" fmla="*/ 34 w 68"/>
                <a:gd name="T1" fmla="*/ 0 h 63"/>
                <a:gd name="T2" fmla="*/ 0 w 68"/>
                <a:gd name="T3" fmla="*/ 31 h 63"/>
                <a:gd name="T4" fmla="*/ 34 w 68"/>
                <a:gd name="T5" fmla="*/ 63 h 63"/>
                <a:gd name="T6" fmla="*/ 68 w 68"/>
                <a:gd name="T7" fmla="*/ 31 h 63"/>
                <a:gd name="T8" fmla="*/ 34 w 68"/>
                <a:gd name="T9" fmla="*/ 0 h 63"/>
                <a:gd name="T10" fmla="*/ 34 w 68"/>
                <a:gd name="T11" fmla="*/ 50 h 63"/>
                <a:gd name="T12" fmla="*/ 14 w 68"/>
                <a:gd name="T13" fmla="*/ 31 h 63"/>
                <a:gd name="T14" fmla="*/ 34 w 68"/>
                <a:gd name="T15" fmla="*/ 13 h 63"/>
                <a:gd name="T16" fmla="*/ 54 w 68"/>
                <a:gd name="T17" fmla="*/ 31 h 63"/>
                <a:gd name="T18" fmla="*/ 34 w 68"/>
                <a:gd name="T19" fmla="*/ 5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" h="63">
                  <a:moveTo>
                    <a:pt x="34" y="0"/>
                  </a:moveTo>
                  <a:cubicBezTo>
                    <a:pt x="15" y="0"/>
                    <a:pt x="0" y="14"/>
                    <a:pt x="0" y="31"/>
                  </a:cubicBezTo>
                  <a:cubicBezTo>
                    <a:pt x="0" y="49"/>
                    <a:pt x="15" y="63"/>
                    <a:pt x="34" y="63"/>
                  </a:cubicBezTo>
                  <a:cubicBezTo>
                    <a:pt x="53" y="63"/>
                    <a:pt x="68" y="49"/>
                    <a:pt x="68" y="31"/>
                  </a:cubicBezTo>
                  <a:cubicBezTo>
                    <a:pt x="68" y="14"/>
                    <a:pt x="53" y="0"/>
                    <a:pt x="34" y="0"/>
                  </a:cubicBezTo>
                  <a:close/>
                  <a:moveTo>
                    <a:pt x="34" y="50"/>
                  </a:moveTo>
                  <a:cubicBezTo>
                    <a:pt x="23" y="50"/>
                    <a:pt x="14" y="41"/>
                    <a:pt x="14" y="31"/>
                  </a:cubicBezTo>
                  <a:cubicBezTo>
                    <a:pt x="14" y="21"/>
                    <a:pt x="23" y="13"/>
                    <a:pt x="34" y="13"/>
                  </a:cubicBezTo>
                  <a:cubicBezTo>
                    <a:pt x="45" y="13"/>
                    <a:pt x="54" y="21"/>
                    <a:pt x="54" y="31"/>
                  </a:cubicBezTo>
                  <a:cubicBezTo>
                    <a:pt x="54" y="41"/>
                    <a:pt x="45" y="50"/>
                    <a:pt x="34" y="50"/>
                  </a:cubicBezTo>
                  <a:close/>
                </a:path>
              </a:pathLst>
            </a:custGeom>
            <a:solidFill>
              <a:srgbClr val="FD3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35"/>
            <p:cNvSpPr>
              <a:spLocks noEditPoints="1"/>
            </p:cNvSpPr>
            <p:nvPr/>
          </p:nvSpPr>
          <p:spPr bwMode="auto">
            <a:xfrm>
              <a:off x="2149475" y="2219325"/>
              <a:ext cx="204788" cy="187325"/>
            </a:xfrm>
            <a:custGeom>
              <a:avLst/>
              <a:gdLst>
                <a:gd name="T0" fmla="*/ 34 w 69"/>
                <a:gd name="T1" fmla="*/ 0 h 63"/>
                <a:gd name="T2" fmla="*/ 0 w 69"/>
                <a:gd name="T3" fmla="*/ 31 h 63"/>
                <a:gd name="T4" fmla="*/ 34 w 69"/>
                <a:gd name="T5" fmla="*/ 63 h 63"/>
                <a:gd name="T6" fmla="*/ 69 w 69"/>
                <a:gd name="T7" fmla="*/ 31 h 63"/>
                <a:gd name="T8" fmla="*/ 34 w 69"/>
                <a:gd name="T9" fmla="*/ 0 h 63"/>
                <a:gd name="T10" fmla="*/ 34 w 69"/>
                <a:gd name="T11" fmla="*/ 50 h 63"/>
                <a:gd name="T12" fmla="*/ 15 w 69"/>
                <a:gd name="T13" fmla="*/ 31 h 63"/>
                <a:gd name="T14" fmla="*/ 34 w 69"/>
                <a:gd name="T15" fmla="*/ 13 h 63"/>
                <a:gd name="T16" fmla="*/ 54 w 69"/>
                <a:gd name="T17" fmla="*/ 31 h 63"/>
                <a:gd name="T18" fmla="*/ 34 w 69"/>
                <a:gd name="T19" fmla="*/ 5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63">
                  <a:moveTo>
                    <a:pt x="34" y="0"/>
                  </a:moveTo>
                  <a:cubicBezTo>
                    <a:pt x="16" y="0"/>
                    <a:pt x="0" y="14"/>
                    <a:pt x="0" y="31"/>
                  </a:cubicBezTo>
                  <a:cubicBezTo>
                    <a:pt x="0" y="49"/>
                    <a:pt x="16" y="63"/>
                    <a:pt x="34" y="63"/>
                  </a:cubicBezTo>
                  <a:cubicBezTo>
                    <a:pt x="53" y="63"/>
                    <a:pt x="69" y="49"/>
                    <a:pt x="69" y="31"/>
                  </a:cubicBezTo>
                  <a:cubicBezTo>
                    <a:pt x="69" y="14"/>
                    <a:pt x="53" y="0"/>
                    <a:pt x="34" y="0"/>
                  </a:cubicBezTo>
                  <a:close/>
                  <a:moveTo>
                    <a:pt x="34" y="50"/>
                  </a:moveTo>
                  <a:cubicBezTo>
                    <a:pt x="24" y="50"/>
                    <a:pt x="15" y="41"/>
                    <a:pt x="15" y="31"/>
                  </a:cubicBezTo>
                  <a:cubicBezTo>
                    <a:pt x="15" y="21"/>
                    <a:pt x="24" y="13"/>
                    <a:pt x="34" y="13"/>
                  </a:cubicBezTo>
                  <a:cubicBezTo>
                    <a:pt x="45" y="13"/>
                    <a:pt x="54" y="21"/>
                    <a:pt x="54" y="31"/>
                  </a:cubicBezTo>
                  <a:cubicBezTo>
                    <a:pt x="54" y="41"/>
                    <a:pt x="45" y="50"/>
                    <a:pt x="34" y="50"/>
                  </a:cubicBezTo>
                  <a:close/>
                </a:path>
              </a:pathLst>
            </a:custGeom>
            <a:solidFill>
              <a:srgbClr val="6D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36"/>
            <p:cNvSpPr>
              <a:spLocks noEditPoints="1"/>
            </p:cNvSpPr>
            <p:nvPr/>
          </p:nvSpPr>
          <p:spPr bwMode="auto">
            <a:xfrm>
              <a:off x="2497138" y="2222500"/>
              <a:ext cx="201613" cy="187325"/>
            </a:xfrm>
            <a:custGeom>
              <a:avLst/>
              <a:gdLst>
                <a:gd name="T0" fmla="*/ 34 w 68"/>
                <a:gd name="T1" fmla="*/ 0 h 63"/>
                <a:gd name="T2" fmla="*/ 0 w 68"/>
                <a:gd name="T3" fmla="*/ 31 h 63"/>
                <a:gd name="T4" fmla="*/ 34 w 68"/>
                <a:gd name="T5" fmla="*/ 63 h 63"/>
                <a:gd name="T6" fmla="*/ 68 w 68"/>
                <a:gd name="T7" fmla="*/ 31 h 63"/>
                <a:gd name="T8" fmla="*/ 34 w 68"/>
                <a:gd name="T9" fmla="*/ 0 h 63"/>
                <a:gd name="T10" fmla="*/ 34 w 68"/>
                <a:gd name="T11" fmla="*/ 50 h 63"/>
                <a:gd name="T12" fmla="*/ 14 w 68"/>
                <a:gd name="T13" fmla="*/ 31 h 63"/>
                <a:gd name="T14" fmla="*/ 34 w 68"/>
                <a:gd name="T15" fmla="*/ 13 h 63"/>
                <a:gd name="T16" fmla="*/ 54 w 68"/>
                <a:gd name="T17" fmla="*/ 31 h 63"/>
                <a:gd name="T18" fmla="*/ 34 w 68"/>
                <a:gd name="T19" fmla="*/ 5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" h="63">
                  <a:moveTo>
                    <a:pt x="34" y="0"/>
                  </a:moveTo>
                  <a:cubicBezTo>
                    <a:pt x="15" y="0"/>
                    <a:pt x="0" y="14"/>
                    <a:pt x="0" y="31"/>
                  </a:cubicBezTo>
                  <a:cubicBezTo>
                    <a:pt x="0" y="49"/>
                    <a:pt x="15" y="63"/>
                    <a:pt x="34" y="63"/>
                  </a:cubicBezTo>
                  <a:cubicBezTo>
                    <a:pt x="53" y="63"/>
                    <a:pt x="68" y="49"/>
                    <a:pt x="68" y="31"/>
                  </a:cubicBezTo>
                  <a:cubicBezTo>
                    <a:pt x="68" y="14"/>
                    <a:pt x="53" y="0"/>
                    <a:pt x="34" y="0"/>
                  </a:cubicBezTo>
                  <a:close/>
                  <a:moveTo>
                    <a:pt x="34" y="50"/>
                  </a:moveTo>
                  <a:cubicBezTo>
                    <a:pt x="23" y="50"/>
                    <a:pt x="14" y="41"/>
                    <a:pt x="14" y="31"/>
                  </a:cubicBezTo>
                  <a:cubicBezTo>
                    <a:pt x="14" y="21"/>
                    <a:pt x="23" y="13"/>
                    <a:pt x="34" y="13"/>
                  </a:cubicBezTo>
                  <a:cubicBezTo>
                    <a:pt x="45" y="13"/>
                    <a:pt x="54" y="21"/>
                    <a:pt x="54" y="31"/>
                  </a:cubicBezTo>
                  <a:cubicBezTo>
                    <a:pt x="54" y="41"/>
                    <a:pt x="45" y="50"/>
                    <a:pt x="34" y="50"/>
                  </a:cubicBezTo>
                  <a:close/>
                </a:path>
              </a:pathLst>
            </a:custGeom>
            <a:solidFill>
              <a:srgbClr val="6D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Oval 37"/>
            <p:cNvSpPr>
              <a:spLocks noChangeArrowheads="1"/>
            </p:cNvSpPr>
            <p:nvPr/>
          </p:nvSpPr>
          <p:spPr bwMode="auto">
            <a:xfrm>
              <a:off x="2325688" y="2686050"/>
              <a:ext cx="174625" cy="163513"/>
            </a:xfrm>
            <a:prstGeom prst="ellipse">
              <a:avLst/>
            </a:prstGeom>
            <a:solidFill>
              <a:srgbClr val="6D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Oval 38"/>
            <p:cNvSpPr>
              <a:spLocks noChangeArrowheads="1"/>
            </p:cNvSpPr>
            <p:nvPr/>
          </p:nvSpPr>
          <p:spPr bwMode="auto">
            <a:xfrm>
              <a:off x="2354263" y="3051175"/>
              <a:ext cx="115888" cy="106363"/>
            </a:xfrm>
            <a:prstGeom prst="ellipse">
              <a:avLst/>
            </a:prstGeom>
            <a:solidFill>
              <a:srgbClr val="FD3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Oval 39"/>
            <p:cNvSpPr>
              <a:spLocks noChangeArrowheads="1"/>
            </p:cNvSpPr>
            <p:nvPr/>
          </p:nvSpPr>
          <p:spPr bwMode="auto">
            <a:xfrm>
              <a:off x="2354263" y="2897188"/>
              <a:ext cx="115888" cy="106363"/>
            </a:xfrm>
            <a:prstGeom prst="ellipse">
              <a:avLst/>
            </a:prstGeom>
            <a:solidFill>
              <a:srgbClr val="FD3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Oval 40"/>
            <p:cNvSpPr>
              <a:spLocks noChangeArrowheads="1"/>
            </p:cNvSpPr>
            <p:nvPr/>
          </p:nvSpPr>
          <p:spPr bwMode="auto">
            <a:xfrm>
              <a:off x="2354263" y="2147888"/>
              <a:ext cx="115888" cy="107950"/>
            </a:xfrm>
            <a:prstGeom prst="ellipse">
              <a:avLst/>
            </a:prstGeom>
            <a:solidFill>
              <a:srgbClr val="FD3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Oval 41"/>
            <p:cNvSpPr>
              <a:spLocks noChangeArrowheads="1"/>
            </p:cNvSpPr>
            <p:nvPr/>
          </p:nvSpPr>
          <p:spPr bwMode="auto">
            <a:xfrm>
              <a:off x="2544763" y="2100263"/>
              <a:ext cx="103188" cy="107950"/>
            </a:xfrm>
            <a:prstGeom prst="ellipse">
              <a:avLst/>
            </a:prstGeom>
            <a:solidFill>
              <a:srgbClr val="6D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Oval 42"/>
            <p:cNvSpPr>
              <a:spLocks noChangeArrowheads="1"/>
            </p:cNvSpPr>
            <p:nvPr/>
          </p:nvSpPr>
          <p:spPr bwMode="auto">
            <a:xfrm>
              <a:off x="2366963" y="1768475"/>
              <a:ext cx="103188" cy="106363"/>
            </a:xfrm>
            <a:prstGeom prst="ellipse">
              <a:avLst/>
            </a:prstGeom>
            <a:solidFill>
              <a:srgbClr val="6D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Oval 43"/>
            <p:cNvSpPr>
              <a:spLocks noChangeArrowheads="1"/>
            </p:cNvSpPr>
            <p:nvPr/>
          </p:nvSpPr>
          <p:spPr bwMode="auto">
            <a:xfrm>
              <a:off x="2200275" y="2100263"/>
              <a:ext cx="103188" cy="107950"/>
            </a:xfrm>
            <a:prstGeom prst="ellipse">
              <a:avLst/>
            </a:prstGeom>
            <a:solidFill>
              <a:srgbClr val="6D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44"/>
            <p:cNvSpPr>
              <a:spLocks/>
            </p:cNvSpPr>
            <p:nvPr/>
          </p:nvSpPr>
          <p:spPr bwMode="auto">
            <a:xfrm>
              <a:off x="1930400" y="525462"/>
              <a:ext cx="971550" cy="1127125"/>
            </a:xfrm>
            <a:custGeom>
              <a:avLst/>
              <a:gdLst>
                <a:gd name="T0" fmla="*/ 243 w 327"/>
                <a:gd name="T1" fmla="*/ 1 h 379"/>
                <a:gd name="T2" fmla="*/ 243 w 327"/>
                <a:gd name="T3" fmla="*/ 0 h 379"/>
                <a:gd name="T4" fmla="*/ 86 w 327"/>
                <a:gd name="T5" fmla="*/ 0 h 379"/>
                <a:gd name="T6" fmla="*/ 0 w 327"/>
                <a:gd name="T7" fmla="*/ 190 h 379"/>
                <a:gd name="T8" fmla="*/ 104 w 327"/>
                <a:gd name="T9" fmla="*/ 378 h 379"/>
                <a:gd name="T10" fmla="*/ 105 w 327"/>
                <a:gd name="T11" fmla="*/ 378 h 379"/>
                <a:gd name="T12" fmla="*/ 222 w 327"/>
                <a:gd name="T13" fmla="*/ 379 h 379"/>
                <a:gd name="T14" fmla="*/ 222 w 327"/>
                <a:gd name="T15" fmla="*/ 378 h 379"/>
                <a:gd name="T16" fmla="*/ 223 w 327"/>
                <a:gd name="T17" fmla="*/ 378 h 379"/>
                <a:gd name="T18" fmla="*/ 327 w 327"/>
                <a:gd name="T19" fmla="*/ 190 h 379"/>
                <a:gd name="T20" fmla="*/ 243 w 327"/>
                <a:gd name="T21" fmla="*/ 1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7" h="379">
                  <a:moveTo>
                    <a:pt x="243" y="1"/>
                  </a:moveTo>
                  <a:cubicBezTo>
                    <a:pt x="243" y="0"/>
                    <a:pt x="243" y="0"/>
                    <a:pt x="243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6" y="0"/>
                    <a:pt x="0" y="49"/>
                    <a:pt x="0" y="190"/>
                  </a:cubicBezTo>
                  <a:cubicBezTo>
                    <a:pt x="0" y="332"/>
                    <a:pt x="82" y="370"/>
                    <a:pt x="104" y="378"/>
                  </a:cubicBezTo>
                  <a:cubicBezTo>
                    <a:pt x="105" y="378"/>
                    <a:pt x="105" y="378"/>
                    <a:pt x="105" y="378"/>
                  </a:cubicBezTo>
                  <a:cubicBezTo>
                    <a:pt x="222" y="379"/>
                    <a:pt x="222" y="379"/>
                    <a:pt x="222" y="379"/>
                  </a:cubicBezTo>
                  <a:cubicBezTo>
                    <a:pt x="222" y="378"/>
                    <a:pt x="222" y="378"/>
                    <a:pt x="222" y="378"/>
                  </a:cubicBezTo>
                  <a:cubicBezTo>
                    <a:pt x="223" y="378"/>
                    <a:pt x="223" y="378"/>
                    <a:pt x="223" y="378"/>
                  </a:cubicBezTo>
                  <a:cubicBezTo>
                    <a:pt x="246" y="370"/>
                    <a:pt x="327" y="332"/>
                    <a:pt x="327" y="190"/>
                  </a:cubicBezTo>
                  <a:cubicBezTo>
                    <a:pt x="327" y="58"/>
                    <a:pt x="252" y="7"/>
                    <a:pt x="243" y="1"/>
                  </a:cubicBezTo>
                  <a:close/>
                </a:path>
              </a:pathLst>
            </a:custGeom>
            <a:solidFill>
              <a:srgbClr val="FD52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45"/>
            <p:cNvSpPr>
              <a:spLocks/>
            </p:cNvSpPr>
            <p:nvPr/>
          </p:nvSpPr>
          <p:spPr bwMode="auto">
            <a:xfrm>
              <a:off x="2057400" y="520700"/>
              <a:ext cx="222250" cy="1131888"/>
            </a:xfrm>
            <a:custGeom>
              <a:avLst/>
              <a:gdLst>
                <a:gd name="T0" fmla="*/ 63 w 75"/>
                <a:gd name="T1" fmla="*/ 0 h 381"/>
                <a:gd name="T2" fmla="*/ 4 w 75"/>
                <a:gd name="T3" fmla="*/ 199 h 381"/>
                <a:gd name="T4" fmla="*/ 67 w 75"/>
                <a:gd name="T5" fmla="*/ 381 h 381"/>
                <a:gd name="T6" fmla="*/ 75 w 75"/>
                <a:gd name="T7" fmla="*/ 381 h 381"/>
                <a:gd name="T8" fmla="*/ 18 w 75"/>
                <a:gd name="T9" fmla="*/ 198 h 381"/>
                <a:gd name="T10" fmla="*/ 73 w 75"/>
                <a:gd name="T11" fmla="*/ 3 h 381"/>
                <a:gd name="T12" fmla="*/ 63 w 75"/>
                <a:gd name="T13" fmla="*/ 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381">
                  <a:moveTo>
                    <a:pt x="63" y="0"/>
                  </a:moveTo>
                  <a:cubicBezTo>
                    <a:pt x="63" y="0"/>
                    <a:pt x="0" y="79"/>
                    <a:pt x="4" y="199"/>
                  </a:cubicBezTo>
                  <a:cubicBezTo>
                    <a:pt x="8" y="320"/>
                    <a:pt x="67" y="381"/>
                    <a:pt x="67" y="381"/>
                  </a:cubicBezTo>
                  <a:cubicBezTo>
                    <a:pt x="75" y="381"/>
                    <a:pt x="75" y="381"/>
                    <a:pt x="75" y="381"/>
                  </a:cubicBezTo>
                  <a:cubicBezTo>
                    <a:pt x="75" y="381"/>
                    <a:pt x="18" y="308"/>
                    <a:pt x="18" y="198"/>
                  </a:cubicBezTo>
                  <a:cubicBezTo>
                    <a:pt x="18" y="87"/>
                    <a:pt x="73" y="3"/>
                    <a:pt x="73" y="3"/>
                  </a:cubicBezTo>
                  <a:lnTo>
                    <a:pt x="63" y="0"/>
                  </a:lnTo>
                  <a:close/>
                </a:path>
              </a:pathLst>
            </a:custGeom>
            <a:solidFill>
              <a:srgbClr val="DF1C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46"/>
            <p:cNvSpPr>
              <a:spLocks/>
            </p:cNvSpPr>
            <p:nvPr/>
          </p:nvSpPr>
          <p:spPr bwMode="auto">
            <a:xfrm>
              <a:off x="2271713" y="511175"/>
              <a:ext cx="106363" cy="1143000"/>
            </a:xfrm>
            <a:custGeom>
              <a:avLst/>
              <a:gdLst>
                <a:gd name="T0" fmla="*/ 30 w 36"/>
                <a:gd name="T1" fmla="*/ 0 h 385"/>
                <a:gd name="T2" fmla="*/ 2 w 36"/>
                <a:gd name="T3" fmla="*/ 189 h 385"/>
                <a:gd name="T4" fmla="*/ 29 w 36"/>
                <a:gd name="T5" fmla="*/ 385 h 385"/>
                <a:gd name="T6" fmla="*/ 36 w 36"/>
                <a:gd name="T7" fmla="*/ 385 h 385"/>
                <a:gd name="T8" fmla="*/ 15 w 36"/>
                <a:gd name="T9" fmla="*/ 190 h 385"/>
                <a:gd name="T10" fmla="*/ 36 w 36"/>
                <a:gd name="T11" fmla="*/ 5 h 385"/>
                <a:gd name="T12" fmla="*/ 30 w 36"/>
                <a:gd name="T13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385">
                  <a:moveTo>
                    <a:pt x="30" y="0"/>
                  </a:moveTo>
                  <a:cubicBezTo>
                    <a:pt x="30" y="0"/>
                    <a:pt x="4" y="49"/>
                    <a:pt x="2" y="189"/>
                  </a:cubicBezTo>
                  <a:cubicBezTo>
                    <a:pt x="0" y="328"/>
                    <a:pt x="29" y="385"/>
                    <a:pt x="29" y="385"/>
                  </a:cubicBezTo>
                  <a:cubicBezTo>
                    <a:pt x="36" y="385"/>
                    <a:pt x="36" y="385"/>
                    <a:pt x="36" y="385"/>
                  </a:cubicBezTo>
                  <a:cubicBezTo>
                    <a:pt x="36" y="385"/>
                    <a:pt x="15" y="315"/>
                    <a:pt x="15" y="190"/>
                  </a:cubicBezTo>
                  <a:cubicBezTo>
                    <a:pt x="15" y="65"/>
                    <a:pt x="36" y="5"/>
                    <a:pt x="36" y="5"/>
                  </a:cubicBezTo>
                  <a:lnTo>
                    <a:pt x="30" y="0"/>
                  </a:lnTo>
                  <a:close/>
                </a:path>
              </a:pathLst>
            </a:custGeom>
            <a:solidFill>
              <a:srgbClr val="DF1C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47"/>
            <p:cNvSpPr>
              <a:spLocks/>
            </p:cNvSpPr>
            <p:nvPr/>
          </p:nvSpPr>
          <p:spPr bwMode="auto">
            <a:xfrm>
              <a:off x="2547938" y="520700"/>
              <a:ext cx="222250" cy="1131888"/>
            </a:xfrm>
            <a:custGeom>
              <a:avLst/>
              <a:gdLst>
                <a:gd name="T0" fmla="*/ 12 w 75"/>
                <a:gd name="T1" fmla="*/ 0 h 381"/>
                <a:gd name="T2" fmla="*/ 71 w 75"/>
                <a:gd name="T3" fmla="*/ 199 h 381"/>
                <a:gd name="T4" fmla="*/ 8 w 75"/>
                <a:gd name="T5" fmla="*/ 381 h 381"/>
                <a:gd name="T6" fmla="*/ 0 w 75"/>
                <a:gd name="T7" fmla="*/ 381 h 381"/>
                <a:gd name="T8" fmla="*/ 57 w 75"/>
                <a:gd name="T9" fmla="*/ 198 h 381"/>
                <a:gd name="T10" fmla="*/ 2 w 75"/>
                <a:gd name="T11" fmla="*/ 3 h 381"/>
                <a:gd name="T12" fmla="*/ 12 w 75"/>
                <a:gd name="T13" fmla="*/ 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381">
                  <a:moveTo>
                    <a:pt x="12" y="0"/>
                  </a:moveTo>
                  <a:cubicBezTo>
                    <a:pt x="12" y="0"/>
                    <a:pt x="75" y="79"/>
                    <a:pt x="71" y="199"/>
                  </a:cubicBezTo>
                  <a:cubicBezTo>
                    <a:pt x="67" y="320"/>
                    <a:pt x="8" y="381"/>
                    <a:pt x="8" y="381"/>
                  </a:cubicBezTo>
                  <a:cubicBezTo>
                    <a:pt x="0" y="381"/>
                    <a:pt x="0" y="381"/>
                    <a:pt x="0" y="381"/>
                  </a:cubicBezTo>
                  <a:cubicBezTo>
                    <a:pt x="0" y="381"/>
                    <a:pt x="57" y="308"/>
                    <a:pt x="57" y="198"/>
                  </a:cubicBezTo>
                  <a:cubicBezTo>
                    <a:pt x="57" y="87"/>
                    <a:pt x="2" y="3"/>
                    <a:pt x="2" y="3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DF1C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48"/>
            <p:cNvSpPr>
              <a:spLocks/>
            </p:cNvSpPr>
            <p:nvPr/>
          </p:nvSpPr>
          <p:spPr bwMode="auto">
            <a:xfrm>
              <a:off x="2449513" y="511175"/>
              <a:ext cx="106363" cy="1143000"/>
            </a:xfrm>
            <a:custGeom>
              <a:avLst/>
              <a:gdLst>
                <a:gd name="T0" fmla="*/ 6 w 36"/>
                <a:gd name="T1" fmla="*/ 0 h 385"/>
                <a:gd name="T2" fmla="*/ 34 w 36"/>
                <a:gd name="T3" fmla="*/ 189 h 385"/>
                <a:gd name="T4" fmla="*/ 7 w 36"/>
                <a:gd name="T5" fmla="*/ 385 h 385"/>
                <a:gd name="T6" fmla="*/ 1 w 36"/>
                <a:gd name="T7" fmla="*/ 385 h 385"/>
                <a:gd name="T8" fmla="*/ 21 w 36"/>
                <a:gd name="T9" fmla="*/ 190 h 385"/>
                <a:gd name="T10" fmla="*/ 0 w 36"/>
                <a:gd name="T11" fmla="*/ 5 h 385"/>
                <a:gd name="T12" fmla="*/ 6 w 36"/>
                <a:gd name="T13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385">
                  <a:moveTo>
                    <a:pt x="6" y="0"/>
                  </a:moveTo>
                  <a:cubicBezTo>
                    <a:pt x="6" y="0"/>
                    <a:pt x="32" y="49"/>
                    <a:pt x="34" y="189"/>
                  </a:cubicBezTo>
                  <a:cubicBezTo>
                    <a:pt x="36" y="328"/>
                    <a:pt x="7" y="385"/>
                    <a:pt x="7" y="385"/>
                  </a:cubicBezTo>
                  <a:cubicBezTo>
                    <a:pt x="1" y="385"/>
                    <a:pt x="1" y="385"/>
                    <a:pt x="1" y="385"/>
                  </a:cubicBezTo>
                  <a:cubicBezTo>
                    <a:pt x="1" y="385"/>
                    <a:pt x="21" y="315"/>
                    <a:pt x="21" y="190"/>
                  </a:cubicBezTo>
                  <a:cubicBezTo>
                    <a:pt x="21" y="65"/>
                    <a:pt x="0" y="5"/>
                    <a:pt x="0" y="5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DF1C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Rectangle 49"/>
            <p:cNvSpPr>
              <a:spLocks noChangeArrowheads="1"/>
            </p:cNvSpPr>
            <p:nvPr/>
          </p:nvSpPr>
          <p:spPr bwMode="auto">
            <a:xfrm>
              <a:off x="2259013" y="358775"/>
              <a:ext cx="309563" cy="104775"/>
            </a:xfrm>
            <a:prstGeom prst="rect">
              <a:avLst/>
            </a:prstGeom>
            <a:solidFill>
              <a:srgbClr val="6D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Rectangle 50"/>
            <p:cNvSpPr>
              <a:spLocks noChangeArrowheads="1"/>
            </p:cNvSpPr>
            <p:nvPr/>
          </p:nvSpPr>
          <p:spPr bwMode="auto">
            <a:xfrm>
              <a:off x="2179638" y="1619250"/>
              <a:ext cx="484188" cy="104775"/>
            </a:xfrm>
            <a:prstGeom prst="rect">
              <a:avLst/>
            </a:prstGeom>
            <a:solidFill>
              <a:srgbClr val="D8A6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Rectangle 51"/>
            <p:cNvSpPr>
              <a:spLocks noChangeArrowheads="1"/>
            </p:cNvSpPr>
            <p:nvPr/>
          </p:nvSpPr>
          <p:spPr bwMode="auto">
            <a:xfrm>
              <a:off x="2170113" y="419100"/>
              <a:ext cx="484188" cy="115888"/>
            </a:xfrm>
            <a:prstGeom prst="rect">
              <a:avLst/>
            </a:prstGeom>
            <a:solidFill>
              <a:srgbClr val="D8A6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10703925" y="159852"/>
            <a:ext cx="903875" cy="3684682"/>
            <a:chOff x="4478338" y="-23813"/>
            <a:chExt cx="954088" cy="3889376"/>
          </a:xfrm>
        </p:grpSpPr>
        <p:sp>
          <p:nvSpPr>
            <p:cNvPr id="51" name="Rectangle 52"/>
            <p:cNvSpPr>
              <a:spLocks noChangeArrowheads="1"/>
            </p:cNvSpPr>
            <p:nvPr/>
          </p:nvSpPr>
          <p:spPr bwMode="auto">
            <a:xfrm>
              <a:off x="4941888" y="-23813"/>
              <a:ext cx="34925" cy="3636963"/>
            </a:xfrm>
            <a:prstGeom prst="rect">
              <a:avLst/>
            </a:prstGeom>
            <a:gradFill>
              <a:gsLst>
                <a:gs pos="50400">
                  <a:srgbClr val="FECA61"/>
                </a:gs>
                <a:gs pos="0">
                  <a:srgbClr val="FECA61"/>
                </a:gs>
                <a:gs pos="100000">
                  <a:srgbClr val="F9E58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53"/>
            <p:cNvSpPr>
              <a:spLocks/>
            </p:cNvSpPr>
            <p:nvPr/>
          </p:nvSpPr>
          <p:spPr bwMode="auto">
            <a:xfrm>
              <a:off x="4478338" y="1312862"/>
              <a:ext cx="954088" cy="1663700"/>
            </a:xfrm>
            <a:custGeom>
              <a:avLst/>
              <a:gdLst>
                <a:gd name="T0" fmla="*/ 241 w 601"/>
                <a:gd name="T1" fmla="*/ 0 h 1048"/>
                <a:gd name="T2" fmla="*/ 4 w 601"/>
                <a:gd name="T3" fmla="*/ 124 h 1048"/>
                <a:gd name="T4" fmla="*/ 49 w 601"/>
                <a:gd name="T5" fmla="*/ 191 h 1048"/>
                <a:gd name="T6" fmla="*/ 4 w 601"/>
                <a:gd name="T7" fmla="*/ 266 h 1048"/>
                <a:gd name="T8" fmla="*/ 49 w 601"/>
                <a:gd name="T9" fmla="*/ 337 h 1048"/>
                <a:gd name="T10" fmla="*/ 7 w 601"/>
                <a:gd name="T11" fmla="*/ 397 h 1048"/>
                <a:gd name="T12" fmla="*/ 50 w 601"/>
                <a:gd name="T13" fmla="*/ 468 h 1048"/>
                <a:gd name="T14" fmla="*/ 2 w 601"/>
                <a:gd name="T15" fmla="*/ 537 h 1048"/>
                <a:gd name="T16" fmla="*/ 50 w 601"/>
                <a:gd name="T17" fmla="*/ 595 h 1048"/>
                <a:gd name="T18" fmla="*/ 0 w 601"/>
                <a:gd name="T19" fmla="*/ 668 h 1048"/>
                <a:gd name="T20" fmla="*/ 52 w 601"/>
                <a:gd name="T21" fmla="*/ 728 h 1048"/>
                <a:gd name="T22" fmla="*/ 2 w 601"/>
                <a:gd name="T23" fmla="*/ 801 h 1048"/>
                <a:gd name="T24" fmla="*/ 49 w 601"/>
                <a:gd name="T25" fmla="*/ 871 h 1048"/>
                <a:gd name="T26" fmla="*/ 4 w 601"/>
                <a:gd name="T27" fmla="*/ 925 h 1048"/>
                <a:gd name="T28" fmla="*/ 239 w 601"/>
                <a:gd name="T29" fmla="*/ 1048 h 1048"/>
                <a:gd name="T30" fmla="*/ 363 w 601"/>
                <a:gd name="T31" fmla="*/ 1045 h 1048"/>
                <a:gd name="T32" fmla="*/ 601 w 601"/>
                <a:gd name="T33" fmla="*/ 932 h 1048"/>
                <a:gd name="T34" fmla="*/ 556 w 601"/>
                <a:gd name="T35" fmla="*/ 872 h 1048"/>
                <a:gd name="T36" fmla="*/ 597 w 601"/>
                <a:gd name="T37" fmla="*/ 801 h 1048"/>
                <a:gd name="T38" fmla="*/ 550 w 601"/>
                <a:gd name="T39" fmla="*/ 736 h 1048"/>
                <a:gd name="T40" fmla="*/ 597 w 601"/>
                <a:gd name="T41" fmla="*/ 665 h 1048"/>
                <a:gd name="T42" fmla="*/ 546 w 601"/>
                <a:gd name="T43" fmla="*/ 599 h 1048"/>
                <a:gd name="T44" fmla="*/ 593 w 601"/>
                <a:gd name="T45" fmla="*/ 532 h 1048"/>
                <a:gd name="T46" fmla="*/ 550 w 601"/>
                <a:gd name="T47" fmla="*/ 463 h 1048"/>
                <a:gd name="T48" fmla="*/ 597 w 601"/>
                <a:gd name="T49" fmla="*/ 395 h 1048"/>
                <a:gd name="T50" fmla="*/ 554 w 601"/>
                <a:gd name="T51" fmla="*/ 335 h 1048"/>
                <a:gd name="T52" fmla="*/ 597 w 601"/>
                <a:gd name="T53" fmla="*/ 259 h 1048"/>
                <a:gd name="T54" fmla="*/ 548 w 601"/>
                <a:gd name="T55" fmla="*/ 191 h 1048"/>
                <a:gd name="T56" fmla="*/ 599 w 601"/>
                <a:gd name="T57" fmla="*/ 122 h 1048"/>
                <a:gd name="T58" fmla="*/ 363 w 601"/>
                <a:gd name="T59" fmla="*/ 2 h 1048"/>
                <a:gd name="T60" fmla="*/ 241 w 601"/>
                <a:gd name="T61" fmla="*/ 0 h 1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01" h="1048">
                  <a:moveTo>
                    <a:pt x="241" y="0"/>
                  </a:moveTo>
                  <a:lnTo>
                    <a:pt x="4" y="124"/>
                  </a:lnTo>
                  <a:lnTo>
                    <a:pt x="49" y="191"/>
                  </a:lnTo>
                  <a:lnTo>
                    <a:pt x="4" y="266"/>
                  </a:lnTo>
                  <a:lnTo>
                    <a:pt x="49" y="337"/>
                  </a:lnTo>
                  <a:lnTo>
                    <a:pt x="7" y="397"/>
                  </a:lnTo>
                  <a:lnTo>
                    <a:pt x="50" y="468"/>
                  </a:lnTo>
                  <a:lnTo>
                    <a:pt x="2" y="537"/>
                  </a:lnTo>
                  <a:lnTo>
                    <a:pt x="50" y="595"/>
                  </a:lnTo>
                  <a:lnTo>
                    <a:pt x="0" y="668"/>
                  </a:lnTo>
                  <a:lnTo>
                    <a:pt x="52" y="728"/>
                  </a:lnTo>
                  <a:lnTo>
                    <a:pt x="2" y="801"/>
                  </a:lnTo>
                  <a:lnTo>
                    <a:pt x="49" y="871"/>
                  </a:lnTo>
                  <a:lnTo>
                    <a:pt x="4" y="925"/>
                  </a:lnTo>
                  <a:lnTo>
                    <a:pt x="239" y="1048"/>
                  </a:lnTo>
                  <a:lnTo>
                    <a:pt x="363" y="1045"/>
                  </a:lnTo>
                  <a:lnTo>
                    <a:pt x="601" y="932"/>
                  </a:lnTo>
                  <a:lnTo>
                    <a:pt x="556" y="872"/>
                  </a:lnTo>
                  <a:lnTo>
                    <a:pt x="597" y="801"/>
                  </a:lnTo>
                  <a:lnTo>
                    <a:pt x="550" y="736"/>
                  </a:lnTo>
                  <a:lnTo>
                    <a:pt x="597" y="665"/>
                  </a:lnTo>
                  <a:lnTo>
                    <a:pt x="546" y="599"/>
                  </a:lnTo>
                  <a:lnTo>
                    <a:pt x="593" y="532"/>
                  </a:lnTo>
                  <a:lnTo>
                    <a:pt x="550" y="463"/>
                  </a:lnTo>
                  <a:lnTo>
                    <a:pt x="597" y="395"/>
                  </a:lnTo>
                  <a:lnTo>
                    <a:pt x="554" y="335"/>
                  </a:lnTo>
                  <a:lnTo>
                    <a:pt x="597" y="259"/>
                  </a:lnTo>
                  <a:lnTo>
                    <a:pt x="548" y="191"/>
                  </a:lnTo>
                  <a:lnTo>
                    <a:pt x="599" y="122"/>
                  </a:lnTo>
                  <a:lnTo>
                    <a:pt x="363" y="2"/>
                  </a:lnTo>
                  <a:lnTo>
                    <a:pt x="241" y="0"/>
                  </a:lnTo>
                  <a:close/>
                </a:path>
              </a:pathLst>
            </a:custGeom>
            <a:solidFill>
              <a:srgbClr val="FD52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Rectangle 54"/>
            <p:cNvSpPr>
              <a:spLocks noChangeArrowheads="1"/>
            </p:cNvSpPr>
            <p:nvPr/>
          </p:nvSpPr>
          <p:spPr bwMode="auto">
            <a:xfrm>
              <a:off x="4856163" y="1138237"/>
              <a:ext cx="198438" cy="177800"/>
            </a:xfrm>
            <a:prstGeom prst="rect">
              <a:avLst/>
            </a:prstGeom>
            <a:solidFill>
              <a:srgbClr val="6D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Rectangle 55"/>
            <p:cNvSpPr>
              <a:spLocks noChangeArrowheads="1"/>
            </p:cNvSpPr>
            <p:nvPr/>
          </p:nvSpPr>
          <p:spPr bwMode="auto">
            <a:xfrm>
              <a:off x="4856163" y="2908300"/>
              <a:ext cx="204788" cy="176213"/>
            </a:xfrm>
            <a:prstGeom prst="rect">
              <a:avLst/>
            </a:prstGeom>
            <a:solidFill>
              <a:srgbClr val="6D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Rectangle 56"/>
            <p:cNvSpPr>
              <a:spLocks noChangeArrowheads="1"/>
            </p:cNvSpPr>
            <p:nvPr/>
          </p:nvSpPr>
          <p:spPr bwMode="auto">
            <a:xfrm>
              <a:off x="4816475" y="1138237"/>
              <a:ext cx="273050" cy="65088"/>
            </a:xfrm>
            <a:prstGeom prst="rect">
              <a:avLst/>
            </a:prstGeom>
            <a:solidFill>
              <a:srgbClr val="CE9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Rectangle 57"/>
            <p:cNvSpPr>
              <a:spLocks noChangeArrowheads="1"/>
            </p:cNvSpPr>
            <p:nvPr/>
          </p:nvSpPr>
          <p:spPr bwMode="auto">
            <a:xfrm>
              <a:off x="4816475" y="3044825"/>
              <a:ext cx="273050" cy="66675"/>
            </a:xfrm>
            <a:prstGeom prst="rect">
              <a:avLst/>
            </a:prstGeom>
            <a:solidFill>
              <a:srgbClr val="CE9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58"/>
            <p:cNvSpPr>
              <a:spLocks/>
            </p:cNvSpPr>
            <p:nvPr/>
          </p:nvSpPr>
          <p:spPr bwMode="auto">
            <a:xfrm>
              <a:off x="4484688" y="2781300"/>
              <a:ext cx="944563" cy="195263"/>
            </a:xfrm>
            <a:custGeom>
              <a:avLst/>
              <a:gdLst>
                <a:gd name="T0" fmla="*/ 595 w 595"/>
                <a:gd name="T1" fmla="*/ 7 h 123"/>
                <a:gd name="T2" fmla="*/ 0 w 595"/>
                <a:gd name="T3" fmla="*/ 0 h 123"/>
                <a:gd name="T4" fmla="*/ 0 w 595"/>
                <a:gd name="T5" fmla="*/ 0 h 123"/>
                <a:gd name="T6" fmla="*/ 235 w 595"/>
                <a:gd name="T7" fmla="*/ 123 h 123"/>
                <a:gd name="T8" fmla="*/ 363 w 595"/>
                <a:gd name="T9" fmla="*/ 123 h 123"/>
                <a:gd name="T10" fmla="*/ 595 w 595"/>
                <a:gd name="T11" fmla="*/ 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5" h="123">
                  <a:moveTo>
                    <a:pt x="595" y="7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35" y="123"/>
                  </a:lnTo>
                  <a:lnTo>
                    <a:pt x="363" y="123"/>
                  </a:lnTo>
                  <a:lnTo>
                    <a:pt x="595" y="7"/>
                  </a:lnTo>
                  <a:close/>
                </a:path>
              </a:pathLst>
            </a:custGeom>
            <a:solidFill>
              <a:srgbClr val="D91C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59"/>
            <p:cNvSpPr>
              <a:spLocks/>
            </p:cNvSpPr>
            <p:nvPr/>
          </p:nvSpPr>
          <p:spPr bwMode="auto">
            <a:xfrm>
              <a:off x="4481513" y="2581275"/>
              <a:ext cx="944563" cy="115888"/>
            </a:xfrm>
            <a:custGeom>
              <a:avLst/>
              <a:gdLst>
                <a:gd name="T0" fmla="*/ 554 w 595"/>
                <a:gd name="T1" fmla="*/ 73 h 73"/>
                <a:gd name="T2" fmla="*/ 595 w 595"/>
                <a:gd name="T3" fmla="*/ 4 h 73"/>
                <a:gd name="T4" fmla="*/ 2 w 595"/>
                <a:gd name="T5" fmla="*/ 0 h 73"/>
                <a:gd name="T6" fmla="*/ 0 w 595"/>
                <a:gd name="T7" fmla="*/ 2 h 73"/>
                <a:gd name="T8" fmla="*/ 45 w 595"/>
                <a:gd name="T9" fmla="*/ 70 h 73"/>
                <a:gd name="T10" fmla="*/ 554 w 595"/>
                <a:gd name="T11" fmla="*/ 73 h 73"/>
                <a:gd name="T12" fmla="*/ 554 w 595"/>
                <a:gd name="T13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5" h="73">
                  <a:moveTo>
                    <a:pt x="554" y="73"/>
                  </a:moveTo>
                  <a:lnTo>
                    <a:pt x="595" y="4"/>
                  </a:lnTo>
                  <a:lnTo>
                    <a:pt x="2" y="0"/>
                  </a:lnTo>
                  <a:lnTo>
                    <a:pt x="0" y="2"/>
                  </a:lnTo>
                  <a:lnTo>
                    <a:pt x="45" y="70"/>
                  </a:lnTo>
                  <a:lnTo>
                    <a:pt x="554" y="73"/>
                  </a:lnTo>
                  <a:lnTo>
                    <a:pt x="554" y="73"/>
                  </a:lnTo>
                  <a:close/>
                </a:path>
              </a:pathLst>
            </a:custGeom>
            <a:solidFill>
              <a:srgbClr val="D91C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60"/>
            <p:cNvSpPr>
              <a:spLocks/>
            </p:cNvSpPr>
            <p:nvPr/>
          </p:nvSpPr>
          <p:spPr bwMode="auto">
            <a:xfrm>
              <a:off x="4481513" y="2368550"/>
              <a:ext cx="944563" cy="112713"/>
            </a:xfrm>
            <a:custGeom>
              <a:avLst/>
              <a:gdLst>
                <a:gd name="T0" fmla="*/ 548 w 595"/>
                <a:gd name="T1" fmla="*/ 71 h 71"/>
                <a:gd name="T2" fmla="*/ 548 w 595"/>
                <a:gd name="T3" fmla="*/ 71 h 71"/>
                <a:gd name="T4" fmla="*/ 595 w 595"/>
                <a:gd name="T5" fmla="*/ 0 h 71"/>
                <a:gd name="T6" fmla="*/ 0 w 595"/>
                <a:gd name="T7" fmla="*/ 5 h 71"/>
                <a:gd name="T8" fmla="*/ 50 w 595"/>
                <a:gd name="T9" fmla="*/ 63 h 71"/>
                <a:gd name="T10" fmla="*/ 50 w 595"/>
                <a:gd name="T11" fmla="*/ 63 h 71"/>
                <a:gd name="T12" fmla="*/ 548 w 595"/>
                <a:gd name="T13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5" h="71">
                  <a:moveTo>
                    <a:pt x="548" y="71"/>
                  </a:moveTo>
                  <a:lnTo>
                    <a:pt x="548" y="71"/>
                  </a:lnTo>
                  <a:lnTo>
                    <a:pt x="595" y="0"/>
                  </a:lnTo>
                  <a:lnTo>
                    <a:pt x="0" y="5"/>
                  </a:lnTo>
                  <a:lnTo>
                    <a:pt x="50" y="63"/>
                  </a:lnTo>
                  <a:lnTo>
                    <a:pt x="50" y="63"/>
                  </a:lnTo>
                  <a:lnTo>
                    <a:pt x="548" y="71"/>
                  </a:lnTo>
                  <a:close/>
                </a:path>
              </a:pathLst>
            </a:custGeom>
            <a:solidFill>
              <a:srgbClr val="D91C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61"/>
            <p:cNvSpPr>
              <a:spLocks/>
            </p:cNvSpPr>
            <p:nvPr/>
          </p:nvSpPr>
          <p:spPr bwMode="auto">
            <a:xfrm>
              <a:off x="4481513" y="2157413"/>
              <a:ext cx="938213" cy="106363"/>
            </a:xfrm>
            <a:custGeom>
              <a:avLst/>
              <a:gdLst>
                <a:gd name="T0" fmla="*/ 544 w 591"/>
                <a:gd name="T1" fmla="*/ 67 h 67"/>
                <a:gd name="T2" fmla="*/ 544 w 591"/>
                <a:gd name="T3" fmla="*/ 67 h 67"/>
                <a:gd name="T4" fmla="*/ 591 w 591"/>
                <a:gd name="T5" fmla="*/ 0 h 67"/>
                <a:gd name="T6" fmla="*/ 0 w 591"/>
                <a:gd name="T7" fmla="*/ 5 h 67"/>
                <a:gd name="T8" fmla="*/ 47 w 591"/>
                <a:gd name="T9" fmla="*/ 63 h 67"/>
                <a:gd name="T10" fmla="*/ 544 w 591"/>
                <a:gd name="T11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1" h="67">
                  <a:moveTo>
                    <a:pt x="544" y="67"/>
                  </a:moveTo>
                  <a:lnTo>
                    <a:pt x="544" y="67"/>
                  </a:lnTo>
                  <a:lnTo>
                    <a:pt x="591" y="0"/>
                  </a:lnTo>
                  <a:lnTo>
                    <a:pt x="0" y="5"/>
                  </a:lnTo>
                  <a:lnTo>
                    <a:pt x="47" y="63"/>
                  </a:lnTo>
                  <a:lnTo>
                    <a:pt x="544" y="67"/>
                  </a:lnTo>
                  <a:close/>
                </a:path>
              </a:pathLst>
            </a:custGeom>
            <a:solidFill>
              <a:srgbClr val="D91C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62"/>
            <p:cNvSpPr>
              <a:spLocks/>
            </p:cNvSpPr>
            <p:nvPr/>
          </p:nvSpPr>
          <p:spPr bwMode="auto">
            <a:xfrm>
              <a:off x="4489450" y="1939925"/>
              <a:ext cx="936625" cy="115888"/>
            </a:xfrm>
            <a:custGeom>
              <a:avLst/>
              <a:gdLst>
                <a:gd name="T0" fmla="*/ 590 w 590"/>
                <a:gd name="T1" fmla="*/ 0 h 73"/>
                <a:gd name="T2" fmla="*/ 0 w 590"/>
                <a:gd name="T3" fmla="*/ 2 h 73"/>
                <a:gd name="T4" fmla="*/ 42 w 590"/>
                <a:gd name="T5" fmla="*/ 73 h 73"/>
                <a:gd name="T6" fmla="*/ 543 w 590"/>
                <a:gd name="T7" fmla="*/ 68 h 73"/>
                <a:gd name="T8" fmla="*/ 590 w 590"/>
                <a:gd name="T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0" h="73">
                  <a:moveTo>
                    <a:pt x="590" y="0"/>
                  </a:moveTo>
                  <a:lnTo>
                    <a:pt x="0" y="2"/>
                  </a:lnTo>
                  <a:lnTo>
                    <a:pt x="42" y="73"/>
                  </a:lnTo>
                  <a:lnTo>
                    <a:pt x="543" y="68"/>
                  </a:lnTo>
                  <a:lnTo>
                    <a:pt x="590" y="0"/>
                  </a:lnTo>
                  <a:close/>
                </a:path>
              </a:pathLst>
            </a:custGeom>
            <a:solidFill>
              <a:srgbClr val="D91C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63"/>
            <p:cNvSpPr>
              <a:spLocks/>
            </p:cNvSpPr>
            <p:nvPr/>
          </p:nvSpPr>
          <p:spPr bwMode="auto">
            <a:xfrm>
              <a:off x="4484688" y="1725612"/>
              <a:ext cx="941388" cy="122238"/>
            </a:xfrm>
            <a:custGeom>
              <a:avLst/>
              <a:gdLst>
                <a:gd name="T0" fmla="*/ 593 w 593"/>
                <a:gd name="T1" fmla="*/ 0 h 77"/>
                <a:gd name="T2" fmla="*/ 0 w 593"/>
                <a:gd name="T3" fmla="*/ 8 h 77"/>
                <a:gd name="T4" fmla="*/ 45 w 593"/>
                <a:gd name="T5" fmla="*/ 77 h 77"/>
                <a:gd name="T6" fmla="*/ 43 w 593"/>
                <a:gd name="T7" fmla="*/ 77 h 77"/>
                <a:gd name="T8" fmla="*/ 550 w 593"/>
                <a:gd name="T9" fmla="*/ 75 h 77"/>
                <a:gd name="T10" fmla="*/ 593 w 593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3" h="77">
                  <a:moveTo>
                    <a:pt x="593" y="0"/>
                  </a:moveTo>
                  <a:lnTo>
                    <a:pt x="0" y="8"/>
                  </a:lnTo>
                  <a:lnTo>
                    <a:pt x="45" y="77"/>
                  </a:lnTo>
                  <a:lnTo>
                    <a:pt x="43" y="77"/>
                  </a:lnTo>
                  <a:lnTo>
                    <a:pt x="550" y="75"/>
                  </a:lnTo>
                  <a:lnTo>
                    <a:pt x="593" y="0"/>
                  </a:lnTo>
                  <a:close/>
                </a:path>
              </a:pathLst>
            </a:custGeom>
            <a:solidFill>
              <a:srgbClr val="D91C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64"/>
            <p:cNvSpPr>
              <a:spLocks/>
            </p:cNvSpPr>
            <p:nvPr/>
          </p:nvSpPr>
          <p:spPr bwMode="auto">
            <a:xfrm>
              <a:off x="4484688" y="1506537"/>
              <a:ext cx="944563" cy="109538"/>
            </a:xfrm>
            <a:custGeom>
              <a:avLst/>
              <a:gdLst>
                <a:gd name="T0" fmla="*/ 45 w 595"/>
                <a:gd name="T1" fmla="*/ 69 h 69"/>
                <a:gd name="T2" fmla="*/ 544 w 595"/>
                <a:gd name="T3" fmla="*/ 69 h 69"/>
                <a:gd name="T4" fmla="*/ 595 w 595"/>
                <a:gd name="T5" fmla="*/ 0 h 69"/>
                <a:gd name="T6" fmla="*/ 0 w 595"/>
                <a:gd name="T7" fmla="*/ 2 h 69"/>
                <a:gd name="T8" fmla="*/ 45 w 595"/>
                <a:gd name="T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5" h="69">
                  <a:moveTo>
                    <a:pt x="45" y="69"/>
                  </a:moveTo>
                  <a:lnTo>
                    <a:pt x="544" y="69"/>
                  </a:lnTo>
                  <a:lnTo>
                    <a:pt x="595" y="0"/>
                  </a:lnTo>
                  <a:lnTo>
                    <a:pt x="0" y="2"/>
                  </a:lnTo>
                  <a:lnTo>
                    <a:pt x="45" y="69"/>
                  </a:lnTo>
                  <a:close/>
                </a:path>
              </a:pathLst>
            </a:custGeom>
            <a:solidFill>
              <a:srgbClr val="D91C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65"/>
            <p:cNvSpPr>
              <a:spLocks noEditPoints="1"/>
            </p:cNvSpPr>
            <p:nvPr/>
          </p:nvSpPr>
          <p:spPr bwMode="auto">
            <a:xfrm>
              <a:off x="4843463" y="3176588"/>
              <a:ext cx="234950" cy="234950"/>
            </a:xfrm>
            <a:custGeom>
              <a:avLst/>
              <a:gdLst>
                <a:gd name="T0" fmla="*/ 39 w 79"/>
                <a:gd name="T1" fmla="*/ 0 h 79"/>
                <a:gd name="T2" fmla="*/ 0 w 79"/>
                <a:gd name="T3" fmla="*/ 40 h 79"/>
                <a:gd name="T4" fmla="*/ 39 w 79"/>
                <a:gd name="T5" fmla="*/ 79 h 79"/>
                <a:gd name="T6" fmla="*/ 79 w 79"/>
                <a:gd name="T7" fmla="*/ 40 h 79"/>
                <a:gd name="T8" fmla="*/ 39 w 79"/>
                <a:gd name="T9" fmla="*/ 0 h 79"/>
                <a:gd name="T10" fmla="*/ 54 w 79"/>
                <a:gd name="T11" fmla="*/ 54 h 79"/>
                <a:gd name="T12" fmla="*/ 24 w 79"/>
                <a:gd name="T13" fmla="*/ 54 h 79"/>
                <a:gd name="T14" fmla="*/ 24 w 79"/>
                <a:gd name="T15" fmla="*/ 24 h 79"/>
                <a:gd name="T16" fmla="*/ 54 w 79"/>
                <a:gd name="T17" fmla="*/ 24 h 79"/>
                <a:gd name="T18" fmla="*/ 54 w 79"/>
                <a:gd name="T19" fmla="*/ 5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" h="79">
                  <a:moveTo>
                    <a:pt x="39" y="0"/>
                  </a:moveTo>
                  <a:cubicBezTo>
                    <a:pt x="17" y="0"/>
                    <a:pt x="0" y="18"/>
                    <a:pt x="0" y="40"/>
                  </a:cubicBezTo>
                  <a:cubicBezTo>
                    <a:pt x="0" y="61"/>
                    <a:pt x="17" y="79"/>
                    <a:pt x="39" y="79"/>
                  </a:cubicBezTo>
                  <a:cubicBezTo>
                    <a:pt x="61" y="79"/>
                    <a:pt x="79" y="61"/>
                    <a:pt x="79" y="40"/>
                  </a:cubicBezTo>
                  <a:cubicBezTo>
                    <a:pt x="79" y="18"/>
                    <a:pt x="61" y="0"/>
                    <a:pt x="39" y="0"/>
                  </a:cubicBezTo>
                  <a:close/>
                  <a:moveTo>
                    <a:pt x="54" y="54"/>
                  </a:moveTo>
                  <a:cubicBezTo>
                    <a:pt x="24" y="54"/>
                    <a:pt x="24" y="54"/>
                    <a:pt x="24" y="5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54" y="24"/>
                    <a:pt x="54" y="24"/>
                    <a:pt x="54" y="24"/>
                  </a:cubicBezTo>
                  <a:lnTo>
                    <a:pt x="54" y="54"/>
                  </a:lnTo>
                  <a:close/>
                </a:path>
              </a:pathLst>
            </a:custGeom>
            <a:solidFill>
              <a:srgbClr val="CE9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66"/>
            <p:cNvSpPr>
              <a:spLocks noEditPoints="1"/>
            </p:cNvSpPr>
            <p:nvPr/>
          </p:nvSpPr>
          <p:spPr bwMode="auto">
            <a:xfrm>
              <a:off x="4856163" y="3187700"/>
              <a:ext cx="207963" cy="211138"/>
            </a:xfrm>
            <a:custGeom>
              <a:avLst/>
              <a:gdLst>
                <a:gd name="T0" fmla="*/ 35 w 70"/>
                <a:gd name="T1" fmla="*/ 0 h 71"/>
                <a:gd name="T2" fmla="*/ 0 w 70"/>
                <a:gd name="T3" fmla="*/ 36 h 71"/>
                <a:gd name="T4" fmla="*/ 35 w 70"/>
                <a:gd name="T5" fmla="*/ 71 h 71"/>
                <a:gd name="T6" fmla="*/ 70 w 70"/>
                <a:gd name="T7" fmla="*/ 36 h 71"/>
                <a:gd name="T8" fmla="*/ 35 w 70"/>
                <a:gd name="T9" fmla="*/ 0 h 71"/>
                <a:gd name="T10" fmla="*/ 48 w 70"/>
                <a:gd name="T11" fmla="*/ 48 h 71"/>
                <a:gd name="T12" fmla="*/ 21 w 70"/>
                <a:gd name="T13" fmla="*/ 48 h 71"/>
                <a:gd name="T14" fmla="*/ 21 w 70"/>
                <a:gd name="T15" fmla="*/ 22 h 71"/>
                <a:gd name="T16" fmla="*/ 48 w 70"/>
                <a:gd name="T17" fmla="*/ 22 h 71"/>
                <a:gd name="T18" fmla="*/ 48 w 70"/>
                <a:gd name="T19" fmla="*/ 48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71">
                  <a:moveTo>
                    <a:pt x="35" y="0"/>
                  </a:moveTo>
                  <a:cubicBezTo>
                    <a:pt x="16" y="0"/>
                    <a:pt x="0" y="16"/>
                    <a:pt x="0" y="36"/>
                  </a:cubicBezTo>
                  <a:cubicBezTo>
                    <a:pt x="0" y="55"/>
                    <a:pt x="16" y="71"/>
                    <a:pt x="35" y="71"/>
                  </a:cubicBezTo>
                  <a:cubicBezTo>
                    <a:pt x="55" y="71"/>
                    <a:pt x="70" y="55"/>
                    <a:pt x="70" y="36"/>
                  </a:cubicBezTo>
                  <a:cubicBezTo>
                    <a:pt x="70" y="16"/>
                    <a:pt x="55" y="0"/>
                    <a:pt x="35" y="0"/>
                  </a:cubicBezTo>
                  <a:close/>
                  <a:moveTo>
                    <a:pt x="48" y="48"/>
                  </a:moveTo>
                  <a:cubicBezTo>
                    <a:pt x="21" y="48"/>
                    <a:pt x="21" y="48"/>
                    <a:pt x="21" y="48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48" y="22"/>
                    <a:pt x="48" y="22"/>
                    <a:pt x="48" y="22"/>
                  </a:cubicBezTo>
                  <a:lnTo>
                    <a:pt x="48" y="48"/>
                  </a:lnTo>
                  <a:close/>
                </a:path>
              </a:pathLst>
            </a:custGeom>
            <a:solidFill>
              <a:srgbClr val="C015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67"/>
            <p:cNvSpPr>
              <a:spLocks/>
            </p:cNvSpPr>
            <p:nvPr/>
          </p:nvSpPr>
          <p:spPr bwMode="auto">
            <a:xfrm>
              <a:off x="4873625" y="3633788"/>
              <a:ext cx="41275" cy="231775"/>
            </a:xfrm>
            <a:custGeom>
              <a:avLst/>
              <a:gdLst>
                <a:gd name="T0" fmla="*/ 7 w 14"/>
                <a:gd name="T1" fmla="*/ 78 h 78"/>
                <a:gd name="T2" fmla="*/ 7 w 14"/>
                <a:gd name="T3" fmla="*/ 78 h 78"/>
                <a:gd name="T4" fmla="*/ 0 w 14"/>
                <a:gd name="T5" fmla="*/ 71 h 78"/>
                <a:gd name="T6" fmla="*/ 0 w 14"/>
                <a:gd name="T7" fmla="*/ 7 h 78"/>
                <a:gd name="T8" fmla="*/ 7 w 14"/>
                <a:gd name="T9" fmla="*/ 0 h 78"/>
                <a:gd name="T10" fmla="*/ 7 w 14"/>
                <a:gd name="T11" fmla="*/ 0 h 78"/>
                <a:gd name="T12" fmla="*/ 14 w 14"/>
                <a:gd name="T13" fmla="*/ 7 h 78"/>
                <a:gd name="T14" fmla="*/ 14 w 14"/>
                <a:gd name="T15" fmla="*/ 71 h 78"/>
                <a:gd name="T16" fmla="*/ 7 w 14"/>
                <a:gd name="T17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78">
                  <a:moveTo>
                    <a:pt x="7" y="78"/>
                  </a:moveTo>
                  <a:cubicBezTo>
                    <a:pt x="7" y="78"/>
                    <a:pt x="7" y="78"/>
                    <a:pt x="7" y="78"/>
                  </a:cubicBezTo>
                  <a:cubicBezTo>
                    <a:pt x="3" y="78"/>
                    <a:pt x="0" y="75"/>
                    <a:pt x="0" y="7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4" y="75"/>
                    <a:pt x="11" y="78"/>
                    <a:pt x="7" y="78"/>
                  </a:cubicBezTo>
                  <a:close/>
                </a:path>
              </a:pathLst>
            </a:custGeom>
            <a:solidFill>
              <a:srgbClr val="CE9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68"/>
            <p:cNvSpPr>
              <a:spLocks/>
            </p:cNvSpPr>
            <p:nvPr/>
          </p:nvSpPr>
          <p:spPr bwMode="auto">
            <a:xfrm>
              <a:off x="4941888" y="3633788"/>
              <a:ext cx="41275" cy="231775"/>
            </a:xfrm>
            <a:custGeom>
              <a:avLst/>
              <a:gdLst>
                <a:gd name="T0" fmla="*/ 7 w 14"/>
                <a:gd name="T1" fmla="*/ 78 h 78"/>
                <a:gd name="T2" fmla="*/ 7 w 14"/>
                <a:gd name="T3" fmla="*/ 78 h 78"/>
                <a:gd name="T4" fmla="*/ 0 w 14"/>
                <a:gd name="T5" fmla="*/ 71 h 78"/>
                <a:gd name="T6" fmla="*/ 0 w 14"/>
                <a:gd name="T7" fmla="*/ 7 h 78"/>
                <a:gd name="T8" fmla="*/ 7 w 14"/>
                <a:gd name="T9" fmla="*/ 0 h 78"/>
                <a:gd name="T10" fmla="*/ 7 w 14"/>
                <a:gd name="T11" fmla="*/ 0 h 78"/>
                <a:gd name="T12" fmla="*/ 14 w 14"/>
                <a:gd name="T13" fmla="*/ 7 h 78"/>
                <a:gd name="T14" fmla="*/ 14 w 14"/>
                <a:gd name="T15" fmla="*/ 71 h 78"/>
                <a:gd name="T16" fmla="*/ 7 w 14"/>
                <a:gd name="T17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78">
                  <a:moveTo>
                    <a:pt x="7" y="78"/>
                  </a:moveTo>
                  <a:cubicBezTo>
                    <a:pt x="7" y="78"/>
                    <a:pt x="7" y="78"/>
                    <a:pt x="7" y="78"/>
                  </a:cubicBezTo>
                  <a:cubicBezTo>
                    <a:pt x="3" y="78"/>
                    <a:pt x="0" y="75"/>
                    <a:pt x="0" y="7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4" y="75"/>
                    <a:pt x="11" y="78"/>
                    <a:pt x="7" y="78"/>
                  </a:cubicBezTo>
                  <a:close/>
                </a:path>
              </a:pathLst>
            </a:custGeom>
            <a:solidFill>
              <a:srgbClr val="CE9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69"/>
            <p:cNvSpPr>
              <a:spLocks/>
            </p:cNvSpPr>
            <p:nvPr/>
          </p:nvSpPr>
          <p:spPr bwMode="auto">
            <a:xfrm>
              <a:off x="5010150" y="3633788"/>
              <a:ext cx="41275" cy="231775"/>
            </a:xfrm>
            <a:custGeom>
              <a:avLst/>
              <a:gdLst>
                <a:gd name="T0" fmla="*/ 7 w 14"/>
                <a:gd name="T1" fmla="*/ 78 h 78"/>
                <a:gd name="T2" fmla="*/ 7 w 14"/>
                <a:gd name="T3" fmla="*/ 78 h 78"/>
                <a:gd name="T4" fmla="*/ 0 w 14"/>
                <a:gd name="T5" fmla="*/ 71 h 78"/>
                <a:gd name="T6" fmla="*/ 0 w 14"/>
                <a:gd name="T7" fmla="*/ 7 h 78"/>
                <a:gd name="T8" fmla="*/ 7 w 14"/>
                <a:gd name="T9" fmla="*/ 0 h 78"/>
                <a:gd name="T10" fmla="*/ 7 w 14"/>
                <a:gd name="T11" fmla="*/ 0 h 78"/>
                <a:gd name="T12" fmla="*/ 14 w 14"/>
                <a:gd name="T13" fmla="*/ 7 h 78"/>
                <a:gd name="T14" fmla="*/ 14 w 14"/>
                <a:gd name="T15" fmla="*/ 71 h 78"/>
                <a:gd name="T16" fmla="*/ 7 w 14"/>
                <a:gd name="T17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78">
                  <a:moveTo>
                    <a:pt x="7" y="78"/>
                  </a:moveTo>
                  <a:cubicBezTo>
                    <a:pt x="7" y="78"/>
                    <a:pt x="7" y="78"/>
                    <a:pt x="7" y="78"/>
                  </a:cubicBezTo>
                  <a:cubicBezTo>
                    <a:pt x="3" y="78"/>
                    <a:pt x="0" y="75"/>
                    <a:pt x="0" y="7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4" y="75"/>
                    <a:pt x="11" y="78"/>
                    <a:pt x="7" y="78"/>
                  </a:cubicBezTo>
                  <a:close/>
                </a:path>
              </a:pathLst>
            </a:custGeom>
            <a:solidFill>
              <a:srgbClr val="CE9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70"/>
            <p:cNvSpPr>
              <a:spLocks/>
            </p:cNvSpPr>
            <p:nvPr/>
          </p:nvSpPr>
          <p:spPr bwMode="auto">
            <a:xfrm>
              <a:off x="4849813" y="3529013"/>
              <a:ext cx="222250" cy="139700"/>
            </a:xfrm>
            <a:custGeom>
              <a:avLst/>
              <a:gdLst>
                <a:gd name="T0" fmla="*/ 73 w 75"/>
                <a:gd name="T1" fmla="*/ 47 h 47"/>
                <a:gd name="T2" fmla="*/ 75 w 75"/>
                <a:gd name="T3" fmla="*/ 36 h 47"/>
                <a:gd name="T4" fmla="*/ 38 w 75"/>
                <a:gd name="T5" fmla="*/ 0 h 47"/>
                <a:gd name="T6" fmla="*/ 0 w 75"/>
                <a:gd name="T7" fmla="*/ 36 h 47"/>
                <a:gd name="T8" fmla="*/ 2 w 75"/>
                <a:gd name="T9" fmla="*/ 47 h 47"/>
                <a:gd name="T10" fmla="*/ 73 w 75"/>
                <a:gd name="T11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47">
                  <a:moveTo>
                    <a:pt x="73" y="47"/>
                  </a:moveTo>
                  <a:cubicBezTo>
                    <a:pt x="75" y="44"/>
                    <a:pt x="75" y="40"/>
                    <a:pt x="75" y="36"/>
                  </a:cubicBezTo>
                  <a:cubicBezTo>
                    <a:pt x="75" y="16"/>
                    <a:pt x="59" y="0"/>
                    <a:pt x="38" y="0"/>
                  </a:cubicBezTo>
                  <a:cubicBezTo>
                    <a:pt x="17" y="0"/>
                    <a:pt x="0" y="16"/>
                    <a:pt x="0" y="36"/>
                  </a:cubicBezTo>
                  <a:cubicBezTo>
                    <a:pt x="0" y="40"/>
                    <a:pt x="1" y="44"/>
                    <a:pt x="2" y="47"/>
                  </a:cubicBezTo>
                  <a:lnTo>
                    <a:pt x="73" y="47"/>
                  </a:lnTo>
                  <a:close/>
                </a:path>
              </a:pathLst>
            </a:custGeom>
            <a:solidFill>
              <a:srgbClr val="6D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71"/>
            <p:cNvSpPr>
              <a:spLocks/>
            </p:cNvSpPr>
            <p:nvPr/>
          </p:nvSpPr>
          <p:spPr bwMode="auto">
            <a:xfrm>
              <a:off x="4849813" y="3579813"/>
              <a:ext cx="222250" cy="88900"/>
            </a:xfrm>
            <a:custGeom>
              <a:avLst/>
              <a:gdLst>
                <a:gd name="T0" fmla="*/ 0 w 75"/>
                <a:gd name="T1" fmla="*/ 19 h 30"/>
                <a:gd name="T2" fmla="*/ 2 w 75"/>
                <a:gd name="T3" fmla="*/ 30 h 30"/>
                <a:gd name="T4" fmla="*/ 73 w 75"/>
                <a:gd name="T5" fmla="*/ 30 h 30"/>
                <a:gd name="T6" fmla="*/ 75 w 75"/>
                <a:gd name="T7" fmla="*/ 19 h 30"/>
                <a:gd name="T8" fmla="*/ 69 w 75"/>
                <a:gd name="T9" fmla="*/ 0 h 30"/>
                <a:gd name="T10" fmla="*/ 6 w 75"/>
                <a:gd name="T11" fmla="*/ 0 h 30"/>
                <a:gd name="T12" fmla="*/ 0 w 75"/>
                <a:gd name="T13" fmla="*/ 1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30">
                  <a:moveTo>
                    <a:pt x="0" y="19"/>
                  </a:moveTo>
                  <a:cubicBezTo>
                    <a:pt x="0" y="23"/>
                    <a:pt x="1" y="27"/>
                    <a:pt x="2" y="30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5" y="27"/>
                    <a:pt x="75" y="23"/>
                    <a:pt x="75" y="19"/>
                  </a:cubicBezTo>
                  <a:cubicBezTo>
                    <a:pt x="75" y="12"/>
                    <a:pt x="73" y="5"/>
                    <a:pt x="69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5"/>
                    <a:pt x="0" y="12"/>
                    <a:pt x="0" y="19"/>
                  </a:cubicBezTo>
                  <a:close/>
                </a:path>
              </a:pathLst>
            </a:custGeom>
            <a:solidFill>
              <a:srgbClr val="FD52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392986" y="188808"/>
            <a:ext cx="1239053" cy="3080925"/>
            <a:chOff x="358775" y="-23813"/>
            <a:chExt cx="1530350" cy="3805239"/>
          </a:xfrm>
        </p:grpSpPr>
        <p:sp>
          <p:nvSpPr>
            <p:cNvPr id="72" name="Rectangle 72"/>
            <p:cNvSpPr>
              <a:spLocks noChangeArrowheads="1"/>
            </p:cNvSpPr>
            <p:nvPr/>
          </p:nvSpPr>
          <p:spPr bwMode="auto">
            <a:xfrm>
              <a:off x="1030288" y="796925"/>
              <a:ext cx="171450" cy="55563"/>
            </a:xfrm>
            <a:prstGeom prst="rect">
              <a:avLst/>
            </a:prstGeom>
            <a:solidFill>
              <a:srgbClr val="CE9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73"/>
            <p:cNvSpPr>
              <a:spLocks/>
            </p:cNvSpPr>
            <p:nvPr/>
          </p:nvSpPr>
          <p:spPr bwMode="auto">
            <a:xfrm>
              <a:off x="1009650" y="3176588"/>
              <a:ext cx="212725" cy="604838"/>
            </a:xfrm>
            <a:custGeom>
              <a:avLst/>
              <a:gdLst>
                <a:gd name="T0" fmla="*/ 51 w 72"/>
                <a:gd name="T1" fmla="*/ 204 h 204"/>
                <a:gd name="T2" fmla="*/ 51 w 72"/>
                <a:gd name="T3" fmla="*/ 73 h 204"/>
                <a:gd name="T4" fmla="*/ 57 w 72"/>
                <a:gd name="T5" fmla="*/ 67 h 204"/>
                <a:gd name="T6" fmla="*/ 58 w 72"/>
                <a:gd name="T7" fmla="*/ 67 h 204"/>
                <a:gd name="T8" fmla="*/ 64 w 72"/>
                <a:gd name="T9" fmla="*/ 73 h 204"/>
                <a:gd name="T10" fmla="*/ 64 w 72"/>
                <a:gd name="T11" fmla="*/ 204 h 204"/>
                <a:gd name="T12" fmla="*/ 72 w 72"/>
                <a:gd name="T13" fmla="*/ 204 h 204"/>
                <a:gd name="T14" fmla="*/ 69 w 72"/>
                <a:gd name="T15" fmla="*/ 38 h 204"/>
                <a:gd name="T16" fmla="*/ 36 w 72"/>
                <a:gd name="T17" fmla="*/ 0 h 204"/>
                <a:gd name="T18" fmla="*/ 2 w 72"/>
                <a:gd name="T19" fmla="*/ 40 h 204"/>
                <a:gd name="T20" fmla="*/ 0 w 72"/>
                <a:gd name="T21" fmla="*/ 203 h 204"/>
                <a:gd name="T22" fmla="*/ 8 w 72"/>
                <a:gd name="T23" fmla="*/ 203 h 204"/>
                <a:gd name="T24" fmla="*/ 8 w 72"/>
                <a:gd name="T25" fmla="*/ 73 h 204"/>
                <a:gd name="T26" fmla="*/ 14 w 72"/>
                <a:gd name="T27" fmla="*/ 67 h 204"/>
                <a:gd name="T28" fmla="*/ 15 w 72"/>
                <a:gd name="T29" fmla="*/ 67 h 204"/>
                <a:gd name="T30" fmla="*/ 21 w 72"/>
                <a:gd name="T31" fmla="*/ 73 h 204"/>
                <a:gd name="T32" fmla="*/ 21 w 72"/>
                <a:gd name="T33" fmla="*/ 203 h 204"/>
                <a:gd name="T34" fmla="*/ 30 w 72"/>
                <a:gd name="T35" fmla="*/ 203 h 204"/>
                <a:gd name="T36" fmla="*/ 30 w 72"/>
                <a:gd name="T37" fmla="*/ 73 h 204"/>
                <a:gd name="T38" fmla="*/ 36 w 72"/>
                <a:gd name="T39" fmla="*/ 67 h 204"/>
                <a:gd name="T40" fmla="*/ 36 w 72"/>
                <a:gd name="T41" fmla="*/ 67 h 204"/>
                <a:gd name="T42" fmla="*/ 42 w 72"/>
                <a:gd name="T43" fmla="*/ 73 h 204"/>
                <a:gd name="T44" fmla="*/ 42 w 72"/>
                <a:gd name="T45" fmla="*/ 203 h 204"/>
                <a:gd name="T46" fmla="*/ 51 w 72"/>
                <a:gd name="T47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2" h="204">
                  <a:moveTo>
                    <a:pt x="51" y="204"/>
                  </a:moveTo>
                  <a:cubicBezTo>
                    <a:pt x="51" y="73"/>
                    <a:pt x="51" y="73"/>
                    <a:pt x="51" y="73"/>
                  </a:cubicBezTo>
                  <a:cubicBezTo>
                    <a:pt x="51" y="70"/>
                    <a:pt x="54" y="67"/>
                    <a:pt x="57" y="67"/>
                  </a:cubicBezTo>
                  <a:cubicBezTo>
                    <a:pt x="58" y="67"/>
                    <a:pt x="58" y="67"/>
                    <a:pt x="58" y="67"/>
                  </a:cubicBezTo>
                  <a:cubicBezTo>
                    <a:pt x="61" y="67"/>
                    <a:pt x="64" y="70"/>
                    <a:pt x="64" y="73"/>
                  </a:cubicBezTo>
                  <a:cubicBezTo>
                    <a:pt x="64" y="204"/>
                    <a:pt x="64" y="204"/>
                    <a:pt x="64" y="204"/>
                  </a:cubicBezTo>
                  <a:cubicBezTo>
                    <a:pt x="72" y="204"/>
                    <a:pt x="72" y="204"/>
                    <a:pt x="72" y="204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8"/>
                    <a:pt x="66" y="0"/>
                    <a:pt x="36" y="0"/>
                  </a:cubicBezTo>
                  <a:cubicBezTo>
                    <a:pt x="6" y="0"/>
                    <a:pt x="2" y="40"/>
                    <a:pt x="2" y="40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8" y="203"/>
                    <a:pt x="8" y="203"/>
                    <a:pt x="8" y="203"/>
                  </a:cubicBezTo>
                  <a:cubicBezTo>
                    <a:pt x="8" y="73"/>
                    <a:pt x="8" y="73"/>
                    <a:pt x="8" y="73"/>
                  </a:cubicBezTo>
                  <a:cubicBezTo>
                    <a:pt x="8" y="70"/>
                    <a:pt x="11" y="67"/>
                    <a:pt x="14" y="67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8" y="67"/>
                    <a:pt x="21" y="70"/>
                    <a:pt x="21" y="73"/>
                  </a:cubicBezTo>
                  <a:cubicBezTo>
                    <a:pt x="21" y="203"/>
                    <a:pt x="21" y="203"/>
                    <a:pt x="21" y="203"/>
                  </a:cubicBezTo>
                  <a:cubicBezTo>
                    <a:pt x="30" y="203"/>
                    <a:pt x="30" y="203"/>
                    <a:pt x="30" y="203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30" y="70"/>
                    <a:pt x="32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40" y="67"/>
                    <a:pt x="42" y="70"/>
                    <a:pt x="42" y="73"/>
                  </a:cubicBezTo>
                  <a:cubicBezTo>
                    <a:pt x="42" y="203"/>
                    <a:pt x="42" y="203"/>
                    <a:pt x="42" y="203"/>
                  </a:cubicBezTo>
                  <a:lnTo>
                    <a:pt x="51" y="204"/>
                  </a:lnTo>
                  <a:close/>
                </a:path>
              </a:pathLst>
            </a:custGeom>
            <a:solidFill>
              <a:srgbClr val="CE9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Rectangle 74"/>
            <p:cNvSpPr>
              <a:spLocks noChangeArrowheads="1"/>
            </p:cNvSpPr>
            <p:nvPr/>
          </p:nvSpPr>
          <p:spPr bwMode="auto">
            <a:xfrm>
              <a:off x="1098550" y="-23813"/>
              <a:ext cx="41275" cy="3214688"/>
            </a:xfrm>
            <a:prstGeom prst="rect">
              <a:avLst/>
            </a:prstGeom>
            <a:gradFill>
              <a:gsLst>
                <a:gs pos="50400">
                  <a:srgbClr val="FECA61"/>
                </a:gs>
                <a:gs pos="0">
                  <a:srgbClr val="FECA61"/>
                </a:gs>
                <a:gs pos="100000">
                  <a:srgbClr val="F9E58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75"/>
            <p:cNvSpPr>
              <a:spLocks/>
            </p:cNvSpPr>
            <p:nvPr/>
          </p:nvSpPr>
          <p:spPr bwMode="auto">
            <a:xfrm>
              <a:off x="358775" y="1030287"/>
              <a:ext cx="1530350" cy="1233488"/>
            </a:xfrm>
            <a:custGeom>
              <a:avLst/>
              <a:gdLst>
                <a:gd name="T0" fmla="*/ 382 w 515"/>
                <a:gd name="T1" fmla="*/ 1 h 415"/>
                <a:gd name="T2" fmla="*/ 382 w 515"/>
                <a:gd name="T3" fmla="*/ 0 h 415"/>
                <a:gd name="T4" fmla="*/ 135 w 515"/>
                <a:gd name="T5" fmla="*/ 0 h 415"/>
                <a:gd name="T6" fmla="*/ 0 w 515"/>
                <a:gd name="T7" fmla="*/ 208 h 415"/>
                <a:gd name="T8" fmla="*/ 163 w 515"/>
                <a:gd name="T9" fmla="*/ 414 h 415"/>
                <a:gd name="T10" fmla="*/ 165 w 515"/>
                <a:gd name="T11" fmla="*/ 414 h 415"/>
                <a:gd name="T12" fmla="*/ 349 w 515"/>
                <a:gd name="T13" fmla="*/ 415 h 415"/>
                <a:gd name="T14" fmla="*/ 350 w 515"/>
                <a:gd name="T15" fmla="*/ 414 h 415"/>
                <a:gd name="T16" fmla="*/ 352 w 515"/>
                <a:gd name="T17" fmla="*/ 414 h 415"/>
                <a:gd name="T18" fmla="*/ 515 w 515"/>
                <a:gd name="T19" fmla="*/ 208 h 415"/>
                <a:gd name="T20" fmla="*/ 382 w 515"/>
                <a:gd name="T21" fmla="*/ 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5" h="415">
                  <a:moveTo>
                    <a:pt x="382" y="1"/>
                  </a:moveTo>
                  <a:cubicBezTo>
                    <a:pt x="382" y="0"/>
                    <a:pt x="382" y="0"/>
                    <a:pt x="382" y="0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35" y="0"/>
                    <a:pt x="0" y="53"/>
                    <a:pt x="0" y="208"/>
                  </a:cubicBezTo>
                  <a:cubicBezTo>
                    <a:pt x="0" y="363"/>
                    <a:pt x="128" y="405"/>
                    <a:pt x="163" y="414"/>
                  </a:cubicBezTo>
                  <a:cubicBezTo>
                    <a:pt x="164" y="414"/>
                    <a:pt x="165" y="414"/>
                    <a:pt x="165" y="414"/>
                  </a:cubicBezTo>
                  <a:cubicBezTo>
                    <a:pt x="349" y="415"/>
                    <a:pt x="349" y="415"/>
                    <a:pt x="349" y="415"/>
                  </a:cubicBezTo>
                  <a:cubicBezTo>
                    <a:pt x="350" y="414"/>
                    <a:pt x="350" y="414"/>
                    <a:pt x="350" y="414"/>
                  </a:cubicBezTo>
                  <a:cubicBezTo>
                    <a:pt x="350" y="414"/>
                    <a:pt x="351" y="414"/>
                    <a:pt x="352" y="414"/>
                  </a:cubicBezTo>
                  <a:cubicBezTo>
                    <a:pt x="386" y="405"/>
                    <a:pt x="515" y="363"/>
                    <a:pt x="515" y="208"/>
                  </a:cubicBezTo>
                  <a:cubicBezTo>
                    <a:pt x="515" y="63"/>
                    <a:pt x="397" y="8"/>
                    <a:pt x="382" y="1"/>
                  </a:cubicBezTo>
                  <a:close/>
                </a:path>
              </a:pathLst>
            </a:custGeom>
            <a:solidFill>
              <a:srgbClr val="FD52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76"/>
            <p:cNvSpPr>
              <a:spLocks/>
            </p:cNvSpPr>
            <p:nvPr/>
          </p:nvSpPr>
          <p:spPr bwMode="auto">
            <a:xfrm>
              <a:off x="557213" y="1025525"/>
              <a:ext cx="350838" cy="1238250"/>
            </a:xfrm>
            <a:custGeom>
              <a:avLst/>
              <a:gdLst>
                <a:gd name="T0" fmla="*/ 100 w 118"/>
                <a:gd name="T1" fmla="*/ 0 h 417"/>
                <a:gd name="T2" fmla="*/ 6 w 118"/>
                <a:gd name="T3" fmla="*/ 218 h 417"/>
                <a:gd name="T4" fmla="*/ 106 w 118"/>
                <a:gd name="T5" fmla="*/ 417 h 417"/>
                <a:gd name="T6" fmla="*/ 118 w 118"/>
                <a:gd name="T7" fmla="*/ 417 h 417"/>
                <a:gd name="T8" fmla="*/ 29 w 118"/>
                <a:gd name="T9" fmla="*/ 216 h 417"/>
                <a:gd name="T10" fmla="*/ 115 w 118"/>
                <a:gd name="T11" fmla="*/ 3 h 417"/>
                <a:gd name="T12" fmla="*/ 100 w 118"/>
                <a:gd name="T13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" h="417">
                  <a:moveTo>
                    <a:pt x="100" y="0"/>
                  </a:moveTo>
                  <a:cubicBezTo>
                    <a:pt x="100" y="0"/>
                    <a:pt x="0" y="86"/>
                    <a:pt x="6" y="218"/>
                  </a:cubicBezTo>
                  <a:cubicBezTo>
                    <a:pt x="12" y="350"/>
                    <a:pt x="106" y="417"/>
                    <a:pt x="106" y="417"/>
                  </a:cubicBezTo>
                  <a:cubicBezTo>
                    <a:pt x="118" y="417"/>
                    <a:pt x="118" y="417"/>
                    <a:pt x="118" y="417"/>
                  </a:cubicBezTo>
                  <a:cubicBezTo>
                    <a:pt x="118" y="417"/>
                    <a:pt x="29" y="337"/>
                    <a:pt x="29" y="216"/>
                  </a:cubicBezTo>
                  <a:cubicBezTo>
                    <a:pt x="29" y="95"/>
                    <a:pt x="115" y="3"/>
                    <a:pt x="115" y="3"/>
                  </a:cubicBezTo>
                  <a:lnTo>
                    <a:pt x="100" y="0"/>
                  </a:lnTo>
                  <a:close/>
                </a:path>
              </a:pathLst>
            </a:custGeom>
            <a:solidFill>
              <a:srgbClr val="DF1C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77"/>
            <p:cNvSpPr>
              <a:spLocks/>
            </p:cNvSpPr>
            <p:nvPr/>
          </p:nvSpPr>
          <p:spPr bwMode="auto">
            <a:xfrm>
              <a:off x="896938" y="1012825"/>
              <a:ext cx="168275" cy="1254125"/>
            </a:xfrm>
            <a:custGeom>
              <a:avLst/>
              <a:gdLst>
                <a:gd name="T0" fmla="*/ 46 w 57"/>
                <a:gd name="T1" fmla="*/ 0 h 422"/>
                <a:gd name="T2" fmla="*/ 3 w 57"/>
                <a:gd name="T3" fmla="*/ 207 h 422"/>
                <a:gd name="T4" fmla="*/ 45 w 57"/>
                <a:gd name="T5" fmla="*/ 422 h 422"/>
                <a:gd name="T6" fmla="*/ 56 w 57"/>
                <a:gd name="T7" fmla="*/ 422 h 422"/>
                <a:gd name="T8" fmla="*/ 23 w 57"/>
                <a:gd name="T9" fmla="*/ 208 h 422"/>
                <a:gd name="T10" fmla="*/ 57 w 57"/>
                <a:gd name="T11" fmla="*/ 6 h 422"/>
                <a:gd name="T12" fmla="*/ 46 w 57"/>
                <a:gd name="T13" fmla="*/ 0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422">
                  <a:moveTo>
                    <a:pt x="46" y="0"/>
                  </a:moveTo>
                  <a:cubicBezTo>
                    <a:pt x="46" y="0"/>
                    <a:pt x="6" y="55"/>
                    <a:pt x="3" y="207"/>
                  </a:cubicBezTo>
                  <a:cubicBezTo>
                    <a:pt x="0" y="359"/>
                    <a:pt x="45" y="422"/>
                    <a:pt x="45" y="422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6" y="422"/>
                    <a:pt x="23" y="345"/>
                    <a:pt x="23" y="208"/>
                  </a:cubicBezTo>
                  <a:cubicBezTo>
                    <a:pt x="23" y="71"/>
                    <a:pt x="57" y="6"/>
                    <a:pt x="57" y="6"/>
                  </a:cubicBezTo>
                  <a:lnTo>
                    <a:pt x="46" y="0"/>
                  </a:lnTo>
                  <a:close/>
                </a:path>
              </a:pathLst>
            </a:custGeom>
            <a:solidFill>
              <a:srgbClr val="DF1C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78"/>
            <p:cNvSpPr>
              <a:spLocks/>
            </p:cNvSpPr>
            <p:nvPr/>
          </p:nvSpPr>
          <p:spPr bwMode="auto">
            <a:xfrm>
              <a:off x="1330325" y="1025525"/>
              <a:ext cx="350838" cy="1238250"/>
            </a:xfrm>
            <a:custGeom>
              <a:avLst/>
              <a:gdLst>
                <a:gd name="T0" fmla="*/ 19 w 118"/>
                <a:gd name="T1" fmla="*/ 0 h 417"/>
                <a:gd name="T2" fmla="*/ 112 w 118"/>
                <a:gd name="T3" fmla="*/ 218 h 417"/>
                <a:gd name="T4" fmla="*/ 13 w 118"/>
                <a:gd name="T5" fmla="*/ 417 h 417"/>
                <a:gd name="T6" fmla="*/ 0 w 118"/>
                <a:gd name="T7" fmla="*/ 417 h 417"/>
                <a:gd name="T8" fmla="*/ 90 w 118"/>
                <a:gd name="T9" fmla="*/ 216 h 417"/>
                <a:gd name="T10" fmla="*/ 4 w 118"/>
                <a:gd name="T11" fmla="*/ 3 h 417"/>
                <a:gd name="T12" fmla="*/ 19 w 118"/>
                <a:gd name="T13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" h="417">
                  <a:moveTo>
                    <a:pt x="19" y="0"/>
                  </a:moveTo>
                  <a:cubicBezTo>
                    <a:pt x="19" y="0"/>
                    <a:pt x="118" y="86"/>
                    <a:pt x="112" y="218"/>
                  </a:cubicBezTo>
                  <a:cubicBezTo>
                    <a:pt x="107" y="350"/>
                    <a:pt x="13" y="417"/>
                    <a:pt x="13" y="417"/>
                  </a:cubicBezTo>
                  <a:cubicBezTo>
                    <a:pt x="0" y="417"/>
                    <a:pt x="0" y="417"/>
                    <a:pt x="0" y="417"/>
                  </a:cubicBezTo>
                  <a:cubicBezTo>
                    <a:pt x="0" y="417"/>
                    <a:pt x="90" y="337"/>
                    <a:pt x="90" y="216"/>
                  </a:cubicBezTo>
                  <a:cubicBezTo>
                    <a:pt x="90" y="95"/>
                    <a:pt x="4" y="3"/>
                    <a:pt x="4" y="3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rgbClr val="DF1C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79"/>
            <p:cNvSpPr>
              <a:spLocks/>
            </p:cNvSpPr>
            <p:nvPr/>
          </p:nvSpPr>
          <p:spPr bwMode="auto">
            <a:xfrm>
              <a:off x="1174750" y="1012825"/>
              <a:ext cx="169863" cy="1254125"/>
            </a:xfrm>
            <a:custGeom>
              <a:avLst/>
              <a:gdLst>
                <a:gd name="T0" fmla="*/ 10 w 57"/>
                <a:gd name="T1" fmla="*/ 0 h 422"/>
                <a:gd name="T2" fmla="*/ 54 w 57"/>
                <a:gd name="T3" fmla="*/ 207 h 422"/>
                <a:gd name="T4" fmla="*/ 11 w 57"/>
                <a:gd name="T5" fmla="*/ 422 h 422"/>
                <a:gd name="T6" fmla="*/ 1 w 57"/>
                <a:gd name="T7" fmla="*/ 422 h 422"/>
                <a:gd name="T8" fmla="*/ 34 w 57"/>
                <a:gd name="T9" fmla="*/ 208 h 422"/>
                <a:gd name="T10" fmla="*/ 0 w 57"/>
                <a:gd name="T11" fmla="*/ 6 h 422"/>
                <a:gd name="T12" fmla="*/ 10 w 57"/>
                <a:gd name="T13" fmla="*/ 0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422">
                  <a:moveTo>
                    <a:pt x="10" y="0"/>
                  </a:moveTo>
                  <a:cubicBezTo>
                    <a:pt x="10" y="0"/>
                    <a:pt x="51" y="55"/>
                    <a:pt x="54" y="207"/>
                  </a:cubicBezTo>
                  <a:cubicBezTo>
                    <a:pt x="57" y="359"/>
                    <a:pt x="11" y="422"/>
                    <a:pt x="11" y="422"/>
                  </a:cubicBezTo>
                  <a:cubicBezTo>
                    <a:pt x="1" y="422"/>
                    <a:pt x="1" y="422"/>
                    <a:pt x="1" y="422"/>
                  </a:cubicBezTo>
                  <a:cubicBezTo>
                    <a:pt x="1" y="422"/>
                    <a:pt x="34" y="345"/>
                    <a:pt x="34" y="208"/>
                  </a:cubicBezTo>
                  <a:cubicBezTo>
                    <a:pt x="34" y="71"/>
                    <a:pt x="0" y="6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DF1C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Rectangle 80"/>
            <p:cNvSpPr>
              <a:spLocks noChangeArrowheads="1"/>
            </p:cNvSpPr>
            <p:nvPr/>
          </p:nvSpPr>
          <p:spPr bwMode="auto">
            <a:xfrm>
              <a:off x="736600" y="2216150"/>
              <a:ext cx="762000" cy="128588"/>
            </a:xfrm>
            <a:prstGeom prst="rect">
              <a:avLst/>
            </a:prstGeom>
            <a:solidFill>
              <a:srgbClr val="CE9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81"/>
            <p:cNvSpPr>
              <a:spLocks/>
            </p:cNvSpPr>
            <p:nvPr/>
          </p:nvSpPr>
          <p:spPr bwMode="auto">
            <a:xfrm>
              <a:off x="1014413" y="3176588"/>
              <a:ext cx="200025" cy="120650"/>
            </a:xfrm>
            <a:custGeom>
              <a:avLst/>
              <a:gdLst>
                <a:gd name="T0" fmla="*/ 67 w 67"/>
                <a:gd name="T1" fmla="*/ 41 h 41"/>
                <a:gd name="T2" fmla="*/ 67 w 67"/>
                <a:gd name="T3" fmla="*/ 38 h 41"/>
                <a:gd name="T4" fmla="*/ 34 w 67"/>
                <a:gd name="T5" fmla="*/ 0 h 41"/>
                <a:gd name="T6" fmla="*/ 0 w 67"/>
                <a:gd name="T7" fmla="*/ 40 h 41"/>
                <a:gd name="T8" fmla="*/ 0 w 67"/>
                <a:gd name="T9" fmla="*/ 41 h 41"/>
                <a:gd name="T10" fmla="*/ 67 w 67"/>
                <a:gd name="T11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41">
                  <a:moveTo>
                    <a:pt x="67" y="41"/>
                  </a:moveTo>
                  <a:cubicBezTo>
                    <a:pt x="67" y="38"/>
                    <a:pt x="67" y="38"/>
                    <a:pt x="67" y="38"/>
                  </a:cubicBezTo>
                  <a:cubicBezTo>
                    <a:pt x="67" y="38"/>
                    <a:pt x="64" y="0"/>
                    <a:pt x="34" y="0"/>
                  </a:cubicBezTo>
                  <a:cubicBezTo>
                    <a:pt x="4" y="0"/>
                    <a:pt x="0" y="40"/>
                    <a:pt x="0" y="40"/>
                  </a:cubicBezTo>
                  <a:cubicBezTo>
                    <a:pt x="0" y="41"/>
                    <a:pt x="0" y="41"/>
                    <a:pt x="0" y="41"/>
                  </a:cubicBezTo>
                  <a:lnTo>
                    <a:pt x="67" y="41"/>
                  </a:lnTo>
                  <a:close/>
                </a:path>
              </a:pathLst>
            </a:custGeom>
            <a:solidFill>
              <a:srgbClr val="6D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Rectangle 82"/>
            <p:cNvSpPr>
              <a:spLocks noChangeArrowheads="1"/>
            </p:cNvSpPr>
            <p:nvPr/>
          </p:nvSpPr>
          <p:spPr bwMode="auto">
            <a:xfrm>
              <a:off x="736600" y="914400"/>
              <a:ext cx="762000" cy="128588"/>
            </a:xfrm>
            <a:prstGeom prst="rect">
              <a:avLst/>
            </a:prstGeom>
            <a:solidFill>
              <a:srgbClr val="CE9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Oval 83"/>
            <p:cNvSpPr>
              <a:spLocks noChangeArrowheads="1"/>
            </p:cNvSpPr>
            <p:nvPr/>
          </p:nvSpPr>
          <p:spPr bwMode="auto">
            <a:xfrm>
              <a:off x="1057275" y="2971800"/>
              <a:ext cx="130175" cy="130175"/>
            </a:xfrm>
            <a:prstGeom prst="ellipse">
              <a:avLst/>
            </a:prstGeom>
            <a:solidFill>
              <a:srgbClr val="FD3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Oval 84"/>
            <p:cNvSpPr>
              <a:spLocks noChangeArrowheads="1"/>
            </p:cNvSpPr>
            <p:nvPr/>
          </p:nvSpPr>
          <p:spPr bwMode="auto">
            <a:xfrm>
              <a:off x="1057275" y="2781300"/>
              <a:ext cx="130175" cy="130175"/>
            </a:xfrm>
            <a:prstGeom prst="ellipse">
              <a:avLst/>
            </a:prstGeom>
            <a:solidFill>
              <a:srgbClr val="6D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Oval 85"/>
            <p:cNvSpPr>
              <a:spLocks noChangeArrowheads="1"/>
            </p:cNvSpPr>
            <p:nvPr/>
          </p:nvSpPr>
          <p:spPr bwMode="auto">
            <a:xfrm>
              <a:off x="1057275" y="2400300"/>
              <a:ext cx="130175" cy="131763"/>
            </a:xfrm>
            <a:prstGeom prst="ellipse">
              <a:avLst/>
            </a:prstGeom>
            <a:solidFill>
              <a:srgbClr val="FD3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Oval 86"/>
            <p:cNvSpPr>
              <a:spLocks noChangeArrowheads="1"/>
            </p:cNvSpPr>
            <p:nvPr/>
          </p:nvSpPr>
          <p:spPr bwMode="auto">
            <a:xfrm>
              <a:off x="1057275" y="522287"/>
              <a:ext cx="130175" cy="131763"/>
            </a:xfrm>
            <a:prstGeom prst="ellipse">
              <a:avLst/>
            </a:prstGeom>
            <a:solidFill>
              <a:srgbClr val="CE9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Rectangle 87"/>
            <p:cNvSpPr>
              <a:spLocks noChangeArrowheads="1"/>
            </p:cNvSpPr>
            <p:nvPr/>
          </p:nvSpPr>
          <p:spPr bwMode="auto">
            <a:xfrm>
              <a:off x="941388" y="852487"/>
              <a:ext cx="349250" cy="61913"/>
            </a:xfrm>
            <a:prstGeom prst="rect">
              <a:avLst/>
            </a:prstGeom>
            <a:solidFill>
              <a:srgbClr val="DCB6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9775307" y="199160"/>
            <a:ext cx="932558" cy="2260818"/>
            <a:chOff x="3014663" y="-23813"/>
            <a:chExt cx="1279525" cy="3101976"/>
          </a:xfrm>
        </p:grpSpPr>
        <p:sp>
          <p:nvSpPr>
            <p:cNvPr id="89" name="Rectangle 88"/>
            <p:cNvSpPr>
              <a:spLocks noChangeArrowheads="1"/>
            </p:cNvSpPr>
            <p:nvPr/>
          </p:nvSpPr>
          <p:spPr bwMode="auto">
            <a:xfrm>
              <a:off x="3575050" y="654050"/>
              <a:ext cx="146050" cy="44450"/>
            </a:xfrm>
            <a:prstGeom prst="rect">
              <a:avLst/>
            </a:prstGeom>
            <a:solidFill>
              <a:srgbClr val="CE9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89"/>
            <p:cNvSpPr>
              <a:spLocks/>
            </p:cNvSpPr>
            <p:nvPr/>
          </p:nvSpPr>
          <p:spPr bwMode="auto">
            <a:xfrm>
              <a:off x="3557588" y="2751138"/>
              <a:ext cx="177800" cy="327025"/>
            </a:xfrm>
            <a:custGeom>
              <a:avLst/>
              <a:gdLst>
                <a:gd name="T0" fmla="*/ 43 w 60"/>
                <a:gd name="T1" fmla="*/ 110 h 110"/>
                <a:gd name="T2" fmla="*/ 43 w 60"/>
                <a:gd name="T3" fmla="*/ 61 h 110"/>
                <a:gd name="T4" fmla="*/ 48 w 60"/>
                <a:gd name="T5" fmla="*/ 55 h 110"/>
                <a:gd name="T6" fmla="*/ 49 w 60"/>
                <a:gd name="T7" fmla="*/ 55 h 110"/>
                <a:gd name="T8" fmla="*/ 54 w 60"/>
                <a:gd name="T9" fmla="*/ 61 h 110"/>
                <a:gd name="T10" fmla="*/ 54 w 60"/>
                <a:gd name="T11" fmla="*/ 110 h 110"/>
                <a:gd name="T12" fmla="*/ 60 w 60"/>
                <a:gd name="T13" fmla="*/ 110 h 110"/>
                <a:gd name="T14" fmla="*/ 58 w 60"/>
                <a:gd name="T15" fmla="*/ 31 h 110"/>
                <a:gd name="T16" fmla="*/ 30 w 60"/>
                <a:gd name="T17" fmla="*/ 0 h 110"/>
                <a:gd name="T18" fmla="*/ 2 w 60"/>
                <a:gd name="T19" fmla="*/ 33 h 110"/>
                <a:gd name="T20" fmla="*/ 0 w 60"/>
                <a:gd name="T21" fmla="*/ 109 h 110"/>
                <a:gd name="T22" fmla="*/ 7 w 60"/>
                <a:gd name="T23" fmla="*/ 109 h 110"/>
                <a:gd name="T24" fmla="*/ 7 w 60"/>
                <a:gd name="T25" fmla="*/ 61 h 110"/>
                <a:gd name="T26" fmla="*/ 12 w 60"/>
                <a:gd name="T27" fmla="*/ 55 h 110"/>
                <a:gd name="T28" fmla="*/ 13 w 60"/>
                <a:gd name="T29" fmla="*/ 55 h 110"/>
                <a:gd name="T30" fmla="*/ 18 w 60"/>
                <a:gd name="T31" fmla="*/ 61 h 110"/>
                <a:gd name="T32" fmla="*/ 18 w 60"/>
                <a:gd name="T33" fmla="*/ 109 h 110"/>
                <a:gd name="T34" fmla="*/ 25 w 60"/>
                <a:gd name="T35" fmla="*/ 109 h 110"/>
                <a:gd name="T36" fmla="*/ 25 w 60"/>
                <a:gd name="T37" fmla="*/ 61 h 110"/>
                <a:gd name="T38" fmla="*/ 30 w 60"/>
                <a:gd name="T39" fmla="*/ 55 h 110"/>
                <a:gd name="T40" fmla="*/ 31 w 60"/>
                <a:gd name="T41" fmla="*/ 55 h 110"/>
                <a:gd name="T42" fmla="*/ 36 w 60"/>
                <a:gd name="T43" fmla="*/ 61 h 110"/>
                <a:gd name="T44" fmla="*/ 36 w 60"/>
                <a:gd name="T45" fmla="*/ 110 h 110"/>
                <a:gd name="T46" fmla="*/ 43 w 60"/>
                <a:gd name="T47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0" h="110">
                  <a:moveTo>
                    <a:pt x="43" y="110"/>
                  </a:moveTo>
                  <a:cubicBezTo>
                    <a:pt x="43" y="61"/>
                    <a:pt x="43" y="61"/>
                    <a:pt x="43" y="61"/>
                  </a:cubicBezTo>
                  <a:cubicBezTo>
                    <a:pt x="43" y="58"/>
                    <a:pt x="45" y="55"/>
                    <a:pt x="48" y="55"/>
                  </a:cubicBezTo>
                  <a:cubicBezTo>
                    <a:pt x="49" y="55"/>
                    <a:pt x="49" y="55"/>
                    <a:pt x="49" y="55"/>
                  </a:cubicBezTo>
                  <a:cubicBezTo>
                    <a:pt x="51" y="55"/>
                    <a:pt x="54" y="58"/>
                    <a:pt x="54" y="61"/>
                  </a:cubicBezTo>
                  <a:cubicBezTo>
                    <a:pt x="54" y="110"/>
                    <a:pt x="54" y="110"/>
                    <a:pt x="54" y="110"/>
                  </a:cubicBezTo>
                  <a:cubicBezTo>
                    <a:pt x="60" y="110"/>
                    <a:pt x="60" y="110"/>
                    <a:pt x="60" y="110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6" y="0"/>
                    <a:pt x="30" y="0"/>
                  </a:cubicBezTo>
                  <a:cubicBezTo>
                    <a:pt x="5" y="0"/>
                    <a:pt x="2" y="33"/>
                    <a:pt x="2" y="33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7" y="109"/>
                    <a:pt x="7" y="109"/>
                    <a:pt x="7" y="109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7" y="58"/>
                    <a:pt x="9" y="55"/>
                    <a:pt x="12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5" y="55"/>
                    <a:pt x="18" y="58"/>
                    <a:pt x="18" y="61"/>
                  </a:cubicBezTo>
                  <a:cubicBezTo>
                    <a:pt x="18" y="109"/>
                    <a:pt x="18" y="109"/>
                    <a:pt x="18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25" y="58"/>
                    <a:pt x="27" y="55"/>
                    <a:pt x="30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3" y="55"/>
                    <a:pt x="36" y="58"/>
                    <a:pt x="36" y="61"/>
                  </a:cubicBezTo>
                  <a:cubicBezTo>
                    <a:pt x="36" y="110"/>
                    <a:pt x="36" y="110"/>
                    <a:pt x="36" y="110"/>
                  </a:cubicBezTo>
                  <a:lnTo>
                    <a:pt x="43" y="110"/>
                  </a:lnTo>
                  <a:close/>
                </a:path>
              </a:pathLst>
            </a:custGeom>
            <a:solidFill>
              <a:srgbClr val="6D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Rectangle 90"/>
            <p:cNvSpPr>
              <a:spLocks noChangeArrowheads="1"/>
            </p:cNvSpPr>
            <p:nvPr/>
          </p:nvSpPr>
          <p:spPr bwMode="auto">
            <a:xfrm>
              <a:off x="3632200" y="-23813"/>
              <a:ext cx="34925" cy="2787651"/>
            </a:xfrm>
            <a:prstGeom prst="rect">
              <a:avLst/>
            </a:prstGeom>
            <a:gradFill>
              <a:gsLst>
                <a:gs pos="50400">
                  <a:srgbClr val="FECA61"/>
                </a:gs>
                <a:gs pos="0">
                  <a:srgbClr val="FECA61"/>
                </a:gs>
                <a:gs pos="100000">
                  <a:srgbClr val="F9E58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91"/>
            <p:cNvSpPr>
              <a:spLocks/>
            </p:cNvSpPr>
            <p:nvPr/>
          </p:nvSpPr>
          <p:spPr bwMode="auto">
            <a:xfrm>
              <a:off x="3014663" y="849312"/>
              <a:ext cx="1279525" cy="1031875"/>
            </a:xfrm>
            <a:custGeom>
              <a:avLst/>
              <a:gdLst>
                <a:gd name="T0" fmla="*/ 319 w 431"/>
                <a:gd name="T1" fmla="*/ 1 h 347"/>
                <a:gd name="T2" fmla="*/ 319 w 431"/>
                <a:gd name="T3" fmla="*/ 0 h 347"/>
                <a:gd name="T4" fmla="*/ 113 w 431"/>
                <a:gd name="T5" fmla="*/ 0 h 347"/>
                <a:gd name="T6" fmla="*/ 0 w 431"/>
                <a:gd name="T7" fmla="*/ 174 h 347"/>
                <a:gd name="T8" fmla="*/ 137 w 431"/>
                <a:gd name="T9" fmla="*/ 346 h 347"/>
                <a:gd name="T10" fmla="*/ 138 w 431"/>
                <a:gd name="T11" fmla="*/ 346 h 347"/>
                <a:gd name="T12" fmla="*/ 292 w 431"/>
                <a:gd name="T13" fmla="*/ 347 h 347"/>
                <a:gd name="T14" fmla="*/ 292 w 431"/>
                <a:gd name="T15" fmla="*/ 346 h 347"/>
                <a:gd name="T16" fmla="*/ 294 w 431"/>
                <a:gd name="T17" fmla="*/ 346 h 347"/>
                <a:gd name="T18" fmla="*/ 431 w 431"/>
                <a:gd name="T19" fmla="*/ 174 h 347"/>
                <a:gd name="T20" fmla="*/ 319 w 431"/>
                <a:gd name="T21" fmla="*/ 1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1" h="347">
                  <a:moveTo>
                    <a:pt x="319" y="1"/>
                  </a:moveTo>
                  <a:cubicBezTo>
                    <a:pt x="319" y="0"/>
                    <a:pt x="319" y="0"/>
                    <a:pt x="319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0" y="44"/>
                    <a:pt x="0" y="174"/>
                  </a:cubicBezTo>
                  <a:cubicBezTo>
                    <a:pt x="0" y="303"/>
                    <a:pt x="108" y="338"/>
                    <a:pt x="137" y="346"/>
                  </a:cubicBezTo>
                  <a:cubicBezTo>
                    <a:pt x="137" y="346"/>
                    <a:pt x="138" y="346"/>
                    <a:pt x="138" y="346"/>
                  </a:cubicBezTo>
                  <a:cubicBezTo>
                    <a:pt x="292" y="347"/>
                    <a:pt x="292" y="347"/>
                    <a:pt x="292" y="347"/>
                  </a:cubicBezTo>
                  <a:cubicBezTo>
                    <a:pt x="292" y="346"/>
                    <a:pt x="292" y="346"/>
                    <a:pt x="292" y="346"/>
                  </a:cubicBezTo>
                  <a:cubicBezTo>
                    <a:pt x="293" y="346"/>
                    <a:pt x="293" y="346"/>
                    <a:pt x="294" y="346"/>
                  </a:cubicBezTo>
                  <a:cubicBezTo>
                    <a:pt x="323" y="338"/>
                    <a:pt x="431" y="303"/>
                    <a:pt x="431" y="174"/>
                  </a:cubicBezTo>
                  <a:cubicBezTo>
                    <a:pt x="431" y="53"/>
                    <a:pt x="332" y="6"/>
                    <a:pt x="319" y="1"/>
                  </a:cubicBezTo>
                  <a:close/>
                </a:path>
              </a:pathLst>
            </a:custGeom>
            <a:solidFill>
              <a:srgbClr val="FD52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 92"/>
            <p:cNvSpPr>
              <a:spLocks/>
            </p:cNvSpPr>
            <p:nvPr/>
          </p:nvSpPr>
          <p:spPr bwMode="auto">
            <a:xfrm>
              <a:off x="3179763" y="844550"/>
              <a:ext cx="295275" cy="1033463"/>
            </a:xfrm>
            <a:custGeom>
              <a:avLst/>
              <a:gdLst>
                <a:gd name="T0" fmla="*/ 84 w 99"/>
                <a:gd name="T1" fmla="*/ 0 h 348"/>
                <a:gd name="T2" fmla="*/ 5 w 99"/>
                <a:gd name="T3" fmla="*/ 182 h 348"/>
                <a:gd name="T4" fmla="*/ 89 w 99"/>
                <a:gd name="T5" fmla="*/ 348 h 348"/>
                <a:gd name="T6" fmla="*/ 99 w 99"/>
                <a:gd name="T7" fmla="*/ 348 h 348"/>
                <a:gd name="T8" fmla="*/ 24 w 99"/>
                <a:gd name="T9" fmla="*/ 181 h 348"/>
                <a:gd name="T10" fmla="*/ 96 w 99"/>
                <a:gd name="T11" fmla="*/ 3 h 348"/>
                <a:gd name="T12" fmla="*/ 84 w 99"/>
                <a:gd name="T13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" h="348">
                  <a:moveTo>
                    <a:pt x="84" y="0"/>
                  </a:moveTo>
                  <a:cubicBezTo>
                    <a:pt x="84" y="0"/>
                    <a:pt x="0" y="72"/>
                    <a:pt x="5" y="182"/>
                  </a:cubicBezTo>
                  <a:cubicBezTo>
                    <a:pt x="10" y="293"/>
                    <a:pt x="89" y="348"/>
                    <a:pt x="89" y="348"/>
                  </a:cubicBezTo>
                  <a:cubicBezTo>
                    <a:pt x="99" y="348"/>
                    <a:pt x="99" y="348"/>
                    <a:pt x="99" y="348"/>
                  </a:cubicBezTo>
                  <a:cubicBezTo>
                    <a:pt x="99" y="348"/>
                    <a:pt x="24" y="282"/>
                    <a:pt x="24" y="181"/>
                  </a:cubicBezTo>
                  <a:cubicBezTo>
                    <a:pt x="24" y="80"/>
                    <a:pt x="96" y="3"/>
                    <a:pt x="96" y="3"/>
                  </a:cubicBezTo>
                  <a:lnTo>
                    <a:pt x="84" y="0"/>
                  </a:lnTo>
                  <a:close/>
                </a:path>
              </a:pathLst>
            </a:custGeom>
            <a:solidFill>
              <a:srgbClr val="DF1C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93"/>
            <p:cNvSpPr>
              <a:spLocks/>
            </p:cNvSpPr>
            <p:nvPr/>
          </p:nvSpPr>
          <p:spPr bwMode="auto">
            <a:xfrm>
              <a:off x="3462338" y="835025"/>
              <a:ext cx="142875" cy="1049338"/>
            </a:xfrm>
            <a:custGeom>
              <a:avLst/>
              <a:gdLst>
                <a:gd name="T0" fmla="*/ 39 w 48"/>
                <a:gd name="T1" fmla="*/ 0 h 353"/>
                <a:gd name="T2" fmla="*/ 3 w 48"/>
                <a:gd name="T3" fmla="*/ 173 h 353"/>
                <a:gd name="T4" fmla="*/ 39 w 48"/>
                <a:gd name="T5" fmla="*/ 353 h 353"/>
                <a:gd name="T6" fmla="*/ 47 w 48"/>
                <a:gd name="T7" fmla="*/ 353 h 353"/>
                <a:gd name="T8" fmla="*/ 20 w 48"/>
                <a:gd name="T9" fmla="*/ 174 h 353"/>
                <a:gd name="T10" fmla="*/ 48 w 48"/>
                <a:gd name="T11" fmla="*/ 5 h 353"/>
                <a:gd name="T12" fmla="*/ 39 w 48"/>
                <a:gd name="T13" fmla="*/ 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353">
                  <a:moveTo>
                    <a:pt x="39" y="0"/>
                  </a:moveTo>
                  <a:cubicBezTo>
                    <a:pt x="39" y="0"/>
                    <a:pt x="5" y="45"/>
                    <a:pt x="3" y="173"/>
                  </a:cubicBezTo>
                  <a:cubicBezTo>
                    <a:pt x="0" y="300"/>
                    <a:pt x="39" y="353"/>
                    <a:pt x="39" y="353"/>
                  </a:cubicBezTo>
                  <a:cubicBezTo>
                    <a:pt x="47" y="353"/>
                    <a:pt x="47" y="353"/>
                    <a:pt x="47" y="353"/>
                  </a:cubicBezTo>
                  <a:cubicBezTo>
                    <a:pt x="47" y="353"/>
                    <a:pt x="20" y="288"/>
                    <a:pt x="20" y="174"/>
                  </a:cubicBezTo>
                  <a:cubicBezTo>
                    <a:pt x="20" y="59"/>
                    <a:pt x="48" y="5"/>
                    <a:pt x="48" y="5"/>
                  </a:cubicBezTo>
                  <a:lnTo>
                    <a:pt x="39" y="0"/>
                  </a:lnTo>
                  <a:close/>
                </a:path>
              </a:pathLst>
            </a:custGeom>
            <a:solidFill>
              <a:srgbClr val="DF1C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Freeform 94"/>
            <p:cNvSpPr>
              <a:spLocks/>
            </p:cNvSpPr>
            <p:nvPr/>
          </p:nvSpPr>
          <p:spPr bwMode="auto">
            <a:xfrm>
              <a:off x="3827463" y="844550"/>
              <a:ext cx="293688" cy="1033463"/>
            </a:xfrm>
            <a:custGeom>
              <a:avLst/>
              <a:gdLst>
                <a:gd name="T0" fmla="*/ 15 w 99"/>
                <a:gd name="T1" fmla="*/ 0 h 348"/>
                <a:gd name="T2" fmla="*/ 94 w 99"/>
                <a:gd name="T3" fmla="*/ 182 h 348"/>
                <a:gd name="T4" fmla="*/ 10 w 99"/>
                <a:gd name="T5" fmla="*/ 348 h 348"/>
                <a:gd name="T6" fmla="*/ 0 w 99"/>
                <a:gd name="T7" fmla="*/ 348 h 348"/>
                <a:gd name="T8" fmla="*/ 75 w 99"/>
                <a:gd name="T9" fmla="*/ 181 h 348"/>
                <a:gd name="T10" fmla="*/ 3 w 99"/>
                <a:gd name="T11" fmla="*/ 3 h 348"/>
                <a:gd name="T12" fmla="*/ 15 w 99"/>
                <a:gd name="T13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" h="348">
                  <a:moveTo>
                    <a:pt x="15" y="0"/>
                  </a:moveTo>
                  <a:cubicBezTo>
                    <a:pt x="15" y="0"/>
                    <a:pt x="99" y="72"/>
                    <a:pt x="94" y="182"/>
                  </a:cubicBezTo>
                  <a:cubicBezTo>
                    <a:pt x="89" y="293"/>
                    <a:pt x="10" y="348"/>
                    <a:pt x="10" y="348"/>
                  </a:cubicBezTo>
                  <a:cubicBezTo>
                    <a:pt x="0" y="348"/>
                    <a:pt x="0" y="348"/>
                    <a:pt x="0" y="348"/>
                  </a:cubicBezTo>
                  <a:cubicBezTo>
                    <a:pt x="0" y="348"/>
                    <a:pt x="75" y="282"/>
                    <a:pt x="75" y="181"/>
                  </a:cubicBezTo>
                  <a:cubicBezTo>
                    <a:pt x="75" y="80"/>
                    <a:pt x="3" y="3"/>
                    <a:pt x="3" y="3"/>
                  </a:cubicBezTo>
                  <a:lnTo>
                    <a:pt x="15" y="0"/>
                  </a:lnTo>
                  <a:close/>
                </a:path>
              </a:pathLst>
            </a:custGeom>
            <a:solidFill>
              <a:srgbClr val="DF1C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95"/>
            <p:cNvSpPr>
              <a:spLocks/>
            </p:cNvSpPr>
            <p:nvPr/>
          </p:nvSpPr>
          <p:spPr bwMode="auto">
            <a:xfrm>
              <a:off x="3697288" y="835025"/>
              <a:ext cx="142875" cy="1049338"/>
            </a:xfrm>
            <a:custGeom>
              <a:avLst/>
              <a:gdLst>
                <a:gd name="T0" fmla="*/ 9 w 48"/>
                <a:gd name="T1" fmla="*/ 0 h 353"/>
                <a:gd name="T2" fmla="*/ 45 w 48"/>
                <a:gd name="T3" fmla="*/ 173 h 353"/>
                <a:gd name="T4" fmla="*/ 10 w 48"/>
                <a:gd name="T5" fmla="*/ 353 h 353"/>
                <a:gd name="T6" fmla="*/ 1 w 48"/>
                <a:gd name="T7" fmla="*/ 353 h 353"/>
                <a:gd name="T8" fmla="*/ 28 w 48"/>
                <a:gd name="T9" fmla="*/ 174 h 353"/>
                <a:gd name="T10" fmla="*/ 0 w 48"/>
                <a:gd name="T11" fmla="*/ 5 h 353"/>
                <a:gd name="T12" fmla="*/ 9 w 48"/>
                <a:gd name="T13" fmla="*/ 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353">
                  <a:moveTo>
                    <a:pt x="9" y="0"/>
                  </a:moveTo>
                  <a:cubicBezTo>
                    <a:pt x="9" y="0"/>
                    <a:pt x="43" y="45"/>
                    <a:pt x="45" y="173"/>
                  </a:cubicBezTo>
                  <a:cubicBezTo>
                    <a:pt x="48" y="300"/>
                    <a:pt x="10" y="353"/>
                    <a:pt x="10" y="353"/>
                  </a:cubicBezTo>
                  <a:cubicBezTo>
                    <a:pt x="1" y="353"/>
                    <a:pt x="1" y="353"/>
                    <a:pt x="1" y="353"/>
                  </a:cubicBezTo>
                  <a:cubicBezTo>
                    <a:pt x="1" y="353"/>
                    <a:pt x="28" y="288"/>
                    <a:pt x="28" y="174"/>
                  </a:cubicBezTo>
                  <a:cubicBezTo>
                    <a:pt x="28" y="59"/>
                    <a:pt x="0" y="5"/>
                    <a:pt x="0" y="5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DF1C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Rectangle 96"/>
            <p:cNvSpPr>
              <a:spLocks noChangeArrowheads="1"/>
            </p:cNvSpPr>
            <p:nvPr/>
          </p:nvSpPr>
          <p:spPr bwMode="auto">
            <a:xfrm>
              <a:off x="3332163" y="1841500"/>
              <a:ext cx="635000" cy="104775"/>
            </a:xfrm>
            <a:prstGeom prst="rect">
              <a:avLst/>
            </a:prstGeom>
            <a:solidFill>
              <a:srgbClr val="CE9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97"/>
            <p:cNvSpPr>
              <a:spLocks/>
            </p:cNvSpPr>
            <p:nvPr/>
          </p:nvSpPr>
          <p:spPr bwMode="auto">
            <a:xfrm>
              <a:off x="3563938" y="2751138"/>
              <a:ext cx="166688" cy="101600"/>
            </a:xfrm>
            <a:custGeom>
              <a:avLst/>
              <a:gdLst>
                <a:gd name="T0" fmla="*/ 56 w 56"/>
                <a:gd name="T1" fmla="*/ 34 h 34"/>
                <a:gd name="T2" fmla="*/ 56 w 56"/>
                <a:gd name="T3" fmla="*/ 31 h 34"/>
                <a:gd name="T4" fmla="*/ 28 w 56"/>
                <a:gd name="T5" fmla="*/ 0 h 34"/>
                <a:gd name="T6" fmla="*/ 0 w 56"/>
                <a:gd name="T7" fmla="*/ 33 h 34"/>
                <a:gd name="T8" fmla="*/ 0 w 56"/>
                <a:gd name="T9" fmla="*/ 34 h 34"/>
                <a:gd name="T10" fmla="*/ 56 w 56"/>
                <a:gd name="T11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34">
                  <a:moveTo>
                    <a:pt x="56" y="34"/>
                  </a:moveTo>
                  <a:cubicBezTo>
                    <a:pt x="56" y="31"/>
                    <a:pt x="56" y="31"/>
                    <a:pt x="56" y="31"/>
                  </a:cubicBezTo>
                  <a:cubicBezTo>
                    <a:pt x="56" y="31"/>
                    <a:pt x="54" y="0"/>
                    <a:pt x="28" y="0"/>
                  </a:cubicBezTo>
                  <a:cubicBezTo>
                    <a:pt x="3" y="0"/>
                    <a:pt x="0" y="33"/>
                    <a:pt x="0" y="33"/>
                  </a:cubicBezTo>
                  <a:cubicBezTo>
                    <a:pt x="0" y="34"/>
                    <a:pt x="0" y="34"/>
                    <a:pt x="0" y="34"/>
                  </a:cubicBezTo>
                  <a:lnTo>
                    <a:pt x="56" y="34"/>
                  </a:lnTo>
                  <a:close/>
                </a:path>
              </a:pathLst>
            </a:custGeom>
            <a:solidFill>
              <a:srgbClr val="CE9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Rectangle 98"/>
            <p:cNvSpPr>
              <a:spLocks noChangeArrowheads="1"/>
            </p:cNvSpPr>
            <p:nvPr/>
          </p:nvSpPr>
          <p:spPr bwMode="auto">
            <a:xfrm>
              <a:off x="3332163" y="752475"/>
              <a:ext cx="635000" cy="106363"/>
            </a:xfrm>
            <a:prstGeom prst="rect">
              <a:avLst/>
            </a:prstGeom>
            <a:solidFill>
              <a:srgbClr val="CE9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Oval 99"/>
            <p:cNvSpPr>
              <a:spLocks noChangeArrowheads="1"/>
            </p:cNvSpPr>
            <p:nvPr/>
          </p:nvSpPr>
          <p:spPr bwMode="auto">
            <a:xfrm>
              <a:off x="3608388" y="2563813"/>
              <a:ext cx="88900" cy="88900"/>
            </a:xfrm>
            <a:prstGeom prst="ellipse">
              <a:avLst/>
            </a:prstGeom>
            <a:solidFill>
              <a:srgbClr val="6D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Oval 100"/>
            <p:cNvSpPr>
              <a:spLocks noChangeArrowheads="1"/>
            </p:cNvSpPr>
            <p:nvPr/>
          </p:nvSpPr>
          <p:spPr bwMode="auto">
            <a:xfrm>
              <a:off x="3608388" y="2293938"/>
              <a:ext cx="88900" cy="85725"/>
            </a:xfrm>
            <a:prstGeom prst="ellipse">
              <a:avLst/>
            </a:prstGeom>
            <a:solidFill>
              <a:srgbClr val="6D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Oval 101"/>
            <p:cNvSpPr>
              <a:spLocks noChangeArrowheads="1"/>
            </p:cNvSpPr>
            <p:nvPr/>
          </p:nvSpPr>
          <p:spPr bwMode="auto">
            <a:xfrm>
              <a:off x="3608388" y="2393950"/>
              <a:ext cx="88900" cy="87313"/>
            </a:xfrm>
            <a:prstGeom prst="ellipse">
              <a:avLst/>
            </a:prstGeom>
            <a:solidFill>
              <a:srgbClr val="FD3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Oval 102"/>
            <p:cNvSpPr>
              <a:spLocks noChangeArrowheads="1"/>
            </p:cNvSpPr>
            <p:nvPr/>
          </p:nvSpPr>
          <p:spPr bwMode="auto">
            <a:xfrm>
              <a:off x="3598863" y="1946275"/>
              <a:ext cx="107950" cy="109538"/>
            </a:xfrm>
            <a:prstGeom prst="ellipse">
              <a:avLst/>
            </a:prstGeom>
            <a:solidFill>
              <a:srgbClr val="FD3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Oval 103"/>
            <p:cNvSpPr>
              <a:spLocks noChangeArrowheads="1"/>
            </p:cNvSpPr>
            <p:nvPr/>
          </p:nvSpPr>
          <p:spPr bwMode="auto">
            <a:xfrm>
              <a:off x="3598863" y="484187"/>
              <a:ext cx="107950" cy="109538"/>
            </a:xfrm>
            <a:prstGeom prst="ellipse">
              <a:avLst/>
            </a:prstGeom>
            <a:solidFill>
              <a:srgbClr val="6D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Oval 104"/>
            <p:cNvSpPr>
              <a:spLocks noChangeArrowheads="1"/>
            </p:cNvSpPr>
            <p:nvPr/>
          </p:nvSpPr>
          <p:spPr bwMode="auto">
            <a:xfrm>
              <a:off x="3598863" y="365125"/>
              <a:ext cx="107950" cy="109538"/>
            </a:xfrm>
            <a:prstGeom prst="ellipse">
              <a:avLst/>
            </a:prstGeom>
            <a:solidFill>
              <a:srgbClr val="CE9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Rectangle 105"/>
            <p:cNvSpPr>
              <a:spLocks noChangeArrowheads="1"/>
            </p:cNvSpPr>
            <p:nvPr/>
          </p:nvSpPr>
          <p:spPr bwMode="auto">
            <a:xfrm>
              <a:off x="3500438" y="698500"/>
              <a:ext cx="292100" cy="53975"/>
            </a:xfrm>
            <a:prstGeom prst="rect">
              <a:avLst/>
            </a:prstGeom>
            <a:solidFill>
              <a:srgbClr val="DCB6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07" name="Freeform 106"/>
          <p:cNvSpPr>
            <a:spLocks noEditPoints="1"/>
          </p:cNvSpPr>
          <p:nvPr/>
        </p:nvSpPr>
        <p:spPr bwMode="auto">
          <a:xfrm>
            <a:off x="2606184" y="182796"/>
            <a:ext cx="538415" cy="1239256"/>
          </a:xfrm>
          <a:custGeom>
            <a:avLst/>
            <a:gdLst>
              <a:gd name="T0" fmla="*/ 108 w 191"/>
              <a:gd name="T1" fmla="*/ 185 h 440"/>
              <a:gd name="T2" fmla="*/ 100 w 191"/>
              <a:gd name="T3" fmla="*/ 173 h 440"/>
              <a:gd name="T4" fmla="*/ 97 w 191"/>
              <a:gd name="T5" fmla="*/ 0 h 440"/>
              <a:gd name="T6" fmla="*/ 94 w 191"/>
              <a:gd name="T7" fmla="*/ 66 h 440"/>
              <a:gd name="T8" fmla="*/ 89 w 191"/>
              <a:gd name="T9" fmla="*/ 172 h 440"/>
              <a:gd name="T10" fmla="*/ 82 w 191"/>
              <a:gd name="T11" fmla="*/ 185 h 440"/>
              <a:gd name="T12" fmla="*/ 0 w 191"/>
              <a:gd name="T13" fmla="*/ 271 h 440"/>
              <a:gd name="T14" fmla="*/ 82 w 191"/>
              <a:gd name="T15" fmla="*/ 359 h 440"/>
              <a:gd name="T16" fmla="*/ 91 w 191"/>
              <a:gd name="T17" fmla="*/ 365 h 440"/>
              <a:gd name="T18" fmla="*/ 94 w 191"/>
              <a:gd name="T19" fmla="*/ 388 h 440"/>
              <a:gd name="T20" fmla="*/ 92 w 191"/>
              <a:gd name="T21" fmla="*/ 402 h 440"/>
              <a:gd name="T22" fmla="*/ 90 w 191"/>
              <a:gd name="T23" fmla="*/ 413 h 440"/>
              <a:gd name="T24" fmla="*/ 91 w 191"/>
              <a:gd name="T25" fmla="*/ 440 h 440"/>
              <a:gd name="T26" fmla="*/ 93 w 191"/>
              <a:gd name="T27" fmla="*/ 414 h 440"/>
              <a:gd name="T28" fmla="*/ 95 w 191"/>
              <a:gd name="T29" fmla="*/ 439 h 440"/>
              <a:gd name="T30" fmla="*/ 95 w 191"/>
              <a:gd name="T31" fmla="*/ 440 h 440"/>
              <a:gd name="T32" fmla="*/ 95 w 191"/>
              <a:gd name="T33" fmla="*/ 440 h 440"/>
              <a:gd name="T34" fmla="*/ 95 w 191"/>
              <a:gd name="T35" fmla="*/ 440 h 440"/>
              <a:gd name="T36" fmla="*/ 95 w 191"/>
              <a:gd name="T37" fmla="*/ 440 h 440"/>
              <a:gd name="T38" fmla="*/ 96 w 191"/>
              <a:gd name="T39" fmla="*/ 440 h 440"/>
              <a:gd name="T40" fmla="*/ 96 w 191"/>
              <a:gd name="T41" fmla="*/ 440 h 440"/>
              <a:gd name="T42" fmla="*/ 96 w 191"/>
              <a:gd name="T43" fmla="*/ 440 h 440"/>
              <a:gd name="T44" fmla="*/ 96 w 191"/>
              <a:gd name="T45" fmla="*/ 440 h 440"/>
              <a:gd name="T46" fmla="*/ 96 w 191"/>
              <a:gd name="T47" fmla="*/ 440 h 440"/>
              <a:gd name="T48" fmla="*/ 96 w 191"/>
              <a:gd name="T49" fmla="*/ 410 h 440"/>
              <a:gd name="T50" fmla="*/ 98 w 191"/>
              <a:gd name="T51" fmla="*/ 437 h 440"/>
              <a:gd name="T52" fmla="*/ 101 w 191"/>
              <a:gd name="T53" fmla="*/ 438 h 440"/>
              <a:gd name="T54" fmla="*/ 97 w 191"/>
              <a:gd name="T55" fmla="*/ 404 h 440"/>
              <a:gd name="T56" fmla="*/ 98 w 191"/>
              <a:gd name="T57" fmla="*/ 392 h 440"/>
              <a:gd name="T58" fmla="*/ 96 w 191"/>
              <a:gd name="T59" fmla="*/ 369 h 440"/>
              <a:gd name="T60" fmla="*/ 102 w 191"/>
              <a:gd name="T61" fmla="*/ 366 h 440"/>
              <a:gd name="T62" fmla="*/ 108 w 191"/>
              <a:gd name="T63" fmla="*/ 356 h 440"/>
              <a:gd name="T64" fmla="*/ 96 w 191"/>
              <a:gd name="T65" fmla="*/ 349 h 440"/>
              <a:gd name="T66" fmla="*/ 84 w 191"/>
              <a:gd name="T67" fmla="*/ 241 h 440"/>
              <a:gd name="T68" fmla="*/ 95 w 191"/>
              <a:gd name="T69" fmla="*/ 192 h 440"/>
              <a:gd name="T70" fmla="*/ 105 w 191"/>
              <a:gd name="T71" fmla="*/ 233 h 440"/>
              <a:gd name="T72" fmla="*/ 99 w 191"/>
              <a:gd name="T73" fmla="*/ 342 h 440"/>
              <a:gd name="T74" fmla="*/ 11 w 191"/>
              <a:gd name="T75" fmla="*/ 268 h 440"/>
              <a:gd name="T76" fmla="*/ 28 w 191"/>
              <a:gd name="T77" fmla="*/ 270 h 440"/>
              <a:gd name="T78" fmla="*/ 11 w 191"/>
              <a:gd name="T79" fmla="*/ 268 h 440"/>
              <a:gd name="T80" fmla="*/ 74 w 191"/>
              <a:gd name="T81" fmla="*/ 197 h 440"/>
              <a:gd name="T82" fmla="*/ 33 w 191"/>
              <a:gd name="T83" fmla="*/ 277 h 440"/>
              <a:gd name="T84" fmla="*/ 57 w 191"/>
              <a:gd name="T85" fmla="*/ 259 h 440"/>
              <a:gd name="T86" fmla="*/ 87 w 191"/>
              <a:gd name="T87" fmla="*/ 194 h 440"/>
              <a:gd name="T88" fmla="*/ 87 w 191"/>
              <a:gd name="T89" fmla="*/ 346 h 440"/>
              <a:gd name="T90" fmla="*/ 109 w 191"/>
              <a:gd name="T91" fmla="*/ 343 h 440"/>
              <a:gd name="T92" fmla="*/ 104 w 191"/>
              <a:gd name="T93" fmla="*/ 194 h 440"/>
              <a:gd name="T94" fmla="*/ 134 w 191"/>
              <a:gd name="T95" fmla="*/ 278 h 440"/>
              <a:gd name="T96" fmla="*/ 109 w 191"/>
              <a:gd name="T97" fmla="*/ 343 h 440"/>
              <a:gd name="T98" fmla="*/ 158 w 191"/>
              <a:gd name="T99" fmla="*/ 277 h 440"/>
              <a:gd name="T100" fmla="*/ 117 w 191"/>
              <a:gd name="T101" fmla="*/ 197 h 440"/>
              <a:gd name="T102" fmla="*/ 163 w 191"/>
              <a:gd name="T103" fmla="*/ 270 h 440"/>
              <a:gd name="T104" fmla="*/ 180 w 191"/>
              <a:gd name="T105" fmla="*/ 268 h 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91" h="440">
                <a:moveTo>
                  <a:pt x="191" y="271"/>
                </a:moveTo>
                <a:cubicBezTo>
                  <a:pt x="191" y="227"/>
                  <a:pt x="155" y="191"/>
                  <a:pt x="108" y="185"/>
                </a:cubicBezTo>
                <a:cubicBezTo>
                  <a:pt x="108" y="185"/>
                  <a:pt x="108" y="185"/>
                  <a:pt x="108" y="185"/>
                </a:cubicBezTo>
                <a:cubicBezTo>
                  <a:pt x="110" y="174"/>
                  <a:pt x="109" y="172"/>
                  <a:pt x="100" y="173"/>
                </a:cubicBezTo>
                <a:cubicBezTo>
                  <a:pt x="96" y="173"/>
                  <a:pt x="97" y="170"/>
                  <a:pt x="97" y="168"/>
                </a:cubicBezTo>
                <a:cubicBezTo>
                  <a:pt x="97" y="134"/>
                  <a:pt x="97" y="33"/>
                  <a:pt x="97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66"/>
                  <a:pt x="94" y="66"/>
                </a:cubicBezTo>
                <a:cubicBezTo>
                  <a:pt x="94" y="100"/>
                  <a:pt x="94" y="134"/>
                  <a:pt x="94" y="168"/>
                </a:cubicBezTo>
                <a:cubicBezTo>
                  <a:pt x="94" y="171"/>
                  <a:pt x="93" y="172"/>
                  <a:pt x="89" y="172"/>
                </a:cubicBezTo>
                <a:cubicBezTo>
                  <a:pt x="86" y="172"/>
                  <a:pt x="83" y="173"/>
                  <a:pt x="82" y="176"/>
                </a:cubicBezTo>
                <a:cubicBezTo>
                  <a:pt x="81" y="179"/>
                  <a:pt x="82" y="182"/>
                  <a:pt x="82" y="185"/>
                </a:cubicBezTo>
                <a:cubicBezTo>
                  <a:pt x="82" y="185"/>
                  <a:pt x="82" y="185"/>
                  <a:pt x="82" y="185"/>
                </a:cubicBezTo>
                <a:cubicBezTo>
                  <a:pt x="36" y="191"/>
                  <a:pt x="0" y="227"/>
                  <a:pt x="0" y="271"/>
                </a:cubicBezTo>
                <a:cubicBezTo>
                  <a:pt x="0" y="315"/>
                  <a:pt x="36" y="351"/>
                  <a:pt x="82" y="356"/>
                </a:cubicBezTo>
                <a:cubicBezTo>
                  <a:pt x="82" y="357"/>
                  <a:pt x="82" y="358"/>
                  <a:pt x="82" y="359"/>
                </a:cubicBezTo>
                <a:cubicBezTo>
                  <a:pt x="82" y="362"/>
                  <a:pt x="85" y="365"/>
                  <a:pt x="89" y="365"/>
                </a:cubicBezTo>
                <a:cubicBezTo>
                  <a:pt x="89" y="365"/>
                  <a:pt x="90" y="366"/>
                  <a:pt x="91" y="365"/>
                </a:cubicBezTo>
                <a:cubicBezTo>
                  <a:pt x="94" y="365"/>
                  <a:pt x="95" y="366"/>
                  <a:pt x="95" y="369"/>
                </a:cubicBezTo>
                <a:cubicBezTo>
                  <a:pt x="94" y="375"/>
                  <a:pt x="95" y="381"/>
                  <a:pt x="94" y="388"/>
                </a:cubicBezTo>
                <a:cubicBezTo>
                  <a:pt x="94" y="389"/>
                  <a:pt x="93" y="391"/>
                  <a:pt x="92" y="392"/>
                </a:cubicBezTo>
                <a:cubicBezTo>
                  <a:pt x="89" y="395"/>
                  <a:pt x="89" y="399"/>
                  <a:pt x="92" y="402"/>
                </a:cubicBezTo>
                <a:cubicBezTo>
                  <a:pt x="92" y="402"/>
                  <a:pt x="93" y="403"/>
                  <a:pt x="94" y="404"/>
                </a:cubicBezTo>
                <a:cubicBezTo>
                  <a:pt x="90" y="406"/>
                  <a:pt x="90" y="409"/>
                  <a:pt x="90" y="413"/>
                </a:cubicBezTo>
                <a:cubicBezTo>
                  <a:pt x="90" y="420"/>
                  <a:pt x="90" y="438"/>
                  <a:pt x="90" y="438"/>
                </a:cubicBezTo>
                <a:cubicBezTo>
                  <a:pt x="90" y="440"/>
                  <a:pt x="91" y="440"/>
                  <a:pt x="91" y="440"/>
                </a:cubicBezTo>
                <a:cubicBezTo>
                  <a:pt x="92" y="440"/>
                  <a:pt x="93" y="440"/>
                  <a:pt x="93" y="437"/>
                </a:cubicBezTo>
                <a:cubicBezTo>
                  <a:pt x="93" y="434"/>
                  <a:pt x="93" y="425"/>
                  <a:pt x="93" y="414"/>
                </a:cubicBezTo>
                <a:cubicBezTo>
                  <a:pt x="93" y="413"/>
                  <a:pt x="93" y="410"/>
                  <a:pt x="94" y="410"/>
                </a:cubicBezTo>
                <a:cubicBezTo>
                  <a:pt x="95" y="410"/>
                  <a:pt x="94" y="417"/>
                  <a:pt x="95" y="439"/>
                </a:cubicBezTo>
                <a:cubicBezTo>
                  <a:pt x="95" y="439"/>
                  <a:pt x="95" y="439"/>
                  <a:pt x="95" y="439"/>
                </a:cubicBezTo>
                <a:cubicBezTo>
                  <a:pt x="95" y="440"/>
                  <a:pt x="95" y="440"/>
                  <a:pt x="95" y="440"/>
                </a:cubicBezTo>
                <a:cubicBezTo>
                  <a:pt x="95" y="440"/>
                  <a:pt x="95" y="440"/>
                  <a:pt x="95" y="440"/>
                </a:cubicBezTo>
                <a:cubicBezTo>
                  <a:pt x="95" y="440"/>
                  <a:pt x="95" y="440"/>
                  <a:pt x="95" y="440"/>
                </a:cubicBezTo>
                <a:cubicBezTo>
                  <a:pt x="95" y="440"/>
                  <a:pt x="95" y="440"/>
                  <a:pt x="95" y="440"/>
                </a:cubicBezTo>
                <a:cubicBezTo>
                  <a:pt x="95" y="440"/>
                  <a:pt x="95" y="440"/>
                  <a:pt x="95" y="440"/>
                </a:cubicBezTo>
                <a:cubicBezTo>
                  <a:pt x="95" y="440"/>
                  <a:pt x="95" y="440"/>
                  <a:pt x="95" y="440"/>
                </a:cubicBezTo>
                <a:cubicBezTo>
                  <a:pt x="95" y="440"/>
                  <a:pt x="95" y="440"/>
                  <a:pt x="95" y="440"/>
                </a:cubicBezTo>
                <a:cubicBezTo>
                  <a:pt x="95" y="440"/>
                  <a:pt x="95" y="440"/>
                  <a:pt x="95" y="440"/>
                </a:cubicBezTo>
                <a:cubicBezTo>
                  <a:pt x="95" y="440"/>
                  <a:pt x="96" y="440"/>
                  <a:pt x="96" y="440"/>
                </a:cubicBezTo>
                <a:cubicBezTo>
                  <a:pt x="96" y="440"/>
                  <a:pt x="96" y="440"/>
                  <a:pt x="96" y="440"/>
                </a:cubicBezTo>
                <a:cubicBezTo>
                  <a:pt x="96" y="440"/>
                  <a:pt x="96" y="440"/>
                  <a:pt x="96" y="440"/>
                </a:cubicBezTo>
                <a:cubicBezTo>
                  <a:pt x="96" y="440"/>
                  <a:pt x="96" y="440"/>
                  <a:pt x="96" y="440"/>
                </a:cubicBezTo>
                <a:cubicBezTo>
                  <a:pt x="96" y="440"/>
                  <a:pt x="96" y="440"/>
                  <a:pt x="96" y="440"/>
                </a:cubicBezTo>
                <a:cubicBezTo>
                  <a:pt x="96" y="440"/>
                  <a:pt x="96" y="440"/>
                  <a:pt x="96" y="440"/>
                </a:cubicBezTo>
                <a:cubicBezTo>
                  <a:pt x="96" y="440"/>
                  <a:pt x="96" y="440"/>
                  <a:pt x="96" y="440"/>
                </a:cubicBezTo>
                <a:cubicBezTo>
                  <a:pt x="96" y="440"/>
                  <a:pt x="96" y="440"/>
                  <a:pt x="96" y="440"/>
                </a:cubicBezTo>
                <a:cubicBezTo>
                  <a:pt x="96" y="440"/>
                  <a:pt x="96" y="440"/>
                  <a:pt x="96" y="440"/>
                </a:cubicBezTo>
                <a:cubicBezTo>
                  <a:pt x="96" y="439"/>
                  <a:pt x="96" y="439"/>
                  <a:pt x="96" y="439"/>
                </a:cubicBezTo>
                <a:cubicBezTo>
                  <a:pt x="96" y="417"/>
                  <a:pt x="95" y="410"/>
                  <a:pt x="96" y="410"/>
                </a:cubicBezTo>
                <a:cubicBezTo>
                  <a:pt x="97" y="410"/>
                  <a:pt x="98" y="413"/>
                  <a:pt x="98" y="414"/>
                </a:cubicBezTo>
                <a:cubicBezTo>
                  <a:pt x="98" y="425"/>
                  <a:pt x="98" y="434"/>
                  <a:pt x="98" y="437"/>
                </a:cubicBezTo>
                <a:cubicBezTo>
                  <a:pt x="98" y="440"/>
                  <a:pt x="99" y="440"/>
                  <a:pt x="99" y="440"/>
                </a:cubicBezTo>
                <a:cubicBezTo>
                  <a:pt x="100" y="440"/>
                  <a:pt x="101" y="440"/>
                  <a:pt x="101" y="438"/>
                </a:cubicBezTo>
                <a:cubicBezTo>
                  <a:pt x="101" y="438"/>
                  <a:pt x="101" y="420"/>
                  <a:pt x="101" y="413"/>
                </a:cubicBezTo>
                <a:cubicBezTo>
                  <a:pt x="101" y="409"/>
                  <a:pt x="101" y="406"/>
                  <a:pt x="97" y="404"/>
                </a:cubicBezTo>
                <a:cubicBezTo>
                  <a:pt x="98" y="403"/>
                  <a:pt x="98" y="402"/>
                  <a:pt x="99" y="402"/>
                </a:cubicBezTo>
                <a:cubicBezTo>
                  <a:pt x="102" y="399"/>
                  <a:pt x="101" y="395"/>
                  <a:pt x="98" y="392"/>
                </a:cubicBezTo>
                <a:cubicBezTo>
                  <a:pt x="97" y="391"/>
                  <a:pt x="96" y="389"/>
                  <a:pt x="96" y="388"/>
                </a:cubicBezTo>
                <a:cubicBezTo>
                  <a:pt x="96" y="381"/>
                  <a:pt x="96" y="375"/>
                  <a:pt x="96" y="369"/>
                </a:cubicBezTo>
                <a:cubicBezTo>
                  <a:pt x="96" y="366"/>
                  <a:pt x="97" y="365"/>
                  <a:pt x="100" y="366"/>
                </a:cubicBezTo>
                <a:cubicBezTo>
                  <a:pt x="100" y="366"/>
                  <a:pt x="101" y="366"/>
                  <a:pt x="102" y="366"/>
                </a:cubicBezTo>
                <a:cubicBezTo>
                  <a:pt x="106" y="365"/>
                  <a:pt x="108" y="362"/>
                  <a:pt x="108" y="359"/>
                </a:cubicBezTo>
                <a:cubicBezTo>
                  <a:pt x="108" y="358"/>
                  <a:pt x="108" y="357"/>
                  <a:pt x="108" y="356"/>
                </a:cubicBezTo>
                <a:cubicBezTo>
                  <a:pt x="155" y="351"/>
                  <a:pt x="191" y="315"/>
                  <a:pt x="191" y="271"/>
                </a:cubicBezTo>
                <a:close/>
                <a:moveTo>
                  <a:pt x="96" y="349"/>
                </a:moveTo>
                <a:cubicBezTo>
                  <a:pt x="90" y="342"/>
                  <a:pt x="89" y="335"/>
                  <a:pt x="88" y="328"/>
                </a:cubicBezTo>
                <a:cubicBezTo>
                  <a:pt x="82" y="299"/>
                  <a:pt x="83" y="270"/>
                  <a:pt x="84" y="241"/>
                </a:cubicBezTo>
                <a:cubicBezTo>
                  <a:pt x="85" y="227"/>
                  <a:pt x="86" y="212"/>
                  <a:pt x="92" y="198"/>
                </a:cubicBezTo>
                <a:cubicBezTo>
                  <a:pt x="92" y="196"/>
                  <a:pt x="94" y="194"/>
                  <a:pt x="95" y="192"/>
                </a:cubicBezTo>
                <a:cubicBezTo>
                  <a:pt x="97" y="194"/>
                  <a:pt x="99" y="196"/>
                  <a:pt x="99" y="198"/>
                </a:cubicBezTo>
                <a:cubicBezTo>
                  <a:pt x="102" y="210"/>
                  <a:pt x="105" y="222"/>
                  <a:pt x="105" y="233"/>
                </a:cubicBezTo>
                <a:cubicBezTo>
                  <a:pt x="107" y="253"/>
                  <a:pt x="107" y="272"/>
                  <a:pt x="107" y="291"/>
                </a:cubicBezTo>
                <a:cubicBezTo>
                  <a:pt x="106" y="308"/>
                  <a:pt x="105" y="325"/>
                  <a:pt x="99" y="342"/>
                </a:cubicBezTo>
                <a:cubicBezTo>
                  <a:pt x="99" y="344"/>
                  <a:pt x="97" y="346"/>
                  <a:pt x="96" y="349"/>
                </a:cubicBezTo>
                <a:close/>
                <a:moveTo>
                  <a:pt x="11" y="268"/>
                </a:moveTo>
                <a:cubicBezTo>
                  <a:pt x="12" y="238"/>
                  <a:pt x="31" y="212"/>
                  <a:pt x="58" y="201"/>
                </a:cubicBezTo>
                <a:cubicBezTo>
                  <a:pt x="37" y="220"/>
                  <a:pt x="28" y="243"/>
                  <a:pt x="28" y="270"/>
                </a:cubicBezTo>
                <a:cubicBezTo>
                  <a:pt x="28" y="297"/>
                  <a:pt x="37" y="321"/>
                  <a:pt x="58" y="340"/>
                </a:cubicBezTo>
                <a:cubicBezTo>
                  <a:pt x="32" y="329"/>
                  <a:pt x="10" y="302"/>
                  <a:pt x="11" y="268"/>
                </a:cubicBezTo>
                <a:close/>
                <a:moveTo>
                  <a:pt x="33" y="277"/>
                </a:moveTo>
                <a:cubicBezTo>
                  <a:pt x="31" y="237"/>
                  <a:pt x="52" y="206"/>
                  <a:pt x="74" y="197"/>
                </a:cubicBezTo>
                <a:cubicBezTo>
                  <a:pt x="45" y="230"/>
                  <a:pt x="43" y="308"/>
                  <a:pt x="73" y="343"/>
                </a:cubicBezTo>
                <a:cubicBezTo>
                  <a:pt x="54" y="336"/>
                  <a:pt x="35" y="308"/>
                  <a:pt x="33" y="277"/>
                </a:cubicBezTo>
                <a:close/>
                <a:moveTo>
                  <a:pt x="71" y="330"/>
                </a:moveTo>
                <a:cubicBezTo>
                  <a:pt x="58" y="308"/>
                  <a:pt x="56" y="284"/>
                  <a:pt x="57" y="259"/>
                </a:cubicBezTo>
                <a:cubicBezTo>
                  <a:pt x="58" y="243"/>
                  <a:pt x="61" y="229"/>
                  <a:pt x="68" y="215"/>
                </a:cubicBezTo>
                <a:cubicBezTo>
                  <a:pt x="72" y="206"/>
                  <a:pt x="77" y="198"/>
                  <a:pt x="87" y="194"/>
                </a:cubicBezTo>
                <a:cubicBezTo>
                  <a:pt x="80" y="219"/>
                  <a:pt x="78" y="244"/>
                  <a:pt x="78" y="270"/>
                </a:cubicBezTo>
                <a:cubicBezTo>
                  <a:pt x="78" y="295"/>
                  <a:pt x="80" y="321"/>
                  <a:pt x="87" y="346"/>
                </a:cubicBezTo>
                <a:cubicBezTo>
                  <a:pt x="79" y="343"/>
                  <a:pt x="74" y="337"/>
                  <a:pt x="71" y="330"/>
                </a:cubicBezTo>
                <a:close/>
                <a:moveTo>
                  <a:pt x="109" y="343"/>
                </a:moveTo>
                <a:cubicBezTo>
                  <a:pt x="107" y="344"/>
                  <a:pt x="106" y="345"/>
                  <a:pt x="104" y="346"/>
                </a:cubicBezTo>
                <a:cubicBezTo>
                  <a:pt x="115" y="295"/>
                  <a:pt x="116" y="244"/>
                  <a:pt x="104" y="194"/>
                </a:cubicBezTo>
                <a:cubicBezTo>
                  <a:pt x="113" y="198"/>
                  <a:pt x="119" y="206"/>
                  <a:pt x="123" y="215"/>
                </a:cubicBezTo>
                <a:cubicBezTo>
                  <a:pt x="132" y="235"/>
                  <a:pt x="135" y="256"/>
                  <a:pt x="134" y="278"/>
                </a:cubicBezTo>
                <a:cubicBezTo>
                  <a:pt x="133" y="294"/>
                  <a:pt x="130" y="310"/>
                  <a:pt x="123" y="325"/>
                </a:cubicBezTo>
                <a:cubicBezTo>
                  <a:pt x="120" y="332"/>
                  <a:pt x="115" y="338"/>
                  <a:pt x="109" y="343"/>
                </a:cubicBezTo>
                <a:close/>
                <a:moveTo>
                  <a:pt x="117" y="197"/>
                </a:moveTo>
                <a:cubicBezTo>
                  <a:pt x="139" y="206"/>
                  <a:pt x="160" y="237"/>
                  <a:pt x="158" y="277"/>
                </a:cubicBezTo>
                <a:cubicBezTo>
                  <a:pt x="156" y="308"/>
                  <a:pt x="136" y="336"/>
                  <a:pt x="117" y="343"/>
                </a:cubicBezTo>
                <a:cubicBezTo>
                  <a:pt x="147" y="308"/>
                  <a:pt x="145" y="230"/>
                  <a:pt x="117" y="197"/>
                </a:cubicBezTo>
                <a:close/>
                <a:moveTo>
                  <a:pt x="133" y="340"/>
                </a:moveTo>
                <a:cubicBezTo>
                  <a:pt x="154" y="321"/>
                  <a:pt x="163" y="297"/>
                  <a:pt x="163" y="270"/>
                </a:cubicBezTo>
                <a:cubicBezTo>
                  <a:pt x="163" y="243"/>
                  <a:pt x="154" y="220"/>
                  <a:pt x="133" y="201"/>
                </a:cubicBezTo>
                <a:cubicBezTo>
                  <a:pt x="159" y="212"/>
                  <a:pt x="179" y="238"/>
                  <a:pt x="180" y="268"/>
                </a:cubicBezTo>
                <a:cubicBezTo>
                  <a:pt x="180" y="302"/>
                  <a:pt x="158" y="329"/>
                  <a:pt x="133" y="340"/>
                </a:cubicBezTo>
                <a:close/>
              </a:path>
            </a:pathLst>
          </a:custGeom>
          <a:gradFill>
            <a:gsLst>
              <a:gs pos="50400">
                <a:srgbClr val="FECA61"/>
              </a:gs>
              <a:gs pos="0">
                <a:srgbClr val="FECA61"/>
              </a:gs>
              <a:gs pos="100000">
                <a:srgbClr val="F9E581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8" name="Freeform 112"/>
          <p:cNvSpPr>
            <a:spLocks/>
          </p:cNvSpPr>
          <p:nvPr/>
        </p:nvSpPr>
        <p:spPr bwMode="auto">
          <a:xfrm>
            <a:off x="700110" y="2637920"/>
            <a:ext cx="270711" cy="270711"/>
          </a:xfrm>
          <a:custGeom>
            <a:avLst/>
            <a:gdLst>
              <a:gd name="T0" fmla="*/ 96 w 96"/>
              <a:gd name="T1" fmla="*/ 48 h 96"/>
              <a:gd name="T2" fmla="*/ 55 w 96"/>
              <a:gd name="T3" fmla="*/ 41 h 96"/>
              <a:gd name="T4" fmla="*/ 48 w 96"/>
              <a:gd name="T5" fmla="*/ 0 h 96"/>
              <a:gd name="T6" fmla="*/ 41 w 96"/>
              <a:gd name="T7" fmla="*/ 41 h 96"/>
              <a:gd name="T8" fmla="*/ 0 w 96"/>
              <a:gd name="T9" fmla="*/ 48 h 96"/>
              <a:gd name="T10" fmla="*/ 41 w 96"/>
              <a:gd name="T11" fmla="*/ 55 h 96"/>
              <a:gd name="T12" fmla="*/ 48 w 96"/>
              <a:gd name="T13" fmla="*/ 96 h 96"/>
              <a:gd name="T14" fmla="*/ 55 w 96"/>
              <a:gd name="T15" fmla="*/ 55 h 96"/>
              <a:gd name="T16" fmla="*/ 96 w 96"/>
              <a:gd name="T17" fmla="*/ 48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6" h="96">
                <a:moveTo>
                  <a:pt x="96" y="48"/>
                </a:moveTo>
                <a:cubicBezTo>
                  <a:pt x="96" y="44"/>
                  <a:pt x="78" y="41"/>
                  <a:pt x="55" y="41"/>
                </a:cubicBezTo>
                <a:cubicBezTo>
                  <a:pt x="55" y="18"/>
                  <a:pt x="52" y="0"/>
                  <a:pt x="48" y="0"/>
                </a:cubicBezTo>
                <a:cubicBezTo>
                  <a:pt x="44" y="0"/>
                  <a:pt x="41" y="18"/>
                  <a:pt x="41" y="41"/>
                </a:cubicBezTo>
                <a:cubicBezTo>
                  <a:pt x="18" y="41"/>
                  <a:pt x="0" y="44"/>
                  <a:pt x="0" y="48"/>
                </a:cubicBezTo>
                <a:cubicBezTo>
                  <a:pt x="0" y="52"/>
                  <a:pt x="18" y="55"/>
                  <a:pt x="41" y="55"/>
                </a:cubicBezTo>
                <a:cubicBezTo>
                  <a:pt x="41" y="78"/>
                  <a:pt x="44" y="96"/>
                  <a:pt x="48" y="96"/>
                </a:cubicBezTo>
                <a:cubicBezTo>
                  <a:pt x="52" y="96"/>
                  <a:pt x="55" y="78"/>
                  <a:pt x="55" y="55"/>
                </a:cubicBezTo>
                <a:cubicBezTo>
                  <a:pt x="78" y="55"/>
                  <a:pt x="96" y="52"/>
                  <a:pt x="96" y="48"/>
                </a:cubicBezTo>
                <a:close/>
              </a:path>
            </a:pathLst>
          </a:custGeom>
          <a:solidFill>
            <a:srgbClr val="C89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9" name="Freeform 113"/>
          <p:cNvSpPr>
            <a:spLocks/>
          </p:cNvSpPr>
          <p:nvPr/>
        </p:nvSpPr>
        <p:spPr bwMode="auto">
          <a:xfrm>
            <a:off x="9815295" y="804715"/>
            <a:ext cx="225593" cy="225593"/>
          </a:xfrm>
          <a:custGeom>
            <a:avLst/>
            <a:gdLst>
              <a:gd name="T0" fmla="*/ 80 w 80"/>
              <a:gd name="T1" fmla="*/ 40 h 80"/>
              <a:gd name="T2" fmla="*/ 46 w 80"/>
              <a:gd name="T3" fmla="*/ 34 h 80"/>
              <a:gd name="T4" fmla="*/ 40 w 80"/>
              <a:gd name="T5" fmla="*/ 0 h 80"/>
              <a:gd name="T6" fmla="*/ 34 w 80"/>
              <a:gd name="T7" fmla="*/ 34 h 80"/>
              <a:gd name="T8" fmla="*/ 0 w 80"/>
              <a:gd name="T9" fmla="*/ 40 h 80"/>
              <a:gd name="T10" fmla="*/ 34 w 80"/>
              <a:gd name="T11" fmla="*/ 46 h 80"/>
              <a:gd name="T12" fmla="*/ 40 w 80"/>
              <a:gd name="T13" fmla="*/ 80 h 80"/>
              <a:gd name="T14" fmla="*/ 46 w 80"/>
              <a:gd name="T15" fmla="*/ 46 h 80"/>
              <a:gd name="T16" fmla="*/ 80 w 80"/>
              <a:gd name="T17" fmla="*/ 4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0" h="80">
                <a:moveTo>
                  <a:pt x="80" y="40"/>
                </a:moveTo>
                <a:cubicBezTo>
                  <a:pt x="80" y="37"/>
                  <a:pt x="65" y="34"/>
                  <a:pt x="46" y="34"/>
                </a:cubicBezTo>
                <a:cubicBezTo>
                  <a:pt x="46" y="15"/>
                  <a:pt x="43" y="0"/>
                  <a:pt x="40" y="0"/>
                </a:cubicBezTo>
                <a:cubicBezTo>
                  <a:pt x="37" y="0"/>
                  <a:pt x="34" y="15"/>
                  <a:pt x="34" y="34"/>
                </a:cubicBezTo>
                <a:cubicBezTo>
                  <a:pt x="15" y="34"/>
                  <a:pt x="0" y="37"/>
                  <a:pt x="0" y="40"/>
                </a:cubicBezTo>
                <a:cubicBezTo>
                  <a:pt x="0" y="43"/>
                  <a:pt x="15" y="46"/>
                  <a:pt x="34" y="46"/>
                </a:cubicBezTo>
                <a:cubicBezTo>
                  <a:pt x="34" y="65"/>
                  <a:pt x="37" y="80"/>
                  <a:pt x="40" y="80"/>
                </a:cubicBezTo>
                <a:cubicBezTo>
                  <a:pt x="43" y="80"/>
                  <a:pt x="46" y="65"/>
                  <a:pt x="46" y="46"/>
                </a:cubicBezTo>
                <a:cubicBezTo>
                  <a:pt x="65" y="46"/>
                  <a:pt x="80" y="43"/>
                  <a:pt x="80" y="40"/>
                </a:cubicBezTo>
                <a:close/>
              </a:path>
            </a:pathLst>
          </a:custGeom>
          <a:solidFill>
            <a:srgbClr val="C89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0" name="Freeform 117"/>
          <p:cNvSpPr>
            <a:spLocks/>
          </p:cNvSpPr>
          <p:nvPr/>
        </p:nvSpPr>
        <p:spPr bwMode="auto">
          <a:xfrm>
            <a:off x="2145408" y="3159072"/>
            <a:ext cx="157915" cy="157915"/>
          </a:xfrm>
          <a:custGeom>
            <a:avLst/>
            <a:gdLst>
              <a:gd name="T0" fmla="*/ 56 w 56"/>
              <a:gd name="T1" fmla="*/ 28 h 56"/>
              <a:gd name="T2" fmla="*/ 32 w 56"/>
              <a:gd name="T3" fmla="*/ 24 h 56"/>
              <a:gd name="T4" fmla="*/ 28 w 56"/>
              <a:gd name="T5" fmla="*/ 0 h 56"/>
              <a:gd name="T6" fmla="*/ 24 w 56"/>
              <a:gd name="T7" fmla="*/ 24 h 56"/>
              <a:gd name="T8" fmla="*/ 0 w 56"/>
              <a:gd name="T9" fmla="*/ 28 h 56"/>
              <a:gd name="T10" fmla="*/ 24 w 56"/>
              <a:gd name="T11" fmla="*/ 32 h 56"/>
              <a:gd name="T12" fmla="*/ 28 w 56"/>
              <a:gd name="T13" fmla="*/ 56 h 56"/>
              <a:gd name="T14" fmla="*/ 32 w 56"/>
              <a:gd name="T15" fmla="*/ 32 h 56"/>
              <a:gd name="T16" fmla="*/ 56 w 56"/>
              <a:gd name="T17" fmla="*/ 28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6" h="56">
                <a:moveTo>
                  <a:pt x="56" y="28"/>
                </a:moveTo>
                <a:cubicBezTo>
                  <a:pt x="56" y="26"/>
                  <a:pt x="46" y="24"/>
                  <a:pt x="32" y="24"/>
                </a:cubicBezTo>
                <a:cubicBezTo>
                  <a:pt x="32" y="10"/>
                  <a:pt x="30" y="0"/>
                  <a:pt x="28" y="0"/>
                </a:cubicBezTo>
                <a:cubicBezTo>
                  <a:pt x="26" y="0"/>
                  <a:pt x="24" y="10"/>
                  <a:pt x="24" y="24"/>
                </a:cubicBezTo>
                <a:cubicBezTo>
                  <a:pt x="10" y="24"/>
                  <a:pt x="0" y="26"/>
                  <a:pt x="0" y="28"/>
                </a:cubicBezTo>
                <a:cubicBezTo>
                  <a:pt x="0" y="30"/>
                  <a:pt x="10" y="32"/>
                  <a:pt x="24" y="32"/>
                </a:cubicBezTo>
                <a:cubicBezTo>
                  <a:pt x="24" y="46"/>
                  <a:pt x="26" y="56"/>
                  <a:pt x="28" y="56"/>
                </a:cubicBezTo>
                <a:cubicBezTo>
                  <a:pt x="30" y="56"/>
                  <a:pt x="32" y="46"/>
                  <a:pt x="32" y="32"/>
                </a:cubicBezTo>
                <a:cubicBezTo>
                  <a:pt x="46" y="32"/>
                  <a:pt x="56" y="30"/>
                  <a:pt x="56" y="28"/>
                </a:cubicBezTo>
                <a:close/>
              </a:path>
            </a:pathLst>
          </a:custGeom>
          <a:solidFill>
            <a:srgbClr val="C89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1" name="Freeform 118"/>
          <p:cNvSpPr>
            <a:spLocks/>
          </p:cNvSpPr>
          <p:nvPr/>
        </p:nvSpPr>
        <p:spPr bwMode="auto">
          <a:xfrm>
            <a:off x="8896876" y="1725796"/>
            <a:ext cx="157915" cy="157915"/>
          </a:xfrm>
          <a:custGeom>
            <a:avLst/>
            <a:gdLst>
              <a:gd name="T0" fmla="*/ 56 w 56"/>
              <a:gd name="T1" fmla="*/ 28 h 56"/>
              <a:gd name="T2" fmla="*/ 32 w 56"/>
              <a:gd name="T3" fmla="*/ 24 h 56"/>
              <a:gd name="T4" fmla="*/ 28 w 56"/>
              <a:gd name="T5" fmla="*/ 0 h 56"/>
              <a:gd name="T6" fmla="*/ 24 w 56"/>
              <a:gd name="T7" fmla="*/ 24 h 56"/>
              <a:gd name="T8" fmla="*/ 0 w 56"/>
              <a:gd name="T9" fmla="*/ 28 h 56"/>
              <a:gd name="T10" fmla="*/ 24 w 56"/>
              <a:gd name="T11" fmla="*/ 32 h 56"/>
              <a:gd name="T12" fmla="*/ 28 w 56"/>
              <a:gd name="T13" fmla="*/ 56 h 56"/>
              <a:gd name="T14" fmla="*/ 32 w 56"/>
              <a:gd name="T15" fmla="*/ 32 h 56"/>
              <a:gd name="T16" fmla="*/ 56 w 56"/>
              <a:gd name="T17" fmla="*/ 28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6" h="56">
                <a:moveTo>
                  <a:pt x="56" y="28"/>
                </a:moveTo>
                <a:cubicBezTo>
                  <a:pt x="56" y="26"/>
                  <a:pt x="46" y="24"/>
                  <a:pt x="32" y="24"/>
                </a:cubicBezTo>
                <a:cubicBezTo>
                  <a:pt x="32" y="10"/>
                  <a:pt x="30" y="0"/>
                  <a:pt x="28" y="0"/>
                </a:cubicBezTo>
                <a:cubicBezTo>
                  <a:pt x="26" y="0"/>
                  <a:pt x="24" y="10"/>
                  <a:pt x="24" y="24"/>
                </a:cubicBezTo>
                <a:cubicBezTo>
                  <a:pt x="10" y="24"/>
                  <a:pt x="0" y="26"/>
                  <a:pt x="0" y="28"/>
                </a:cubicBezTo>
                <a:cubicBezTo>
                  <a:pt x="0" y="30"/>
                  <a:pt x="10" y="32"/>
                  <a:pt x="24" y="32"/>
                </a:cubicBezTo>
                <a:cubicBezTo>
                  <a:pt x="24" y="46"/>
                  <a:pt x="26" y="56"/>
                  <a:pt x="28" y="56"/>
                </a:cubicBezTo>
                <a:cubicBezTo>
                  <a:pt x="30" y="56"/>
                  <a:pt x="32" y="46"/>
                  <a:pt x="32" y="32"/>
                </a:cubicBezTo>
                <a:cubicBezTo>
                  <a:pt x="46" y="32"/>
                  <a:pt x="56" y="30"/>
                  <a:pt x="56" y="28"/>
                </a:cubicBezTo>
                <a:close/>
              </a:path>
            </a:pathLst>
          </a:custGeom>
          <a:solidFill>
            <a:srgbClr val="C89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12" name="组合 111"/>
          <p:cNvGrpSpPr/>
          <p:nvPr/>
        </p:nvGrpSpPr>
        <p:grpSpPr>
          <a:xfrm>
            <a:off x="9212942" y="173292"/>
            <a:ext cx="437650" cy="816646"/>
            <a:chOff x="1357313" y="-23813"/>
            <a:chExt cx="461963" cy="862013"/>
          </a:xfrm>
          <a:gradFill>
            <a:gsLst>
              <a:gs pos="50400">
                <a:srgbClr val="FECA61"/>
              </a:gs>
              <a:gs pos="0">
                <a:srgbClr val="FECA61"/>
              </a:gs>
              <a:gs pos="100000">
                <a:srgbClr val="F9E581"/>
              </a:gs>
            </a:gsLst>
            <a:lin ang="5400000" scaled="1"/>
          </a:gradFill>
        </p:grpSpPr>
        <p:sp>
          <p:nvSpPr>
            <p:cNvPr id="113" name="Freeform 107"/>
            <p:cNvSpPr>
              <a:spLocks noEditPoints="1"/>
            </p:cNvSpPr>
            <p:nvPr/>
          </p:nvSpPr>
          <p:spPr bwMode="auto">
            <a:xfrm>
              <a:off x="1357313" y="377825"/>
              <a:ext cx="461963" cy="460375"/>
            </a:xfrm>
            <a:custGeom>
              <a:avLst/>
              <a:gdLst>
                <a:gd name="T0" fmla="*/ 130 w 156"/>
                <a:gd name="T1" fmla="*/ 59 h 155"/>
                <a:gd name="T2" fmla="*/ 124 w 156"/>
                <a:gd name="T3" fmla="*/ 9 h 155"/>
                <a:gd name="T4" fmla="*/ 74 w 156"/>
                <a:gd name="T5" fmla="*/ 14 h 155"/>
                <a:gd name="T6" fmla="*/ 24 w 156"/>
                <a:gd name="T7" fmla="*/ 53 h 155"/>
                <a:gd name="T8" fmla="*/ 2 w 156"/>
                <a:gd name="T9" fmla="*/ 93 h 155"/>
                <a:gd name="T10" fmla="*/ 46 w 156"/>
                <a:gd name="T11" fmla="*/ 120 h 155"/>
                <a:gd name="T12" fmla="*/ 76 w 156"/>
                <a:gd name="T13" fmla="*/ 155 h 155"/>
                <a:gd name="T14" fmla="*/ 154 w 156"/>
                <a:gd name="T15" fmla="*/ 101 h 155"/>
                <a:gd name="T16" fmla="*/ 119 w 156"/>
                <a:gd name="T17" fmla="*/ 94 h 155"/>
                <a:gd name="T18" fmla="*/ 118 w 156"/>
                <a:gd name="T19" fmla="*/ 94 h 155"/>
                <a:gd name="T20" fmla="*/ 101 w 156"/>
                <a:gd name="T21" fmla="*/ 87 h 155"/>
                <a:gd name="T22" fmla="*/ 97 w 156"/>
                <a:gd name="T23" fmla="*/ 94 h 155"/>
                <a:gd name="T24" fmla="*/ 103 w 156"/>
                <a:gd name="T25" fmla="*/ 103 h 155"/>
                <a:gd name="T26" fmla="*/ 97 w 156"/>
                <a:gd name="T27" fmla="*/ 106 h 155"/>
                <a:gd name="T28" fmla="*/ 83 w 156"/>
                <a:gd name="T29" fmla="*/ 100 h 155"/>
                <a:gd name="T30" fmla="*/ 84 w 156"/>
                <a:gd name="T31" fmla="*/ 116 h 155"/>
                <a:gd name="T32" fmla="*/ 78 w 156"/>
                <a:gd name="T33" fmla="*/ 123 h 155"/>
                <a:gd name="T34" fmla="*/ 73 w 156"/>
                <a:gd name="T35" fmla="*/ 115 h 155"/>
                <a:gd name="T36" fmla="*/ 74 w 156"/>
                <a:gd name="T37" fmla="*/ 100 h 155"/>
                <a:gd name="T38" fmla="*/ 59 w 156"/>
                <a:gd name="T39" fmla="*/ 107 h 155"/>
                <a:gd name="T40" fmla="*/ 59 w 156"/>
                <a:gd name="T41" fmla="*/ 109 h 155"/>
                <a:gd name="T42" fmla="*/ 58 w 156"/>
                <a:gd name="T43" fmla="*/ 112 h 155"/>
                <a:gd name="T44" fmla="*/ 53 w 156"/>
                <a:gd name="T45" fmla="*/ 115 h 155"/>
                <a:gd name="T46" fmla="*/ 49 w 156"/>
                <a:gd name="T47" fmla="*/ 105 h 155"/>
                <a:gd name="T48" fmla="*/ 53 w 156"/>
                <a:gd name="T49" fmla="*/ 102 h 155"/>
                <a:gd name="T50" fmla="*/ 56 w 156"/>
                <a:gd name="T51" fmla="*/ 86 h 155"/>
                <a:gd name="T52" fmla="*/ 44 w 156"/>
                <a:gd name="T53" fmla="*/ 90 h 155"/>
                <a:gd name="T54" fmla="*/ 38 w 156"/>
                <a:gd name="T55" fmla="*/ 81 h 155"/>
                <a:gd name="T56" fmla="*/ 39 w 156"/>
                <a:gd name="T57" fmla="*/ 82 h 155"/>
                <a:gd name="T58" fmla="*/ 42 w 156"/>
                <a:gd name="T59" fmla="*/ 83 h 155"/>
                <a:gd name="T60" fmla="*/ 53 w 156"/>
                <a:gd name="T61" fmla="*/ 77 h 155"/>
                <a:gd name="T62" fmla="*/ 41 w 156"/>
                <a:gd name="T63" fmla="*/ 66 h 155"/>
                <a:gd name="T64" fmla="*/ 40 w 156"/>
                <a:gd name="T65" fmla="*/ 66 h 155"/>
                <a:gd name="T66" fmla="*/ 38 w 156"/>
                <a:gd name="T67" fmla="*/ 67 h 155"/>
                <a:gd name="T68" fmla="*/ 32 w 156"/>
                <a:gd name="T69" fmla="*/ 61 h 155"/>
                <a:gd name="T70" fmla="*/ 37 w 156"/>
                <a:gd name="T71" fmla="*/ 55 h 155"/>
                <a:gd name="T72" fmla="*/ 44 w 156"/>
                <a:gd name="T73" fmla="*/ 58 h 155"/>
                <a:gd name="T74" fmla="*/ 61 w 156"/>
                <a:gd name="T75" fmla="*/ 56 h 155"/>
                <a:gd name="T76" fmla="*/ 61 w 156"/>
                <a:gd name="T77" fmla="*/ 56 h 155"/>
                <a:gd name="T78" fmla="*/ 54 w 156"/>
                <a:gd name="T79" fmla="*/ 46 h 155"/>
                <a:gd name="T80" fmla="*/ 54 w 156"/>
                <a:gd name="T81" fmla="*/ 34 h 155"/>
                <a:gd name="T82" fmla="*/ 57 w 156"/>
                <a:gd name="T83" fmla="*/ 34 h 155"/>
                <a:gd name="T84" fmla="*/ 59 w 156"/>
                <a:gd name="T85" fmla="*/ 36 h 155"/>
                <a:gd name="T86" fmla="*/ 60 w 156"/>
                <a:gd name="T87" fmla="*/ 38 h 155"/>
                <a:gd name="T88" fmla="*/ 60 w 156"/>
                <a:gd name="T89" fmla="*/ 41 h 155"/>
                <a:gd name="T90" fmla="*/ 68 w 156"/>
                <a:gd name="T91" fmla="*/ 51 h 155"/>
                <a:gd name="T92" fmla="*/ 76 w 156"/>
                <a:gd name="T93" fmla="*/ 46 h 155"/>
                <a:gd name="T94" fmla="*/ 79 w 156"/>
                <a:gd name="T95" fmla="*/ 26 h 155"/>
                <a:gd name="T96" fmla="*/ 82 w 156"/>
                <a:gd name="T97" fmla="*/ 38 h 155"/>
                <a:gd name="T98" fmla="*/ 86 w 156"/>
                <a:gd name="T99" fmla="*/ 50 h 155"/>
                <a:gd name="T100" fmla="*/ 98 w 156"/>
                <a:gd name="T101" fmla="*/ 42 h 155"/>
                <a:gd name="T102" fmla="*/ 104 w 156"/>
                <a:gd name="T103" fmla="*/ 47 h 155"/>
                <a:gd name="T104" fmla="*/ 97 w 156"/>
                <a:gd name="T105" fmla="*/ 57 h 155"/>
                <a:gd name="T106" fmla="*/ 102 w 156"/>
                <a:gd name="T107" fmla="*/ 62 h 155"/>
                <a:gd name="T108" fmla="*/ 119 w 156"/>
                <a:gd name="T109" fmla="*/ 56 h 155"/>
                <a:gd name="T110" fmla="*/ 114 w 156"/>
                <a:gd name="T111" fmla="*/ 66 h 155"/>
                <a:gd name="T112" fmla="*/ 104 w 156"/>
                <a:gd name="T113" fmla="*/ 71 h 155"/>
                <a:gd name="T114" fmla="*/ 116 w 156"/>
                <a:gd name="T115" fmla="*/ 83 h 155"/>
                <a:gd name="T116" fmla="*/ 119 w 156"/>
                <a:gd name="T117" fmla="*/ 9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56" h="155">
                  <a:moveTo>
                    <a:pt x="154" y="81"/>
                  </a:moveTo>
                  <a:cubicBezTo>
                    <a:pt x="151" y="69"/>
                    <a:pt x="142" y="62"/>
                    <a:pt x="130" y="59"/>
                  </a:cubicBezTo>
                  <a:cubicBezTo>
                    <a:pt x="136" y="51"/>
                    <a:pt x="140" y="42"/>
                    <a:pt x="139" y="32"/>
                  </a:cubicBezTo>
                  <a:cubicBezTo>
                    <a:pt x="138" y="22"/>
                    <a:pt x="133" y="15"/>
                    <a:pt x="124" y="9"/>
                  </a:cubicBezTo>
                  <a:cubicBezTo>
                    <a:pt x="112" y="1"/>
                    <a:pt x="95" y="0"/>
                    <a:pt x="79" y="20"/>
                  </a:cubicBezTo>
                  <a:cubicBezTo>
                    <a:pt x="77" y="18"/>
                    <a:pt x="76" y="16"/>
                    <a:pt x="74" y="14"/>
                  </a:cubicBezTo>
                  <a:cubicBezTo>
                    <a:pt x="63" y="2"/>
                    <a:pt x="45" y="0"/>
                    <a:pt x="31" y="10"/>
                  </a:cubicBezTo>
                  <a:cubicBezTo>
                    <a:pt x="18" y="19"/>
                    <a:pt x="15" y="39"/>
                    <a:pt x="24" y="53"/>
                  </a:cubicBezTo>
                  <a:cubicBezTo>
                    <a:pt x="27" y="57"/>
                    <a:pt x="25" y="58"/>
                    <a:pt x="21" y="60"/>
                  </a:cubicBezTo>
                  <a:cubicBezTo>
                    <a:pt x="7" y="65"/>
                    <a:pt x="0" y="78"/>
                    <a:pt x="2" y="93"/>
                  </a:cubicBezTo>
                  <a:cubicBezTo>
                    <a:pt x="3" y="107"/>
                    <a:pt x="13" y="118"/>
                    <a:pt x="27" y="120"/>
                  </a:cubicBezTo>
                  <a:cubicBezTo>
                    <a:pt x="33" y="121"/>
                    <a:pt x="39" y="120"/>
                    <a:pt x="46" y="120"/>
                  </a:cubicBezTo>
                  <a:cubicBezTo>
                    <a:pt x="45" y="128"/>
                    <a:pt x="48" y="136"/>
                    <a:pt x="53" y="143"/>
                  </a:cubicBezTo>
                  <a:cubicBezTo>
                    <a:pt x="59" y="150"/>
                    <a:pt x="67" y="155"/>
                    <a:pt x="76" y="155"/>
                  </a:cubicBezTo>
                  <a:cubicBezTo>
                    <a:pt x="98" y="155"/>
                    <a:pt x="109" y="142"/>
                    <a:pt x="110" y="120"/>
                  </a:cubicBezTo>
                  <a:cubicBezTo>
                    <a:pt x="133" y="124"/>
                    <a:pt x="148" y="118"/>
                    <a:pt x="154" y="101"/>
                  </a:cubicBezTo>
                  <a:cubicBezTo>
                    <a:pt x="156" y="95"/>
                    <a:pt x="156" y="87"/>
                    <a:pt x="154" y="81"/>
                  </a:cubicBezTo>
                  <a:close/>
                  <a:moveTo>
                    <a:pt x="119" y="94"/>
                  </a:moveTo>
                  <a:cubicBezTo>
                    <a:pt x="118" y="94"/>
                    <a:pt x="118" y="94"/>
                    <a:pt x="118" y="94"/>
                  </a:cubicBezTo>
                  <a:cubicBezTo>
                    <a:pt x="118" y="94"/>
                    <a:pt x="118" y="94"/>
                    <a:pt x="118" y="94"/>
                  </a:cubicBezTo>
                  <a:cubicBezTo>
                    <a:pt x="115" y="94"/>
                    <a:pt x="113" y="92"/>
                    <a:pt x="113" y="89"/>
                  </a:cubicBezTo>
                  <a:cubicBezTo>
                    <a:pt x="110" y="85"/>
                    <a:pt x="105" y="87"/>
                    <a:pt x="101" y="87"/>
                  </a:cubicBezTo>
                  <a:cubicBezTo>
                    <a:pt x="100" y="89"/>
                    <a:pt x="99" y="91"/>
                    <a:pt x="97" y="92"/>
                  </a:cubicBezTo>
                  <a:cubicBezTo>
                    <a:pt x="97" y="93"/>
                    <a:pt x="97" y="93"/>
                    <a:pt x="97" y="94"/>
                  </a:cubicBezTo>
                  <a:cubicBezTo>
                    <a:pt x="98" y="97"/>
                    <a:pt x="99" y="101"/>
                    <a:pt x="102" y="103"/>
                  </a:cubicBezTo>
                  <a:cubicBezTo>
                    <a:pt x="102" y="103"/>
                    <a:pt x="102" y="103"/>
                    <a:pt x="103" y="103"/>
                  </a:cubicBezTo>
                  <a:cubicBezTo>
                    <a:pt x="111" y="103"/>
                    <a:pt x="110" y="115"/>
                    <a:pt x="102" y="115"/>
                  </a:cubicBezTo>
                  <a:cubicBezTo>
                    <a:pt x="97" y="115"/>
                    <a:pt x="96" y="110"/>
                    <a:pt x="97" y="106"/>
                  </a:cubicBezTo>
                  <a:cubicBezTo>
                    <a:pt x="97" y="102"/>
                    <a:pt x="93" y="100"/>
                    <a:pt x="90" y="98"/>
                  </a:cubicBezTo>
                  <a:cubicBezTo>
                    <a:pt x="88" y="99"/>
                    <a:pt x="85" y="100"/>
                    <a:pt x="83" y="100"/>
                  </a:cubicBezTo>
                  <a:cubicBezTo>
                    <a:pt x="82" y="104"/>
                    <a:pt x="79" y="107"/>
                    <a:pt x="81" y="111"/>
                  </a:cubicBezTo>
                  <a:cubicBezTo>
                    <a:pt x="83" y="112"/>
                    <a:pt x="84" y="114"/>
                    <a:pt x="84" y="116"/>
                  </a:cubicBezTo>
                  <a:cubicBezTo>
                    <a:pt x="85" y="117"/>
                    <a:pt x="84" y="119"/>
                    <a:pt x="83" y="120"/>
                  </a:cubicBezTo>
                  <a:cubicBezTo>
                    <a:pt x="82" y="122"/>
                    <a:pt x="80" y="123"/>
                    <a:pt x="78" y="123"/>
                  </a:cubicBezTo>
                  <a:cubicBezTo>
                    <a:pt x="76" y="123"/>
                    <a:pt x="74" y="122"/>
                    <a:pt x="73" y="120"/>
                  </a:cubicBezTo>
                  <a:cubicBezTo>
                    <a:pt x="72" y="119"/>
                    <a:pt x="72" y="117"/>
                    <a:pt x="73" y="115"/>
                  </a:cubicBezTo>
                  <a:cubicBezTo>
                    <a:pt x="73" y="114"/>
                    <a:pt x="73" y="113"/>
                    <a:pt x="74" y="112"/>
                  </a:cubicBezTo>
                  <a:cubicBezTo>
                    <a:pt x="76" y="108"/>
                    <a:pt x="76" y="103"/>
                    <a:pt x="74" y="100"/>
                  </a:cubicBezTo>
                  <a:cubicBezTo>
                    <a:pt x="72" y="99"/>
                    <a:pt x="70" y="98"/>
                    <a:pt x="68" y="97"/>
                  </a:cubicBezTo>
                  <a:cubicBezTo>
                    <a:pt x="63" y="99"/>
                    <a:pt x="59" y="103"/>
                    <a:pt x="59" y="107"/>
                  </a:cubicBezTo>
                  <a:cubicBezTo>
                    <a:pt x="59" y="107"/>
                    <a:pt x="59" y="108"/>
                    <a:pt x="59" y="108"/>
                  </a:cubicBezTo>
                  <a:cubicBezTo>
                    <a:pt x="59" y="108"/>
                    <a:pt x="59" y="109"/>
                    <a:pt x="59" y="109"/>
                  </a:cubicBezTo>
                  <a:cubicBezTo>
                    <a:pt x="59" y="110"/>
                    <a:pt x="59" y="110"/>
                    <a:pt x="59" y="110"/>
                  </a:cubicBezTo>
                  <a:cubicBezTo>
                    <a:pt x="59" y="111"/>
                    <a:pt x="59" y="111"/>
                    <a:pt x="58" y="11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57" y="114"/>
                    <a:pt x="56" y="115"/>
                    <a:pt x="53" y="115"/>
                  </a:cubicBezTo>
                  <a:cubicBezTo>
                    <a:pt x="49" y="115"/>
                    <a:pt x="47" y="111"/>
                    <a:pt x="47" y="108"/>
                  </a:cubicBezTo>
                  <a:cubicBezTo>
                    <a:pt x="47" y="107"/>
                    <a:pt x="48" y="106"/>
                    <a:pt x="49" y="105"/>
                  </a:cubicBezTo>
                  <a:cubicBezTo>
                    <a:pt x="49" y="104"/>
                    <a:pt x="51" y="103"/>
                    <a:pt x="52" y="103"/>
                  </a:cubicBezTo>
                  <a:cubicBezTo>
                    <a:pt x="53" y="102"/>
                    <a:pt x="53" y="102"/>
                    <a:pt x="53" y="102"/>
                  </a:cubicBezTo>
                  <a:cubicBezTo>
                    <a:pt x="57" y="101"/>
                    <a:pt x="60" y="96"/>
                    <a:pt x="60" y="92"/>
                  </a:cubicBezTo>
                  <a:cubicBezTo>
                    <a:pt x="58" y="90"/>
                    <a:pt x="57" y="88"/>
                    <a:pt x="56" y="86"/>
                  </a:cubicBezTo>
                  <a:cubicBezTo>
                    <a:pt x="54" y="86"/>
                    <a:pt x="52" y="85"/>
                    <a:pt x="51" y="86"/>
                  </a:cubicBezTo>
                  <a:cubicBezTo>
                    <a:pt x="49" y="87"/>
                    <a:pt x="46" y="88"/>
                    <a:pt x="44" y="90"/>
                  </a:cubicBezTo>
                  <a:cubicBezTo>
                    <a:pt x="43" y="92"/>
                    <a:pt x="41" y="94"/>
                    <a:pt x="38" y="94"/>
                  </a:cubicBezTo>
                  <a:cubicBezTo>
                    <a:pt x="30" y="94"/>
                    <a:pt x="30" y="81"/>
                    <a:pt x="38" y="81"/>
                  </a:cubicBezTo>
                  <a:cubicBezTo>
                    <a:pt x="39" y="81"/>
                    <a:pt x="39" y="82"/>
                    <a:pt x="39" y="82"/>
                  </a:cubicBezTo>
                  <a:cubicBezTo>
                    <a:pt x="39" y="82"/>
                    <a:pt x="39" y="82"/>
                    <a:pt x="39" y="82"/>
                  </a:cubicBezTo>
                  <a:cubicBezTo>
                    <a:pt x="39" y="82"/>
                    <a:pt x="39" y="82"/>
                    <a:pt x="39" y="82"/>
                  </a:cubicBezTo>
                  <a:cubicBezTo>
                    <a:pt x="40" y="82"/>
                    <a:pt x="41" y="82"/>
                    <a:pt x="42" y="83"/>
                  </a:cubicBezTo>
                  <a:cubicBezTo>
                    <a:pt x="46" y="84"/>
                    <a:pt x="49" y="80"/>
                    <a:pt x="52" y="78"/>
                  </a:cubicBezTo>
                  <a:cubicBezTo>
                    <a:pt x="53" y="78"/>
                    <a:pt x="53" y="77"/>
                    <a:pt x="53" y="77"/>
                  </a:cubicBezTo>
                  <a:cubicBezTo>
                    <a:pt x="53" y="75"/>
                    <a:pt x="53" y="73"/>
                    <a:pt x="54" y="71"/>
                  </a:cubicBezTo>
                  <a:cubicBezTo>
                    <a:pt x="52" y="68"/>
                    <a:pt x="44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39" y="67"/>
                    <a:pt x="39" y="67"/>
                    <a:pt x="38" y="67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4" y="66"/>
                    <a:pt x="32" y="64"/>
                    <a:pt x="32" y="61"/>
                  </a:cubicBezTo>
                  <a:cubicBezTo>
                    <a:pt x="32" y="61"/>
                    <a:pt x="32" y="61"/>
                    <a:pt x="32" y="61"/>
                  </a:cubicBezTo>
                  <a:cubicBezTo>
                    <a:pt x="32" y="57"/>
                    <a:pt x="35" y="55"/>
                    <a:pt x="37" y="55"/>
                  </a:cubicBezTo>
                  <a:cubicBezTo>
                    <a:pt x="39" y="54"/>
                    <a:pt x="40" y="55"/>
                    <a:pt x="41" y="56"/>
                  </a:cubicBezTo>
                  <a:cubicBezTo>
                    <a:pt x="42" y="56"/>
                    <a:pt x="43" y="57"/>
                    <a:pt x="44" y="58"/>
                  </a:cubicBezTo>
                  <a:cubicBezTo>
                    <a:pt x="46" y="61"/>
                    <a:pt x="54" y="63"/>
                    <a:pt x="57" y="62"/>
                  </a:cubicBezTo>
                  <a:cubicBezTo>
                    <a:pt x="58" y="60"/>
                    <a:pt x="59" y="58"/>
                    <a:pt x="61" y="56"/>
                  </a:cubicBezTo>
                  <a:cubicBezTo>
                    <a:pt x="61" y="56"/>
                    <a:pt x="61" y="56"/>
                    <a:pt x="61" y="56"/>
                  </a:cubicBezTo>
                  <a:cubicBezTo>
                    <a:pt x="61" y="56"/>
                    <a:pt x="61" y="56"/>
                    <a:pt x="61" y="56"/>
                  </a:cubicBezTo>
                  <a:cubicBezTo>
                    <a:pt x="61" y="55"/>
                    <a:pt x="57" y="48"/>
                    <a:pt x="55" y="46"/>
                  </a:cubicBezTo>
                  <a:cubicBezTo>
                    <a:pt x="54" y="46"/>
                    <a:pt x="54" y="46"/>
                    <a:pt x="54" y="46"/>
                  </a:cubicBezTo>
                  <a:cubicBezTo>
                    <a:pt x="54" y="46"/>
                    <a:pt x="54" y="46"/>
                    <a:pt x="54" y="46"/>
                  </a:cubicBezTo>
                  <a:cubicBezTo>
                    <a:pt x="46" y="46"/>
                    <a:pt x="46" y="33"/>
                    <a:pt x="54" y="34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55" y="34"/>
                    <a:pt x="56" y="34"/>
                    <a:pt x="57" y="34"/>
                  </a:cubicBezTo>
                  <a:cubicBezTo>
                    <a:pt x="57" y="34"/>
                    <a:pt x="58" y="35"/>
                    <a:pt x="58" y="35"/>
                  </a:cubicBezTo>
                  <a:cubicBezTo>
                    <a:pt x="58" y="35"/>
                    <a:pt x="59" y="35"/>
                    <a:pt x="59" y="36"/>
                  </a:cubicBezTo>
                  <a:cubicBezTo>
                    <a:pt x="59" y="36"/>
                    <a:pt x="59" y="36"/>
                    <a:pt x="59" y="37"/>
                  </a:cubicBezTo>
                  <a:cubicBezTo>
                    <a:pt x="60" y="37"/>
                    <a:pt x="60" y="38"/>
                    <a:pt x="60" y="38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60" y="40"/>
                    <a:pt x="60" y="40"/>
                    <a:pt x="60" y="41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61" y="44"/>
                    <a:pt x="65" y="51"/>
                    <a:pt x="68" y="51"/>
                  </a:cubicBezTo>
                  <a:cubicBezTo>
                    <a:pt x="70" y="51"/>
                    <a:pt x="72" y="50"/>
                    <a:pt x="75" y="49"/>
                  </a:cubicBezTo>
                  <a:cubicBezTo>
                    <a:pt x="75" y="49"/>
                    <a:pt x="76" y="48"/>
                    <a:pt x="76" y="46"/>
                  </a:cubicBezTo>
                  <a:cubicBezTo>
                    <a:pt x="76" y="43"/>
                    <a:pt x="77" y="40"/>
                    <a:pt x="76" y="37"/>
                  </a:cubicBezTo>
                  <a:cubicBezTo>
                    <a:pt x="71" y="34"/>
                    <a:pt x="73" y="26"/>
                    <a:pt x="79" y="26"/>
                  </a:cubicBezTo>
                  <a:cubicBezTo>
                    <a:pt x="79" y="26"/>
                    <a:pt x="79" y="26"/>
                    <a:pt x="79" y="26"/>
                  </a:cubicBezTo>
                  <a:cubicBezTo>
                    <a:pt x="86" y="26"/>
                    <a:pt x="87" y="35"/>
                    <a:pt x="82" y="38"/>
                  </a:cubicBezTo>
                  <a:cubicBezTo>
                    <a:pt x="81" y="41"/>
                    <a:pt x="82" y="44"/>
                    <a:pt x="83" y="47"/>
                  </a:cubicBezTo>
                  <a:cubicBezTo>
                    <a:pt x="83" y="48"/>
                    <a:pt x="85" y="50"/>
                    <a:pt x="86" y="50"/>
                  </a:cubicBezTo>
                  <a:cubicBezTo>
                    <a:pt x="87" y="51"/>
                    <a:pt x="88" y="51"/>
                    <a:pt x="90" y="52"/>
                  </a:cubicBezTo>
                  <a:cubicBezTo>
                    <a:pt x="92" y="52"/>
                    <a:pt x="97" y="45"/>
                    <a:pt x="98" y="42"/>
                  </a:cubicBezTo>
                  <a:cubicBezTo>
                    <a:pt x="97" y="38"/>
                    <a:pt x="99" y="34"/>
                    <a:pt x="104" y="34"/>
                  </a:cubicBezTo>
                  <a:cubicBezTo>
                    <a:pt x="112" y="34"/>
                    <a:pt x="111" y="47"/>
                    <a:pt x="104" y="47"/>
                  </a:cubicBezTo>
                  <a:cubicBezTo>
                    <a:pt x="99" y="48"/>
                    <a:pt x="98" y="53"/>
                    <a:pt x="97" y="57"/>
                  </a:cubicBezTo>
                  <a:cubicBezTo>
                    <a:pt x="97" y="57"/>
                    <a:pt x="97" y="57"/>
                    <a:pt x="97" y="57"/>
                  </a:cubicBezTo>
                  <a:cubicBezTo>
                    <a:pt x="99" y="58"/>
                    <a:pt x="100" y="60"/>
                    <a:pt x="101" y="62"/>
                  </a:cubicBezTo>
                  <a:cubicBezTo>
                    <a:pt x="102" y="62"/>
                    <a:pt x="102" y="62"/>
                    <a:pt x="102" y="62"/>
                  </a:cubicBezTo>
                  <a:cubicBezTo>
                    <a:pt x="106" y="62"/>
                    <a:pt x="110" y="63"/>
                    <a:pt x="113" y="60"/>
                  </a:cubicBezTo>
                  <a:cubicBezTo>
                    <a:pt x="114" y="58"/>
                    <a:pt x="116" y="56"/>
                    <a:pt x="119" y="56"/>
                  </a:cubicBezTo>
                  <a:cubicBezTo>
                    <a:pt x="127" y="56"/>
                    <a:pt x="127" y="68"/>
                    <a:pt x="119" y="68"/>
                  </a:cubicBezTo>
                  <a:cubicBezTo>
                    <a:pt x="117" y="68"/>
                    <a:pt x="115" y="67"/>
                    <a:pt x="114" y="66"/>
                  </a:cubicBezTo>
                  <a:cubicBezTo>
                    <a:pt x="110" y="65"/>
                    <a:pt x="108" y="69"/>
                    <a:pt x="105" y="70"/>
                  </a:cubicBezTo>
                  <a:cubicBezTo>
                    <a:pt x="104" y="70"/>
                    <a:pt x="104" y="71"/>
                    <a:pt x="104" y="71"/>
                  </a:cubicBezTo>
                  <a:cubicBezTo>
                    <a:pt x="104" y="73"/>
                    <a:pt x="104" y="76"/>
                    <a:pt x="104" y="79"/>
                  </a:cubicBezTo>
                  <a:cubicBezTo>
                    <a:pt x="106" y="81"/>
                    <a:pt x="112" y="83"/>
                    <a:pt x="116" y="83"/>
                  </a:cubicBezTo>
                  <a:cubicBezTo>
                    <a:pt x="117" y="82"/>
                    <a:pt x="118" y="82"/>
                    <a:pt x="119" y="82"/>
                  </a:cubicBezTo>
                  <a:cubicBezTo>
                    <a:pt x="127" y="82"/>
                    <a:pt x="127" y="95"/>
                    <a:pt x="119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108"/>
            <p:cNvSpPr>
              <a:spLocks/>
            </p:cNvSpPr>
            <p:nvPr/>
          </p:nvSpPr>
          <p:spPr bwMode="auto">
            <a:xfrm>
              <a:off x="1552575" y="566737"/>
              <a:ext cx="82550" cy="60325"/>
            </a:xfrm>
            <a:custGeom>
              <a:avLst/>
              <a:gdLst>
                <a:gd name="T0" fmla="*/ 11 w 28"/>
                <a:gd name="T1" fmla="*/ 0 h 20"/>
                <a:gd name="T2" fmla="*/ 11 w 28"/>
                <a:gd name="T3" fmla="*/ 20 h 20"/>
                <a:gd name="T4" fmla="*/ 11 w 28"/>
                <a:gd name="T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0">
                  <a:moveTo>
                    <a:pt x="11" y="0"/>
                  </a:moveTo>
                  <a:cubicBezTo>
                    <a:pt x="0" y="0"/>
                    <a:pt x="0" y="20"/>
                    <a:pt x="11" y="20"/>
                  </a:cubicBezTo>
                  <a:cubicBezTo>
                    <a:pt x="28" y="20"/>
                    <a:pt x="28" y="1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109"/>
            <p:cNvSpPr>
              <a:spLocks/>
            </p:cNvSpPr>
            <p:nvPr/>
          </p:nvSpPr>
          <p:spPr bwMode="auto">
            <a:xfrm>
              <a:off x="1589088" y="130175"/>
              <a:ext cx="7938" cy="306388"/>
            </a:xfrm>
            <a:custGeom>
              <a:avLst/>
              <a:gdLst>
                <a:gd name="T0" fmla="*/ 1 w 5"/>
                <a:gd name="T1" fmla="*/ 193 h 193"/>
                <a:gd name="T2" fmla="*/ 0 w 5"/>
                <a:gd name="T3" fmla="*/ 193 h 193"/>
                <a:gd name="T4" fmla="*/ 1 w 5"/>
                <a:gd name="T5" fmla="*/ 0 h 193"/>
                <a:gd name="T6" fmla="*/ 5 w 5"/>
                <a:gd name="T7" fmla="*/ 0 h 193"/>
                <a:gd name="T8" fmla="*/ 1 w 5"/>
                <a:gd name="T9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93">
                  <a:moveTo>
                    <a:pt x="1" y="193"/>
                  </a:moveTo>
                  <a:lnTo>
                    <a:pt x="0" y="193"/>
                  </a:lnTo>
                  <a:lnTo>
                    <a:pt x="1" y="0"/>
                  </a:lnTo>
                  <a:lnTo>
                    <a:pt x="5" y="0"/>
                  </a:lnTo>
                  <a:lnTo>
                    <a:pt x="1" y="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Rectangle 119"/>
            <p:cNvSpPr>
              <a:spLocks noChangeArrowheads="1"/>
            </p:cNvSpPr>
            <p:nvPr/>
          </p:nvSpPr>
          <p:spPr bwMode="auto">
            <a:xfrm>
              <a:off x="1590675" y="-23813"/>
              <a:ext cx="12700" cy="4746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17" name="Freeform 13"/>
          <p:cNvSpPr>
            <a:spLocks noEditPoints="1"/>
          </p:cNvSpPr>
          <p:nvPr/>
        </p:nvSpPr>
        <p:spPr bwMode="auto">
          <a:xfrm>
            <a:off x="86519" y="168175"/>
            <a:ext cx="12018962" cy="6572438"/>
          </a:xfrm>
          <a:custGeom>
            <a:avLst/>
            <a:gdLst>
              <a:gd name="T0" fmla="*/ 1595 w 2863"/>
              <a:gd name="T1" fmla="*/ 1848 h 1852"/>
              <a:gd name="T2" fmla="*/ 1474 w 2863"/>
              <a:gd name="T3" fmla="*/ 1839 h 1852"/>
              <a:gd name="T4" fmla="*/ 1363 w 2863"/>
              <a:gd name="T5" fmla="*/ 1848 h 1852"/>
              <a:gd name="T6" fmla="*/ 1245 w 2863"/>
              <a:gd name="T7" fmla="*/ 1848 h 1852"/>
              <a:gd name="T8" fmla="*/ 0 w 2863"/>
              <a:gd name="T9" fmla="*/ 1812 h 1852"/>
              <a:gd name="T10" fmla="*/ 0 w 2863"/>
              <a:gd name="T11" fmla="*/ 1004 h 1852"/>
              <a:gd name="T12" fmla="*/ 1241 w 2863"/>
              <a:gd name="T13" fmla="*/ 0 h 1852"/>
              <a:gd name="T14" fmla="*/ 1359 w 2863"/>
              <a:gd name="T15" fmla="*/ 0 h 1852"/>
              <a:gd name="T16" fmla="*/ 1470 w 2863"/>
              <a:gd name="T17" fmla="*/ 16 h 1852"/>
              <a:gd name="T18" fmla="*/ 1591 w 2863"/>
              <a:gd name="T19" fmla="*/ 0 h 1852"/>
              <a:gd name="T20" fmla="*/ 2831 w 2863"/>
              <a:gd name="T21" fmla="*/ 0 h 1852"/>
              <a:gd name="T22" fmla="*/ 2859 w 2863"/>
              <a:gd name="T23" fmla="*/ 1008 h 1852"/>
              <a:gd name="T24" fmla="*/ 2859 w 2863"/>
              <a:gd name="T25" fmla="*/ 1816 h 1852"/>
              <a:gd name="T26" fmla="*/ 2827 w 2863"/>
              <a:gd name="T27" fmla="*/ 1816 h 1852"/>
              <a:gd name="T28" fmla="*/ 2835 w 2863"/>
              <a:gd name="T29" fmla="*/ 1772 h 1852"/>
              <a:gd name="T30" fmla="*/ 2823 w 2863"/>
              <a:gd name="T31" fmla="*/ 1149 h 1852"/>
              <a:gd name="T32" fmla="*/ 2819 w 2863"/>
              <a:gd name="T33" fmla="*/ 1008 h 1852"/>
              <a:gd name="T34" fmla="*/ 2827 w 2863"/>
              <a:gd name="T35" fmla="*/ 963 h 1852"/>
              <a:gd name="T36" fmla="*/ 2831 w 2863"/>
              <a:gd name="T37" fmla="*/ 83 h 1852"/>
              <a:gd name="T38" fmla="*/ 2827 w 2863"/>
              <a:gd name="T39" fmla="*/ 8 h 1852"/>
              <a:gd name="T40" fmla="*/ 1657 w 2863"/>
              <a:gd name="T41" fmla="*/ 95 h 1852"/>
              <a:gd name="T42" fmla="*/ 1591 w 2863"/>
              <a:gd name="T43" fmla="*/ 73 h 1852"/>
              <a:gd name="T44" fmla="*/ 1587 w 2863"/>
              <a:gd name="T45" fmla="*/ 8 h 1852"/>
              <a:gd name="T46" fmla="*/ 1466 w 2863"/>
              <a:gd name="T47" fmla="*/ 24 h 1852"/>
              <a:gd name="T48" fmla="*/ 1417 w 2863"/>
              <a:gd name="T49" fmla="*/ 24 h 1852"/>
              <a:gd name="T50" fmla="*/ 1355 w 2863"/>
              <a:gd name="T51" fmla="*/ 8 h 1852"/>
              <a:gd name="T52" fmla="*/ 1302 w 2863"/>
              <a:gd name="T53" fmla="*/ 73 h 1852"/>
              <a:gd name="T54" fmla="*/ 1241 w 2863"/>
              <a:gd name="T55" fmla="*/ 95 h 1852"/>
              <a:gd name="T56" fmla="*/ 1237 w 2863"/>
              <a:gd name="T57" fmla="*/ 8 h 1852"/>
              <a:gd name="T58" fmla="*/ 67 w 2863"/>
              <a:gd name="T59" fmla="*/ 83 h 1852"/>
              <a:gd name="T60" fmla="*/ 36 w 2863"/>
              <a:gd name="T61" fmla="*/ 1000 h 1852"/>
              <a:gd name="T62" fmla="*/ 74 w 2863"/>
              <a:gd name="T63" fmla="*/ 1008 h 1852"/>
              <a:gd name="T64" fmla="*/ 74 w 2863"/>
              <a:gd name="T65" fmla="*/ 1149 h 1852"/>
              <a:gd name="T66" fmla="*/ 28 w 2863"/>
              <a:gd name="T67" fmla="*/ 1808 h 1852"/>
              <a:gd name="T68" fmla="*/ 67 w 2863"/>
              <a:gd name="T69" fmla="*/ 1816 h 1852"/>
              <a:gd name="T70" fmla="*/ 1202 w 2863"/>
              <a:gd name="T71" fmla="*/ 1818 h 1852"/>
              <a:gd name="T72" fmla="*/ 1268 w 2863"/>
              <a:gd name="T73" fmla="*/ 1814 h 1852"/>
              <a:gd name="T74" fmla="*/ 1302 w 2863"/>
              <a:gd name="T75" fmla="*/ 1822 h 1852"/>
              <a:gd name="T76" fmla="*/ 1393 w 2863"/>
              <a:gd name="T77" fmla="*/ 1793 h 1852"/>
              <a:gd name="T78" fmla="*/ 1442 w 2863"/>
              <a:gd name="T79" fmla="*/ 1811 h 1852"/>
              <a:gd name="T80" fmla="*/ 1504 w 2863"/>
              <a:gd name="T81" fmla="*/ 1793 h 1852"/>
              <a:gd name="T82" fmla="*/ 1557 w 2863"/>
              <a:gd name="T83" fmla="*/ 1818 h 1852"/>
              <a:gd name="T84" fmla="*/ 1618 w 2863"/>
              <a:gd name="T85" fmla="*/ 1814 h 1852"/>
              <a:gd name="T86" fmla="*/ 1657 w 2863"/>
              <a:gd name="T87" fmla="*/ 1822 h 1852"/>
              <a:gd name="T88" fmla="*/ 1425 w 2863"/>
              <a:gd name="T89" fmla="*/ 1819 h 1852"/>
              <a:gd name="T90" fmla="*/ 1626 w 2863"/>
              <a:gd name="T91" fmla="*/ 1814 h 1852"/>
              <a:gd name="T92" fmla="*/ 1276 w 2863"/>
              <a:gd name="T93" fmla="*/ 1814 h 1852"/>
              <a:gd name="T94" fmla="*/ 1237 w 2863"/>
              <a:gd name="T95" fmla="*/ 1814 h 1852"/>
              <a:gd name="T96" fmla="*/ 2827 w 2863"/>
              <a:gd name="T97" fmla="*/ 1776 h 1852"/>
              <a:gd name="T98" fmla="*/ 36 w 2863"/>
              <a:gd name="T99" fmla="*/ 1776 h 1852"/>
              <a:gd name="T100" fmla="*/ 2793 w 2863"/>
              <a:gd name="T101" fmla="*/ 1141 h 1852"/>
              <a:gd name="T102" fmla="*/ 2793 w 2863"/>
              <a:gd name="T103" fmla="*/ 1000 h 1852"/>
              <a:gd name="T104" fmla="*/ 70 w 2863"/>
              <a:gd name="T105" fmla="*/ 1000 h 1852"/>
              <a:gd name="T106" fmla="*/ 1653 w 2863"/>
              <a:gd name="T107" fmla="*/ 50 h 1852"/>
              <a:gd name="T108" fmla="*/ 1210 w 2863"/>
              <a:gd name="T109" fmla="*/ 50 h 1852"/>
              <a:gd name="T110" fmla="*/ 2800 w 2863"/>
              <a:gd name="T111" fmla="*/ 75 h 1852"/>
              <a:gd name="T112" fmla="*/ 1565 w 2863"/>
              <a:gd name="T113" fmla="*/ 65 h 1852"/>
              <a:gd name="T114" fmla="*/ 1298 w 2863"/>
              <a:gd name="T115" fmla="*/ 65 h 1852"/>
              <a:gd name="T116" fmla="*/ 1438 w 2863"/>
              <a:gd name="T117" fmla="*/ 24 h 1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863" h="1852">
                <a:moveTo>
                  <a:pt x="2831" y="1852"/>
                </a:moveTo>
                <a:cubicBezTo>
                  <a:pt x="1622" y="1852"/>
                  <a:pt x="1622" y="1852"/>
                  <a:pt x="1622" y="1852"/>
                </a:cubicBezTo>
                <a:cubicBezTo>
                  <a:pt x="1620" y="1852"/>
                  <a:pt x="1618" y="1850"/>
                  <a:pt x="1618" y="1848"/>
                </a:cubicBezTo>
                <a:cubicBezTo>
                  <a:pt x="1618" y="1822"/>
                  <a:pt x="1618" y="1822"/>
                  <a:pt x="1618" y="1822"/>
                </a:cubicBezTo>
                <a:cubicBezTo>
                  <a:pt x="1595" y="1822"/>
                  <a:pt x="1595" y="1822"/>
                  <a:pt x="1595" y="1822"/>
                </a:cubicBezTo>
                <a:cubicBezTo>
                  <a:pt x="1595" y="1848"/>
                  <a:pt x="1595" y="1848"/>
                  <a:pt x="1595" y="1848"/>
                </a:cubicBezTo>
                <a:cubicBezTo>
                  <a:pt x="1595" y="1850"/>
                  <a:pt x="1593" y="1852"/>
                  <a:pt x="1591" y="1852"/>
                </a:cubicBezTo>
                <a:cubicBezTo>
                  <a:pt x="1504" y="1852"/>
                  <a:pt x="1504" y="1852"/>
                  <a:pt x="1504" y="1852"/>
                </a:cubicBezTo>
                <a:cubicBezTo>
                  <a:pt x="1502" y="1852"/>
                  <a:pt x="1500" y="1850"/>
                  <a:pt x="1500" y="1848"/>
                </a:cubicBezTo>
                <a:cubicBezTo>
                  <a:pt x="1500" y="1801"/>
                  <a:pt x="1500" y="1801"/>
                  <a:pt x="1500" y="1801"/>
                </a:cubicBezTo>
                <a:cubicBezTo>
                  <a:pt x="1474" y="1801"/>
                  <a:pt x="1474" y="1801"/>
                  <a:pt x="1474" y="1801"/>
                </a:cubicBezTo>
                <a:cubicBezTo>
                  <a:pt x="1474" y="1839"/>
                  <a:pt x="1474" y="1839"/>
                  <a:pt x="1474" y="1839"/>
                </a:cubicBezTo>
                <a:cubicBezTo>
                  <a:pt x="1474" y="1841"/>
                  <a:pt x="1472" y="1843"/>
                  <a:pt x="1470" y="1843"/>
                </a:cubicBezTo>
                <a:cubicBezTo>
                  <a:pt x="1393" y="1843"/>
                  <a:pt x="1393" y="1843"/>
                  <a:pt x="1393" y="1843"/>
                </a:cubicBezTo>
                <a:cubicBezTo>
                  <a:pt x="1391" y="1843"/>
                  <a:pt x="1389" y="1841"/>
                  <a:pt x="1389" y="1839"/>
                </a:cubicBezTo>
                <a:cubicBezTo>
                  <a:pt x="1389" y="1801"/>
                  <a:pt x="1389" y="1801"/>
                  <a:pt x="1389" y="1801"/>
                </a:cubicBezTo>
                <a:cubicBezTo>
                  <a:pt x="1363" y="1801"/>
                  <a:pt x="1363" y="1801"/>
                  <a:pt x="1363" y="1801"/>
                </a:cubicBezTo>
                <a:cubicBezTo>
                  <a:pt x="1363" y="1848"/>
                  <a:pt x="1363" y="1848"/>
                  <a:pt x="1363" y="1848"/>
                </a:cubicBezTo>
                <a:cubicBezTo>
                  <a:pt x="1363" y="1850"/>
                  <a:pt x="1361" y="1852"/>
                  <a:pt x="1359" y="1852"/>
                </a:cubicBezTo>
                <a:cubicBezTo>
                  <a:pt x="1272" y="1852"/>
                  <a:pt x="1272" y="1852"/>
                  <a:pt x="1272" y="1852"/>
                </a:cubicBezTo>
                <a:cubicBezTo>
                  <a:pt x="1270" y="1852"/>
                  <a:pt x="1268" y="1850"/>
                  <a:pt x="1268" y="1848"/>
                </a:cubicBezTo>
                <a:cubicBezTo>
                  <a:pt x="1268" y="1822"/>
                  <a:pt x="1268" y="1822"/>
                  <a:pt x="1268" y="1822"/>
                </a:cubicBezTo>
                <a:cubicBezTo>
                  <a:pt x="1245" y="1822"/>
                  <a:pt x="1245" y="1822"/>
                  <a:pt x="1245" y="1822"/>
                </a:cubicBezTo>
                <a:cubicBezTo>
                  <a:pt x="1245" y="1848"/>
                  <a:pt x="1245" y="1848"/>
                  <a:pt x="1245" y="1848"/>
                </a:cubicBezTo>
                <a:cubicBezTo>
                  <a:pt x="1245" y="1850"/>
                  <a:pt x="1243" y="1852"/>
                  <a:pt x="1241" y="1852"/>
                </a:cubicBezTo>
                <a:cubicBezTo>
                  <a:pt x="32" y="1852"/>
                  <a:pt x="32" y="1852"/>
                  <a:pt x="32" y="1852"/>
                </a:cubicBezTo>
                <a:cubicBezTo>
                  <a:pt x="30" y="1852"/>
                  <a:pt x="28" y="1850"/>
                  <a:pt x="28" y="1848"/>
                </a:cubicBezTo>
                <a:cubicBezTo>
                  <a:pt x="28" y="1816"/>
                  <a:pt x="28" y="1816"/>
                  <a:pt x="28" y="1816"/>
                </a:cubicBezTo>
                <a:cubicBezTo>
                  <a:pt x="4" y="1816"/>
                  <a:pt x="4" y="1816"/>
                  <a:pt x="4" y="1816"/>
                </a:cubicBezTo>
                <a:cubicBezTo>
                  <a:pt x="2" y="1816"/>
                  <a:pt x="0" y="1814"/>
                  <a:pt x="0" y="1812"/>
                </a:cubicBezTo>
                <a:cubicBezTo>
                  <a:pt x="0" y="1104"/>
                  <a:pt x="0" y="1104"/>
                  <a:pt x="0" y="1104"/>
                </a:cubicBezTo>
                <a:cubicBezTo>
                  <a:pt x="0" y="1102"/>
                  <a:pt x="2" y="1100"/>
                  <a:pt x="4" y="1100"/>
                </a:cubicBezTo>
                <a:cubicBezTo>
                  <a:pt x="36" y="1100"/>
                  <a:pt x="36" y="1100"/>
                  <a:pt x="36" y="1100"/>
                </a:cubicBezTo>
                <a:cubicBezTo>
                  <a:pt x="36" y="1008"/>
                  <a:pt x="36" y="1008"/>
                  <a:pt x="36" y="1008"/>
                </a:cubicBezTo>
                <a:cubicBezTo>
                  <a:pt x="4" y="1008"/>
                  <a:pt x="4" y="1008"/>
                  <a:pt x="4" y="1008"/>
                </a:cubicBezTo>
                <a:cubicBezTo>
                  <a:pt x="2" y="1008"/>
                  <a:pt x="0" y="1006"/>
                  <a:pt x="0" y="1004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2" y="36"/>
                  <a:pt x="4" y="36"/>
                </a:cubicBezTo>
                <a:cubicBezTo>
                  <a:pt x="28" y="36"/>
                  <a:pt x="28" y="36"/>
                  <a:pt x="28" y="36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1"/>
                  <a:pt x="30" y="0"/>
                  <a:pt x="32" y="0"/>
                </a:cubicBezTo>
                <a:cubicBezTo>
                  <a:pt x="1241" y="0"/>
                  <a:pt x="1241" y="0"/>
                  <a:pt x="1241" y="0"/>
                </a:cubicBezTo>
                <a:cubicBezTo>
                  <a:pt x="1243" y="0"/>
                  <a:pt x="1245" y="1"/>
                  <a:pt x="1245" y="4"/>
                </a:cubicBezTo>
                <a:cubicBezTo>
                  <a:pt x="1245" y="42"/>
                  <a:pt x="1245" y="42"/>
                  <a:pt x="1245" y="42"/>
                </a:cubicBezTo>
                <a:cubicBezTo>
                  <a:pt x="1268" y="42"/>
                  <a:pt x="1268" y="42"/>
                  <a:pt x="1268" y="42"/>
                </a:cubicBezTo>
                <a:cubicBezTo>
                  <a:pt x="1268" y="4"/>
                  <a:pt x="1268" y="4"/>
                  <a:pt x="1268" y="4"/>
                </a:cubicBezTo>
                <a:cubicBezTo>
                  <a:pt x="1268" y="1"/>
                  <a:pt x="1270" y="0"/>
                  <a:pt x="1272" y="0"/>
                </a:cubicBezTo>
                <a:cubicBezTo>
                  <a:pt x="1359" y="0"/>
                  <a:pt x="1359" y="0"/>
                  <a:pt x="1359" y="0"/>
                </a:cubicBezTo>
                <a:cubicBezTo>
                  <a:pt x="1361" y="0"/>
                  <a:pt x="1363" y="1"/>
                  <a:pt x="1363" y="4"/>
                </a:cubicBezTo>
                <a:cubicBezTo>
                  <a:pt x="1363" y="91"/>
                  <a:pt x="1363" y="91"/>
                  <a:pt x="1363" y="91"/>
                </a:cubicBezTo>
                <a:cubicBezTo>
                  <a:pt x="1389" y="91"/>
                  <a:pt x="1389" y="91"/>
                  <a:pt x="1389" y="91"/>
                </a:cubicBezTo>
                <a:cubicBezTo>
                  <a:pt x="1389" y="20"/>
                  <a:pt x="1389" y="20"/>
                  <a:pt x="1389" y="20"/>
                </a:cubicBezTo>
                <a:cubicBezTo>
                  <a:pt x="1389" y="18"/>
                  <a:pt x="1391" y="16"/>
                  <a:pt x="1393" y="16"/>
                </a:cubicBezTo>
                <a:cubicBezTo>
                  <a:pt x="1470" y="16"/>
                  <a:pt x="1470" y="16"/>
                  <a:pt x="1470" y="16"/>
                </a:cubicBezTo>
                <a:cubicBezTo>
                  <a:pt x="1472" y="16"/>
                  <a:pt x="1474" y="18"/>
                  <a:pt x="1474" y="20"/>
                </a:cubicBezTo>
                <a:cubicBezTo>
                  <a:pt x="1474" y="91"/>
                  <a:pt x="1474" y="91"/>
                  <a:pt x="1474" y="91"/>
                </a:cubicBezTo>
                <a:cubicBezTo>
                  <a:pt x="1500" y="91"/>
                  <a:pt x="1500" y="91"/>
                  <a:pt x="1500" y="91"/>
                </a:cubicBezTo>
                <a:cubicBezTo>
                  <a:pt x="1500" y="4"/>
                  <a:pt x="1500" y="4"/>
                  <a:pt x="1500" y="4"/>
                </a:cubicBezTo>
                <a:cubicBezTo>
                  <a:pt x="1500" y="1"/>
                  <a:pt x="1502" y="0"/>
                  <a:pt x="1504" y="0"/>
                </a:cubicBezTo>
                <a:cubicBezTo>
                  <a:pt x="1591" y="0"/>
                  <a:pt x="1591" y="0"/>
                  <a:pt x="1591" y="0"/>
                </a:cubicBezTo>
                <a:cubicBezTo>
                  <a:pt x="1593" y="0"/>
                  <a:pt x="1595" y="1"/>
                  <a:pt x="1595" y="4"/>
                </a:cubicBezTo>
                <a:cubicBezTo>
                  <a:pt x="1595" y="42"/>
                  <a:pt x="1595" y="42"/>
                  <a:pt x="1595" y="42"/>
                </a:cubicBezTo>
                <a:cubicBezTo>
                  <a:pt x="1618" y="42"/>
                  <a:pt x="1618" y="42"/>
                  <a:pt x="1618" y="42"/>
                </a:cubicBezTo>
                <a:cubicBezTo>
                  <a:pt x="1618" y="4"/>
                  <a:pt x="1618" y="4"/>
                  <a:pt x="1618" y="4"/>
                </a:cubicBezTo>
                <a:cubicBezTo>
                  <a:pt x="1618" y="1"/>
                  <a:pt x="1620" y="0"/>
                  <a:pt x="1622" y="0"/>
                </a:cubicBezTo>
                <a:cubicBezTo>
                  <a:pt x="2831" y="0"/>
                  <a:pt x="2831" y="0"/>
                  <a:pt x="2831" y="0"/>
                </a:cubicBezTo>
                <a:cubicBezTo>
                  <a:pt x="2833" y="0"/>
                  <a:pt x="2835" y="1"/>
                  <a:pt x="2835" y="4"/>
                </a:cubicBezTo>
                <a:cubicBezTo>
                  <a:pt x="2835" y="36"/>
                  <a:pt x="2835" y="36"/>
                  <a:pt x="2835" y="36"/>
                </a:cubicBezTo>
                <a:cubicBezTo>
                  <a:pt x="2859" y="36"/>
                  <a:pt x="2859" y="36"/>
                  <a:pt x="2859" y="36"/>
                </a:cubicBezTo>
                <a:cubicBezTo>
                  <a:pt x="2861" y="36"/>
                  <a:pt x="2863" y="38"/>
                  <a:pt x="2863" y="40"/>
                </a:cubicBezTo>
                <a:cubicBezTo>
                  <a:pt x="2863" y="1004"/>
                  <a:pt x="2863" y="1004"/>
                  <a:pt x="2863" y="1004"/>
                </a:cubicBezTo>
                <a:cubicBezTo>
                  <a:pt x="2863" y="1006"/>
                  <a:pt x="2861" y="1008"/>
                  <a:pt x="2859" y="1008"/>
                </a:cubicBezTo>
                <a:cubicBezTo>
                  <a:pt x="2827" y="1008"/>
                  <a:pt x="2827" y="1008"/>
                  <a:pt x="2827" y="1008"/>
                </a:cubicBezTo>
                <a:cubicBezTo>
                  <a:pt x="2827" y="1100"/>
                  <a:pt x="2827" y="1100"/>
                  <a:pt x="2827" y="1100"/>
                </a:cubicBezTo>
                <a:cubicBezTo>
                  <a:pt x="2859" y="1100"/>
                  <a:pt x="2859" y="1100"/>
                  <a:pt x="2859" y="1100"/>
                </a:cubicBezTo>
                <a:cubicBezTo>
                  <a:pt x="2861" y="1100"/>
                  <a:pt x="2863" y="1102"/>
                  <a:pt x="2863" y="1104"/>
                </a:cubicBezTo>
                <a:cubicBezTo>
                  <a:pt x="2863" y="1812"/>
                  <a:pt x="2863" y="1812"/>
                  <a:pt x="2863" y="1812"/>
                </a:cubicBezTo>
                <a:cubicBezTo>
                  <a:pt x="2863" y="1814"/>
                  <a:pt x="2861" y="1816"/>
                  <a:pt x="2859" y="1816"/>
                </a:cubicBezTo>
                <a:cubicBezTo>
                  <a:pt x="2835" y="1816"/>
                  <a:pt x="2835" y="1816"/>
                  <a:pt x="2835" y="1816"/>
                </a:cubicBezTo>
                <a:cubicBezTo>
                  <a:pt x="2835" y="1848"/>
                  <a:pt x="2835" y="1848"/>
                  <a:pt x="2835" y="1848"/>
                </a:cubicBezTo>
                <a:cubicBezTo>
                  <a:pt x="2835" y="1850"/>
                  <a:pt x="2833" y="1852"/>
                  <a:pt x="2831" y="1852"/>
                </a:cubicBezTo>
                <a:close/>
                <a:moveTo>
                  <a:pt x="1626" y="1844"/>
                </a:moveTo>
                <a:cubicBezTo>
                  <a:pt x="2827" y="1844"/>
                  <a:pt x="2827" y="1844"/>
                  <a:pt x="2827" y="1844"/>
                </a:cubicBezTo>
                <a:cubicBezTo>
                  <a:pt x="2827" y="1816"/>
                  <a:pt x="2827" y="1816"/>
                  <a:pt x="2827" y="1816"/>
                </a:cubicBezTo>
                <a:cubicBezTo>
                  <a:pt x="2796" y="1816"/>
                  <a:pt x="2796" y="1816"/>
                  <a:pt x="2796" y="1816"/>
                </a:cubicBezTo>
                <a:cubicBezTo>
                  <a:pt x="2794" y="1816"/>
                  <a:pt x="2792" y="1814"/>
                  <a:pt x="2792" y="1812"/>
                </a:cubicBezTo>
                <a:cubicBezTo>
                  <a:pt x="2792" y="1772"/>
                  <a:pt x="2792" y="1772"/>
                  <a:pt x="2792" y="1772"/>
                </a:cubicBezTo>
                <a:cubicBezTo>
                  <a:pt x="2792" y="1770"/>
                  <a:pt x="2794" y="1768"/>
                  <a:pt x="2796" y="1768"/>
                </a:cubicBezTo>
                <a:cubicBezTo>
                  <a:pt x="2831" y="1768"/>
                  <a:pt x="2831" y="1768"/>
                  <a:pt x="2831" y="1768"/>
                </a:cubicBezTo>
                <a:cubicBezTo>
                  <a:pt x="2833" y="1768"/>
                  <a:pt x="2835" y="1770"/>
                  <a:pt x="2835" y="1772"/>
                </a:cubicBezTo>
                <a:cubicBezTo>
                  <a:pt x="2835" y="1808"/>
                  <a:pt x="2835" y="1808"/>
                  <a:pt x="2835" y="1808"/>
                </a:cubicBezTo>
                <a:cubicBezTo>
                  <a:pt x="2855" y="1808"/>
                  <a:pt x="2855" y="1808"/>
                  <a:pt x="2855" y="1808"/>
                </a:cubicBezTo>
                <a:cubicBezTo>
                  <a:pt x="2855" y="1108"/>
                  <a:pt x="2855" y="1108"/>
                  <a:pt x="2855" y="1108"/>
                </a:cubicBezTo>
                <a:cubicBezTo>
                  <a:pt x="2827" y="1108"/>
                  <a:pt x="2827" y="1108"/>
                  <a:pt x="2827" y="1108"/>
                </a:cubicBezTo>
                <a:cubicBezTo>
                  <a:pt x="2827" y="1145"/>
                  <a:pt x="2827" y="1145"/>
                  <a:pt x="2827" y="1145"/>
                </a:cubicBezTo>
                <a:cubicBezTo>
                  <a:pt x="2827" y="1147"/>
                  <a:pt x="2825" y="1149"/>
                  <a:pt x="2823" y="1149"/>
                </a:cubicBezTo>
                <a:cubicBezTo>
                  <a:pt x="2789" y="1149"/>
                  <a:pt x="2789" y="1149"/>
                  <a:pt x="2789" y="1149"/>
                </a:cubicBezTo>
                <a:cubicBezTo>
                  <a:pt x="2786" y="1149"/>
                  <a:pt x="2785" y="1147"/>
                  <a:pt x="2785" y="1145"/>
                </a:cubicBezTo>
                <a:cubicBezTo>
                  <a:pt x="2785" y="1104"/>
                  <a:pt x="2785" y="1104"/>
                  <a:pt x="2785" y="1104"/>
                </a:cubicBezTo>
                <a:cubicBezTo>
                  <a:pt x="2785" y="1102"/>
                  <a:pt x="2786" y="1100"/>
                  <a:pt x="2789" y="1100"/>
                </a:cubicBezTo>
                <a:cubicBezTo>
                  <a:pt x="2819" y="1100"/>
                  <a:pt x="2819" y="1100"/>
                  <a:pt x="2819" y="1100"/>
                </a:cubicBezTo>
                <a:cubicBezTo>
                  <a:pt x="2819" y="1008"/>
                  <a:pt x="2819" y="1008"/>
                  <a:pt x="2819" y="1008"/>
                </a:cubicBezTo>
                <a:cubicBezTo>
                  <a:pt x="2789" y="1008"/>
                  <a:pt x="2789" y="1008"/>
                  <a:pt x="2789" y="1008"/>
                </a:cubicBezTo>
                <a:cubicBezTo>
                  <a:pt x="2786" y="1008"/>
                  <a:pt x="2785" y="1006"/>
                  <a:pt x="2785" y="1004"/>
                </a:cubicBezTo>
                <a:cubicBezTo>
                  <a:pt x="2785" y="963"/>
                  <a:pt x="2785" y="963"/>
                  <a:pt x="2785" y="963"/>
                </a:cubicBezTo>
                <a:cubicBezTo>
                  <a:pt x="2785" y="960"/>
                  <a:pt x="2786" y="959"/>
                  <a:pt x="2789" y="959"/>
                </a:cubicBezTo>
                <a:cubicBezTo>
                  <a:pt x="2823" y="959"/>
                  <a:pt x="2823" y="959"/>
                  <a:pt x="2823" y="959"/>
                </a:cubicBezTo>
                <a:cubicBezTo>
                  <a:pt x="2825" y="959"/>
                  <a:pt x="2827" y="960"/>
                  <a:pt x="2827" y="963"/>
                </a:cubicBezTo>
                <a:cubicBezTo>
                  <a:pt x="2827" y="1000"/>
                  <a:pt x="2827" y="1000"/>
                  <a:pt x="2827" y="1000"/>
                </a:cubicBezTo>
                <a:cubicBezTo>
                  <a:pt x="2855" y="1000"/>
                  <a:pt x="2855" y="1000"/>
                  <a:pt x="2855" y="1000"/>
                </a:cubicBezTo>
                <a:cubicBezTo>
                  <a:pt x="2855" y="44"/>
                  <a:pt x="2855" y="44"/>
                  <a:pt x="2855" y="44"/>
                </a:cubicBezTo>
                <a:cubicBezTo>
                  <a:pt x="2835" y="44"/>
                  <a:pt x="2835" y="44"/>
                  <a:pt x="2835" y="44"/>
                </a:cubicBezTo>
                <a:cubicBezTo>
                  <a:pt x="2835" y="79"/>
                  <a:pt x="2835" y="79"/>
                  <a:pt x="2835" y="79"/>
                </a:cubicBezTo>
                <a:cubicBezTo>
                  <a:pt x="2835" y="82"/>
                  <a:pt x="2833" y="83"/>
                  <a:pt x="2831" y="83"/>
                </a:cubicBezTo>
                <a:cubicBezTo>
                  <a:pt x="2796" y="83"/>
                  <a:pt x="2796" y="83"/>
                  <a:pt x="2796" y="83"/>
                </a:cubicBezTo>
                <a:cubicBezTo>
                  <a:pt x="2794" y="83"/>
                  <a:pt x="2792" y="82"/>
                  <a:pt x="2792" y="79"/>
                </a:cubicBezTo>
                <a:cubicBezTo>
                  <a:pt x="2792" y="40"/>
                  <a:pt x="2792" y="40"/>
                  <a:pt x="2792" y="40"/>
                </a:cubicBezTo>
                <a:cubicBezTo>
                  <a:pt x="2792" y="38"/>
                  <a:pt x="2794" y="36"/>
                  <a:pt x="2796" y="36"/>
                </a:cubicBezTo>
                <a:cubicBezTo>
                  <a:pt x="2827" y="36"/>
                  <a:pt x="2827" y="36"/>
                  <a:pt x="2827" y="36"/>
                </a:cubicBezTo>
                <a:cubicBezTo>
                  <a:pt x="2827" y="8"/>
                  <a:pt x="2827" y="8"/>
                  <a:pt x="2827" y="8"/>
                </a:cubicBezTo>
                <a:cubicBezTo>
                  <a:pt x="1626" y="8"/>
                  <a:pt x="1626" y="8"/>
                  <a:pt x="1626" y="8"/>
                </a:cubicBezTo>
                <a:cubicBezTo>
                  <a:pt x="1626" y="42"/>
                  <a:pt x="1626" y="42"/>
                  <a:pt x="1626" y="42"/>
                </a:cubicBezTo>
                <a:cubicBezTo>
                  <a:pt x="1657" y="42"/>
                  <a:pt x="1657" y="42"/>
                  <a:pt x="1657" y="42"/>
                </a:cubicBezTo>
                <a:cubicBezTo>
                  <a:pt x="1659" y="42"/>
                  <a:pt x="1661" y="44"/>
                  <a:pt x="1661" y="46"/>
                </a:cubicBezTo>
                <a:cubicBezTo>
                  <a:pt x="1661" y="91"/>
                  <a:pt x="1661" y="91"/>
                  <a:pt x="1661" y="91"/>
                </a:cubicBezTo>
                <a:cubicBezTo>
                  <a:pt x="1661" y="94"/>
                  <a:pt x="1659" y="95"/>
                  <a:pt x="1657" y="95"/>
                </a:cubicBezTo>
                <a:cubicBezTo>
                  <a:pt x="1622" y="95"/>
                  <a:pt x="1622" y="95"/>
                  <a:pt x="1622" y="95"/>
                </a:cubicBezTo>
                <a:cubicBezTo>
                  <a:pt x="1620" y="95"/>
                  <a:pt x="1618" y="94"/>
                  <a:pt x="1618" y="91"/>
                </a:cubicBezTo>
                <a:cubicBezTo>
                  <a:pt x="1618" y="50"/>
                  <a:pt x="1618" y="50"/>
                  <a:pt x="1618" y="50"/>
                </a:cubicBezTo>
                <a:cubicBezTo>
                  <a:pt x="1595" y="50"/>
                  <a:pt x="1595" y="50"/>
                  <a:pt x="1595" y="50"/>
                </a:cubicBezTo>
                <a:cubicBezTo>
                  <a:pt x="1595" y="69"/>
                  <a:pt x="1595" y="69"/>
                  <a:pt x="1595" y="69"/>
                </a:cubicBezTo>
                <a:cubicBezTo>
                  <a:pt x="1595" y="71"/>
                  <a:pt x="1593" y="73"/>
                  <a:pt x="1591" y="73"/>
                </a:cubicBezTo>
                <a:cubicBezTo>
                  <a:pt x="1561" y="73"/>
                  <a:pt x="1561" y="73"/>
                  <a:pt x="1561" y="73"/>
                </a:cubicBezTo>
                <a:cubicBezTo>
                  <a:pt x="1558" y="73"/>
                  <a:pt x="1557" y="71"/>
                  <a:pt x="1557" y="69"/>
                </a:cubicBezTo>
                <a:cubicBezTo>
                  <a:pt x="1557" y="46"/>
                  <a:pt x="1557" y="46"/>
                  <a:pt x="1557" y="46"/>
                </a:cubicBezTo>
                <a:cubicBezTo>
                  <a:pt x="1557" y="44"/>
                  <a:pt x="1558" y="42"/>
                  <a:pt x="1561" y="42"/>
                </a:cubicBezTo>
                <a:cubicBezTo>
                  <a:pt x="1587" y="42"/>
                  <a:pt x="1587" y="42"/>
                  <a:pt x="1587" y="42"/>
                </a:cubicBezTo>
                <a:cubicBezTo>
                  <a:pt x="1587" y="8"/>
                  <a:pt x="1587" y="8"/>
                  <a:pt x="1587" y="8"/>
                </a:cubicBezTo>
                <a:cubicBezTo>
                  <a:pt x="1508" y="8"/>
                  <a:pt x="1508" y="8"/>
                  <a:pt x="1508" y="8"/>
                </a:cubicBezTo>
                <a:cubicBezTo>
                  <a:pt x="1508" y="95"/>
                  <a:pt x="1508" y="95"/>
                  <a:pt x="1508" y="95"/>
                </a:cubicBezTo>
                <a:cubicBezTo>
                  <a:pt x="1508" y="97"/>
                  <a:pt x="1506" y="99"/>
                  <a:pt x="1504" y="99"/>
                </a:cubicBezTo>
                <a:cubicBezTo>
                  <a:pt x="1470" y="99"/>
                  <a:pt x="1470" y="99"/>
                  <a:pt x="1470" y="99"/>
                </a:cubicBezTo>
                <a:cubicBezTo>
                  <a:pt x="1468" y="99"/>
                  <a:pt x="1466" y="97"/>
                  <a:pt x="1466" y="95"/>
                </a:cubicBezTo>
                <a:cubicBezTo>
                  <a:pt x="1466" y="24"/>
                  <a:pt x="1466" y="24"/>
                  <a:pt x="1466" y="24"/>
                </a:cubicBezTo>
                <a:cubicBezTo>
                  <a:pt x="1446" y="24"/>
                  <a:pt x="1446" y="24"/>
                  <a:pt x="1446" y="24"/>
                </a:cubicBezTo>
                <a:cubicBezTo>
                  <a:pt x="1446" y="61"/>
                  <a:pt x="1446" y="61"/>
                  <a:pt x="1446" y="61"/>
                </a:cubicBezTo>
                <a:cubicBezTo>
                  <a:pt x="1446" y="63"/>
                  <a:pt x="1444" y="65"/>
                  <a:pt x="1442" y="65"/>
                </a:cubicBezTo>
                <a:cubicBezTo>
                  <a:pt x="1421" y="65"/>
                  <a:pt x="1421" y="65"/>
                  <a:pt x="1421" y="65"/>
                </a:cubicBezTo>
                <a:cubicBezTo>
                  <a:pt x="1418" y="65"/>
                  <a:pt x="1417" y="63"/>
                  <a:pt x="1417" y="61"/>
                </a:cubicBezTo>
                <a:cubicBezTo>
                  <a:pt x="1417" y="24"/>
                  <a:pt x="1417" y="24"/>
                  <a:pt x="1417" y="24"/>
                </a:cubicBezTo>
                <a:cubicBezTo>
                  <a:pt x="1397" y="24"/>
                  <a:pt x="1397" y="24"/>
                  <a:pt x="1397" y="24"/>
                </a:cubicBezTo>
                <a:cubicBezTo>
                  <a:pt x="1397" y="95"/>
                  <a:pt x="1397" y="95"/>
                  <a:pt x="1397" y="95"/>
                </a:cubicBezTo>
                <a:cubicBezTo>
                  <a:pt x="1397" y="97"/>
                  <a:pt x="1395" y="99"/>
                  <a:pt x="1393" y="99"/>
                </a:cubicBezTo>
                <a:cubicBezTo>
                  <a:pt x="1359" y="99"/>
                  <a:pt x="1359" y="99"/>
                  <a:pt x="1359" y="99"/>
                </a:cubicBezTo>
                <a:cubicBezTo>
                  <a:pt x="1357" y="99"/>
                  <a:pt x="1355" y="97"/>
                  <a:pt x="1355" y="95"/>
                </a:cubicBezTo>
                <a:cubicBezTo>
                  <a:pt x="1355" y="8"/>
                  <a:pt x="1355" y="8"/>
                  <a:pt x="1355" y="8"/>
                </a:cubicBezTo>
                <a:cubicBezTo>
                  <a:pt x="1276" y="8"/>
                  <a:pt x="1276" y="8"/>
                  <a:pt x="1276" y="8"/>
                </a:cubicBezTo>
                <a:cubicBezTo>
                  <a:pt x="1276" y="42"/>
                  <a:pt x="1276" y="42"/>
                  <a:pt x="1276" y="42"/>
                </a:cubicBezTo>
                <a:cubicBezTo>
                  <a:pt x="1302" y="42"/>
                  <a:pt x="1302" y="42"/>
                  <a:pt x="1302" y="42"/>
                </a:cubicBezTo>
                <a:cubicBezTo>
                  <a:pt x="1305" y="42"/>
                  <a:pt x="1306" y="44"/>
                  <a:pt x="1306" y="46"/>
                </a:cubicBezTo>
                <a:cubicBezTo>
                  <a:pt x="1306" y="69"/>
                  <a:pt x="1306" y="69"/>
                  <a:pt x="1306" y="69"/>
                </a:cubicBezTo>
                <a:cubicBezTo>
                  <a:pt x="1306" y="71"/>
                  <a:pt x="1305" y="73"/>
                  <a:pt x="1302" y="73"/>
                </a:cubicBezTo>
                <a:cubicBezTo>
                  <a:pt x="1272" y="73"/>
                  <a:pt x="1272" y="73"/>
                  <a:pt x="1272" y="73"/>
                </a:cubicBezTo>
                <a:cubicBezTo>
                  <a:pt x="1270" y="73"/>
                  <a:pt x="1268" y="71"/>
                  <a:pt x="1268" y="69"/>
                </a:cubicBezTo>
                <a:cubicBezTo>
                  <a:pt x="1268" y="50"/>
                  <a:pt x="1268" y="50"/>
                  <a:pt x="1268" y="50"/>
                </a:cubicBezTo>
                <a:cubicBezTo>
                  <a:pt x="1245" y="50"/>
                  <a:pt x="1245" y="50"/>
                  <a:pt x="1245" y="50"/>
                </a:cubicBezTo>
                <a:cubicBezTo>
                  <a:pt x="1245" y="91"/>
                  <a:pt x="1245" y="91"/>
                  <a:pt x="1245" y="91"/>
                </a:cubicBezTo>
                <a:cubicBezTo>
                  <a:pt x="1245" y="94"/>
                  <a:pt x="1243" y="95"/>
                  <a:pt x="1241" y="95"/>
                </a:cubicBezTo>
                <a:cubicBezTo>
                  <a:pt x="1206" y="95"/>
                  <a:pt x="1206" y="95"/>
                  <a:pt x="1206" y="95"/>
                </a:cubicBezTo>
                <a:cubicBezTo>
                  <a:pt x="1204" y="95"/>
                  <a:pt x="1202" y="94"/>
                  <a:pt x="1202" y="91"/>
                </a:cubicBezTo>
                <a:cubicBezTo>
                  <a:pt x="1202" y="46"/>
                  <a:pt x="1202" y="46"/>
                  <a:pt x="1202" y="46"/>
                </a:cubicBezTo>
                <a:cubicBezTo>
                  <a:pt x="1202" y="44"/>
                  <a:pt x="1204" y="42"/>
                  <a:pt x="1206" y="42"/>
                </a:cubicBezTo>
                <a:cubicBezTo>
                  <a:pt x="1237" y="42"/>
                  <a:pt x="1237" y="42"/>
                  <a:pt x="1237" y="42"/>
                </a:cubicBezTo>
                <a:cubicBezTo>
                  <a:pt x="1237" y="8"/>
                  <a:pt x="1237" y="8"/>
                  <a:pt x="1237" y="8"/>
                </a:cubicBezTo>
                <a:cubicBezTo>
                  <a:pt x="36" y="8"/>
                  <a:pt x="36" y="8"/>
                  <a:pt x="36" y="8"/>
                </a:cubicBezTo>
                <a:cubicBezTo>
                  <a:pt x="36" y="36"/>
                  <a:pt x="36" y="36"/>
                  <a:pt x="36" y="36"/>
                </a:cubicBezTo>
                <a:cubicBezTo>
                  <a:pt x="67" y="36"/>
                  <a:pt x="67" y="36"/>
                  <a:pt x="67" y="36"/>
                </a:cubicBezTo>
                <a:cubicBezTo>
                  <a:pt x="69" y="36"/>
                  <a:pt x="71" y="38"/>
                  <a:pt x="71" y="40"/>
                </a:cubicBezTo>
                <a:cubicBezTo>
                  <a:pt x="71" y="79"/>
                  <a:pt x="71" y="79"/>
                  <a:pt x="71" y="79"/>
                </a:cubicBezTo>
                <a:cubicBezTo>
                  <a:pt x="71" y="82"/>
                  <a:pt x="69" y="83"/>
                  <a:pt x="67" y="83"/>
                </a:cubicBezTo>
                <a:cubicBezTo>
                  <a:pt x="32" y="83"/>
                  <a:pt x="32" y="83"/>
                  <a:pt x="32" y="83"/>
                </a:cubicBezTo>
                <a:cubicBezTo>
                  <a:pt x="30" y="83"/>
                  <a:pt x="28" y="82"/>
                  <a:pt x="28" y="79"/>
                </a:cubicBezTo>
                <a:cubicBezTo>
                  <a:pt x="28" y="44"/>
                  <a:pt x="28" y="44"/>
                  <a:pt x="28" y="44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1000"/>
                  <a:pt x="8" y="1000"/>
                  <a:pt x="8" y="1000"/>
                </a:cubicBezTo>
                <a:cubicBezTo>
                  <a:pt x="36" y="1000"/>
                  <a:pt x="36" y="1000"/>
                  <a:pt x="36" y="1000"/>
                </a:cubicBezTo>
                <a:cubicBezTo>
                  <a:pt x="36" y="963"/>
                  <a:pt x="36" y="963"/>
                  <a:pt x="36" y="963"/>
                </a:cubicBezTo>
                <a:cubicBezTo>
                  <a:pt x="36" y="960"/>
                  <a:pt x="38" y="959"/>
                  <a:pt x="40" y="959"/>
                </a:cubicBezTo>
                <a:cubicBezTo>
                  <a:pt x="74" y="959"/>
                  <a:pt x="74" y="959"/>
                  <a:pt x="74" y="959"/>
                </a:cubicBezTo>
                <a:cubicBezTo>
                  <a:pt x="76" y="959"/>
                  <a:pt x="78" y="960"/>
                  <a:pt x="78" y="963"/>
                </a:cubicBezTo>
                <a:cubicBezTo>
                  <a:pt x="78" y="1004"/>
                  <a:pt x="78" y="1004"/>
                  <a:pt x="78" y="1004"/>
                </a:cubicBezTo>
                <a:cubicBezTo>
                  <a:pt x="78" y="1006"/>
                  <a:pt x="76" y="1008"/>
                  <a:pt x="74" y="1008"/>
                </a:cubicBezTo>
                <a:cubicBezTo>
                  <a:pt x="44" y="1008"/>
                  <a:pt x="44" y="1008"/>
                  <a:pt x="44" y="1008"/>
                </a:cubicBezTo>
                <a:cubicBezTo>
                  <a:pt x="44" y="1100"/>
                  <a:pt x="44" y="1100"/>
                  <a:pt x="44" y="1100"/>
                </a:cubicBezTo>
                <a:cubicBezTo>
                  <a:pt x="74" y="1100"/>
                  <a:pt x="74" y="1100"/>
                  <a:pt x="74" y="1100"/>
                </a:cubicBezTo>
                <a:cubicBezTo>
                  <a:pt x="76" y="1100"/>
                  <a:pt x="78" y="1102"/>
                  <a:pt x="78" y="1104"/>
                </a:cubicBezTo>
                <a:cubicBezTo>
                  <a:pt x="78" y="1145"/>
                  <a:pt x="78" y="1145"/>
                  <a:pt x="78" y="1145"/>
                </a:cubicBezTo>
                <a:cubicBezTo>
                  <a:pt x="78" y="1147"/>
                  <a:pt x="76" y="1149"/>
                  <a:pt x="74" y="1149"/>
                </a:cubicBezTo>
                <a:cubicBezTo>
                  <a:pt x="40" y="1149"/>
                  <a:pt x="40" y="1149"/>
                  <a:pt x="40" y="1149"/>
                </a:cubicBezTo>
                <a:cubicBezTo>
                  <a:pt x="38" y="1149"/>
                  <a:pt x="36" y="1147"/>
                  <a:pt x="36" y="1145"/>
                </a:cubicBezTo>
                <a:cubicBezTo>
                  <a:pt x="36" y="1108"/>
                  <a:pt x="36" y="1108"/>
                  <a:pt x="36" y="1108"/>
                </a:cubicBezTo>
                <a:cubicBezTo>
                  <a:pt x="8" y="1108"/>
                  <a:pt x="8" y="1108"/>
                  <a:pt x="8" y="1108"/>
                </a:cubicBezTo>
                <a:cubicBezTo>
                  <a:pt x="8" y="1808"/>
                  <a:pt x="8" y="1808"/>
                  <a:pt x="8" y="1808"/>
                </a:cubicBezTo>
                <a:cubicBezTo>
                  <a:pt x="28" y="1808"/>
                  <a:pt x="28" y="1808"/>
                  <a:pt x="28" y="1808"/>
                </a:cubicBezTo>
                <a:cubicBezTo>
                  <a:pt x="28" y="1772"/>
                  <a:pt x="28" y="1772"/>
                  <a:pt x="28" y="1772"/>
                </a:cubicBezTo>
                <a:cubicBezTo>
                  <a:pt x="28" y="1770"/>
                  <a:pt x="30" y="1768"/>
                  <a:pt x="32" y="1768"/>
                </a:cubicBezTo>
                <a:cubicBezTo>
                  <a:pt x="67" y="1768"/>
                  <a:pt x="67" y="1768"/>
                  <a:pt x="67" y="1768"/>
                </a:cubicBezTo>
                <a:cubicBezTo>
                  <a:pt x="69" y="1768"/>
                  <a:pt x="71" y="1770"/>
                  <a:pt x="71" y="1772"/>
                </a:cubicBezTo>
                <a:cubicBezTo>
                  <a:pt x="71" y="1812"/>
                  <a:pt x="71" y="1812"/>
                  <a:pt x="71" y="1812"/>
                </a:cubicBezTo>
                <a:cubicBezTo>
                  <a:pt x="71" y="1814"/>
                  <a:pt x="69" y="1816"/>
                  <a:pt x="67" y="1816"/>
                </a:cubicBezTo>
                <a:cubicBezTo>
                  <a:pt x="36" y="1816"/>
                  <a:pt x="36" y="1816"/>
                  <a:pt x="36" y="1816"/>
                </a:cubicBezTo>
                <a:cubicBezTo>
                  <a:pt x="36" y="1844"/>
                  <a:pt x="36" y="1844"/>
                  <a:pt x="36" y="1844"/>
                </a:cubicBezTo>
                <a:cubicBezTo>
                  <a:pt x="1237" y="1844"/>
                  <a:pt x="1237" y="1844"/>
                  <a:pt x="1237" y="1844"/>
                </a:cubicBezTo>
                <a:cubicBezTo>
                  <a:pt x="1237" y="1822"/>
                  <a:pt x="1237" y="1822"/>
                  <a:pt x="1237" y="1822"/>
                </a:cubicBezTo>
                <a:cubicBezTo>
                  <a:pt x="1206" y="1822"/>
                  <a:pt x="1206" y="1822"/>
                  <a:pt x="1206" y="1822"/>
                </a:cubicBezTo>
                <a:cubicBezTo>
                  <a:pt x="1204" y="1822"/>
                  <a:pt x="1202" y="1820"/>
                  <a:pt x="1202" y="1818"/>
                </a:cubicBezTo>
                <a:cubicBezTo>
                  <a:pt x="1202" y="1784"/>
                  <a:pt x="1202" y="1784"/>
                  <a:pt x="1202" y="1784"/>
                </a:cubicBezTo>
                <a:cubicBezTo>
                  <a:pt x="1202" y="1782"/>
                  <a:pt x="1204" y="1780"/>
                  <a:pt x="1206" y="1780"/>
                </a:cubicBezTo>
                <a:cubicBezTo>
                  <a:pt x="1241" y="1780"/>
                  <a:pt x="1241" y="1780"/>
                  <a:pt x="1241" y="1780"/>
                </a:cubicBezTo>
                <a:cubicBezTo>
                  <a:pt x="1243" y="1780"/>
                  <a:pt x="1245" y="1782"/>
                  <a:pt x="1245" y="1784"/>
                </a:cubicBezTo>
                <a:cubicBezTo>
                  <a:pt x="1245" y="1814"/>
                  <a:pt x="1245" y="1814"/>
                  <a:pt x="1245" y="1814"/>
                </a:cubicBezTo>
                <a:cubicBezTo>
                  <a:pt x="1268" y="1814"/>
                  <a:pt x="1268" y="1814"/>
                  <a:pt x="1268" y="1814"/>
                </a:cubicBezTo>
                <a:cubicBezTo>
                  <a:pt x="1268" y="1799"/>
                  <a:pt x="1268" y="1799"/>
                  <a:pt x="1268" y="1799"/>
                </a:cubicBezTo>
                <a:cubicBezTo>
                  <a:pt x="1268" y="1797"/>
                  <a:pt x="1270" y="1795"/>
                  <a:pt x="1272" y="1795"/>
                </a:cubicBezTo>
                <a:cubicBezTo>
                  <a:pt x="1302" y="1795"/>
                  <a:pt x="1302" y="1795"/>
                  <a:pt x="1302" y="1795"/>
                </a:cubicBezTo>
                <a:cubicBezTo>
                  <a:pt x="1305" y="1795"/>
                  <a:pt x="1306" y="1797"/>
                  <a:pt x="1306" y="1799"/>
                </a:cubicBezTo>
                <a:cubicBezTo>
                  <a:pt x="1306" y="1818"/>
                  <a:pt x="1306" y="1818"/>
                  <a:pt x="1306" y="1818"/>
                </a:cubicBezTo>
                <a:cubicBezTo>
                  <a:pt x="1306" y="1820"/>
                  <a:pt x="1305" y="1822"/>
                  <a:pt x="1302" y="1822"/>
                </a:cubicBezTo>
                <a:cubicBezTo>
                  <a:pt x="1276" y="1822"/>
                  <a:pt x="1276" y="1822"/>
                  <a:pt x="1276" y="1822"/>
                </a:cubicBezTo>
                <a:cubicBezTo>
                  <a:pt x="1276" y="1844"/>
                  <a:pt x="1276" y="1844"/>
                  <a:pt x="1276" y="1844"/>
                </a:cubicBezTo>
                <a:cubicBezTo>
                  <a:pt x="1355" y="1844"/>
                  <a:pt x="1355" y="1844"/>
                  <a:pt x="1355" y="1844"/>
                </a:cubicBezTo>
                <a:cubicBezTo>
                  <a:pt x="1355" y="1797"/>
                  <a:pt x="1355" y="1797"/>
                  <a:pt x="1355" y="1797"/>
                </a:cubicBezTo>
                <a:cubicBezTo>
                  <a:pt x="1355" y="1794"/>
                  <a:pt x="1357" y="1793"/>
                  <a:pt x="1359" y="1793"/>
                </a:cubicBezTo>
                <a:cubicBezTo>
                  <a:pt x="1393" y="1793"/>
                  <a:pt x="1393" y="1793"/>
                  <a:pt x="1393" y="1793"/>
                </a:cubicBezTo>
                <a:cubicBezTo>
                  <a:pt x="1395" y="1793"/>
                  <a:pt x="1397" y="1794"/>
                  <a:pt x="1397" y="1797"/>
                </a:cubicBezTo>
                <a:cubicBezTo>
                  <a:pt x="1397" y="1835"/>
                  <a:pt x="1397" y="1835"/>
                  <a:pt x="1397" y="1835"/>
                </a:cubicBezTo>
                <a:cubicBezTo>
                  <a:pt x="1417" y="1835"/>
                  <a:pt x="1417" y="1835"/>
                  <a:pt x="1417" y="1835"/>
                </a:cubicBezTo>
                <a:cubicBezTo>
                  <a:pt x="1417" y="1815"/>
                  <a:pt x="1417" y="1815"/>
                  <a:pt x="1417" y="1815"/>
                </a:cubicBezTo>
                <a:cubicBezTo>
                  <a:pt x="1417" y="1813"/>
                  <a:pt x="1418" y="1811"/>
                  <a:pt x="1421" y="1811"/>
                </a:cubicBezTo>
                <a:cubicBezTo>
                  <a:pt x="1442" y="1811"/>
                  <a:pt x="1442" y="1811"/>
                  <a:pt x="1442" y="1811"/>
                </a:cubicBezTo>
                <a:cubicBezTo>
                  <a:pt x="1444" y="1811"/>
                  <a:pt x="1446" y="1813"/>
                  <a:pt x="1446" y="1815"/>
                </a:cubicBezTo>
                <a:cubicBezTo>
                  <a:pt x="1446" y="1835"/>
                  <a:pt x="1446" y="1835"/>
                  <a:pt x="1446" y="1835"/>
                </a:cubicBezTo>
                <a:cubicBezTo>
                  <a:pt x="1466" y="1835"/>
                  <a:pt x="1466" y="1835"/>
                  <a:pt x="1466" y="1835"/>
                </a:cubicBezTo>
                <a:cubicBezTo>
                  <a:pt x="1466" y="1797"/>
                  <a:pt x="1466" y="1797"/>
                  <a:pt x="1466" y="1797"/>
                </a:cubicBezTo>
                <a:cubicBezTo>
                  <a:pt x="1466" y="1794"/>
                  <a:pt x="1468" y="1793"/>
                  <a:pt x="1470" y="1793"/>
                </a:cubicBezTo>
                <a:cubicBezTo>
                  <a:pt x="1504" y="1793"/>
                  <a:pt x="1504" y="1793"/>
                  <a:pt x="1504" y="1793"/>
                </a:cubicBezTo>
                <a:cubicBezTo>
                  <a:pt x="1506" y="1793"/>
                  <a:pt x="1508" y="1794"/>
                  <a:pt x="1508" y="1797"/>
                </a:cubicBezTo>
                <a:cubicBezTo>
                  <a:pt x="1508" y="1844"/>
                  <a:pt x="1508" y="1844"/>
                  <a:pt x="1508" y="1844"/>
                </a:cubicBezTo>
                <a:cubicBezTo>
                  <a:pt x="1587" y="1844"/>
                  <a:pt x="1587" y="1844"/>
                  <a:pt x="1587" y="1844"/>
                </a:cubicBezTo>
                <a:cubicBezTo>
                  <a:pt x="1587" y="1822"/>
                  <a:pt x="1587" y="1822"/>
                  <a:pt x="1587" y="1822"/>
                </a:cubicBezTo>
                <a:cubicBezTo>
                  <a:pt x="1561" y="1822"/>
                  <a:pt x="1561" y="1822"/>
                  <a:pt x="1561" y="1822"/>
                </a:cubicBezTo>
                <a:cubicBezTo>
                  <a:pt x="1558" y="1822"/>
                  <a:pt x="1557" y="1820"/>
                  <a:pt x="1557" y="1818"/>
                </a:cubicBezTo>
                <a:cubicBezTo>
                  <a:pt x="1557" y="1799"/>
                  <a:pt x="1557" y="1799"/>
                  <a:pt x="1557" y="1799"/>
                </a:cubicBezTo>
                <a:cubicBezTo>
                  <a:pt x="1557" y="1797"/>
                  <a:pt x="1558" y="1795"/>
                  <a:pt x="1561" y="1795"/>
                </a:cubicBezTo>
                <a:cubicBezTo>
                  <a:pt x="1591" y="1795"/>
                  <a:pt x="1591" y="1795"/>
                  <a:pt x="1591" y="1795"/>
                </a:cubicBezTo>
                <a:cubicBezTo>
                  <a:pt x="1593" y="1795"/>
                  <a:pt x="1595" y="1797"/>
                  <a:pt x="1595" y="1799"/>
                </a:cubicBezTo>
                <a:cubicBezTo>
                  <a:pt x="1595" y="1814"/>
                  <a:pt x="1595" y="1814"/>
                  <a:pt x="1595" y="1814"/>
                </a:cubicBezTo>
                <a:cubicBezTo>
                  <a:pt x="1618" y="1814"/>
                  <a:pt x="1618" y="1814"/>
                  <a:pt x="1618" y="1814"/>
                </a:cubicBezTo>
                <a:cubicBezTo>
                  <a:pt x="1618" y="1784"/>
                  <a:pt x="1618" y="1784"/>
                  <a:pt x="1618" y="1784"/>
                </a:cubicBezTo>
                <a:cubicBezTo>
                  <a:pt x="1618" y="1782"/>
                  <a:pt x="1620" y="1780"/>
                  <a:pt x="1622" y="1780"/>
                </a:cubicBezTo>
                <a:cubicBezTo>
                  <a:pt x="1657" y="1780"/>
                  <a:pt x="1657" y="1780"/>
                  <a:pt x="1657" y="1780"/>
                </a:cubicBezTo>
                <a:cubicBezTo>
                  <a:pt x="1659" y="1780"/>
                  <a:pt x="1661" y="1782"/>
                  <a:pt x="1661" y="1784"/>
                </a:cubicBezTo>
                <a:cubicBezTo>
                  <a:pt x="1661" y="1818"/>
                  <a:pt x="1661" y="1818"/>
                  <a:pt x="1661" y="1818"/>
                </a:cubicBezTo>
                <a:cubicBezTo>
                  <a:pt x="1661" y="1820"/>
                  <a:pt x="1659" y="1822"/>
                  <a:pt x="1657" y="1822"/>
                </a:cubicBezTo>
                <a:cubicBezTo>
                  <a:pt x="1626" y="1822"/>
                  <a:pt x="1626" y="1822"/>
                  <a:pt x="1626" y="1822"/>
                </a:cubicBezTo>
                <a:lnTo>
                  <a:pt x="1626" y="1844"/>
                </a:lnTo>
                <a:close/>
                <a:moveTo>
                  <a:pt x="1425" y="1835"/>
                </a:moveTo>
                <a:cubicBezTo>
                  <a:pt x="1438" y="1835"/>
                  <a:pt x="1438" y="1835"/>
                  <a:pt x="1438" y="1835"/>
                </a:cubicBezTo>
                <a:cubicBezTo>
                  <a:pt x="1438" y="1819"/>
                  <a:pt x="1438" y="1819"/>
                  <a:pt x="1438" y="1819"/>
                </a:cubicBezTo>
                <a:cubicBezTo>
                  <a:pt x="1425" y="1819"/>
                  <a:pt x="1425" y="1819"/>
                  <a:pt x="1425" y="1819"/>
                </a:cubicBezTo>
                <a:lnTo>
                  <a:pt x="1425" y="1835"/>
                </a:lnTo>
                <a:close/>
                <a:moveTo>
                  <a:pt x="1626" y="1814"/>
                </a:moveTo>
                <a:cubicBezTo>
                  <a:pt x="1653" y="1814"/>
                  <a:pt x="1653" y="1814"/>
                  <a:pt x="1653" y="1814"/>
                </a:cubicBezTo>
                <a:cubicBezTo>
                  <a:pt x="1653" y="1788"/>
                  <a:pt x="1653" y="1788"/>
                  <a:pt x="1653" y="1788"/>
                </a:cubicBezTo>
                <a:cubicBezTo>
                  <a:pt x="1626" y="1788"/>
                  <a:pt x="1626" y="1788"/>
                  <a:pt x="1626" y="1788"/>
                </a:cubicBezTo>
                <a:lnTo>
                  <a:pt x="1626" y="1814"/>
                </a:lnTo>
                <a:close/>
                <a:moveTo>
                  <a:pt x="1565" y="1814"/>
                </a:moveTo>
                <a:cubicBezTo>
                  <a:pt x="1587" y="1814"/>
                  <a:pt x="1587" y="1814"/>
                  <a:pt x="1587" y="1814"/>
                </a:cubicBezTo>
                <a:cubicBezTo>
                  <a:pt x="1587" y="1803"/>
                  <a:pt x="1587" y="1803"/>
                  <a:pt x="1587" y="1803"/>
                </a:cubicBezTo>
                <a:cubicBezTo>
                  <a:pt x="1565" y="1803"/>
                  <a:pt x="1565" y="1803"/>
                  <a:pt x="1565" y="1803"/>
                </a:cubicBezTo>
                <a:lnTo>
                  <a:pt x="1565" y="1814"/>
                </a:lnTo>
                <a:close/>
                <a:moveTo>
                  <a:pt x="1276" y="1814"/>
                </a:moveTo>
                <a:cubicBezTo>
                  <a:pt x="1298" y="1814"/>
                  <a:pt x="1298" y="1814"/>
                  <a:pt x="1298" y="1814"/>
                </a:cubicBezTo>
                <a:cubicBezTo>
                  <a:pt x="1298" y="1803"/>
                  <a:pt x="1298" y="1803"/>
                  <a:pt x="1298" y="1803"/>
                </a:cubicBezTo>
                <a:cubicBezTo>
                  <a:pt x="1276" y="1803"/>
                  <a:pt x="1276" y="1803"/>
                  <a:pt x="1276" y="1803"/>
                </a:cubicBezTo>
                <a:lnTo>
                  <a:pt x="1276" y="1814"/>
                </a:lnTo>
                <a:close/>
                <a:moveTo>
                  <a:pt x="1210" y="1814"/>
                </a:moveTo>
                <a:cubicBezTo>
                  <a:pt x="1237" y="1814"/>
                  <a:pt x="1237" y="1814"/>
                  <a:pt x="1237" y="1814"/>
                </a:cubicBezTo>
                <a:cubicBezTo>
                  <a:pt x="1237" y="1788"/>
                  <a:pt x="1237" y="1788"/>
                  <a:pt x="1237" y="1788"/>
                </a:cubicBezTo>
                <a:cubicBezTo>
                  <a:pt x="1210" y="1788"/>
                  <a:pt x="1210" y="1788"/>
                  <a:pt x="1210" y="1788"/>
                </a:cubicBezTo>
                <a:lnTo>
                  <a:pt x="1210" y="1814"/>
                </a:lnTo>
                <a:close/>
                <a:moveTo>
                  <a:pt x="2800" y="1808"/>
                </a:moveTo>
                <a:cubicBezTo>
                  <a:pt x="2827" y="1808"/>
                  <a:pt x="2827" y="1808"/>
                  <a:pt x="2827" y="1808"/>
                </a:cubicBezTo>
                <a:cubicBezTo>
                  <a:pt x="2827" y="1776"/>
                  <a:pt x="2827" y="1776"/>
                  <a:pt x="2827" y="1776"/>
                </a:cubicBezTo>
                <a:cubicBezTo>
                  <a:pt x="2800" y="1776"/>
                  <a:pt x="2800" y="1776"/>
                  <a:pt x="2800" y="1776"/>
                </a:cubicBezTo>
                <a:lnTo>
                  <a:pt x="2800" y="1808"/>
                </a:lnTo>
                <a:close/>
                <a:moveTo>
                  <a:pt x="36" y="1808"/>
                </a:moveTo>
                <a:cubicBezTo>
                  <a:pt x="63" y="1808"/>
                  <a:pt x="63" y="1808"/>
                  <a:pt x="63" y="1808"/>
                </a:cubicBezTo>
                <a:cubicBezTo>
                  <a:pt x="63" y="1776"/>
                  <a:pt x="63" y="1776"/>
                  <a:pt x="63" y="1776"/>
                </a:cubicBezTo>
                <a:cubicBezTo>
                  <a:pt x="36" y="1776"/>
                  <a:pt x="36" y="1776"/>
                  <a:pt x="36" y="1776"/>
                </a:cubicBezTo>
                <a:lnTo>
                  <a:pt x="36" y="1808"/>
                </a:lnTo>
                <a:close/>
                <a:moveTo>
                  <a:pt x="2793" y="1141"/>
                </a:moveTo>
                <a:cubicBezTo>
                  <a:pt x="2819" y="1141"/>
                  <a:pt x="2819" y="1141"/>
                  <a:pt x="2819" y="1141"/>
                </a:cubicBezTo>
                <a:cubicBezTo>
                  <a:pt x="2819" y="1108"/>
                  <a:pt x="2819" y="1108"/>
                  <a:pt x="2819" y="1108"/>
                </a:cubicBezTo>
                <a:cubicBezTo>
                  <a:pt x="2793" y="1108"/>
                  <a:pt x="2793" y="1108"/>
                  <a:pt x="2793" y="1108"/>
                </a:cubicBezTo>
                <a:lnTo>
                  <a:pt x="2793" y="1141"/>
                </a:lnTo>
                <a:close/>
                <a:moveTo>
                  <a:pt x="44" y="1141"/>
                </a:moveTo>
                <a:cubicBezTo>
                  <a:pt x="70" y="1141"/>
                  <a:pt x="70" y="1141"/>
                  <a:pt x="70" y="1141"/>
                </a:cubicBezTo>
                <a:cubicBezTo>
                  <a:pt x="70" y="1108"/>
                  <a:pt x="70" y="1108"/>
                  <a:pt x="70" y="1108"/>
                </a:cubicBezTo>
                <a:cubicBezTo>
                  <a:pt x="44" y="1108"/>
                  <a:pt x="44" y="1108"/>
                  <a:pt x="44" y="1108"/>
                </a:cubicBezTo>
                <a:lnTo>
                  <a:pt x="44" y="1141"/>
                </a:lnTo>
                <a:close/>
                <a:moveTo>
                  <a:pt x="2793" y="1000"/>
                </a:moveTo>
                <a:cubicBezTo>
                  <a:pt x="2819" y="1000"/>
                  <a:pt x="2819" y="1000"/>
                  <a:pt x="2819" y="1000"/>
                </a:cubicBezTo>
                <a:cubicBezTo>
                  <a:pt x="2819" y="967"/>
                  <a:pt x="2819" y="967"/>
                  <a:pt x="2819" y="967"/>
                </a:cubicBezTo>
                <a:cubicBezTo>
                  <a:pt x="2793" y="967"/>
                  <a:pt x="2793" y="967"/>
                  <a:pt x="2793" y="967"/>
                </a:cubicBezTo>
                <a:lnTo>
                  <a:pt x="2793" y="1000"/>
                </a:lnTo>
                <a:close/>
                <a:moveTo>
                  <a:pt x="44" y="1000"/>
                </a:moveTo>
                <a:cubicBezTo>
                  <a:pt x="70" y="1000"/>
                  <a:pt x="70" y="1000"/>
                  <a:pt x="70" y="1000"/>
                </a:cubicBezTo>
                <a:cubicBezTo>
                  <a:pt x="70" y="967"/>
                  <a:pt x="70" y="967"/>
                  <a:pt x="70" y="967"/>
                </a:cubicBezTo>
                <a:cubicBezTo>
                  <a:pt x="44" y="967"/>
                  <a:pt x="44" y="967"/>
                  <a:pt x="44" y="967"/>
                </a:cubicBezTo>
                <a:lnTo>
                  <a:pt x="44" y="1000"/>
                </a:lnTo>
                <a:close/>
                <a:moveTo>
                  <a:pt x="1626" y="87"/>
                </a:moveTo>
                <a:cubicBezTo>
                  <a:pt x="1653" y="87"/>
                  <a:pt x="1653" y="87"/>
                  <a:pt x="1653" y="87"/>
                </a:cubicBezTo>
                <a:cubicBezTo>
                  <a:pt x="1653" y="50"/>
                  <a:pt x="1653" y="50"/>
                  <a:pt x="1653" y="50"/>
                </a:cubicBezTo>
                <a:cubicBezTo>
                  <a:pt x="1626" y="50"/>
                  <a:pt x="1626" y="50"/>
                  <a:pt x="1626" y="50"/>
                </a:cubicBezTo>
                <a:lnTo>
                  <a:pt x="1626" y="87"/>
                </a:lnTo>
                <a:close/>
                <a:moveTo>
                  <a:pt x="1210" y="87"/>
                </a:moveTo>
                <a:cubicBezTo>
                  <a:pt x="1237" y="87"/>
                  <a:pt x="1237" y="87"/>
                  <a:pt x="1237" y="87"/>
                </a:cubicBezTo>
                <a:cubicBezTo>
                  <a:pt x="1237" y="50"/>
                  <a:pt x="1237" y="50"/>
                  <a:pt x="1237" y="50"/>
                </a:cubicBezTo>
                <a:cubicBezTo>
                  <a:pt x="1210" y="50"/>
                  <a:pt x="1210" y="50"/>
                  <a:pt x="1210" y="50"/>
                </a:cubicBezTo>
                <a:lnTo>
                  <a:pt x="1210" y="87"/>
                </a:lnTo>
                <a:close/>
                <a:moveTo>
                  <a:pt x="2800" y="75"/>
                </a:moveTo>
                <a:cubicBezTo>
                  <a:pt x="2827" y="75"/>
                  <a:pt x="2827" y="75"/>
                  <a:pt x="2827" y="75"/>
                </a:cubicBezTo>
                <a:cubicBezTo>
                  <a:pt x="2827" y="44"/>
                  <a:pt x="2827" y="44"/>
                  <a:pt x="2827" y="44"/>
                </a:cubicBezTo>
                <a:cubicBezTo>
                  <a:pt x="2800" y="44"/>
                  <a:pt x="2800" y="44"/>
                  <a:pt x="2800" y="44"/>
                </a:cubicBezTo>
                <a:lnTo>
                  <a:pt x="2800" y="75"/>
                </a:lnTo>
                <a:close/>
                <a:moveTo>
                  <a:pt x="36" y="75"/>
                </a:moveTo>
                <a:cubicBezTo>
                  <a:pt x="63" y="75"/>
                  <a:pt x="63" y="75"/>
                  <a:pt x="63" y="75"/>
                </a:cubicBezTo>
                <a:cubicBezTo>
                  <a:pt x="63" y="44"/>
                  <a:pt x="63" y="44"/>
                  <a:pt x="63" y="44"/>
                </a:cubicBezTo>
                <a:cubicBezTo>
                  <a:pt x="36" y="44"/>
                  <a:pt x="36" y="44"/>
                  <a:pt x="36" y="44"/>
                </a:cubicBezTo>
                <a:lnTo>
                  <a:pt x="36" y="75"/>
                </a:lnTo>
                <a:close/>
                <a:moveTo>
                  <a:pt x="1565" y="65"/>
                </a:moveTo>
                <a:cubicBezTo>
                  <a:pt x="1587" y="65"/>
                  <a:pt x="1587" y="65"/>
                  <a:pt x="1587" y="65"/>
                </a:cubicBezTo>
                <a:cubicBezTo>
                  <a:pt x="1587" y="50"/>
                  <a:pt x="1587" y="50"/>
                  <a:pt x="1587" y="50"/>
                </a:cubicBezTo>
                <a:cubicBezTo>
                  <a:pt x="1565" y="50"/>
                  <a:pt x="1565" y="50"/>
                  <a:pt x="1565" y="50"/>
                </a:cubicBezTo>
                <a:lnTo>
                  <a:pt x="1565" y="65"/>
                </a:lnTo>
                <a:close/>
                <a:moveTo>
                  <a:pt x="1276" y="65"/>
                </a:moveTo>
                <a:cubicBezTo>
                  <a:pt x="1298" y="65"/>
                  <a:pt x="1298" y="65"/>
                  <a:pt x="1298" y="65"/>
                </a:cubicBezTo>
                <a:cubicBezTo>
                  <a:pt x="1298" y="50"/>
                  <a:pt x="1298" y="50"/>
                  <a:pt x="1298" y="50"/>
                </a:cubicBezTo>
                <a:cubicBezTo>
                  <a:pt x="1276" y="50"/>
                  <a:pt x="1276" y="50"/>
                  <a:pt x="1276" y="50"/>
                </a:cubicBezTo>
                <a:lnTo>
                  <a:pt x="1276" y="65"/>
                </a:lnTo>
                <a:close/>
                <a:moveTo>
                  <a:pt x="1425" y="57"/>
                </a:moveTo>
                <a:cubicBezTo>
                  <a:pt x="1438" y="57"/>
                  <a:pt x="1438" y="57"/>
                  <a:pt x="1438" y="57"/>
                </a:cubicBezTo>
                <a:cubicBezTo>
                  <a:pt x="1438" y="24"/>
                  <a:pt x="1438" y="24"/>
                  <a:pt x="1438" y="24"/>
                </a:cubicBezTo>
                <a:cubicBezTo>
                  <a:pt x="1425" y="24"/>
                  <a:pt x="1425" y="24"/>
                  <a:pt x="1425" y="24"/>
                </a:cubicBezTo>
                <a:lnTo>
                  <a:pt x="1425" y="57"/>
                </a:lnTo>
                <a:close/>
              </a:path>
            </a:pathLst>
          </a:custGeom>
          <a:gradFill>
            <a:gsLst>
              <a:gs pos="50400">
                <a:srgbClr val="FECA61"/>
              </a:gs>
              <a:gs pos="0">
                <a:srgbClr val="FECA61"/>
              </a:gs>
              <a:gs pos="100000">
                <a:srgbClr val="F9E581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118" name="图片 1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5363706"/>
            <a:ext cx="12192000" cy="1500130"/>
          </a:xfrm>
          <a:prstGeom prst="rect">
            <a:avLst/>
          </a:prstGeom>
        </p:spPr>
      </p:pic>
      <p:grpSp>
        <p:nvGrpSpPr>
          <p:cNvPr id="119" name="组合 118"/>
          <p:cNvGrpSpPr/>
          <p:nvPr/>
        </p:nvGrpSpPr>
        <p:grpSpPr>
          <a:xfrm>
            <a:off x="3823251" y="1102073"/>
            <a:ext cx="4503738" cy="503237"/>
            <a:chOff x="3962400" y="6029325"/>
            <a:chExt cx="4503738" cy="503237"/>
          </a:xfrm>
        </p:grpSpPr>
        <p:sp>
          <p:nvSpPr>
            <p:cNvPr id="120" name="Freeform 62"/>
            <p:cNvSpPr>
              <a:spLocks/>
            </p:cNvSpPr>
            <p:nvPr/>
          </p:nvSpPr>
          <p:spPr bwMode="auto">
            <a:xfrm>
              <a:off x="4430713" y="6172200"/>
              <a:ext cx="3554413" cy="360362"/>
            </a:xfrm>
            <a:custGeom>
              <a:avLst/>
              <a:gdLst>
                <a:gd name="T0" fmla="*/ 8 w 2239"/>
                <a:gd name="T1" fmla="*/ 0 h 227"/>
                <a:gd name="T2" fmla="*/ 2239 w 2239"/>
                <a:gd name="T3" fmla="*/ 0 h 227"/>
                <a:gd name="T4" fmla="*/ 2238 w 2239"/>
                <a:gd name="T5" fmla="*/ 227 h 227"/>
                <a:gd name="T6" fmla="*/ 0 w 2239"/>
                <a:gd name="T7" fmla="*/ 227 h 227"/>
                <a:gd name="T8" fmla="*/ 8 w 2239"/>
                <a:gd name="T9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39" h="227">
                  <a:moveTo>
                    <a:pt x="8" y="0"/>
                  </a:moveTo>
                  <a:lnTo>
                    <a:pt x="2239" y="0"/>
                  </a:lnTo>
                  <a:lnTo>
                    <a:pt x="2238" y="227"/>
                  </a:lnTo>
                  <a:lnTo>
                    <a:pt x="0" y="227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C5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Rectangle 63"/>
            <p:cNvSpPr>
              <a:spLocks noChangeArrowheads="1"/>
            </p:cNvSpPr>
            <p:nvPr/>
          </p:nvSpPr>
          <p:spPr bwMode="auto">
            <a:xfrm>
              <a:off x="5221413" y="6218238"/>
              <a:ext cx="214383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dist"/>
              <a:r>
                <a:rPr lang="en-US" altLang="zh-CN" sz="2000" dirty="0">
                  <a:solidFill>
                    <a:srgbClr val="D41C21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+mn-lt"/>
                </a:rPr>
                <a:t>CONTENTS</a:t>
              </a:r>
              <a:endParaRPr lang="zh-CN" altLang="en-US" sz="2000" dirty="0">
                <a:solidFill>
                  <a:srgbClr val="D41C21"/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122" name="Freeform 68"/>
            <p:cNvSpPr>
              <a:spLocks/>
            </p:cNvSpPr>
            <p:nvPr/>
          </p:nvSpPr>
          <p:spPr bwMode="auto">
            <a:xfrm>
              <a:off x="4708525" y="6269038"/>
              <a:ext cx="60325" cy="80962"/>
            </a:xfrm>
            <a:custGeom>
              <a:avLst/>
              <a:gdLst>
                <a:gd name="T0" fmla="*/ 24 w 24"/>
                <a:gd name="T1" fmla="*/ 11 h 32"/>
                <a:gd name="T2" fmla="*/ 17 w 24"/>
                <a:gd name="T3" fmla="*/ 0 h 32"/>
                <a:gd name="T4" fmla="*/ 12 w 24"/>
                <a:gd name="T5" fmla="*/ 4 h 32"/>
                <a:gd name="T6" fmla="*/ 7 w 24"/>
                <a:gd name="T7" fmla="*/ 0 h 32"/>
                <a:gd name="T8" fmla="*/ 1 w 24"/>
                <a:gd name="T9" fmla="*/ 10 h 32"/>
                <a:gd name="T10" fmla="*/ 9 w 24"/>
                <a:gd name="T11" fmla="*/ 32 h 32"/>
                <a:gd name="T12" fmla="*/ 12 w 24"/>
                <a:gd name="T13" fmla="*/ 27 h 32"/>
                <a:gd name="T14" fmla="*/ 12 w 24"/>
                <a:gd name="T15" fmla="*/ 15 h 32"/>
                <a:gd name="T16" fmla="*/ 10 w 24"/>
                <a:gd name="T17" fmla="*/ 13 h 32"/>
                <a:gd name="T18" fmla="*/ 12 w 24"/>
                <a:gd name="T19" fmla="*/ 10 h 32"/>
                <a:gd name="T20" fmla="*/ 15 w 24"/>
                <a:gd name="T21" fmla="*/ 13 h 32"/>
                <a:gd name="T22" fmla="*/ 13 w 24"/>
                <a:gd name="T23" fmla="*/ 15 h 32"/>
                <a:gd name="T24" fmla="*/ 13 w 24"/>
                <a:gd name="T25" fmla="*/ 27 h 32"/>
                <a:gd name="T26" fmla="*/ 16 w 24"/>
                <a:gd name="T27" fmla="*/ 32 h 32"/>
                <a:gd name="T28" fmla="*/ 24 w 24"/>
                <a:gd name="T29" fmla="*/ 1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" h="32">
                  <a:moveTo>
                    <a:pt x="24" y="11"/>
                  </a:moveTo>
                  <a:cubicBezTo>
                    <a:pt x="24" y="2"/>
                    <a:pt x="17" y="0"/>
                    <a:pt x="17" y="0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2" y="1"/>
                    <a:pt x="1" y="10"/>
                  </a:cubicBezTo>
                  <a:cubicBezTo>
                    <a:pt x="0" y="18"/>
                    <a:pt x="9" y="32"/>
                    <a:pt x="9" y="32"/>
                  </a:cubicBezTo>
                  <a:cubicBezTo>
                    <a:pt x="9" y="32"/>
                    <a:pt x="8" y="27"/>
                    <a:pt x="12" y="27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1" y="15"/>
                    <a:pt x="10" y="14"/>
                    <a:pt x="10" y="13"/>
                  </a:cubicBezTo>
                  <a:cubicBezTo>
                    <a:pt x="10" y="11"/>
                    <a:pt x="11" y="10"/>
                    <a:pt x="12" y="10"/>
                  </a:cubicBezTo>
                  <a:cubicBezTo>
                    <a:pt x="14" y="10"/>
                    <a:pt x="15" y="11"/>
                    <a:pt x="15" y="13"/>
                  </a:cubicBezTo>
                  <a:cubicBezTo>
                    <a:pt x="15" y="14"/>
                    <a:pt x="14" y="15"/>
                    <a:pt x="13" y="15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7" y="27"/>
                    <a:pt x="16" y="32"/>
                    <a:pt x="16" y="32"/>
                  </a:cubicBezTo>
                  <a:cubicBezTo>
                    <a:pt x="16" y="32"/>
                    <a:pt x="24" y="21"/>
                    <a:pt x="24" y="11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69"/>
            <p:cNvSpPr>
              <a:spLocks/>
            </p:cNvSpPr>
            <p:nvPr/>
          </p:nvSpPr>
          <p:spPr bwMode="auto">
            <a:xfrm>
              <a:off x="4751388" y="6300788"/>
              <a:ext cx="84138" cy="71437"/>
            </a:xfrm>
            <a:custGeom>
              <a:avLst/>
              <a:gdLst>
                <a:gd name="T0" fmla="*/ 25 w 33"/>
                <a:gd name="T1" fmla="*/ 24 h 28"/>
                <a:gd name="T2" fmla="*/ 32 w 33"/>
                <a:gd name="T3" fmla="*/ 13 h 28"/>
                <a:gd name="T4" fmla="*/ 26 w 33"/>
                <a:gd name="T5" fmla="*/ 10 h 28"/>
                <a:gd name="T6" fmla="*/ 28 w 33"/>
                <a:gd name="T7" fmla="*/ 4 h 28"/>
                <a:gd name="T8" fmla="*/ 16 w 33"/>
                <a:gd name="T9" fmla="*/ 2 h 28"/>
                <a:gd name="T10" fmla="*/ 0 w 33"/>
                <a:gd name="T11" fmla="*/ 20 h 28"/>
                <a:gd name="T12" fmla="*/ 6 w 33"/>
                <a:gd name="T13" fmla="*/ 20 h 28"/>
                <a:gd name="T14" fmla="*/ 16 w 33"/>
                <a:gd name="T15" fmla="*/ 15 h 28"/>
                <a:gd name="T16" fmla="*/ 17 w 33"/>
                <a:gd name="T17" fmla="*/ 12 h 28"/>
                <a:gd name="T18" fmla="*/ 21 w 33"/>
                <a:gd name="T19" fmla="*/ 13 h 28"/>
                <a:gd name="T20" fmla="*/ 20 w 33"/>
                <a:gd name="T21" fmla="*/ 16 h 28"/>
                <a:gd name="T22" fmla="*/ 16 w 33"/>
                <a:gd name="T23" fmla="*/ 16 h 28"/>
                <a:gd name="T24" fmla="*/ 6 w 33"/>
                <a:gd name="T25" fmla="*/ 20 h 28"/>
                <a:gd name="T26" fmla="*/ 2 w 33"/>
                <a:gd name="T27" fmla="*/ 26 h 28"/>
                <a:gd name="T28" fmla="*/ 25 w 33"/>
                <a:gd name="T29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" h="28">
                  <a:moveTo>
                    <a:pt x="25" y="24"/>
                  </a:moveTo>
                  <a:cubicBezTo>
                    <a:pt x="33" y="20"/>
                    <a:pt x="32" y="13"/>
                    <a:pt x="32" y="13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4" y="0"/>
                    <a:pt x="16" y="2"/>
                  </a:cubicBezTo>
                  <a:cubicBezTo>
                    <a:pt x="8" y="5"/>
                    <a:pt x="0" y="20"/>
                    <a:pt x="0" y="20"/>
                  </a:cubicBezTo>
                  <a:cubicBezTo>
                    <a:pt x="0" y="20"/>
                    <a:pt x="4" y="16"/>
                    <a:pt x="6" y="20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4"/>
                    <a:pt x="16" y="12"/>
                    <a:pt x="17" y="12"/>
                  </a:cubicBezTo>
                  <a:cubicBezTo>
                    <a:pt x="19" y="11"/>
                    <a:pt x="20" y="12"/>
                    <a:pt x="21" y="13"/>
                  </a:cubicBezTo>
                  <a:cubicBezTo>
                    <a:pt x="21" y="14"/>
                    <a:pt x="21" y="16"/>
                    <a:pt x="20" y="16"/>
                  </a:cubicBezTo>
                  <a:cubicBezTo>
                    <a:pt x="18" y="17"/>
                    <a:pt x="17" y="17"/>
                    <a:pt x="1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8" y="24"/>
                    <a:pt x="2" y="26"/>
                    <a:pt x="2" y="26"/>
                  </a:cubicBezTo>
                  <a:cubicBezTo>
                    <a:pt x="2" y="26"/>
                    <a:pt x="16" y="28"/>
                    <a:pt x="25" y="24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70"/>
            <p:cNvSpPr>
              <a:spLocks/>
            </p:cNvSpPr>
            <p:nvPr/>
          </p:nvSpPr>
          <p:spPr bwMode="auto">
            <a:xfrm>
              <a:off x="4646613" y="6300788"/>
              <a:ext cx="84138" cy="71437"/>
            </a:xfrm>
            <a:custGeom>
              <a:avLst/>
              <a:gdLst>
                <a:gd name="T0" fmla="*/ 8 w 33"/>
                <a:gd name="T1" fmla="*/ 24 h 28"/>
                <a:gd name="T2" fmla="*/ 1 w 33"/>
                <a:gd name="T3" fmla="*/ 13 h 28"/>
                <a:gd name="T4" fmla="*/ 7 w 33"/>
                <a:gd name="T5" fmla="*/ 11 h 28"/>
                <a:gd name="T6" fmla="*/ 5 w 33"/>
                <a:gd name="T7" fmla="*/ 4 h 28"/>
                <a:gd name="T8" fmla="*/ 16 w 33"/>
                <a:gd name="T9" fmla="*/ 3 h 28"/>
                <a:gd name="T10" fmla="*/ 33 w 33"/>
                <a:gd name="T11" fmla="*/ 20 h 28"/>
                <a:gd name="T12" fmla="*/ 27 w 33"/>
                <a:gd name="T13" fmla="*/ 20 h 28"/>
                <a:gd name="T14" fmla="*/ 17 w 33"/>
                <a:gd name="T15" fmla="*/ 15 h 28"/>
                <a:gd name="T16" fmla="*/ 15 w 33"/>
                <a:gd name="T17" fmla="*/ 12 h 28"/>
                <a:gd name="T18" fmla="*/ 12 w 33"/>
                <a:gd name="T19" fmla="*/ 13 h 28"/>
                <a:gd name="T20" fmla="*/ 13 w 33"/>
                <a:gd name="T21" fmla="*/ 17 h 28"/>
                <a:gd name="T22" fmla="*/ 16 w 33"/>
                <a:gd name="T23" fmla="*/ 16 h 28"/>
                <a:gd name="T24" fmla="*/ 27 w 33"/>
                <a:gd name="T25" fmla="*/ 21 h 28"/>
                <a:gd name="T26" fmla="*/ 30 w 33"/>
                <a:gd name="T27" fmla="*/ 26 h 28"/>
                <a:gd name="T28" fmla="*/ 8 w 33"/>
                <a:gd name="T29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" h="28">
                  <a:moveTo>
                    <a:pt x="8" y="24"/>
                  </a:moveTo>
                  <a:cubicBezTo>
                    <a:pt x="0" y="20"/>
                    <a:pt x="1" y="13"/>
                    <a:pt x="1" y="13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9" y="0"/>
                    <a:pt x="16" y="3"/>
                  </a:cubicBezTo>
                  <a:cubicBezTo>
                    <a:pt x="24" y="5"/>
                    <a:pt x="33" y="20"/>
                    <a:pt x="33" y="20"/>
                  </a:cubicBezTo>
                  <a:cubicBezTo>
                    <a:pt x="33" y="20"/>
                    <a:pt x="29" y="16"/>
                    <a:pt x="27" y="20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4"/>
                    <a:pt x="16" y="12"/>
                    <a:pt x="15" y="12"/>
                  </a:cubicBezTo>
                  <a:cubicBezTo>
                    <a:pt x="14" y="11"/>
                    <a:pt x="12" y="12"/>
                    <a:pt x="12" y="13"/>
                  </a:cubicBezTo>
                  <a:cubicBezTo>
                    <a:pt x="11" y="14"/>
                    <a:pt x="12" y="16"/>
                    <a:pt x="13" y="17"/>
                  </a:cubicBezTo>
                  <a:cubicBezTo>
                    <a:pt x="14" y="17"/>
                    <a:pt x="16" y="17"/>
                    <a:pt x="16" y="16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5" y="25"/>
                    <a:pt x="30" y="26"/>
                    <a:pt x="30" y="26"/>
                  </a:cubicBezTo>
                  <a:cubicBezTo>
                    <a:pt x="30" y="26"/>
                    <a:pt x="16" y="28"/>
                    <a:pt x="8" y="24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71"/>
            <p:cNvSpPr>
              <a:spLocks/>
            </p:cNvSpPr>
            <p:nvPr/>
          </p:nvSpPr>
          <p:spPr bwMode="auto">
            <a:xfrm>
              <a:off x="4667250" y="6370638"/>
              <a:ext cx="74613" cy="85725"/>
            </a:xfrm>
            <a:custGeom>
              <a:avLst/>
              <a:gdLst>
                <a:gd name="T0" fmla="*/ 5 w 29"/>
                <a:gd name="T1" fmla="*/ 14 h 34"/>
                <a:gd name="T2" fmla="*/ 6 w 29"/>
                <a:gd name="T3" fmla="*/ 28 h 34"/>
                <a:gd name="T4" fmla="*/ 12 w 29"/>
                <a:gd name="T5" fmla="*/ 26 h 34"/>
                <a:gd name="T6" fmla="*/ 14 w 29"/>
                <a:gd name="T7" fmla="*/ 32 h 34"/>
                <a:gd name="T8" fmla="*/ 24 w 29"/>
                <a:gd name="T9" fmla="*/ 27 h 34"/>
                <a:gd name="T10" fmla="*/ 28 w 29"/>
                <a:gd name="T11" fmla="*/ 3 h 34"/>
                <a:gd name="T12" fmla="*/ 23 w 29"/>
                <a:gd name="T13" fmla="*/ 7 h 34"/>
                <a:gd name="T14" fmla="*/ 17 w 29"/>
                <a:gd name="T15" fmla="*/ 17 h 34"/>
                <a:gd name="T16" fmla="*/ 18 w 29"/>
                <a:gd name="T17" fmla="*/ 20 h 34"/>
                <a:gd name="T18" fmla="*/ 14 w 29"/>
                <a:gd name="T19" fmla="*/ 21 h 34"/>
                <a:gd name="T20" fmla="*/ 13 w 29"/>
                <a:gd name="T21" fmla="*/ 17 h 34"/>
                <a:gd name="T22" fmla="*/ 17 w 29"/>
                <a:gd name="T23" fmla="*/ 16 h 34"/>
                <a:gd name="T24" fmla="*/ 22 w 29"/>
                <a:gd name="T25" fmla="*/ 6 h 34"/>
                <a:gd name="T26" fmla="*/ 22 w 29"/>
                <a:gd name="T27" fmla="*/ 0 h 34"/>
                <a:gd name="T28" fmla="*/ 5 w 29"/>
                <a:gd name="T29" fmla="*/ 1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34">
                  <a:moveTo>
                    <a:pt x="5" y="14"/>
                  </a:moveTo>
                  <a:cubicBezTo>
                    <a:pt x="0" y="22"/>
                    <a:pt x="6" y="28"/>
                    <a:pt x="6" y="28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9" y="34"/>
                    <a:pt x="24" y="27"/>
                  </a:cubicBezTo>
                  <a:cubicBezTo>
                    <a:pt x="29" y="20"/>
                    <a:pt x="28" y="3"/>
                    <a:pt x="28" y="3"/>
                  </a:cubicBezTo>
                  <a:cubicBezTo>
                    <a:pt x="28" y="3"/>
                    <a:pt x="27" y="8"/>
                    <a:pt x="23" y="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9" y="19"/>
                    <a:pt x="18" y="20"/>
                  </a:cubicBezTo>
                  <a:cubicBezTo>
                    <a:pt x="17" y="21"/>
                    <a:pt x="16" y="22"/>
                    <a:pt x="14" y="21"/>
                  </a:cubicBezTo>
                  <a:cubicBezTo>
                    <a:pt x="13" y="20"/>
                    <a:pt x="13" y="19"/>
                    <a:pt x="13" y="17"/>
                  </a:cubicBezTo>
                  <a:cubicBezTo>
                    <a:pt x="14" y="16"/>
                    <a:pt x="15" y="16"/>
                    <a:pt x="17" y="1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19" y="4"/>
                    <a:pt x="22" y="0"/>
                    <a:pt x="22" y="0"/>
                  </a:cubicBezTo>
                  <a:cubicBezTo>
                    <a:pt x="22" y="0"/>
                    <a:pt x="10" y="6"/>
                    <a:pt x="5" y="14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72"/>
            <p:cNvSpPr>
              <a:spLocks/>
            </p:cNvSpPr>
            <p:nvPr/>
          </p:nvSpPr>
          <p:spPr bwMode="auto">
            <a:xfrm>
              <a:off x="4735513" y="6370638"/>
              <a:ext cx="74613" cy="85725"/>
            </a:xfrm>
            <a:custGeom>
              <a:avLst/>
              <a:gdLst>
                <a:gd name="T0" fmla="*/ 25 w 29"/>
                <a:gd name="T1" fmla="*/ 15 h 34"/>
                <a:gd name="T2" fmla="*/ 23 w 29"/>
                <a:gd name="T3" fmla="*/ 29 h 34"/>
                <a:gd name="T4" fmla="*/ 17 w 29"/>
                <a:gd name="T5" fmla="*/ 27 h 34"/>
                <a:gd name="T6" fmla="*/ 15 w 29"/>
                <a:gd name="T7" fmla="*/ 33 h 34"/>
                <a:gd name="T8" fmla="*/ 5 w 29"/>
                <a:gd name="T9" fmla="*/ 27 h 34"/>
                <a:gd name="T10" fmla="*/ 2 w 29"/>
                <a:gd name="T11" fmla="*/ 3 h 34"/>
                <a:gd name="T12" fmla="*/ 7 w 29"/>
                <a:gd name="T13" fmla="*/ 7 h 34"/>
                <a:gd name="T14" fmla="*/ 12 w 29"/>
                <a:gd name="T15" fmla="*/ 17 h 34"/>
                <a:gd name="T16" fmla="*/ 11 w 29"/>
                <a:gd name="T17" fmla="*/ 20 h 34"/>
                <a:gd name="T18" fmla="*/ 15 w 29"/>
                <a:gd name="T19" fmla="*/ 21 h 34"/>
                <a:gd name="T20" fmla="*/ 16 w 29"/>
                <a:gd name="T21" fmla="*/ 18 h 34"/>
                <a:gd name="T22" fmla="*/ 13 w 29"/>
                <a:gd name="T23" fmla="*/ 17 h 34"/>
                <a:gd name="T24" fmla="*/ 8 w 29"/>
                <a:gd name="T25" fmla="*/ 6 h 34"/>
                <a:gd name="T26" fmla="*/ 9 w 29"/>
                <a:gd name="T27" fmla="*/ 0 h 34"/>
                <a:gd name="T28" fmla="*/ 25 w 29"/>
                <a:gd name="T29" fmla="*/ 1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34">
                  <a:moveTo>
                    <a:pt x="25" y="15"/>
                  </a:moveTo>
                  <a:cubicBezTo>
                    <a:pt x="29" y="24"/>
                    <a:pt x="23" y="29"/>
                    <a:pt x="23" y="29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5" y="33"/>
                    <a:pt x="9" y="34"/>
                    <a:pt x="5" y="27"/>
                  </a:cubicBezTo>
                  <a:cubicBezTo>
                    <a:pt x="0" y="20"/>
                    <a:pt x="2" y="3"/>
                    <a:pt x="2" y="3"/>
                  </a:cubicBezTo>
                  <a:cubicBezTo>
                    <a:pt x="2" y="3"/>
                    <a:pt x="4" y="8"/>
                    <a:pt x="7" y="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1" y="18"/>
                    <a:pt x="11" y="19"/>
                    <a:pt x="11" y="20"/>
                  </a:cubicBezTo>
                  <a:cubicBezTo>
                    <a:pt x="12" y="22"/>
                    <a:pt x="13" y="22"/>
                    <a:pt x="15" y="21"/>
                  </a:cubicBezTo>
                  <a:cubicBezTo>
                    <a:pt x="16" y="21"/>
                    <a:pt x="17" y="19"/>
                    <a:pt x="16" y="18"/>
                  </a:cubicBezTo>
                  <a:cubicBezTo>
                    <a:pt x="15" y="17"/>
                    <a:pt x="14" y="16"/>
                    <a:pt x="13" y="1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2" y="4"/>
                    <a:pt x="9" y="0"/>
                    <a:pt x="9" y="0"/>
                  </a:cubicBezTo>
                  <a:cubicBezTo>
                    <a:pt x="9" y="0"/>
                    <a:pt x="21" y="7"/>
                    <a:pt x="25" y="15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73"/>
            <p:cNvSpPr>
              <a:spLocks/>
            </p:cNvSpPr>
            <p:nvPr/>
          </p:nvSpPr>
          <p:spPr bwMode="auto">
            <a:xfrm>
              <a:off x="7646988" y="6269038"/>
              <a:ext cx="61913" cy="80962"/>
            </a:xfrm>
            <a:custGeom>
              <a:avLst/>
              <a:gdLst>
                <a:gd name="T0" fmla="*/ 24 w 24"/>
                <a:gd name="T1" fmla="*/ 11 h 32"/>
                <a:gd name="T2" fmla="*/ 17 w 24"/>
                <a:gd name="T3" fmla="*/ 0 h 32"/>
                <a:gd name="T4" fmla="*/ 13 w 24"/>
                <a:gd name="T5" fmla="*/ 4 h 32"/>
                <a:gd name="T6" fmla="*/ 8 w 24"/>
                <a:gd name="T7" fmla="*/ 0 h 32"/>
                <a:gd name="T8" fmla="*/ 1 w 24"/>
                <a:gd name="T9" fmla="*/ 10 h 32"/>
                <a:gd name="T10" fmla="*/ 9 w 24"/>
                <a:gd name="T11" fmla="*/ 32 h 32"/>
                <a:gd name="T12" fmla="*/ 12 w 24"/>
                <a:gd name="T13" fmla="*/ 27 h 32"/>
                <a:gd name="T14" fmla="*/ 12 w 24"/>
                <a:gd name="T15" fmla="*/ 15 h 32"/>
                <a:gd name="T16" fmla="*/ 10 w 24"/>
                <a:gd name="T17" fmla="*/ 13 h 32"/>
                <a:gd name="T18" fmla="*/ 13 w 24"/>
                <a:gd name="T19" fmla="*/ 10 h 32"/>
                <a:gd name="T20" fmla="*/ 15 w 24"/>
                <a:gd name="T21" fmla="*/ 13 h 32"/>
                <a:gd name="T22" fmla="*/ 13 w 24"/>
                <a:gd name="T23" fmla="*/ 15 h 32"/>
                <a:gd name="T24" fmla="*/ 13 w 24"/>
                <a:gd name="T25" fmla="*/ 27 h 32"/>
                <a:gd name="T26" fmla="*/ 17 w 24"/>
                <a:gd name="T27" fmla="*/ 32 h 32"/>
                <a:gd name="T28" fmla="*/ 24 w 24"/>
                <a:gd name="T29" fmla="*/ 1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" h="32">
                  <a:moveTo>
                    <a:pt x="24" y="11"/>
                  </a:moveTo>
                  <a:cubicBezTo>
                    <a:pt x="24" y="2"/>
                    <a:pt x="17" y="0"/>
                    <a:pt x="17" y="0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2" y="1"/>
                    <a:pt x="1" y="10"/>
                  </a:cubicBezTo>
                  <a:cubicBezTo>
                    <a:pt x="0" y="18"/>
                    <a:pt x="9" y="32"/>
                    <a:pt x="9" y="32"/>
                  </a:cubicBezTo>
                  <a:cubicBezTo>
                    <a:pt x="9" y="32"/>
                    <a:pt x="8" y="27"/>
                    <a:pt x="12" y="27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1" y="15"/>
                    <a:pt x="10" y="14"/>
                    <a:pt x="10" y="13"/>
                  </a:cubicBezTo>
                  <a:cubicBezTo>
                    <a:pt x="10" y="11"/>
                    <a:pt x="11" y="10"/>
                    <a:pt x="13" y="10"/>
                  </a:cubicBezTo>
                  <a:cubicBezTo>
                    <a:pt x="14" y="10"/>
                    <a:pt x="15" y="11"/>
                    <a:pt x="15" y="13"/>
                  </a:cubicBezTo>
                  <a:cubicBezTo>
                    <a:pt x="15" y="14"/>
                    <a:pt x="14" y="15"/>
                    <a:pt x="13" y="15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7" y="27"/>
                    <a:pt x="17" y="32"/>
                    <a:pt x="17" y="32"/>
                  </a:cubicBezTo>
                  <a:cubicBezTo>
                    <a:pt x="17" y="32"/>
                    <a:pt x="24" y="21"/>
                    <a:pt x="24" y="11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74"/>
            <p:cNvSpPr>
              <a:spLocks/>
            </p:cNvSpPr>
            <p:nvPr/>
          </p:nvSpPr>
          <p:spPr bwMode="auto">
            <a:xfrm>
              <a:off x="7691438" y="6300788"/>
              <a:ext cx="82550" cy="71437"/>
            </a:xfrm>
            <a:custGeom>
              <a:avLst/>
              <a:gdLst>
                <a:gd name="T0" fmla="*/ 25 w 33"/>
                <a:gd name="T1" fmla="*/ 24 h 28"/>
                <a:gd name="T2" fmla="*/ 32 w 33"/>
                <a:gd name="T3" fmla="*/ 13 h 28"/>
                <a:gd name="T4" fmla="*/ 26 w 33"/>
                <a:gd name="T5" fmla="*/ 10 h 28"/>
                <a:gd name="T6" fmla="*/ 28 w 33"/>
                <a:gd name="T7" fmla="*/ 4 h 28"/>
                <a:gd name="T8" fmla="*/ 17 w 33"/>
                <a:gd name="T9" fmla="*/ 2 h 28"/>
                <a:gd name="T10" fmla="*/ 0 w 33"/>
                <a:gd name="T11" fmla="*/ 20 h 28"/>
                <a:gd name="T12" fmla="*/ 6 w 33"/>
                <a:gd name="T13" fmla="*/ 20 h 28"/>
                <a:gd name="T14" fmla="*/ 16 w 33"/>
                <a:gd name="T15" fmla="*/ 15 h 28"/>
                <a:gd name="T16" fmla="*/ 18 w 33"/>
                <a:gd name="T17" fmla="*/ 12 h 28"/>
                <a:gd name="T18" fmla="*/ 21 w 33"/>
                <a:gd name="T19" fmla="*/ 13 h 28"/>
                <a:gd name="T20" fmla="*/ 20 w 33"/>
                <a:gd name="T21" fmla="*/ 16 h 28"/>
                <a:gd name="T22" fmla="*/ 17 w 33"/>
                <a:gd name="T23" fmla="*/ 16 h 28"/>
                <a:gd name="T24" fmla="*/ 6 w 33"/>
                <a:gd name="T25" fmla="*/ 20 h 28"/>
                <a:gd name="T26" fmla="*/ 3 w 33"/>
                <a:gd name="T27" fmla="*/ 26 h 28"/>
                <a:gd name="T28" fmla="*/ 25 w 33"/>
                <a:gd name="T29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" h="28">
                  <a:moveTo>
                    <a:pt x="25" y="24"/>
                  </a:moveTo>
                  <a:cubicBezTo>
                    <a:pt x="33" y="20"/>
                    <a:pt x="32" y="13"/>
                    <a:pt x="32" y="13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4" y="0"/>
                    <a:pt x="17" y="2"/>
                  </a:cubicBezTo>
                  <a:cubicBezTo>
                    <a:pt x="9" y="5"/>
                    <a:pt x="0" y="20"/>
                    <a:pt x="0" y="20"/>
                  </a:cubicBezTo>
                  <a:cubicBezTo>
                    <a:pt x="0" y="20"/>
                    <a:pt x="4" y="16"/>
                    <a:pt x="6" y="20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4"/>
                    <a:pt x="16" y="12"/>
                    <a:pt x="18" y="12"/>
                  </a:cubicBezTo>
                  <a:cubicBezTo>
                    <a:pt x="19" y="11"/>
                    <a:pt x="21" y="12"/>
                    <a:pt x="21" y="13"/>
                  </a:cubicBezTo>
                  <a:cubicBezTo>
                    <a:pt x="22" y="14"/>
                    <a:pt x="21" y="16"/>
                    <a:pt x="20" y="16"/>
                  </a:cubicBezTo>
                  <a:cubicBezTo>
                    <a:pt x="19" y="17"/>
                    <a:pt x="17" y="17"/>
                    <a:pt x="17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8" y="24"/>
                    <a:pt x="3" y="26"/>
                    <a:pt x="3" y="26"/>
                  </a:cubicBezTo>
                  <a:cubicBezTo>
                    <a:pt x="3" y="26"/>
                    <a:pt x="17" y="28"/>
                    <a:pt x="25" y="24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75"/>
            <p:cNvSpPr>
              <a:spLocks/>
            </p:cNvSpPr>
            <p:nvPr/>
          </p:nvSpPr>
          <p:spPr bwMode="auto">
            <a:xfrm>
              <a:off x="7586663" y="6300788"/>
              <a:ext cx="84138" cy="71437"/>
            </a:xfrm>
            <a:custGeom>
              <a:avLst/>
              <a:gdLst>
                <a:gd name="T0" fmla="*/ 8 w 33"/>
                <a:gd name="T1" fmla="*/ 24 h 28"/>
                <a:gd name="T2" fmla="*/ 1 w 33"/>
                <a:gd name="T3" fmla="*/ 13 h 28"/>
                <a:gd name="T4" fmla="*/ 7 w 33"/>
                <a:gd name="T5" fmla="*/ 11 h 28"/>
                <a:gd name="T6" fmla="*/ 5 w 33"/>
                <a:gd name="T7" fmla="*/ 4 h 28"/>
                <a:gd name="T8" fmla="*/ 17 w 33"/>
                <a:gd name="T9" fmla="*/ 3 h 28"/>
                <a:gd name="T10" fmla="*/ 33 w 33"/>
                <a:gd name="T11" fmla="*/ 20 h 28"/>
                <a:gd name="T12" fmla="*/ 27 w 33"/>
                <a:gd name="T13" fmla="*/ 20 h 28"/>
                <a:gd name="T14" fmla="*/ 17 w 33"/>
                <a:gd name="T15" fmla="*/ 15 h 28"/>
                <a:gd name="T16" fmla="*/ 16 w 33"/>
                <a:gd name="T17" fmla="*/ 12 h 28"/>
                <a:gd name="T18" fmla="*/ 12 w 33"/>
                <a:gd name="T19" fmla="*/ 13 h 28"/>
                <a:gd name="T20" fmla="*/ 13 w 33"/>
                <a:gd name="T21" fmla="*/ 17 h 28"/>
                <a:gd name="T22" fmla="*/ 17 w 33"/>
                <a:gd name="T23" fmla="*/ 16 h 28"/>
                <a:gd name="T24" fmla="*/ 27 w 33"/>
                <a:gd name="T25" fmla="*/ 21 h 28"/>
                <a:gd name="T26" fmla="*/ 30 w 33"/>
                <a:gd name="T27" fmla="*/ 26 h 28"/>
                <a:gd name="T28" fmla="*/ 8 w 33"/>
                <a:gd name="T29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" h="28">
                  <a:moveTo>
                    <a:pt x="8" y="24"/>
                  </a:moveTo>
                  <a:cubicBezTo>
                    <a:pt x="0" y="20"/>
                    <a:pt x="1" y="13"/>
                    <a:pt x="1" y="13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9" y="0"/>
                    <a:pt x="17" y="3"/>
                  </a:cubicBezTo>
                  <a:cubicBezTo>
                    <a:pt x="25" y="5"/>
                    <a:pt x="33" y="20"/>
                    <a:pt x="33" y="20"/>
                  </a:cubicBezTo>
                  <a:cubicBezTo>
                    <a:pt x="33" y="20"/>
                    <a:pt x="29" y="16"/>
                    <a:pt x="27" y="20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4"/>
                    <a:pt x="17" y="12"/>
                    <a:pt x="16" y="12"/>
                  </a:cubicBezTo>
                  <a:cubicBezTo>
                    <a:pt x="14" y="11"/>
                    <a:pt x="13" y="12"/>
                    <a:pt x="12" y="13"/>
                  </a:cubicBezTo>
                  <a:cubicBezTo>
                    <a:pt x="11" y="14"/>
                    <a:pt x="12" y="16"/>
                    <a:pt x="13" y="17"/>
                  </a:cubicBezTo>
                  <a:cubicBezTo>
                    <a:pt x="14" y="17"/>
                    <a:pt x="16" y="17"/>
                    <a:pt x="17" y="16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5" y="25"/>
                    <a:pt x="30" y="26"/>
                    <a:pt x="30" y="26"/>
                  </a:cubicBezTo>
                  <a:cubicBezTo>
                    <a:pt x="30" y="26"/>
                    <a:pt x="17" y="28"/>
                    <a:pt x="8" y="24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76"/>
            <p:cNvSpPr>
              <a:spLocks/>
            </p:cNvSpPr>
            <p:nvPr/>
          </p:nvSpPr>
          <p:spPr bwMode="auto">
            <a:xfrm>
              <a:off x="7608888" y="6370638"/>
              <a:ext cx="71438" cy="85725"/>
            </a:xfrm>
            <a:custGeom>
              <a:avLst/>
              <a:gdLst>
                <a:gd name="T0" fmla="*/ 4 w 28"/>
                <a:gd name="T1" fmla="*/ 14 h 34"/>
                <a:gd name="T2" fmla="*/ 5 w 28"/>
                <a:gd name="T3" fmla="*/ 28 h 34"/>
                <a:gd name="T4" fmla="*/ 11 w 28"/>
                <a:gd name="T5" fmla="*/ 26 h 34"/>
                <a:gd name="T6" fmla="*/ 13 w 28"/>
                <a:gd name="T7" fmla="*/ 32 h 34"/>
                <a:gd name="T8" fmla="*/ 24 w 28"/>
                <a:gd name="T9" fmla="*/ 27 h 34"/>
                <a:gd name="T10" fmla="*/ 27 w 28"/>
                <a:gd name="T11" fmla="*/ 3 h 34"/>
                <a:gd name="T12" fmla="*/ 22 w 28"/>
                <a:gd name="T13" fmla="*/ 7 h 34"/>
                <a:gd name="T14" fmla="*/ 17 w 28"/>
                <a:gd name="T15" fmla="*/ 17 h 34"/>
                <a:gd name="T16" fmla="*/ 17 w 28"/>
                <a:gd name="T17" fmla="*/ 20 h 34"/>
                <a:gd name="T18" fmla="*/ 14 w 28"/>
                <a:gd name="T19" fmla="*/ 21 h 34"/>
                <a:gd name="T20" fmla="*/ 13 w 28"/>
                <a:gd name="T21" fmla="*/ 17 h 34"/>
                <a:gd name="T22" fmla="*/ 16 w 28"/>
                <a:gd name="T23" fmla="*/ 16 h 34"/>
                <a:gd name="T24" fmla="*/ 21 w 28"/>
                <a:gd name="T25" fmla="*/ 6 h 34"/>
                <a:gd name="T26" fmla="*/ 21 w 28"/>
                <a:gd name="T27" fmla="*/ 0 h 34"/>
                <a:gd name="T28" fmla="*/ 4 w 28"/>
                <a:gd name="T29" fmla="*/ 1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" h="34">
                  <a:moveTo>
                    <a:pt x="4" y="14"/>
                  </a:moveTo>
                  <a:cubicBezTo>
                    <a:pt x="0" y="22"/>
                    <a:pt x="5" y="28"/>
                    <a:pt x="5" y="28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2"/>
                    <a:pt x="19" y="34"/>
                    <a:pt x="24" y="27"/>
                  </a:cubicBezTo>
                  <a:cubicBezTo>
                    <a:pt x="28" y="20"/>
                    <a:pt x="27" y="3"/>
                    <a:pt x="27" y="3"/>
                  </a:cubicBezTo>
                  <a:cubicBezTo>
                    <a:pt x="27" y="3"/>
                    <a:pt x="26" y="8"/>
                    <a:pt x="22" y="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9"/>
                    <a:pt x="17" y="20"/>
                  </a:cubicBezTo>
                  <a:cubicBezTo>
                    <a:pt x="17" y="21"/>
                    <a:pt x="15" y="22"/>
                    <a:pt x="14" y="21"/>
                  </a:cubicBezTo>
                  <a:cubicBezTo>
                    <a:pt x="12" y="20"/>
                    <a:pt x="12" y="19"/>
                    <a:pt x="13" y="17"/>
                  </a:cubicBezTo>
                  <a:cubicBezTo>
                    <a:pt x="13" y="16"/>
                    <a:pt x="15" y="16"/>
                    <a:pt x="16" y="1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18" y="4"/>
                    <a:pt x="21" y="0"/>
                    <a:pt x="21" y="0"/>
                  </a:cubicBezTo>
                  <a:cubicBezTo>
                    <a:pt x="21" y="0"/>
                    <a:pt x="9" y="6"/>
                    <a:pt x="4" y="14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77"/>
            <p:cNvSpPr>
              <a:spLocks/>
            </p:cNvSpPr>
            <p:nvPr/>
          </p:nvSpPr>
          <p:spPr bwMode="auto">
            <a:xfrm>
              <a:off x="7675563" y="6370638"/>
              <a:ext cx="73025" cy="85725"/>
            </a:xfrm>
            <a:custGeom>
              <a:avLst/>
              <a:gdLst>
                <a:gd name="T0" fmla="*/ 25 w 29"/>
                <a:gd name="T1" fmla="*/ 15 h 34"/>
                <a:gd name="T2" fmla="*/ 24 w 29"/>
                <a:gd name="T3" fmla="*/ 29 h 34"/>
                <a:gd name="T4" fmla="*/ 17 w 29"/>
                <a:gd name="T5" fmla="*/ 27 h 34"/>
                <a:gd name="T6" fmla="*/ 15 w 29"/>
                <a:gd name="T7" fmla="*/ 33 h 34"/>
                <a:gd name="T8" fmla="*/ 5 w 29"/>
                <a:gd name="T9" fmla="*/ 27 h 34"/>
                <a:gd name="T10" fmla="*/ 3 w 29"/>
                <a:gd name="T11" fmla="*/ 3 h 34"/>
                <a:gd name="T12" fmla="*/ 8 w 29"/>
                <a:gd name="T13" fmla="*/ 7 h 34"/>
                <a:gd name="T14" fmla="*/ 13 w 29"/>
                <a:gd name="T15" fmla="*/ 17 h 34"/>
                <a:gd name="T16" fmla="*/ 12 w 29"/>
                <a:gd name="T17" fmla="*/ 20 h 34"/>
                <a:gd name="T18" fmla="*/ 15 w 29"/>
                <a:gd name="T19" fmla="*/ 21 h 34"/>
                <a:gd name="T20" fmla="*/ 16 w 29"/>
                <a:gd name="T21" fmla="*/ 18 h 34"/>
                <a:gd name="T22" fmla="*/ 13 w 29"/>
                <a:gd name="T23" fmla="*/ 17 h 34"/>
                <a:gd name="T24" fmla="*/ 8 w 29"/>
                <a:gd name="T25" fmla="*/ 6 h 34"/>
                <a:gd name="T26" fmla="*/ 9 w 29"/>
                <a:gd name="T27" fmla="*/ 0 h 34"/>
                <a:gd name="T28" fmla="*/ 25 w 29"/>
                <a:gd name="T29" fmla="*/ 1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34">
                  <a:moveTo>
                    <a:pt x="25" y="15"/>
                  </a:moveTo>
                  <a:cubicBezTo>
                    <a:pt x="29" y="24"/>
                    <a:pt x="24" y="29"/>
                    <a:pt x="24" y="29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5" y="33"/>
                    <a:pt x="9" y="34"/>
                    <a:pt x="5" y="27"/>
                  </a:cubicBezTo>
                  <a:cubicBezTo>
                    <a:pt x="0" y="20"/>
                    <a:pt x="3" y="3"/>
                    <a:pt x="3" y="3"/>
                  </a:cubicBezTo>
                  <a:cubicBezTo>
                    <a:pt x="3" y="3"/>
                    <a:pt x="4" y="8"/>
                    <a:pt x="8" y="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1" y="18"/>
                    <a:pt x="11" y="19"/>
                    <a:pt x="12" y="20"/>
                  </a:cubicBezTo>
                  <a:cubicBezTo>
                    <a:pt x="12" y="22"/>
                    <a:pt x="14" y="22"/>
                    <a:pt x="15" y="21"/>
                  </a:cubicBezTo>
                  <a:cubicBezTo>
                    <a:pt x="16" y="21"/>
                    <a:pt x="17" y="19"/>
                    <a:pt x="16" y="18"/>
                  </a:cubicBezTo>
                  <a:cubicBezTo>
                    <a:pt x="16" y="17"/>
                    <a:pt x="14" y="16"/>
                    <a:pt x="13" y="1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2" y="4"/>
                    <a:pt x="9" y="0"/>
                    <a:pt x="9" y="0"/>
                  </a:cubicBezTo>
                  <a:cubicBezTo>
                    <a:pt x="9" y="0"/>
                    <a:pt x="21" y="7"/>
                    <a:pt x="25" y="15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78"/>
            <p:cNvSpPr>
              <a:spLocks/>
            </p:cNvSpPr>
            <p:nvPr/>
          </p:nvSpPr>
          <p:spPr bwMode="auto">
            <a:xfrm>
              <a:off x="3962400" y="6029325"/>
              <a:ext cx="758825" cy="409575"/>
            </a:xfrm>
            <a:custGeom>
              <a:avLst/>
              <a:gdLst>
                <a:gd name="T0" fmla="*/ 284 w 478"/>
                <a:gd name="T1" fmla="*/ 61 h 258"/>
                <a:gd name="T2" fmla="*/ 287 w 478"/>
                <a:gd name="T3" fmla="*/ 61 h 258"/>
                <a:gd name="T4" fmla="*/ 478 w 478"/>
                <a:gd name="T5" fmla="*/ 8 h 258"/>
                <a:gd name="T6" fmla="*/ 0 w 478"/>
                <a:gd name="T7" fmla="*/ 0 h 258"/>
                <a:gd name="T8" fmla="*/ 61 w 478"/>
                <a:gd name="T9" fmla="*/ 127 h 258"/>
                <a:gd name="T10" fmla="*/ 0 w 478"/>
                <a:gd name="T11" fmla="*/ 258 h 258"/>
                <a:gd name="T12" fmla="*/ 281 w 478"/>
                <a:gd name="T13" fmla="*/ 258 h 258"/>
                <a:gd name="T14" fmla="*/ 285 w 478"/>
                <a:gd name="T15" fmla="*/ 125 h 258"/>
                <a:gd name="T16" fmla="*/ 284 w 478"/>
                <a:gd name="T17" fmla="*/ 6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8" h="258">
                  <a:moveTo>
                    <a:pt x="284" y="61"/>
                  </a:moveTo>
                  <a:lnTo>
                    <a:pt x="287" y="61"/>
                  </a:lnTo>
                  <a:lnTo>
                    <a:pt x="478" y="8"/>
                  </a:lnTo>
                  <a:lnTo>
                    <a:pt x="0" y="0"/>
                  </a:lnTo>
                  <a:lnTo>
                    <a:pt x="61" y="127"/>
                  </a:lnTo>
                  <a:lnTo>
                    <a:pt x="0" y="258"/>
                  </a:lnTo>
                  <a:lnTo>
                    <a:pt x="281" y="258"/>
                  </a:lnTo>
                  <a:lnTo>
                    <a:pt x="285" y="125"/>
                  </a:lnTo>
                  <a:lnTo>
                    <a:pt x="284" y="61"/>
                  </a:lnTo>
                  <a:close/>
                </a:path>
              </a:pathLst>
            </a:custGeom>
            <a:solidFill>
              <a:srgbClr val="FFC5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79"/>
            <p:cNvSpPr>
              <a:spLocks/>
            </p:cNvSpPr>
            <p:nvPr/>
          </p:nvSpPr>
          <p:spPr bwMode="auto">
            <a:xfrm>
              <a:off x="4441825" y="6054725"/>
              <a:ext cx="317500" cy="85725"/>
            </a:xfrm>
            <a:custGeom>
              <a:avLst/>
              <a:gdLst>
                <a:gd name="T0" fmla="*/ 0 w 200"/>
                <a:gd name="T1" fmla="*/ 54 h 54"/>
                <a:gd name="T2" fmla="*/ 198 w 200"/>
                <a:gd name="T3" fmla="*/ 54 h 54"/>
                <a:gd name="T4" fmla="*/ 200 w 200"/>
                <a:gd name="T5" fmla="*/ 0 h 54"/>
                <a:gd name="T6" fmla="*/ 200 w 200"/>
                <a:gd name="T7" fmla="*/ 0 h 54"/>
                <a:gd name="T8" fmla="*/ 0 w 200"/>
                <a:gd name="T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54">
                  <a:moveTo>
                    <a:pt x="0" y="54"/>
                  </a:moveTo>
                  <a:lnTo>
                    <a:pt x="198" y="54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0" y="54"/>
                  </a:lnTo>
                  <a:close/>
                </a:path>
              </a:pathLst>
            </a:custGeom>
            <a:solidFill>
              <a:srgbClr val="FFC5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80"/>
            <p:cNvSpPr>
              <a:spLocks/>
            </p:cNvSpPr>
            <p:nvPr/>
          </p:nvSpPr>
          <p:spPr bwMode="auto">
            <a:xfrm>
              <a:off x="7710488" y="6029325"/>
              <a:ext cx="755650" cy="409575"/>
            </a:xfrm>
            <a:custGeom>
              <a:avLst/>
              <a:gdLst>
                <a:gd name="T0" fmla="*/ 193 w 476"/>
                <a:gd name="T1" fmla="*/ 61 h 258"/>
                <a:gd name="T2" fmla="*/ 189 w 476"/>
                <a:gd name="T3" fmla="*/ 61 h 258"/>
                <a:gd name="T4" fmla="*/ 0 w 476"/>
                <a:gd name="T5" fmla="*/ 8 h 258"/>
                <a:gd name="T6" fmla="*/ 476 w 476"/>
                <a:gd name="T7" fmla="*/ 0 h 258"/>
                <a:gd name="T8" fmla="*/ 415 w 476"/>
                <a:gd name="T9" fmla="*/ 127 h 258"/>
                <a:gd name="T10" fmla="*/ 476 w 476"/>
                <a:gd name="T11" fmla="*/ 258 h 258"/>
                <a:gd name="T12" fmla="*/ 196 w 476"/>
                <a:gd name="T13" fmla="*/ 258 h 258"/>
                <a:gd name="T14" fmla="*/ 191 w 476"/>
                <a:gd name="T15" fmla="*/ 125 h 258"/>
                <a:gd name="T16" fmla="*/ 193 w 476"/>
                <a:gd name="T17" fmla="*/ 6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6" h="258">
                  <a:moveTo>
                    <a:pt x="193" y="61"/>
                  </a:moveTo>
                  <a:lnTo>
                    <a:pt x="189" y="61"/>
                  </a:lnTo>
                  <a:lnTo>
                    <a:pt x="0" y="8"/>
                  </a:lnTo>
                  <a:lnTo>
                    <a:pt x="476" y="0"/>
                  </a:lnTo>
                  <a:lnTo>
                    <a:pt x="415" y="127"/>
                  </a:lnTo>
                  <a:lnTo>
                    <a:pt x="476" y="258"/>
                  </a:lnTo>
                  <a:lnTo>
                    <a:pt x="196" y="258"/>
                  </a:lnTo>
                  <a:lnTo>
                    <a:pt x="191" y="125"/>
                  </a:lnTo>
                  <a:lnTo>
                    <a:pt x="193" y="61"/>
                  </a:lnTo>
                  <a:close/>
                </a:path>
              </a:pathLst>
            </a:custGeom>
            <a:solidFill>
              <a:srgbClr val="FFC5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135" name="图片 134" descr="背景图案&#10;&#10;描述已自动生成">
            <a:extLst>
              <a:ext uri="{FF2B5EF4-FFF2-40B4-BE49-F238E27FC236}">
                <a16:creationId xmlns:a16="http://schemas.microsoft.com/office/drawing/2014/main" id="{642EC658-E568-4707-B614-848AF664AFA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 r="12063"/>
          <a:stretch/>
        </p:blipFill>
        <p:spPr>
          <a:xfrm>
            <a:off x="0" y="4445720"/>
            <a:ext cx="6436030" cy="243965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913975" y="1790650"/>
            <a:ext cx="3966767" cy="1614146"/>
            <a:chOff x="2017464" y="1735494"/>
            <a:chExt cx="3966767" cy="1614146"/>
          </a:xfrm>
        </p:grpSpPr>
        <p:grpSp>
          <p:nvGrpSpPr>
            <p:cNvPr id="2" name="组合 1"/>
            <p:cNvGrpSpPr/>
            <p:nvPr/>
          </p:nvGrpSpPr>
          <p:grpSpPr>
            <a:xfrm>
              <a:off x="2017464" y="1735494"/>
              <a:ext cx="1585354" cy="1599892"/>
              <a:chOff x="1090237" y="1786688"/>
              <a:chExt cx="1585354" cy="1599892"/>
            </a:xfrm>
          </p:grpSpPr>
          <p:pic>
            <p:nvPicPr>
              <p:cNvPr id="136" name="图片 135" descr="图片包含 背景图案&#10;&#10;描述已自动生成">
                <a:extLst>
                  <a:ext uri="{FF2B5EF4-FFF2-40B4-BE49-F238E27FC236}">
                    <a16:creationId xmlns:a16="http://schemas.microsoft.com/office/drawing/2014/main" id="{353BA614-6ABC-4096-8A84-3B0424EB008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90237" y="1786688"/>
                <a:ext cx="1585354" cy="1585354"/>
              </a:xfrm>
              <a:prstGeom prst="rect">
                <a:avLst/>
              </a:prstGeom>
            </p:spPr>
          </p:pic>
          <p:sp>
            <p:nvSpPr>
              <p:cNvPr id="137" name="椭圆 136">
                <a:extLst>
                  <a:ext uri="{FF2B5EF4-FFF2-40B4-BE49-F238E27FC236}">
                    <a16:creationId xmlns:a16="http://schemas.microsoft.com/office/drawing/2014/main" id="{18412008-F160-4038-ABCE-C76C21E7F746}"/>
                  </a:ext>
                </a:extLst>
              </p:cNvPr>
              <p:cNvSpPr/>
              <p:nvPr/>
            </p:nvSpPr>
            <p:spPr>
              <a:xfrm>
                <a:off x="1666563" y="2547132"/>
                <a:ext cx="839448" cy="839448"/>
              </a:xfrm>
              <a:prstGeom prst="ellipse">
                <a:avLst/>
              </a:prstGeom>
              <a:gradFill>
                <a:gsLst>
                  <a:gs pos="0">
                    <a:srgbClr val="FEFCC2"/>
                  </a:gs>
                  <a:gs pos="65500">
                    <a:srgbClr val="F5D052"/>
                  </a:gs>
                  <a:gs pos="100000">
                    <a:srgbClr val="C39043"/>
                  </a:gs>
                </a:gsLst>
                <a:lin ang="135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600" b="1" dirty="0">
                    <a:solidFill>
                      <a:srgbClr val="D41C21"/>
                    </a:solidFill>
                  </a:rPr>
                  <a:t>1</a:t>
                </a:r>
                <a:endParaRPr lang="zh-CN" altLang="en-US" sz="3600" b="1" dirty="0">
                  <a:solidFill>
                    <a:srgbClr val="D41C21"/>
                  </a:solidFill>
                </a:endParaRPr>
              </a:p>
            </p:txBody>
          </p:sp>
        </p:grpSp>
        <p:grpSp>
          <p:nvGrpSpPr>
            <p:cNvPr id="138" name="组合 137">
              <a:extLst>
                <a:ext uri="{FF2B5EF4-FFF2-40B4-BE49-F238E27FC236}">
                  <a16:creationId xmlns:a16="http://schemas.microsoft.com/office/drawing/2014/main" id="{67353FAC-0286-455D-AF00-83376EB9E1EB}"/>
                </a:ext>
              </a:extLst>
            </p:cNvPr>
            <p:cNvGrpSpPr/>
            <p:nvPr/>
          </p:nvGrpSpPr>
          <p:grpSpPr>
            <a:xfrm>
              <a:off x="3517006" y="2707913"/>
              <a:ext cx="2467225" cy="641727"/>
              <a:chOff x="2824303" y="2420795"/>
              <a:chExt cx="2467225" cy="641727"/>
            </a:xfrm>
          </p:grpSpPr>
          <p:sp>
            <p:nvSpPr>
              <p:cNvPr id="139" name="文本框 138">
                <a:extLst>
                  <a:ext uri="{FF2B5EF4-FFF2-40B4-BE49-F238E27FC236}">
                    <a16:creationId xmlns:a16="http://schemas.microsoft.com/office/drawing/2014/main" id="{981495C4-E23C-4949-BFD2-1E6C98F273FE}"/>
                  </a:ext>
                </a:extLst>
              </p:cNvPr>
              <p:cNvSpPr txBox="1"/>
              <p:nvPr/>
            </p:nvSpPr>
            <p:spPr>
              <a:xfrm>
                <a:off x="2824303" y="2420795"/>
                <a:ext cx="246722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400" dirty="0">
                    <a:gradFill flip="none" rotWithShape="1">
                      <a:gsLst>
                        <a:gs pos="0">
                          <a:srgbClr val="FEEE95"/>
                        </a:gs>
                        <a:gs pos="100000">
                          <a:srgbClr val="BF8432"/>
                        </a:gs>
                      </a:gsLst>
                      <a:lin ang="5400000" scaled="1"/>
                      <a:tileRect/>
                    </a:gra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字魂105号-简雅黑" panose="00000500000000000000" pitchFamily="2" charset="-122"/>
                    <a:sym typeface="Arial" panose="020B0604020202020204" pitchFamily="34" charset="0"/>
                  </a:rPr>
                  <a:t>请输入章节标题</a:t>
                </a:r>
              </a:p>
            </p:txBody>
          </p:sp>
          <p:sp>
            <p:nvSpPr>
              <p:cNvPr id="140" name="文本框 139">
                <a:extLst>
                  <a:ext uri="{FF2B5EF4-FFF2-40B4-BE49-F238E27FC236}">
                    <a16:creationId xmlns:a16="http://schemas.microsoft.com/office/drawing/2014/main" id="{62CBAD75-B741-4798-9579-FEF83976A23F}"/>
                  </a:ext>
                </a:extLst>
              </p:cNvPr>
              <p:cNvSpPr txBox="1"/>
              <p:nvPr/>
            </p:nvSpPr>
            <p:spPr>
              <a:xfrm>
                <a:off x="2824303" y="2831690"/>
                <a:ext cx="2467225" cy="2308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en-US" altLang="zh-CN" sz="900" dirty="0">
                    <a:gradFill flip="none" rotWithShape="1">
                      <a:gsLst>
                        <a:gs pos="0">
                          <a:srgbClr val="FEEE95"/>
                        </a:gs>
                        <a:gs pos="100000">
                          <a:srgbClr val="BF8432"/>
                        </a:gs>
                      </a:gsLst>
                      <a:lin ang="5400000" scaled="1"/>
                      <a:tileRect/>
                    </a:gra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字魂105号-简雅黑" panose="00000500000000000000" pitchFamily="2" charset="-122"/>
                    <a:sym typeface="Arial" panose="020B0604020202020204" pitchFamily="34" charset="0"/>
                  </a:rPr>
                  <a:t>Click here to add title text</a:t>
                </a:r>
              </a:p>
            </p:txBody>
          </p:sp>
        </p:grpSp>
      </p:grpSp>
      <p:grpSp>
        <p:nvGrpSpPr>
          <p:cNvPr id="153" name="组合 152"/>
          <p:cNvGrpSpPr/>
          <p:nvPr/>
        </p:nvGrpSpPr>
        <p:grpSpPr>
          <a:xfrm>
            <a:off x="6162635" y="1790650"/>
            <a:ext cx="3966767" cy="1614146"/>
            <a:chOff x="2017464" y="1735494"/>
            <a:chExt cx="3966767" cy="1614146"/>
          </a:xfrm>
        </p:grpSpPr>
        <p:grpSp>
          <p:nvGrpSpPr>
            <p:cNvPr id="154" name="组合 153"/>
            <p:cNvGrpSpPr/>
            <p:nvPr/>
          </p:nvGrpSpPr>
          <p:grpSpPr>
            <a:xfrm>
              <a:off x="2017464" y="1735494"/>
              <a:ext cx="1585354" cy="1599892"/>
              <a:chOff x="1090237" y="1786688"/>
              <a:chExt cx="1585354" cy="1599892"/>
            </a:xfrm>
          </p:grpSpPr>
          <p:pic>
            <p:nvPicPr>
              <p:cNvPr id="158" name="图片 157" descr="图片包含 背景图案&#10;&#10;描述已自动生成">
                <a:extLst>
                  <a:ext uri="{FF2B5EF4-FFF2-40B4-BE49-F238E27FC236}">
                    <a16:creationId xmlns:a16="http://schemas.microsoft.com/office/drawing/2014/main" id="{353BA614-6ABC-4096-8A84-3B0424EB008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90237" y="1786688"/>
                <a:ext cx="1585354" cy="1585354"/>
              </a:xfrm>
              <a:prstGeom prst="rect">
                <a:avLst/>
              </a:prstGeom>
            </p:spPr>
          </p:pic>
          <p:sp>
            <p:nvSpPr>
              <p:cNvPr id="159" name="椭圆 158">
                <a:extLst>
                  <a:ext uri="{FF2B5EF4-FFF2-40B4-BE49-F238E27FC236}">
                    <a16:creationId xmlns:a16="http://schemas.microsoft.com/office/drawing/2014/main" id="{18412008-F160-4038-ABCE-C76C21E7F746}"/>
                  </a:ext>
                </a:extLst>
              </p:cNvPr>
              <p:cNvSpPr/>
              <p:nvPr/>
            </p:nvSpPr>
            <p:spPr>
              <a:xfrm>
                <a:off x="1666563" y="2547132"/>
                <a:ext cx="839448" cy="839448"/>
              </a:xfrm>
              <a:prstGeom prst="ellipse">
                <a:avLst/>
              </a:prstGeom>
              <a:gradFill>
                <a:gsLst>
                  <a:gs pos="0">
                    <a:srgbClr val="FEFCC2"/>
                  </a:gs>
                  <a:gs pos="65500">
                    <a:srgbClr val="F5D052"/>
                  </a:gs>
                  <a:gs pos="100000">
                    <a:srgbClr val="C39043"/>
                  </a:gs>
                </a:gsLst>
                <a:lin ang="135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600" b="1" dirty="0">
                    <a:solidFill>
                      <a:srgbClr val="D41C21"/>
                    </a:solidFill>
                  </a:rPr>
                  <a:t>2</a:t>
                </a:r>
                <a:endParaRPr lang="zh-CN" altLang="en-US" sz="3600" b="1" dirty="0">
                  <a:solidFill>
                    <a:srgbClr val="D41C21"/>
                  </a:solidFill>
                </a:endParaRPr>
              </a:p>
            </p:txBody>
          </p:sp>
        </p:grpSp>
        <p:grpSp>
          <p:nvGrpSpPr>
            <p:cNvPr id="155" name="组合 154">
              <a:extLst>
                <a:ext uri="{FF2B5EF4-FFF2-40B4-BE49-F238E27FC236}">
                  <a16:creationId xmlns:a16="http://schemas.microsoft.com/office/drawing/2014/main" id="{67353FAC-0286-455D-AF00-83376EB9E1EB}"/>
                </a:ext>
              </a:extLst>
            </p:cNvPr>
            <p:cNvGrpSpPr/>
            <p:nvPr/>
          </p:nvGrpSpPr>
          <p:grpSpPr>
            <a:xfrm>
              <a:off x="3517006" y="2707913"/>
              <a:ext cx="2467225" cy="641727"/>
              <a:chOff x="2824303" y="2420795"/>
              <a:chExt cx="2467225" cy="641727"/>
            </a:xfrm>
          </p:grpSpPr>
          <p:sp>
            <p:nvSpPr>
              <p:cNvPr id="156" name="文本框 155">
                <a:extLst>
                  <a:ext uri="{FF2B5EF4-FFF2-40B4-BE49-F238E27FC236}">
                    <a16:creationId xmlns:a16="http://schemas.microsoft.com/office/drawing/2014/main" id="{981495C4-E23C-4949-BFD2-1E6C98F273FE}"/>
                  </a:ext>
                </a:extLst>
              </p:cNvPr>
              <p:cNvSpPr txBox="1"/>
              <p:nvPr/>
            </p:nvSpPr>
            <p:spPr>
              <a:xfrm>
                <a:off x="2824303" y="2420795"/>
                <a:ext cx="246722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400" dirty="0">
                    <a:gradFill flip="none" rotWithShape="1">
                      <a:gsLst>
                        <a:gs pos="0">
                          <a:srgbClr val="FEEE95"/>
                        </a:gs>
                        <a:gs pos="100000">
                          <a:srgbClr val="BF8432"/>
                        </a:gs>
                      </a:gsLst>
                      <a:lin ang="5400000" scaled="1"/>
                      <a:tileRect/>
                    </a:gra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字魂105号-简雅黑" panose="00000500000000000000" pitchFamily="2" charset="-122"/>
                    <a:sym typeface="Arial" panose="020B0604020202020204" pitchFamily="34" charset="0"/>
                  </a:rPr>
                  <a:t>请输入章节标题</a:t>
                </a:r>
              </a:p>
            </p:txBody>
          </p:sp>
          <p:sp>
            <p:nvSpPr>
              <p:cNvPr id="157" name="文本框 156">
                <a:extLst>
                  <a:ext uri="{FF2B5EF4-FFF2-40B4-BE49-F238E27FC236}">
                    <a16:creationId xmlns:a16="http://schemas.microsoft.com/office/drawing/2014/main" id="{62CBAD75-B741-4798-9579-FEF83976A23F}"/>
                  </a:ext>
                </a:extLst>
              </p:cNvPr>
              <p:cNvSpPr txBox="1"/>
              <p:nvPr/>
            </p:nvSpPr>
            <p:spPr>
              <a:xfrm>
                <a:off x="2824303" y="2831690"/>
                <a:ext cx="2467225" cy="2308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en-US" altLang="zh-CN" sz="900" dirty="0">
                    <a:gradFill flip="none" rotWithShape="1">
                      <a:gsLst>
                        <a:gs pos="0">
                          <a:srgbClr val="FEEE95"/>
                        </a:gs>
                        <a:gs pos="100000">
                          <a:srgbClr val="BF8432"/>
                        </a:gs>
                      </a:gsLst>
                      <a:lin ang="5400000" scaled="1"/>
                      <a:tileRect/>
                    </a:gra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字魂105号-简雅黑" panose="00000500000000000000" pitchFamily="2" charset="-122"/>
                    <a:sym typeface="Arial" panose="020B0604020202020204" pitchFamily="34" charset="0"/>
                  </a:rPr>
                  <a:t>Click here to add title text</a:t>
                </a:r>
              </a:p>
            </p:txBody>
          </p:sp>
        </p:grpSp>
      </p:grpSp>
      <p:grpSp>
        <p:nvGrpSpPr>
          <p:cNvPr id="160" name="组合 159"/>
          <p:cNvGrpSpPr/>
          <p:nvPr/>
        </p:nvGrpSpPr>
        <p:grpSpPr>
          <a:xfrm>
            <a:off x="1913975" y="3288243"/>
            <a:ext cx="3966767" cy="1614146"/>
            <a:chOff x="2017464" y="1735494"/>
            <a:chExt cx="3966767" cy="1614146"/>
          </a:xfrm>
        </p:grpSpPr>
        <p:grpSp>
          <p:nvGrpSpPr>
            <p:cNvPr id="161" name="组合 160"/>
            <p:cNvGrpSpPr/>
            <p:nvPr/>
          </p:nvGrpSpPr>
          <p:grpSpPr>
            <a:xfrm>
              <a:off x="2017464" y="1735494"/>
              <a:ext cx="1585354" cy="1599892"/>
              <a:chOff x="1090237" y="1786688"/>
              <a:chExt cx="1585354" cy="1599892"/>
            </a:xfrm>
          </p:grpSpPr>
          <p:pic>
            <p:nvPicPr>
              <p:cNvPr id="165" name="图片 164" descr="图片包含 背景图案&#10;&#10;描述已自动生成">
                <a:extLst>
                  <a:ext uri="{FF2B5EF4-FFF2-40B4-BE49-F238E27FC236}">
                    <a16:creationId xmlns:a16="http://schemas.microsoft.com/office/drawing/2014/main" id="{353BA614-6ABC-4096-8A84-3B0424EB008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90237" y="1786688"/>
                <a:ext cx="1585354" cy="1585354"/>
              </a:xfrm>
              <a:prstGeom prst="rect">
                <a:avLst/>
              </a:prstGeom>
            </p:spPr>
          </p:pic>
          <p:sp>
            <p:nvSpPr>
              <p:cNvPr id="166" name="椭圆 165">
                <a:extLst>
                  <a:ext uri="{FF2B5EF4-FFF2-40B4-BE49-F238E27FC236}">
                    <a16:creationId xmlns:a16="http://schemas.microsoft.com/office/drawing/2014/main" id="{18412008-F160-4038-ABCE-C76C21E7F746}"/>
                  </a:ext>
                </a:extLst>
              </p:cNvPr>
              <p:cNvSpPr/>
              <p:nvPr/>
            </p:nvSpPr>
            <p:spPr>
              <a:xfrm>
                <a:off x="1666563" y="2547132"/>
                <a:ext cx="839448" cy="839448"/>
              </a:xfrm>
              <a:prstGeom prst="ellipse">
                <a:avLst/>
              </a:prstGeom>
              <a:gradFill>
                <a:gsLst>
                  <a:gs pos="0">
                    <a:srgbClr val="FEFCC2"/>
                  </a:gs>
                  <a:gs pos="65500">
                    <a:srgbClr val="F5D052"/>
                  </a:gs>
                  <a:gs pos="100000">
                    <a:srgbClr val="C39043"/>
                  </a:gs>
                </a:gsLst>
                <a:lin ang="135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600" b="1" dirty="0">
                    <a:solidFill>
                      <a:srgbClr val="D41C21"/>
                    </a:solidFill>
                  </a:rPr>
                  <a:t>3</a:t>
                </a:r>
                <a:endParaRPr lang="zh-CN" altLang="en-US" sz="3600" b="1" dirty="0">
                  <a:solidFill>
                    <a:srgbClr val="D41C21"/>
                  </a:solidFill>
                </a:endParaRPr>
              </a:p>
            </p:txBody>
          </p:sp>
        </p:grpSp>
        <p:grpSp>
          <p:nvGrpSpPr>
            <p:cNvPr id="162" name="组合 161">
              <a:extLst>
                <a:ext uri="{FF2B5EF4-FFF2-40B4-BE49-F238E27FC236}">
                  <a16:creationId xmlns:a16="http://schemas.microsoft.com/office/drawing/2014/main" id="{67353FAC-0286-455D-AF00-83376EB9E1EB}"/>
                </a:ext>
              </a:extLst>
            </p:cNvPr>
            <p:cNvGrpSpPr/>
            <p:nvPr/>
          </p:nvGrpSpPr>
          <p:grpSpPr>
            <a:xfrm>
              <a:off x="3517006" y="2707913"/>
              <a:ext cx="2467225" cy="641727"/>
              <a:chOff x="2824303" y="2420795"/>
              <a:chExt cx="2467225" cy="641727"/>
            </a:xfrm>
          </p:grpSpPr>
          <p:sp>
            <p:nvSpPr>
              <p:cNvPr id="163" name="文本框 162">
                <a:extLst>
                  <a:ext uri="{FF2B5EF4-FFF2-40B4-BE49-F238E27FC236}">
                    <a16:creationId xmlns:a16="http://schemas.microsoft.com/office/drawing/2014/main" id="{981495C4-E23C-4949-BFD2-1E6C98F273FE}"/>
                  </a:ext>
                </a:extLst>
              </p:cNvPr>
              <p:cNvSpPr txBox="1"/>
              <p:nvPr/>
            </p:nvSpPr>
            <p:spPr>
              <a:xfrm>
                <a:off x="2824303" y="2420795"/>
                <a:ext cx="246722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400" dirty="0">
                    <a:gradFill flip="none" rotWithShape="1">
                      <a:gsLst>
                        <a:gs pos="0">
                          <a:srgbClr val="FEEE95"/>
                        </a:gs>
                        <a:gs pos="100000">
                          <a:srgbClr val="BF8432"/>
                        </a:gs>
                      </a:gsLst>
                      <a:lin ang="5400000" scaled="1"/>
                      <a:tileRect/>
                    </a:gra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字魂105号-简雅黑" panose="00000500000000000000" pitchFamily="2" charset="-122"/>
                    <a:sym typeface="Arial" panose="020B0604020202020204" pitchFamily="34" charset="0"/>
                  </a:rPr>
                  <a:t>请输入章节标题</a:t>
                </a:r>
              </a:p>
            </p:txBody>
          </p:sp>
          <p:sp>
            <p:nvSpPr>
              <p:cNvPr id="164" name="文本框 163">
                <a:extLst>
                  <a:ext uri="{FF2B5EF4-FFF2-40B4-BE49-F238E27FC236}">
                    <a16:creationId xmlns:a16="http://schemas.microsoft.com/office/drawing/2014/main" id="{62CBAD75-B741-4798-9579-FEF83976A23F}"/>
                  </a:ext>
                </a:extLst>
              </p:cNvPr>
              <p:cNvSpPr txBox="1"/>
              <p:nvPr/>
            </p:nvSpPr>
            <p:spPr>
              <a:xfrm>
                <a:off x="2824303" y="2831690"/>
                <a:ext cx="2467225" cy="2308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en-US" altLang="zh-CN" sz="900" dirty="0">
                    <a:gradFill flip="none" rotWithShape="1">
                      <a:gsLst>
                        <a:gs pos="0">
                          <a:srgbClr val="FEEE95"/>
                        </a:gs>
                        <a:gs pos="100000">
                          <a:srgbClr val="BF8432"/>
                        </a:gs>
                      </a:gsLst>
                      <a:lin ang="5400000" scaled="1"/>
                      <a:tileRect/>
                    </a:gra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字魂105号-简雅黑" panose="00000500000000000000" pitchFamily="2" charset="-122"/>
                    <a:sym typeface="Arial" panose="020B0604020202020204" pitchFamily="34" charset="0"/>
                  </a:rPr>
                  <a:t>Click here to add title text</a:t>
                </a:r>
              </a:p>
            </p:txBody>
          </p:sp>
        </p:grpSp>
      </p:grpSp>
      <p:grpSp>
        <p:nvGrpSpPr>
          <p:cNvPr id="167" name="组合 166"/>
          <p:cNvGrpSpPr/>
          <p:nvPr/>
        </p:nvGrpSpPr>
        <p:grpSpPr>
          <a:xfrm>
            <a:off x="6162635" y="3288243"/>
            <a:ext cx="3966767" cy="1614146"/>
            <a:chOff x="2017464" y="1735494"/>
            <a:chExt cx="3966767" cy="1614146"/>
          </a:xfrm>
        </p:grpSpPr>
        <p:grpSp>
          <p:nvGrpSpPr>
            <p:cNvPr id="168" name="组合 167"/>
            <p:cNvGrpSpPr/>
            <p:nvPr/>
          </p:nvGrpSpPr>
          <p:grpSpPr>
            <a:xfrm>
              <a:off x="2017464" y="1735494"/>
              <a:ext cx="1585354" cy="1599892"/>
              <a:chOff x="1090237" y="1786688"/>
              <a:chExt cx="1585354" cy="1599892"/>
            </a:xfrm>
          </p:grpSpPr>
          <p:pic>
            <p:nvPicPr>
              <p:cNvPr id="172" name="图片 171" descr="图片包含 背景图案&#10;&#10;描述已自动生成">
                <a:extLst>
                  <a:ext uri="{FF2B5EF4-FFF2-40B4-BE49-F238E27FC236}">
                    <a16:creationId xmlns:a16="http://schemas.microsoft.com/office/drawing/2014/main" id="{353BA614-6ABC-4096-8A84-3B0424EB008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90237" y="1786688"/>
                <a:ext cx="1585354" cy="1585354"/>
              </a:xfrm>
              <a:prstGeom prst="rect">
                <a:avLst/>
              </a:prstGeom>
            </p:spPr>
          </p:pic>
          <p:sp>
            <p:nvSpPr>
              <p:cNvPr id="173" name="椭圆 172">
                <a:extLst>
                  <a:ext uri="{FF2B5EF4-FFF2-40B4-BE49-F238E27FC236}">
                    <a16:creationId xmlns:a16="http://schemas.microsoft.com/office/drawing/2014/main" id="{18412008-F160-4038-ABCE-C76C21E7F746}"/>
                  </a:ext>
                </a:extLst>
              </p:cNvPr>
              <p:cNvSpPr/>
              <p:nvPr/>
            </p:nvSpPr>
            <p:spPr>
              <a:xfrm>
                <a:off x="1666563" y="2547132"/>
                <a:ext cx="839448" cy="839448"/>
              </a:xfrm>
              <a:prstGeom prst="ellipse">
                <a:avLst/>
              </a:prstGeom>
              <a:gradFill>
                <a:gsLst>
                  <a:gs pos="0">
                    <a:srgbClr val="FEFCC2"/>
                  </a:gs>
                  <a:gs pos="65500">
                    <a:srgbClr val="F5D052"/>
                  </a:gs>
                  <a:gs pos="100000">
                    <a:srgbClr val="C39043"/>
                  </a:gs>
                </a:gsLst>
                <a:lin ang="135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600" b="1" dirty="0">
                    <a:solidFill>
                      <a:srgbClr val="D41C21"/>
                    </a:solidFill>
                  </a:rPr>
                  <a:t>4</a:t>
                </a:r>
                <a:endParaRPr lang="zh-CN" altLang="en-US" sz="3600" b="1" dirty="0">
                  <a:solidFill>
                    <a:srgbClr val="D41C21"/>
                  </a:solidFill>
                </a:endParaRPr>
              </a:p>
            </p:txBody>
          </p:sp>
        </p:grp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67353FAC-0286-455D-AF00-83376EB9E1EB}"/>
                </a:ext>
              </a:extLst>
            </p:cNvPr>
            <p:cNvGrpSpPr/>
            <p:nvPr/>
          </p:nvGrpSpPr>
          <p:grpSpPr>
            <a:xfrm>
              <a:off x="3517006" y="2707913"/>
              <a:ext cx="2467225" cy="641727"/>
              <a:chOff x="2824303" y="2420795"/>
              <a:chExt cx="2467225" cy="641727"/>
            </a:xfrm>
          </p:grpSpPr>
          <p:sp>
            <p:nvSpPr>
              <p:cNvPr id="170" name="文本框 169">
                <a:extLst>
                  <a:ext uri="{FF2B5EF4-FFF2-40B4-BE49-F238E27FC236}">
                    <a16:creationId xmlns:a16="http://schemas.microsoft.com/office/drawing/2014/main" id="{981495C4-E23C-4949-BFD2-1E6C98F273FE}"/>
                  </a:ext>
                </a:extLst>
              </p:cNvPr>
              <p:cNvSpPr txBox="1"/>
              <p:nvPr/>
            </p:nvSpPr>
            <p:spPr>
              <a:xfrm>
                <a:off x="2824303" y="2420795"/>
                <a:ext cx="246722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400" dirty="0">
                    <a:gradFill flip="none" rotWithShape="1">
                      <a:gsLst>
                        <a:gs pos="0">
                          <a:srgbClr val="FEEE95"/>
                        </a:gs>
                        <a:gs pos="100000">
                          <a:srgbClr val="BF8432"/>
                        </a:gs>
                      </a:gsLst>
                      <a:lin ang="5400000" scaled="1"/>
                      <a:tileRect/>
                    </a:gra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字魂105号-简雅黑" panose="00000500000000000000" pitchFamily="2" charset="-122"/>
                    <a:sym typeface="Arial" panose="020B0604020202020204" pitchFamily="34" charset="0"/>
                  </a:rPr>
                  <a:t>请输入章节标题</a:t>
                </a:r>
              </a:p>
            </p:txBody>
          </p:sp>
          <p:sp>
            <p:nvSpPr>
              <p:cNvPr id="171" name="文本框 170">
                <a:extLst>
                  <a:ext uri="{FF2B5EF4-FFF2-40B4-BE49-F238E27FC236}">
                    <a16:creationId xmlns:a16="http://schemas.microsoft.com/office/drawing/2014/main" id="{62CBAD75-B741-4798-9579-FEF83976A23F}"/>
                  </a:ext>
                </a:extLst>
              </p:cNvPr>
              <p:cNvSpPr txBox="1"/>
              <p:nvPr/>
            </p:nvSpPr>
            <p:spPr>
              <a:xfrm>
                <a:off x="2824303" y="2831690"/>
                <a:ext cx="2467225" cy="2308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en-US" altLang="zh-CN" sz="900" dirty="0">
                    <a:gradFill flip="none" rotWithShape="1">
                      <a:gsLst>
                        <a:gs pos="0">
                          <a:srgbClr val="FEEE95"/>
                        </a:gs>
                        <a:gs pos="100000">
                          <a:srgbClr val="BF8432"/>
                        </a:gs>
                      </a:gsLst>
                      <a:lin ang="5400000" scaled="1"/>
                      <a:tileRect/>
                    </a:gra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字魂105号-简雅黑" panose="00000500000000000000" pitchFamily="2" charset="-122"/>
                    <a:sym typeface="Arial" panose="020B0604020202020204" pitchFamily="34" charset="0"/>
                  </a:rPr>
                  <a:t>Click here to add title text</a:t>
                </a:r>
              </a:p>
            </p:txBody>
          </p:sp>
        </p:grp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F8B51685-C5A9-4BF8-CDDA-89BD5B2215ED}"/>
              </a:ext>
            </a:extLst>
          </p:cNvPr>
          <p:cNvSpPr txBox="1"/>
          <p:nvPr/>
        </p:nvSpPr>
        <p:spPr>
          <a:xfrm>
            <a:off x="-96171657" y="-54090724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5-1-PP-T模-板-网   ww-w.5-1p-ptm-oba-n.c-om</a:t>
            </a:r>
          </a:p>
        </p:txBody>
      </p:sp>
    </p:spTree>
    <p:extLst>
      <p:ext uri="{BB962C8B-B14F-4D97-AF65-F5344CB8AC3E}">
        <p14:creationId xmlns:p14="http://schemas.microsoft.com/office/powerpoint/2010/main" val="1056952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500130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1792705" y="190825"/>
            <a:ext cx="669704" cy="2192953"/>
            <a:chOff x="1930400" y="-23813"/>
            <a:chExt cx="971550" cy="3181351"/>
          </a:xfrm>
        </p:grpSpPr>
        <p:sp>
          <p:nvSpPr>
            <p:cNvPr id="26" name="Rectangle 28"/>
            <p:cNvSpPr>
              <a:spLocks noChangeArrowheads="1"/>
            </p:cNvSpPr>
            <p:nvPr/>
          </p:nvSpPr>
          <p:spPr bwMode="auto">
            <a:xfrm>
              <a:off x="2398713" y="-23813"/>
              <a:ext cx="36513" cy="1435100"/>
            </a:xfrm>
            <a:prstGeom prst="rect">
              <a:avLst/>
            </a:prstGeom>
            <a:gradFill>
              <a:gsLst>
                <a:gs pos="50400">
                  <a:srgbClr val="FECA61"/>
                </a:gs>
                <a:gs pos="0">
                  <a:srgbClr val="FECA61"/>
                </a:gs>
                <a:gs pos="100000">
                  <a:srgbClr val="F9E58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Rectangle 29"/>
            <p:cNvSpPr>
              <a:spLocks noChangeArrowheads="1"/>
            </p:cNvSpPr>
            <p:nvPr/>
          </p:nvSpPr>
          <p:spPr bwMode="auto">
            <a:xfrm>
              <a:off x="2230438" y="828675"/>
              <a:ext cx="41275" cy="1428750"/>
            </a:xfrm>
            <a:prstGeom prst="rect">
              <a:avLst/>
            </a:prstGeom>
            <a:solidFill>
              <a:srgbClr val="CE9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Rectangle 30"/>
            <p:cNvSpPr>
              <a:spLocks noChangeArrowheads="1"/>
            </p:cNvSpPr>
            <p:nvPr/>
          </p:nvSpPr>
          <p:spPr bwMode="auto">
            <a:xfrm>
              <a:off x="2395538" y="968375"/>
              <a:ext cx="39688" cy="2133601"/>
            </a:xfrm>
            <a:prstGeom prst="rect">
              <a:avLst/>
            </a:prstGeom>
            <a:solidFill>
              <a:srgbClr val="CE9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Rectangle 31"/>
            <p:cNvSpPr>
              <a:spLocks noChangeArrowheads="1"/>
            </p:cNvSpPr>
            <p:nvPr/>
          </p:nvSpPr>
          <p:spPr bwMode="auto">
            <a:xfrm>
              <a:off x="2568575" y="828675"/>
              <a:ext cx="41275" cy="1428750"/>
            </a:xfrm>
            <a:prstGeom prst="rect">
              <a:avLst/>
            </a:prstGeom>
            <a:solidFill>
              <a:srgbClr val="CE9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32"/>
            <p:cNvSpPr>
              <a:spLocks noEditPoints="1"/>
            </p:cNvSpPr>
            <p:nvPr/>
          </p:nvSpPr>
          <p:spPr bwMode="auto">
            <a:xfrm>
              <a:off x="2149475" y="1898650"/>
              <a:ext cx="204788" cy="187325"/>
            </a:xfrm>
            <a:custGeom>
              <a:avLst/>
              <a:gdLst>
                <a:gd name="T0" fmla="*/ 34 w 69"/>
                <a:gd name="T1" fmla="*/ 0 h 63"/>
                <a:gd name="T2" fmla="*/ 0 w 69"/>
                <a:gd name="T3" fmla="*/ 31 h 63"/>
                <a:gd name="T4" fmla="*/ 34 w 69"/>
                <a:gd name="T5" fmla="*/ 63 h 63"/>
                <a:gd name="T6" fmla="*/ 69 w 69"/>
                <a:gd name="T7" fmla="*/ 31 h 63"/>
                <a:gd name="T8" fmla="*/ 34 w 69"/>
                <a:gd name="T9" fmla="*/ 0 h 63"/>
                <a:gd name="T10" fmla="*/ 34 w 69"/>
                <a:gd name="T11" fmla="*/ 50 h 63"/>
                <a:gd name="T12" fmla="*/ 15 w 69"/>
                <a:gd name="T13" fmla="*/ 31 h 63"/>
                <a:gd name="T14" fmla="*/ 34 w 69"/>
                <a:gd name="T15" fmla="*/ 13 h 63"/>
                <a:gd name="T16" fmla="*/ 54 w 69"/>
                <a:gd name="T17" fmla="*/ 31 h 63"/>
                <a:gd name="T18" fmla="*/ 34 w 69"/>
                <a:gd name="T19" fmla="*/ 5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63">
                  <a:moveTo>
                    <a:pt x="34" y="0"/>
                  </a:moveTo>
                  <a:cubicBezTo>
                    <a:pt x="16" y="0"/>
                    <a:pt x="0" y="14"/>
                    <a:pt x="0" y="31"/>
                  </a:cubicBezTo>
                  <a:cubicBezTo>
                    <a:pt x="0" y="49"/>
                    <a:pt x="16" y="63"/>
                    <a:pt x="34" y="63"/>
                  </a:cubicBezTo>
                  <a:cubicBezTo>
                    <a:pt x="53" y="63"/>
                    <a:pt x="69" y="49"/>
                    <a:pt x="69" y="31"/>
                  </a:cubicBezTo>
                  <a:cubicBezTo>
                    <a:pt x="69" y="14"/>
                    <a:pt x="53" y="0"/>
                    <a:pt x="34" y="0"/>
                  </a:cubicBezTo>
                  <a:close/>
                  <a:moveTo>
                    <a:pt x="34" y="50"/>
                  </a:moveTo>
                  <a:cubicBezTo>
                    <a:pt x="24" y="50"/>
                    <a:pt x="15" y="41"/>
                    <a:pt x="15" y="31"/>
                  </a:cubicBezTo>
                  <a:cubicBezTo>
                    <a:pt x="15" y="21"/>
                    <a:pt x="24" y="13"/>
                    <a:pt x="34" y="13"/>
                  </a:cubicBezTo>
                  <a:cubicBezTo>
                    <a:pt x="45" y="13"/>
                    <a:pt x="54" y="21"/>
                    <a:pt x="54" y="31"/>
                  </a:cubicBezTo>
                  <a:cubicBezTo>
                    <a:pt x="54" y="41"/>
                    <a:pt x="45" y="50"/>
                    <a:pt x="34" y="50"/>
                  </a:cubicBezTo>
                  <a:close/>
                </a:path>
              </a:pathLst>
            </a:custGeom>
            <a:solidFill>
              <a:srgbClr val="FD3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33"/>
            <p:cNvSpPr>
              <a:spLocks noEditPoints="1"/>
            </p:cNvSpPr>
            <p:nvPr/>
          </p:nvSpPr>
          <p:spPr bwMode="auto">
            <a:xfrm>
              <a:off x="2316163" y="2389188"/>
              <a:ext cx="201613" cy="187325"/>
            </a:xfrm>
            <a:custGeom>
              <a:avLst/>
              <a:gdLst>
                <a:gd name="T0" fmla="*/ 34 w 68"/>
                <a:gd name="T1" fmla="*/ 0 h 63"/>
                <a:gd name="T2" fmla="*/ 0 w 68"/>
                <a:gd name="T3" fmla="*/ 32 h 63"/>
                <a:gd name="T4" fmla="*/ 34 w 68"/>
                <a:gd name="T5" fmla="*/ 63 h 63"/>
                <a:gd name="T6" fmla="*/ 68 w 68"/>
                <a:gd name="T7" fmla="*/ 32 h 63"/>
                <a:gd name="T8" fmla="*/ 34 w 68"/>
                <a:gd name="T9" fmla="*/ 0 h 63"/>
                <a:gd name="T10" fmla="*/ 34 w 68"/>
                <a:gd name="T11" fmla="*/ 50 h 63"/>
                <a:gd name="T12" fmla="*/ 14 w 68"/>
                <a:gd name="T13" fmla="*/ 32 h 63"/>
                <a:gd name="T14" fmla="*/ 34 w 68"/>
                <a:gd name="T15" fmla="*/ 13 h 63"/>
                <a:gd name="T16" fmla="*/ 53 w 68"/>
                <a:gd name="T17" fmla="*/ 32 h 63"/>
                <a:gd name="T18" fmla="*/ 34 w 68"/>
                <a:gd name="T19" fmla="*/ 5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" h="63">
                  <a:moveTo>
                    <a:pt x="34" y="0"/>
                  </a:moveTo>
                  <a:cubicBezTo>
                    <a:pt x="15" y="0"/>
                    <a:pt x="0" y="14"/>
                    <a:pt x="0" y="32"/>
                  </a:cubicBezTo>
                  <a:cubicBezTo>
                    <a:pt x="0" y="49"/>
                    <a:pt x="15" y="63"/>
                    <a:pt x="34" y="63"/>
                  </a:cubicBezTo>
                  <a:cubicBezTo>
                    <a:pt x="52" y="63"/>
                    <a:pt x="68" y="49"/>
                    <a:pt x="68" y="32"/>
                  </a:cubicBezTo>
                  <a:cubicBezTo>
                    <a:pt x="68" y="14"/>
                    <a:pt x="52" y="0"/>
                    <a:pt x="34" y="0"/>
                  </a:cubicBezTo>
                  <a:close/>
                  <a:moveTo>
                    <a:pt x="34" y="50"/>
                  </a:moveTo>
                  <a:cubicBezTo>
                    <a:pt x="23" y="50"/>
                    <a:pt x="14" y="41"/>
                    <a:pt x="14" y="32"/>
                  </a:cubicBezTo>
                  <a:cubicBezTo>
                    <a:pt x="14" y="22"/>
                    <a:pt x="23" y="13"/>
                    <a:pt x="34" y="13"/>
                  </a:cubicBezTo>
                  <a:cubicBezTo>
                    <a:pt x="44" y="13"/>
                    <a:pt x="53" y="22"/>
                    <a:pt x="53" y="32"/>
                  </a:cubicBezTo>
                  <a:cubicBezTo>
                    <a:pt x="53" y="41"/>
                    <a:pt x="44" y="50"/>
                    <a:pt x="34" y="50"/>
                  </a:cubicBezTo>
                  <a:close/>
                </a:path>
              </a:pathLst>
            </a:custGeom>
            <a:solidFill>
              <a:srgbClr val="FD3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34"/>
            <p:cNvSpPr>
              <a:spLocks noEditPoints="1"/>
            </p:cNvSpPr>
            <p:nvPr/>
          </p:nvSpPr>
          <p:spPr bwMode="auto">
            <a:xfrm>
              <a:off x="2497138" y="1901825"/>
              <a:ext cx="201613" cy="187325"/>
            </a:xfrm>
            <a:custGeom>
              <a:avLst/>
              <a:gdLst>
                <a:gd name="T0" fmla="*/ 34 w 68"/>
                <a:gd name="T1" fmla="*/ 0 h 63"/>
                <a:gd name="T2" fmla="*/ 0 w 68"/>
                <a:gd name="T3" fmla="*/ 31 h 63"/>
                <a:gd name="T4" fmla="*/ 34 w 68"/>
                <a:gd name="T5" fmla="*/ 63 h 63"/>
                <a:gd name="T6" fmla="*/ 68 w 68"/>
                <a:gd name="T7" fmla="*/ 31 h 63"/>
                <a:gd name="T8" fmla="*/ 34 w 68"/>
                <a:gd name="T9" fmla="*/ 0 h 63"/>
                <a:gd name="T10" fmla="*/ 34 w 68"/>
                <a:gd name="T11" fmla="*/ 50 h 63"/>
                <a:gd name="T12" fmla="*/ 14 w 68"/>
                <a:gd name="T13" fmla="*/ 31 h 63"/>
                <a:gd name="T14" fmla="*/ 34 w 68"/>
                <a:gd name="T15" fmla="*/ 13 h 63"/>
                <a:gd name="T16" fmla="*/ 54 w 68"/>
                <a:gd name="T17" fmla="*/ 31 h 63"/>
                <a:gd name="T18" fmla="*/ 34 w 68"/>
                <a:gd name="T19" fmla="*/ 5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" h="63">
                  <a:moveTo>
                    <a:pt x="34" y="0"/>
                  </a:moveTo>
                  <a:cubicBezTo>
                    <a:pt x="15" y="0"/>
                    <a:pt x="0" y="14"/>
                    <a:pt x="0" y="31"/>
                  </a:cubicBezTo>
                  <a:cubicBezTo>
                    <a:pt x="0" y="49"/>
                    <a:pt x="15" y="63"/>
                    <a:pt x="34" y="63"/>
                  </a:cubicBezTo>
                  <a:cubicBezTo>
                    <a:pt x="53" y="63"/>
                    <a:pt x="68" y="49"/>
                    <a:pt x="68" y="31"/>
                  </a:cubicBezTo>
                  <a:cubicBezTo>
                    <a:pt x="68" y="14"/>
                    <a:pt x="53" y="0"/>
                    <a:pt x="34" y="0"/>
                  </a:cubicBezTo>
                  <a:close/>
                  <a:moveTo>
                    <a:pt x="34" y="50"/>
                  </a:moveTo>
                  <a:cubicBezTo>
                    <a:pt x="23" y="50"/>
                    <a:pt x="14" y="41"/>
                    <a:pt x="14" y="31"/>
                  </a:cubicBezTo>
                  <a:cubicBezTo>
                    <a:pt x="14" y="21"/>
                    <a:pt x="23" y="13"/>
                    <a:pt x="34" y="13"/>
                  </a:cubicBezTo>
                  <a:cubicBezTo>
                    <a:pt x="45" y="13"/>
                    <a:pt x="54" y="21"/>
                    <a:pt x="54" y="31"/>
                  </a:cubicBezTo>
                  <a:cubicBezTo>
                    <a:pt x="54" y="41"/>
                    <a:pt x="45" y="50"/>
                    <a:pt x="34" y="50"/>
                  </a:cubicBezTo>
                  <a:close/>
                </a:path>
              </a:pathLst>
            </a:custGeom>
            <a:solidFill>
              <a:srgbClr val="FD3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35"/>
            <p:cNvSpPr>
              <a:spLocks noEditPoints="1"/>
            </p:cNvSpPr>
            <p:nvPr/>
          </p:nvSpPr>
          <p:spPr bwMode="auto">
            <a:xfrm>
              <a:off x="2149475" y="2219325"/>
              <a:ext cx="204788" cy="187325"/>
            </a:xfrm>
            <a:custGeom>
              <a:avLst/>
              <a:gdLst>
                <a:gd name="T0" fmla="*/ 34 w 69"/>
                <a:gd name="T1" fmla="*/ 0 h 63"/>
                <a:gd name="T2" fmla="*/ 0 w 69"/>
                <a:gd name="T3" fmla="*/ 31 h 63"/>
                <a:gd name="T4" fmla="*/ 34 w 69"/>
                <a:gd name="T5" fmla="*/ 63 h 63"/>
                <a:gd name="T6" fmla="*/ 69 w 69"/>
                <a:gd name="T7" fmla="*/ 31 h 63"/>
                <a:gd name="T8" fmla="*/ 34 w 69"/>
                <a:gd name="T9" fmla="*/ 0 h 63"/>
                <a:gd name="T10" fmla="*/ 34 w 69"/>
                <a:gd name="T11" fmla="*/ 50 h 63"/>
                <a:gd name="T12" fmla="*/ 15 w 69"/>
                <a:gd name="T13" fmla="*/ 31 h 63"/>
                <a:gd name="T14" fmla="*/ 34 w 69"/>
                <a:gd name="T15" fmla="*/ 13 h 63"/>
                <a:gd name="T16" fmla="*/ 54 w 69"/>
                <a:gd name="T17" fmla="*/ 31 h 63"/>
                <a:gd name="T18" fmla="*/ 34 w 69"/>
                <a:gd name="T19" fmla="*/ 5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63">
                  <a:moveTo>
                    <a:pt x="34" y="0"/>
                  </a:moveTo>
                  <a:cubicBezTo>
                    <a:pt x="16" y="0"/>
                    <a:pt x="0" y="14"/>
                    <a:pt x="0" y="31"/>
                  </a:cubicBezTo>
                  <a:cubicBezTo>
                    <a:pt x="0" y="49"/>
                    <a:pt x="16" y="63"/>
                    <a:pt x="34" y="63"/>
                  </a:cubicBezTo>
                  <a:cubicBezTo>
                    <a:pt x="53" y="63"/>
                    <a:pt x="69" y="49"/>
                    <a:pt x="69" y="31"/>
                  </a:cubicBezTo>
                  <a:cubicBezTo>
                    <a:pt x="69" y="14"/>
                    <a:pt x="53" y="0"/>
                    <a:pt x="34" y="0"/>
                  </a:cubicBezTo>
                  <a:close/>
                  <a:moveTo>
                    <a:pt x="34" y="50"/>
                  </a:moveTo>
                  <a:cubicBezTo>
                    <a:pt x="24" y="50"/>
                    <a:pt x="15" y="41"/>
                    <a:pt x="15" y="31"/>
                  </a:cubicBezTo>
                  <a:cubicBezTo>
                    <a:pt x="15" y="21"/>
                    <a:pt x="24" y="13"/>
                    <a:pt x="34" y="13"/>
                  </a:cubicBezTo>
                  <a:cubicBezTo>
                    <a:pt x="45" y="13"/>
                    <a:pt x="54" y="21"/>
                    <a:pt x="54" y="31"/>
                  </a:cubicBezTo>
                  <a:cubicBezTo>
                    <a:pt x="54" y="41"/>
                    <a:pt x="45" y="50"/>
                    <a:pt x="34" y="50"/>
                  </a:cubicBezTo>
                  <a:close/>
                </a:path>
              </a:pathLst>
            </a:custGeom>
            <a:solidFill>
              <a:srgbClr val="6D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36"/>
            <p:cNvSpPr>
              <a:spLocks noEditPoints="1"/>
            </p:cNvSpPr>
            <p:nvPr/>
          </p:nvSpPr>
          <p:spPr bwMode="auto">
            <a:xfrm>
              <a:off x="2497138" y="2222500"/>
              <a:ext cx="201613" cy="187325"/>
            </a:xfrm>
            <a:custGeom>
              <a:avLst/>
              <a:gdLst>
                <a:gd name="T0" fmla="*/ 34 w 68"/>
                <a:gd name="T1" fmla="*/ 0 h 63"/>
                <a:gd name="T2" fmla="*/ 0 w 68"/>
                <a:gd name="T3" fmla="*/ 31 h 63"/>
                <a:gd name="T4" fmla="*/ 34 w 68"/>
                <a:gd name="T5" fmla="*/ 63 h 63"/>
                <a:gd name="T6" fmla="*/ 68 w 68"/>
                <a:gd name="T7" fmla="*/ 31 h 63"/>
                <a:gd name="T8" fmla="*/ 34 w 68"/>
                <a:gd name="T9" fmla="*/ 0 h 63"/>
                <a:gd name="T10" fmla="*/ 34 w 68"/>
                <a:gd name="T11" fmla="*/ 50 h 63"/>
                <a:gd name="T12" fmla="*/ 14 w 68"/>
                <a:gd name="T13" fmla="*/ 31 h 63"/>
                <a:gd name="T14" fmla="*/ 34 w 68"/>
                <a:gd name="T15" fmla="*/ 13 h 63"/>
                <a:gd name="T16" fmla="*/ 54 w 68"/>
                <a:gd name="T17" fmla="*/ 31 h 63"/>
                <a:gd name="T18" fmla="*/ 34 w 68"/>
                <a:gd name="T19" fmla="*/ 5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" h="63">
                  <a:moveTo>
                    <a:pt x="34" y="0"/>
                  </a:moveTo>
                  <a:cubicBezTo>
                    <a:pt x="15" y="0"/>
                    <a:pt x="0" y="14"/>
                    <a:pt x="0" y="31"/>
                  </a:cubicBezTo>
                  <a:cubicBezTo>
                    <a:pt x="0" y="49"/>
                    <a:pt x="15" y="63"/>
                    <a:pt x="34" y="63"/>
                  </a:cubicBezTo>
                  <a:cubicBezTo>
                    <a:pt x="53" y="63"/>
                    <a:pt x="68" y="49"/>
                    <a:pt x="68" y="31"/>
                  </a:cubicBezTo>
                  <a:cubicBezTo>
                    <a:pt x="68" y="14"/>
                    <a:pt x="53" y="0"/>
                    <a:pt x="34" y="0"/>
                  </a:cubicBezTo>
                  <a:close/>
                  <a:moveTo>
                    <a:pt x="34" y="50"/>
                  </a:moveTo>
                  <a:cubicBezTo>
                    <a:pt x="23" y="50"/>
                    <a:pt x="14" y="41"/>
                    <a:pt x="14" y="31"/>
                  </a:cubicBezTo>
                  <a:cubicBezTo>
                    <a:pt x="14" y="21"/>
                    <a:pt x="23" y="13"/>
                    <a:pt x="34" y="13"/>
                  </a:cubicBezTo>
                  <a:cubicBezTo>
                    <a:pt x="45" y="13"/>
                    <a:pt x="54" y="21"/>
                    <a:pt x="54" y="31"/>
                  </a:cubicBezTo>
                  <a:cubicBezTo>
                    <a:pt x="54" y="41"/>
                    <a:pt x="45" y="50"/>
                    <a:pt x="34" y="50"/>
                  </a:cubicBezTo>
                  <a:close/>
                </a:path>
              </a:pathLst>
            </a:custGeom>
            <a:solidFill>
              <a:srgbClr val="6D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Oval 37"/>
            <p:cNvSpPr>
              <a:spLocks noChangeArrowheads="1"/>
            </p:cNvSpPr>
            <p:nvPr/>
          </p:nvSpPr>
          <p:spPr bwMode="auto">
            <a:xfrm>
              <a:off x="2325688" y="2686050"/>
              <a:ext cx="174625" cy="163513"/>
            </a:xfrm>
            <a:prstGeom prst="ellipse">
              <a:avLst/>
            </a:prstGeom>
            <a:solidFill>
              <a:srgbClr val="6D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Oval 38"/>
            <p:cNvSpPr>
              <a:spLocks noChangeArrowheads="1"/>
            </p:cNvSpPr>
            <p:nvPr/>
          </p:nvSpPr>
          <p:spPr bwMode="auto">
            <a:xfrm>
              <a:off x="2354263" y="3051175"/>
              <a:ext cx="115888" cy="106363"/>
            </a:xfrm>
            <a:prstGeom prst="ellipse">
              <a:avLst/>
            </a:prstGeom>
            <a:solidFill>
              <a:srgbClr val="FD3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Oval 39"/>
            <p:cNvSpPr>
              <a:spLocks noChangeArrowheads="1"/>
            </p:cNvSpPr>
            <p:nvPr/>
          </p:nvSpPr>
          <p:spPr bwMode="auto">
            <a:xfrm>
              <a:off x="2354263" y="2897188"/>
              <a:ext cx="115888" cy="106363"/>
            </a:xfrm>
            <a:prstGeom prst="ellipse">
              <a:avLst/>
            </a:prstGeom>
            <a:solidFill>
              <a:srgbClr val="FD3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Oval 40"/>
            <p:cNvSpPr>
              <a:spLocks noChangeArrowheads="1"/>
            </p:cNvSpPr>
            <p:nvPr/>
          </p:nvSpPr>
          <p:spPr bwMode="auto">
            <a:xfrm>
              <a:off x="2354263" y="2147888"/>
              <a:ext cx="115888" cy="107950"/>
            </a:xfrm>
            <a:prstGeom prst="ellipse">
              <a:avLst/>
            </a:prstGeom>
            <a:solidFill>
              <a:srgbClr val="FD3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Oval 41"/>
            <p:cNvSpPr>
              <a:spLocks noChangeArrowheads="1"/>
            </p:cNvSpPr>
            <p:nvPr/>
          </p:nvSpPr>
          <p:spPr bwMode="auto">
            <a:xfrm>
              <a:off x="2544763" y="2100263"/>
              <a:ext cx="103188" cy="107950"/>
            </a:xfrm>
            <a:prstGeom prst="ellipse">
              <a:avLst/>
            </a:prstGeom>
            <a:solidFill>
              <a:srgbClr val="6D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Oval 42"/>
            <p:cNvSpPr>
              <a:spLocks noChangeArrowheads="1"/>
            </p:cNvSpPr>
            <p:nvPr/>
          </p:nvSpPr>
          <p:spPr bwMode="auto">
            <a:xfrm>
              <a:off x="2366963" y="1768475"/>
              <a:ext cx="103188" cy="106363"/>
            </a:xfrm>
            <a:prstGeom prst="ellipse">
              <a:avLst/>
            </a:prstGeom>
            <a:solidFill>
              <a:srgbClr val="6D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Oval 43"/>
            <p:cNvSpPr>
              <a:spLocks noChangeArrowheads="1"/>
            </p:cNvSpPr>
            <p:nvPr/>
          </p:nvSpPr>
          <p:spPr bwMode="auto">
            <a:xfrm>
              <a:off x="2200275" y="2100263"/>
              <a:ext cx="103188" cy="107950"/>
            </a:xfrm>
            <a:prstGeom prst="ellipse">
              <a:avLst/>
            </a:prstGeom>
            <a:solidFill>
              <a:srgbClr val="6D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44"/>
            <p:cNvSpPr>
              <a:spLocks/>
            </p:cNvSpPr>
            <p:nvPr/>
          </p:nvSpPr>
          <p:spPr bwMode="auto">
            <a:xfrm>
              <a:off x="1930400" y="525462"/>
              <a:ext cx="971550" cy="1127125"/>
            </a:xfrm>
            <a:custGeom>
              <a:avLst/>
              <a:gdLst>
                <a:gd name="T0" fmla="*/ 243 w 327"/>
                <a:gd name="T1" fmla="*/ 1 h 379"/>
                <a:gd name="T2" fmla="*/ 243 w 327"/>
                <a:gd name="T3" fmla="*/ 0 h 379"/>
                <a:gd name="T4" fmla="*/ 86 w 327"/>
                <a:gd name="T5" fmla="*/ 0 h 379"/>
                <a:gd name="T6" fmla="*/ 0 w 327"/>
                <a:gd name="T7" fmla="*/ 190 h 379"/>
                <a:gd name="T8" fmla="*/ 104 w 327"/>
                <a:gd name="T9" fmla="*/ 378 h 379"/>
                <a:gd name="T10" fmla="*/ 105 w 327"/>
                <a:gd name="T11" fmla="*/ 378 h 379"/>
                <a:gd name="T12" fmla="*/ 222 w 327"/>
                <a:gd name="T13" fmla="*/ 379 h 379"/>
                <a:gd name="T14" fmla="*/ 222 w 327"/>
                <a:gd name="T15" fmla="*/ 378 h 379"/>
                <a:gd name="T16" fmla="*/ 223 w 327"/>
                <a:gd name="T17" fmla="*/ 378 h 379"/>
                <a:gd name="T18" fmla="*/ 327 w 327"/>
                <a:gd name="T19" fmla="*/ 190 h 379"/>
                <a:gd name="T20" fmla="*/ 243 w 327"/>
                <a:gd name="T21" fmla="*/ 1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7" h="379">
                  <a:moveTo>
                    <a:pt x="243" y="1"/>
                  </a:moveTo>
                  <a:cubicBezTo>
                    <a:pt x="243" y="0"/>
                    <a:pt x="243" y="0"/>
                    <a:pt x="243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6" y="0"/>
                    <a:pt x="0" y="49"/>
                    <a:pt x="0" y="190"/>
                  </a:cubicBezTo>
                  <a:cubicBezTo>
                    <a:pt x="0" y="332"/>
                    <a:pt x="82" y="370"/>
                    <a:pt x="104" y="378"/>
                  </a:cubicBezTo>
                  <a:cubicBezTo>
                    <a:pt x="105" y="378"/>
                    <a:pt x="105" y="378"/>
                    <a:pt x="105" y="378"/>
                  </a:cubicBezTo>
                  <a:cubicBezTo>
                    <a:pt x="222" y="379"/>
                    <a:pt x="222" y="379"/>
                    <a:pt x="222" y="379"/>
                  </a:cubicBezTo>
                  <a:cubicBezTo>
                    <a:pt x="222" y="378"/>
                    <a:pt x="222" y="378"/>
                    <a:pt x="222" y="378"/>
                  </a:cubicBezTo>
                  <a:cubicBezTo>
                    <a:pt x="223" y="378"/>
                    <a:pt x="223" y="378"/>
                    <a:pt x="223" y="378"/>
                  </a:cubicBezTo>
                  <a:cubicBezTo>
                    <a:pt x="246" y="370"/>
                    <a:pt x="327" y="332"/>
                    <a:pt x="327" y="190"/>
                  </a:cubicBezTo>
                  <a:cubicBezTo>
                    <a:pt x="327" y="58"/>
                    <a:pt x="252" y="7"/>
                    <a:pt x="243" y="1"/>
                  </a:cubicBezTo>
                  <a:close/>
                </a:path>
              </a:pathLst>
            </a:custGeom>
            <a:solidFill>
              <a:srgbClr val="FD52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45"/>
            <p:cNvSpPr>
              <a:spLocks/>
            </p:cNvSpPr>
            <p:nvPr/>
          </p:nvSpPr>
          <p:spPr bwMode="auto">
            <a:xfrm>
              <a:off x="2057400" y="520700"/>
              <a:ext cx="222250" cy="1131888"/>
            </a:xfrm>
            <a:custGeom>
              <a:avLst/>
              <a:gdLst>
                <a:gd name="T0" fmla="*/ 63 w 75"/>
                <a:gd name="T1" fmla="*/ 0 h 381"/>
                <a:gd name="T2" fmla="*/ 4 w 75"/>
                <a:gd name="T3" fmla="*/ 199 h 381"/>
                <a:gd name="T4" fmla="*/ 67 w 75"/>
                <a:gd name="T5" fmla="*/ 381 h 381"/>
                <a:gd name="T6" fmla="*/ 75 w 75"/>
                <a:gd name="T7" fmla="*/ 381 h 381"/>
                <a:gd name="T8" fmla="*/ 18 w 75"/>
                <a:gd name="T9" fmla="*/ 198 h 381"/>
                <a:gd name="T10" fmla="*/ 73 w 75"/>
                <a:gd name="T11" fmla="*/ 3 h 381"/>
                <a:gd name="T12" fmla="*/ 63 w 75"/>
                <a:gd name="T13" fmla="*/ 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381">
                  <a:moveTo>
                    <a:pt x="63" y="0"/>
                  </a:moveTo>
                  <a:cubicBezTo>
                    <a:pt x="63" y="0"/>
                    <a:pt x="0" y="79"/>
                    <a:pt x="4" y="199"/>
                  </a:cubicBezTo>
                  <a:cubicBezTo>
                    <a:pt x="8" y="320"/>
                    <a:pt x="67" y="381"/>
                    <a:pt x="67" y="381"/>
                  </a:cubicBezTo>
                  <a:cubicBezTo>
                    <a:pt x="75" y="381"/>
                    <a:pt x="75" y="381"/>
                    <a:pt x="75" y="381"/>
                  </a:cubicBezTo>
                  <a:cubicBezTo>
                    <a:pt x="75" y="381"/>
                    <a:pt x="18" y="308"/>
                    <a:pt x="18" y="198"/>
                  </a:cubicBezTo>
                  <a:cubicBezTo>
                    <a:pt x="18" y="87"/>
                    <a:pt x="73" y="3"/>
                    <a:pt x="73" y="3"/>
                  </a:cubicBezTo>
                  <a:lnTo>
                    <a:pt x="63" y="0"/>
                  </a:lnTo>
                  <a:close/>
                </a:path>
              </a:pathLst>
            </a:custGeom>
            <a:solidFill>
              <a:srgbClr val="DF1C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46"/>
            <p:cNvSpPr>
              <a:spLocks/>
            </p:cNvSpPr>
            <p:nvPr/>
          </p:nvSpPr>
          <p:spPr bwMode="auto">
            <a:xfrm>
              <a:off x="2271713" y="511175"/>
              <a:ext cx="106363" cy="1143000"/>
            </a:xfrm>
            <a:custGeom>
              <a:avLst/>
              <a:gdLst>
                <a:gd name="T0" fmla="*/ 30 w 36"/>
                <a:gd name="T1" fmla="*/ 0 h 385"/>
                <a:gd name="T2" fmla="*/ 2 w 36"/>
                <a:gd name="T3" fmla="*/ 189 h 385"/>
                <a:gd name="T4" fmla="*/ 29 w 36"/>
                <a:gd name="T5" fmla="*/ 385 h 385"/>
                <a:gd name="T6" fmla="*/ 36 w 36"/>
                <a:gd name="T7" fmla="*/ 385 h 385"/>
                <a:gd name="T8" fmla="*/ 15 w 36"/>
                <a:gd name="T9" fmla="*/ 190 h 385"/>
                <a:gd name="T10" fmla="*/ 36 w 36"/>
                <a:gd name="T11" fmla="*/ 5 h 385"/>
                <a:gd name="T12" fmla="*/ 30 w 36"/>
                <a:gd name="T13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385">
                  <a:moveTo>
                    <a:pt x="30" y="0"/>
                  </a:moveTo>
                  <a:cubicBezTo>
                    <a:pt x="30" y="0"/>
                    <a:pt x="4" y="49"/>
                    <a:pt x="2" y="189"/>
                  </a:cubicBezTo>
                  <a:cubicBezTo>
                    <a:pt x="0" y="328"/>
                    <a:pt x="29" y="385"/>
                    <a:pt x="29" y="385"/>
                  </a:cubicBezTo>
                  <a:cubicBezTo>
                    <a:pt x="36" y="385"/>
                    <a:pt x="36" y="385"/>
                    <a:pt x="36" y="385"/>
                  </a:cubicBezTo>
                  <a:cubicBezTo>
                    <a:pt x="36" y="385"/>
                    <a:pt x="15" y="315"/>
                    <a:pt x="15" y="190"/>
                  </a:cubicBezTo>
                  <a:cubicBezTo>
                    <a:pt x="15" y="65"/>
                    <a:pt x="36" y="5"/>
                    <a:pt x="36" y="5"/>
                  </a:cubicBezTo>
                  <a:lnTo>
                    <a:pt x="30" y="0"/>
                  </a:lnTo>
                  <a:close/>
                </a:path>
              </a:pathLst>
            </a:custGeom>
            <a:solidFill>
              <a:srgbClr val="DF1C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47"/>
            <p:cNvSpPr>
              <a:spLocks/>
            </p:cNvSpPr>
            <p:nvPr/>
          </p:nvSpPr>
          <p:spPr bwMode="auto">
            <a:xfrm>
              <a:off x="2547938" y="520700"/>
              <a:ext cx="222250" cy="1131888"/>
            </a:xfrm>
            <a:custGeom>
              <a:avLst/>
              <a:gdLst>
                <a:gd name="T0" fmla="*/ 12 w 75"/>
                <a:gd name="T1" fmla="*/ 0 h 381"/>
                <a:gd name="T2" fmla="*/ 71 w 75"/>
                <a:gd name="T3" fmla="*/ 199 h 381"/>
                <a:gd name="T4" fmla="*/ 8 w 75"/>
                <a:gd name="T5" fmla="*/ 381 h 381"/>
                <a:gd name="T6" fmla="*/ 0 w 75"/>
                <a:gd name="T7" fmla="*/ 381 h 381"/>
                <a:gd name="T8" fmla="*/ 57 w 75"/>
                <a:gd name="T9" fmla="*/ 198 h 381"/>
                <a:gd name="T10" fmla="*/ 2 w 75"/>
                <a:gd name="T11" fmla="*/ 3 h 381"/>
                <a:gd name="T12" fmla="*/ 12 w 75"/>
                <a:gd name="T13" fmla="*/ 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381">
                  <a:moveTo>
                    <a:pt x="12" y="0"/>
                  </a:moveTo>
                  <a:cubicBezTo>
                    <a:pt x="12" y="0"/>
                    <a:pt x="75" y="79"/>
                    <a:pt x="71" y="199"/>
                  </a:cubicBezTo>
                  <a:cubicBezTo>
                    <a:pt x="67" y="320"/>
                    <a:pt x="8" y="381"/>
                    <a:pt x="8" y="381"/>
                  </a:cubicBezTo>
                  <a:cubicBezTo>
                    <a:pt x="0" y="381"/>
                    <a:pt x="0" y="381"/>
                    <a:pt x="0" y="381"/>
                  </a:cubicBezTo>
                  <a:cubicBezTo>
                    <a:pt x="0" y="381"/>
                    <a:pt x="57" y="308"/>
                    <a:pt x="57" y="198"/>
                  </a:cubicBezTo>
                  <a:cubicBezTo>
                    <a:pt x="57" y="87"/>
                    <a:pt x="2" y="3"/>
                    <a:pt x="2" y="3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DF1C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48"/>
            <p:cNvSpPr>
              <a:spLocks/>
            </p:cNvSpPr>
            <p:nvPr/>
          </p:nvSpPr>
          <p:spPr bwMode="auto">
            <a:xfrm>
              <a:off x="2449513" y="511175"/>
              <a:ext cx="106363" cy="1143000"/>
            </a:xfrm>
            <a:custGeom>
              <a:avLst/>
              <a:gdLst>
                <a:gd name="T0" fmla="*/ 6 w 36"/>
                <a:gd name="T1" fmla="*/ 0 h 385"/>
                <a:gd name="T2" fmla="*/ 34 w 36"/>
                <a:gd name="T3" fmla="*/ 189 h 385"/>
                <a:gd name="T4" fmla="*/ 7 w 36"/>
                <a:gd name="T5" fmla="*/ 385 h 385"/>
                <a:gd name="T6" fmla="*/ 1 w 36"/>
                <a:gd name="T7" fmla="*/ 385 h 385"/>
                <a:gd name="T8" fmla="*/ 21 w 36"/>
                <a:gd name="T9" fmla="*/ 190 h 385"/>
                <a:gd name="T10" fmla="*/ 0 w 36"/>
                <a:gd name="T11" fmla="*/ 5 h 385"/>
                <a:gd name="T12" fmla="*/ 6 w 36"/>
                <a:gd name="T13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385">
                  <a:moveTo>
                    <a:pt x="6" y="0"/>
                  </a:moveTo>
                  <a:cubicBezTo>
                    <a:pt x="6" y="0"/>
                    <a:pt x="32" y="49"/>
                    <a:pt x="34" y="189"/>
                  </a:cubicBezTo>
                  <a:cubicBezTo>
                    <a:pt x="36" y="328"/>
                    <a:pt x="7" y="385"/>
                    <a:pt x="7" y="385"/>
                  </a:cubicBezTo>
                  <a:cubicBezTo>
                    <a:pt x="1" y="385"/>
                    <a:pt x="1" y="385"/>
                    <a:pt x="1" y="385"/>
                  </a:cubicBezTo>
                  <a:cubicBezTo>
                    <a:pt x="1" y="385"/>
                    <a:pt x="21" y="315"/>
                    <a:pt x="21" y="190"/>
                  </a:cubicBezTo>
                  <a:cubicBezTo>
                    <a:pt x="21" y="65"/>
                    <a:pt x="0" y="5"/>
                    <a:pt x="0" y="5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DF1C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Rectangle 49"/>
            <p:cNvSpPr>
              <a:spLocks noChangeArrowheads="1"/>
            </p:cNvSpPr>
            <p:nvPr/>
          </p:nvSpPr>
          <p:spPr bwMode="auto">
            <a:xfrm>
              <a:off x="2259013" y="358775"/>
              <a:ext cx="309563" cy="104775"/>
            </a:xfrm>
            <a:prstGeom prst="rect">
              <a:avLst/>
            </a:prstGeom>
            <a:solidFill>
              <a:srgbClr val="6D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Rectangle 50"/>
            <p:cNvSpPr>
              <a:spLocks noChangeArrowheads="1"/>
            </p:cNvSpPr>
            <p:nvPr/>
          </p:nvSpPr>
          <p:spPr bwMode="auto">
            <a:xfrm>
              <a:off x="2179638" y="1619250"/>
              <a:ext cx="484188" cy="104775"/>
            </a:xfrm>
            <a:prstGeom prst="rect">
              <a:avLst/>
            </a:prstGeom>
            <a:solidFill>
              <a:srgbClr val="D8A6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Rectangle 51"/>
            <p:cNvSpPr>
              <a:spLocks noChangeArrowheads="1"/>
            </p:cNvSpPr>
            <p:nvPr/>
          </p:nvSpPr>
          <p:spPr bwMode="auto">
            <a:xfrm>
              <a:off x="2170113" y="419100"/>
              <a:ext cx="484188" cy="115888"/>
            </a:xfrm>
            <a:prstGeom prst="rect">
              <a:avLst/>
            </a:prstGeom>
            <a:solidFill>
              <a:srgbClr val="D8A6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10703925" y="159852"/>
            <a:ext cx="903875" cy="3684682"/>
            <a:chOff x="4478338" y="-23813"/>
            <a:chExt cx="954088" cy="3889376"/>
          </a:xfrm>
        </p:grpSpPr>
        <p:sp>
          <p:nvSpPr>
            <p:cNvPr id="51" name="Rectangle 52"/>
            <p:cNvSpPr>
              <a:spLocks noChangeArrowheads="1"/>
            </p:cNvSpPr>
            <p:nvPr/>
          </p:nvSpPr>
          <p:spPr bwMode="auto">
            <a:xfrm>
              <a:off x="4941888" y="-23813"/>
              <a:ext cx="34925" cy="3636963"/>
            </a:xfrm>
            <a:prstGeom prst="rect">
              <a:avLst/>
            </a:prstGeom>
            <a:gradFill>
              <a:gsLst>
                <a:gs pos="50400">
                  <a:srgbClr val="FECA61"/>
                </a:gs>
                <a:gs pos="0">
                  <a:srgbClr val="FECA61"/>
                </a:gs>
                <a:gs pos="100000">
                  <a:srgbClr val="F9E58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53"/>
            <p:cNvSpPr>
              <a:spLocks/>
            </p:cNvSpPr>
            <p:nvPr/>
          </p:nvSpPr>
          <p:spPr bwMode="auto">
            <a:xfrm>
              <a:off x="4478338" y="1312862"/>
              <a:ext cx="954088" cy="1663700"/>
            </a:xfrm>
            <a:custGeom>
              <a:avLst/>
              <a:gdLst>
                <a:gd name="T0" fmla="*/ 241 w 601"/>
                <a:gd name="T1" fmla="*/ 0 h 1048"/>
                <a:gd name="T2" fmla="*/ 4 w 601"/>
                <a:gd name="T3" fmla="*/ 124 h 1048"/>
                <a:gd name="T4" fmla="*/ 49 w 601"/>
                <a:gd name="T5" fmla="*/ 191 h 1048"/>
                <a:gd name="T6" fmla="*/ 4 w 601"/>
                <a:gd name="T7" fmla="*/ 266 h 1048"/>
                <a:gd name="T8" fmla="*/ 49 w 601"/>
                <a:gd name="T9" fmla="*/ 337 h 1048"/>
                <a:gd name="T10" fmla="*/ 7 w 601"/>
                <a:gd name="T11" fmla="*/ 397 h 1048"/>
                <a:gd name="T12" fmla="*/ 50 w 601"/>
                <a:gd name="T13" fmla="*/ 468 h 1048"/>
                <a:gd name="T14" fmla="*/ 2 w 601"/>
                <a:gd name="T15" fmla="*/ 537 h 1048"/>
                <a:gd name="T16" fmla="*/ 50 w 601"/>
                <a:gd name="T17" fmla="*/ 595 h 1048"/>
                <a:gd name="T18" fmla="*/ 0 w 601"/>
                <a:gd name="T19" fmla="*/ 668 h 1048"/>
                <a:gd name="T20" fmla="*/ 52 w 601"/>
                <a:gd name="T21" fmla="*/ 728 h 1048"/>
                <a:gd name="T22" fmla="*/ 2 w 601"/>
                <a:gd name="T23" fmla="*/ 801 h 1048"/>
                <a:gd name="T24" fmla="*/ 49 w 601"/>
                <a:gd name="T25" fmla="*/ 871 h 1048"/>
                <a:gd name="T26" fmla="*/ 4 w 601"/>
                <a:gd name="T27" fmla="*/ 925 h 1048"/>
                <a:gd name="T28" fmla="*/ 239 w 601"/>
                <a:gd name="T29" fmla="*/ 1048 h 1048"/>
                <a:gd name="T30" fmla="*/ 363 w 601"/>
                <a:gd name="T31" fmla="*/ 1045 h 1048"/>
                <a:gd name="T32" fmla="*/ 601 w 601"/>
                <a:gd name="T33" fmla="*/ 932 h 1048"/>
                <a:gd name="T34" fmla="*/ 556 w 601"/>
                <a:gd name="T35" fmla="*/ 872 h 1048"/>
                <a:gd name="T36" fmla="*/ 597 w 601"/>
                <a:gd name="T37" fmla="*/ 801 h 1048"/>
                <a:gd name="T38" fmla="*/ 550 w 601"/>
                <a:gd name="T39" fmla="*/ 736 h 1048"/>
                <a:gd name="T40" fmla="*/ 597 w 601"/>
                <a:gd name="T41" fmla="*/ 665 h 1048"/>
                <a:gd name="T42" fmla="*/ 546 w 601"/>
                <a:gd name="T43" fmla="*/ 599 h 1048"/>
                <a:gd name="T44" fmla="*/ 593 w 601"/>
                <a:gd name="T45" fmla="*/ 532 h 1048"/>
                <a:gd name="T46" fmla="*/ 550 w 601"/>
                <a:gd name="T47" fmla="*/ 463 h 1048"/>
                <a:gd name="T48" fmla="*/ 597 w 601"/>
                <a:gd name="T49" fmla="*/ 395 h 1048"/>
                <a:gd name="T50" fmla="*/ 554 w 601"/>
                <a:gd name="T51" fmla="*/ 335 h 1048"/>
                <a:gd name="T52" fmla="*/ 597 w 601"/>
                <a:gd name="T53" fmla="*/ 259 h 1048"/>
                <a:gd name="T54" fmla="*/ 548 w 601"/>
                <a:gd name="T55" fmla="*/ 191 h 1048"/>
                <a:gd name="T56" fmla="*/ 599 w 601"/>
                <a:gd name="T57" fmla="*/ 122 h 1048"/>
                <a:gd name="T58" fmla="*/ 363 w 601"/>
                <a:gd name="T59" fmla="*/ 2 h 1048"/>
                <a:gd name="T60" fmla="*/ 241 w 601"/>
                <a:gd name="T61" fmla="*/ 0 h 1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01" h="1048">
                  <a:moveTo>
                    <a:pt x="241" y="0"/>
                  </a:moveTo>
                  <a:lnTo>
                    <a:pt x="4" y="124"/>
                  </a:lnTo>
                  <a:lnTo>
                    <a:pt x="49" y="191"/>
                  </a:lnTo>
                  <a:lnTo>
                    <a:pt x="4" y="266"/>
                  </a:lnTo>
                  <a:lnTo>
                    <a:pt x="49" y="337"/>
                  </a:lnTo>
                  <a:lnTo>
                    <a:pt x="7" y="397"/>
                  </a:lnTo>
                  <a:lnTo>
                    <a:pt x="50" y="468"/>
                  </a:lnTo>
                  <a:lnTo>
                    <a:pt x="2" y="537"/>
                  </a:lnTo>
                  <a:lnTo>
                    <a:pt x="50" y="595"/>
                  </a:lnTo>
                  <a:lnTo>
                    <a:pt x="0" y="668"/>
                  </a:lnTo>
                  <a:lnTo>
                    <a:pt x="52" y="728"/>
                  </a:lnTo>
                  <a:lnTo>
                    <a:pt x="2" y="801"/>
                  </a:lnTo>
                  <a:lnTo>
                    <a:pt x="49" y="871"/>
                  </a:lnTo>
                  <a:lnTo>
                    <a:pt x="4" y="925"/>
                  </a:lnTo>
                  <a:lnTo>
                    <a:pt x="239" y="1048"/>
                  </a:lnTo>
                  <a:lnTo>
                    <a:pt x="363" y="1045"/>
                  </a:lnTo>
                  <a:lnTo>
                    <a:pt x="601" y="932"/>
                  </a:lnTo>
                  <a:lnTo>
                    <a:pt x="556" y="872"/>
                  </a:lnTo>
                  <a:lnTo>
                    <a:pt x="597" y="801"/>
                  </a:lnTo>
                  <a:lnTo>
                    <a:pt x="550" y="736"/>
                  </a:lnTo>
                  <a:lnTo>
                    <a:pt x="597" y="665"/>
                  </a:lnTo>
                  <a:lnTo>
                    <a:pt x="546" y="599"/>
                  </a:lnTo>
                  <a:lnTo>
                    <a:pt x="593" y="532"/>
                  </a:lnTo>
                  <a:lnTo>
                    <a:pt x="550" y="463"/>
                  </a:lnTo>
                  <a:lnTo>
                    <a:pt x="597" y="395"/>
                  </a:lnTo>
                  <a:lnTo>
                    <a:pt x="554" y="335"/>
                  </a:lnTo>
                  <a:lnTo>
                    <a:pt x="597" y="259"/>
                  </a:lnTo>
                  <a:lnTo>
                    <a:pt x="548" y="191"/>
                  </a:lnTo>
                  <a:lnTo>
                    <a:pt x="599" y="122"/>
                  </a:lnTo>
                  <a:lnTo>
                    <a:pt x="363" y="2"/>
                  </a:lnTo>
                  <a:lnTo>
                    <a:pt x="241" y="0"/>
                  </a:lnTo>
                  <a:close/>
                </a:path>
              </a:pathLst>
            </a:custGeom>
            <a:solidFill>
              <a:srgbClr val="FD52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Rectangle 54"/>
            <p:cNvSpPr>
              <a:spLocks noChangeArrowheads="1"/>
            </p:cNvSpPr>
            <p:nvPr/>
          </p:nvSpPr>
          <p:spPr bwMode="auto">
            <a:xfrm>
              <a:off x="4856163" y="1138237"/>
              <a:ext cx="198438" cy="177800"/>
            </a:xfrm>
            <a:prstGeom prst="rect">
              <a:avLst/>
            </a:prstGeom>
            <a:solidFill>
              <a:srgbClr val="6D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Rectangle 55"/>
            <p:cNvSpPr>
              <a:spLocks noChangeArrowheads="1"/>
            </p:cNvSpPr>
            <p:nvPr/>
          </p:nvSpPr>
          <p:spPr bwMode="auto">
            <a:xfrm>
              <a:off x="4856163" y="2908300"/>
              <a:ext cx="204788" cy="176213"/>
            </a:xfrm>
            <a:prstGeom prst="rect">
              <a:avLst/>
            </a:prstGeom>
            <a:solidFill>
              <a:srgbClr val="6D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Rectangle 56"/>
            <p:cNvSpPr>
              <a:spLocks noChangeArrowheads="1"/>
            </p:cNvSpPr>
            <p:nvPr/>
          </p:nvSpPr>
          <p:spPr bwMode="auto">
            <a:xfrm>
              <a:off x="4816475" y="1138237"/>
              <a:ext cx="273050" cy="65088"/>
            </a:xfrm>
            <a:prstGeom prst="rect">
              <a:avLst/>
            </a:prstGeom>
            <a:solidFill>
              <a:srgbClr val="CE9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Rectangle 57"/>
            <p:cNvSpPr>
              <a:spLocks noChangeArrowheads="1"/>
            </p:cNvSpPr>
            <p:nvPr/>
          </p:nvSpPr>
          <p:spPr bwMode="auto">
            <a:xfrm>
              <a:off x="4816475" y="3044825"/>
              <a:ext cx="273050" cy="66675"/>
            </a:xfrm>
            <a:prstGeom prst="rect">
              <a:avLst/>
            </a:prstGeom>
            <a:solidFill>
              <a:srgbClr val="CE9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58"/>
            <p:cNvSpPr>
              <a:spLocks/>
            </p:cNvSpPr>
            <p:nvPr/>
          </p:nvSpPr>
          <p:spPr bwMode="auto">
            <a:xfrm>
              <a:off x="4484688" y="2781300"/>
              <a:ext cx="944563" cy="195263"/>
            </a:xfrm>
            <a:custGeom>
              <a:avLst/>
              <a:gdLst>
                <a:gd name="T0" fmla="*/ 595 w 595"/>
                <a:gd name="T1" fmla="*/ 7 h 123"/>
                <a:gd name="T2" fmla="*/ 0 w 595"/>
                <a:gd name="T3" fmla="*/ 0 h 123"/>
                <a:gd name="T4" fmla="*/ 0 w 595"/>
                <a:gd name="T5" fmla="*/ 0 h 123"/>
                <a:gd name="T6" fmla="*/ 235 w 595"/>
                <a:gd name="T7" fmla="*/ 123 h 123"/>
                <a:gd name="T8" fmla="*/ 363 w 595"/>
                <a:gd name="T9" fmla="*/ 123 h 123"/>
                <a:gd name="T10" fmla="*/ 595 w 595"/>
                <a:gd name="T11" fmla="*/ 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5" h="123">
                  <a:moveTo>
                    <a:pt x="595" y="7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35" y="123"/>
                  </a:lnTo>
                  <a:lnTo>
                    <a:pt x="363" y="123"/>
                  </a:lnTo>
                  <a:lnTo>
                    <a:pt x="595" y="7"/>
                  </a:lnTo>
                  <a:close/>
                </a:path>
              </a:pathLst>
            </a:custGeom>
            <a:solidFill>
              <a:srgbClr val="D91C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59"/>
            <p:cNvSpPr>
              <a:spLocks/>
            </p:cNvSpPr>
            <p:nvPr/>
          </p:nvSpPr>
          <p:spPr bwMode="auto">
            <a:xfrm>
              <a:off x="4481513" y="2581275"/>
              <a:ext cx="944563" cy="115888"/>
            </a:xfrm>
            <a:custGeom>
              <a:avLst/>
              <a:gdLst>
                <a:gd name="T0" fmla="*/ 554 w 595"/>
                <a:gd name="T1" fmla="*/ 73 h 73"/>
                <a:gd name="T2" fmla="*/ 595 w 595"/>
                <a:gd name="T3" fmla="*/ 4 h 73"/>
                <a:gd name="T4" fmla="*/ 2 w 595"/>
                <a:gd name="T5" fmla="*/ 0 h 73"/>
                <a:gd name="T6" fmla="*/ 0 w 595"/>
                <a:gd name="T7" fmla="*/ 2 h 73"/>
                <a:gd name="T8" fmla="*/ 45 w 595"/>
                <a:gd name="T9" fmla="*/ 70 h 73"/>
                <a:gd name="T10" fmla="*/ 554 w 595"/>
                <a:gd name="T11" fmla="*/ 73 h 73"/>
                <a:gd name="T12" fmla="*/ 554 w 595"/>
                <a:gd name="T13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5" h="73">
                  <a:moveTo>
                    <a:pt x="554" y="73"/>
                  </a:moveTo>
                  <a:lnTo>
                    <a:pt x="595" y="4"/>
                  </a:lnTo>
                  <a:lnTo>
                    <a:pt x="2" y="0"/>
                  </a:lnTo>
                  <a:lnTo>
                    <a:pt x="0" y="2"/>
                  </a:lnTo>
                  <a:lnTo>
                    <a:pt x="45" y="70"/>
                  </a:lnTo>
                  <a:lnTo>
                    <a:pt x="554" y="73"/>
                  </a:lnTo>
                  <a:lnTo>
                    <a:pt x="554" y="73"/>
                  </a:lnTo>
                  <a:close/>
                </a:path>
              </a:pathLst>
            </a:custGeom>
            <a:solidFill>
              <a:srgbClr val="D91C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60"/>
            <p:cNvSpPr>
              <a:spLocks/>
            </p:cNvSpPr>
            <p:nvPr/>
          </p:nvSpPr>
          <p:spPr bwMode="auto">
            <a:xfrm>
              <a:off x="4481513" y="2368550"/>
              <a:ext cx="944563" cy="112713"/>
            </a:xfrm>
            <a:custGeom>
              <a:avLst/>
              <a:gdLst>
                <a:gd name="T0" fmla="*/ 548 w 595"/>
                <a:gd name="T1" fmla="*/ 71 h 71"/>
                <a:gd name="T2" fmla="*/ 548 w 595"/>
                <a:gd name="T3" fmla="*/ 71 h 71"/>
                <a:gd name="T4" fmla="*/ 595 w 595"/>
                <a:gd name="T5" fmla="*/ 0 h 71"/>
                <a:gd name="T6" fmla="*/ 0 w 595"/>
                <a:gd name="T7" fmla="*/ 5 h 71"/>
                <a:gd name="T8" fmla="*/ 50 w 595"/>
                <a:gd name="T9" fmla="*/ 63 h 71"/>
                <a:gd name="T10" fmla="*/ 50 w 595"/>
                <a:gd name="T11" fmla="*/ 63 h 71"/>
                <a:gd name="T12" fmla="*/ 548 w 595"/>
                <a:gd name="T13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5" h="71">
                  <a:moveTo>
                    <a:pt x="548" y="71"/>
                  </a:moveTo>
                  <a:lnTo>
                    <a:pt x="548" y="71"/>
                  </a:lnTo>
                  <a:lnTo>
                    <a:pt x="595" y="0"/>
                  </a:lnTo>
                  <a:lnTo>
                    <a:pt x="0" y="5"/>
                  </a:lnTo>
                  <a:lnTo>
                    <a:pt x="50" y="63"/>
                  </a:lnTo>
                  <a:lnTo>
                    <a:pt x="50" y="63"/>
                  </a:lnTo>
                  <a:lnTo>
                    <a:pt x="548" y="71"/>
                  </a:lnTo>
                  <a:close/>
                </a:path>
              </a:pathLst>
            </a:custGeom>
            <a:solidFill>
              <a:srgbClr val="D91C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61"/>
            <p:cNvSpPr>
              <a:spLocks/>
            </p:cNvSpPr>
            <p:nvPr/>
          </p:nvSpPr>
          <p:spPr bwMode="auto">
            <a:xfrm>
              <a:off x="4481513" y="2157413"/>
              <a:ext cx="938213" cy="106363"/>
            </a:xfrm>
            <a:custGeom>
              <a:avLst/>
              <a:gdLst>
                <a:gd name="T0" fmla="*/ 544 w 591"/>
                <a:gd name="T1" fmla="*/ 67 h 67"/>
                <a:gd name="T2" fmla="*/ 544 w 591"/>
                <a:gd name="T3" fmla="*/ 67 h 67"/>
                <a:gd name="T4" fmla="*/ 591 w 591"/>
                <a:gd name="T5" fmla="*/ 0 h 67"/>
                <a:gd name="T6" fmla="*/ 0 w 591"/>
                <a:gd name="T7" fmla="*/ 5 h 67"/>
                <a:gd name="T8" fmla="*/ 47 w 591"/>
                <a:gd name="T9" fmla="*/ 63 h 67"/>
                <a:gd name="T10" fmla="*/ 544 w 591"/>
                <a:gd name="T11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1" h="67">
                  <a:moveTo>
                    <a:pt x="544" y="67"/>
                  </a:moveTo>
                  <a:lnTo>
                    <a:pt x="544" y="67"/>
                  </a:lnTo>
                  <a:lnTo>
                    <a:pt x="591" y="0"/>
                  </a:lnTo>
                  <a:lnTo>
                    <a:pt x="0" y="5"/>
                  </a:lnTo>
                  <a:lnTo>
                    <a:pt x="47" y="63"/>
                  </a:lnTo>
                  <a:lnTo>
                    <a:pt x="544" y="67"/>
                  </a:lnTo>
                  <a:close/>
                </a:path>
              </a:pathLst>
            </a:custGeom>
            <a:solidFill>
              <a:srgbClr val="D91C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62"/>
            <p:cNvSpPr>
              <a:spLocks/>
            </p:cNvSpPr>
            <p:nvPr/>
          </p:nvSpPr>
          <p:spPr bwMode="auto">
            <a:xfrm>
              <a:off x="4489450" y="1939925"/>
              <a:ext cx="936625" cy="115888"/>
            </a:xfrm>
            <a:custGeom>
              <a:avLst/>
              <a:gdLst>
                <a:gd name="T0" fmla="*/ 590 w 590"/>
                <a:gd name="T1" fmla="*/ 0 h 73"/>
                <a:gd name="T2" fmla="*/ 0 w 590"/>
                <a:gd name="T3" fmla="*/ 2 h 73"/>
                <a:gd name="T4" fmla="*/ 42 w 590"/>
                <a:gd name="T5" fmla="*/ 73 h 73"/>
                <a:gd name="T6" fmla="*/ 543 w 590"/>
                <a:gd name="T7" fmla="*/ 68 h 73"/>
                <a:gd name="T8" fmla="*/ 590 w 590"/>
                <a:gd name="T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0" h="73">
                  <a:moveTo>
                    <a:pt x="590" y="0"/>
                  </a:moveTo>
                  <a:lnTo>
                    <a:pt x="0" y="2"/>
                  </a:lnTo>
                  <a:lnTo>
                    <a:pt x="42" y="73"/>
                  </a:lnTo>
                  <a:lnTo>
                    <a:pt x="543" y="68"/>
                  </a:lnTo>
                  <a:lnTo>
                    <a:pt x="590" y="0"/>
                  </a:lnTo>
                  <a:close/>
                </a:path>
              </a:pathLst>
            </a:custGeom>
            <a:solidFill>
              <a:srgbClr val="D91C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63"/>
            <p:cNvSpPr>
              <a:spLocks/>
            </p:cNvSpPr>
            <p:nvPr/>
          </p:nvSpPr>
          <p:spPr bwMode="auto">
            <a:xfrm>
              <a:off x="4484688" y="1725612"/>
              <a:ext cx="941388" cy="122238"/>
            </a:xfrm>
            <a:custGeom>
              <a:avLst/>
              <a:gdLst>
                <a:gd name="T0" fmla="*/ 593 w 593"/>
                <a:gd name="T1" fmla="*/ 0 h 77"/>
                <a:gd name="T2" fmla="*/ 0 w 593"/>
                <a:gd name="T3" fmla="*/ 8 h 77"/>
                <a:gd name="T4" fmla="*/ 45 w 593"/>
                <a:gd name="T5" fmla="*/ 77 h 77"/>
                <a:gd name="T6" fmla="*/ 43 w 593"/>
                <a:gd name="T7" fmla="*/ 77 h 77"/>
                <a:gd name="T8" fmla="*/ 550 w 593"/>
                <a:gd name="T9" fmla="*/ 75 h 77"/>
                <a:gd name="T10" fmla="*/ 593 w 593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3" h="77">
                  <a:moveTo>
                    <a:pt x="593" y="0"/>
                  </a:moveTo>
                  <a:lnTo>
                    <a:pt x="0" y="8"/>
                  </a:lnTo>
                  <a:lnTo>
                    <a:pt x="45" y="77"/>
                  </a:lnTo>
                  <a:lnTo>
                    <a:pt x="43" y="77"/>
                  </a:lnTo>
                  <a:lnTo>
                    <a:pt x="550" y="75"/>
                  </a:lnTo>
                  <a:lnTo>
                    <a:pt x="593" y="0"/>
                  </a:lnTo>
                  <a:close/>
                </a:path>
              </a:pathLst>
            </a:custGeom>
            <a:solidFill>
              <a:srgbClr val="D91C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64"/>
            <p:cNvSpPr>
              <a:spLocks/>
            </p:cNvSpPr>
            <p:nvPr/>
          </p:nvSpPr>
          <p:spPr bwMode="auto">
            <a:xfrm>
              <a:off x="4484688" y="1506537"/>
              <a:ext cx="944563" cy="109538"/>
            </a:xfrm>
            <a:custGeom>
              <a:avLst/>
              <a:gdLst>
                <a:gd name="T0" fmla="*/ 45 w 595"/>
                <a:gd name="T1" fmla="*/ 69 h 69"/>
                <a:gd name="T2" fmla="*/ 544 w 595"/>
                <a:gd name="T3" fmla="*/ 69 h 69"/>
                <a:gd name="T4" fmla="*/ 595 w 595"/>
                <a:gd name="T5" fmla="*/ 0 h 69"/>
                <a:gd name="T6" fmla="*/ 0 w 595"/>
                <a:gd name="T7" fmla="*/ 2 h 69"/>
                <a:gd name="T8" fmla="*/ 45 w 595"/>
                <a:gd name="T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5" h="69">
                  <a:moveTo>
                    <a:pt x="45" y="69"/>
                  </a:moveTo>
                  <a:lnTo>
                    <a:pt x="544" y="69"/>
                  </a:lnTo>
                  <a:lnTo>
                    <a:pt x="595" y="0"/>
                  </a:lnTo>
                  <a:lnTo>
                    <a:pt x="0" y="2"/>
                  </a:lnTo>
                  <a:lnTo>
                    <a:pt x="45" y="69"/>
                  </a:lnTo>
                  <a:close/>
                </a:path>
              </a:pathLst>
            </a:custGeom>
            <a:solidFill>
              <a:srgbClr val="D91C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65"/>
            <p:cNvSpPr>
              <a:spLocks noEditPoints="1"/>
            </p:cNvSpPr>
            <p:nvPr/>
          </p:nvSpPr>
          <p:spPr bwMode="auto">
            <a:xfrm>
              <a:off x="4843463" y="3176588"/>
              <a:ext cx="234950" cy="234950"/>
            </a:xfrm>
            <a:custGeom>
              <a:avLst/>
              <a:gdLst>
                <a:gd name="T0" fmla="*/ 39 w 79"/>
                <a:gd name="T1" fmla="*/ 0 h 79"/>
                <a:gd name="T2" fmla="*/ 0 w 79"/>
                <a:gd name="T3" fmla="*/ 40 h 79"/>
                <a:gd name="T4" fmla="*/ 39 w 79"/>
                <a:gd name="T5" fmla="*/ 79 h 79"/>
                <a:gd name="T6" fmla="*/ 79 w 79"/>
                <a:gd name="T7" fmla="*/ 40 h 79"/>
                <a:gd name="T8" fmla="*/ 39 w 79"/>
                <a:gd name="T9" fmla="*/ 0 h 79"/>
                <a:gd name="T10" fmla="*/ 54 w 79"/>
                <a:gd name="T11" fmla="*/ 54 h 79"/>
                <a:gd name="T12" fmla="*/ 24 w 79"/>
                <a:gd name="T13" fmla="*/ 54 h 79"/>
                <a:gd name="T14" fmla="*/ 24 w 79"/>
                <a:gd name="T15" fmla="*/ 24 h 79"/>
                <a:gd name="T16" fmla="*/ 54 w 79"/>
                <a:gd name="T17" fmla="*/ 24 h 79"/>
                <a:gd name="T18" fmla="*/ 54 w 79"/>
                <a:gd name="T19" fmla="*/ 5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" h="79">
                  <a:moveTo>
                    <a:pt x="39" y="0"/>
                  </a:moveTo>
                  <a:cubicBezTo>
                    <a:pt x="17" y="0"/>
                    <a:pt x="0" y="18"/>
                    <a:pt x="0" y="40"/>
                  </a:cubicBezTo>
                  <a:cubicBezTo>
                    <a:pt x="0" y="61"/>
                    <a:pt x="17" y="79"/>
                    <a:pt x="39" y="79"/>
                  </a:cubicBezTo>
                  <a:cubicBezTo>
                    <a:pt x="61" y="79"/>
                    <a:pt x="79" y="61"/>
                    <a:pt x="79" y="40"/>
                  </a:cubicBezTo>
                  <a:cubicBezTo>
                    <a:pt x="79" y="18"/>
                    <a:pt x="61" y="0"/>
                    <a:pt x="39" y="0"/>
                  </a:cubicBezTo>
                  <a:close/>
                  <a:moveTo>
                    <a:pt x="54" y="54"/>
                  </a:moveTo>
                  <a:cubicBezTo>
                    <a:pt x="24" y="54"/>
                    <a:pt x="24" y="54"/>
                    <a:pt x="24" y="5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54" y="24"/>
                    <a:pt x="54" y="24"/>
                    <a:pt x="54" y="24"/>
                  </a:cubicBezTo>
                  <a:lnTo>
                    <a:pt x="54" y="54"/>
                  </a:lnTo>
                  <a:close/>
                </a:path>
              </a:pathLst>
            </a:custGeom>
            <a:solidFill>
              <a:srgbClr val="CE9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66"/>
            <p:cNvSpPr>
              <a:spLocks noEditPoints="1"/>
            </p:cNvSpPr>
            <p:nvPr/>
          </p:nvSpPr>
          <p:spPr bwMode="auto">
            <a:xfrm>
              <a:off x="4856163" y="3187700"/>
              <a:ext cx="207963" cy="211138"/>
            </a:xfrm>
            <a:custGeom>
              <a:avLst/>
              <a:gdLst>
                <a:gd name="T0" fmla="*/ 35 w 70"/>
                <a:gd name="T1" fmla="*/ 0 h 71"/>
                <a:gd name="T2" fmla="*/ 0 w 70"/>
                <a:gd name="T3" fmla="*/ 36 h 71"/>
                <a:gd name="T4" fmla="*/ 35 w 70"/>
                <a:gd name="T5" fmla="*/ 71 h 71"/>
                <a:gd name="T6" fmla="*/ 70 w 70"/>
                <a:gd name="T7" fmla="*/ 36 h 71"/>
                <a:gd name="T8" fmla="*/ 35 w 70"/>
                <a:gd name="T9" fmla="*/ 0 h 71"/>
                <a:gd name="T10" fmla="*/ 48 w 70"/>
                <a:gd name="T11" fmla="*/ 48 h 71"/>
                <a:gd name="T12" fmla="*/ 21 w 70"/>
                <a:gd name="T13" fmla="*/ 48 h 71"/>
                <a:gd name="T14" fmla="*/ 21 w 70"/>
                <a:gd name="T15" fmla="*/ 22 h 71"/>
                <a:gd name="T16" fmla="*/ 48 w 70"/>
                <a:gd name="T17" fmla="*/ 22 h 71"/>
                <a:gd name="T18" fmla="*/ 48 w 70"/>
                <a:gd name="T19" fmla="*/ 48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71">
                  <a:moveTo>
                    <a:pt x="35" y="0"/>
                  </a:moveTo>
                  <a:cubicBezTo>
                    <a:pt x="16" y="0"/>
                    <a:pt x="0" y="16"/>
                    <a:pt x="0" y="36"/>
                  </a:cubicBezTo>
                  <a:cubicBezTo>
                    <a:pt x="0" y="55"/>
                    <a:pt x="16" y="71"/>
                    <a:pt x="35" y="71"/>
                  </a:cubicBezTo>
                  <a:cubicBezTo>
                    <a:pt x="55" y="71"/>
                    <a:pt x="70" y="55"/>
                    <a:pt x="70" y="36"/>
                  </a:cubicBezTo>
                  <a:cubicBezTo>
                    <a:pt x="70" y="16"/>
                    <a:pt x="55" y="0"/>
                    <a:pt x="35" y="0"/>
                  </a:cubicBezTo>
                  <a:close/>
                  <a:moveTo>
                    <a:pt x="48" y="48"/>
                  </a:moveTo>
                  <a:cubicBezTo>
                    <a:pt x="21" y="48"/>
                    <a:pt x="21" y="48"/>
                    <a:pt x="21" y="48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48" y="22"/>
                    <a:pt x="48" y="22"/>
                    <a:pt x="48" y="22"/>
                  </a:cubicBezTo>
                  <a:lnTo>
                    <a:pt x="48" y="48"/>
                  </a:lnTo>
                  <a:close/>
                </a:path>
              </a:pathLst>
            </a:custGeom>
            <a:solidFill>
              <a:srgbClr val="C015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67"/>
            <p:cNvSpPr>
              <a:spLocks/>
            </p:cNvSpPr>
            <p:nvPr/>
          </p:nvSpPr>
          <p:spPr bwMode="auto">
            <a:xfrm>
              <a:off x="4873625" y="3633788"/>
              <a:ext cx="41275" cy="231775"/>
            </a:xfrm>
            <a:custGeom>
              <a:avLst/>
              <a:gdLst>
                <a:gd name="T0" fmla="*/ 7 w 14"/>
                <a:gd name="T1" fmla="*/ 78 h 78"/>
                <a:gd name="T2" fmla="*/ 7 w 14"/>
                <a:gd name="T3" fmla="*/ 78 h 78"/>
                <a:gd name="T4" fmla="*/ 0 w 14"/>
                <a:gd name="T5" fmla="*/ 71 h 78"/>
                <a:gd name="T6" fmla="*/ 0 w 14"/>
                <a:gd name="T7" fmla="*/ 7 h 78"/>
                <a:gd name="T8" fmla="*/ 7 w 14"/>
                <a:gd name="T9" fmla="*/ 0 h 78"/>
                <a:gd name="T10" fmla="*/ 7 w 14"/>
                <a:gd name="T11" fmla="*/ 0 h 78"/>
                <a:gd name="T12" fmla="*/ 14 w 14"/>
                <a:gd name="T13" fmla="*/ 7 h 78"/>
                <a:gd name="T14" fmla="*/ 14 w 14"/>
                <a:gd name="T15" fmla="*/ 71 h 78"/>
                <a:gd name="T16" fmla="*/ 7 w 14"/>
                <a:gd name="T17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78">
                  <a:moveTo>
                    <a:pt x="7" y="78"/>
                  </a:moveTo>
                  <a:cubicBezTo>
                    <a:pt x="7" y="78"/>
                    <a:pt x="7" y="78"/>
                    <a:pt x="7" y="78"/>
                  </a:cubicBezTo>
                  <a:cubicBezTo>
                    <a:pt x="3" y="78"/>
                    <a:pt x="0" y="75"/>
                    <a:pt x="0" y="7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4" y="75"/>
                    <a:pt x="11" y="78"/>
                    <a:pt x="7" y="78"/>
                  </a:cubicBezTo>
                  <a:close/>
                </a:path>
              </a:pathLst>
            </a:custGeom>
            <a:solidFill>
              <a:srgbClr val="CE9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68"/>
            <p:cNvSpPr>
              <a:spLocks/>
            </p:cNvSpPr>
            <p:nvPr/>
          </p:nvSpPr>
          <p:spPr bwMode="auto">
            <a:xfrm>
              <a:off x="4941888" y="3633788"/>
              <a:ext cx="41275" cy="231775"/>
            </a:xfrm>
            <a:custGeom>
              <a:avLst/>
              <a:gdLst>
                <a:gd name="T0" fmla="*/ 7 w 14"/>
                <a:gd name="T1" fmla="*/ 78 h 78"/>
                <a:gd name="T2" fmla="*/ 7 w 14"/>
                <a:gd name="T3" fmla="*/ 78 h 78"/>
                <a:gd name="T4" fmla="*/ 0 w 14"/>
                <a:gd name="T5" fmla="*/ 71 h 78"/>
                <a:gd name="T6" fmla="*/ 0 w 14"/>
                <a:gd name="T7" fmla="*/ 7 h 78"/>
                <a:gd name="T8" fmla="*/ 7 w 14"/>
                <a:gd name="T9" fmla="*/ 0 h 78"/>
                <a:gd name="T10" fmla="*/ 7 w 14"/>
                <a:gd name="T11" fmla="*/ 0 h 78"/>
                <a:gd name="T12" fmla="*/ 14 w 14"/>
                <a:gd name="T13" fmla="*/ 7 h 78"/>
                <a:gd name="T14" fmla="*/ 14 w 14"/>
                <a:gd name="T15" fmla="*/ 71 h 78"/>
                <a:gd name="T16" fmla="*/ 7 w 14"/>
                <a:gd name="T17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78">
                  <a:moveTo>
                    <a:pt x="7" y="78"/>
                  </a:moveTo>
                  <a:cubicBezTo>
                    <a:pt x="7" y="78"/>
                    <a:pt x="7" y="78"/>
                    <a:pt x="7" y="78"/>
                  </a:cubicBezTo>
                  <a:cubicBezTo>
                    <a:pt x="3" y="78"/>
                    <a:pt x="0" y="75"/>
                    <a:pt x="0" y="7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4" y="75"/>
                    <a:pt x="11" y="78"/>
                    <a:pt x="7" y="78"/>
                  </a:cubicBezTo>
                  <a:close/>
                </a:path>
              </a:pathLst>
            </a:custGeom>
            <a:solidFill>
              <a:srgbClr val="CE9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69"/>
            <p:cNvSpPr>
              <a:spLocks/>
            </p:cNvSpPr>
            <p:nvPr/>
          </p:nvSpPr>
          <p:spPr bwMode="auto">
            <a:xfrm>
              <a:off x="5010150" y="3633788"/>
              <a:ext cx="41275" cy="231775"/>
            </a:xfrm>
            <a:custGeom>
              <a:avLst/>
              <a:gdLst>
                <a:gd name="T0" fmla="*/ 7 w 14"/>
                <a:gd name="T1" fmla="*/ 78 h 78"/>
                <a:gd name="T2" fmla="*/ 7 w 14"/>
                <a:gd name="T3" fmla="*/ 78 h 78"/>
                <a:gd name="T4" fmla="*/ 0 w 14"/>
                <a:gd name="T5" fmla="*/ 71 h 78"/>
                <a:gd name="T6" fmla="*/ 0 w 14"/>
                <a:gd name="T7" fmla="*/ 7 h 78"/>
                <a:gd name="T8" fmla="*/ 7 w 14"/>
                <a:gd name="T9" fmla="*/ 0 h 78"/>
                <a:gd name="T10" fmla="*/ 7 w 14"/>
                <a:gd name="T11" fmla="*/ 0 h 78"/>
                <a:gd name="T12" fmla="*/ 14 w 14"/>
                <a:gd name="T13" fmla="*/ 7 h 78"/>
                <a:gd name="T14" fmla="*/ 14 w 14"/>
                <a:gd name="T15" fmla="*/ 71 h 78"/>
                <a:gd name="T16" fmla="*/ 7 w 14"/>
                <a:gd name="T17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78">
                  <a:moveTo>
                    <a:pt x="7" y="78"/>
                  </a:moveTo>
                  <a:cubicBezTo>
                    <a:pt x="7" y="78"/>
                    <a:pt x="7" y="78"/>
                    <a:pt x="7" y="78"/>
                  </a:cubicBezTo>
                  <a:cubicBezTo>
                    <a:pt x="3" y="78"/>
                    <a:pt x="0" y="75"/>
                    <a:pt x="0" y="7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4" y="75"/>
                    <a:pt x="11" y="78"/>
                    <a:pt x="7" y="78"/>
                  </a:cubicBezTo>
                  <a:close/>
                </a:path>
              </a:pathLst>
            </a:custGeom>
            <a:solidFill>
              <a:srgbClr val="CE9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70"/>
            <p:cNvSpPr>
              <a:spLocks/>
            </p:cNvSpPr>
            <p:nvPr/>
          </p:nvSpPr>
          <p:spPr bwMode="auto">
            <a:xfrm>
              <a:off x="4849813" y="3529013"/>
              <a:ext cx="222250" cy="139700"/>
            </a:xfrm>
            <a:custGeom>
              <a:avLst/>
              <a:gdLst>
                <a:gd name="T0" fmla="*/ 73 w 75"/>
                <a:gd name="T1" fmla="*/ 47 h 47"/>
                <a:gd name="T2" fmla="*/ 75 w 75"/>
                <a:gd name="T3" fmla="*/ 36 h 47"/>
                <a:gd name="T4" fmla="*/ 38 w 75"/>
                <a:gd name="T5" fmla="*/ 0 h 47"/>
                <a:gd name="T6" fmla="*/ 0 w 75"/>
                <a:gd name="T7" fmla="*/ 36 h 47"/>
                <a:gd name="T8" fmla="*/ 2 w 75"/>
                <a:gd name="T9" fmla="*/ 47 h 47"/>
                <a:gd name="T10" fmla="*/ 73 w 75"/>
                <a:gd name="T11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47">
                  <a:moveTo>
                    <a:pt x="73" y="47"/>
                  </a:moveTo>
                  <a:cubicBezTo>
                    <a:pt x="75" y="44"/>
                    <a:pt x="75" y="40"/>
                    <a:pt x="75" y="36"/>
                  </a:cubicBezTo>
                  <a:cubicBezTo>
                    <a:pt x="75" y="16"/>
                    <a:pt x="59" y="0"/>
                    <a:pt x="38" y="0"/>
                  </a:cubicBezTo>
                  <a:cubicBezTo>
                    <a:pt x="17" y="0"/>
                    <a:pt x="0" y="16"/>
                    <a:pt x="0" y="36"/>
                  </a:cubicBezTo>
                  <a:cubicBezTo>
                    <a:pt x="0" y="40"/>
                    <a:pt x="1" y="44"/>
                    <a:pt x="2" y="47"/>
                  </a:cubicBezTo>
                  <a:lnTo>
                    <a:pt x="73" y="47"/>
                  </a:lnTo>
                  <a:close/>
                </a:path>
              </a:pathLst>
            </a:custGeom>
            <a:solidFill>
              <a:srgbClr val="6D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71"/>
            <p:cNvSpPr>
              <a:spLocks/>
            </p:cNvSpPr>
            <p:nvPr/>
          </p:nvSpPr>
          <p:spPr bwMode="auto">
            <a:xfrm>
              <a:off x="4849813" y="3579813"/>
              <a:ext cx="222250" cy="88900"/>
            </a:xfrm>
            <a:custGeom>
              <a:avLst/>
              <a:gdLst>
                <a:gd name="T0" fmla="*/ 0 w 75"/>
                <a:gd name="T1" fmla="*/ 19 h 30"/>
                <a:gd name="T2" fmla="*/ 2 w 75"/>
                <a:gd name="T3" fmla="*/ 30 h 30"/>
                <a:gd name="T4" fmla="*/ 73 w 75"/>
                <a:gd name="T5" fmla="*/ 30 h 30"/>
                <a:gd name="T6" fmla="*/ 75 w 75"/>
                <a:gd name="T7" fmla="*/ 19 h 30"/>
                <a:gd name="T8" fmla="*/ 69 w 75"/>
                <a:gd name="T9" fmla="*/ 0 h 30"/>
                <a:gd name="T10" fmla="*/ 6 w 75"/>
                <a:gd name="T11" fmla="*/ 0 h 30"/>
                <a:gd name="T12" fmla="*/ 0 w 75"/>
                <a:gd name="T13" fmla="*/ 1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30">
                  <a:moveTo>
                    <a:pt x="0" y="19"/>
                  </a:moveTo>
                  <a:cubicBezTo>
                    <a:pt x="0" y="23"/>
                    <a:pt x="1" y="27"/>
                    <a:pt x="2" y="30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5" y="27"/>
                    <a:pt x="75" y="23"/>
                    <a:pt x="75" y="19"/>
                  </a:cubicBezTo>
                  <a:cubicBezTo>
                    <a:pt x="75" y="12"/>
                    <a:pt x="73" y="5"/>
                    <a:pt x="69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5"/>
                    <a:pt x="0" y="12"/>
                    <a:pt x="0" y="19"/>
                  </a:cubicBezTo>
                  <a:close/>
                </a:path>
              </a:pathLst>
            </a:custGeom>
            <a:solidFill>
              <a:srgbClr val="FD52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392986" y="188808"/>
            <a:ext cx="1239053" cy="3080925"/>
            <a:chOff x="358775" y="-23813"/>
            <a:chExt cx="1530350" cy="3805239"/>
          </a:xfrm>
        </p:grpSpPr>
        <p:sp>
          <p:nvSpPr>
            <p:cNvPr id="72" name="Rectangle 72"/>
            <p:cNvSpPr>
              <a:spLocks noChangeArrowheads="1"/>
            </p:cNvSpPr>
            <p:nvPr/>
          </p:nvSpPr>
          <p:spPr bwMode="auto">
            <a:xfrm>
              <a:off x="1030288" y="796925"/>
              <a:ext cx="171450" cy="55563"/>
            </a:xfrm>
            <a:prstGeom prst="rect">
              <a:avLst/>
            </a:prstGeom>
            <a:solidFill>
              <a:srgbClr val="CE9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73"/>
            <p:cNvSpPr>
              <a:spLocks/>
            </p:cNvSpPr>
            <p:nvPr/>
          </p:nvSpPr>
          <p:spPr bwMode="auto">
            <a:xfrm>
              <a:off x="1009650" y="3176588"/>
              <a:ext cx="212725" cy="604838"/>
            </a:xfrm>
            <a:custGeom>
              <a:avLst/>
              <a:gdLst>
                <a:gd name="T0" fmla="*/ 51 w 72"/>
                <a:gd name="T1" fmla="*/ 204 h 204"/>
                <a:gd name="T2" fmla="*/ 51 w 72"/>
                <a:gd name="T3" fmla="*/ 73 h 204"/>
                <a:gd name="T4" fmla="*/ 57 w 72"/>
                <a:gd name="T5" fmla="*/ 67 h 204"/>
                <a:gd name="T6" fmla="*/ 58 w 72"/>
                <a:gd name="T7" fmla="*/ 67 h 204"/>
                <a:gd name="T8" fmla="*/ 64 w 72"/>
                <a:gd name="T9" fmla="*/ 73 h 204"/>
                <a:gd name="T10" fmla="*/ 64 w 72"/>
                <a:gd name="T11" fmla="*/ 204 h 204"/>
                <a:gd name="T12" fmla="*/ 72 w 72"/>
                <a:gd name="T13" fmla="*/ 204 h 204"/>
                <a:gd name="T14" fmla="*/ 69 w 72"/>
                <a:gd name="T15" fmla="*/ 38 h 204"/>
                <a:gd name="T16" fmla="*/ 36 w 72"/>
                <a:gd name="T17" fmla="*/ 0 h 204"/>
                <a:gd name="T18" fmla="*/ 2 w 72"/>
                <a:gd name="T19" fmla="*/ 40 h 204"/>
                <a:gd name="T20" fmla="*/ 0 w 72"/>
                <a:gd name="T21" fmla="*/ 203 h 204"/>
                <a:gd name="T22" fmla="*/ 8 w 72"/>
                <a:gd name="T23" fmla="*/ 203 h 204"/>
                <a:gd name="T24" fmla="*/ 8 w 72"/>
                <a:gd name="T25" fmla="*/ 73 h 204"/>
                <a:gd name="T26" fmla="*/ 14 w 72"/>
                <a:gd name="T27" fmla="*/ 67 h 204"/>
                <a:gd name="T28" fmla="*/ 15 w 72"/>
                <a:gd name="T29" fmla="*/ 67 h 204"/>
                <a:gd name="T30" fmla="*/ 21 w 72"/>
                <a:gd name="T31" fmla="*/ 73 h 204"/>
                <a:gd name="T32" fmla="*/ 21 w 72"/>
                <a:gd name="T33" fmla="*/ 203 h 204"/>
                <a:gd name="T34" fmla="*/ 30 w 72"/>
                <a:gd name="T35" fmla="*/ 203 h 204"/>
                <a:gd name="T36" fmla="*/ 30 w 72"/>
                <a:gd name="T37" fmla="*/ 73 h 204"/>
                <a:gd name="T38" fmla="*/ 36 w 72"/>
                <a:gd name="T39" fmla="*/ 67 h 204"/>
                <a:gd name="T40" fmla="*/ 36 w 72"/>
                <a:gd name="T41" fmla="*/ 67 h 204"/>
                <a:gd name="T42" fmla="*/ 42 w 72"/>
                <a:gd name="T43" fmla="*/ 73 h 204"/>
                <a:gd name="T44" fmla="*/ 42 w 72"/>
                <a:gd name="T45" fmla="*/ 203 h 204"/>
                <a:gd name="T46" fmla="*/ 51 w 72"/>
                <a:gd name="T47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2" h="204">
                  <a:moveTo>
                    <a:pt x="51" y="204"/>
                  </a:moveTo>
                  <a:cubicBezTo>
                    <a:pt x="51" y="73"/>
                    <a:pt x="51" y="73"/>
                    <a:pt x="51" y="73"/>
                  </a:cubicBezTo>
                  <a:cubicBezTo>
                    <a:pt x="51" y="70"/>
                    <a:pt x="54" y="67"/>
                    <a:pt x="57" y="67"/>
                  </a:cubicBezTo>
                  <a:cubicBezTo>
                    <a:pt x="58" y="67"/>
                    <a:pt x="58" y="67"/>
                    <a:pt x="58" y="67"/>
                  </a:cubicBezTo>
                  <a:cubicBezTo>
                    <a:pt x="61" y="67"/>
                    <a:pt x="64" y="70"/>
                    <a:pt x="64" y="73"/>
                  </a:cubicBezTo>
                  <a:cubicBezTo>
                    <a:pt x="64" y="204"/>
                    <a:pt x="64" y="204"/>
                    <a:pt x="64" y="204"/>
                  </a:cubicBezTo>
                  <a:cubicBezTo>
                    <a:pt x="72" y="204"/>
                    <a:pt x="72" y="204"/>
                    <a:pt x="72" y="204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8"/>
                    <a:pt x="66" y="0"/>
                    <a:pt x="36" y="0"/>
                  </a:cubicBezTo>
                  <a:cubicBezTo>
                    <a:pt x="6" y="0"/>
                    <a:pt x="2" y="40"/>
                    <a:pt x="2" y="40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8" y="203"/>
                    <a:pt x="8" y="203"/>
                    <a:pt x="8" y="203"/>
                  </a:cubicBezTo>
                  <a:cubicBezTo>
                    <a:pt x="8" y="73"/>
                    <a:pt x="8" y="73"/>
                    <a:pt x="8" y="73"/>
                  </a:cubicBezTo>
                  <a:cubicBezTo>
                    <a:pt x="8" y="70"/>
                    <a:pt x="11" y="67"/>
                    <a:pt x="14" y="67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8" y="67"/>
                    <a:pt x="21" y="70"/>
                    <a:pt x="21" y="73"/>
                  </a:cubicBezTo>
                  <a:cubicBezTo>
                    <a:pt x="21" y="203"/>
                    <a:pt x="21" y="203"/>
                    <a:pt x="21" y="203"/>
                  </a:cubicBezTo>
                  <a:cubicBezTo>
                    <a:pt x="30" y="203"/>
                    <a:pt x="30" y="203"/>
                    <a:pt x="30" y="203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30" y="70"/>
                    <a:pt x="32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40" y="67"/>
                    <a:pt x="42" y="70"/>
                    <a:pt x="42" y="73"/>
                  </a:cubicBezTo>
                  <a:cubicBezTo>
                    <a:pt x="42" y="203"/>
                    <a:pt x="42" y="203"/>
                    <a:pt x="42" y="203"/>
                  </a:cubicBezTo>
                  <a:lnTo>
                    <a:pt x="51" y="204"/>
                  </a:lnTo>
                  <a:close/>
                </a:path>
              </a:pathLst>
            </a:custGeom>
            <a:solidFill>
              <a:srgbClr val="CE9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Rectangle 74"/>
            <p:cNvSpPr>
              <a:spLocks noChangeArrowheads="1"/>
            </p:cNvSpPr>
            <p:nvPr/>
          </p:nvSpPr>
          <p:spPr bwMode="auto">
            <a:xfrm>
              <a:off x="1098550" y="-23813"/>
              <a:ext cx="41275" cy="3214688"/>
            </a:xfrm>
            <a:prstGeom prst="rect">
              <a:avLst/>
            </a:prstGeom>
            <a:gradFill>
              <a:gsLst>
                <a:gs pos="50400">
                  <a:srgbClr val="FECA61"/>
                </a:gs>
                <a:gs pos="0">
                  <a:srgbClr val="FECA61"/>
                </a:gs>
                <a:gs pos="100000">
                  <a:srgbClr val="F9E58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75"/>
            <p:cNvSpPr>
              <a:spLocks/>
            </p:cNvSpPr>
            <p:nvPr/>
          </p:nvSpPr>
          <p:spPr bwMode="auto">
            <a:xfrm>
              <a:off x="358775" y="1030287"/>
              <a:ext cx="1530350" cy="1233488"/>
            </a:xfrm>
            <a:custGeom>
              <a:avLst/>
              <a:gdLst>
                <a:gd name="T0" fmla="*/ 382 w 515"/>
                <a:gd name="T1" fmla="*/ 1 h 415"/>
                <a:gd name="T2" fmla="*/ 382 w 515"/>
                <a:gd name="T3" fmla="*/ 0 h 415"/>
                <a:gd name="T4" fmla="*/ 135 w 515"/>
                <a:gd name="T5" fmla="*/ 0 h 415"/>
                <a:gd name="T6" fmla="*/ 0 w 515"/>
                <a:gd name="T7" fmla="*/ 208 h 415"/>
                <a:gd name="T8" fmla="*/ 163 w 515"/>
                <a:gd name="T9" fmla="*/ 414 h 415"/>
                <a:gd name="T10" fmla="*/ 165 w 515"/>
                <a:gd name="T11" fmla="*/ 414 h 415"/>
                <a:gd name="T12" fmla="*/ 349 w 515"/>
                <a:gd name="T13" fmla="*/ 415 h 415"/>
                <a:gd name="T14" fmla="*/ 350 w 515"/>
                <a:gd name="T15" fmla="*/ 414 h 415"/>
                <a:gd name="T16" fmla="*/ 352 w 515"/>
                <a:gd name="T17" fmla="*/ 414 h 415"/>
                <a:gd name="T18" fmla="*/ 515 w 515"/>
                <a:gd name="T19" fmla="*/ 208 h 415"/>
                <a:gd name="T20" fmla="*/ 382 w 515"/>
                <a:gd name="T21" fmla="*/ 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5" h="415">
                  <a:moveTo>
                    <a:pt x="382" y="1"/>
                  </a:moveTo>
                  <a:cubicBezTo>
                    <a:pt x="382" y="0"/>
                    <a:pt x="382" y="0"/>
                    <a:pt x="382" y="0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35" y="0"/>
                    <a:pt x="0" y="53"/>
                    <a:pt x="0" y="208"/>
                  </a:cubicBezTo>
                  <a:cubicBezTo>
                    <a:pt x="0" y="363"/>
                    <a:pt x="128" y="405"/>
                    <a:pt x="163" y="414"/>
                  </a:cubicBezTo>
                  <a:cubicBezTo>
                    <a:pt x="164" y="414"/>
                    <a:pt x="165" y="414"/>
                    <a:pt x="165" y="414"/>
                  </a:cubicBezTo>
                  <a:cubicBezTo>
                    <a:pt x="349" y="415"/>
                    <a:pt x="349" y="415"/>
                    <a:pt x="349" y="415"/>
                  </a:cubicBezTo>
                  <a:cubicBezTo>
                    <a:pt x="350" y="414"/>
                    <a:pt x="350" y="414"/>
                    <a:pt x="350" y="414"/>
                  </a:cubicBezTo>
                  <a:cubicBezTo>
                    <a:pt x="350" y="414"/>
                    <a:pt x="351" y="414"/>
                    <a:pt x="352" y="414"/>
                  </a:cubicBezTo>
                  <a:cubicBezTo>
                    <a:pt x="386" y="405"/>
                    <a:pt x="515" y="363"/>
                    <a:pt x="515" y="208"/>
                  </a:cubicBezTo>
                  <a:cubicBezTo>
                    <a:pt x="515" y="63"/>
                    <a:pt x="397" y="8"/>
                    <a:pt x="382" y="1"/>
                  </a:cubicBezTo>
                  <a:close/>
                </a:path>
              </a:pathLst>
            </a:custGeom>
            <a:solidFill>
              <a:srgbClr val="FD52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76"/>
            <p:cNvSpPr>
              <a:spLocks/>
            </p:cNvSpPr>
            <p:nvPr/>
          </p:nvSpPr>
          <p:spPr bwMode="auto">
            <a:xfrm>
              <a:off x="557213" y="1025525"/>
              <a:ext cx="350838" cy="1238250"/>
            </a:xfrm>
            <a:custGeom>
              <a:avLst/>
              <a:gdLst>
                <a:gd name="T0" fmla="*/ 100 w 118"/>
                <a:gd name="T1" fmla="*/ 0 h 417"/>
                <a:gd name="T2" fmla="*/ 6 w 118"/>
                <a:gd name="T3" fmla="*/ 218 h 417"/>
                <a:gd name="T4" fmla="*/ 106 w 118"/>
                <a:gd name="T5" fmla="*/ 417 h 417"/>
                <a:gd name="T6" fmla="*/ 118 w 118"/>
                <a:gd name="T7" fmla="*/ 417 h 417"/>
                <a:gd name="T8" fmla="*/ 29 w 118"/>
                <a:gd name="T9" fmla="*/ 216 h 417"/>
                <a:gd name="T10" fmla="*/ 115 w 118"/>
                <a:gd name="T11" fmla="*/ 3 h 417"/>
                <a:gd name="T12" fmla="*/ 100 w 118"/>
                <a:gd name="T13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" h="417">
                  <a:moveTo>
                    <a:pt x="100" y="0"/>
                  </a:moveTo>
                  <a:cubicBezTo>
                    <a:pt x="100" y="0"/>
                    <a:pt x="0" y="86"/>
                    <a:pt x="6" y="218"/>
                  </a:cubicBezTo>
                  <a:cubicBezTo>
                    <a:pt x="12" y="350"/>
                    <a:pt x="106" y="417"/>
                    <a:pt x="106" y="417"/>
                  </a:cubicBezTo>
                  <a:cubicBezTo>
                    <a:pt x="118" y="417"/>
                    <a:pt x="118" y="417"/>
                    <a:pt x="118" y="417"/>
                  </a:cubicBezTo>
                  <a:cubicBezTo>
                    <a:pt x="118" y="417"/>
                    <a:pt x="29" y="337"/>
                    <a:pt x="29" y="216"/>
                  </a:cubicBezTo>
                  <a:cubicBezTo>
                    <a:pt x="29" y="95"/>
                    <a:pt x="115" y="3"/>
                    <a:pt x="115" y="3"/>
                  </a:cubicBezTo>
                  <a:lnTo>
                    <a:pt x="100" y="0"/>
                  </a:lnTo>
                  <a:close/>
                </a:path>
              </a:pathLst>
            </a:custGeom>
            <a:solidFill>
              <a:srgbClr val="DF1C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77"/>
            <p:cNvSpPr>
              <a:spLocks/>
            </p:cNvSpPr>
            <p:nvPr/>
          </p:nvSpPr>
          <p:spPr bwMode="auto">
            <a:xfrm>
              <a:off x="896938" y="1012825"/>
              <a:ext cx="168275" cy="1254125"/>
            </a:xfrm>
            <a:custGeom>
              <a:avLst/>
              <a:gdLst>
                <a:gd name="T0" fmla="*/ 46 w 57"/>
                <a:gd name="T1" fmla="*/ 0 h 422"/>
                <a:gd name="T2" fmla="*/ 3 w 57"/>
                <a:gd name="T3" fmla="*/ 207 h 422"/>
                <a:gd name="T4" fmla="*/ 45 w 57"/>
                <a:gd name="T5" fmla="*/ 422 h 422"/>
                <a:gd name="T6" fmla="*/ 56 w 57"/>
                <a:gd name="T7" fmla="*/ 422 h 422"/>
                <a:gd name="T8" fmla="*/ 23 w 57"/>
                <a:gd name="T9" fmla="*/ 208 h 422"/>
                <a:gd name="T10" fmla="*/ 57 w 57"/>
                <a:gd name="T11" fmla="*/ 6 h 422"/>
                <a:gd name="T12" fmla="*/ 46 w 57"/>
                <a:gd name="T13" fmla="*/ 0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422">
                  <a:moveTo>
                    <a:pt x="46" y="0"/>
                  </a:moveTo>
                  <a:cubicBezTo>
                    <a:pt x="46" y="0"/>
                    <a:pt x="6" y="55"/>
                    <a:pt x="3" y="207"/>
                  </a:cubicBezTo>
                  <a:cubicBezTo>
                    <a:pt x="0" y="359"/>
                    <a:pt x="45" y="422"/>
                    <a:pt x="45" y="422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6" y="422"/>
                    <a:pt x="23" y="345"/>
                    <a:pt x="23" y="208"/>
                  </a:cubicBezTo>
                  <a:cubicBezTo>
                    <a:pt x="23" y="71"/>
                    <a:pt x="57" y="6"/>
                    <a:pt x="57" y="6"/>
                  </a:cubicBezTo>
                  <a:lnTo>
                    <a:pt x="46" y="0"/>
                  </a:lnTo>
                  <a:close/>
                </a:path>
              </a:pathLst>
            </a:custGeom>
            <a:solidFill>
              <a:srgbClr val="DF1C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78"/>
            <p:cNvSpPr>
              <a:spLocks/>
            </p:cNvSpPr>
            <p:nvPr/>
          </p:nvSpPr>
          <p:spPr bwMode="auto">
            <a:xfrm>
              <a:off x="1330325" y="1025525"/>
              <a:ext cx="350838" cy="1238250"/>
            </a:xfrm>
            <a:custGeom>
              <a:avLst/>
              <a:gdLst>
                <a:gd name="T0" fmla="*/ 19 w 118"/>
                <a:gd name="T1" fmla="*/ 0 h 417"/>
                <a:gd name="T2" fmla="*/ 112 w 118"/>
                <a:gd name="T3" fmla="*/ 218 h 417"/>
                <a:gd name="T4" fmla="*/ 13 w 118"/>
                <a:gd name="T5" fmla="*/ 417 h 417"/>
                <a:gd name="T6" fmla="*/ 0 w 118"/>
                <a:gd name="T7" fmla="*/ 417 h 417"/>
                <a:gd name="T8" fmla="*/ 90 w 118"/>
                <a:gd name="T9" fmla="*/ 216 h 417"/>
                <a:gd name="T10" fmla="*/ 4 w 118"/>
                <a:gd name="T11" fmla="*/ 3 h 417"/>
                <a:gd name="T12" fmla="*/ 19 w 118"/>
                <a:gd name="T13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" h="417">
                  <a:moveTo>
                    <a:pt x="19" y="0"/>
                  </a:moveTo>
                  <a:cubicBezTo>
                    <a:pt x="19" y="0"/>
                    <a:pt x="118" y="86"/>
                    <a:pt x="112" y="218"/>
                  </a:cubicBezTo>
                  <a:cubicBezTo>
                    <a:pt x="107" y="350"/>
                    <a:pt x="13" y="417"/>
                    <a:pt x="13" y="417"/>
                  </a:cubicBezTo>
                  <a:cubicBezTo>
                    <a:pt x="0" y="417"/>
                    <a:pt x="0" y="417"/>
                    <a:pt x="0" y="417"/>
                  </a:cubicBezTo>
                  <a:cubicBezTo>
                    <a:pt x="0" y="417"/>
                    <a:pt x="90" y="337"/>
                    <a:pt x="90" y="216"/>
                  </a:cubicBezTo>
                  <a:cubicBezTo>
                    <a:pt x="90" y="95"/>
                    <a:pt x="4" y="3"/>
                    <a:pt x="4" y="3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rgbClr val="DF1C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79"/>
            <p:cNvSpPr>
              <a:spLocks/>
            </p:cNvSpPr>
            <p:nvPr/>
          </p:nvSpPr>
          <p:spPr bwMode="auto">
            <a:xfrm>
              <a:off x="1174750" y="1012825"/>
              <a:ext cx="169863" cy="1254125"/>
            </a:xfrm>
            <a:custGeom>
              <a:avLst/>
              <a:gdLst>
                <a:gd name="T0" fmla="*/ 10 w 57"/>
                <a:gd name="T1" fmla="*/ 0 h 422"/>
                <a:gd name="T2" fmla="*/ 54 w 57"/>
                <a:gd name="T3" fmla="*/ 207 h 422"/>
                <a:gd name="T4" fmla="*/ 11 w 57"/>
                <a:gd name="T5" fmla="*/ 422 h 422"/>
                <a:gd name="T6" fmla="*/ 1 w 57"/>
                <a:gd name="T7" fmla="*/ 422 h 422"/>
                <a:gd name="T8" fmla="*/ 34 w 57"/>
                <a:gd name="T9" fmla="*/ 208 h 422"/>
                <a:gd name="T10" fmla="*/ 0 w 57"/>
                <a:gd name="T11" fmla="*/ 6 h 422"/>
                <a:gd name="T12" fmla="*/ 10 w 57"/>
                <a:gd name="T13" fmla="*/ 0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422">
                  <a:moveTo>
                    <a:pt x="10" y="0"/>
                  </a:moveTo>
                  <a:cubicBezTo>
                    <a:pt x="10" y="0"/>
                    <a:pt x="51" y="55"/>
                    <a:pt x="54" y="207"/>
                  </a:cubicBezTo>
                  <a:cubicBezTo>
                    <a:pt x="57" y="359"/>
                    <a:pt x="11" y="422"/>
                    <a:pt x="11" y="422"/>
                  </a:cubicBezTo>
                  <a:cubicBezTo>
                    <a:pt x="1" y="422"/>
                    <a:pt x="1" y="422"/>
                    <a:pt x="1" y="422"/>
                  </a:cubicBezTo>
                  <a:cubicBezTo>
                    <a:pt x="1" y="422"/>
                    <a:pt x="34" y="345"/>
                    <a:pt x="34" y="208"/>
                  </a:cubicBezTo>
                  <a:cubicBezTo>
                    <a:pt x="34" y="71"/>
                    <a:pt x="0" y="6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DF1C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Rectangle 80"/>
            <p:cNvSpPr>
              <a:spLocks noChangeArrowheads="1"/>
            </p:cNvSpPr>
            <p:nvPr/>
          </p:nvSpPr>
          <p:spPr bwMode="auto">
            <a:xfrm>
              <a:off x="736600" y="2216150"/>
              <a:ext cx="762000" cy="128588"/>
            </a:xfrm>
            <a:prstGeom prst="rect">
              <a:avLst/>
            </a:prstGeom>
            <a:solidFill>
              <a:srgbClr val="CE9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81"/>
            <p:cNvSpPr>
              <a:spLocks/>
            </p:cNvSpPr>
            <p:nvPr/>
          </p:nvSpPr>
          <p:spPr bwMode="auto">
            <a:xfrm>
              <a:off x="1014413" y="3176588"/>
              <a:ext cx="200025" cy="120650"/>
            </a:xfrm>
            <a:custGeom>
              <a:avLst/>
              <a:gdLst>
                <a:gd name="T0" fmla="*/ 67 w 67"/>
                <a:gd name="T1" fmla="*/ 41 h 41"/>
                <a:gd name="T2" fmla="*/ 67 w 67"/>
                <a:gd name="T3" fmla="*/ 38 h 41"/>
                <a:gd name="T4" fmla="*/ 34 w 67"/>
                <a:gd name="T5" fmla="*/ 0 h 41"/>
                <a:gd name="T6" fmla="*/ 0 w 67"/>
                <a:gd name="T7" fmla="*/ 40 h 41"/>
                <a:gd name="T8" fmla="*/ 0 w 67"/>
                <a:gd name="T9" fmla="*/ 41 h 41"/>
                <a:gd name="T10" fmla="*/ 67 w 67"/>
                <a:gd name="T11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41">
                  <a:moveTo>
                    <a:pt x="67" y="41"/>
                  </a:moveTo>
                  <a:cubicBezTo>
                    <a:pt x="67" y="38"/>
                    <a:pt x="67" y="38"/>
                    <a:pt x="67" y="38"/>
                  </a:cubicBezTo>
                  <a:cubicBezTo>
                    <a:pt x="67" y="38"/>
                    <a:pt x="64" y="0"/>
                    <a:pt x="34" y="0"/>
                  </a:cubicBezTo>
                  <a:cubicBezTo>
                    <a:pt x="4" y="0"/>
                    <a:pt x="0" y="40"/>
                    <a:pt x="0" y="40"/>
                  </a:cubicBezTo>
                  <a:cubicBezTo>
                    <a:pt x="0" y="41"/>
                    <a:pt x="0" y="41"/>
                    <a:pt x="0" y="41"/>
                  </a:cubicBezTo>
                  <a:lnTo>
                    <a:pt x="67" y="41"/>
                  </a:lnTo>
                  <a:close/>
                </a:path>
              </a:pathLst>
            </a:custGeom>
            <a:solidFill>
              <a:srgbClr val="6D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Rectangle 82"/>
            <p:cNvSpPr>
              <a:spLocks noChangeArrowheads="1"/>
            </p:cNvSpPr>
            <p:nvPr/>
          </p:nvSpPr>
          <p:spPr bwMode="auto">
            <a:xfrm>
              <a:off x="736600" y="914400"/>
              <a:ext cx="762000" cy="128588"/>
            </a:xfrm>
            <a:prstGeom prst="rect">
              <a:avLst/>
            </a:prstGeom>
            <a:solidFill>
              <a:srgbClr val="CE9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Oval 83"/>
            <p:cNvSpPr>
              <a:spLocks noChangeArrowheads="1"/>
            </p:cNvSpPr>
            <p:nvPr/>
          </p:nvSpPr>
          <p:spPr bwMode="auto">
            <a:xfrm>
              <a:off x="1057275" y="2971800"/>
              <a:ext cx="130175" cy="130175"/>
            </a:xfrm>
            <a:prstGeom prst="ellipse">
              <a:avLst/>
            </a:prstGeom>
            <a:solidFill>
              <a:srgbClr val="FD3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Oval 84"/>
            <p:cNvSpPr>
              <a:spLocks noChangeArrowheads="1"/>
            </p:cNvSpPr>
            <p:nvPr/>
          </p:nvSpPr>
          <p:spPr bwMode="auto">
            <a:xfrm>
              <a:off x="1057275" y="2781300"/>
              <a:ext cx="130175" cy="130175"/>
            </a:xfrm>
            <a:prstGeom prst="ellipse">
              <a:avLst/>
            </a:prstGeom>
            <a:solidFill>
              <a:srgbClr val="6D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Oval 85"/>
            <p:cNvSpPr>
              <a:spLocks noChangeArrowheads="1"/>
            </p:cNvSpPr>
            <p:nvPr/>
          </p:nvSpPr>
          <p:spPr bwMode="auto">
            <a:xfrm>
              <a:off x="1057275" y="2400300"/>
              <a:ext cx="130175" cy="131763"/>
            </a:xfrm>
            <a:prstGeom prst="ellipse">
              <a:avLst/>
            </a:prstGeom>
            <a:solidFill>
              <a:srgbClr val="FD3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Oval 86"/>
            <p:cNvSpPr>
              <a:spLocks noChangeArrowheads="1"/>
            </p:cNvSpPr>
            <p:nvPr/>
          </p:nvSpPr>
          <p:spPr bwMode="auto">
            <a:xfrm>
              <a:off x="1057275" y="522287"/>
              <a:ext cx="130175" cy="131763"/>
            </a:xfrm>
            <a:prstGeom prst="ellipse">
              <a:avLst/>
            </a:prstGeom>
            <a:solidFill>
              <a:srgbClr val="CE9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Rectangle 87"/>
            <p:cNvSpPr>
              <a:spLocks noChangeArrowheads="1"/>
            </p:cNvSpPr>
            <p:nvPr/>
          </p:nvSpPr>
          <p:spPr bwMode="auto">
            <a:xfrm>
              <a:off x="941388" y="852487"/>
              <a:ext cx="349250" cy="61913"/>
            </a:xfrm>
            <a:prstGeom prst="rect">
              <a:avLst/>
            </a:prstGeom>
            <a:solidFill>
              <a:srgbClr val="DCB6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9775307" y="199160"/>
            <a:ext cx="932558" cy="2260818"/>
            <a:chOff x="3014663" y="-23813"/>
            <a:chExt cx="1279525" cy="3101976"/>
          </a:xfrm>
        </p:grpSpPr>
        <p:sp>
          <p:nvSpPr>
            <p:cNvPr id="89" name="Rectangle 88"/>
            <p:cNvSpPr>
              <a:spLocks noChangeArrowheads="1"/>
            </p:cNvSpPr>
            <p:nvPr/>
          </p:nvSpPr>
          <p:spPr bwMode="auto">
            <a:xfrm>
              <a:off x="3575050" y="654050"/>
              <a:ext cx="146050" cy="44450"/>
            </a:xfrm>
            <a:prstGeom prst="rect">
              <a:avLst/>
            </a:prstGeom>
            <a:solidFill>
              <a:srgbClr val="CE9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89"/>
            <p:cNvSpPr>
              <a:spLocks/>
            </p:cNvSpPr>
            <p:nvPr/>
          </p:nvSpPr>
          <p:spPr bwMode="auto">
            <a:xfrm>
              <a:off x="3557588" y="2751138"/>
              <a:ext cx="177800" cy="327025"/>
            </a:xfrm>
            <a:custGeom>
              <a:avLst/>
              <a:gdLst>
                <a:gd name="T0" fmla="*/ 43 w 60"/>
                <a:gd name="T1" fmla="*/ 110 h 110"/>
                <a:gd name="T2" fmla="*/ 43 w 60"/>
                <a:gd name="T3" fmla="*/ 61 h 110"/>
                <a:gd name="T4" fmla="*/ 48 w 60"/>
                <a:gd name="T5" fmla="*/ 55 h 110"/>
                <a:gd name="T6" fmla="*/ 49 w 60"/>
                <a:gd name="T7" fmla="*/ 55 h 110"/>
                <a:gd name="T8" fmla="*/ 54 w 60"/>
                <a:gd name="T9" fmla="*/ 61 h 110"/>
                <a:gd name="T10" fmla="*/ 54 w 60"/>
                <a:gd name="T11" fmla="*/ 110 h 110"/>
                <a:gd name="T12" fmla="*/ 60 w 60"/>
                <a:gd name="T13" fmla="*/ 110 h 110"/>
                <a:gd name="T14" fmla="*/ 58 w 60"/>
                <a:gd name="T15" fmla="*/ 31 h 110"/>
                <a:gd name="T16" fmla="*/ 30 w 60"/>
                <a:gd name="T17" fmla="*/ 0 h 110"/>
                <a:gd name="T18" fmla="*/ 2 w 60"/>
                <a:gd name="T19" fmla="*/ 33 h 110"/>
                <a:gd name="T20" fmla="*/ 0 w 60"/>
                <a:gd name="T21" fmla="*/ 109 h 110"/>
                <a:gd name="T22" fmla="*/ 7 w 60"/>
                <a:gd name="T23" fmla="*/ 109 h 110"/>
                <a:gd name="T24" fmla="*/ 7 w 60"/>
                <a:gd name="T25" fmla="*/ 61 h 110"/>
                <a:gd name="T26" fmla="*/ 12 w 60"/>
                <a:gd name="T27" fmla="*/ 55 h 110"/>
                <a:gd name="T28" fmla="*/ 13 w 60"/>
                <a:gd name="T29" fmla="*/ 55 h 110"/>
                <a:gd name="T30" fmla="*/ 18 w 60"/>
                <a:gd name="T31" fmla="*/ 61 h 110"/>
                <a:gd name="T32" fmla="*/ 18 w 60"/>
                <a:gd name="T33" fmla="*/ 109 h 110"/>
                <a:gd name="T34" fmla="*/ 25 w 60"/>
                <a:gd name="T35" fmla="*/ 109 h 110"/>
                <a:gd name="T36" fmla="*/ 25 w 60"/>
                <a:gd name="T37" fmla="*/ 61 h 110"/>
                <a:gd name="T38" fmla="*/ 30 w 60"/>
                <a:gd name="T39" fmla="*/ 55 h 110"/>
                <a:gd name="T40" fmla="*/ 31 w 60"/>
                <a:gd name="T41" fmla="*/ 55 h 110"/>
                <a:gd name="T42" fmla="*/ 36 w 60"/>
                <a:gd name="T43" fmla="*/ 61 h 110"/>
                <a:gd name="T44" fmla="*/ 36 w 60"/>
                <a:gd name="T45" fmla="*/ 110 h 110"/>
                <a:gd name="T46" fmla="*/ 43 w 60"/>
                <a:gd name="T47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0" h="110">
                  <a:moveTo>
                    <a:pt x="43" y="110"/>
                  </a:moveTo>
                  <a:cubicBezTo>
                    <a:pt x="43" y="61"/>
                    <a:pt x="43" y="61"/>
                    <a:pt x="43" y="61"/>
                  </a:cubicBezTo>
                  <a:cubicBezTo>
                    <a:pt x="43" y="58"/>
                    <a:pt x="45" y="55"/>
                    <a:pt x="48" y="55"/>
                  </a:cubicBezTo>
                  <a:cubicBezTo>
                    <a:pt x="49" y="55"/>
                    <a:pt x="49" y="55"/>
                    <a:pt x="49" y="55"/>
                  </a:cubicBezTo>
                  <a:cubicBezTo>
                    <a:pt x="51" y="55"/>
                    <a:pt x="54" y="58"/>
                    <a:pt x="54" y="61"/>
                  </a:cubicBezTo>
                  <a:cubicBezTo>
                    <a:pt x="54" y="110"/>
                    <a:pt x="54" y="110"/>
                    <a:pt x="54" y="110"/>
                  </a:cubicBezTo>
                  <a:cubicBezTo>
                    <a:pt x="60" y="110"/>
                    <a:pt x="60" y="110"/>
                    <a:pt x="60" y="110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6" y="0"/>
                    <a:pt x="30" y="0"/>
                  </a:cubicBezTo>
                  <a:cubicBezTo>
                    <a:pt x="5" y="0"/>
                    <a:pt x="2" y="33"/>
                    <a:pt x="2" y="33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7" y="109"/>
                    <a:pt x="7" y="109"/>
                    <a:pt x="7" y="109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7" y="58"/>
                    <a:pt x="9" y="55"/>
                    <a:pt x="12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5" y="55"/>
                    <a:pt x="18" y="58"/>
                    <a:pt x="18" y="61"/>
                  </a:cubicBezTo>
                  <a:cubicBezTo>
                    <a:pt x="18" y="109"/>
                    <a:pt x="18" y="109"/>
                    <a:pt x="18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25" y="58"/>
                    <a:pt x="27" y="55"/>
                    <a:pt x="30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3" y="55"/>
                    <a:pt x="36" y="58"/>
                    <a:pt x="36" y="61"/>
                  </a:cubicBezTo>
                  <a:cubicBezTo>
                    <a:pt x="36" y="110"/>
                    <a:pt x="36" y="110"/>
                    <a:pt x="36" y="110"/>
                  </a:cubicBezTo>
                  <a:lnTo>
                    <a:pt x="43" y="110"/>
                  </a:lnTo>
                  <a:close/>
                </a:path>
              </a:pathLst>
            </a:custGeom>
            <a:solidFill>
              <a:srgbClr val="6D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Rectangle 90"/>
            <p:cNvSpPr>
              <a:spLocks noChangeArrowheads="1"/>
            </p:cNvSpPr>
            <p:nvPr/>
          </p:nvSpPr>
          <p:spPr bwMode="auto">
            <a:xfrm>
              <a:off x="3632200" y="-23813"/>
              <a:ext cx="34925" cy="2787651"/>
            </a:xfrm>
            <a:prstGeom prst="rect">
              <a:avLst/>
            </a:prstGeom>
            <a:gradFill>
              <a:gsLst>
                <a:gs pos="50400">
                  <a:srgbClr val="FECA61"/>
                </a:gs>
                <a:gs pos="0">
                  <a:srgbClr val="FECA61"/>
                </a:gs>
                <a:gs pos="100000">
                  <a:srgbClr val="F9E58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91"/>
            <p:cNvSpPr>
              <a:spLocks/>
            </p:cNvSpPr>
            <p:nvPr/>
          </p:nvSpPr>
          <p:spPr bwMode="auto">
            <a:xfrm>
              <a:off x="3014663" y="849312"/>
              <a:ext cx="1279525" cy="1031875"/>
            </a:xfrm>
            <a:custGeom>
              <a:avLst/>
              <a:gdLst>
                <a:gd name="T0" fmla="*/ 319 w 431"/>
                <a:gd name="T1" fmla="*/ 1 h 347"/>
                <a:gd name="T2" fmla="*/ 319 w 431"/>
                <a:gd name="T3" fmla="*/ 0 h 347"/>
                <a:gd name="T4" fmla="*/ 113 w 431"/>
                <a:gd name="T5" fmla="*/ 0 h 347"/>
                <a:gd name="T6" fmla="*/ 0 w 431"/>
                <a:gd name="T7" fmla="*/ 174 h 347"/>
                <a:gd name="T8" fmla="*/ 137 w 431"/>
                <a:gd name="T9" fmla="*/ 346 h 347"/>
                <a:gd name="T10" fmla="*/ 138 w 431"/>
                <a:gd name="T11" fmla="*/ 346 h 347"/>
                <a:gd name="T12" fmla="*/ 292 w 431"/>
                <a:gd name="T13" fmla="*/ 347 h 347"/>
                <a:gd name="T14" fmla="*/ 292 w 431"/>
                <a:gd name="T15" fmla="*/ 346 h 347"/>
                <a:gd name="T16" fmla="*/ 294 w 431"/>
                <a:gd name="T17" fmla="*/ 346 h 347"/>
                <a:gd name="T18" fmla="*/ 431 w 431"/>
                <a:gd name="T19" fmla="*/ 174 h 347"/>
                <a:gd name="T20" fmla="*/ 319 w 431"/>
                <a:gd name="T21" fmla="*/ 1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1" h="347">
                  <a:moveTo>
                    <a:pt x="319" y="1"/>
                  </a:moveTo>
                  <a:cubicBezTo>
                    <a:pt x="319" y="0"/>
                    <a:pt x="319" y="0"/>
                    <a:pt x="319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0" y="44"/>
                    <a:pt x="0" y="174"/>
                  </a:cubicBezTo>
                  <a:cubicBezTo>
                    <a:pt x="0" y="303"/>
                    <a:pt x="108" y="338"/>
                    <a:pt x="137" y="346"/>
                  </a:cubicBezTo>
                  <a:cubicBezTo>
                    <a:pt x="137" y="346"/>
                    <a:pt x="138" y="346"/>
                    <a:pt x="138" y="346"/>
                  </a:cubicBezTo>
                  <a:cubicBezTo>
                    <a:pt x="292" y="347"/>
                    <a:pt x="292" y="347"/>
                    <a:pt x="292" y="347"/>
                  </a:cubicBezTo>
                  <a:cubicBezTo>
                    <a:pt x="292" y="346"/>
                    <a:pt x="292" y="346"/>
                    <a:pt x="292" y="346"/>
                  </a:cubicBezTo>
                  <a:cubicBezTo>
                    <a:pt x="293" y="346"/>
                    <a:pt x="293" y="346"/>
                    <a:pt x="294" y="346"/>
                  </a:cubicBezTo>
                  <a:cubicBezTo>
                    <a:pt x="323" y="338"/>
                    <a:pt x="431" y="303"/>
                    <a:pt x="431" y="174"/>
                  </a:cubicBezTo>
                  <a:cubicBezTo>
                    <a:pt x="431" y="53"/>
                    <a:pt x="332" y="6"/>
                    <a:pt x="319" y="1"/>
                  </a:cubicBezTo>
                  <a:close/>
                </a:path>
              </a:pathLst>
            </a:custGeom>
            <a:solidFill>
              <a:srgbClr val="FD52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 92"/>
            <p:cNvSpPr>
              <a:spLocks/>
            </p:cNvSpPr>
            <p:nvPr/>
          </p:nvSpPr>
          <p:spPr bwMode="auto">
            <a:xfrm>
              <a:off x="3179763" y="844550"/>
              <a:ext cx="295275" cy="1033463"/>
            </a:xfrm>
            <a:custGeom>
              <a:avLst/>
              <a:gdLst>
                <a:gd name="T0" fmla="*/ 84 w 99"/>
                <a:gd name="T1" fmla="*/ 0 h 348"/>
                <a:gd name="T2" fmla="*/ 5 w 99"/>
                <a:gd name="T3" fmla="*/ 182 h 348"/>
                <a:gd name="T4" fmla="*/ 89 w 99"/>
                <a:gd name="T5" fmla="*/ 348 h 348"/>
                <a:gd name="T6" fmla="*/ 99 w 99"/>
                <a:gd name="T7" fmla="*/ 348 h 348"/>
                <a:gd name="T8" fmla="*/ 24 w 99"/>
                <a:gd name="T9" fmla="*/ 181 h 348"/>
                <a:gd name="T10" fmla="*/ 96 w 99"/>
                <a:gd name="T11" fmla="*/ 3 h 348"/>
                <a:gd name="T12" fmla="*/ 84 w 99"/>
                <a:gd name="T13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" h="348">
                  <a:moveTo>
                    <a:pt x="84" y="0"/>
                  </a:moveTo>
                  <a:cubicBezTo>
                    <a:pt x="84" y="0"/>
                    <a:pt x="0" y="72"/>
                    <a:pt x="5" y="182"/>
                  </a:cubicBezTo>
                  <a:cubicBezTo>
                    <a:pt x="10" y="293"/>
                    <a:pt x="89" y="348"/>
                    <a:pt x="89" y="348"/>
                  </a:cubicBezTo>
                  <a:cubicBezTo>
                    <a:pt x="99" y="348"/>
                    <a:pt x="99" y="348"/>
                    <a:pt x="99" y="348"/>
                  </a:cubicBezTo>
                  <a:cubicBezTo>
                    <a:pt x="99" y="348"/>
                    <a:pt x="24" y="282"/>
                    <a:pt x="24" y="181"/>
                  </a:cubicBezTo>
                  <a:cubicBezTo>
                    <a:pt x="24" y="80"/>
                    <a:pt x="96" y="3"/>
                    <a:pt x="96" y="3"/>
                  </a:cubicBezTo>
                  <a:lnTo>
                    <a:pt x="84" y="0"/>
                  </a:lnTo>
                  <a:close/>
                </a:path>
              </a:pathLst>
            </a:custGeom>
            <a:solidFill>
              <a:srgbClr val="DF1C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93"/>
            <p:cNvSpPr>
              <a:spLocks/>
            </p:cNvSpPr>
            <p:nvPr/>
          </p:nvSpPr>
          <p:spPr bwMode="auto">
            <a:xfrm>
              <a:off x="3462338" y="835025"/>
              <a:ext cx="142875" cy="1049338"/>
            </a:xfrm>
            <a:custGeom>
              <a:avLst/>
              <a:gdLst>
                <a:gd name="T0" fmla="*/ 39 w 48"/>
                <a:gd name="T1" fmla="*/ 0 h 353"/>
                <a:gd name="T2" fmla="*/ 3 w 48"/>
                <a:gd name="T3" fmla="*/ 173 h 353"/>
                <a:gd name="T4" fmla="*/ 39 w 48"/>
                <a:gd name="T5" fmla="*/ 353 h 353"/>
                <a:gd name="T6" fmla="*/ 47 w 48"/>
                <a:gd name="T7" fmla="*/ 353 h 353"/>
                <a:gd name="T8" fmla="*/ 20 w 48"/>
                <a:gd name="T9" fmla="*/ 174 h 353"/>
                <a:gd name="T10" fmla="*/ 48 w 48"/>
                <a:gd name="T11" fmla="*/ 5 h 353"/>
                <a:gd name="T12" fmla="*/ 39 w 48"/>
                <a:gd name="T13" fmla="*/ 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353">
                  <a:moveTo>
                    <a:pt x="39" y="0"/>
                  </a:moveTo>
                  <a:cubicBezTo>
                    <a:pt x="39" y="0"/>
                    <a:pt x="5" y="45"/>
                    <a:pt x="3" y="173"/>
                  </a:cubicBezTo>
                  <a:cubicBezTo>
                    <a:pt x="0" y="300"/>
                    <a:pt x="39" y="353"/>
                    <a:pt x="39" y="353"/>
                  </a:cubicBezTo>
                  <a:cubicBezTo>
                    <a:pt x="47" y="353"/>
                    <a:pt x="47" y="353"/>
                    <a:pt x="47" y="353"/>
                  </a:cubicBezTo>
                  <a:cubicBezTo>
                    <a:pt x="47" y="353"/>
                    <a:pt x="20" y="288"/>
                    <a:pt x="20" y="174"/>
                  </a:cubicBezTo>
                  <a:cubicBezTo>
                    <a:pt x="20" y="59"/>
                    <a:pt x="48" y="5"/>
                    <a:pt x="48" y="5"/>
                  </a:cubicBezTo>
                  <a:lnTo>
                    <a:pt x="39" y="0"/>
                  </a:lnTo>
                  <a:close/>
                </a:path>
              </a:pathLst>
            </a:custGeom>
            <a:solidFill>
              <a:srgbClr val="DF1C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Freeform 94"/>
            <p:cNvSpPr>
              <a:spLocks/>
            </p:cNvSpPr>
            <p:nvPr/>
          </p:nvSpPr>
          <p:spPr bwMode="auto">
            <a:xfrm>
              <a:off x="3827463" y="844550"/>
              <a:ext cx="293688" cy="1033463"/>
            </a:xfrm>
            <a:custGeom>
              <a:avLst/>
              <a:gdLst>
                <a:gd name="T0" fmla="*/ 15 w 99"/>
                <a:gd name="T1" fmla="*/ 0 h 348"/>
                <a:gd name="T2" fmla="*/ 94 w 99"/>
                <a:gd name="T3" fmla="*/ 182 h 348"/>
                <a:gd name="T4" fmla="*/ 10 w 99"/>
                <a:gd name="T5" fmla="*/ 348 h 348"/>
                <a:gd name="T6" fmla="*/ 0 w 99"/>
                <a:gd name="T7" fmla="*/ 348 h 348"/>
                <a:gd name="T8" fmla="*/ 75 w 99"/>
                <a:gd name="T9" fmla="*/ 181 h 348"/>
                <a:gd name="T10" fmla="*/ 3 w 99"/>
                <a:gd name="T11" fmla="*/ 3 h 348"/>
                <a:gd name="T12" fmla="*/ 15 w 99"/>
                <a:gd name="T13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" h="348">
                  <a:moveTo>
                    <a:pt x="15" y="0"/>
                  </a:moveTo>
                  <a:cubicBezTo>
                    <a:pt x="15" y="0"/>
                    <a:pt x="99" y="72"/>
                    <a:pt x="94" y="182"/>
                  </a:cubicBezTo>
                  <a:cubicBezTo>
                    <a:pt x="89" y="293"/>
                    <a:pt x="10" y="348"/>
                    <a:pt x="10" y="348"/>
                  </a:cubicBezTo>
                  <a:cubicBezTo>
                    <a:pt x="0" y="348"/>
                    <a:pt x="0" y="348"/>
                    <a:pt x="0" y="348"/>
                  </a:cubicBezTo>
                  <a:cubicBezTo>
                    <a:pt x="0" y="348"/>
                    <a:pt x="75" y="282"/>
                    <a:pt x="75" y="181"/>
                  </a:cubicBezTo>
                  <a:cubicBezTo>
                    <a:pt x="75" y="80"/>
                    <a:pt x="3" y="3"/>
                    <a:pt x="3" y="3"/>
                  </a:cubicBezTo>
                  <a:lnTo>
                    <a:pt x="15" y="0"/>
                  </a:lnTo>
                  <a:close/>
                </a:path>
              </a:pathLst>
            </a:custGeom>
            <a:solidFill>
              <a:srgbClr val="DF1C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95"/>
            <p:cNvSpPr>
              <a:spLocks/>
            </p:cNvSpPr>
            <p:nvPr/>
          </p:nvSpPr>
          <p:spPr bwMode="auto">
            <a:xfrm>
              <a:off x="3697288" y="835025"/>
              <a:ext cx="142875" cy="1049338"/>
            </a:xfrm>
            <a:custGeom>
              <a:avLst/>
              <a:gdLst>
                <a:gd name="T0" fmla="*/ 9 w 48"/>
                <a:gd name="T1" fmla="*/ 0 h 353"/>
                <a:gd name="T2" fmla="*/ 45 w 48"/>
                <a:gd name="T3" fmla="*/ 173 h 353"/>
                <a:gd name="T4" fmla="*/ 10 w 48"/>
                <a:gd name="T5" fmla="*/ 353 h 353"/>
                <a:gd name="T6" fmla="*/ 1 w 48"/>
                <a:gd name="T7" fmla="*/ 353 h 353"/>
                <a:gd name="T8" fmla="*/ 28 w 48"/>
                <a:gd name="T9" fmla="*/ 174 h 353"/>
                <a:gd name="T10" fmla="*/ 0 w 48"/>
                <a:gd name="T11" fmla="*/ 5 h 353"/>
                <a:gd name="T12" fmla="*/ 9 w 48"/>
                <a:gd name="T13" fmla="*/ 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353">
                  <a:moveTo>
                    <a:pt x="9" y="0"/>
                  </a:moveTo>
                  <a:cubicBezTo>
                    <a:pt x="9" y="0"/>
                    <a:pt x="43" y="45"/>
                    <a:pt x="45" y="173"/>
                  </a:cubicBezTo>
                  <a:cubicBezTo>
                    <a:pt x="48" y="300"/>
                    <a:pt x="10" y="353"/>
                    <a:pt x="10" y="353"/>
                  </a:cubicBezTo>
                  <a:cubicBezTo>
                    <a:pt x="1" y="353"/>
                    <a:pt x="1" y="353"/>
                    <a:pt x="1" y="353"/>
                  </a:cubicBezTo>
                  <a:cubicBezTo>
                    <a:pt x="1" y="353"/>
                    <a:pt x="28" y="288"/>
                    <a:pt x="28" y="174"/>
                  </a:cubicBezTo>
                  <a:cubicBezTo>
                    <a:pt x="28" y="59"/>
                    <a:pt x="0" y="5"/>
                    <a:pt x="0" y="5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DF1C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Rectangle 96"/>
            <p:cNvSpPr>
              <a:spLocks noChangeArrowheads="1"/>
            </p:cNvSpPr>
            <p:nvPr/>
          </p:nvSpPr>
          <p:spPr bwMode="auto">
            <a:xfrm>
              <a:off x="3332163" y="1841500"/>
              <a:ext cx="635000" cy="104775"/>
            </a:xfrm>
            <a:prstGeom prst="rect">
              <a:avLst/>
            </a:prstGeom>
            <a:solidFill>
              <a:srgbClr val="CE9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97"/>
            <p:cNvSpPr>
              <a:spLocks/>
            </p:cNvSpPr>
            <p:nvPr/>
          </p:nvSpPr>
          <p:spPr bwMode="auto">
            <a:xfrm>
              <a:off x="3563938" y="2751138"/>
              <a:ext cx="166688" cy="101600"/>
            </a:xfrm>
            <a:custGeom>
              <a:avLst/>
              <a:gdLst>
                <a:gd name="T0" fmla="*/ 56 w 56"/>
                <a:gd name="T1" fmla="*/ 34 h 34"/>
                <a:gd name="T2" fmla="*/ 56 w 56"/>
                <a:gd name="T3" fmla="*/ 31 h 34"/>
                <a:gd name="T4" fmla="*/ 28 w 56"/>
                <a:gd name="T5" fmla="*/ 0 h 34"/>
                <a:gd name="T6" fmla="*/ 0 w 56"/>
                <a:gd name="T7" fmla="*/ 33 h 34"/>
                <a:gd name="T8" fmla="*/ 0 w 56"/>
                <a:gd name="T9" fmla="*/ 34 h 34"/>
                <a:gd name="T10" fmla="*/ 56 w 56"/>
                <a:gd name="T11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34">
                  <a:moveTo>
                    <a:pt x="56" y="34"/>
                  </a:moveTo>
                  <a:cubicBezTo>
                    <a:pt x="56" y="31"/>
                    <a:pt x="56" y="31"/>
                    <a:pt x="56" y="31"/>
                  </a:cubicBezTo>
                  <a:cubicBezTo>
                    <a:pt x="56" y="31"/>
                    <a:pt x="54" y="0"/>
                    <a:pt x="28" y="0"/>
                  </a:cubicBezTo>
                  <a:cubicBezTo>
                    <a:pt x="3" y="0"/>
                    <a:pt x="0" y="33"/>
                    <a:pt x="0" y="33"/>
                  </a:cubicBezTo>
                  <a:cubicBezTo>
                    <a:pt x="0" y="34"/>
                    <a:pt x="0" y="34"/>
                    <a:pt x="0" y="34"/>
                  </a:cubicBezTo>
                  <a:lnTo>
                    <a:pt x="56" y="34"/>
                  </a:lnTo>
                  <a:close/>
                </a:path>
              </a:pathLst>
            </a:custGeom>
            <a:solidFill>
              <a:srgbClr val="CE9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Rectangle 98"/>
            <p:cNvSpPr>
              <a:spLocks noChangeArrowheads="1"/>
            </p:cNvSpPr>
            <p:nvPr/>
          </p:nvSpPr>
          <p:spPr bwMode="auto">
            <a:xfrm>
              <a:off x="3332163" y="752475"/>
              <a:ext cx="635000" cy="106363"/>
            </a:xfrm>
            <a:prstGeom prst="rect">
              <a:avLst/>
            </a:prstGeom>
            <a:solidFill>
              <a:srgbClr val="CE9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Oval 99"/>
            <p:cNvSpPr>
              <a:spLocks noChangeArrowheads="1"/>
            </p:cNvSpPr>
            <p:nvPr/>
          </p:nvSpPr>
          <p:spPr bwMode="auto">
            <a:xfrm>
              <a:off x="3608388" y="2563813"/>
              <a:ext cx="88900" cy="88900"/>
            </a:xfrm>
            <a:prstGeom prst="ellipse">
              <a:avLst/>
            </a:prstGeom>
            <a:solidFill>
              <a:srgbClr val="6D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Oval 100"/>
            <p:cNvSpPr>
              <a:spLocks noChangeArrowheads="1"/>
            </p:cNvSpPr>
            <p:nvPr/>
          </p:nvSpPr>
          <p:spPr bwMode="auto">
            <a:xfrm>
              <a:off x="3608388" y="2293938"/>
              <a:ext cx="88900" cy="85725"/>
            </a:xfrm>
            <a:prstGeom prst="ellipse">
              <a:avLst/>
            </a:prstGeom>
            <a:solidFill>
              <a:srgbClr val="6D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Oval 101"/>
            <p:cNvSpPr>
              <a:spLocks noChangeArrowheads="1"/>
            </p:cNvSpPr>
            <p:nvPr/>
          </p:nvSpPr>
          <p:spPr bwMode="auto">
            <a:xfrm>
              <a:off x="3608388" y="2393950"/>
              <a:ext cx="88900" cy="87313"/>
            </a:xfrm>
            <a:prstGeom prst="ellipse">
              <a:avLst/>
            </a:prstGeom>
            <a:solidFill>
              <a:srgbClr val="FD3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Oval 102"/>
            <p:cNvSpPr>
              <a:spLocks noChangeArrowheads="1"/>
            </p:cNvSpPr>
            <p:nvPr/>
          </p:nvSpPr>
          <p:spPr bwMode="auto">
            <a:xfrm>
              <a:off x="3598863" y="1946275"/>
              <a:ext cx="107950" cy="109538"/>
            </a:xfrm>
            <a:prstGeom prst="ellipse">
              <a:avLst/>
            </a:prstGeom>
            <a:solidFill>
              <a:srgbClr val="FD3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Oval 103"/>
            <p:cNvSpPr>
              <a:spLocks noChangeArrowheads="1"/>
            </p:cNvSpPr>
            <p:nvPr/>
          </p:nvSpPr>
          <p:spPr bwMode="auto">
            <a:xfrm>
              <a:off x="3598863" y="484187"/>
              <a:ext cx="107950" cy="109538"/>
            </a:xfrm>
            <a:prstGeom prst="ellipse">
              <a:avLst/>
            </a:prstGeom>
            <a:solidFill>
              <a:srgbClr val="6D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Oval 104"/>
            <p:cNvSpPr>
              <a:spLocks noChangeArrowheads="1"/>
            </p:cNvSpPr>
            <p:nvPr/>
          </p:nvSpPr>
          <p:spPr bwMode="auto">
            <a:xfrm>
              <a:off x="3598863" y="365125"/>
              <a:ext cx="107950" cy="109538"/>
            </a:xfrm>
            <a:prstGeom prst="ellipse">
              <a:avLst/>
            </a:prstGeom>
            <a:solidFill>
              <a:srgbClr val="CE9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Rectangle 105"/>
            <p:cNvSpPr>
              <a:spLocks noChangeArrowheads="1"/>
            </p:cNvSpPr>
            <p:nvPr/>
          </p:nvSpPr>
          <p:spPr bwMode="auto">
            <a:xfrm>
              <a:off x="3500438" y="698500"/>
              <a:ext cx="292100" cy="53975"/>
            </a:xfrm>
            <a:prstGeom prst="rect">
              <a:avLst/>
            </a:prstGeom>
            <a:solidFill>
              <a:srgbClr val="DCB6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07" name="Freeform 106"/>
          <p:cNvSpPr>
            <a:spLocks noEditPoints="1"/>
          </p:cNvSpPr>
          <p:nvPr/>
        </p:nvSpPr>
        <p:spPr bwMode="auto">
          <a:xfrm>
            <a:off x="2606184" y="182796"/>
            <a:ext cx="538415" cy="1239256"/>
          </a:xfrm>
          <a:custGeom>
            <a:avLst/>
            <a:gdLst>
              <a:gd name="T0" fmla="*/ 108 w 191"/>
              <a:gd name="T1" fmla="*/ 185 h 440"/>
              <a:gd name="T2" fmla="*/ 100 w 191"/>
              <a:gd name="T3" fmla="*/ 173 h 440"/>
              <a:gd name="T4" fmla="*/ 97 w 191"/>
              <a:gd name="T5" fmla="*/ 0 h 440"/>
              <a:gd name="T6" fmla="*/ 94 w 191"/>
              <a:gd name="T7" fmla="*/ 66 h 440"/>
              <a:gd name="T8" fmla="*/ 89 w 191"/>
              <a:gd name="T9" fmla="*/ 172 h 440"/>
              <a:gd name="T10" fmla="*/ 82 w 191"/>
              <a:gd name="T11" fmla="*/ 185 h 440"/>
              <a:gd name="T12" fmla="*/ 0 w 191"/>
              <a:gd name="T13" fmla="*/ 271 h 440"/>
              <a:gd name="T14" fmla="*/ 82 w 191"/>
              <a:gd name="T15" fmla="*/ 359 h 440"/>
              <a:gd name="T16" fmla="*/ 91 w 191"/>
              <a:gd name="T17" fmla="*/ 365 h 440"/>
              <a:gd name="T18" fmla="*/ 94 w 191"/>
              <a:gd name="T19" fmla="*/ 388 h 440"/>
              <a:gd name="T20" fmla="*/ 92 w 191"/>
              <a:gd name="T21" fmla="*/ 402 h 440"/>
              <a:gd name="T22" fmla="*/ 90 w 191"/>
              <a:gd name="T23" fmla="*/ 413 h 440"/>
              <a:gd name="T24" fmla="*/ 91 w 191"/>
              <a:gd name="T25" fmla="*/ 440 h 440"/>
              <a:gd name="T26" fmla="*/ 93 w 191"/>
              <a:gd name="T27" fmla="*/ 414 h 440"/>
              <a:gd name="T28" fmla="*/ 95 w 191"/>
              <a:gd name="T29" fmla="*/ 439 h 440"/>
              <a:gd name="T30" fmla="*/ 95 w 191"/>
              <a:gd name="T31" fmla="*/ 440 h 440"/>
              <a:gd name="T32" fmla="*/ 95 w 191"/>
              <a:gd name="T33" fmla="*/ 440 h 440"/>
              <a:gd name="T34" fmla="*/ 95 w 191"/>
              <a:gd name="T35" fmla="*/ 440 h 440"/>
              <a:gd name="T36" fmla="*/ 95 w 191"/>
              <a:gd name="T37" fmla="*/ 440 h 440"/>
              <a:gd name="T38" fmla="*/ 96 w 191"/>
              <a:gd name="T39" fmla="*/ 440 h 440"/>
              <a:gd name="T40" fmla="*/ 96 w 191"/>
              <a:gd name="T41" fmla="*/ 440 h 440"/>
              <a:gd name="T42" fmla="*/ 96 w 191"/>
              <a:gd name="T43" fmla="*/ 440 h 440"/>
              <a:gd name="T44" fmla="*/ 96 w 191"/>
              <a:gd name="T45" fmla="*/ 440 h 440"/>
              <a:gd name="T46" fmla="*/ 96 w 191"/>
              <a:gd name="T47" fmla="*/ 440 h 440"/>
              <a:gd name="T48" fmla="*/ 96 w 191"/>
              <a:gd name="T49" fmla="*/ 410 h 440"/>
              <a:gd name="T50" fmla="*/ 98 w 191"/>
              <a:gd name="T51" fmla="*/ 437 h 440"/>
              <a:gd name="T52" fmla="*/ 101 w 191"/>
              <a:gd name="T53" fmla="*/ 438 h 440"/>
              <a:gd name="T54" fmla="*/ 97 w 191"/>
              <a:gd name="T55" fmla="*/ 404 h 440"/>
              <a:gd name="T56" fmla="*/ 98 w 191"/>
              <a:gd name="T57" fmla="*/ 392 h 440"/>
              <a:gd name="T58" fmla="*/ 96 w 191"/>
              <a:gd name="T59" fmla="*/ 369 h 440"/>
              <a:gd name="T60" fmla="*/ 102 w 191"/>
              <a:gd name="T61" fmla="*/ 366 h 440"/>
              <a:gd name="T62" fmla="*/ 108 w 191"/>
              <a:gd name="T63" fmla="*/ 356 h 440"/>
              <a:gd name="T64" fmla="*/ 96 w 191"/>
              <a:gd name="T65" fmla="*/ 349 h 440"/>
              <a:gd name="T66" fmla="*/ 84 w 191"/>
              <a:gd name="T67" fmla="*/ 241 h 440"/>
              <a:gd name="T68" fmla="*/ 95 w 191"/>
              <a:gd name="T69" fmla="*/ 192 h 440"/>
              <a:gd name="T70" fmla="*/ 105 w 191"/>
              <a:gd name="T71" fmla="*/ 233 h 440"/>
              <a:gd name="T72" fmla="*/ 99 w 191"/>
              <a:gd name="T73" fmla="*/ 342 h 440"/>
              <a:gd name="T74" fmla="*/ 11 w 191"/>
              <a:gd name="T75" fmla="*/ 268 h 440"/>
              <a:gd name="T76" fmla="*/ 28 w 191"/>
              <a:gd name="T77" fmla="*/ 270 h 440"/>
              <a:gd name="T78" fmla="*/ 11 w 191"/>
              <a:gd name="T79" fmla="*/ 268 h 440"/>
              <a:gd name="T80" fmla="*/ 74 w 191"/>
              <a:gd name="T81" fmla="*/ 197 h 440"/>
              <a:gd name="T82" fmla="*/ 33 w 191"/>
              <a:gd name="T83" fmla="*/ 277 h 440"/>
              <a:gd name="T84" fmla="*/ 57 w 191"/>
              <a:gd name="T85" fmla="*/ 259 h 440"/>
              <a:gd name="T86" fmla="*/ 87 w 191"/>
              <a:gd name="T87" fmla="*/ 194 h 440"/>
              <a:gd name="T88" fmla="*/ 87 w 191"/>
              <a:gd name="T89" fmla="*/ 346 h 440"/>
              <a:gd name="T90" fmla="*/ 109 w 191"/>
              <a:gd name="T91" fmla="*/ 343 h 440"/>
              <a:gd name="T92" fmla="*/ 104 w 191"/>
              <a:gd name="T93" fmla="*/ 194 h 440"/>
              <a:gd name="T94" fmla="*/ 134 w 191"/>
              <a:gd name="T95" fmla="*/ 278 h 440"/>
              <a:gd name="T96" fmla="*/ 109 w 191"/>
              <a:gd name="T97" fmla="*/ 343 h 440"/>
              <a:gd name="T98" fmla="*/ 158 w 191"/>
              <a:gd name="T99" fmla="*/ 277 h 440"/>
              <a:gd name="T100" fmla="*/ 117 w 191"/>
              <a:gd name="T101" fmla="*/ 197 h 440"/>
              <a:gd name="T102" fmla="*/ 163 w 191"/>
              <a:gd name="T103" fmla="*/ 270 h 440"/>
              <a:gd name="T104" fmla="*/ 180 w 191"/>
              <a:gd name="T105" fmla="*/ 268 h 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91" h="440">
                <a:moveTo>
                  <a:pt x="191" y="271"/>
                </a:moveTo>
                <a:cubicBezTo>
                  <a:pt x="191" y="227"/>
                  <a:pt x="155" y="191"/>
                  <a:pt x="108" y="185"/>
                </a:cubicBezTo>
                <a:cubicBezTo>
                  <a:pt x="108" y="185"/>
                  <a:pt x="108" y="185"/>
                  <a:pt x="108" y="185"/>
                </a:cubicBezTo>
                <a:cubicBezTo>
                  <a:pt x="110" y="174"/>
                  <a:pt x="109" y="172"/>
                  <a:pt x="100" y="173"/>
                </a:cubicBezTo>
                <a:cubicBezTo>
                  <a:pt x="96" y="173"/>
                  <a:pt x="97" y="170"/>
                  <a:pt x="97" y="168"/>
                </a:cubicBezTo>
                <a:cubicBezTo>
                  <a:pt x="97" y="134"/>
                  <a:pt x="97" y="33"/>
                  <a:pt x="97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66"/>
                  <a:pt x="94" y="66"/>
                </a:cubicBezTo>
                <a:cubicBezTo>
                  <a:pt x="94" y="100"/>
                  <a:pt x="94" y="134"/>
                  <a:pt x="94" y="168"/>
                </a:cubicBezTo>
                <a:cubicBezTo>
                  <a:pt x="94" y="171"/>
                  <a:pt x="93" y="172"/>
                  <a:pt x="89" y="172"/>
                </a:cubicBezTo>
                <a:cubicBezTo>
                  <a:pt x="86" y="172"/>
                  <a:pt x="83" y="173"/>
                  <a:pt x="82" y="176"/>
                </a:cubicBezTo>
                <a:cubicBezTo>
                  <a:pt x="81" y="179"/>
                  <a:pt x="82" y="182"/>
                  <a:pt x="82" y="185"/>
                </a:cubicBezTo>
                <a:cubicBezTo>
                  <a:pt x="82" y="185"/>
                  <a:pt x="82" y="185"/>
                  <a:pt x="82" y="185"/>
                </a:cubicBezTo>
                <a:cubicBezTo>
                  <a:pt x="36" y="191"/>
                  <a:pt x="0" y="227"/>
                  <a:pt x="0" y="271"/>
                </a:cubicBezTo>
                <a:cubicBezTo>
                  <a:pt x="0" y="315"/>
                  <a:pt x="36" y="351"/>
                  <a:pt x="82" y="356"/>
                </a:cubicBezTo>
                <a:cubicBezTo>
                  <a:pt x="82" y="357"/>
                  <a:pt x="82" y="358"/>
                  <a:pt x="82" y="359"/>
                </a:cubicBezTo>
                <a:cubicBezTo>
                  <a:pt x="82" y="362"/>
                  <a:pt x="85" y="365"/>
                  <a:pt x="89" y="365"/>
                </a:cubicBezTo>
                <a:cubicBezTo>
                  <a:pt x="89" y="365"/>
                  <a:pt x="90" y="366"/>
                  <a:pt x="91" y="365"/>
                </a:cubicBezTo>
                <a:cubicBezTo>
                  <a:pt x="94" y="365"/>
                  <a:pt x="95" y="366"/>
                  <a:pt x="95" y="369"/>
                </a:cubicBezTo>
                <a:cubicBezTo>
                  <a:pt x="94" y="375"/>
                  <a:pt x="95" y="381"/>
                  <a:pt x="94" y="388"/>
                </a:cubicBezTo>
                <a:cubicBezTo>
                  <a:pt x="94" y="389"/>
                  <a:pt x="93" y="391"/>
                  <a:pt x="92" y="392"/>
                </a:cubicBezTo>
                <a:cubicBezTo>
                  <a:pt x="89" y="395"/>
                  <a:pt x="89" y="399"/>
                  <a:pt x="92" y="402"/>
                </a:cubicBezTo>
                <a:cubicBezTo>
                  <a:pt x="92" y="402"/>
                  <a:pt x="93" y="403"/>
                  <a:pt x="94" y="404"/>
                </a:cubicBezTo>
                <a:cubicBezTo>
                  <a:pt x="90" y="406"/>
                  <a:pt x="90" y="409"/>
                  <a:pt x="90" y="413"/>
                </a:cubicBezTo>
                <a:cubicBezTo>
                  <a:pt x="90" y="420"/>
                  <a:pt x="90" y="438"/>
                  <a:pt x="90" y="438"/>
                </a:cubicBezTo>
                <a:cubicBezTo>
                  <a:pt x="90" y="440"/>
                  <a:pt x="91" y="440"/>
                  <a:pt x="91" y="440"/>
                </a:cubicBezTo>
                <a:cubicBezTo>
                  <a:pt x="92" y="440"/>
                  <a:pt x="93" y="440"/>
                  <a:pt x="93" y="437"/>
                </a:cubicBezTo>
                <a:cubicBezTo>
                  <a:pt x="93" y="434"/>
                  <a:pt x="93" y="425"/>
                  <a:pt x="93" y="414"/>
                </a:cubicBezTo>
                <a:cubicBezTo>
                  <a:pt x="93" y="413"/>
                  <a:pt x="93" y="410"/>
                  <a:pt x="94" y="410"/>
                </a:cubicBezTo>
                <a:cubicBezTo>
                  <a:pt x="95" y="410"/>
                  <a:pt x="94" y="417"/>
                  <a:pt x="95" y="439"/>
                </a:cubicBezTo>
                <a:cubicBezTo>
                  <a:pt x="95" y="439"/>
                  <a:pt x="95" y="439"/>
                  <a:pt x="95" y="439"/>
                </a:cubicBezTo>
                <a:cubicBezTo>
                  <a:pt x="95" y="440"/>
                  <a:pt x="95" y="440"/>
                  <a:pt x="95" y="440"/>
                </a:cubicBezTo>
                <a:cubicBezTo>
                  <a:pt x="95" y="440"/>
                  <a:pt x="95" y="440"/>
                  <a:pt x="95" y="440"/>
                </a:cubicBezTo>
                <a:cubicBezTo>
                  <a:pt x="95" y="440"/>
                  <a:pt x="95" y="440"/>
                  <a:pt x="95" y="440"/>
                </a:cubicBezTo>
                <a:cubicBezTo>
                  <a:pt x="95" y="440"/>
                  <a:pt x="95" y="440"/>
                  <a:pt x="95" y="440"/>
                </a:cubicBezTo>
                <a:cubicBezTo>
                  <a:pt x="95" y="440"/>
                  <a:pt x="95" y="440"/>
                  <a:pt x="95" y="440"/>
                </a:cubicBezTo>
                <a:cubicBezTo>
                  <a:pt x="95" y="440"/>
                  <a:pt x="95" y="440"/>
                  <a:pt x="95" y="440"/>
                </a:cubicBezTo>
                <a:cubicBezTo>
                  <a:pt x="95" y="440"/>
                  <a:pt x="95" y="440"/>
                  <a:pt x="95" y="440"/>
                </a:cubicBezTo>
                <a:cubicBezTo>
                  <a:pt x="95" y="440"/>
                  <a:pt x="95" y="440"/>
                  <a:pt x="95" y="440"/>
                </a:cubicBezTo>
                <a:cubicBezTo>
                  <a:pt x="95" y="440"/>
                  <a:pt x="96" y="440"/>
                  <a:pt x="96" y="440"/>
                </a:cubicBezTo>
                <a:cubicBezTo>
                  <a:pt x="96" y="440"/>
                  <a:pt x="96" y="440"/>
                  <a:pt x="96" y="440"/>
                </a:cubicBezTo>
                <a:cubicBezTo>
                  <a:pt x="96" y="440"/>
                  <a:pt x="96" y="440"/>
                  <a:pt x="96" y="440"/>
                </a:cubicBezTo>
                <a:cubicBezTo>
                  <a:pt x="96" y="440"/>
                  <a:pt x="96" y="440"/>
                  <a:pt x="96" y="440"/>
                </a:cubicBezTo>
                <a:cubicBezTo>
                  <a:pt x="96" y="440"/>
                  <a:pt x="96" y="440"/>
                  <a:pt x="96" y="440"/>
                </a:cubicBezTo>
                <a:cubicBezTo>
                  <a:pt x="96" y="440"/>
                  <a:pt x="96" y="440"/>
                  <a:pt x="96" y="440"/>
                </a:cubicBezTo>
                <a:cubicBezTo>
                  <a:pt x="96" y="440"/>
                  <a:pt x="96" y="440"/>
                  <a:pt x="96" y="440"/>
                </a:cubicBezTo>
                <a:cubicBezTo>
                  <a:pt x="96" y="440"/>
                  <a:pt x="96" y="440"/>
                  <a:pt x="96" y="440"/>
                </a:cubicBezTo>
                <a:cubicBezTo>
                  <a:pt x="96" y="440"/>
                  <a:pt x="96" y="440"/>
                  <a:pt x="96" y="440"/>
                </a:cubicBezTo>
                <a:cubicBezTo>
                  <a:pt x="96" y="439"/>
                  <a:pt x="96" y="439"/>
                  <a:pt x="96" y="439"/>
                </a:cubicBezTo>
                <a:cubicBezTo>
                  <a:pt x="96" y="417"/>
                  <a:pt x="95" y="410"/>
                  <a:pt x="96" y="410"/>
                </a:cubicBezTo>
                <a:cubicBezTo>
                  <a:pt x="97" y="410"/>
                  <a:pt x="98" y="413"/>
                  <a:pt x="98" y="414"/>
                </a:cubicBezTo>
                <a:cubicBezTo>
                  <a:pt x="98" y="425"/>
                  <a:pt x="98" y="434"/>
                  <a:pt x="98" y="437"/>
                </a:cubicBezTo>
                <a:cubicBezTo>
                  <a:pt x="98" y="440"/>
                  <a:pt x="99" y="440"/>
                  <a:pt x="99" y="440"/>
                </a:cubicBezTo>
                <a:cubicBezTo>
                  <a:pt x="100" y="440"/>
                  <a:pt x="101" y="440"/>
                  <a:pt x="101" y="438"/>
                </a:cubicBezTo>
                <a:cubicBezTo>
                  <a:pt x="101" y="438"/>
                  <a:pt x="101" y="420"/>
                  <a:pt x="101" y="413"/>
                </a:cubicBezTo>
                <a:cubicBezTo>
                  <a:pt x="101" y="409"/>
                  <a:pt x="101" y="406"/>
                  <a:pt x="97" y="404"/>
                </a:cubicBezTo>
                <a:cubicBezTo>
                  <a:pt x="98" y="403"/>
                  <a:pt x="98" y="402"/>
                  <a:pt x="99" y="402"/>
                </a:cubicBezTo>
                <a:cubicBezTo>
                  <a:pt x="102" y="399"/>
                  <a:pt x="101" y="395"/>
                  <a:pt x="98" y="392"/>
                </a:cubicBezTo>
                <a:cubicBezTo>
                  <a:pt x="97" y="391"/>
                  <a:pt x="96" y="389"/>
                  <a:pt x="96" y="388"/>
                </a:cubicBezTo>
                <a:cubicBezTo>
                  <a:pt x="96" y="381"/>
                  <a:pt x="96" y="375"/>
                  <a:pt x="96" y="369"/>
                </a:cubicBezTo>
                <a:cubicBezTo>
                  <a:pt x="96" y="366"/>
                  <a:pt x="97" y="365"/>
                  <a:pt x="100" y="366"/>
                </a:cubicBezTo>
                <a:cubicBezTo>
                  <a:pt x="100" y="366"/>
                  <a:pt x="101" y="366"/>
                  <a:pt x="102" y="366"/>
                </a:cubicBezTo>
                <a:cubicBezTo>
                  <a:pt x="106" y="365"/>
                  <a:pt x="108" y="362"/>
                  <a:pt x="108" y="359"/>
                </a:cubicBezTo>
                <a:cubicBezTo>
                  <a:pt x="108" y="358"/>
                  <a:pt x="108" y="357"/>
                  <a:pt x="108" y="356"/>
                </a:cubicBezTo>
                <a:cubicBezTo>
                  <a:pt x="155" y="351"/>
                  <a:pt x="191" y="315"/>
                  <a:pt x="191" y="271"/>
                </a:cubicBezTo>
                <a:close/>
                <a:moveTo>
                  <a:pt x="96" y="349"/>
                </a:moveTo>
                <a:cubicBezTo>
                  <a:pt x="90" y="342"/>
                  <a:pt x="89" y="335"/>
                  <a:pt x="88" y="328"/>
                </a:cubicBezTo>
                <a:cubicBezTo>
                  <a:pt x="82" y="299"/>
                  <a:pt x="83" y="270"/>
                  <a:pt x="84" y="241"/>
                </a:cubicBezTo>
                <a:cubicBezTo>
                  <a:pt x="85" y="227"/>
                  <a:pt x="86" y="212"/>
                  <a:pt x="92" y="198"/>
                </a:cubicBezTo>
                <a:cubicBezTo>
                  <a:pt x="92" y="196"/>
                  <a:pt x="94" y="194"/>
                  <a:pt x="95" y="192"/>
                </a:cubicBezTo>
                <a:cubicBezTo>
                  <a:pt x="97" y="194"/>
                  <a:pt x="99" y="196"/>
                  <a:pt x="99" y="198"/>
                </a:cubicBezTo>
                <a:cubicBezTo>
                  <a:pt x="102" y="210"/>
                  <a:pt x="105" y="222"/>
                  <a:pt x="105" y="233"/>
                </a:cubicBezTo>
                <a:cubicBezTo>
                  <a:pt x="107" y="253"/>
                  <a:pt x="107" y="272"/>
                  <a:pt x="107" y="291"/>
                </a:cubicBezTo>
                <a:cubicBezTo>
                  <a:pt x="106" y="308"/>
                  <a:pt x="105" y="325"/>
                  <a:pt x="99" y="342"/>
                </a:cubicBezTo>
                <a:cubicBezTo>
                  <a:pt x="99" y="344"/>
                  <a:pt x="97" y="346"/>
                  <a:pt x="96" y="349"/>
                </a:cubicBezTo>
                <a:close/>
                <a:moveTo>
                  <a:pt x="11" y="268"/>
                </a:moveTo>
                <a:cubicBezTo>
                  <a:pt x="12" y="238"/>
                  <a:pt x="31" y="212"/>
                  <a:pt x="58" y="201"/>
                </a:cubicBezTo>
                <a:cubicBezTo>
                  <a:pt x="37" y="220"/>
                  <a:pt x="28" y="243"/>
                  <a:pt x="28" y="270"/>
                </a:cubicBezTo>
                <a:cubicBezTo>
                  <a:pt x="28" y="297"/>
                  <a:pt x="37" y="321"/>
                  <a:pt x="58" y="340"/>
                </a:cubicBezTo>
                <a:cubicBezTo>
                  <a:pt x="32" y="329"/>
                  <a:pt x="10" y="302"/>
                  <a:pt x="11" y="268"/>
                </a:cubicBezTo>
                <a:close/>
                <a:moveTo>
                  <a:pt x="33" y="277"/>
                </a:moveTo>
                <a:cubicBezTo>
                  <a:pt x="31" y="237"/>
                  <a:pt x="52" y="206"/>
                  <a:pt x="74" y="197"/>
                </a:cubicBezTo>
                <a:cubicBezTo>
                  <a:pt x="45" y="230"/>
                  <a:pt x="43" y="308"/>
                  <a:pt x="73" y="343"/>
                </a:cubicBezTo>
                <a:cubicBezTo>
                  <a:pt x="54" y="336"/>
                  <a:pt x="35" y="308"/>
                  <a:pt x="33" y="277"/>
                </a:cubicBezTo>
                <a:close/>
                <a:moveTo>
                  <a:pt x="71" y="330"/>
                </a:moveTo>
                <a:cubicBezTo>
                  <a:pt x="58" y="308"/>
                  <a:pt x="56" y="284"/>
                  <a:pt x="57" y="259"/>
                </a:cubicBezTo>
                <a:cubicBezTo>
                  <a:pt x="58" y="243"/>
                  <a:pt x="61" y="229"/>
                  <a:pt x="68" y="215"/>
                </a:cubicBezTo>
                <a:cubicBezTo>
                  <a:pt x="72" y="206"/>
                  <a:pt x="77" y="198"/>
                  <a:pt x="87" y="194"/>
                </a:cubicBezTo>
                <a:cubicBezTo>
                  <a:pt x="80" y="219"/>
                  <a:pt x="78" y="244"/>
                  <a:pt x="78" y="270"/>
                </a:cubicBezTo>
                <a:cubicBezTo>
                  <a:pt x="78" y="295"/>
                  <a:pt x="80" y="321"/>
                  <a:pt x="87" y="346"/>
                </a:cubicBezTo>
                <a:cubicBezTo>
                  <a:pt x="79" y="343"/>
                  <a:pt x="74" y="337"/>
                  <a:pt x="71" y="330"/>
                </a:cubicBezTo>
                <a:close/>
                <a:moveTo>
                  <a:pt x="109" y="343"/>
                </a:moveTo>
                <a:cubicBezTo>
                  <a:pt x="107" y="344"/>
                  <a:pt x="106" y="345"/>
                  <a:pt x="104" y="346"/>
                </a:cubicBezTo>
                <a:cubicBezTo>
                  <a:pt x="115" y="295"/>
                  <a:pt x="116" y="244"/>
                  <a:pt x="104" y="194"/>
                </a:cubicBezTo>
                <a:cubicBezTo>
                  <a:pt x="113" y="198"/>
                  <a:pt x="119" y="206"/>
                  <a:pt x="123" y="215"/>
                </a:cubicBezTo>
                <a:cubicBezTo>
                  <a:pt x="132" y="235"/>
                  <a:pt x="135" y="256"/>
                  <a:pt x="134" y="278"/>
                </a:cubicBezTo>
                <a:cubicBezTo>
                  <a:pt x="133" y="294"/>
                  <a:pt x="130" y="310"/>
                  <a:pt x="123" y="325"/>
                </a:cubicBezTo>
                <a:cubicBezTo>
                  <a:pt x="120" y="332"/>
                  <a:pt x="115" y="338"/>
                  <a:pt x="109" y="343"/>
                </a:cubicBezTo>
                <a:close/>
                <a:moveTo>
                  <a:pt x="117" y="197"/>
                </a:moveTo>
                <a:cubicBezTo>
                  <a:pt x="139" y="206"/>
                  <a:pt x="160" y="237"/>
                  <a:pt x="158" y="277"/>
                </a:cubicBezTo>
                <a:cubicBezTo>
                  <a:pt x="156" y="308"/>
                  <a:pt x="136" y="336"/>
                  <a:pt x="117" y="343"/>
                </a:cubicBezTo>
                <a:cubicBezTo>
                  <a:pt x="147" y="308"/>
                  <a:pt x="145" y="230"/>
                  <a:pt x="117" y="197"/>
                </a:cubicBezTo>
                <a:close/>
                <a:moveTo>
                  <a:pt x="133" y="340"/>
                </a:moveTo>
                <a:cubicBezTo>
                  <a:pt x="154" y="321"/>
                  <a:pt x="163" y="297"/>
                  <a:pt x="163" y="270"/>
                </a:cubicBezTo>
                <a:cubicBezTo>
                  <a:pt x="163" y="243"/>
                  <a:pt x="154" y="220"/>
                  <a:pt x="133" y="201"/>
                </a:cubicBezTo>
                <a:cubicBezTo>
                  <a:pt x="159" y="212"/>
                  <a:pt x="179" y="238"/>
                  <a:pt x="180" y="268"/>
                </a:cubicBezTo>
                <a:cubicBezTo>
                  <a:pt x="180" y="302"/>
                  <a:pt x="158" y="329"/>
                  <a:pt x="133" y="340"/>
                </a:cubicBezTo>
                <a:close/>
              </a:path>
            </a:pathLst>
          </a:custGeom>
          <a:gradFill>
            <a:gsLst>
              <a:gs pos="50400">
                <a:srgbClr val="FECA61"/>
              </a:gs>
              <a:gs pos="0">
                <a:srgbClr val="FECA61"/>
              </a:gs>
              <a:gs pos="100000">
                <a:srgbClr val="F9E581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8" name="Freeform 112"/>
          <p:cNvSpPr>
            <a:spLocks/>
          </p:cNvSpPr>
          <p:nvPr/>
        </p:nvSpPr>
        <p:spPr bwMode="auto">
          <a:xfrm>
            <a:off x="700110" y="2637920"/>
            <a:ext cx="270711" cy="270711"/>
          </a:xfrm>
          <a:custGeom>
            <a:avLst/>
            <a:gdLst>
              <a:gd name="T0" fmla="*/ 96 w 96"/>
              <a:gd name="T1" fmla="*/ 48 h 96"/>
              <a:gd name="T2" fmla="*/ 55 w 96"/>
              <a:gd name="T3" fmla="*/ 41 h 96"/>
              <a:gd name="T4" fmla="*/ 48 w 96"/>
              <a:gd name="T5" fmla="*/ 0 h 96"/>
              <a:gd name="T6" fmla="*/ 41 w 96"/>
              <a:gd name="T7" fmla="*/ 41 h 96"/>
              <a:gd name="T8" fmla="*/ 0 w 96"/>
              <a:gd name="T9" fmla="*/ 48 h 96"/>
              <a:gd name="T10" fmla="*/ 41 w 96"/>
              <a:gd name="T11" fmla="*/ 55 h 96"/>
              <a:gd name="T12" fmla="*/ 48 w 96"/>
              <a:gd name="T13" fmla="*/ 96 h 96"/>
              <a:gd name="T14" fmla="*/ 55 w 96"/>
              <a:gd name="T15" fmla="*/ 55 h 96"/>
              <a:gd name="T16" fmla="*/ 96 w 96"/>
              <a:gd name="T17" fmla="*/ 48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6" h="96">
                <a:moveTo>
                  <a:pt x="96" y="48"/>
                </a:moveTo>
                <a:cubicBezTo>
                  <a:pt x="96" y="44"/>
                  <a:pt x="78" y="41"/>
                  <a:pt x="55" y="41"/>
                </a:cubicBezTo>
                <a:cubicBezTo>
                  <a:pt x="55" y="18"/>
                  <a:pt x="52" y="0"/>
                  <a:pt x="48" y="0"/>
                </a:cubicBezTo>
                <a:cubicBezTo>
                  <a:pt x="44" y="0"/>
                  <a:pt x="41" y="18"/>
                  <a:pt x="41" y="41"/>
                </a:cubicBezTo>
                <a:cubicBezTo>
                  <a:pt x="18" y="41"/>
                  <a:pt x="0" y="44"/>
                  <a:pt x="0" y="48"/>
                </a:cubicBezTo>
                <a:cubicBezTo>
                  <a:pt x="0" y="52"/>
                  <a:pt x="18" y="55"/>
                  <a:pt x="41" y="55"/>
                </a:cubicBezTo>
                <a:cubicBezTo>
                  <a:pt x="41" y="78"/>
                  <a:pt x="44" y="96"/>
                  <a:pt x="48" y="96"/>
                </a:cubicBezTo>
                <a:cubicBezTo>
                  <a:pt x="52" y="96"/>
                  <a:pt x="55" y="78"/>
                  <a:pt x="55" y="55"/>
                </a:cubicBezTo>
                <a:cubicBezTo>
                  <a:pt x="78" y="55"/>
                  <a:pt x="96" y="52"/>
                  <a:pt x="96" y="48"/>
                </a:cubicBezTo>
                <a:close/>
              </a:path>
            </a:pathLst>
          </a:custGeom>
          <a:solidFill>
            <a:srgbClr val="C89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9" name="Freeform 113"/>
          <p:cNvSpPr>
            <a:spLocks/>
          </p:cNvSpPr>
          <p:nvPr/>
        </p:nvSpPr>
        <p:spPr bwMode="auto">
          <a:xfrm>
            <a:off x="9815295" y="804715"/>
            <a:ext cx="225593" cy="225593"/>
          </a:xfrm>
          <a:custGeom>
            <a:avLst/>
            <a:gdLst>
              <a:gd name="T0" fmla="*/ 80 w 80"/>
              <a:gd name="T1" fmla="*/ 40 h 80"/>
              <a:gd name="T2" fmla="*/ 46 w 80"/>
              <a:gd name="T3" fmla="*/ 34 h 80"/>
              <a:gd name="T4" fmla="*/ 40 w 80"/>
              <a:gd name="T5" fmla="*/ 0 h 80"/>
              <a:gd name="T6" fmla="*/ 34 w 80"/>
              <a:gd name="T7" fmla="*/ 34 h 80"/>
              <a:gd name="T8" fmla="*/ 0 w 80"/>
              <a:gd name="T9" fmla="*/ 40 h 80"/>
              <a:gd name="T10" fmla="*/ 34 w 80"/>
              <a:gd name="T11" fmla="*/ 46 h 80"/>
              <a:gd name="T12" fmla="*/ 40 w 80"/>
              <a:gd name="T13" fmla="*/ 80 h 80"/>
              <a:gd name="T14" fmla="*/ 46 w 80"/>
              <a:gd name="T15" fmla="*/ 46 h 80"/>
              <a:gd name="T16" fmla="*/ 80 w 80"/>
              <a:gd name="T17" fmla="*/ 4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0" h="80">
                <a:moveTo>
                  <a:pt x="80" y="40"/>
                </a:moveTo>
                <a:cubicBezTo>
                  <a:pt x="80" y="37"/>
                  <a:pt x="65" y="34"/>
                  <a:pt x="46" y="34"/>
                </a:cubicBezTo>
                <a:cubicBezTo>
                  <a:pt x="46" y="15"/>
                  <a:pt x="43" y="0"/>
                  <a:pt x="40" y="0"/>
                </a:cubicBezTo>
                <a:cubicBezTo>
                  <a:pt x="37" y="0"/>
                  <a:pt x="34" y="15"/>
                  <a:pt x="34" y="34"/>
                </a:cubicBezTo>
                <a:cubicBezTo>
                  <a:pt x="15" y="34"/>
                  <a:pt x="0" y="37"/>
                  <a:pt x="0" y="40"/>
                </a:cubicBezTo>
                <a:cubicBezTo>
                  <a:pt x="0" y="43"/>
                  <a:pt x="15" y="46"/>
                  <a:pt x="34" y="46"/>
                </a:cubicBezTo>
                <a:cubicBezTo>
                  <a:pt x="34" y="65"/>
                  <a:pt x="37" y="80"/>
                  <a:pt x="40" y="80"/>
                </a:cubicBezTo>
                <a:cubicBezTo>
                  <a:pt x="43" y="80"/>
                  <a:pt x="46" y="65"/>
                  <a:pt x="46" y="46"/>
                </a:cubicBezTo>
                <a:cubicBezTo>
                  <a:pt x="65" y="46"/>
                  <a:pt x="80" y="43"/>
                  <a:pt x="80" y="40"/>
                </a:cubicBezTo>
                <a:close/>
              </a:path>
            </a:pathLst>
          </a:custGeom>
          <a:solidFill>
            <a:srgbClr val="C89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0" name="Freeform 117"/>
          <p:cNvSpPr>
            <a:spLocks/>
          </p:cNvSpPr>
          <p:nvPr/>
        </p:nvSpPr>
        <p:spPr bwMode="auto">
          <a:xfrm>
            <a:off x="2145408" y="3159072"/>
            <a:ext cx="157915" cy="157915"/>
          </a:xfrm>
          <a:custGeom>
            <a:avLst/>
            <a:gdLst>
              <a:gd name="T0" fmla="*/ 56 w 56"/>
              <a:gd name="T1" fmla="*/ 28 h 56"/>
              <a:gd name="T2" fmla="*/ 32 w 56"/>
              <a:gd name="T3" fmla="*/ 24 h 56"/>
              <a:gd name="T4" fmla="*/ 28 w 56"/>
              <a:gd name="T5" fmla="*/ 0 h 56"/>
              <a:gd name="T6" fmla="*/ 24 w 56"/>
              <a:gd name="T7" fmla="*/ 24 h 56"/>
              <a:gd name="T8" fmla="*/ 0 w 56"/>
              <a:gd name="T9" fmla="*/ 28 h 56"/>
              <a:gd name="T10" fmla="*/ 24 w 56"/>
              <a:gd name="T11" fmla="*/ 32 h 56"/>
              <a:gd name="T12" fmla="*/ 28 w 56"/>
              <a:gd name="T13" fmla="*/ 56 h 56"/>
              <a:gd name="T14" fmla="*/ 32 w 56"/>
              <a:gd name="T15" fmla="*/ 32 h 56"/>
              <a:gd name="T16" fmla="*/ 56 w 56"/>
              <a:gd name="T17" fmla="*/ 28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6" h="56">
                <a:moveTo>
                  <a:pt x="56" y="28"/>
                </a:moveTo>
                <a:cubicBezTo>
                  <a:pt x="56" y="26"/>
                  <a:pt x="46" y="24"/>
                  <a:pt x="32" y="24"/>
                </a:cubicBezTo>
                <a:cubicBezTo>
                  <a:pt x="32" y="10"/>
                  <a:pt x="30" y="0"/>
                  <a:pt x="28" y="0"/>
                </a:cubicBezTo>
                <a:cubicBezTo>
                  <a:pt x="26" y="0"/>
                  <a:pt x="24" y="10"/>
                  <a:pt x="24" y="24"/>
                </a:cubicBezTo>
                <a:cubicBezTo>
                  <a:pt x="10" y="24"/>
                  <a:pt x="0" y="26"/>
                  <a:pt x="0" y="28"/>
                </a:cubicBezTo>
                <a:cubicBezTo>
                  <a:pt x="0" y="30"/>
                  <a:pt x="10" y="32"/>
                  <a:pt x="24" y="32"/>
                </a:cubicBezTo>
                <a:cubicBezTo>
                  <a:pt x="24" y="46"/>
                  <a:pt x="26" y="56"/>
                  <a:pt x="28" y="56"/>
                </a:cubicBezTo>
                <a:cubicBezTo>
                  <a:pt x="30" y="56"/>
                  <a:pt x="32" y="46"/>
                  <a:pt x="32" y="32"/>
                </a:cubicBezTo>
                <a:cubicBezTo>
                  <a:pt x="46" y="32"/>
                  <a:pt x="56" y="30"/>
                  <a:pt x="56" y="28"/>
                </a:cubicBezTo>
                <a:close/>
              </a:path>
            </a:pathLst>
          </a:custGeom>
          <a:solidFill>
            <a:srgbClr val="C89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1" name="Freeform 118"/>
          <p:cNvSpPr>
            <a:spLocks/>
          </p:cNvSpPr>
          <p:nvPr/>
        </p:nvSpPr>
        <p:spPr bwMode="auto">
          <a:xfrm>
            <a:off x="8896876" y="1725796"/>
            <a:ext cx="157915" cy="157915"/>
          </a:xfrm>
          <a:custGeom>
            <a:avLst/>
            <a:gdLst>
              <a:gd name="T0" fmla="*/ 56 w 56"/>
              <a:gd name="T1" fmla="*/ 28 h 56"/>
              <a:gd name="T2" fmla="*/ 32 w 56"/>
              <a:gd name="T3" fmla="*/ 24 h 56"/>
              <a:gd name="T4" fmla="*/ 28 w 56"/>
              <a:gd name="T5" fmla="*/ 0 h 56"/>
              <a:gd name="T6" fmla="*/ 24 w 56"/>
              <a:gd name="T7" fmla="*/ 24 h 56"/>
              <a:gd name="T8" fmla="*/ 0 w 56"/>
              <a:gd name="T9" fmla="*/ 28 h 56"/>
              <a:gd name="T10" fmla="*/ 24 w 56"/>
              <a:gd name="T11" fmla="*/ 32 h 56"/>
              <a:gd name="T12" fmla="*/ 28 w 56"/>
              <a:gd name="T13" fmla="*/ 56 h 56"/>
              <a:gd name="T14" fmla="*/ 32 w 56"/>
              <a:gd name="T15" fmla="*/ 32 h 56"/>
              <a:gd name="T16" fmla="*/ 56 w 56"/>
              <a:gd name="T17" fmla="*/ 28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6" h="56">
                <a:moveTo>
                  <a:pt x="56" y="28"/>
                </a:moveTo>
                <a:cubicBezTo>
                  <a:pt x="56" y="26"/>
                  <a:pt x="46" y="24"/>
                  <a:pt x="32" y="24"/>
                </a:cubicBezTo>
                <a:cubicBezTo>
                  <a:pt x="32" y="10"/>
                  <a:pt x="30" y="0"/>
                  <a:pt x="28" y="0"/>
                </a:cubicBezTo>
                <a:cubicBezTo>
                  <a:pt x="26" y="0"/>
                  <a:pt x="24" y="10"/>
                  <a:pt x="24" y="24"/>
                </a:cubicBezTo>
                <a:cubicBezTo>
                  <a:pt x="10" y="24"/>
                  <a:pt x="0" y="26"/>
                  <a:pt x="0" y="28"/>
                </a:cubicBezTo>
                <a:cubicBezTo>
                  <a:pt x="0" y="30"/>
                  <a:pt x="10" y="32"/>
                  <a:pt x="24" y="32"/>
                </a:cubicBezTo>
                <a:cubicBezTo>
                  <a:pt x="24" y="46"/>
                  <a:pt x="26" y="56"/>
                  <a:pt x="28" y="56"/>
                </a:cubicBezTo>
                <a:cubicBezTo>
                  <a:pt x="30" y="56"/>
                  <a:pt x="32" y="46"/>
                  <a:pt x="32" y="32"/>
                </a:cubicBezTo>
                <a:cubicBezTo>
                  <a:pt x="46" y="32"/>
                  <a:pt x="56" y="30"/>
                  <a:pt x="56" y="28"/>
                </a:cubicBezTo>
                <a:close/>
              </a:path>
            </a:pathLst>
          </a:custGeom>
          <a:solidFill>
            <a:srgbClr val="C89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12" name="组合 111"/>
          <p:cNvGrpSpPr/>
          <p:nvPr/>
        </p:nvGrpSpPr>
        <p:grpSpPr>
          <a:xfrm>
            <a:off x="9212942" y="173292"/>
            <a:ext cx="437650" cy="816646"/>
            <a:chOff x="1357313" y="-23813"/>
            <a:chExt cx="461963" cy="862013"/>
          </a:xfrm>
          <a:gradFill>
            <a:gsLst>
              <a:gs pos="50400">
                <a:srgbClr val="FECA61"/>
              </a:gs>
              <a:gs pos="0">
                <a:srgbClr val="FECA61"/>
              </a:gs>
              <a:gs pos="100000">
                <a:srgbClr val="F9E581"/>
              </a:gs>
            </a:gsLst>
            <a:lin ang="5400000" scaled="1"/>
          </a:gradFill>
        </p:grpSpPr>
        <p:sp>
          <p:nvSpPr>
            <p:cNvPr id="113" name="Freeform 107"/>
            <p:cNvSpPr>
              <a:spLocks noEditPoints="1"/>
            </p:cNvSpPr>
            <p:nvPr/>
          </p:nvSpPr>
          <p:spPr bwMode="auto">
            <a:xfrm>
              <a:off x="1357313" y="377825"/>
              <a:ext cx="461963" cy="460375"/>
            </a:xfrm>
            <a:custGeom>
              <a:avLst/>
              <a:gdLst>
                <a:gd name="T0" fmla="*/ 130 w 156"/>
                <a:gd name="T1" fmla="*/ 59 h 155"/>
                <a:gd name="T2" fmla="*/ 124 w 156"/>
                <a:gd name="T3" fmla="*/ 9 h 155"/>
                <a:gd name="T4" fmla="*/ 74 w 156"/>
                <a:gd name="T5" fmla="*/ 14 h 155"/>
                <a:gd name="T6" fmla="*/ 24 w 156"/>
                <a:gd name="T7" fmla="*/ 53 h 155"/>
                <a:gd name="T8" fmla="*/ 2 w 156"/>
                <a:gd name="T9" fmla="*/ 93 h 155"/>
                <a:gd name="T10" fmla="*/ 46 w 156"/>
                <a:gd name="T11" fmla="*/ 120 h 155"/>
                <a:gd name="T12" fmla="*/ 76 w 156"/>
                <a:gd name="T13" fmla="*/ 155 h 155"/>
                <a:gd name="T14" fmla="*/ 154 w 156"/>
                <a:gd name="T15" fmla="*/ 101 h 155"/>
                <a:gd name="T16" fmla="*/ 119 w 156"/>
                <a:gd name="T17" fmla="*/ 94 h 155"/>
                <a:gd name="T18" fmla="*/ 118 w 156"/>
                <a:gd name="T19" fmla="*/ 94 h 155"/>
                <a:gd name="T20" fmla="*/ 101 w 156"/>
                <a:gd name="T21" fmla="*/ 87 h 155"/>
                <a:gd name="T22" fmla="*/ 97 w 156"/>
                <a:gd name="T23" fmla="*/ 94 h 155"/>
                <a:gd name="T24" fmla="*/ 103 w 156"/>
                <a:gd name="T25" fmla="*/ 103 h 155"/>
                <a:gd name="T26" fmla="*/ 97 w 156"/>
                <a:gd name="T27" fmla="*/ 106 h 155"/>
                <a:gd name="T28" fmla="*/ 83 w 156"/>
                <a:gd name="T29" fmla="*/ 100 h 155"/>
                <a:gd name="T30" fmla="*/ 84 w 156"/>
                <a:gd name="T31" fmla="*/ 116 h 155"/>
                <a:gd name="T32" fmla="*/ 78 w 156"/>
                <a:gd name="T33" fmla="*/ 123 h 155"/>
                <a:gd name="T34" fmla="*/ 73 w 156"/>
                <a:gd name="T35" fmla="*/ 115 h 155"/>
                <a:gd name="T36" fmla="*/ 74 w 156"/>
                <a:gd name="T37" fmla="*/ 100 h 155"/>
                <a:gd name="T38" fmla="*/ 59 w 156"/>
                <a:gd name="T39" fmla="*/ 107 h 155"/>
                <a:gd name="T40" fmla="*/ 59 w 156"/>
                <a:gd name="T41" fmla="*/ 109 h 155"/>
                <a:gd name="T42" fmla="*/ 58 w 156"/>
                <a:gd name="T43" fmla="*/ 112 h 155"/>
                <a:gd name="T44" fmla="*/ 53 w 156"/>
                <a:gd name="T45" fmla="*/ 115 h 155"/>
                <a:gd name="T46" fmla="*/ 49 w 156"/>
                <a:gd name="T47" fmla="*/ 105 h 155"/>
                <a:gd name="T48" fmla="*/ 53 w 156"/>
                <a:gd name="T49" fmla="*/ 102 h 155"/>
                <a:gd name="T50" fmla="*/ 56 w 156"/>
                <a:gd name="T51" fmla="*/ 86 h 155"/>
                <a:gd name="T52" fmla="*/ 44 w 156"/>
                <a:gd name="T53" fmla="*/ 90 h 155"/>
                <a:gd name="T54" fmla="*/ 38 w 156"/>
                <a:gd name="T55" fmla="*/ 81 h 155"/>
                <a:gd name="T56" fmla="*/ 39 w 156"/>
                <a:gd name="T57" fmla="*/ 82 h 155"/>
                <a:gd name="T58" fmla="*/ 42 w 156"/>
                <a:gd name="T59" fmla="*/ 83 h 155"/>
                <a:gd name="T60" fmla="*/ 53 w 156"/>
                <a:gd name="T61" fmla="*/ 77 h 155"/>
                <a:gd name="T62" fmla="*/ 41 w 156"/>
                <a:gd name="T63" fmla="*/ 66 h 155"/>
                <a:gd name="T64" fmla="*/ 40 w 156"/>
                <a:gd name="T65" fmla="*/ 66 h 155"/>
                <a:gd name="T66" fmla="*/ 38 w 156"/>
                <a:gd name="T67" fmla="*/ 67 h 155"/>
                <a:gd name="T68" fmla="*/ 32 w 156"/>
                <a:gd name="T69" fmla="*/ 61 h 155"/>
                <a:gd name="T70" fmla="*/ 37 w 156"/>
                <a:gd name="T71" fmla="*/ 55 h 155"/>
                <a:gd name="T72" fmla="*/ 44 w 156"/>
                <a:gd name="T73" fmla="*/ 58 h 155"/>
                <a:gd name="T74" fmla="*/ 61 w 156"/>
                <a:gd name="T75" fmla="*/ 56 h 155"/>
                <a:gd name="T76" fmla="*/ 61 w 156"/>
                <a:gd name="T77" fmla="*/ 56 h 155"/>
                <a:gd name="T78" fmla="*/ 54 w 156"/>
                <a:gd name="T79" fmla="*/ 46 h 155"/>
                <a:gd name="T80" fmla="*/ 54 w 156"/>
                <a:gd name="T81" fmla="*/ 34 h 155"/>
                <a:gd name="T82" fmla="*/ 57 w 156"/>
                <a:gd name="T83" fmla="*/ 34 h 155"/>
                <a:gd name="T84" fmla="*/ 59 w 156"/>
                <a:gd name="T85" fmla="*/ 36 h 155"/>
                <a:gd name="T86" fmla="*/ 60 w 156"/>
                <a:gd name="T87" fmla="*/ 38 h 155"/>
                <a:gd name="T88" fmla="*/ 60 w 156"/>
                <a:gd name="T89" fmla="*/ 41 h 155"/>
                <a:gd name="T90" fmla="*/ 68 w 156"/>
                <a:gd name="T91" fmla="*/ 51 h 155"/>
                <a:gd name="T92" fmla="*/ 76 w 156"/>
                <a:gd name="T93" fmla="*/ 46 h 155"/>
                <a:gd name="T94" fmla="*/ 79 w 156"/>
                <a:gd name="T95" fmla="*/ 26 h 155"/>
                <a:gd name="T96" fmla="*/ 82 w 156"/>
                <a:gd name="T97" fmla="*/ 38 h 155"/>
                <a:gd name="T98" fmla="*/ 86 w 156"/>
                <a:gd name="T99" fmla="*/ 50 h 155"/>
                <a:gd name="T100" fmla="*/ 98 w 156"/>
                <a:gd name="T101" fmla="*/ 42 h 155"/>
                <a:gd name="T102" fmla="*/ 104 w 156"/>
                <a:gd name="T103" fmla="*/ 47 h 155"/>
                <a:gd name="T104" fmla="*/ 97 w 156"/>
                <a:gd name="T105" fmla="*/ 57 h 155"/>
                <a:gd name="T106" fmla="*/ 102 w 156"/>
                <a:gd name="T107" fmla="*/ 62 h 155"/>
                <a:gd name="T108" fmla="*/ 119 w 156"/>
                <a:gd name="T109" fmla="*/ 56 h 155"/>
                <a:gd name="T110" fmla="*/ 114 w 156"/>
                <a:gd name="T111" fmla="*/ 66 h 155"/>
                <a:gd name="T112" fmla="*/ 104 w 156"/>
                <a:gd name="T113" fmla="*/ 71 h 155"/>
                <a:gd name="T114" fmla="*/ 116 w 156"/>
                <a:gd name="T115" fmla="*/ 83 h 155"/>
                <a:gd name="T116" fmla="*/ 119 w 156"/>
                <a:gd name="T117" fmla="*/ 9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56" h="155">
                  <a:moveTo>
                    <a:pt x="154" y="81"/>
                  </a:moveTo>
                  <a:cubicBezTo>
                    <a:pt x="151" y="69"/>
                    <a:pt x="142" y="62"/>
                    <a:pt x="130" y="59"/>
                  </a:cubicBezTo>
                  <a:cubicBezTo>
                    <a:pt x="136" y="51"/>
                    <a:pt x="140" y="42"/>
                    <a:pt x="139" y="32"/>
                  </a:cubicBezTo>
                  <a:cubicBezTo>
                    <a:pt x="138" y="22"/>
                    <a:pt x="133" y="15"/>
                    <a:pt x="124" y="9"/>
                  </a:cubicBezTo>
                  <a:cubicBezTo>
                    <a:pt x="112" y="1"/>
                    <a:pt x="95" y="0"/>
                    <a:pt x="79" y="20"/>
                  </a:cubicBezTo>
                  <a:cubicBezTo>
                    <a:pt x="77" y="18"/>
                    <a:pt x="76" y="16"/>
                    <a:pt x="74" y="14"/>
                  </a:cubicBezTo>
                  <a:cubicBezTo>
                    <a:pt x="63" y="2"/>
                    <a:pt x="45" y="0"/>
                    <a:pt x="31" y="10"/>
                  </a:cubicBezTo>
                  <a:cubicBezTo>
                    <a:pt x="18" y="19"/>
                    <a:pt x="15" y="39"/>
                    <a:pt x="24" y="53"/>
                  </a:cubicBezTo>
                  <a:cubicBezTo>
                    <a:pt x="27" y="57"/>
                    <a:pt x="25" y="58"/>
                    <a:pt x="21" y="60"/>
                  </a:cubicBezTo>
                  <a:cubicBezTo>
                    <a:pt x="7" y="65"/>
                    <a:pt x="0" y="78"/>
                    <a:pt x="2" y="93"/>
                  </a:cubicBezTo>
                  <a:cubicBezTo>
                    <a:pt x="3" y="107"/>
                    <a:pt x="13" y="118"/>
                    <a:pt x="27" y="120"/>
                  </a:cubicBezTo>
                  <a:cubicBezTo>
                    <a:pt x="33" y="121"/>
                    <a:pt x="39" y="120"/>
                    <a:pt x="46" y="120"/>
                  </a:cubicBezTo>
                  <a:cubicBezTo>
                    <a:pt x="45" y="128"/>
                    <a:pt x="48" y="136"/>
                    <a:pt x="53" y="143"/>
                  </a:cubicBezTo>
                  <a:cubicBezTo>
                    <a:pt x="59" y="150"/>
                    <a:pt x="67" y="155"/>
                    <a:pt x="76" y="155"/>
                  </a:cubicBezTo>
                  <a:cubicBezTo>
                    <a:pt x="98" y="155"/>
                    <a:pt x="109" y="142"/>
                    <a:pt x="110" y="120"/>
                  </a:cubicBezTo>
                  <a:cubicBezTo>
                    <a:pt x="133" y="124"/>
                    <a:pt x="148" y="118"/>
                    <a:pt x="154" y="101"/>
                  </a:cubicBezTo>
                  <a:cubicBezTo>
                    <a:pt x="156" y="95"/>
                    <a:pt x="156" y="87"/>
                    <a:pt x="154" y="81"/>
                  </a:cubicBezTo>
                  <a:close/>
                  <a:moveTo>
                    <a:pt x="119" y="94"/>
                  </a:moveTo>
                  <a:cubicBezTo>
                    <a:pt x="118" y="94"/>
                    <a:pt x="118" y="94"/>
                    <a:pt x="118" y="94"/>
                  </a:cubicBezTo>
                  <a:cubicBezTo>
                    <a:pt x="118" y="94"/>
                    <a:pt x="118" y="94"/>
                    <a:pt x="118" y="94"/>
                  </a:cubicBezTo>
                  <a:cubicBezTo>
                    <a:pt x="115" y="94"/>
                    <a:pt x="113" y="92"/>
                    <a:pt x="113" y="89"/>
                  </a:cubicBezTo>
                  <a:cubicBezTo>
                    <a:pt x="110" y="85"/>
                    <a:pt x="105" y="87"/>
                    <a:pt x="101" y="87"/>
                  </a:cubicBezTo>
                  <a:cubicBezTo>
                    <a:pt x="100" y="89"/>
                    <a:pt x="99" y="91"/>
                    <a:pt x="97" y="92"/>
                  </a:cubicBezTo>
                  <a:cubicBezTo>
                    <a:pt x="97" y="93"/>
                    <a:pt x="97" y="93"/>
                    <a:pt x="97" y="94"/>
                  </a:cubicBezTo>
                  <a:cubicBezTo>
                    <a:pt x="98" y="97"/>
                    <a:pt x="99" y="101"/>
                    <a:pt x="102" y="103"/>
                  </a:cubicBezTo>
                  <a:cubicBezTo>
                    <a:pt x="102" y="103"/>
                    <a:pt x="102" y="103"/>
                    <a:pt x="103" y="103"/>
                  </a:cubicBezTo>
                  <a:cubicBezTo>
                    <a:pt x="111" y="103"/>
                    <a:pt x="110" y="115"/>
                    <a:pt x="102" y="115"/>
                  </a:cubicBezTo>
                  <a:cubicBezTo>
                    <a:pt x="97" y="115"/>
                    <a:pt x="96" y="110"/>
                    <a:pt x="97" y="106"/>
                  </a:cubicBezTo>
                  <a:cubicBezTo>
                    <a:pt x="97" y="102"/>
                    <a:pt x="93" y="100"/>
                    <a:pt x="90" y="98"/>
                  </a:cubicBezTo>
                  <a:cubicBezTo>
                    <a:pt x="88" y="99"/>
                    <a:pt x="85" y="100"/>
                    <a:pt x="83" y="100"/>
                  </a:cubicBezTo>
                  <a:cubicBezTo>
                    <a:pt x="82" y="104"/>
                    <a:pt x="79" y="107"/>
                    <a:pt x="81" y="111"/>
                  </a:cubicBezTo>
                  <a:cubicBezTo>
                    <a:pt x="83" y="112"/>
                    <a:pt x="84" y="114"/>
                    <a:pt x="84" y="116"/>
                  </a:cubicBezTo>
                  <a:cubicBezTo>
                    <a:pt x="85" y="117"/>
                    <a:pt x="84" y="119"/>
                    <a:pt x="83" y="120"/>
                  </a:cubicBezTo>
                  <a:cubicBezTo>
                    <a:pt x="82" y="122"/>
                    <a:pt x="80" y="123"/>
                    <a:pt x="78" y="123"/>
                  </a:cubicBezTo>
                  <a:cubicBezTo>
                    <a:pt x="76" y="123"/>
                    <a:pt x="74" y="122"/>
                    <a:pt x="73" y="120"/>
                  </a:cubicBezTo>
                  <a:cubicBezTo>
                    <a:pt x="72" y="119"/>
                    <a:pt x="72" y="117"/>
                    <a:pt x="73" y="115"/>
                  </a:cubicBezTo>
                  <a:cubicBezTo>
                    <a:pt x="73" y="114"/>
                    <a:pt x="73" y="113"/>
                    <a:pt x="74" y="112"/>
                  </a:cubicBezTo>
                  <a:cubicBezTo>
                    <a:pt x="76" y="108"/>
                    <a:pt x="76" y="103"/>
                    <a:pt x="74" y="100"/>
                  </a:cubicBezTo>
                  <a:cubicBezTo>
                    <a:pt x="72" y="99"/>
                    <a:pt x="70" y="98"/>
                    <a:pt x="68" y="97"/>
                  </a:cubicBezTo>
                  <a:cubicBezTo>
                    <a:pt x="63" y="99"/>
                    <a:pt x="59" y="103"/>
                    <a:pt x="59" y="107"/>
                  </a:cubicBezTo>
                  <a:cubicBezTo>
                    <a:pt x="59" y="107"/>
                    <a:pt x="59" y="108"/>
                    <a:pt x="59" y="108"/>
                  </a:cubicBezTo>
                  <a:cubicBezTo>
                    <a:pt x="59" y="108"/>
                    <a:pt x="59" y="109"/>
                    <a:pt x="59" y="109"/>
                  </a:cubicBezTo>
                  <a:cubicBezTo>
                    <a:pt x="59" y="110"/>
                    <a:pt x="59" y="110"/>
                    <a:pt x="59" y="110"/>
                  </a:cubicBezTo>
                  <a:cubicBezTo>
                    <a:pt x="59" y="111"/>
                    <a:pt x="59" y="111"/>
                    <a:pt x="58" y="11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57" y="114"/>
                    <a:pt x="56" y="115"/>
                    <a:pt x="53" y="115"/>
                  </a:cubicBezTo>
                  <a:cubicBezTo>
                    <a:pt x="49" y="115"/>
                    <a:pt x="47" y="111"/>
                    <a:pt x="47" y="108"/>
                  </a:cubicBezTo>
                  <a:cubicBezTo>
                    <a:pt x="47" y="107"/>
                    <a:pt x="48" y="106"/>
                    <a:pt x="49" y="105"/>
                  </a:cubicBezTo>
                  <a:cubicBezTo>
                    <a:pt x="49" y="104"/>
                    <a:pt x="51" y="103"/>
                    <a:pt x="52" y="103"/>
                  </a:cubicBezTo>
                  <a:cubicBezTo>
                    <a:pt x="53" y="102"/>
                    <a:pt x="53" y="102"/>
                    <a:pt x="53" y="102"/>
                  </a:cubicBezTo>
                  <a:cubicBezTo>
                    <a:pt x="57" y="101"/>
                    <a:pt x="60" y="96"/>
                    <a:pt x="60" y="92"/>
                  </a:cubicBezTo>
                  <a:cubicBezTo>
                    <a:pt x="58" y="90"/>
                    <a:pt x="57" y="88"/>
                    <a:pt x="56" y="86"/>
                  </a:cubicBezTo>
                  <a:cubicBezTo>
                    <a:pt x="54" y="86"/>
                    <a:pt x="52" y="85"/>
                    <a:pt x="51" y="86"/>
                  </a:cubicBezTo>
                  <a:cubicBezTo>
                    <a:pt x="49" y="87"/>
                    <a:pt x="46" y="88"/>
                    <a:pt x="44" y="90"/>
                  </a:cubicBezTo>
                  <a:cubicBezTo>
                    <a:pt x="43" y="92"/>
                    <a:pt x="41" y="94"/>
                    <a:pt x="38" y="94"/>
                  </a:cubicBezTo>
                  <a:cubicBezTo>
                    <a:pt x="30" y="94"/>
                    <a:pt x="30" y="81"/>
                    <a:pt x="38" y="81"/>
                  </a:cubicBezTo>
                  <a:cubicBezTo>
                    <a:pt x="39" y="81"/>
                    <a:pt x="39" y="82"/>
                    <a:pt x="39" y="82"/>
                  </a:cubicBezTo>
                  <a:cubicBezTo>
                    <a:pt x="39" y="82"/>
                    <a:pt x="39" y="82"/>
                    <a:pt x="39" y="82"/>
                  </a:cubicBezTo>
                  <a:cubicBezTo>
                    <a:pt x="39" y="82"/>
                    <a:pt x="39" y="82"/>
                    <a:pt x="39" y="82"/>
                  </a:cubicBezTo>
                  <a:cubicBezTo>
                    <a:pt x="40" y="82"/>
                    <a:pt x="41" y="82"/>
                    <a:pt x="42" y="83"/>
                  </a:cubicBezTo>
                  <a:cubicBezTo>
                    <a:pt x="46" y="84"/>
                    <a:pt x="49" y="80"/>
                    <a:pt x="52" y="78"/>
                  </a:cubicBezTo>
                  <a:cubicBezTo>
                    <a:pt x="53" y="78"/>
                    <a:pt x="53" y="77"/>
                    <a:pt x="53" y="77"/>
                  </a:cubicBezTo>
                  <a:cubicBezTo>
                    <a:pt x="53" y="75"/>
                    <a:pt x="53" y="73"/>
                    <a:pt x="54" y="71"/>
                  </a:cubicBezTo>
                  <a:cubicBezTo>
                    <a:pt x="52" y="68"/>
                    <a:pt x="44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39" y="67"/>
                    <a:pt x="39" y="67"/>
                    <a:pt x="38" y="67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4" y="66"/>
                    <a:pt x="32" y="64"/>
                    <a:pt x="32" y="61"/>
                  </a:cubicBezTo>
                  <a:cubicBezTo>
                    <a:pt x="32" y="61"/>
                    <a:pt x="32" y="61"/>
                    <a:pt x="32" y="61"/>
                  </a:cubicBezTo>
                  <a:cubicBezTo>
                    <a:pt x="32" y="57"/>
                    <a:pt x="35" y="55"/>
                    <a:pt x="37" y="55"/>
                  </a:cubicBezTo>
                  <a:cubicBezTo>
                    <a:pt x="39" y="54"/>
                    <a:pt x="40" y="55"/>
                    <a:pt x="41" y="56"/>
                  </a:cubicBezTo>
                  <a:cubicBezTo>
                    <a:pt x="42" y="56"/>
                    <a:pt x="43" y="57"/>
                    <a:pt x="44" y="58"/>
                  </a:cubicBezTo>
                  <a:cubicBezTo>
                    <a:pt x="46" y="61"/>
                    <a:pt x="54" y="63"/>
                    <a:pt x="57" y="62"/>
                  </a:cubicBezTo>
                  <a:cubicBezTo>
                    <a:pt x="58" y="60"/>
                    <a:pt x="59" y="58"/>
                    <a:pt x="61" y="56"/>
                  </a:cubicBezTo>
                  <a:cubicBezTo>
                    <a:pt x="61" y="56"/>
                    <a:pt x="61" y="56"/>
                    <a:pt x="61" y="56"/>
                  </a:cubicBezTo>
                  <a:cubicBezTo>
                    <a:pt x="61" y="56"/>
                    <a:pt x="61" y="56"/>
                    <a:pt x="61" y="56"/>
                  </a:cubicBezTo>
                  <a:cubicBezTo>
                    <a:pt x="61" y="55"/>
                    <a:pt x="57" y="48"/>
                    <a:pt x="55" y="46"/>
                  </a:cubicBezTo>
                  <a:cubicBezTo>
                    <a:pt x="54" y="46"/>
                    <a:pt x="54" y="46"/>
                    <a:pt x="54" y="46"/>
                  </a:cubicBezTo>
                  <a:cubicBezTo>
                    <a:pt x="54" y="46"/>
                    <a:pt x="54" y="46"/>
                    <a:pt x="54" y="46"/>
                  </a:cubicBezTo>
                  <a:cubicBezTo>
                    <a:pt x="46" y="46"/>
                    <a:pt x="46" y="33"/>
                    <a:pt x="54" y="34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55" y="34"/>
                    <a:pt x="56" y="34"/>
                    <a:pt x="57" y="34"/>
                  </a:cubicBezTo>
                  <a:cubicBezTo>
                    <a:pt x="57" y="34"/>
                    <a:pt x="58" y="35"/>
                    <a:pt x="58" y="35"/>
                  </a:cubicBezTo>
                  <a:cubicBezTo>
                    <a:pt x="58" y="35"/>
                    <a:pt x="59" y="35"/>
                    <a:pt x="59" y="36"/>
                  </a:cubicBezTo>
                  <a:cubicBezTo>
                    <a:pt x="59" y="36"/>
                    <a:pt x="59" y="36"/>
                    <a:pt x="59" y="37"/>
                  </a:cubicBezTo>
                  <a:cubicBezTo>
                    <a:pt x="60" y="37"/>
                    <a:pt x="60" y="38"/>
                    <a:pt x="60" y="38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60" y="40"/>
                    <a:pt x="60" y="40"/>
                    <a:pt x="60" y="41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61" y="44"/>
                    <a:pt x="65" y="51"/>
                    <a:pt x="68" y="51"/>
                  </a:cubicBezTo>
                  <a:cubicBezTo>
                    <a:pt x="70" y="51"/>
                    <a:pt x="72" y="50"/>
                    <a:pt x="75" y="49"/>
                  </a:cubicBezTo>
                  <a:cubicBezTo>
                    <a:pt x="75" y="49"/>
                    <a:pt x="76" y="48"/>
                    <a:pt x="76" y="46"/>
                  </a:cubicBezTo>
                  <a:cubicBezTo>
                    <a:pt x="76" y="43"/>
                    <a:pt x="77" y="40"/>
                    <a:pt x="76" y="37"/>
                  </a:cubicBezTo>
                  <a:cubicBezTo>
                    <a:pt x="71" y="34"/>
                    <a:pt x="73" y="26"/>
                    <a:pt x="79" y="26"/>
                  </a:cubicBezTo>
                  <a:cubicBezTo>
                    <a:pt x="79" y="26"/>
                    <a:pt x="79" y="26"/>
                    <a:pt x="79" y="26"/>
                  </a:cubicBezTo>
                  <a:cubicBezTo>
                    <a:pt x="86" y="26"/>
                    <a:pt x="87" y="35"/>
                    <a:pt x="82" y="38"/>
                  </a:cubicBezTo>
                  <a:cubicBezTo>
                    <a:pt x="81" y="41"/>
                    <a:pt x="82" y="44"/>
                    <a:pt x="83" y="47"/>
                  </a:cubicBezTo>
                  <a:cubicBezTo>
                    <a:pt x="83" y="48"/>
                    <a:pt x="85" y="50"/>
                    <a:pt x="86" y="50"/>
                  </a:cubicBezTo>
                  <a:cubicBezTo>
                    <a:pt x="87" y="51"/>
                    <a:pt x="88" y="51"/>
                    <a:pt x="90" y="52"/>
                  </a:cubicBezTo>
                  <a:cubicBezTo>
                    <a:pt x="92" y="52"/>
                    <a:pt x="97" y="45"/>
                    <a:pt x="98" y="42"/>
                  </a:cubicBezTo>
                  <a:cubicBezTo>
                    <a:pt x="97" y="38"/>
                    <a:pt x="99" y="34"/>
                    <a:pt x="104" y="34"/>
                  </a:cubicBezTo>
                  <a:cubicBezTo>
                    <a:pt x="112" y="34"/>
                    <a:pt x="111" y="47"/>
                    <a:pt x="104" y="47"/>
                  </a:cubicBezTo>
                  <a:cubicBezTo>
                    <a:pt x="99" y="48"/>
                    <a:pt x="98" y="53"/>
                    <a:pt x="97" y="57"/>
                  </a:cubicBezTo>
                  <a:cubicBezTo>
                    <a:pt x="97" y="57"/>
                    <a:pt x="97" y="57"/>
                    <a:pt x="97" y="57"/>
                  </a:cubicBezTo>
                  <a:cubicBezTo>
                    <a:pt x="99" y="58"/>
                    <a:pt x="100" y="60"/>
                    <a:pt x="101" y="62"/>
                  </a:cubicBezTo>
                  <a:cubicBezTo>
                    <a:pt x="102" y="62"/>
                    <a:pt x="102" y="62"/>
                    <a:pt x="102" y="62"/>
                  </a:cubicBezTo>
                  <a:cubicBezTo>
                    <a:pt x="106" y="62"/>
                    <a:pt x="110" y="63"/>
                    <a:pt x="113" y="60"/>
                  </a:cubicBezTo>
                  <a:cubicBezTo>
                    <a:pt x="114" y="58"/>
                    <a:pt x="116" y="56"/>
                    <a:pt x="119" y="56"/>
                  </a:cubicBezTo>
                  <a:cubicBezTo>
                    <a:pt x="127" y="56"/>
                    <a:pt x="127" y="68"/>
                    <a:pt x="119" y="68"/>
                  </a:cubicBezTo>
                  <a:cubicBezTo>
                    <a:pt x="117" y="68"/>
                    <a:pt x="115" y="67"/>
                    <a:pt x="114" y="66"/>
                  </a:cubicBezTo>
                  <a:cubicBezTo>
                    <a:pt x="110" y="65"/>
                    <a:pt x="108" y="69"/>
                    <a:pt x="105" y="70"/>
                  </a:cubicBezTo>
                  <a:cubicBezTo>
                    <a:pt x="104" y="70"/>
                    <a:pt x="104" y="71"/>
                    <a:pt x="104" y="71"/>
                  </a:cubicBezTo>
                  <a:cubicBezTo>
                    <a:pt x="104" y="73"/>
                    <a:pt x="104" y="76"/>
                    <a:pt x="104" y="79"/>
                  </a:cubicBezTo>
                  <a:cubicBezTo>
                    <a:pt x="106" y="81"/>
                    <a:pt x="112" y="83"/>
                    <a:pt x="116" y="83"/>
                  </a:cubicBezTo>
                  <a:cubicBezTo>
                    <a:pt x="117" y="82"/>
                    <a:pt x="118" y="82"/>
                    <a:pt x="119" y="82"/>
                  </a:cubicBezTo>
                  <a:cubicBezTo>
                    <a:pt x="127" y="82"/>
                    <a:pt x="127" y="95"/>
                    <a:pt x="119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108"/>
            <p:cNvSpPr>
              <a:spLocks/>
            </p:cNvSpPr>
            <p:nvPr/>
          </p:nvSpPr>
          <p:spPr bwMode="auto">
            <a:xfrm>
              <a:off x="1552575" y="566737"/>
              <a:ext cx="82550" cy="60325"/>
            </a:xfrm>
            <a:custGeom>
              <a:avLst/>
              <a:gdLst>
                <a:gd name="T0" fmla="*/ 11 w 28"/>
                <a:gd name="T1" fmla="*/ 0 h 20"/>
                <a:gd name="T2" fmla="*/ 11 w 28"/>
                <a:gd name="T3" fmla="*/ 20 h 20"/>
                <a:gd name="T4" fmla="*/ 11 w 28"/>
                <a:gd name="T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0">
                  <a:moveTo>
                    <a:pt x="11" y="0"/>
                  </a:moveTo>
                  <a:cubicBezTo>
                    <a:pt x="0" y="0"/>
                    <a:pt x="0" y="20"/>
                    <a:pt x="11" y="20"/>
                  </a:cubicBezTo>
                  <a:cubicBezTo>
                    <a:pt x="28" y="20"/>
                    <a:pt x="28" y="1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109"/>
            <p:cNvSpPr>
              <a:spLocks/>
            </p:cNvSpPr>
            <p:nvPr/>
          </p:nvSpPr>
          <p:spPr bwMode="auto">
            <a:xfrm>
              <a:off x="1589088" y="130175"/>
              <a:ext cx="7938" cy="306388"/>
            </a:xfrm>
            <a:custGeom>
              <a:avLst/>
              <a:gdLst>
                <a:gd name="T0" fmla="*/ 1 w 5"/>
                <a:gd name="T1" fmla="*/ 193 h 193"/>
                <a:gd name="T2" fmla="*/ 0 w 5"/>
                <a:gd name="T3" fmla="*/ 193 h 193"/>
                <a:gd name="T4" fmla="*/ 1 w 5"/>
                <a:gd name="T5" fmla="*/ 0 h 193"/>
                <a:gd name="T6" fmla="*/ 5 w 5"/>
                <a:gd name="T7" fmla="*/ 0 h 193"/>
                <a:gd name="T8" fmla="*/ 1 w 5"/>
                <a:gd name="T9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93">
                  <a:moveTo>
                    <a:pt x="1" y="193"/>
                  </a:moveTo>
                  <a:lnTo>
                    <a:pt x="0" y="193"/>
                  </a:lnTo>
                  <a:lnTo>
                    <a:pt x="1" y="0"/>
                  </a:lnTo>
                  <a:lnTo>
                    <a:pt x="5" y="0"/>
                  </a:lnTo>
                  <a:lnTo>
                    <a:pt x="1" y="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Rectangle 119"/>
            <p:cNvSpPr>
              <a:spLocks noChangeArrowheads="1"/>
            </p:cNvSpPr>
            <p:nvPr/>
          </p:nvSpPr>
          <p:spPr bwMode="auto">
            <a:xfrm>
              <a:off x="1590675" y="-23813"/>
              <a:ext cx="12700" cy="4746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17" name="Freeform 13"/>
          <p:cNvSpPr>
            <a:spLocks noEditPoints="1"/>
          </p:cNvSpPr>
          <p:nvPr/>
        </p:nvSpPr>
        <p:spPr bwMode="auto">
          <a:xfrm>
            <a:off x="86519" y="168175"/>
            <a:ext cx="12018962" cy="6572438"/>
          </a:xfrm>
          <a:custGeom>
            <a:avLst/>
            <a:gdLst>
              <a:gd name="T0" fmla="*/ 1595 w 2863"/>
              <a:gd name="T1" fmla="*/ 1848 h 1852"/>
              <a:gd name="T2" fmla="*/ 1474 w 2863"/>
              <a:gd name="T3" fmla="*/ 1839 h 1852"/>
              <a:gd name="T4" fmla="*/ 1363 w 2863"/>
              <a:gd name="T5" fmla="*/ 1848 h 1852"/>
              <a:gd name="T6" fmla="*/ 1245 w 2863"/>
              <a:gd name="T7" fmla="*/ 1848 h 1852"/>
              <a:gd name="T8" fmla="*/ 0 w 2863"/>
              <a:gd name="T9" fmla="*/ 1812 h 1852"/>
              <a:gd name="T10" fmla="*/ 0 w 2863"/>
              <a:gd name="T11" fmla="*/ 1004 h 1852"/>
              <a:gd name="T12" fmla="*/ 1241 w 2863"/>
              <a:gd name="T13" fmla="*/ 0 h 1852"/>
              <a:gd name="T14" fmla="*/ 1359 w 2863"/>
              <a:gd name="T15" fmla="*/ 0 h 1852"/>
              <a:gd name="T16" fmla="*/ 1470 w 2863"/>
              <a:gd name="T17" fmla="*/ 16 h 1852"/>
              <a:gd name="T18" fmla="*/ 1591 w 2863"/>
              <a:gd name="T19" fmla="*/ 0 h 1852"/>
              <a:gd name="T20" fmla="*/ 2831 w 2863"/>
              <a:gd name="T21" fmla="*/ 0 h 1852"/>
              <a:gd name="T22" fmla="*/ 2859 w 2863"/>
              <a:gd name="T23" fmla="*/ 1008 h 1852"/>
              <a:gd name="T24" fmla="*/ 2859 w 2863"/>
              <a:gd name="T25" fmla="*/ 1816 h 1852"/>
              <a:gd name="T26" fmla="*/ 2827 w 2863"/>
              <a:gd name="T27" fmla="*/ 1816 h 1852"/>
              <a:gd name="T28" fmla="*/ 2835 w 2863"/>
              <a:gd name="T29" fmla="*/ 1772 h 1852"/>
              <a:gd name="T30" fmla="*/ 2823 w 2863"/>
              <a:gd name="T31" fmla="*/ 1149 h 1852"/>
              <a:gd name="T32" fmla="*/ 2819 w 2863"/>
              <a:gd name="T33" fmla="*/ 1008 h 1852"/>
              <a:gd name="T34" fmla="*/ 2827 w 2863"/>
              <a:gd name="T35" fmla="*/ 963 h 1852"/>
              <a:gd name="T36" fmla="*/ 2831 w 2863"/>
              <a:gd name="T37" fmla="*/ 83 h 1852"/>
              <a:gd name="T38" fmla="*/ 2827 w 2863"/>
              <a:gd name="T39" fmla="*/ 8 h 1852"/>
              <a:gd name="T40" fmla="*/ 1657 w 2863"/>
              <a:gd name="T41" fmla="*/ 95 h 1852"/>
              <a:gd name="T42" fmla="*/ 1591 w 2863"/>
              <a:gd name="T43" fmla="*/ 73 h 1852"/>
              <a:gd name="T44" fmla="*/ 1587 w 2863"/>
              <a:gd name="T45" fmla="*/ 8 h 1852"/>
              <a:gd name="T46" fmla="*/ 1466 w 2863"/>
              <a:gd name="T47" fmla="*/ 24 h 1852"/>
              <a:gd name="T48" fmla="*/ 1417 w 2863"/>
              <a:gd name="T49" fmla="*/ 24 h 1852"/>
              <a:gd name="T50" fmla="*/ 1355 w 2863"/>
              <a:gd name="T51" fmla="*/ 8 h 1852"/>
              <a:gd name="T52" fmla="*/ 1302 w 2863"/>
              <a:gd name="T53" fmla="*/ 73 h 1852"/>
              <a:gd name="T54" fmla="*/ 1241 w 2863"/>
              <a:gd name="T55" fmla="*/ 95 h 1852"/>
              <a:gd name="T56" fmla="*/ 1237 w 2863"/>
              <a:gd name="T57" fmla="*/ 8 h 1852"/>
              <a:gd name="T58" fmla="*/ 67 w 2863"/>
              <a:gd name="T59" fmla="*/ 83 h 1852"/>
              <a:gd name="T60" fmla="*/ 36 w 2863"/>
              <a:gd name="T61" fmla="*/ 1000 h 1852"/>
              <a:gd name="T62" fmla="*/ 74 w 2863"/>
              <a:gd name="T63" fmla="*/ 1008 h 1852"/>
              <a:gd name="T64" fmla="*/ 74 w 2863"/>
              <a:gd name="T65" fmla="*/ 1149 h 1852"/>
              <a:gd name="T66" fmla="*/ 28 w 2863"/>
              <a:gd name="T67" fmla="*/ 1808 h 1852"/>
              <a:gd name="T68" fmla="*/ 67 w 2863"/>
              <a:gd name="T69" fmla="*/ 1816 h 1852"/>
              <a:gd name="T70" fmla="*/ 1202 w 2863"/>
              <a:gd name="T71" fmla="*/ 1818 h 1852"/>
              <a:gd name="T72" fmla="*/ 1268 w 2863"/>
              <a:gd name="T73" fmla="*/ 1814 h 1852"/>
              <a:gd name="T74" fmla="*/ 1302 w 2863"/>
              <a:gd name="T75" fmla="*/ 1822 h 1852"/>
              <a:gd name="T76" fmla="*/ 1393 w 2863"/>
              <a:gd name="T77" fmla="*/ 1793 h 1852"/>
              <a:gd name="T78" fmla="*/ 1442 w 2863"/>
              <a:gd name="T79" fmla="*/ 1811 h 1852"/>
              <a:gd name="T80" fmla="*/ 1504 w 2863"/>
              <a:gd name="T81" fmla="*/ 1793 h 1852"/>
              <a:gd name="T82" fmla="*/ 1557 w 2863"/>
              <a:gd name="T83" fmla="*/ 1818 h 1852"/>
              <a:gd name="T84" fmla="*/ 1618 w 2863"/>
              <a:gd name="T85" fmla="*/ 1814 h 1852"/>
              <a:gd name="T86" fmla="*/ 1657 w 2863"/>
              <a:gd name="T87" fmla="*/ 1822 h 1852"/>
              <a:gd name="T88" fmla="*/ 1425 w 2863"/>
              <a:gd name="T89" fmla="*/ 1819 h 1852"/>
              <a:gd name="T90" fmla="*/ 1626 w 2863"/>
              <a:gd name="T91" fmla="*/ 1814 h 1852"/>
              <a:gd name="T92" fmla="*/ 1276 w 2863"/>
              <a:gd name="T93" fmla="*/ 1814 h 1852"/>
              <a:gd name="T94" fmla="*/ 1237 w 2863"/>
              <a:gd name="T95" fmla="*/ 1814 h 1852"/>
              <a:gd name="T96" fmla="*/ 2827 w 2863"/>
              <a:gd name="T97" fmla="*/ 1776 h 1852"/>
              <a:gd name="T98" fmla="*/ 36 w 2863"/>
              <a:gd name="T99" fmla="*/ 1776 h 1852"/>
              <a:gd name="T100" fmla="*/ 2793 w 2863"/>
              <a:gd name="T101" fmla="*/ 1141 h 1852"/>
              <a:gd name="T102" fmla="*/ 2793 w 2863"/>
              <a:gd name="T103" fmla="*/ 1000 h 1852"/>
              <a:gd name="T104" fmla="*/ 70 w 2863"/>
              <a:gd name="T105" fmla="*/ 1000 h 1852"/>
              <a:gd name="T106" fmla="*/ 1653 w 2863"/>
              <a:gd name="T107" fmla="*/ 50 h 1852"/>
              <a:gd name="T108" fmla="*/ 1210 w 2863"/>
              <a:gd name="T109" fmla="*/ 50 h 1852"/>
              <a:gd name="T110" fmla="*/ 2800 w 2863"/>
              <a:gd name="T111" fmla="*/ 75 h 1852"/>
              <a:gd name="T112" fmla="*/ 1565 w 2863"/>
              <a:gd name="T113" fmla="*/ 65 h 1852"/>
              <a:gd name="T114" fmla="*/ 1298 w 2863"/>
              <a:gd name="T115" fmla="*/ 65 h 1852"/>
              <a:gd name="T116" fmla="*/ 1438 w 2863"/>
              <a:gd name="T117" fmla="*/ 24 h 1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863" h="1852">
                <a:moveTo>
                  <a:pt x="2831" y="1852"/>
                </a:moveTo>
                <a:cubicBezTo>
                  <a:pt x="1622" y="1852"/>
                  <a:pt x="1622" y="1852"/>
                  <a:pt x="1622" y="1852"/>
                </a:cubicBezTo>
                <a:cubicBezTo>
                  <a:pt x="1620" y="1852"/>
                  <a:pt x="1618" y="1850"/>
                  <a:pt x="1618" y="1848"/>
                </a:cubicBezTo>
                <a:cubicBezTo>
                  <a:pt x="1618" y="1822"/>
                  <a:pt x="1618" y="1822"/>
                  <a:pt x="1618" y="1822"/>
                </a:cubicBezTo>
                <a:cubicBezTo>
                  <a:pt x="1595" y="1822"/>
                  <a:pt x="1595" y="1822"/>
                  <a:pt x="1595" y="1822"/>
                </a:cubicBezTo>
                <a:cubicBezTo>
                  <a:pt x="1595" y="1848"/>
                  <a:pt x="1595" y="1848"/>
                  <a:pt x="1595" y="1848"/>
                </a:cubicBezTo>
                <a:cubicBezTo>
                  <a:pt x="1595" y="1850"/>
                  <a:pt x="1593" y="1852"/>
                  <a:pt x="1591" y="1852"/>
                </a:cubicBezTo>
                <a:cubicBezTo>
                  <a:pt x="1504" y="1852"/>
                  <a:pt x="1504" y="1852"/>
                  <a:pt x="1504" y="1852"/>
                </a:cubicBezTo>
                <a:cubicBezTo>
                  <a:pt x="1502" y="1852"/>
                  <a:pt x="1500" y="1850"/>
                  <a:pt x="1500" y="1848"/>
                </a:cubicBezTo>
                <a:cubicBezTo>
                  <a:pt x="1500" y="1801"/>
                  <a:pt x="1500" y="1801"/>
                  <a:pt x="1500" y="1801"/>
                </a:cubicBezTo>
                <a:cubicBezTo>
                  <a:pt x="1474" y="1801"/>
                  <a:pt x="1474" y="1801"/>
                  <a:pt x="1474" y="1801"/>
                </a:cubicBezTo>
                <a:cubicBezTo>
                  <a:pt x="1474" y="1839"/>
                  <a:pt x="1474" y="1839"/>
                  <a:pt x="1474" y="1839"/>
                </a:cubicBezTo>
                <a:cubicBezTo>
                  <a:pt x="1474" y="1841"/>
                  <a:pt x="1472" y="1843"/>
                  <a:pt x="1470" y="1843"/>
                </a:cubicBezTo>
                <a:cubicBezTo>
                  <a:pt x="1393" y="1843"/>
                  <a:pt x="1393" y="1843"/>
                  <a:pt x="1393" y="1843"/>
                </a:cubicBezTo>
                <a:cubicBezTo>
                  <a:pt x="1391" y="1843"/>
                  <a:pt x="1389" y="1841"/>
                  <a:pt x="1389" y="1839"/>
                </a:cubicBezTo>
                <a:cubicBezTo>
                  <a:pt x="1389" y="1801"/>
                  <a:pt x="1389" y="1801"/>
                  <a:pt x="1389" y="1801"/>
                </a:cubicBezTo>
                <a:cubicBezTo>
                  <a:pt x="1363" y="1801"/>
                  <a:pt x="1363" y="1801"/>
                  <a:pt x="1363" y="1801"/>
                </a:cubicBezTo>
                <a:cubicBezTo>
                  <a:pt x="1363" y="1848"/>
                  <a:pt x="1363" y="1848"/>
                  <a:pt x="1363" y="1848"/>
                </a:cubicBezTo>
                <a:cubicBezTo>
                  <a:pt x="1363" y="1850"/>
                  <a:pt x="1361" y="1852"/>
                  <a:pt x="1359" y="1852"/>
                </a:cubicBezTo>
                <a:cubicBezTo>
                  <a:pt x="1272" y="1852"/>
                  <a:pt x="1272" y="1852"/>
                  <a:pt x="1272" y="1852"/>
                </a:cubicBezTo>
                <a:cubicBezTo>
                  <a:pt x="1270" y="1852"/>
                  <a:pt x="1268" y="1850"/>
                  <a:pt x="1268" y="1848"/>
                </a:cubicBezTo>
                <a:cubicBezTo>
                  <a:pt x="1268" y="1822"/>
                  <a:pt x="1268" y="1822"/>
                  <a:pt x="1268" y="1822"/>
                </a:cubicBezTo>
                <a:cubicBezTo>
                  <a:pt x="1245" y="1822"/>
                  <a:pt x="1245" y="1822"/>
                  <a:pt x="1245" y="1822"/>
                </a:cubicBezTo>
                <a:cubicBezTo>
                  <a:pt x="1245" y="1848"/>
                  <a:pt x="1245" y="1848"/>
                  <a:pt x="1245" y="1848"/>
                </a:cubicBezTo>
                <a:cubicBezTo>
                  <a:pt x="1245" y="1850"/>
                  <a:pt x="1243" y="1852"/>
                  <a:pt x="1241" y="1852"/>
                </a:cubicBezTo>
                <a:cubicBezTo>
                  <a:pt x="32" y="1852"/>
                  <a:pt x="32" y="1852"/>
                  <a:pt x="32" y="1852"/>
                </a:cubicBezTo>
                <a:cubicBezTo>
                  <a:pt x="30" y="1852"/>
                  <a:pt x="28" y="1850"/>
                  <a:pt x="28" y="1848"/>
                </a:cubicBezTo>
                <a:cubicBezTo>
                  <a:pt x="28" y="1816"/>
                  <a:pt x="28" y="1816"/>
                  <a:pt x="28" y="1816"/>
                </a:cubicBezTo>
                <a:cubicBezTo>
                  <a:pt x="4" y="1816"/>
                  <a:pt x="4" y="1816"/>
                  <a:pt x="4" y="1816"/>
                </a:cubicBezTo>
                <a:cubicBezTo>
                  <a:pt x="2" y="1816"/>
                  <a:pt x="0" y="1814"/>
                  <a:pt x="0" y="1812"/>
                </a:cubicBezTo>
                <a:cubicBezTo>
                  <a:pt x="0" y="1104"/>
                  <a:pt x="0" y="1104"/>
                  <a:pt x="0" y="1104"/>
                </a:cubicBezTo>
                <a:cubicBezTo>
                  <a:pt x="0" y="1102"/>
                  <a:pt x="2" y="1100"/>
                  <a:pt x="4" y="1100"/>
                </a:cubicBezTo>
                <a:cubicBezTo>
                  <a:pt x="36" y="1100"/>
                  <a:pt x="36" y="1100"/>
                  <a:pt x="36" y="1100"/>
                </a:cubicBezTo>
                <a:cubicBezTo>
                  <a:pt x="36" y="1008"/>
                  <a:pt x="36" y="1008"/>
                  <a:pt x="36" y="1008"/>
                </a:cubicBezTo>
                <a:cubicBezTo>
                  <a:pt x="4" y="1008"/>
                  <a:pt x="4" y="1008"/>
                  <a:pt x="4" y="1008"/>
                </a:cubicBezTo>
                <a:cubicBezTo>
                  <a:pt x="2" y="1008"/>
                  <a:pt x="0" y="1006"/>
                  <a:pt x="0" y="1004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2" y="36"/>
                  <a:pt x="4" y="36"/>
                </a:cubicBezTo>
                <a:cubicBezTo>
                  <a:pt x="28" y="36"/>
                  <a:pt x="28" y="36"/>
                  <a:pt x="28" y="36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1"/>
                  <a:pt x="30" y="0"/>
                  <a:pt x="32" y="0"/>
                </a:cubicBezTo>
                <a:cubicBezTo>
                  <a:pt x="1241" y="0"/>
                  <a:pt x="1241" y="0"/>
                  <a:pt x="1241" y="0"/>
                </a:cubicBezTo>
                <a:cubicBezTo>
                  <a:pt x="1243" y="0"/>
                  <a:pt x="1245" y="1"/>
                  <a:pt x="1245" y="4"/>
                </a:cubicBezTo>
                <a:cubicBezTo>
                  <a:pt x="1245" y="42"/>
                  <a:pt x="1245" y="42"/>
                  <a:pt x="1245" y="42"/>
                </a:cubicBezTo>
                <a:cubicBezTo>
                  <a:pt x="1268" y="42"/>
                  <a:pt x="1268" y="42"/>
                  <a:pt x="1268" y="42"/>
                </a:cubicBezTo>
                <a:cubicBezTo>
                  <a:pt x="1268" y="4"/>
                  <a:pt x="1268" y="4"/>
                  <a:pt x="1268" y="4"/>
                </a:cubicBezTo>
                <a:cubicBezTo>
                  <a:pt x="1268" y="1"/>
                  <a:pt x="1270" y="0"/>
                  <a:pt x="1272" y="0"/>
                </a:cubicBezTo>
                <a:cubicBezTo>
                  <a:pt x="1359" y="0"/>
                  <a:pt x="1359" y="0"/>
                  <a:pt x="1359" y="0"/>
                </a:cubicBezTo>
                <a:cubicBezTo>
                  <a:pt x="1361" y="0"/>
                  <a:pt x="1363" y="1"/>
                  <a:pt x="1363" y="4"/>
                </a:cubicBezTo>
                <a:cubicBezTo>
                  <a:pt x="1363" y="91"/>
                  <a:pt x="1363" y="91"/>
                  <a:pt x="1363" y="91"/>
                </a:cubicBezTo>
                <a:cubicBezTo>
                  <a:pt x="1389" y="91"/>
                  <a:pt x="1389" y="91"/>
                  <a:pt x="1389" y="91"/>
                </a:cubicBezTo>
                <a:cubicBezTo>
                  <a:pt x="1389" y="20"/>
                  <a:pt x="1389" y="20"/>
                  <a:pt x="1389" y="20"/>
                </a:cubicBezTo>
                <a:cubicBezTo>
                  <a:pt x="1389" y="18"/>
                  <a:pt x="1391" y="16"/>
                  <a:pt x="1393" y="16"/>
                </a:cubicBezTo>
                <a:cubicBezTo>
                  <a:pt x="1470" y="16"/>
                  <a:pt x="1470" y="16"/>
                  <a:pt x="1470" y="16"/>
                </a:cubicBezTo>
                <a:cubicBezTo>
                  <a:pt x="1472" y="16"/>
                  <a:pt x="1474" y="18"/>
                  <a:pt x="1474" y="20"/>
                </a:cubicBezTo>
                <a:cubicBezTo>
                  <a:pt x="1474" y="91"/>
                  <a:pt x="1474" y="91"/>
                  <a:pt x="1474" y="91"/>
                </a:cubicBezTo>
                <a:cubicBezTo>
                  <a:pt x="1500" y="91"/>
                  <a:pt x="1500" y="91"/>
                  <a:pt x="1500" y="91"/>
                </a:cubicBezTo>
                <a:cubicBezTo>
                  <a:pt x="1500" y="4"/>
                  <a:pt x="1500" y="4"/>
                  <a:pt x="1500" y="4"/>
                </a:cubicBezTo>
                <a:cubicBezTo>
                  <a:pt x="1500" y="1"/>
                  <a:pt x="1502" y="0"/>
                  <a:pt x="1504" y="0"/>
                </a:cubicBezTo>
                <a:cubicBezTo>
                  <a:pt x="1591" y="0"/>
                  <a:pt x="1591" y="0"/>
                  <a:pt x="1591" y="0"/>
                </a:cubicBezTo>
                <a:cubicBezTo>
                  <a:pt x="1593" y="0"/>
                  <a:pt x="1595" y="1"/>
                  <a:pt x="1595" y="4"/>
                </a:cubicBezTo>
                <a:cubicBezTo>
                  <a:pt x="1595" y="42"/>
                  <a:pt x="1595" y="42"/>
                  <a:pt x="1595" y="42"/>
                </a:cubicBezTo>
                <a:cubicBezTo>
                  <a:pt x="1618" y="42"/>
                  <a:pt x="1618" y="42"/>
                  <a:pt x="1618" y="42"/>
                </a:cubicBezTo>
                <a:cubicBezTo>
                  <a:pt x="1618" y="4"/>
                  <a:pt x="1618" y="4"/>
                  <a:pt x="1618" y="4"/>
                </a:cubicBezTo>
                <a:cubicBezTo>
                  <a:pt x="1618" y="1"/>
                  <a:pt x="1620" y="0"/>
                  <a:pt x="1622" y="0"/>
                </a:cubicBezTo>
                <a:cubicBezTo>
                  <a:pt x="2831" y="0"/>
                  <a:pt x="2831" y="0"/>
                  <a:pt x="2831" y="0"/>
                </a:cubicBezTo>
                <a:cubicBezTo>
                  <a:pt x="2833" y="0"/>
                  <a:pt x="2835" y="1"/>
                  <a:pt x="2835" y="4"/>
                </a:cubicBezTo>
                <a:cubicBezTo>
                  <a:pt x="2835" y="36"/>
                  <a:pt x="2835" y="36"/>
                  <a:pt x="2835" y="36"/>
                </a:cubicBezTo>
                <a:cubicBezTo>
                  <a:pt x="2859" y="36"/>
                  <a:pt x="2859" y="36"/>
                  <a:pt x="2859" y="36"/>
                </a:cubicBezTo>
                <a:cubicBezTo>
                  <a:pt x="2861" y="36"/>
                  <a:pt x="2863" y="38"/>
                  <a:pt x="2863" y="40"/>
                </a:cubicBezTo>
                <a:cubicBezTo>
                  <a:pt x="2863" y="1004"/>
                  <a:pt x="2863" y="1004"/>
                  <a:pt x="2863" y="1004"/>
                </a:cubicBezTo>
                <a:cubicBezTo>
                  <a:pt x="2863" y="1006"/>
                  <a:pt x="2861" y="1008"/>
                  <a:pt x="2859" y="1008"/>
                </a:cubicBezTo>
                <a:cubicBezTo>
                  <a:pt x="2827" y="1008"/>
                  <a:pt x="2827" y="1008"/>
                  <a:pt x="2827" y="1008"/>
                </a:cubicBezTo>
                <a:cubicBezTo>
                  <a:pt x="2827" y="1100"/>
                  <a:pt x="2827" y="1100"/>
                  <a:pt x="2827" y="1100"/>
                </a:cubicBezTo>
                <a:cubicBezTo>
                  <a:pt x="2859" y="1100"/>
                  <a:pt x="2859" y="1100"/>
                  <a:pt x="2859" y="1100"/>
                </a:cubicBezTo>
                <a:cubicBezTo>
                  <a:pt x="2861" y="1100"/>
                  <a:pt x="2863" y="1102"/>
                  <a:pt x="2863" y="1104"/>
                </a:cubicBezTo>
                <a:cubicBezTo>
                  <a:pt x="2863" y="1812"/>
                  <a:pt x="2863" y="1812"/>
                  <a:pt x="2863" y="1812"/>
                </a:cubicBezTo>
                <a:cubicBezTo>
                  <a:pt x="2863" y="1814"/>
                  <a:pt x="2861" y="1816"/>
                  <a:pt x="2859" y="1816"/>
                </a:cubicBezTo>
                <a:cubicBezTo>
                  <a:pt x="2835" y="1816"/>
                  <a:pt x="2835" y="1816"/>
                  <a:pt x="2835" y="1816"/>
                </a:cubicBezTo>
                <a:cubicBezTo>
                  <a:pt x="2835" y="1848"/>
                  <a:pt x="2835" y="1848"/>
                  <a:pt x="2835" y="1848"/>
                </a:cubicBezTo>
                <a:cubicBezTo>
                  <a:pt x="2835" y="1850"/>
                  <a:pt x="2833" y="1852"/>
                  <a:pt x="2831" y="1852"/>
                </a:cubicBezTo>
                <a:close/>
                <a:moveTo>
                  <a:pt x="1626" y="1844"/>
                </a:moveTo>
                <a:cubicBezTo>
                  <a:pt x="2827" y="1844"/>
                  <a:pt x="2827" y="1844"/>
                  <a:pt x="2827" y="1844"/>
                </a:cubicBezTo>
                <a:cubicBezTo>
                  <a:pt x="2827" y="1816"/>
                  <a:pt x="2827" y="1816"/>
                  <a:pt x="2827" y="1816"/>
                </a:cubicBezTo>
                <a:cubicBezTo>
                  <a:pt x="2796" y="1816"/>
                  <a:pt x="2796" y="1816"/>
                  <a:pt x="2796" y="1816"/>
                </a:cubicBezTo>
                <a:cubicBezTo>
                  <a:pt x="2794" y="1816"/>
                  <a:pt x="2792" y="1814"/>
                  <a:pt x="2792" y="1812"/>
                </a:cubicBezTo>
                <a:cubicBezTo>
                  <a:pt x="2792" y="1772"/>
                  <a:pt x="2792" y="1772"/>
                  <a:pt x="2792" y="1772"/>
                </a:cubicBezTo>
                <a:cubicBezTo>
                  <a:pt x="2792" y="1770"/>
                  <a:pt x="2794" y="1768"/>
                  <a:pt x="2796" y="1768"/>
                </a:cubicBezTo>
                <a:cubicBezTo>
                  <a:pt x="2831" y="1768"/>
                  <a:pt x="2831" y="1768"/>
                  <a:pt x="2831" y="1768"/>
                </a:cubicBezTo>
                <a:cubicBezTo>
                  <a:pt x="2833" y="1768"/>
                  <a:pt x="2835" y="1770"/>
                  <a:pt x="2835" y="1772"/>
                </a:cubicBezTo>
                <a:cubicBezTo>
                  <a:pt x="2835" y="1808"/>
                  <a:pt x="2835" y="1808"/>
                  <a:pt x="2835" y="1808"/>
                </a:cubicBezTo>
                <a:cubicBezTo>
                  <a:pt x="2855" y="1808"/>
                  <a:pt x="2855" y="1808"/>
                  <a:pt x="2855" y="1808"/>
                </a:cubicBezTo>
                <a:cubicBezTo>
                  <a:pt x="2855" y="1108"/>
                  <a:pt x="2855" y="1108"/>
                  <a:pt x="2855" y="1108"/>
                </a:cubicBezTo>
                <a:cubicBezTo>
                  <a:pt x="2827" y="1108"/>
                  <a:pt x="2827" y="1108"/>
                  <a:pt x="2827" y="1108"/>
                </a:cubicBezTo>
                <a:cubicBezTo>
                  <a:pt x="2827" y="1145"/>
                  <a:pt x="2827" y="1145"/>
                  <a:pt x="2827" y="1145"/>
                </a:cubicBezTo>
                <a:cubicBezTo>
                  <a:pt x="2827" y="1147"/>
                  <a:pt x="2825" y="1149"/>
                  <a:pt x="2823" y="1149"/>
                </a:cubicBezTo>
                <a:cubicBezTo>
                  <a:pt x="2789" y="1149"/>
                  <a:pt x="2789" y="1149"/>
                  <a:pt x="2789" y="1149"/>
                </a:cubicBezTo>
                <a:cubicBezTo>
                  <a:pt x="2786" y="1149"/>
                  <a:pt x="2785" y="1147"/>
                  <a:pt x="2785" y="1145"/>
                </a:cubicBezTo>
                <a:cubicBezTo>
                  <a:pt x="2785" y="1104"/>
                  <a:pt x="2785" y="1104"/>
                  <a:pt x="2785" y="1104"/>
                </a:cubicBezTo>
                <a:cubicBezTo>
                  <a:pt x="2785" y="1102"/>
                  <a:pt x="2786" y="1100"/>
                  <a:pt x="2789" y="1100"/>
                </a:cubicBezTo>
                <a:cubicBezTo>
                  <a:pt x="2819" y="1100"/>
                  <a:pt x="2819" y="1100"/>
                  <a:pt x="2819" y="1100"/>
                </a:cubicBezTo>
                <a:cubicBezTo>
                  <a:pt x="2819" y="1008"/>
                  <a:pt x="2819" y="1008"/>
                  <a:pt x="2819" y="1008"/>
                </a:cubicBezTo>
                <a:cubicBezTo>
                  <a:pt x="2789" y="1008"/>
                  <a:pt x="2789" y="1008"/>
                  <a:pt x="2789" y="1008"/>
                </a:cubicBezTo>
                <a:cubicBezTo>
                  <a:pt x="2786" y="1008"/>
                  <a:pt x="2785" y="1006"/>
                  <a:pt x="2785" y="1004"/>
                </a:cubicBezTo>
                <a:cubicBezTo>
                  <a:pt x="2785" y="963"/>
                  <a:pt x="2785" y="963"/>
                  <a:pt x="2785" y="963"/>
                </a:cubicBezTo>
                <a:cubicBezTo>
                  <a:pt x="2785" y="960"/>
                  <a:pt x="2786" y="959"/>
                  <a:pt x="2789" y="959"/>
                </a:cubicBezTo>
                <a:cubicBezTo>
                  <a:pt x="2823" y="959"/>
                  <a:pt x="2823" y="959"/>
                  <a:pt x="2823" y="959"/>
                </a:cubicBezTo>
                <a:cubicBezTo>
                  <a:pt x="2825" y="959"/>
                  <a:pt x="2827" y="960"/>
                  <a:pt x="2827" y="963"/>
                </a:cubicBezTo>
                <a:cubicBezTo>
                  <a:pt x="2827" y="1000"/>
                  <a:pt x="2827" y="1000"/>
                  <a:pt x="2827" y="1000"/>
                </a:cubicBezTo>
                <a:cubicBezTo>
                  <a:pt x="2855" y="1000"/>
                  <a:pt x="2855" y="1000"/>
                  <a:pt x="2855" y="1000"/>
                </a:cubicBezTo>
                <a:cubicBezTo>
                  <a:pt x="2855" y="44"/>
                  <a:pt x="2855" y="44"/>
                  <a:pt x="2855" y="44"/>
                </a:cubicBezTo>
                <a:cubicBezTo>
                  <a:pt x="2835" y="44"/>
                  <a:pt x="2835" y="44"/>
                  <a:pt x="2835" y="44"/>
                </a:cubicBezTo>
                <a:cubicBezTo>
                  <a:pt x="2835" y="79"/>
                  <a:pt x="2835" y="79"/>
                  <a:pt x="2835" y="79"/>
                </a:cubicBezTo>
                <a:cubicBezTo>
                  <a:pt x="2835" y="82"/>
                  <a:pt x="2833" y="83"/>
                  <a:pt x="2831" y="83"/>
                </a:cubicBezTo>
                <a:cubicBezTo>
                  <a:pt x="2796" y="83"/>
                  <a:pt x="2796" y="83"/>
                  <a:pt x="2796" y="83"/>
                </a:cubicBezTo>
                <a:cubicBezTo>
                  <a:pt x="2794" y="83"/>
                  <a:pt x="2792" y="82"/>
                  <a:pt x="2792" y="79"/>
                </a:cubicBezTo>
                <a:cubicBezTo>
                  <a:pt x="2792" y="40"/>
                  <a:pt x="2792" y="40"/>
                  <a:pt x="2792" y="40"/>
                </a:cubicBezTo>
                <a:cubicBezTo>
                  <a:pt x="2792" y="38"/>
                  <a:pt x="2794" y="36"/>
                  <a:pt x="2796" y="36"/>
                </a:cubicBezTo>
                <a:cubicBezTo>
                  <a:pt x="2827" y="36"/>
                  <a:pt x="2827" y="36"/>
                  <a:pt x="2827" y="36"/>
                </a:cubicBezTo>
                <a:cubicBezTo>
                  <a:pt x="2827" y="8"/>
                  <a:pt x="2827" y="8"/>
                  <a:pt x="2827" y="8"/>
                </a:cubicBezTo>
                <a:cubicBezTo>
                  <a:pt x="1626" y="8"/>
                  <a:pt x="1626" y="8"/>
                  <a:pt x="1626" y="8"/>
                </a:cubicBezTo>
                <a:cubicBezTo>
                  <a:pt x="1626" y="42"/>
                  <a:pt x="1626" y="42"/>
                  <a:pt x="1626" y="42"/>
                </a:cubicBezTo>
                <a:cubicBezTo>
                  <a:pt x="1657" y="42"/>
                  <a:pt x="1657" y="42"/>
                  <a:pt x="1657" y="42"/>
                </a:cubicBezTo>
                <a:cubicBezTo>
                  <a:pt x="1659" y="42"/>
                  <a:pt x="1661" y="44"/>
                  <a:pt x="1661" y="46"/>
                </a:cubicBezTo>
                <a:cubicBezTo>
                  <a:pt x="1661" y="91"/>
                  <a:pt x="1661" y="91"/>
                  <a:pt x="1661" y="91"/>
                </a:cubicBezTo>
                <a:cubicBezTo>
                  <a:pt x="1661" y="94"/>
                  <a:pt x="1659" y="95"/>
                  <a:pt x="1657" y="95"/>
                </a:cubicBezTo>
                <a:cubicBezTo>
                  <a:pt x="1622" y="95"/>
                  <a:pt x="1622" y="95"/>
                  <a:pt x="1622" y="95"/>
                </a:cubicBezTo>
                <a:cubicBezTo>
                  <a:pt x="1620" y="95"/>
                  <a:pt x="1618" y="94"/>
                  <a:pt x="1618" y="91"/>
                </a:cubicBezTo>
                <a:cubicBezTo>
                  <a:pt x="1618" y="50"/>
                  <a:pt x="1618" y="50"/>
                  <a:pt x="1618" y="50"/>
                </a:cubicBezTo>
                <a:cubicBezTo>
                  <a:pt x="1595" y="50"/>
                  <a:pt x="1595" y="50"/>
                  <a:pt x="1595" y="50"/>
                </a:cubicBezTo>
                <a:cubicBezTo>
                  <a:pt x="1595" y="69"/>
                  <a:pt x="1595" y="69"/>
                  <a:pt x="1595" y="69"/>
                </a:cubicBezTo>
                <a:cubicBezTo>
                  <a:pt x="1595" y="71"/>
                  <a:pt x="1593" y="73"/>
                  <a:pt x="1591" y="73"/>
                </a:cubicBezTo>
                <a:cubicBezTo>
                  <a:pt x="1561" y="73"/>
                  <a:pt x="1561" y="73"/>
                  <a:pt x="1561" y="73"/>
                </a:cubicBezTo>
                <a:cubicBezTo>
                  <a:pt x="1558" y="73"/>
                  <a:pt x="1557" y="71"/>
                  <a:pt x="1557" y="69"/>
                </a:cubicBezTo>
                <a:cubicBezTo>
                  <a:pt x="1557" y="46"/>
                  <a:pt x="1557" y="46"/>
                  <a:pt x="1557" y="46"/>
                </a:cubicBezTo>
                <a:cubicBezTo>
                  <a:pt x="1557" y="44"/>
                  <a:pt x="1558" y="42"/>
                  <a:pt x="1561" y="42"/>
                </a:cubicBezTo>
                <a:cubicBezTo>
                  <a:pt x="1587" y="42"/>
                  <a:pt x="1587" y="42"/>
                  <a:pt x="1587" y="42"/>
                </a:cubicBezTo>
                <a:cubicBezTo>
                  <a:pt x="1587" y="8"/>
                  <a:pt x="1587" y="8"/>
                  <a:pt x="1587" y="8"/>
                </a:cubicBezTo>
                <a:cubicBezTo>
                  <a:pt x="1508" y="8"/>
                  <a:pt x="1508" y="8"/>
                  <a:pt x="1508" y="8"/>
                </a:cubicBezTo>
                <a:cubicBezTo>
                  <a:pt x="1508" y="95"/>
                  <a:pt x="1508" y="95"/>
                  <a:pt x="1508" y="95"/>
                </a:cubicBezTo>
                <a:cubicBezTo>
                  <a:pt x="1508" y="97"/>
                  <a:pt x="1506" y="99"/>
                  <a:pt x="1504" y="99"/>
                </a:cubicBezTo>
                <a:cubicBezTo>
                  <a:pt x="1470" y="99"/>
                  <a:pt x="1470" y="99"/>
                  <a:pt x="1470" y="99"/>
                </a:cubicBezTo>
                <a:cubicBezTo>
                  <a:pt x="1468" y="99"/>
                  <a:pt x="1466" y="97"/>
                  <a:pt x="1466" y="95"/>
                </a:cubicBezTo>
                <a:cubicBezTo>
                  <a:pt x="1466" y="24"/>
                  <a:pt x="1466" y="24"/>
                  <a:pt x="1466" y="24"/>
                </a:cubicBezTo>
                <a:cubicBezTo>
                  <a:pt x="1446" y="24"/>
                  <a:pt x="1446" y="24"/>
                  <a:pt x="1446" y="24"/>
                </a:cubicBezTo>
                <a:cubicBezTo>
                  <a:pt x="1446" y="61"/>
                  <a:pt x="1446" y="61"/>
                  <a:pt x="1446" y="61"/>
                </a:cubicBezTo>
                <a:cubicBezTo>
                  <a:pt x="1446" y="63"/>
                  <a:pt x="1444" y="65"/>
                  <a:pt x="1442" y="65"/>
                </a:cubicBezTo>
                <a:cubicBezTo>
                  <a:pt x="1421" y="65"/>
                  <a:pt x="1421" y="65"/>
                  <a:pt x="1421" y="65"/>
                </a:cubicBezTo>
                <a:cubicBezTo>
                  <a:pt x="1418" y="65"/>
                  <a:pt x="1417" y="63"/>
                  <a:pt x="1417" y="61"/>
                </a:cubicBezTo>
                <a:cubicBezTo>
                  <a:pt x="1417" y="24"/>
                  <a:pt x="1417" y="24"/>
                  <a:pt x="1417" y="24"/>
                </a:cubicBezTo>
                <a:cubicBezTo>
                  <a:pt x="1397" y="24"/>
                  <a:pt x="1397" y="24"/>
                  <a:pt x="1397" y="24"/>
                </a:cubicBezTo>
                <a:cubicBezTo>
                  <a:pt x="1397" y="95"/>
                  <a:pt x="1397" y="95"/>
                  <a:pt x="1397" y="95"/>
                </a:cubicBezTo>
                <a:cubicBezTo>
                  <a:pt x="1397" y="97"/>
                  <a:pt x="1395" y="99"/>
                  <a:pt x="1393" y="99"/>
                </a:cubicBezTo>
                <a:cubicBezTo>
                  <a:pt x="1359" y="99"/>
                  <a:pt x="1359" y="99"/>
                  <a:pt x="1359" y="99"/>
                </a:cubicBezTo>
                <a:cubicBezTo>
                  <a:pt x="1357" y="99"/>
                  <a:pt x="1355" y="97"/>
                  <a:pt x="1355" y="95"/>
                </a:cubicBezTo>
                <a:cubicBezTo>
                  <a:pt x="1355" y="8"/>
                  <a:pt x="1355" y="8"/>
                  <a:pt x="1355" y="8"/>
                </a:cubicBezTo>
                <a:cubicBezTo>
                  <a:pt x="1276" y="8"/>
                  <a:pt x="1276" y="8"/>
                  <a:pt x="1276" y="8"/>
                </a:cubicBezTo>
                <a:cubicBezTo>
                  <a:pt x="1276" y="42"/>
                  <a:pt x="1276" y="42"/>
                  <a:pt x="1276" y="42"/>
                </a:cubicBezTo>
                <a:cubicBezTo>
                  <a:pt x="1302" y="42"/>
                  <a:pt x="1302" y="42"/>
                  <a:pt x="1302" y="42"/>
                </a:cubicBezTo>
                <a:cubicBezTo>
                  <a:pt x="1305" y="42"/>
                  <a:pt x="1306" y="44"/>
                  <a:pt x="1306" y="46"/>
                </a:cubicBezTo>
                <a:cubicBezTo>
                  <a:pt x="1306" y="69"/>
                  <a:pt x="1306" y="69"/>
                  <a:pt x="1306" y="69"/>
                </a:cubicBezTo>
                <a:cubicBezTo>
                  <a:pt x="1306" y="71"/>
                  <a:pt x="1305" y="73"/>
                  <a:pt x="1302" y="73"/>
                </a:cubicBezTo>
                <a:cubicBezTo>
                  <a:pt x="1272" y="73"/>
                  <a:pt x="1272" y="73"/>
                  <a:pt x="1272" y="73"/>
                </a:cubicBezTo>
                <a:cubicBezTo>
                  <a:pt x="1270" y="73"/>
                  <a:pt x="1268" y="71"/>
                  <a:pt x="1268" y="69"/>
                </a:cubicBezTo>
                <a:cubicBezTo>
                  <a:pt x="1268" y="50"/>
                  <a:pt x="1268" y="50"/>
                  <a:pt x="1268" y="50"/>
                </a:cubicBezTo>
                <a:cubicBezTo>
                  <a:pt x="1245" y="50"/>
                  <a:pt x="1245" y="50"/>
                  <a:pt x="1245" y="50"/>
                </a:cubicBezTo>
                <a:cubicBezTo>
                  <a:pt x="1245" y="91"/>
                  <a:pt x="1245" y="91"/>
                  <a:pt x="1245" y="91"/>
                </a:cubicBezTo>
                <a:cubicBezTo>
                  <a:pt x="1245" y="94"/>
                  <a:pt x="1243" y="95"/>
                  <a:pt x="1241" y="95"/>
                </a:cubicBezTo>
                <a:cubicBezTo>
                  <a:pt x="1206" y="95"/>
                  <a:pt x="1206" y="95"/>
                  <a:pt x="1206" y="95"/>
                </a:cubicBezTo>
                <a:cubicBezTo>
                  <a:pt x="1204" y="95"/>
                  <a:pt x="1202" y="94"/>
                  <a:pt x="1202" y="91"/>
                </a:cubicBezTo>
                <a:cubicBezTo>
                  <a:pt x="1202" y="46"/>
                  <a:pt x="1202" y="46"/>
                  <a:pt x="1202" y="46"/>
                </a:cubicBezTo>
                <a:cubicBezTo>
                  <a:pt x="1202" y="44"/>
                  <a:pt x="1204" y="42"/>
                  <a:pt x="1206" y="42"/>
                </a:cubicBezTo>
                <a:cubicBezTo>
                  <a:pt x="1237" y="42"/>
                  <a:pt x="1237" y="42"/>
                  <a:pt x="1237" y="42"/>
                </a:cubicBezTo>
                <a:cubicBezTo>
                  <a:pt x="1237" y="8"/>
                  <a:pt x="1237" y="8"/>
                  <a:pt x="1237" y="8"/>
                </a:cubicBezTo>
                <a:cubicBezTo>
                  <a:pt x="36" y="8"/>
                  <a:pt x="36" y="8"/>
                  <a:pt x="36" y="8"/>
                </a:cubicBezTo>
                <a:cubicBezTo>
                  <a:pt x="36" y="36"/>
                  <a:pt x="36" y="36"/>
                  <a:pt x="36" y="36"/>
                </a:cubicBezTo>
                <a:cubicBezTo>
                  <a:pt x="67" y="36"/>
                  <a:pt x="67" y="36"/>
                  <a:pt x="67" y="36"/>
                </a:cubicBezTo>
                <a:cubicBezTo>
                  <a:pt x="69" y="36"/>
                  <a:pt x="71" y="38"/>
                  <a:pt x="71" y="40"/>
                </a:cubicBezTo>
                <a:cubicBezTo>
                  <a:pt x="71" y="79"/>
                  <a:pt x="71" y="79"/>
                  <a:pt x="71" y="79"/>
                </a:cubicBezTo>
                <a:cubicBezTo>
                  <a:pt x="71" y="82"/>
                  <a:pt x="69" y="83"/>
                  <a:pt x="67" y="83"/>
                </a:cubicBezTo>
                <a:cubicBezTo>
                  <a:pt x="32" y="83"/>
                  <a:pt x="32" y="83"/>
                  <a:pt x="32" y="83"/>
                </a:cubicBezTo>
                <a:cubicBezTo>
                  <a:pt x="30" y="83"/>
                  <a:pt x="28" y="82"/>
                  <a:pt x="28" y="79"/>
                </a:cubicBezTo>
                <a:cubicBezTo>
                  <a:pt x="28" y="44"/>
                  <a:pt x="28" y="44"/>
                  <a:pt x="28" y="44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1000"/>
                  <a:pt x="8" y="1000"/>
                  <a:pt x="8" y="1000"/>
                </a:cubicBezTo>
                <a:cubicBezTo>
                  <a:pt x="36" y="1000"/>
                  <a:pt x="36" y="1000"/>
                  <a:pt x="36" y="1000"/>
                </a:cubicBezTo>
                <a:cubicBezTo>
                  <a:pt x="36" y="963"/>
                  <a:pt x="36" y="963"/>
                  <a:pt x="36" y="963"/>
                </a:cubicBezTo>
                <a:cubicBezTo>
                  <a:pt x="36" y="960"/>
                  <a:pt x="38" y="959"/>
                  <a:pt x="40" y="959"/>
                </a:cubicBezTo>
                <a:cubicBezTo>
                  <a:pt x="74" y="959"/>
                  <a:pt x="74" y="959"/>
                  <a:pt x="74" y="959"/>
                </a:cubicBezTo>
                <a:cubicBezTo>
                  <a:pt x="76" y="959"/>
                  <a:pt x="78" y="960"/>
                  <a:pt x="78" y="963"/>
                </a:cubicBezTo>
                <a:cubicBezTo>
                  <a:pt x="78" y="1004"/>
                  <a:pt x="78" y="1004"/>
                  <a:pt x="78" y="1004"/>
                </a:cubicBezTo>
                <a:cubicBezTo>
                  <a:pt x="78" y="1006"/>
                  <a:pt x="76" y="1008"/>
                  <a:pt x="74" y="1008"/>
                </a:cubicBezTo>
                <a:cubicBezTo>
                  <a:pt x="44" y="1008"/>
                  <a:pt x="44" y="1008"/>
                  <a:pt x="44" y="1008"/>
                </a:cubicBezTo>
                <a:cubicBezTo>
                  <a:pt x="44" y="1100"/>
                  <a:pt x="44" y="1100"/>
                  <a:pt x="44" y="1100"/>
                </a:cubicBezTo>
                <a:cubicBezTo>
                  <a:pt x="74" y="1100"/>
                  <a:pt x="74" y="1100"/>
                  <a:pt x="74" y="1100"/>
                </a:cubicBezTo>
                <a:cubicBezTo>
                  <a:pt x="76" y="1100"/>
                  <a:pt x="78" y="1102"/>
                  <a:pt x="78" y="1104"/>
                </a:cubicBezTo>
                <a:cubicBezTo>
                  <a:pt x="78" y="1145"/>
                  <a:pt x="78" y="1145"/>
                  <a:pt x="78" y="1145"/>
                </a:cubicBezTo>
                <a:cubicBezTo>
                  <a:pt x="78" y="1147"/>
                  <a:pt x="76" y="1149"/>
                  <a:pt x="74" y="1149"/>
                </a:cubicBezTo>
                <a:cubicBezTo>
                  <a:pt x="40" y="1149"/>
                  <a:pt x="40" y="1149"/>
                  <a:pt x="40" y="1149"/>
                </a:cubicBezTo>
                <a:cubicBezTo>
                  <a:pt x="38" y="1149"/>
                  <a:pt x="36" y="1147"/>
                  <a:pt x="36" y="1145"/>
                </a:cubicBezTo>
                <a:cubicBezTo>
                  <a:pt x="36" y="1108"/>
                  <a:pt x="36" y="1108"/>
                  <a:pt x="36" y="1108"/>
                </a:cubicBezTo>
                <a:cubicBezTo>
                  <a:pt x="8" y="1108"/>
                  <a:pt x="8" y="1108"/>
                  <a:pt x="8" y="1108"/>
                </a:cubicBezTo>
                <a:cubicBezTo>
                  <a:pt x="8" y="1808"/>
                  <a:pt x="8" y="1808"/>
                  <a:pt x="8" y="1808"/>
                </a:cubicBezTo>
                <a:cubicBezTo>
                  <a:pt x="28" y="1808"/>
                  <a:pt x="28" y="1808"/>
                  <a:pt x="28" y="1808"/>
                </a:cubicBezTo>
                <a:cubicBezTo>
                  <a:pt x="28" y="1772"/>
                  <a:pt x="28" y="1772"/>
                  <a:pt x="28" y="1772"/>
                </a:cubicBezTo>
                <a:cubicBezTo>
                  <a:pt x="28" y="1770"/>
                  <a:pt x="30" y="1768"/>
                  <a:pt x="32" y="1768"/>
                </a:cubicBezTo>
                <a:cubicBezTo>
                  <a:pt x="67" y="1768"/>
                  <a:pt x="67" y="1768"/>
                  <a:pt x="67" y="1768"/>
                </a:cubicBezTo>
                <a:cubicBezTo>
                  <a:pt x="69" y="1768"/>
                  <a:pt x="71" y="1770"/>
                  <a:pt x="71" y="1772"/>
                </a:cubicBezTo>
                <a:cubicBezTo>
                  <a:pt x="71" y="1812"/>
                  <a:pt x="71" y="1812"/>
                  <a:pt x="71" y="1812"/>
                </a:cubicBezTo>
                <a:cubicBezTo>
                  <a:pt x="71" y="1814"/>
                  <a:pt x="69" y="1816"/>
                  <a:pt x="67" y="1816"/>
                </a:cubicBezTo>
                <a:cubicBezTo>
                  <a:pt x="36" y="1816"/>
                  <a:pt x="36" y="1816"/>
                  <a:pt x="36" y="1816"/>
                </a:cubicBezTo>
                <a:cubicBezTo>
                  <a:pt x="36" y="1844"/>
                  <a:pt x="36" y="1844"/>
                  <a:pt x="36" y="1844"/>
                </a:cubicBezTo>
                <a:cubicBezTo>
                  <a:pt x="1237" y="1844"/>
                  <a:pt x="1237" y="1844"/>
                  <a:pt x="1237" y="1844"/>
                </a:cubicBezTo>
                <a:cubicBezTo>
                  <a:pt x="1237" y="1822"/>
                  <a:pt x="1237" y="1822"/>
                  <a:pt x="1237" y="1822"/>
                </a:cubicBezTo>
                <a:cubicBezTo>
                  <a:pt x="1206" y="1822"/>
                  <a:pt x="1206" y="1822"/>
                  <a:pt x="1206" y="1822"/>
                </a:cubicBezTo>
                <a:cubicBezTo>
                  <a:pt x="1204" y="1822"/>
                  <a:pt x="1202" y="1820"/>
                  <a:pt x="1202" y="1818"/>
                </a:cubicBezTo>
                <a:cubicBezTo>
                  <a:pt x="1202" y="1784"/>
                  <a:pt x="1202" y="1784"/>
                  <a:pt x="1202" y="1784"/>
                </a:cubicBezTo>
                <a:cubicBezTo>
                  <a:pt x="1202" y="1782"/>
                  <a:pt x="1204" y="1780"/>
                  <a:pt x="1206" y="1780"/>
                </a:cubicBezTo>
                <a:cubicBezTo>
                  <a:pt x="1241" y="1780"/>
                  <a:pt x="1241" y="1780"/>
                  <a:pt x="1241" y="1780"/>
                </a:cubicBezTo>
                <a:cubicBezTo>
                  <a:pt x="1243" y="1780"/>
                  <a:pt x="1245" y="1782"/>
                  <a:pt x="1245" y="1784"/>
                </a:cubicBezTo>
                <a:cubicBezTo>
                  <a:pt x="1245" y="1814"/>
                  <a:pt x="1245" y="1814"/>
                  <a:pt x="1245" y="1814"/>
                </a:cubicBezTo>
                <a:cubicBezTo>
                  <a:pt x="1268" y="1814"/>
                  <a:pt x="1268" y="1814"/>
                  <a:pt x="1268" y="1814"/>
                </a:cubicBezTo>
                <a:cubicBezTo>
                  <a:pt x="1268" y="1799"/>
                  <a:pt x="1268" y="1799"/>
                  <a:pt x="1268" y="1799"/>
                </a:cubicBezTo>
                <a:cubicBezTo>
                  <a:pt x="1268" y="1797"/>
                  <a:pt x="1270" y="1795"/>
                  <a:pt x="1272" y="1795"/>
                </a:cubicBezTo>
                <a:cubicBezTo>
                  <a:pt x="1302" y="1795"/>
                  <a:pt x="1302" y="1795"/>
                  <a:pt x="1302" y="1795"/>
                </a:cubicBezTo>
                <a:cubicBezTo>
                  <a:pt x="1305" y="1795"/>
                  <a:pt x="1306" y="1797"/>
                  <a:pt x="1306" y="1799"/>
                </a:cubicBezTo>
                <a:cubicBezTo>
                  <a:pt x="1306" y="1818"/>
                  <a:pt x="1306" y="1818"/>
                  <a:pt x="1306" y="1818"/>
                </a:cubicBezTo>
                <a:cubicBezTo>
                  <a:pt x="1306" y="1820"/>
                  <a:pt x="1305" y="1822"/>
                  <a:pt x="1302" y="1822"/>
                </a:cubicBezTo>
                <a:cubicBezTo>
                  <a:pt x="1276" y="1822"/>
                  <a:pt x="1276" y="1822"/>
                  <a:pt x="1276" y="1822"/>
                </a:cubicBezTo>
                <a:cubicBezTo>
                  <a:pt x="1276" y="1844"/>
                  <a:pt x="1276" y="1844"/>
                  <a:pt x="1276" y="1844"/>
                </a:cubicBezTo>
                <a:cubicBezTo>
                  <a:pt x="1355" y="1844"/>
                  <a:pt x="1355" y="1844"/>
                  <a:pt x="1355" y="1844"/>
                </a:cubicBezTo>
                <a:cubicBezTo>
                  <a:pt x="1355" y="1797"/>
                  <a:pt x="1355" y="1797"/>
                  <a:pt x="1355" y="1797"/>
                </a:cubicBezTo>
                <a:cubicBezTo>
                  <a:pt x="1355" y="1794"/>
                  <a:pt x="1357" y="1793"/>
                  <a:pt x="1359" y="1793"/>
                </a:cubicBezTo>
                <a:cubicBezTo>
                  <a:pt x="1393" y="1793"/>
                  <a:pt x="1393" y="1793"/>
                  <a:pt x="1393" y="1793"/>
                </a:cubicBezTo>
                <a:cubicBezTo>
                  <a:pt x="1395" y="1793"/>
                  <a:pt x="1397" y="1794"/>
                  <a:pt x="1397" y="1797"/>
                </a:cubicBezTo>
                <a:cubicBezTo>
                  <a:pt x="1397" y="1835"/>
                  <a:pt x="1397" y="1835"/>
                  <a:pt x="1397" y="1835"/>
                </a:cubicBezTo>
                <a:cubicBezTo>
                  <a:pt x="1417" y="1835"/>
                  <a:pt x="1417" y="1835"/>
                  <a:pt x="1417" y="1835"/>
                </a:cubicBezTo>
                <a:cubicBezTo>
                  <a:pt x="1417" y="1815"/>
                  <a:pt x="1417" y="1815"/>
                  <a:pt x="1417" y="1815"/>
                </a:cubicBezTo>
                <a:cubicBezTo>
                  <a:pt x="1417" y="1813"/>
                  <a:pt x="1418" y="1811"/>
                  <a:pt x="1421" y="1811"/>
                </a:cubicBezTo>
                <a:cubicBezTo>
                  <a:pt x="1442" y="1811"/>
                  <a:pt x="1442" y="1811"/>
                  <a:pt x="1442" y="1811"/>
                </a:cubicBezTo>
                <a:cubicBezTo>
                  <a:pt x="1444" y="1811"/>
                  <a:pt x="1446" y="1813"/>
                  <a:pt x="1446" y="1815"/>
                </a:cubicBezTo>
                <a:cubicBezTo>
                  <a:pt x="1446" y="1835"/>
                  <a:pt x="1446" y="1835"/>
                  <a:pt x="1446" y="1835"/>
                </a:cubicBezTo>
                <a:cubicBezTo>
                  <a:pt x="1466" y="1835"/>
                  <a:pt x="1466" y="1835"/>
                  <a:pt x="1466" y="1835"/>
                </a:cubicBezTo>
                <a:cubicBezTo>
                  <a:pt x="1466" y="1797"/>
                  <a:pt x="1466" y="1797"/>
                  <a:pt x="1466" y="1797"/>
                </a:cubicBezTo>
                <a:cubicBezTo>
                  <a:pt x="1466" y="1794"/>
                  <a:pt x="1468" y="1793"/>
                  <a:pt x="1470" y="1793"/>
                </a:cubicBezTo>
                <a:cubicBezTo>
                  <a:pt x="1504" y="1793"/>
                  <a:pt x="1504" y="1793"/>
                  <a:pt x="1504" y="1793"/>
                </a:cubicBezTo>
                <a:cubicBezTo>
                  <a:pt x="1506" y="1793"/>
                  <a:pt x="1508" y="1794"/>
                  <a:pt x="1508" y="1797"/>
                </a:cubicBezTo>
                <a:cubicBezTo>
                  <a:pt x="1508" y="1844"/>
                  <a:pt x="1508" y="1844"/>
                  <a:pt x="1508" y="1844"/>
                </a:cubicBezTo>
                <a:cubicBezTo>
                  <a:pt x="1587" y="1844"/>
                  <a:pt x="1587" y="1844"/>
                  <a:pt x="1587" y="1844"/>
                </a:cubicBezTo>
                <a:cubicBezTo>
                  <a:pt x="1587" y="1822"/>
                  <a:pt x="1587" y="1822"/>
                  <a:pt x="1587" y="1822"/>
                </a:cubicBezTo>
                <a:cubicBezTo>
                  <a:pt x="1561" y="1822"/>
                  <a:pt x="1561" y="1822"/>
                  <a:pt x="1561" y="1822"/>
                </a:cubicBezTo>
                <a:cubicBezTo>
                  <a:pt x="1558" y="1822"/>
                  <a:pt x="1557" y="1820"/>
                  <a:pt x="1557" y="1818"/>
                </a:cubicBezTo>
                <a:cubicBezTo>
                  <a:pt x="1557" y="1799"/>
                  <a:pt x="1557" y="1799"/>
                  <a:pt x="1557" y="1799"/>
                </a:cubicBezTo>
                <a:cubicBezTo>
                  <a:pt x="1557" y="1797"/>
                  <a:pt x="1558" y="1795"/>
                  <a:pt x="1561" y="1795"/>
                </a:cubicBezTo>
                <a:cubicBezTo>
                  <a:pt x="1591" y="1795"/>
                  <a:pt x="1591" y="1795"/>
                  <a:pt x="1591" y="1795"/>
                </a:cubicBezTo>
                <a:cubicBezTo>
                  <a:pt x="1593" y="1795"/>
                  <a:pt x="1595" y="1797"/>
                  <a:pt x="1595" y="1799"/>
                </a:cubicBezTo>
                <a:cubicBezTo>
                  <a:pt x="1595" y="1814"/>
                  <a:pt x="1595" y="1814"/>
                  <a:pt x="1595" y="1814"/>
                </a:cubicBezTo>
                <a:cubicBezTo>
                  <a:pt x="1618" y="1814"/>
                  <a:pt x="1618" y="1814"/>
                  <a:pt x="1618" y="1814"/>
                </a:cubicBezTo>
                <a:cubicBezTo>
                  <a:pt x="1618" y="1784"/>
                  <a:pt x="1618" y="1784"/>
                  <a:pt x="1618" y="1784"/>
                </a:cubicBezTo>
                <a:cubicBezTo>
                  <a:pt x="1618" y="1782"/>
                  <a:pt x="1620" y="1780"/>
                  <a:pt x="1622" y="1780"/>
                </a:cubicBezTo>
                <a:cubicBezTo>
                  <a:pt x="1657" y="1780"/>
                  <a:pt x="1657" y="1780"/>
                  <a:pt x="1657" y="1780"/>
                </a:cubicBezTo>
                <a:cubicBezTo>
                  <a:pt x="1659" y="1780"/>
                  <a:pt x="1661" y="1782"/>
                  <a:pt x="1661" y="1784"/>
                </a:cubicBezTo>
                <a:cubicBezTo>
                  <a:pt x="1661" y="1818"/>
                  <a:pt x="1661" y="1818"/>
                  <a:pt x="1661" y="1818"/>
                </a:cubicBezTo>
                <a:cubicBezTo>
                  <a:pt x="1661" y="1820"/>
                  <a:pt x="1659" y="1822"/>
                  <a:pt x="1657" y="1822"/>
                </a:cubicBezTo>
                <a:cubicBezTo>
                  <a:pt x="1626" y="1822"/>
                  <a:pt x="1626" y="1822"/>
                  <a:pt x="1626" y="1822"/>
                </a:cubicBezTo>
                <a:lnTo>
                  <a:pt x="1626" y="1844"/>
                </a:lnTo>
                <a:close/>
                <a:moveTo>
                  <a:pt x="1425" y="1835"/>
                </a:moveTo>
                <a:cubicBezTo>
                  <a:pt x="1438" y="1835"/>
                  <a:pt x="1438" y="1835"/>
                  <a:pt x="1438" y="1835"/>
                </a:cubicBezTo>
                <a:cubicBezTo>
                  <a:pt x="1438" y="1819"/>
                  <a:pt x="1438" y="1819"/>
                  <a:pt x="1438" y="1819"/>
                </a:cubicBezTo>
                <a:cubicBezTo>
                  <a:pt x="1425" y="1819"/>
                  <a:pt x="1425" y="1819"/>
                  <a:pt x="1425" y="1819"/>
                </a:cubicBezTo>
                <a:lnTo>
                  <a:pt x="1425" y="1835"/>
                </a:lnTo>
                <a:close/>
                <a:moveTo>
                  <a:pt x="1626" y="1814"/>
                </a:moveTo>
                <a:cubicBezTo>
                  <a:pt x="1653" y="1814"/>
                  <a:pt x="1653" y="1814"/>
                  <a:pt x="1653" y="1814"/>
                </a:cubicBezTo>
                <a:cubicBezTo>
                  <a:pt x="1653" y="1788"/>
                  <a:pt x="1653" y="1788"/>
                  <a:pt x="1653" y="1788"/>
                </a:cubicBezTo>
                <a:cubicBezTo>
                  <a:pt x="1626" y="1788"/>
                  <a:pt x="1626" y="1788"/>
                  <a:pt x="1626" y="1788"/>
                </a:cubicBezTo>
                <a:lnTo>
                  <a:pt x="1626" y="1814"/>
                </a:lnTo>
                <a:close/>
                <a:moveTo>
                  <a:pt x="1565" y="1814"/>
                </a:moveTo>
                <a:cubicBezTo>
                  <a:pt x="1587" y="1814"/>
                  <a:pt x="1587" y="1814"/>
                  <a:pt x="1587" y="1814"/>
                </a:cubicBezTo>
                <a:cubicBezTo>
                  <a:pt x="1587" y="1803"/>
                  <a:pt x="1587" y="1803"/>
                  <a:pt x="1587" y="1803"/>
                </a:cubicBezTo>
                <a:cubicBezTo>
                  <a:pt x="1565" y="1803"/>
                  <a:pt x="1565" y="1803"/>
                  <a:pt x="1565" y="1803"/>
                </a:cubicBezTo>
                <a:lnTo>
                  <a:pt x="1565" y="1814"/>
                </a:lnTo>
                <a:close/>
                <a:moveTo>
                  <a:pt x="1276" y="1814"/>
                </a:moveTo>
                <a:cubicBezTo>
                  <a:pt x="1298" y="1814"/>
                  <a:pt x="1298" y="1814"/>
                  <a:pt x="1298" y="1814"/>
                </a:cubicBezTo>
                <a:cubicBezTo>
                  <a:pt x="1298" y="1803"/>
                  <a:pt x="1298" y="1803"/>
                  <a:pt x="1298" y="1803"/>
                </a:cubicBezTo>
                <a:cubicBezTo>
                  <a:pt x="1276" y="1803"/>
                  <a:pt x="1276" y="1803"/>
                  <a:pt x="1276" y="1803"/>
                </a:cubicBezTo>
                <a:lnTo>
                  <a:pt x="1276" y="1814"/>
                </a:lnTo>
                <a:close/>
                <a:moveTo>
                  <a:pt x="1210" y="1814"/>
                </a:moveTo>
                <a:cubicBezTo>
                  <a:pt x="1237" y="1814"/>
                  <a:pt x="1237" y="1814"/>
                  <a:pt x="1237" y="1814"/>
                </a:cubicBezTo>
                <a:cubicBezTo>
                  <a:pt x="1237" y="1788"/>
                  <a:pt x="1237" y="1788"/>
                  <a:pt x="1237" y="1788"/>
                </a:cubicBezTo>
                <a:cubicBezTo>
                  <a:pt x="1210" y="1788"/>
                  <a:pt x="1210" y="1788"/>
                  <a:pt x="1210" y="1788"/>
                </a:cubicBezTo>
                <a:lnTo>
                  <a:pt x="1210" y="1814"/>
                </a:lnTo>
                <a:close/>
                <a:moveTo>
                  <a:pt x="2800" y="1808"/>
                </a:moveTo>
                <a:cubicBezTo>
                  <a:pt x="2827" y="1808"/>
                  <a:pt x="2827" y="1808"/>
                  <a:pt x="2827" y="1808"/>
                </a:cubicBezTo>
                <a:cubicBezTo>
                  <a:pt x="2827" y="1776"/>
                  <a:pt x="2827" y="1776"/>
                  <a:pt x="2827" y="1776"/>
                </a:cubicBezTo>
                <a:cubicBezTo>
                  <a:pt x="2800" y="1776"/>
                  <a:pt x="2800" y="1776"/>
                  <a:pt x="2800" y="1776"/>
                </a:cubicBezTo>
                <a:lnTo>
                  <a:pt x="2800" y="1808"/>
                </a:lnTo>
                <a:close/>
                <a:moveTo>
                  <a:pt x="36" y="1808"/>
                </a:moveTo>
                <a:cubicBezTo>
                  <a:pt x="63" y="1808"/>
                  <a:pt x="63" y="1808"/>
                  <a:pt x="63" y="1808"/>
                </a:cubicBezTo>
                <a:cubicBezTo>
                  <a:pt x="63" y="1776"/>
                  <a:pt x="63" y="1776"/>
                  <a:pt x="63" y="1776"/>
                </a:cubicBezTo>
                <a:cubicBezTo>
                  <a:pt x="36" y="1776"/>
                  <a:pt x="36" y="1776"/>
                  <a:pt x="36" y="1776"/>
                </a:cubicBezTo>
                <a:lnTo>
                  <a:pt x="36" y="1808"/>
                </a:lnTo>
                <a:close/>
                <a:moveTo>
                  <a:pt x="2793" y="1141"/>
                </a:moveTo>
                <a:cubicBezTo>
                  <a:pt x="2819" y="1141"/>
                  <a:pt x="2819" y="1141"/>
                  <a:pt x="2819" y="1141"/>
                </a:cubicBezTo>
                <a:cubicBezTo>
                  <a:pt x="2819" y="1108"/>
                  <a:pt x="2819" y="1108"/>
                  <a:pt x="2819" y="1108"/>
                </a:cubicBezTo>
                <a:cubicBezTo>
                  <a:pt x="2793" y="1108"/>
                  <a:pt x="2793" y="1108"/>
                  <a:pt x="2793" y="1108"/>
                </a:cubicBezTo>
                <a:lnTo>
                  <a:pt x="2793" y="1141"/>
                </a:lnTo>
                <a:close/>
                <a:moveTo>
                  <a:pt x="44" y="1141"/>
                </a:moveTo>
                <a:cubicBezTo>
                  <a:pt x="70" y="1141"/>
                  <a:pt x="70" y="1141"/>
                  <a:pt x="70" y="1141"/>
                </a:cubicBezTo>
                <a:cubicBezTo>
                  <a:pt x="70" y="1108"/>
                  <a:pt x="70" y="1108"/>
                  <a:pt x="70" y="1108"/>
                </a:cubicBezTo>
                <a:cubicBezTo>
                  <a:pt x="44" y="1108"/>
                  <a:pt x="44" y="1108"/>
                  <a:pt x="44" y="1108"/>
                </a:cubicBezTo>
                <a:lnTo>
                  <a:pt x="44" y="1141"/>
                </a:lnTo>
                <a:close/>
                <a:moveTo>
                  <a:pt x="2793" y="1000"/>
                </a:moveTo>
                <a:cubicBezTo>
                  <a:pt x="2819" y="1000"/>
                  <a:pt x="2819" y="1000"/>
                  <a:pt x="2819" y="1000"/>
                </a:cubicBezTo>
                <a:cubicBezTo>
                  <a:pt x="2819" y="967"/>
                  <a:pt x="2819" y="967"/>
                  <a:pt x="2819" y="967"/>
                </a:cubicBezTo>
                <a:cubicBezTo>
                  <a:pt x="2793" y="967"/>
                  <a:pt x="2793" y="967"/>
                  <a:pt x="2793" y="967"/>
                </a:cubicBezTo>
                <a:lnTo>
                  <a:pt x="2793" y="1000"/>
                </a:lnTo>
                <a:close/>
                <a:moveTo>
                  <a:pt x="44" y="1000"/>
                </a:moveTo>
                <a:cubicBezTo>
                  <a:pt x="70" y="1000"/>
                  <a:pt x="70" y="1000"/>
                  <a:pt x="70" y="1000"/>
                </a:cubicBezTo>
                <a:cubicBezTo>
                  <a:pt x="70" y="967"/>
                  <a:pt x="70" y="967"/>
                  <a:pt x="70" y="967"/>
                </a:cubicBezTo>
                <a:cubicBezTo>
                  <a:pt x="44" y="967"/>
                  <a:pt x="44" y="967"/>
                  <a:pt x="44" y="967"/>
                </a:cubicBezTo>
                <a:lnTo>
                  <a:pt x="44" y="1000"/>
                </a:lnTo>
                <a:close/>
                <a:moveTo>
                  <a:pt x="1626" y="87"/>
                </a:moveTo>
                <a:cubicBezTo>
                  <a:pt x="1653" y="87"/>
                  <a:pt x="1653" y="87"/>
                  <a:pt x="1653" y="87"/>
                </a:cubicBezTo>
                <a:cubicBezTo>
                  <a:pt x="1653" y="50"/>
                  <a:pt x="1653" y="50"/>
                  <a:pt x="1653" y="50"/>
                </a:cubicBezTo>
                <a:cubicBezTo>
                  <a:pt x="1626" y="50"/>
                  <a:pt x="1626" y="50"/>
                  <a:pt x="1626" y="50"/>
                </a:cubicBezTo>
                <a:lnTo>
                  <a:pt x="1626" y="87"/>
                </a:lnTo>
                <a:close/>
                <a:moveTo>
                  <a:pt x="1210" y="87"/>
                </a:moveTo>
                <a:cubicBezTo>
                  <a:pt x="1237" y="87"/>
                  <a:pt x="1237" y="87"/>
                  <a:pt x="1237" y="87"/>
                </a:cubicBezTo>
                <a:cubicBezTo>
                  <a:pt x="1237" y="50"/>
                  <a:pt x="1237" y="50"/>
                  <a:pt x="1237" y="50"/>
                </a:cubicBezTo>
                <a:cubicBezTo>
                  <a:pt x="1210" y="50"/>
                  <a:pt x="1210" y="50"/>
                  <a:pt x="1210" y="50"/>
                </a:cubicBezTo>
                <a:lnTo>
                  <a:pt x="1210" y="87"/>
                </a:lnTo>
                <a:close/>
                <a:moveTo>
                  <a:pt x="2800" y="75"/>
                </a:moveTo>
                <a:cubicBezTo>
                  <a:pt x="2827" y="75"/>
                  <a:pt x="2827" y="75"/>
                  <a:pt x="2827" y="75"/>
                </a:cubicBezTo>
                <a:cubicBezTo>
                  <a:pt x="2827" y="44"/>
                  <a:pt x="2827" y="44"/>
                  <a:pt x="2827" y="44"/>
                </a:cubicBezTo>
                <a:cubicBezTo>
                  <a:pt x="2800" y="44"/>
                  <a:pt x="2800" y="44"/>
                  <a:pt x="2800" y="44"/>
                </a:cubicBezTo>
                <a:lnTo>
                  <a:pt x="2800" y="75"/>
                </a:lnTo>
                <a:close/>
                <a:moveTo>
                  <a:pt x="36" y="75"/>
                </a:moveTo>
                <a:cubicBezTo>
                  <a:pt x="63" y="75"/>
                  <a:pt x="63" y="75"/>
                  <a:pt x="63" y="75"/>
                </a:cubicBezTo>
                <a:cubicBezTo>
                  <a:pt x="63" y="44"/>
                  <a:pt x="63" y="44"/>
                  <a:pt x="63" y="44"/>
                </a:cubicBezTo>
                <a:cubicBezTo>
                  <a:pt x="36" y="44"/>
                  <a:pt x="36" y="44"/>
                  <a:pt x="36" y="44"/>
                </a:cubicBezTo>
                <a:lnTo>
                  <a:pt x="36" y="75"/>
                </a:lnTo>
                <a:close/>
                <a:moveTo>
                  <a:pt x="1565" y="65"/>
                </a:moveTo>
                <a:cubicBezTo>
                  <a:pt x="1587" y="65"/>
                  <a:pt x="1587" y="65"/>
                  <a:pt x="1587" y="65"/>
                </a:cubicBezTo>
                <a:cubicBezTo>
                  <a:pt x="1587" y="50"/>
                  <a:pt x="1587" y="50"/>
                  <a:pt x="1587" y="50"/>
                </a:cubicBezTo>
                <a:cubicBezTo>
                  <a:pt x="1565" y="50"/>
                  <a:pt x="1565" y="50"/>
                  <a:pt x="1565" y="50"/>
                </a:cubicBezTo>
                <a:lnTo>
                  <a:pt x="1565" y="65"/>
                </a:lnTo>
                <a:close/>
                <a:moveTo>
                  <a:pt x="1276" y="65"/>
                </a:moveTo>
                <a:cubicBezTo>
                  <a:pt x="1298" y="65"/>
                  <a:pt x="1298" y="65"/>
                  <a:pt x="1298" y="65"/>
                </a:cubicBezTo>
                <a:cubicBezTo>
                  <a:pt x="1298" y="50"/>
                  <a:pt x="1298" y="50"/>
                  <a:pt x="1298" y="50"/>
                </a:cubicBezTo>
                <a:cubicBezTo>
                  <a:pt x="1276" y="50"/>
                  <a:pt x="1276" y="50"/>
                  <a:pt x="1276" y="50"/>
                </a:cubicBezTo>
                <a:lnTo>
                  <a:pt x="1276" y="65"/>
                </a:lnTo>
                <a:close/>
                <a:moveTo>
                  <a:pt x="1425" y="57"/>
                </a:moveTo>
                <a:cubicBezTo>
                  <a:pt x="1438" y="57"/>
                  <a:pt x="1438" y="57"/>
                  <a:pt x="1438" y="57"/>
                </a:cubicBezTo>
                <a:cubicBezTo>
                  <a:pt x="1438" y="24"/>
                  <a:pt x="1438" y="24"/>
                  <a:pt x="1438" y="24"/>
                </a:cubicBezTo>
                <a:cubicBezTo>
                  <a:pt x="1425" y="24"/>
                  <a:pt x="1425" y="24"/>
                  <a:pt x="1425" y="24"/>
                </a:cubicBezTo>
                <a:lnTo>
                  <a:pt x="1425" y="57"/>
                </a:lnTo>
                <a:close/>
              </a:path>
            </a:pathLst>
          </a:custGeom>
          <a:gradFill>
            <a:gsLst>
              <a:gs pos="50400">
                <a:srgbClr val="FECA61"/>
              </a:gs>
              <a:gs pos="0">
                <a:srgbClr val="FECA61"/>
              </a:gs>
              <a:gs pos="100000">
                <a:srgbClr val="F9E581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118" name="图片 1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5363706"/>
            <a:ext cx="12192000" cy="1500130"/>
          </a:xfrm>
          <a:prstGeom prst="rect">
            <a:avLst/>
          </a:prstGeom>
        </p:spPr>
      </p:pic>
      <p:pic>
        <p:nvPicPr>
          <p:cNvPr id="135" name="图片 134" descr="背景图案&#10;&#10;描述已自动生成">
            <a:extLst>
              <a:ext uri="{FF2B5EF4-FFF2-40B4-BE49-F238E27FC236}">
                <a16:creationId xmlns:a16="http://schemas.microsoft.com/office/drawing/2014/main" id="{642EC658-E568-4707-B614-848AF664AFA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 r="12063"/>
          <a:stretch/>
        </p:blipFill>
        <p:spPr>
          <a:xfrm>
            <a:off x="0" y="4445720"/>
            <a:ext cx="6436030" cy="2439650"/>
          </a:xfrm>
          <a:prstGeom prst="rect">
            <a:avLst/>
          </a:prstGeom>
        </p:spPr>
      </p:pic>
      <p:pic>
        <p:nvPicPr>
          <p:cNvPr id="136" name="图片 135" descr="图片包含 背景图案&#10;&#10;描述已自动生成">
            <a:extLst>
              <a:ext uri="{FF2B5EF4-FFF2-40B4-BE49-F238E27FC236}">
                <a16:creationId xmlns:a16="http://schemas.microsoft.com/office/drawing/2014/main" id="{353BA614-6ABC-4096-8A84-3B0424EB008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5334" y="1006535"/>
            <a:ext cx="2677886" cy="2677886"/>
          </a:xfrm>
          <a:prstGeom prst="rect">
            <a:avLst/>
          </a:prstGeom>
        </p:spPr>
      </p:pic>
      <p:sp>
        <p:nvSpPr>
          <p:cNvPr id="137" name="椭圆 136">
            <a:extLst>
              <a:ext uri="{FF2B5EF4-FFF2-40B4-BE49-F238E27FC236}">
                <a16:creationId xmlns:a16="http://schemas.microsoft.com/office/drawing/2014/main" id="{18412008-F160-4038-ABCE-C76C21E7F746}"/>
              </a:ext>
            </a:extLst>
          </p:cNvPr>
          <p:cNvSpPr/>
          <p:nvPr/>
        </p:nvSpPr>
        <p:spPr>
          <a:xfrm>
            <a:off x="3532246" y="2418723"/>
            <a:ext cx="1254424" cy="1254424"/>
          </a:xfrm>
          <a:prstGeom prst="ellipse">
            <a:avLst/>
          </a:prstGeom>
          <a:gradFill>
            <a:gsLst>
              <a:gs pos="0">
                <a:srgbClr val="FEFCC2"/>
              </a:gs>
              <a:gs pos="65500">
                <a:srgbClr val="F5D052"/>
              </a:gs>
              <a:gs pos="100000">
                <a:srgbClr val="C39043"/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b="1" dirty="0">
                <a:solidFill>
                  <a:srgbClr val="D41C21"/>
                </a:solidFill>
              </a:rPr>
              <a:t>1</a:t>
            </a:r>
            <a:endParaRPr lang="zh-CN" altLang="en-US" sz="6000" b="1" dirty="0">
              <a:solidFill>
                <a:srgbClr val="D41C21"/>
              </a:solidFill>
            </a:endParaRPr>
          </a:p>
        </p:txBody>
      </p:sp>
      <p:grpSp>
        <p:nvGrpSpPr>
          <p:cNvPr id="138" name="组合 137">
            <a:extLst>
              <a:ext uri="{FF2B5EF4-FFF2-40B4-BE49-F238E27FC236}">
                <a16:creationId xmlns:a16="http://schemas.microsoft.com/office/drawing/2014/main" id="{67353FAC-0286-455D-AF00-83376EB9E1EB}"/>
              </a:ext>
            </a:extLst>
          </p:cNvPr>
          <p:cNvGrpSpPr/>
          <p:nvPr/>
        </p:nvGrpSpPr>
        <p:grpSpPr>
          <a:xfrm>
            <a:off x="4993634" y="2745993"/>
            <a:ext cx="3268460" cy="1000626"/>
            <a:chOff x="2755839" y="2368842"/>
            <a:chExt cx="1602221" cy="1000626"/>
          </a:xfrm>
        </p:grpSpPr>
        <p:sp>
          <p:nvSpPr>
            <p:cNvPr id="139" name="文本框 138">
              <a:extLst>
                <a:ext uri="{FF2B5EF4-FFF2-40B4-BE49-F238E27FC236}">
                  <a16:creationId xmlns:a16="http://schemas.microsoft.com/office/drawing/2014/main" id="{981495C4-E23C-4949-BFD2-1E6C98F273FE}"/>
                </a:ext>
              </a:extLst>
            </p:cNvPr>
            <p:cNvSpPr txBox="1"/>
            <p:nvPr/>
          </p:nvSpPr>
          <p:spPr>
            <a:xfrm>
              <a:off x="2755839" y="2368842"/>
              <a:ext cx="160222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b="1" dirty="0">
                  <a:gradFill flip="none" rotWithShape="1">
                    <a:gsLst>
                      <a:gs pos="0">
                        <a:srgbClr val="FEEE95"/>
                      </a:gs>
                      <a:gs pos="100000">
                        <a:srgbClr val="BF8432"/>
                      </a:gs>
                    </a:gsLst>
                    <a:lin ang="5400000" scaled="1"/>
                    <a:tileRect/>
                  </a:gra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字魂105号-简雅黑" panose="00000500000000000000" pitchFamily="2" charset="-122"/>
                  <a:sym typeface="Arial" panose="020B0604020202020204" pitchFamily="34" charset="0"/>
                </a:rPr>
                <a:t>请输入章节标题</a:t>
              </a:r>
            </a:p>
          </p:txBody>
        </p:sp>
        <p:sp>
          <p:nvSpPr>
            <p:cNvPr id="140" name="文本框 139">
              <a:extLst>
                <a:ext uri="{FF2B5EF4-FFF2-40B4-BE49-F238E27FC236}">
                  <a16:creationId xmlns:a16="http://schemas.microsoft.com/office/drawing/2014/main" id="{62CBAD75-B741-4798-9579-FEF83976A23F}"/>
                </a:ext>
              </a:extLst>
            </p:cNvPr>
            <p:cNvSpPr txBox="1"/>
            <p:nvPr/>
          </p:nvSpPr>
          <p:spPr>
            <a:xfrm>
              <a:off x="2772122" y="3061691"/>
              <a:ext cx="158593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400" dirty="0">
                  <a:gradFill flip="none" rotWithShape="1">
                    <a:gsLst>
                      <a:gs pos="0">
                        <a:srgbClr val="FEEE95"/>
                      </a:gs>
                      <a:gs pos="100000">
                        <a:srgbClr val="BF8432"/>
                      </a:gs>
                    </a:gsLst>
                    <a:lin ang="5400000" scaled="1"/>
                    <a:tileRect/>
                  </a:gra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字魂105号-简雅黑" panose="00000500000000000000" pitchFamily="2" charset="-122"/>
                  <a:sym typeface="Arial" panose="020B0604020202020204" pitchFamily="34" charset="0"/>
                </a:rPr>
                <a:t>Click here to add title text</a:t>
              </a:r>
            </a:p>
          </p:txBody>
        </p:sp>
      </p:grpSp>
      <p:pic>
        <p:nvPicPr>
          <p:cNvPr id="154" name="图片 15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02" b="2597"/>
          <a:stretch>
            <a:fillRect/>
          </a:stretch>
        </p:blipFill>
        <p:spPr>
          <a:xfrm flipH="1">
            <a:off x="8910102" y="4263985"/>
            <a:ext cx="3118834" cy="2211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078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500130"/>
          </a:xfrm>
          <a:prstGeom prst="rect">
            <a:avLst/>
          </a:prstGeom>
        </p:spPr>
      </p:pic>
      <p:sp>
        <p:nvSpPr>
          <p:cNvPr id="107" name="Freeform 106"/>
          <p:cNvSpPr>
            <a:spLocks noEditPoints="1"/>
          </p:cNvSpPr>
          <p:nvPr/>
        </p:nvSpPr>
        <p:spPr bwMode="auto">
          <a:xfrm>
            <a:off x="430902" y="182796"/>
            <a:ext cx="538415" cy="1239256"/>
          </a:xfrm>
          <a:custGeom>
            <a:avLst/>
            <a:gdLst>
              <a:gd name="T0" fmla="*/ 108 w 191"/>
              <a:gd name="T1" fmla="*/ 185 h 440"/>
              <a:gd name="T2" fmla="*/ 100 w 191"/>
              <a:gd name="T3" fmla="*/ 173 h 440"/>
              <a:gd name="T4" fmla="*/ 97 w 191"/>
              <a:gd name="T5" fmla="*/ 0 h 440"/>
              <a:gd name="T6" fmla="*/ 94 w 191"/>
              <a:gd name="T7" fmla="*/ 66 h 440"/>
              <a:gd name="T8" fmla="*/ 89 w 191"/>
              <a:gd name="T9" fmla="*/ 172 h 440"/>
              <a:gd name="T10" fmla="*/ 82 w 191"/>
              <a:gd name="T11" fmla="*/ 185 h 440"/>
              <a:gd name="T12" fmla="*/ 0 w 191"/>
              <a:gd name="T13" fmla="*/ 271 h 440"/>
              <a:gd name="T14" fmla="*/ 82 w 191"/>
              <a:gd name="T15" fmla="*/ 359 h 440"/>
              <a:gd name="T16" fmla="*/ 91 w 191"/>
              <a:gd name="T17" fmla="*/ 365 h 440"/>
              <a:gd name="T18" fmla="*/ 94 w 191"/>
              <a:gd name="T19" fmla="*/ 388 h 440"/>
              <a:gd name="T20" fmla="*/ 92 w 191"/>
              <a:gd name="T21" fmla="*/ 402 h 440"/>
              <a:gd name="T22" fmla="*/ 90 w 191"/>
              <a:gd name="T23" fmla="*/ 413 h 440"/>
              <a:gd name="T24" fmla="*/ 91 w 191"/>
              <a:gd name="T25" fmla="*/ 440 h 440"/>
              <a:gd name="T26" fmla="*/ 93 w 191"/>
              <a:gd name="T27" fmla="*/ 414 h 440"/>
              <a:gd name="T28" fmla="*/ 95 w 191"/>
              <a:gd name="T29" fmla="*/ 439 h 440"/>
              <a:gd name="T30" fmla="*/ 95 w 191"/>
              <a:gd name="T31" fmla="*/ 440 h 440"/>
              <a:gd name="T32" fmla="*/ 95 w 191"/>
              <a:gd name="T33" fmla="*/ 440 h 440"/>
              <a:gd name="T34" fmla="*/ 95 w 191"/>
              <a:gd name="T35" fmla="*/ 440 h 440"/>
              <a:gd name="T36" fmla="*/ 95 w 191"/>
              <a:gd name="T37" fmla="*/ 440 h 440"/>
              <a:gd name="T38" fmla="*/ 96 w 191"/>
              <a:gd name="T39" fmla="*/ 440 h 440"/>
              <a:gd name="T40" fmla="*/ 96 w 191"/>
              <a:gd name="T41" fmla="*/ 440 h 440"/>
              <a:gd name="T42" fmla="*/ 96 w 191"/>
              <a:gd name="T43" fmla="*/ 440 h 440"/>
              <a:gd name="T44" fmla="*/ 96 w 191"/>
              <a:gd name="T45" fmla="*/ 440 h 440"/>
              <a:gd name="T46" fmla="*/ 96 w 191"/>
              <a:gd name="T47" fmla="*/ 440 h 440"/>
              <a:gd name="T48" fmla="*/ 96 w 191"/>
              <a:gd name="T49" fmla="*/ 410 h 440"/>
              <a:gd name="T50" fmla="*/ 98 w 191"/>
              <a:gd name="T51" fmla="*/ 437 h 440"/>
              <a:gd name="T52" fmla="*/ 101 w 191"/>
              <a:gd name="T53" fmla="*/ 438 h 440"/>
              <a:gd name="T54" fmla="*/ 97 w 191"/>
              <a:gd name="T55" fmla="*/ 404 h 440"/>
              <a:gd name="T56" fmla="*/ 98 w 191"/>
              <a:gd name="T57" fmla="*/ 392 h 440"/>
              <a:gd name="T58" fmla="*/ 96 w 191"/>
              <a:gd name="T59" fmla="*/ 369 h 440"/>
              <a:gd name="T60" fmla="*/ 102 w 191"/>
              <a:gd name="T61" fmla="*/ 366 h 440"/>
              <a:gd name="T62" fmla="*/ 108 w 191"/>
              <a:gd name="T63" fmla="*/ 356 h 440"/>
              <a:gd name="T64" fmla="*/ 96 w 191"/>
              <a:gd name="T65" fmla="*/ 349 h 440"/>
              <a:gd name="T66" fmla="*/ 84 w 191"/>
              <a:gd name="T67" fmla="*/ 241 h 440"/>
              <a:gd name="T68" fmla="*/ 95 w 191"/>
              <a:gd name="T69" fmla="*/ 192 h 440"/>
              <a:gd name="T70" fmla="*/ 105 w 191"/>
              <a:gd name="T71" fmla="*/ 233 h 440"/>
              <a:gd name="T72" fmla="*/ 99 w 191"/>
              <a:gd name="T73" fmla="*/ 342 h 440"/>
              <a:gd name="T74" fmla="*/ 11 w 191"/>
              <a:gd name="T75" fmla="*/ 268 h 440"/>
              <a:gd name="T76" fmla="*/ 28 w 191"/>
              <a:gd name="T77" fmla="*/ 270 h 440"/>
              <a:gd name="T78" fmla="*/ 11 w 191"/>
              <a:gd name="T79" fmla="*/ 268 h 440"/>
              <a:gd name="T80" fmla="*/ 74 w 191"/>
              <a:gd name="T81" fmla="*/ 197 h 440"/>
              <a:gd name="T82" fmla="*/ 33 w 191"/>
              <a:gd name="T83" fmla="*/ 277 h 440"/>
              <a:gd name="T84" fmla="*/ 57 w 191"/>
              <a:gd name="T85" fmla="*/ 259 h 440"/>
              <a:gd name="T86" fmla="*/ 87 w 191"/>
              <a:gd name="T87" fmla="*/ 194 h 440"/>
              <a:gd name="T88" fmla="*/ 87 w 191"/>
              <a:gd name="T89" fmla="*/ 346 h 440"/>
              <a:gd name="T90" fmla="*/ 109 w 191"/>
              <a:gd name="T91" fmla="*/ 343 h 440"/>
              <a:gd name="T92" fmla="*/ 104 w 191"/>
              <a:gd name="T93" fmla="*/ 194 h 440"/>
              <a:gd name="T94" fmla="*/ 134 w 191"/>
              <a:gd name="T95" fmla="*/ 278 h 440"/>
              <a:gd name="T96" fmla="*/ 109 w 191"/>
              <a:gd name="T97" fmla="*/ 343 h 440"/>
              <a:gd name="T98" fmla="*/ 158 w 191"/>
              <a:gd name="T99" fmla="*/ 277 h 440"/>
              <a:gd name="T100" fmla="*/ 117 w 191"/>
              <a:gd name="T101" fmla="*/ 197 h 440"/>
              <a:gd name="T102" fmla="*/ 163 w 191"/>
              <a:gd name="T103" fmla="*/ 270 h 440"/>
              <a:gd name="T104" fmla="*/ 180 w 191"/>
              <a:gd name="T105" fmla="*/ 268 h 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91" h="440">
                <a:moveTo>
                  <a:pt x="191" y="271"/>
                </a:moveTo>
                <a:cubicBezTo>
                  <a:pt x="191" y="227"/>
                  <a:pt x="155" y="191"/>
                  <a:pt x="108" y="185"/>
                </a:cubicBezTo>
                <a:cubicBezTo>
                  <a:pt x="108" y="185"/>
                  <a:pt x="108" y="185"/>
                  <a:pt x="108" y="185"/>
                </a:cubicBezTo>
                <a:cubicBezTo>
                  <a:pt x="110" y="174"/>
                  <a:pt x="109" y="172"/>
                  <a:pt x="100" y="173"/>
                </a:cubicBezTo>
                <a:cubicBezTo>
                  <a:pt x="96" y="173"/>
                  <a:pt x="97" y="170"/>
                  <a:pt x="97" y="168"/>
                </a:cubicBezTo>
                <a:cubicBezTo>
                  <a:pt x="97" y="134"/>
                  <a:pt x="97" y="33"/>
                  <a:pt x="97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66"/>
                  <a:pt x="94" y="66"/>
                </a:cubicBezTo>
                <a:cubicBezTo>
                  <a:pt x="94" y="100"/>
                  <a:pt x="94" y="134"/>
                  <a:pt x="94" y="168"/>
                </a:cubicBezTo>
                <a:cubicBezTo>
                  <a:pt x="94" y="171"/>
                  <a:pt x="93" y="172"/>
                  <a:pt x="89" y="172"/>
                </a:cubicBezTo>
                <a:cubicBezTo>
                  <a:pt x="86" y="172"/>
                  <a:pt x="83" y="173"/>
                  <a:pt x="82" y="176"/>
                </a:cubicBezTo>
                <a:cubicBezTo>
                  <a:pt x="81" y="179"/>
                  <a:pt x="82" y="182"/>
                  <a:pt x="82" y="185"/>
                </a:cubicBezTo>
                <a:cubicBezTo>
                  <a:pt x="82" y="185"/>
                  <a:pt x="82" y="185"/>
                  <a:pt x="82" y="185"/>
                </a:cubicBezTo>
                <a:cubicBezTo>
                  <a:pt x="36" y="191"/>
                  <a:pt x="0" y="227"/>
                  <a:pt x="0" y="271"/>
                </a:cubicBezTo>
                <a:cubicBezTo>
                  <a:pt x="0" y="315"/>
                  <a:pt x="36" y="351"/>
                  <a:pt x="82" y="356"/>
                </a:cubicBezTo>
                <a:cubicBezTo>
                  <a:pt x="82" y="357"/>
                  <a:pt x="82" y="358"/>
                  <a:pt x="82" y="359"/>
                </a:cubicBezTo>
                <a:cubicBezTo>
                  <a:pt x="82" y="362"/>
                  <a:pt x="85" y="365"/>
                  <a:pt x="89" y="365"/>
                </a:cubicBezTo>
                <a:cubicBezTo>
                  <a:pt x="89" y="365"/>
                  <a:pt x="90" y="366"/>
                  <a:pt x="91" y="365"/>
                </a:cubicBezTo>
                <a:cubicBezTo>
                  <a:pt x="94" y="365"/>
                  <a:pt x="95" y="366"/>
                  <a:pt x="95" y="369"/>
                </a:cubicBezTo>
                <a:cubicBezTo>
                  <a:pt x="94" y="375"/>
                  <a:pt x="95" y="381"/>
                  <a:pt x="94" y="388"/>
                </a:cubicBezTo>
                <a:cubicBezTo>
                  <a:pt x="94" y="389"/>
                  <a:pt x="93" y="391"/>
                  <a:pt x="92" y="392"/>
                </a:cubicBezTo>
                <a:cubicBezTo>
                  <a:pt x="89" y="395"/>
                  <a:pt x="89" y="399"/>
                  <a:pt x="92" y="402"/>
                </a:cubicBezTo>
                <a:cubicBezTo>
                  <a:pt x="92" y="402"/>
                  <a:pt x="93" y="403"/>
                  <a:pt x="94" y="404"/>
                </a:cubicBezTo>
                <a:cubicBezTo>
                  <a:pt x="90" y="406"/>
                  <a:pt x="90" y="409"/>
                  <a:pt x="90" y="413"/>
                </a:cubicBezTo>
                <a:cubicBezTo>
                  <a:pt x="90" y="420"/>
                  <a:pt x="90" y="438"/>
                  <a:pt x="90" y="438"/>
                </a:cubicBezTo>
                <a:cubicBezTo>
                  <a:pt x="90" y="440"/>
                  <a:pt x="91" y="440"/>
                  <a:pt x="91" y="440"/>
                </a:cubicBezTo>
                <a:cubicBezTo>
                  <a:pt x="92" y="440"/>
                  <a:pt x="93" y="440"/>
                  <a:pt x="93" y="437"/>
                </a:cubicBezTo>
                <a:cubicBezTo>
                  <a:pt x="93" y="434"/>
                  <a:pt x="93" y="425"/>
                  <a:pt x="93" y="414"/>
                </a:cubicBezTo>
                <a:cubicBezTo>
                  <a:pt x="93" y="413"/>
                  <a:pt x="93" y="410"/>
                  <a:pt x="94" y="410"/>
                </a:cubicBezTo>
                <a:cubicBezTo>
                  <a:pt x="95" y="410"/>
                  <a:pt x="94" y="417"/>
                  <a:pt x="95" y="439"/>
                </a:cubicBezTo>
                <a:cubicBezTo>
                  <a:pt x="95" y="439"/>
                  <a:pt x="95" y="439"/>
                  <a:pt x="95" y="439"/>
                </a:cubicBezTo>
                <a:cubicBezTo>
                  <a:pt x="95" y="440"/>
                  <a:pt x="95" y="440"/>
                  <a:pt x="95" y="440"/>
                </a:cubicBezTo>
                <a:cubicBezTo>
                  <a:pt x="95" y="440"/>
                  <a:pt x="95" y="440"/>
                  <a:pt x="95" y="440"/>
                </a:cubicBezTo>
                <a:cubicBezTo>
                  <a:pt x="95" y="440"/>
                  <a:pt x="95" y="440"/>
                  <a:pt x="95" y="440"/>
                </a:cubicBezTo>
                <a:cubicBezTo>
                  <a:pt x="95" y="440"/>
                  <a:pt x="95" y="440"/>
                  <a:pt x="95" y="440"/>
                </a:cubicBezTo>
                <a:cubicBezTo>
                  <a:pt x="95" y="440"/>
                  <a:pt x="95" y="440"/>
                  <a:pt x="95" y="440"/>
                </a:cubicBezTo>
                <a:cubicBezTo>
                  <a:pt x="95" y="440"/>
                  <a:pt x="95" y="440"/>
                  <a:pt x="95" y="440"/>
                </a:cubicBezTo>
                <a:cubicBezTo>
                  <a:pt x="95" y="440"/>
                  <a:pt x="95" y="440"/>
                  <a:pt x="95" y="440"/>
                </a:cubicBezTo>
                <a:cubicBezTo>
                  <a:pt x="95" y="440"/>
                  <a:pt x="95" y="440"/>
                  <a:pt x="95" y="440"/>
                </a:cubicBezTo>
                <a:cubicBezTo>
                  <a:pt x="95" y="440"/>
                  <a:pt x="96" y="440"/>
                  <a:pt x="96" y="440"/>
                </a:cubicBezTo>
                <a:cubicBezTo>
                  <a:pt x="96" y="440"/>
                  <a:pt x="96" y="440"/>
                  <a:pt x="96" y="440"/>
                </a:cubicBezTo>
                <a:cubicBezTo>
                  <a:pt x="96" y="440"/>
                  <a:pt x="96" y="440"/>
                  <a:pt x="96" y="440"/>
                </a:cubicBezTo>
                <a:cubicBezTo>
                  <a:pt x="96" y="440"/>
                  <a:pt x="96" y="440"/>
                  <a:pt x="96" y="440"/>
                </a:cubicBezTo>
                <a:cubicBezTo>
                  <a:pt x="96" y="440"/>
                  <a:pt x="96" y="440"/>
                  <a:pt x="96" y="440"/>
                </a:cubicBezTo>
                <a:cubicBezTo>
                  <a:pt x="96" y="440"/>
                  <a:pt x="96" y="440"/>
                  <a:pt x="96" y="440"/>
                </a:cubicBezTo>
                <a:cubicBezTo>
                  <a:pt x="96" y="440"/>
                  <a:pt x="96" y="440"/>
                  <a:pt x="96" y="440"/>
                </a:cubicBezTo>
                <a:cubicBezTo>
                  <a:pt x="96" y="440"/>
                  <a:pt x="96" y="440"/>
                  <a:pt x="96" y="440"/>
                </a:cubicBezTo>
                <a:cubicBezTo>
                  <a:pt x="96" y="440"/>
                  <a:pt x="96" y="440"/>
                  <a:pt x="96" y="440"/>
                </a:cubicBezTo>
                <a:cubicBezTo>
                  <a:pt x="96" y="439"/>
                  <a:pt x="96" y="439"/>
                  <a:pt x="96" y="439"/>
                </a:cubicBezTo>
                <a:cubicBezTo>
                  <a:pt x="96" y="417"/>
                  <a:pt x="95" y="410"/>
                  <a:pt x="96" y="410"/>
                </a:cubicBezTo>
                <a:cubicBezTo>
                  <a:pt x="97" y="410"/>
                  <a:pt x="98" y="413"/>
                  <a:pt x="98" y="414"/>
                </a:cubicBezTo>
                <a:cubicBezTo>
                  <a:pt x="98" y="425"/>
                  <a:pt x="98" y="434"/>
                  <a:pt x="98" y="437"/>
                </a:cubicBezTo>
                <a:cubicBezTo>
                  <a:pt x="98" y="440"/>
                  <a:pt x="99" y="440"/>
                  <a:pt x="99" y="440"/>
                </a:cubicBezTo>
                <a:cubicBezTo>
                  <a:pt x="100" y="440"/>
                  <a:pt x="101" y="440"/>
                  <a:pt x="101" y="438"/>
                </a:cubicBezTo>
                <a:cubicBezTo>
                  <a:pt x="101" y="438"/>
                  <a:pt x="101" y="420"/>
                  <a:pt x="101" y="413"/>
                </a:cubicBezTo>
                <a:cubicBezTo>
                  <a:pt x="101" y="409"/>
                  <a:pt x="101" y="406"/>
                  <a:pt x="97" y="404"/>
                </a:cubicBezTo>
                <a:cubicBezTo>
                  <a:pt x="98" y="403"/>
                  <a:pt x="98" y="402"/>
                  <a:pt x="99" y="402"/>
                </a:cubicBezTo>
                <a:cubicBezTo>
                  <a:pt x="102" y="399"/>
                  <a:pt x="101" y="395"/>
                  <a:pt x="98" y="392"/>
                </a:cubicBezTo>
                <a:cubicBezTo>
                  <a:pt x="97" y="391"/>
                  <a:pt x="96" y="389"/>
                  <a:pt x="96" y="388"/>
                </a:cubicBezTo>
                <a:cubicBezTo>
                  <a:pt x="96" y="381"/>
                  <a:pt x="96" y="375"/>
                  <a:pt x="96" y="369"/>
                </a:cubicBezTo>
                <a:cubicBezTo>
                  <a:pt x="96" y="366"/>
                  <a:pt x="97" y="365"/>
                  <a:pt x="100" y="366"/>
                </a:cubicBezTo>
                <a:cubicBezTo>
                  <a:pt x="100" y="366"/>
                  <a:pt x="101" y="366"/>
                  <a:pt x="102" y="366"/>
                </a:cubicBezTo>
                <a:cubicBezTo>
                  <a:pt x="106" y="365"/>
                  <a:pt x="108" y="362"/>
                  <a:pt x="108" y="359"/>
                </a:cubicBezTo>
                <a:cubicBezTo>
                  <a:pt x="108" y="358"/>
                  <a:pt x="108" y="357"/>
                  <a:pt x="108" y="356"/>
                </a:cubicBezTo>
                <a:cubicBezTo>
                  <a:pt x="155" y="351"/>
                  <a:pt x="191" y="315"/>
                  <a:pt x="191" y="271"/>
                </a:cubicBezTo>
                <a:close/>
                <a:moveTo>
                  <a:pt x="96" y="349"/>
                </a:moveTo>
                <a:cubicBezTo>
                  <a:pt x="90" y="342"/>
                  <a:pt x="89" y="335"/>
                  <a:pt x="88" y="328"/>
                </a:cubicBezTo>
                <a:cubicBezTo>
                  <a:pt x="82" y="299"/>
                  <a:pt x="83" y="270"/>
                  <a:pt x="84" y="241"/>
                </a:cubicBezTo>
                <a:cubicBezTo>
                  <a:pt x="85" y="227"/>
                  <a:pt x="86" y="212"/>
                  <a:pt x="92" y="198"/>
                </a:cubicBezTo>
                <a:cubicBezTo>
                  <a:pt x="92" y="196"/>
                  <a:pt x="94" y="194"/>
                  <a:pt x="95" y="192"/>
                </a:cubicBezTo>
                <a:cubicBezTo>
                  <a:pt x="97" y="194"/>
                  <a:pt x="99" y="196"/>
                  <a:pt x="99" y="198"/>
                </a:cubicBezTo>
                <a:cubicBezTo>
                  <a:pt x="102" y="210"/>
                  <a:pt x="105" y="222"/>
                  <a:pt x="105" y="233"/>
                </a:cubicBezTo>
                <a:cubicBezTo>
                  <a:pt x="107" y="253"/>
                  <a:pt x="107" y="272"/>
                  <a:pt x="107" y="291"/>
                </a:cubicBezTo>
                <a:cubicBezTo>
                  <a:pt x="106" y="308"/>
                  <a:pt x="105" y="325"/>
                  <a:pt x="99" y="342"/>
                </a:cubicBezTo>
                <a:cubicBezTo>
                  <a:pt x="99" y="344"/>
                  <a:pt x="97" y="346"/>
                  <a:pt x="96" y="349"/>
                </a:cubicBezTo>
                <a:close/>
                <a:moveTo>
                  <a:pt x="11" y="268"/>
                </a:moveTo>
                <a:cubicBezTo>
                  <a:pt x="12" y="238"/>
                  <a:pt x="31" y="212"/>
                  <a:pt x="58" y="201"/>
                </a:cubicBezTo>
                <a:cubicBezTo>
                  <a:pt x="37" y="220"/>
                  <a:pt x="28" y="243"/>
                  <a:pt x="28" y="270"/>
                </a:cubicBezTo>
                <a:cubicBezTo>
                  <a:pt x="28" y="297"/>
                  <a:pt x="37" y="321"/>
                  <a:pt x="58" y="340"/>
                </a:cubicBezTo>
                <a:cubicBezTo>
                  <a:pt x="32" y="329"/>
                  <a:pt x="10" y="302"/>
                  <a:pt x="11" y="268"/>
                </a:cubicBezTo>
                <a:close/>
                <a:moveTo>
                  <a:pt x="33" y="277"/>
                </a:moveTo>
                <a:cubicBezTo>
                  <a:pt x="31" y="237"/>
                  <a:pt x="52" y="206"/>
                  <a:pt x="74" y="197"/>
                </a:cubicBezTo>
                <a:cubicBezTo>
                  <a:pt x="45" y="230"/>
                  <a:pt x="43" y="308"/>
                  <a:pt x="73" y="343"/>
                </a:cubicBezTo>
                <a:cubicBezTo>
                  <a:pt x="54" y="336"/>
                  <a:pt x="35" y="308"/>
                  <a:pt x="33" y="277"/>
                </a:cubicBezTo>
                <a:close/>
                <a:moveTo>
                  <a:pt x="71" y="330"/>
                </a:moveTo>
                <a:cubicBezTo>
                  <a:pt x="58" y="308"/>
                  <a:pt x="56" y="284"/>
                  <a:pt x="57" y="259"/>
                </a:cubicBezTo>
                <a:cubicBezTo>
                  <a:pt x="58" y="243"/>
                  <a:pt x="61" y="229"/>
                  <a:pt x="68" y="215"/>
                </a:cubicBezTo>
                <a:cubicBezTo>
                  <a:pt x="72" y="206"/>
                  <a:pt x="77" y="198"/>
                  <a:pt x="87" y="194"/>
                </a:cubicBezTo>
                <a:cubicBezTo>
                  <a:pt x="80" y="219"/>
                  <a:pt x="78" y="244"/>
                  <a:pt x="78" y="270"/>
                </a:cubicBezTo>
                <a:cubicBezTo>
                  <a:pt x="78" y="295"/>
                  <a:pt x="80" y="321"/>
                  <a:pt x="87" y="346"/>
                </a:cubicBezTo>
                <a:cubicBezTo>
                  <a:pt x="79" y="343"/>
                  <a:pt x="74" y="337"/>
                  <a:pt x="71" y="330"/>
                </a:cubicBezTo>
                <a:close/>
                <a:moveTo>
                  <a:pt x="109" y="343"/>
                </a:moveTo>
                <a:cubicBezTo>
                  <a:pt x="107" y="344"/>
                  <a:pt x="106" y="345"/>
                  <a:pt x="104" y="346"/>
                </a:cubicBezTo>
                <a:cubicBezTo>
                  <a:pt x="115" y="295"/>
                  <a:pt x="116" y="244"/>
                  <a:pt x="104" y="194"/>
                </a:cubicBezTo>
                <a:cubicBezTo>
                  <a:pt x="113" y="198"/>
                  <a:pt x="119" y="206"/>
                  <a:pt x="123" y="215"/>
                </a:cubicBezTo>
                <a:cubicBezTo>
                  <a:pt x="132" y="235"/>
                  <a:pt x="135" y="256"/>
                  <a:pt x="134" y="278"/>
                </a:cubicBezTo>
                <a:cubicBezTo>
                  <a:pt x="133" y="294"/>
                  <a:pt x="130" y="310"/>
                  <a:pt x="123" y="325"/>
                </a:cubicBezTo>
                <a:cubicBezTo>
                  <a:pt x="120" y="332"/>
                  <a:pt x="115" y="338"/>
                  <a:pt x="109" y="343"/>
                </a:cubicBezTo>
                <a:close/>
                <a:moveTo>
                  <a:pt x="117" y="197"/>
                </a:moveTo>
                <a:cubicBezTo>
                  <a:pt x="139" y="206"/>
                  <a:pt x="160" y="237"/>
                  <a:pt x="158" y="277"/>
                </a:cubicBezTo>
                <a:cubicBezTo>
                  <a:pt x="156" y="308"/>
                  <a:pt x="136" y="336"/>
                  <a:pt x="117" y="343"/>
                </a:cubicBezTo>
                <a:cubicBezTo>
                  <a:pt x="147" y="308"/>
                  <a:pt x="145" y="230"/>
                  <a:pt x="117" y="197"/>
                </a:cubicBezTo>
                <a:close/>
                <a:moveTo>
                  <a:pt x="133" y="340"/>
                </a:moveTo>
                <a:cubicBezTo>
                  <a:pt x="154" y="321"/>
                  <a:pt x="163" y="297"/>
                  <a:pt x="163" y="270"/>
                </a:cubicBezTo>
                <a:cubicBezTo>
                  <a:pt x="163" y="243"/>
                  <a:pt x="154" y="220"/>
                  <a:pt x="133" y="201"/>
                </a:cubicBezTo>
                <a:cubicBezTo>
                  <a:pt x="159" y="212"/>
                  <a:pt x="179" y="238"/>
                  <a:pt x="180" y="268"/>
                </a:cubicBezTo>
                <a:cubicBezTo>
                  <a:pt x="180" y="302"/>
                  <a:pt x="158" y="329"/>
                  <a:pt x="133" y="340"/>
                </a:cubicBezTo>
                <a:close/>
              </a:path>
            </a:pathLst>
          </a:custGeom>
          <a:gradFill>
            <a:gsLst>
              <a:gs pos="50400">
                <a:srgbClr val="FECA61"/>
              </a:gs>
              <a:gs pos="0">
                <a:srgbClr val="FECA61"/>
              </a:gs>
              <a:gs pos="100000">
                <a:srgbClr val="F9E581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8" name="Freeform 112"/>
          <p:cNvSpPr>
            <a:spLocks/>
          </p:cNvSpPr>
          <p:nvPr/>
        </p:nvSpPr>
        <p:spPr bwMode="auto">
          <a:xfrm>
            <a:off x="700110" y="2637920"/>
            <a:ext cx="270711" cy="270711"/>
          </a:xfrm>
          <a:custGeom>
            <a:avLst/>
            <a:gdLst>
              <a:gd name="T0" fmla="*/ 96 w 96"/>
              <a:gd name="T1" fmla="*/ 48 h 96"/>
              <a:gd name="T2" fmla="*/ 55 w 96"/>
              <a:gd name="T3" fmla="*/ 41 h 96"/>
              <a:gd name="T4" fmla="*/ 48 w 96"/>
              <a:gd name="T5" fmla="*/ 0 h 96"/>
              <a:gd name="T6" fmla="*/ 41 w 96"/>
              <a:gd name="T7" fmla="*/ 41 h 96"/>
              <a:gd name="T8" fmla="*/ 0 w 96"/>
              <a:gd name="T9" fmla="*/ 48 h 96"/>
              <a:gd name="T10" fmla="*/ 41 w 96"/>
              <a:gd name="T11" fmla="*/ 55 h 96"/>
              <a:gd name="T12" fmla="*/ 48 w 96"/>
              <a:gd name="T13" fmla="*/ 96 h 96"/>
              <a:gd name="T14" fmla="*/ 55 w 96"/>
              <a:gd name="T15" fmla="*/ 55 h 96"/>
              <a:gd name="T16" fmla="*/ 96 w 96"/>
              <a:gd name="T17" fmla="*/ 48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6" h="96">
                <a:moveTo>
                  <a:pt x="96" y="48"/>
                </a:moveTo>
                <a:cubicBezTo>
                  <a:pt x="96" y="44"/>
                  <a:pt x="78" y="41"/>
                  <a:pt x="55" y="41"/>
                </a:cubicBezTo>
                <a:cubicBezTo>
                  <a:pt x="55" y="18"/>
                  <a:pt x="52" y="0"/>
                  <a:pt x="48" y="0"/>
                </a:cubicBezTo>
                <a:cubicBezTo>
                  <a:pt x="44" y="0"/>
                  <a:pt x="41" y="18"/>
                  <a:pt x="41" y="41"/>
                </a:cubicBezTo>
                <a:cubicBezTo>
                  <a:pt x="18" y="41"/>
                  <a:pt x="0" y="44"/>
                  <a:pt x="0" y="48"/>
                </a:cubicBezTo>
                <a:cubicBezTo>
                  <a:pt x="0" y="52"/>
                  <a:pt x="18" y="55"/>
                  <a:pt x="41" y="55"/>
                </a:cubicBezTo>
                <a:cubicBezTo>
                  <a:pt x="41" y="78"/>
                  <a:pt x="44" y="96"/>
                  <a:pt x="48" y="96"/>
                </a:cubicBezTo>
                <a:cubicBezTo>
                  <a:pt x="52" y="96"/>
                  <a:pt x="55" y="78"/>
                  <a:pt x="55" y="55"/>
                </a:cubicBezTo>
                <a:cubicBezTo>
                  <a:pt x="78" y="55"/>
                  <a:pt x="96" y="52"/>
                  <a:pt x="96" y="48"/>
                </a:cubicBezTo>
                <a:close/>
              </a:path>
            </a:pathLst>
          </a:custGeom>
          <a:solidFill>
            <a:srgbClr val="C89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9" name="Freeform 113"/>
          <p:cNvSpPr>
            <a:spLocks/>
          </p:cNvSpPr>
          <p:nvPr/>
        </p:nvSpPr>
        <p:spPr bwMode="auto">
          <a:xfrm>
            <a:off x="9815295" y="804715"/>
            <a:ext cx="225593" cy="225593"/>
          </a:xfrm>
          <a:custGeom>
            <a:avLst/>
            <a:gdLst>
              <a:gd name="T0" fmla="*/ 80 w 80"/>
              <a:gd name="T1" fmla="*/ 40 h 80"/>
              <a:gd name="T2" fmla="*/ 46 w 80"/>
              <a:gd name="T3" fmla="*/ 34 h 80"/>
              <a:gd name="T4" fmla="*/ 40 w 80"/>
              <a:gd name="T5" fmla="*/ 0 h 80"/>
              <a:gd name="T6" fmla="*/ 34 w 80"/>
              <a:gd name="T7" fmla="*/ 34 h 80"/>
              <a:gd name="T8" fmla="*/ 0 w 80"/>
              <a:gd name="T9" fmla="*/ 40 h 80"/>
              <a:gd name="T10" fmla="*/ 34 w 80"/>
              <a:gd name="T11" fmla="*/ 46 h 80"/>
              <a:gd name="T12" fmla="*/ 40 w 80"/>
              <a:gd name="T13" fmla="*/ 80 h 80"/>
              <a:gd name="T14" fmla="*/ 46 w 80"/>
              <a:gd name="T15" fmla="*/ 46 h 80"/>
              <a:gd name="T16" fmla="*/ 80 w 80"/>
              <a:gd name="T17" fmla="*/ 4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0" h="80">
                <a:moveTo>
                  <a:pt x="80" y="40"/>
                </a:moveTo>
                <a:cubicBezTo>
                  <a:pt x="80" y="37"/>
                  <a:pt x="65" y="34"/>
                  <a:pt x="46" y="34"/>
                </a:cubicBezTo>
                <a:cubicBezTo>
                  <a:pt x="46" y="15"/>
                  <a:pt x="43" y="0"/>
                  <a:pt x="40" y="0"/>
                </a:cubicBezTo>
                <a:cubicBezTo>
                  <a:pt x="37" y="0"/>
                  <a:pt x="34" y="15"/>
                  <a:pt x="34" y="34"/>
                </a:cubicBezTo>
                <a:cubicBezTo>
                  <a:pt x="15" y="34"/>
                  <a:pt x="0" y="37"/>
                  <a:pt x="0" y="40"/>
                </a:cubicBezTo>
                <a:cubicBezTo>
                  <a:pt x="0" y="43"/>
                  <a:pt x="15" y="46"/>
                  <a:pt x="34" y="46"/>
                </a:cubicBezTo>
                <a:cubicBezTo>
                  <a:pt x="34" y="65"/>
                  <a:pt x="37" y="80"/>
                  <a:pt x="40" y="80"/>
                </a:cubicBezTo>
                <a:cubicBezTo>
                  <a:pt x="43" y="80"/>
                  <a:pt x="46" y="65"/>
                  <a:pt x="46" y="46"/>
                </a:cubicBezTo>
                <a:cubicBezTo>
                  <a:pt x="65" y="46"/>
                  <a:pt x="80" y="43"/>
                  <a:pt x="80" y="40"/>
                </a:cubicBezTo>
                <a:close/>
              </a:path>
            </a:pathLst>
          </a:custGeom>
          <a:solidFill>
            <a:srgbClr val="C89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0" name="Freeform 117"/>
          <p:cNvSpPr>
            <a:spLocks/>
          </p:cNvSpPr>
          <p:nvPr/>
        </p:nvSpPr>
        <p:spPr bwMode="auto">
          <a:xfrm>
            <a:off x="2145408" y="3159072"/>
            <a:ext cx="157915" cy="157915"/>
          </a:xfrm>
          <a:custGeom>
            <a:avLst/>
            <a:gdLst>
              <a:gd name="T0" fmla="*/ 56 w 56"/>
              <a:gd name="T1" fmla="*/ 28 h 56"/>
              <a:gd name="T2" fmla="*/ 32 w 56"/>
              <a:gd name="T3" fmla="*/ 24 h 56"/>
              <a:gd name="T4" fmla="*/ 28 w 56"/>
              <a:gd name="T5" fmla="*/ 0 h 56"/>
              <a:gd name="T6" fmla="*/ 24 w 56"/>
              <a:gd name="T7" fmla="*/ 24 h 56"/>
              <a:gd name="T8" fmla="*/ 0 w 56"/>
              <a:gd name="T9" fmla="*/ 28 h 56"/>
              <a:gd name="T10" fmla="*/ 24 w 56"/>
              <a:gd name="T11" fmla="*/ 32 h 56"/>
              <a:gd name="T12" fmla="*/ 28 w 56"/>
              <a:gd name="T13" fmla="*/ 56 h 56"/>
              <a:gd name="T14" fmla="*/ 32 w 56"/>
              <a:gd name="T15" fmla="*/ 32 h 56"/>
              <a:gd name="T16" fmla="*/ 56 w 56"/>
              <a:gd name="T17" fmla="*/ 28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6" h="56">
                <a:moveTo>
                  <a:pt x="56" y="28"/>
                </a:moveTo>
                <a:cubicBezTo>
                  <a:pt x="56" y="26"/>
                  <a:pt x="46" y="24"/>
                  <a:pt x="32" y="24"/>
                </a:cubicBezTo>
                <a:cubicBezTo>
                  <a:pt x="32" y="10"/>
                  <a:pt x="30" y="0"/>
                  <a:pt x="28" y="0"/>
                </a:cubicBezTo>
                <a:cubicBezTo>
                  <a:pt x="26" y="0"/>
                  <a:pt x="24" y="10"/>
                  <a:pt x="24" y="24"/>
                </a:cubicBezTo>
                <a:cubicBezTo>
                  <a:pt x="10" y="24"/>
                  <a:pt x="0" y="26"/>
                  <a:pt x="0" y="28"/>
                </a:cubicBezTo>
                <a:cubicBezTo>
                  <a:pt x="0" y="30"/>
                  <a:pt x="10" y="32"/>
                  <a:pt x="24" y="32"/>
                </a:cubicBezTo>
                <a:cubicBezTo>
                  <a:pt x="24" y="46"/>
                  <a:pt x="26" y="56"/>
                  <a:pt x="28" y="56"/>
                </a:cubicBezTo>
                <a:cubicBezTo>
                  <a:pt x="30" y="56"/>
                  <a:pt x="32" y="46"/>
                  <a:pt x="32" y="32"/>
                </a:cubicBezTo>
                <a:cubicBezTo>
                  <a:pt x="46" y="32"/>
                  <a:pt x="56" y="30"/>
                  <a:pt x="56" y="28"/>
                </a:cubicBezTo>
                <a:close/>
              </a:path>
            </a:pathLst>
          </a:custGeom>
          <a:solidFill>
            <a:srgbClr val="C89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1" name="Freeform 118"/>
          <p:cNvSpPr>
            <a:spLocks/>
          </p:cNvSpPr>
          <p:nvPr/>
        </p:nvSpPr>
        <p:spPr bwMode="auto">
          <a:xfrm>
            <a:off x="8896876" y="1725796"/>
            <a:ext cx="157915" cy="157915"/>
          </a:xfrm>
          <a:custGeom>
            <a:avLst/>
            <a:gdLst>
              <a:gd name="T0" fmla="*/ 56 w 56"/>
              <a:gd name="T1" fmla="*/ 28 h 56"/>
              <a:gd name="T2" fmla="*/ 32 w 56"/>
              <a:gd name="T3" fmla="*/ 24 h 56"/>
              <a:gd name="T4" fmla="*/ 28 w 56"/>
              <a:gd name="T5" fmla="*/ 0 h 56"/>
              <a:gd name="T6" fmla="*/ 24 w 56"/>
              <a:gd name="T7" fmla="*/ 24 h 56"/>
              <a:gd name="T8" fmla="*/ 0 w 56"/>
              <a:gd name="T9" fmla="*/ 28 h 56"/>
              <a:gd name="T10" fmla="*/ 24 w 56"/>
              <a:gd name="T11" fmla="*/ 32 h 56"/>
              <a:gd name="T12" fmla="*/ 28 w 56"/>
              <a:gd name="T13" fmla="*/ 56 h 56"/>
              <a:gd name="T14" fmla="*/ 32 w 56"/>
              <a:gd name="T15" fmla="*/ 32 h 56"/>
              <a:gd name="T16" fmla="*/ 56 w 56"/>
              <a:gd name="T17" fmla="*/ 28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6" h="56">
                <a:moveTo>
                  <a:pt x="56" y="28"/>
                </a:moveTo>
                <a:cubicBezTo>
                  <a:pt x="56" y="26"/>
                  <a:pt x="46" y="24"/>
                  <a:pt x="32" y="24"/>
                </a:cubicBezTo>
                <a:cubicBezTo>
                  <a:pt x="32" y="10"/>
                  <a:pt x="30" y="0"/>
                  <a:pt x="28" y="0"/>
                </a:cubicBezTo>
                <a:cubicBezTo>
                  <a:pt x="26" y="0"/>
                  <a:pt x="24" y="10"/>
                  <a:pt x="24" y="24"/>
                </a:cubicBezTo>
                <a:cubicBezTo>
                  <a:pt x="10" y="24"/>
                  <a:pt x="0" y="26"/>
                  <a:pt x="0" y="28"/>
                </a:cubicBezTo>
                <a:cubicBezTo>
                  <a:pt x="0" y="30"/>
                  <a:pt x="10" y="32"/>
                  <a:pt x="24" y="32"/>
                </a:cubicBezTo>
                <a:cubicBezTo>
                  <a:pt x="24" y="46"/>
                  <a:pt x="26" y="56"/>
                  <a:pt x="28" y="56"/>
                </a:cubicBezTo>
                <a:cubicBezTo>
                  <a:pt x="30" y="56"/>
                  <a:pt x="32" y="46"/>
                  <a:pt x="32" y="32"/>
                </a:cubicBezTo>
                <a:cubicBezTo>
                  <a:pt x="46" y="32"/>
                  <a:pt x="56" y="30"/>
                  <a:pt x="56" y="28"/>
                </a:cubicBezTo>
                <a:close/>
              </a:path>
            </a:pathLst>
          </a:custGeom>
          <a:solidFill>
            <a:srgbClr val="C89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12" name="组合 111"/>
          <p:cNvGrpSpPr/>
          <p:nvPr/>
        </p:nvGrpSpPr>
        <p:grpSpPr>
          <a:xfrm>
            <a:off x="860063" y="173292"/>
            <a:ext cx="437650" cy="816646"/>
            <a:chOff x="1357313" y="-23813"/>
            <a:chExt cx="461963" cy="862013"/>
          </a:xfrm>
          <a:gradFill>
            <a:gsLst>
              <a:gs pos="50400">
                <a:srgbClr val="FECA61"/>
              </a:gs>
              <a:gs pos="0">
                <a:srgbClr val="FECA61"/>
              </a:gs>
              <a:gs pos="100000">
                <a:srgbClr val="F9E581"/>
              </a:gs>
            </a:gsLst>
            <a:lin ang="5400000" scaled="1"/>
          </a:gradFill>
        </p:grpSpPr>
        <p:sp>
          <p:nvSpPr>
            <p:cNvPr id="113" name="Freeform 107"/>
            <p:cNvSpPr>
              <a:spLocks noEditPoints="1"/>
            </p:cNvSpPr>
            <p:nvPr/>
          </p:nvSpPr>
          <p:spPr bwMode="auto">
            <a:xfrm>
              <a:off x="1357313" y="377825"/>
              <a:ext cx="461963" cy="460375"/>
            </a:xfrm>
            <a:custGeom>
              <a:avLst/>
              <a:gdLst>
                <a:gd name="T0" fmla="*/ 130 w 156"/>
                <a:gd name="T1" fmla="*/ 59 h 155"/>
                <a:gd name="T2" fmla="*/ 124 w 156"/>
                <a:gd name="T3" fmla="*/ 9 h 155"/>
                <a:gd name="T4" fmla="*/ 74 w 156"/>
                <a:gd name="T5" fmla="*/ 14 h 155"/>
                <a:gd name="T6" fmla="*/ 24 w 156"/>
                <a:gd name="T7" fmla="*/ 53 h 155"/>
                <a:gd name="T8" fmla="*/ 2 w 156"/>
                <a:gd name="T9" fmla="*/ 93 h 155"/>
                <a:gd name="T10" fmla="*/ 46 w 156"/>
                <a:gd name="T11" fmla="*/ 120 h 155"/>
                <a:gd name="T12" fmla="*/ 76 w 156"/>
                <a:gd name="T13" fmla="*/ 155 h 155"/>
                <a:gd name="T14" fmla="*/ 154 w 156"/>
                <a:gd name="T15" fmla="*/ 101 h 155"/>
                <a:gd name="T16" fmla="*/ 119 w 156"/>
                <a:gd name="T17" fmla="*/ 94 h 155"/>
                <a:gd name="T18" fmla="*/ 118 w 156"/>
                <a:gd name="T19" fmla="*/ 94 h 155"/>
                <a:gd name="T20" fmla="*/ 101 w 156"/>
                <a:gd name="T21" fmla="*/ 87 h 155"/>
                <a:gd name="T22" fmla="*/ 97 w 156"/>
                <a:gd name="T23" fmla="*/ 94 h 155"/>
                <a:gd name="T24" fmla="*/ 103 w 156"/>
                <a:gd name="T25" fmla="*/ 103 h 155"/>
                <a:gd name="T26" fmla="*/ 97 w 156"/>
                <a:gd name="T27" fmla="*/ 106 h 155"/>
                <a:gd name="T28" fmla="*/ 83 w 156"/>
                <a:gd name="T29" fmla="*/ 100 h 155"/>
                <a:gd name="T30" fmla="*/ 84 w 156"/>
                <a:gd name="T31" fmla="*/ 116 h 155"/>
                <a:gd name="T32" fmla="*/ 78 w 156"/>
                <a:gd name="T33" fmla="*/ 123 h 155"/>
                <a:gd name="T34" fmla="*/ 73 w 156"/>
                <a:gd name="T35" fmla="*/ 115 h 155"/>
                <a:gd name="T36" fmla="*/ 74 w 156"/>
                <a:gd name="T37" fmla="*/ 100 h 155"/>
                <a:gd name="T38" fmla="*/ 59 w 156"/>
                <a:gd name="T39" fmla="*/ 107 h 155"/>
                <a:gd name="T40" fmla="*/ 59 w 156"/>
                <a:gd name="T41" fmla="*/ 109 h 155"/>
                <a:gd name="T42" fmla="*/ 58 w 156"/>
                <a:gd name="T43" fmla="*/ 112 h 155"/>
                <a:gd name="T44" fmla="*/ 53 w 156"/>
                <a:gd name="T45" fmla="*/ 115 h 155"/>
                <a:gd name="T46" fmla="*/ 49 w 156"/>
                <a:gd name="T47" fmla="*/ 105 h 155"/>
                <a:gd name="T48" fmla="*/ 53 w 156"/>
                <a:gd name="T49" fmla="*/ 102 h 155"/>
                <a:gd name="T50" fmla="*/ 56 w 156"/>
                <a:gd name="T51" fmla="*/ 86 h 155"/>
                <a:gd name="T52" fmla="*/ 44 w 156"/>
                <a:gd name="T53" fmla="*/ 90 h 155"/>
                <a:gd name="T54" fmla="*/ 38 w 156"/>
                <a:gd name="T55" fmla="*/ 81 h 155"/>
                <a:gd name="T56" fmla="*/ 39 w 156"/>
                <a:gd name="T57" fmla="*/ 82 h 155"/>
                <a:gd name="T58" fmla="*/ 42 w 156"/>
                <a:gd name="T59" fmla="*/ 83 h 155"/>
                <a:gd name="T60" fmla="*/ 53 w 156"/>
                <a:gd name="T61" fmla="*/ 77 h 155"/>
                <a:gd name="T62" fmla="*/ 41 w 156"/>
                <a:gd name="T63" fmla="*/ 66 h 155"/>
                <a:gd name="T64" fmla="*/ 40 w 156"/>
                <a:gd name="T65" fmla="*/ 66 h 155"/>
                <a:gd name="T66" fmla="*/ 38 w 156"/>
                <a:gd name="T67" fmla="*/ 67 h 155"/>
                <a:gd name="T68" fmla="*/ 32 w 156"/>
                <a:gd name="T69" fmla="*/ 61 h 155"/>
                <a:gd name="T70" fmla="*/ 37 w 156"/>
                <a:gd name="T71" fmla="*/ 55 h 155"/>
                <a:gd name="T72" fmla="*/ 44 w 156"/>
                <a:gd name="T73" fmla="*/ 58 h 155"/>
                <a:gd name="T74" fmla="*/ 61 w 156"/>
                <a:gd name="T75" fmla="*/ 56 h 155"/>
                <a:gd name="T76" fmla="*/ 61 w 156"/>
                <a:gd name="T77" fmla="*/ 56 h 155"/>
                <a:gd name="T78" fmla="*/ 54 w 156"/>
                <a:gd name="T79" fmla="*/ 46 h 155"/>
                <a:gd name="T80" fmla="*/ 54 w 156"/>
                <a:gd name="T81" fmla="*/ 34 h 155"/>
                <a:gd name="T82" fmla="*/ 57 w 156"/>
                <a:gd name="T83" fmla="*/ 34 h 155"/>
                <a:gd name="T84" fmla="*/ 59 w 156"/>
                <a:gd name="T85" fmla="*/ 36 h 155"/>
                <a:gd name="T86" fmla="*/ 60 w 156"/>
                <a:gd name="T87" fmla="*/ 38 h 155"/>
                <a:gd name="T88" fmla="*/ 60 w 156"/>
                <a:gd name="T89" fmla="*/ 41 h 155"/>
                <a:gd name="T90" fmla="*/ 68 w 156"/>
                <a:gd name="T91" fmla="*/ 51 h 155"/>
                <a:gd name="T92" fmla="*/ 76 w 156"/>
                <a:gd name="T93" fmla="*/ 46 h 155"/>
                <a:gd name="T94" fmla="*/ 79 w 156"/>
                <a:gd name="T95" fmla="*/ 26 h 155"/>
                <a:gd name="T96" fmla="*/ 82 w 156"/>
                <a:gd name="T97" fmla="*/ 38 h 155"/>
                <a:gd name="T98" fmla="*/ 86 w 156"/>
                <a:gd name="T99" fmla="*/ 50 h 155"/>
                <a:gd name="T100" fmla="*/ 98 w 156"/>
                <a:gd name="T101" fmla="*/ 42 h 155"/>
                <a:gd name="T102" fmla="*/ 104 w 156"/>
                <a:gd name="T103" fmla="*/ 47 h 155"/>
                <a:gd name="T104" fmla="*/ 97 w 156"/>
                <a:gd name="T105" fmla="*/ 57 h 155"/>
                <a:gd name="T106" fmla="*/ 102 w 156"/>
                <a:gd name="T107" fmla="*/ 62 h 155"/>
                <a:gd name="T108" fmla="*/ 119 w 156"/>
                <a:gd name="T109" fmla="*/ 56 h 155"/>
                <a:gd name="T110" fmla="*/ 114 w 156"/>
                <a:gd name="T111" fmla="*/ 66 h 155"/>
                <a:gd name="T112" fmla="*/ 104 w 156"/>
                <a:gd name="T113" fmla="*/ 71 h 155"/>
                <a:gd name="T114" fmla="*/ 116 w 156"/>
                <a:gd name="T115" fmla="*/ 83 h 155"/>
                <a:gd name="T116" fmla="*/ 119 w 156"/>
                <a:gd name="T117" fmla="*/ 9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56" h="155">
                  <a:moveTo>
                    <a:pt x="154" y="81"/>
                  </a:moveTo>
                  <a:cubicBezTo>
                    <a:pt x="151" y="69"/>
                    <a:pt x="142" y="62"/>
                    <a:pt x="130" y="59"/>
                  </a:cubicBezTo>
                  <a:cubicBezTo>
                    <a:pt x="136" y="51"/>
                    <a:pt x="140" y="42"/>
                    <a:pt x="139" y="32"/>
                  </a:cubicBezTo>
                  <a:cubicBezTo>
                    <a:pt x="138" y="22"/>
                    <a:pt x="133" y="15"/>
                    <a:pt x="124" y="9"/>
                  </a:cubicBezTo>
                  <a:cubicBezTo>
                    <a:pt x="112" y="1"/>
                    <a:pt x="95" y="0"/>
                    <a:pt x="79" y="20"/>
                  </a:cubicBezTo>
                  <a:cubicBezTo>
                    <a:pt x="77" y="18"/>
                    <a:pt x="76" y="16"/>
                    <a:pt x="74" y="14"/>
                  </a:cubicBezTo>
                  <a:cubicBezTo>
                    <a:pt x="63" y="2"/>
                    <a:pt x="45" y="0"/>
                    <a:pt x="31" y="10"/>
                  </a:cubicBezTo>
                  <a:cubicBezTo>
                    <a:pt x="18" y="19"/>
                    <a:pt x="15" y="39"/>
                    <a:pt x="24" y="53"/>
                  </a:cubicBezTo>
                  <a:cubicBezTo>
                    <a:pt x="27" y="57"/>
                    <a:pt x="25" y="58"/>
                    <a:pt x="21" y="60"/>
                  </a:cubicBezTo>
                  <a:cubicBezTo>
                    <a:pt x="7" y="65"/>
                    <a:pt x="0" y="78"/>
                    <a:pt x="2" y="93"/>
                  </a:cubicBezTo>
                  <a:cubicBezTo>
                    <a:pt x="3" y="107"/>
                    <a:pt x="13" y="118"/>
                    <a:pt x="27" y="120"/>
                  </a:cubicBezTo>
                  <a:cubicBezTo>
                    <a:pt x="33" y="121"/>
                    <a:pt x="39" y="120"/>
                    <a:pt x="46" y="120"/>
                  </a:cubicBezTo>
                  <a:cubicBezTo>
                    <a:pt x="45" y="128"/>
                    <a:pt x="48" y="136"/>
                    <a:pt x="53" y="143"/>
                  </a:cubicBezTo>
                  <a:cubicBezTo>
                    <a:pt x="59" y="150"/>
                    <a:pt x="67" y="155"/>
                    <a:pt x="76" y="155"/>
                  </a:cubicBezTo>
                  <a:cubicBezTo>
                    <a:pt x="98" y="155"/>
                    <a:pt x="109" y="142"/>
                    <a:pt x="110" y="120"/>
                  </a:cubicBezTo>
                  <a:cubicBezTo>
                    <a:pt x="133" y="124"/>
                    <a:pt x="148" y="118"/>
                    <a:pt x="154" y="101"/>
                  </a:cubicBezTo>
                  <a:cubicBezTo>
                    <a:pt x="156" y="95"/>
                    <a:pt x="156" y="87"/>
                    <a:pt x="154" y="81"/>
                  </a:cubicBezTo>
                  <a:close/>
                  <a:moveTo>
                    <a:pt x="119" y="94"/>
                  </a:moveTo>
                  <a:cubicBezTo>
                    <a:pt x="118" y="94"/>
                    <a:pt x="118" y="94"/>
                    <a:pt x="118" y="94"/>
                  </a:cubicBezTo>
                  <a:cubicBezTo>
                    <a:pt x="118" y="94"/>
                    <a:pt x="118" y="94"/>
                    <a:pt x="118" y="94"/>
                  </a:cubicBezTo>
                  <a:cubicBezTo>
                    <a:pt x="115" y="94"/>
                    <a:pt x="113" y="92"/>
                    <a:pt x="113" y="89"/>
                  </a:cubicBezTo>
                  <a:cubicBezTo>
                    <a:pt x="110" y="85"/>
                    <a:pt x="105" y="87"/>
                    <a:pt x="101" y="87"/>
                  </a:cubicBezTo>
                  <a:cubicBezTo>
                    <a:pt x="100" y="89"/>
                    <a:pt x="99" y="91"/>
                    <a:pt x="97" y="92"/>
                  </a:cubicBezTo>
                  <a:cubicBezTo>
                    <a:pt x="97" y="93"/>
                    <a:pt x="97" y="93"/>
                    <a:pt x="97" y="94"/>
                  </a:cubicBezTo>
                  <a:cubicBezTo>
                    <a:pt x="98" y="97"/>
                    <a:pt x="99" y="101"/>
                    <a:pt x="102" y="103"/>
                  </a:cubicBezTo>
                  <a:cubicBezTo>
                    <a:pt x="102" y="103"/>
                    <a:pt x="102" y="103"/>
                    <a:pt x="103" y="103"/>
                  </a:cubicBezTo>
                  <a:cubicBezTo>
                    <a:pt x="111" y="103"/>
                    <a:pt x="110" y="115"/>
                    <a:pt x="102" y="115"/>
                  </a:cubicBezTo>
                  <a:cubicBezTo>
                    <a:pt x="97" y="115"/>
                    <a:pt x="96" y="110"/>
                    <a:pt x="97" y="106"/>
                  </a:cubicBezTo>
                  <a:cubicBezTo>
                    <a:pt x="97" y="102"/>
                    <a:pt x="93" y="100"/>
                    <a:pt x="90" y="98"/>
                  </a:cubicBezTo>
                  <a:cubicBezTo>
                    <a:pt x="88" y="99"/>
                    <a:pt x="85" y="100"/>
                    <a:pt x="83" y="100"/>
                  </a:cubicBezTo>
                  <a:cubicBezTo>
                    <a:pt x="82" y="104"/>
                    <a:pt x="79" y="107"/>
                    <a:pt x="81" y="111"/>
                  </a:cubicBezTo>
                  <a:cubicBezTo>
                    <a:pt x="83" y="112"/>
                    <a:pt x="84" y="114"/>
                    <a:pt x="84" y="116"/>
                  </a:cubicBezTo>
                  <a:cubicBezTo>
                    <a:pt x="85" y="117"/>
                    <a:pt x="84" y="119"/>
                    <a:pt x="83" y="120"/>
                  </a:cubicBezTo>
                  <a:cubicBezTo>
                    <a:pt x="82" y="122"/>
                    <a:pt x="80" y="123"/>
                    <a:pt x="78" y="123"/>
                  </a:cubicBezTo>
                  <a:cubicBezTo>
                    <a:pt x="76" y="123"/>
                    <a:pt x="74" y="122"/>
                    <a:pt x="73" y="120"/>
                  </a:cubicBezTo>
                  <a:cubicBezTo>
                    <a:pt x="72" y="119"/>
                    <a:pt x="72" y="117"/>
                    <a:pt x="73" y="115"/>
                  </a:cubicBezTo>
                  <a:cubicBezTo>
                    <a:pt x="73" y="114"/>
                    <a:pt x="73" y="113"/>
                    <a:pt x="74" y="112"/>
                  </a:cubicBezTo>
                  <a:cubicBezTo>
                    <a:pt x="76" y="108"/>
                    <a:pt x="76" y="103"/>
                    <a:pt x="74" y="100"/>
                  </a:cubicBezTo>
                  <a:cubicBezTo>
                    <a:pt x="72" y="99"/>
                    <a:pt x="70" y="98"/>
                    <a:pt x="68" y="97"/>
                  </a:cubicBezTo>
                  <a:cubicBezTo>
                    <a:pt x="63" y="99"/>
                    <a:pt x="59" y="103"/>
                    <a:pt x="59" y="107"/>
                  </a:cubicBezTo>
                  <a:cubicBezTo>
                    <a:pt x="59" y="107"/>
                    <a:pt x="59" y="108"/>
                    <a:pt x="59" y="108"/>
                  </a:cubicBezTo>
                  <a:cubicBezTo>
                    <a:pt x="59" y="108"/>
                    <a:pt x="59" y="109"/>
                    <a:pt x="59" y="109"/>
                  </a:cubicBezTo>
                  <a:cubicBezTo>
                    <a:pt x="59" y="110"/>
                    <a:pt x="59" y="110"/>
                    <a:pt x="59" y="110"/>
                  </a:cubicBezTo>
                  <a:cubicBezTo>
                    <a:pt x="59" y="111"/>
                    <a:pt x="59" y="111"/>
                    <a:pt x="58" y="11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57" y="114"/>
                    <a:pt x="56" y="115"/>
                    <a:pt x="53" y="115"/>
                  </a:cubicBezTo>
                  <a:cubicBezTo>
                    <a:pt x="49" y="115"/>
                    <a:pt x="47" y="111"/>
                    <a:pt x="47" y="108"/>
                  </a:cubicBezTo>
                  <a:cubicBezTo>
                    <a:pt x="47" y="107"/>
                    <a:pt x="48" y="106"/>
                    <a:pt x="49" y="105"/>
                  </a:cubicBezTo>
                  <a:cubicBezTo>
                    <a:pt x="49" y="104"/>
                    <a:pt x="51" y="103"/>
                    <a:pt x="52" y="103"/>
                  </a:cubicBezTo>
                  <a:cubicBezTo>
                    <a:pt x="53" y="102"/>
                    <a:pt x="53" y="102"/>
                    <a:pt x="53" y="102"/>
                  </a:cubicBezTo>
                  <a:cubicBezTo>
                    <a:pt x="57" y="101"/>
                    <a:pt x="60" y="96"/>
                    <a:pt x="60" y="92"/>
                  </a:cubicBezTo>
                  <a:cubicBezTo>
                    <a:pt x="58" y="90"/>
                    <a:pt x="57" y="88"/>
                    <a:pt x="56" y="86"/>
                  </a:cubicBezTo>
                  <a:cubicBezTo>
                    <a:pt x="54" y="86"/>
                    <a:pt x="52" y="85"/>
                    <a:pt x="51" y="86"/>
                  </a:cubicBezTo>
                  <a:cubicBezTo>
                    <a:pt x="49" y="87"/>
                    <a:pt x="46" y="88"/>
                    <a:pt x="44" y="90"/>
                  </a:cubicBezTo>
                  <a:cubicBezTo>
                    <a:pt x="43" y="92"/>
                    <a:pt x="41" y="94"/>
                    <a:pt x="38" y="94"/>
                  </a:cubicBezTo>
                  <a:cubicBezTo>
                    <a:pt x="30" y="94"/>
                    <a:pt x="30" y="81"/>
                    <a:pt x="38" y="81"/>
                  </a:cubicBezTo>
                  <a:cubicBezTo>
                    <a:pt x="39" y="81"/>
                    <a:pt x="39" y="82"/>
                    <a:pt x="39" y="82"/>
                  </a:cubicBezTo>
                  <a:cubicBezTo>
                    <a:pt x="39" y="82"/>
                    <a:pt x="39" y="82"/>
                    <a:pt x="39" y="82"/>
                  </a:cubicBezTo>
                  <a:cubicBezTo>
                    <a:pt x="39" y="82"/>
                    <a:pt x="39" y="82"/>
                    <a:pt x="39" y="82"/>
                  </a:cubicBezTo>
                  <a:cubicBezTo>
                    <a:pt x="40" y="82"/>
                    <a:pt x="41" y="82"/>
                    <a:pt x="42" y="83"/>
                  </a:cubicBezTo>
                  <a:cubicBezTo>
                    <a:pt x="46" y="84"/>
                    <a:pt x="49" y="80"/>
                    <a:pt x="52" y="78"/>
                  </a:cubicBezTo>
                  <a:cubicBezTo>
                    <a:pt x="53" y="78"/>
                    <a:pt x="53" y="77"/>
                    <a:pt x="53" y="77"/>
                  </a:cubicBezTo>
                  <a:cubicBezTo>
                    <a:pt x="53" y="75"/>
                    <a:pt x="53" y="73"/>
                    <a:pt x="54" y="71"/>
                  </a:cubicBezTo>
                  <a:cubicBezTo>
                    <a:pt x="52" y="68"/>
                    <a:pt x="44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39" y="67"/>
                    <a:pt x="39" y="67"/>
                    <a:pt x="38" y="67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4" y="66"/>
                    <a:pt x="32" y="64"/>
                    <a:pt x="32" y="61"/>
                  </a:cubicBezTo>
                  <a:cubicBezTo>
                    <a:pt x="32" y="61"/>
                    <a:pt x="32" y="61"/>
                    <a:pt x="32" y="61"/>
                  </a:cubicBezTo>
                  <a:cubicBezTo>
                    <a:pt x="32" y="57"/>
                    <a:pt x="35" y="55"/>
                    <a:pt x="37" y="55"/>
                  </a:cubicBezTo>
                  <a:cubicBezTo>
                    <a:pt x="39" y="54"/>
                    <a:pt x="40" y="55"/>
                    <a:pt x="41" y="56"/>
                  </a:cubicBezTo>
                  <a:cubicBezTo>
                    <a:pt x="42" y="56"/>
                    <a:pt x="43" y="57"/>
                    <a:pt x="44" y="58"/>
                  </a:cubicBezTo>
                  <a:cubicBezTo>
                    <a:pt x="46" y="61"/>
                    <a:pt x="54" y="63"/>
                    <a:pt x="57" y="62"/>
                  </a:cubicBezTo>
                  <a:cubicBezTo>
                    <a:pt x="58" y="60"/>
                    <a:pt x="59" y="58"/>
                    <a:pt x="61" y="56"/>
                  </a:cubicBezTo>
                  <a:cubicBezTo>
                    <a:pt x="61" y="56"/>
                    <a:pt x="61" y="56"/>
                    <a:pt x="61" y="56"/>
                  </a:cubicBezTo>
                  <a:cubicBezTo>
                    <a:pt x="61" y="56"/>
                    <a:pt x="61" y="56"/>
                    <a:pt x="61" y="56"/>
                  </a:cubicBezTo>
                  <a:cubicBezTo>
                    <a:pt x="61" y="55"/>
                    <a:pt x="57" y="48"/>
                    <a:pt x="55" y="46"/>
                  </a:cubicBezTo>
                  <a:cubicBezTo>
                    <a:pt x="54" y="46"/>
                    <a:pt x="54" y="46"/>
                    <a:pt x="54" y="46"/>
                  </a:cubicBezTo>
                  <a:cubicBezTo>
                    <a:pt x="54" y="46"/>
                    <a:pt x="54" y="46"/>
                    <a:pt x="54" y="46"/>
                  </a:cubicBezTo>
                  <a:cubicBezTo>
                    <a:pt x="46" y="46"/>
                    <a:pt x="46" y="33"/>
                    <a:pt x="54" y="34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55" y="34"/>
                    <a:pt x="56" y="34"/>
                    <a:pt x="57" y="34"/>
                  </a:cubicBezTo>
                  <a:cubicBezTo>
                    <a:pt x="57" y="34"/>
                    <a:pt x="58" y="35"/>
                    <a:pt x="58" y="35"/>
                  </a:cubicBezTo>
                  <a:cubicBezTo>
                    <a:pt x="58" y="35"/>
                    <a:pt x="59" y="35"/>
                    <a:pt x="59" y="36"/>
                  </a:cubicBezTo>
                  <a:cubicBezTo>
                    <a:pt x="59" y="36"/>
                    <a:pt x="59" y="36"/>
                    <a:pt x="59" y="37"/>
                  </a:cubicBezTo>
                  <a:cubicBezTo>
                    <a:pt x="60" y="37"/>
                    <a:pt x="60" y="38"/>
                    <a:pt x="60" y="38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60" y="40"/>
                    <a:pt x="60" y="40"/>
                    <a:pt x="60" y="41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61" y="44"/>
                    <a:pt x="65" y="51"/>
                    <a:pt x="68" y="51"/>
                  </a:cubicBezTo>
                  <a:cubicBezTo>
                    <a:pt x="70" y="51"/>
                    <a:pt x="72" y="50"/>
                    <a:pt x="75" y="49"/>
                  </a:cubicBezTo>
                  <a:cubicBezTo>
                    <a:pt x="75" y="49"/>
                    <a:pt x="76" y="48"/>
                    <a:pt x="76" y="46"/>
                  </a:cubicBezTo>
                  <a:cubicBezTo>
                    <a:pt x="76" y="43"/>
                    <a:pt x="77" y="40"/>
                    <a:pt x="76" y="37"/>
                  </a:cubicBezTo>
                  <a:cubicBezTo>
                    <a:pt x="71" y="34"/>
                    <a:pt x="73" y="26"/>
                    <a:pt x="79" y="26"/>
                  </a:cubicBezTo>
                  <a:cubicBezTo>
                    <a:pt x="79" y="26"/>
                    <a:pt x="79" y="26"/>
                    <a:pt x="79" y="26"/>
                  </a:cubicBezTo>
                  <a:cubicBezTo>
                    <a:pt x="86" y="26"/>
                    <a:pt x="87" y="35"/>
                    <a:pt x="82" y="38"/>
                  </a:cubicBezTo>
                  <a:cubicBezTo>
                    <a:pt x="81" y="41"/>
                    <a:pt x="82" y="44"/>
                    <a:pt x="83" y="47"/>
                  </a:cubicBezTo>
                  <a:cubicBezTo>
                    <a:pt x="83" y="48"/>
                    <a:pt x="85" y="50"/>
                    <a:pt x="86" y="50"/>
                  </a:cubicBezTo>
                  <a:cubicBezTo>
                    <a:pt x="87" y="51"/>
                    <a:pt x="88" y="51"/>
                    <a:pt x="90" y="52"/>
                  </a:cubicBezTo>
                  <a:cubicBezTo>
                    <a:pt x="92" y="52"/>
                    <a:pt x="97" y="45"/>
                    <a:pt x="98" y="42"/>
                  </a:cubicBezTo>
                  <a:cubicBezTo>
                    <a:pt x="97" y="38"/>
                    <a:pt x="99" y="34"/>
                    <a:pt x="104" y="34"/>
                  </a:cubicBezTo>
                  <a:cubicBezTo>
                    <a:pt x="112" y="34"/>
                    <a:pt x="111" y="47"/>
                    <a:pt x="104" y="47"/>
                  </a:cubicBezTo>
                  <a:cubicBezTo>
                    <a:pt x="99" y="48"/>
                    <a:pt x="98" y="53"/>
                    <a:pt x="97" y="57"/>
                  </a:cubicBezTo>
                  <a:cubicBezTo>
                    <a:pt x="97" y="57"/>
                    <a:pt x="97" y="57"/>
                    <a:pt x="97" y="57"/>
                  </a:cubicBezTo>
                  <a:cubicBezTo>
                    <a:pt x="99" y="58"/>
                    <a:pt x="100" y="60"/>
                    <a:pt x="101" y="62"/>
                  </a:cubicBezTo>
                  <a:cubicBezTo>
                    <a:pt x="102" y="62"/>
                    <a:pt x="102" y="62"/>
                    <a:pt x="102" y="62"/>
                  </a:cubicBezTo>
                  <a:cubicBezTo>
                    <a:pt x="106" y="62"/>
                    <a:pt x="110" y="63"/>
                    <a:pt x="113" y="60"/>
                  </a:cubicBezTo>
                  <a:cubicBezTo>
                    <a:pt x="114" y="58"/>
                    <a:pt x="116" y="56"/>
                    <a:pt x="119" y="56"/>
                  </a:cubicBezTo>
                  <a:cubicBezTo>
                    <a:pt x="127" y="56"/>
                    <a:pt x="127" y="68"/>
                    <a:pt x="119" y="68"/>
                  </a:cubicBezTo>
                  <a:cubicBezTo>
                    <a:pt x="117" y="68"/>
                    <a:pt x="115" y="67"/>
                    <a:pt x="114" y="66"/>
                  </a:cubicBezTo>
                  <a:cubicBezTo>
                    <a:pt x="110" y="65"/>
                    <a:pt x="108" y="69"/>
                    <a:pt x="105" y="70"/>
                  </a:cubicBezTo>
                  <a:cubicBezTo>
                    <a:pt x="104" y="70"/>
                    <a:pt x="104" y="71"/>
                    <a:pt x="104" y="71"/>
                  </a:cubicBezTo>
                  <a:cubicBezTo>
                    <a:pt x="104" y="73"/>
                    <a:pt x="104" y="76"/>
                    <a:pt x="104" y="79"/>
                  </a:cubicBezTo>
                  <a:cubicBezTo>
                    <a:pt x="106" y="81"/>
                    <a:pt x="112" y="83"/>
                    <a:pt x="116" y="83"/>
                  </a:cubicBezTo>
                  <a:cubicBezTo>
                    <a:pt x="117" y="82"/>
                    <a:pt x="118" y="82"/>
                    <a:pt x="119" y="82"/>
                  </a:cubicBezTo>
                  <a:cubicBezTo>
                    <a:pt x="127" y="82"/>
                    <a:pt x="127" y="95"/>
                    <a:pt x="119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108"/>
            <p:cNvSpPr>
              <a:spLocks/>
            </p:cNvSpPr>
            <p:nvPr/>
          </p:nvSpPr>
          <p:spPr bwMode="auto">
            <a:xfrm>
              <a:off x="1552575" y="566737"/>
              <a:ext cx="82550" cy="60325"/>
            </a:xfrm>
            <a:custGeom>
              <a:avLst/>
              <a:gdLst>
                <a:gd name="T0" fmla="*/ 11 w 28"/>
                <a:gd name="T1" fmla="*/ 0 h 20"/>
                <a:gd name="T2" fmla="*/ 11 w 28"/>
                <a:gd name="T3" fmla="*/ 20 h 20"/>
                <a:gd name="T4" fmla="*/ 11 w 28"/>
                <a:gd name="T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0">
                  <a:moveTo>
                    <a:pt x="11" y="0"/>
                  </a:moveTo>
                  <a:cubicBezTo>
                    <a:pt x="0" y="0"/>
                    <a:pt x="0" y="20"/>
                    <a:pt x="11" y="20"/>
                  </a:cubicBezTo>
                  <a:cubicBezTo>
                    <a:pt x="28" y="20"/>
                    <a:pt x="28" y="1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109"/>
            <p:cNvSpPr>
              <a:spLocks/>
            </p:cNvSpPr>
            <p:nvPr/>
          </p:nvSpPr>
          <p:spPr bwMode="auto">
            <a:xfrm>
              <a:off x="1589088" y="130175"/>
              <a:ext cx="7938" cy="306388"/>
            </a:xfrm>
            <a:custGeom>
              <a:avLst/>
              <a:gdLst>
                <a:gd name="T0" fmla="*/ 1 w 5"/>
                <a:gd name="T1" fmla="*/ 193 h 193"/>
                <a:gd name="T2" fmla="*/ 0 w 5"/>
                <a:gd name="T3" fmla="*/ 193 h 193"/>
                <a:gd name="T4" fmla="*/ 1 w 5"/>
                <a:gd name="T5" fmla="*/ 0 h 193"/>
                <a:gd name="T6" fmla="*/ 5 w 5"/>
                <a:gd name="T7" fmla="*/ 0 h 193"/>
                <a:gd name="T8" fmla="*/ 1 w 5"/>
                <a:gd name="T9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93">
                  <a:moveTo>
                    <a:pt x="1" y="193"/>
                  </a:moveTo>
                  <a:lnTo>
                    <a:pt x="0" y="193"/>
                  </a:lnTo>
                  <a:lnTo>
                    <a:pt x="1" y="0"/>
                  </a:lnTo>
                  <a:lnTo>
                    <a:pt x="5" y="0"/>
                  </a:lnTo>
                  <a:lnTo>
                    <a:pt x="1" y="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Rectangle 119"/>
            <p:cNvSpPr>
              <a:spLocks noChangeArrowheads="1"/>
            </p:cNvSpPr>
            <p:nvPr/>
          </p:nvSpPr>
          <p:spPr bwMode="auto">
            <a:xfrm>
              <a:off x="1590675" y="-23813"/>
              <a:ext cx="12700" cy="4746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17" name="Freeform 13"/>
          <p:cNvSpPr>
            <a:spLocks noEditPoints="1"/>
          </p:cNvSpPr>
          <p:nvPr/>
        </p:nvSpPr>
        <p:spPr bwMode="auto">
          <a:xfrm>
            <a:off x="86519" y="168175"/>
            <a:ext cx="12018962" cy="6572438"/>
          </a:xfrm>
          <a:custGeom>
            <a:avLst/>
            <a:gdLst>
              <a:gd name="T0" fmla="*/ 1595 w 2863"/>
              <a:gd name="T1" fmla="*/ 1848 h 1852"/>
              <a:gd name="T2" fmla="*/ 1474 w 2863"/>
              <a:gd name="T3" fmla="*/ 1839 h 1852"/>
              <a:gd name="T4" fmla="*/ 1363 w 2863"/>
              <a:gd name="T5" fmla="*/ 1848 h 1852"/>
              <a:gd name="T6" fmla="*/ 1245 w 2863"/>
              <a:gd name="T7" fmla="*/ 1848 h 1852"/>
              <a:gd name="T8" fmla="*/ 0 w 2863"/>
              <a:gd name="T9" fmla="*/ 1812 h 1852"/>
              <a:gd name="T10" fmla="*/ 0 w 2863"/>
              <a:gd name="T11" fmla="*/ 1004 h 1852"/>
              <a:gd name="T12" fmla="*/ 1241 w 2863"/>
              <a:gd name="T13" fmla="*/ 0 h 1852"/>
              <a:gd name="T14" fmla="*/ 1359 w 2863"/>
              <a:gd name="T15" fmla="*/ 0 h 1852"/>
              <a:gd name="T16" fmla="*/ 1470 w 2863"/>
              <a:gd name="T17" fmla="*/ 16 h 1852"/>
              <a:gd name="T18" fmla="*/ 1591 w 2863"/>
              <a:gd name="T19" fmla="*/ 0 h 1852"/>
              <a:gd name="T20" fmla="*/ 2831 w 2863"/>
              <a:gd name="T21" fmla="*/ 0 h 1852"/>
              <a:gd name="T22" fmla="*/ 2859 w 2863"/>
              <a:gd name="T23" fmla="*/ 1008 h 1852"/>
              <a:gd name="T24" fmla="*/ 2859 w 2863"/>
              <a:gd name="T25" fmla="*/ 1816 h 1852"/>
              <a:gd name="T26" fmla="*/ 2827 w 2863"/>
              <a:gd name="T27" fmla="*/ 1816 h 1852"/>
              <a:gd name="T28" fmla="*/ 2835 w 2863"/>
              <a:gd name="T29" fmla="*/ 1772 h 1852"/>
              <a:gd name="T30" fmla="*/ 2823 w 2863"/>
              <a:gd name="T31" fmla="*/ 1149 h 1852"/>
              <a:gd name="T32" fmla="*/ 2819 w 2863"/>
              <a:gd name="T33" fmla="*/ 1008 h 1852"/>
              <a:gd name="T34" fmla="*/ 2827 w 2863"/>
              <a:gd name="T35" fmla="*/ 963 h 1852"/>
              <a:gd name="T36" fmla="*/ 2831 w 2863"/>
              <a:gd name="T37" fmla="*/ 83 h 1852"/>
              <a:gd name="T38" fmla="*/ 2827 w 2863"/>
              <a:gd name="T39" fmla="*/ 8 h 1852"/>
              <a:gd name="T40" fmla="*/ 1657 w 2863"/>
              <a:gd name="T41" fmla="*/ 95 h 1852"/>
              <a:gd name="T42" fmla="*/ 1591 w 2863"/>
              <a:gd name="T43" fmla="*/ 73 h 1852"/>
              <a:gd name="T44" fmla="*/ 1587 w 2863"/>
              <a:gd name="T45" fmla="*/ 8 h 1852"/>
              <a:gd name="T46" fmla="*/ 1466 w 2863"/>
              <a:gd name="T47" fmla="*/ 24 h 1852"/>
              <a:gd name="T48" fmla="*/ 1417 w 2863"/>
              <a:gd name="T49" fmla="*/ 24 h 1852"/>
              <a:gd name="T50" fmla="*/ 1355 w 2863"/>
              <a:gd name="T51" fmla="*/ 8 h 1852"/>
              <a:gd name="T52" fmla="*/ 1302 w 2863"/>
              <a:gd name="T53" fmla="*/ 73 h 1852"/>
              <a:gd name="T54" fmla="*/ 1241 w 2863"/>
              <a:gd name="T55" fmla="*/ 95 h 1852"/>
              <a:gd name="T56" fmla="*/ 1237 w 2863"/>
              <a:gd name="T57" fmla="*/ 8 h 1852"/>
              <a:gd name="T58" fmla="*/ 67 w 2863"/>
              <a:gd name="T59" fmla="*/ 83 h 1852"/>
              <a:gd name="T60" fmla="*/ 36 w 2863"/>
              <a:gd name="T61" fmla="*/ 1000 h 1852"/>
              <a:gd name="T62" fmla="*/ 74 w 2863"/>
              <a:gd name="T63" fmla="*/ 1008 h 1852"/>
              <a:gd name="T64" fmla="*/ 74 w 2863"/>
              <a:gd name="T65" fmla="*/ 1149 h 1852"/>
              <a:gd name="T66" fmla="*/ 28 w 2863"/>
              <a:gd name="T67" fmla="*/ 1808 h 1852"/>
              <a:gd name="T68" fmla="*/ 67 w 2863"/>
              <a:gd name="T69" fmla="*/ 1816 h 1852"/>
              <a:gd name="T70" fmla="*/ 1202 w 2863"/>
              <a:gd name="T71" fmla="*/ 1818 h 1852"/>
              <a:gd name="T72" fmla="*/ 1268 w 2863"/>
              <a:gd name="T73" fmla="*/ 1814 h 1852"/>
              <a:gd name="T74" fmla="*/ 1302 w 2863"/>
              <a:gd name="T75" fmla="*/ 1822 h 1852"/>
              <a:gd name="T76" fmla="*/ 1393 w 2863"/>
              <a:gd name="T77" fmla="*/ 1793 h 1852"/>
              <a:gd name="T78" fmla="*/ 1442 w 2863"/>
              <a:gd name="T79" fmla="*/ 1811 h 1852"/>
              <a:gd name="T80" fmla="*/ 1504 w 2863"/>
              <a:gd name="T81" fmla="*/ 1793 h 1852"/>
              <a:gd name="T82" fmla="*/ 1557 w 2863"/>
              <a:gd name="T83" fmla="*/ 1818 h 1852"/>
              <a:gd name="T84" fmla="*/ 1618 w 2863"/>
              <a:gd name="T85" fmla="*/ 1814 h 1852"/>
              <a:gd name="T86" fmla="*/ 1657 w 2863"/>
              <a:gd name="T87" fmla="*/ 1822 h 1852"/>
              <a:gd name="T88" fmla="*/ 1425 w 2863"/>
              <a:gd name="T89" fmla="*/ 1819 h 1852"/>
              <a:gd name="T90" fmla="*/ 1626 w 2863"/>
              <a:gd name="T91" fmla="*/ 1814 h 1852"/>
              <a:gd name="T92" fmla="*/ 1276 w 2863"/>
              <a:gd name="T93" fmla="*/ 1814 h 1852"/>
              <a:gd name="T94" fmla="*/ 1237 w 2863"/>
              <a:gd name="T95" fmla="*/ 1814 h 1852"/>
              <a:gd name="T96" fmla="*/ 2827 w 2863"/>
              <a:gd name="T97" fmla="*/ 1776 h 1852"/>
              <a:gd name="T98" fmla="*/ 36 w 2863"/>
              <a:gd name="T99" fmla="*/ 1776 h 1852"/>
              <a:gd name="T100" fmla="*/ 2793 w 2863"/>
              <a:gd name="T101" fmla="*/ 1141 h 1852"/>
              <a:gd name="T102" fmla="*/ 2793 w 2863"/>
              <a:gd name="T103" fmla="*/ 1000 h 1852"/>
              <a:gd name="T104" fmla="*/ 70 w 2863"/>
              <a:gd name="T105" fmla="*/ 1000 h 1852"/>
              <a:gd name="T106" fmla="*/ 1653 w 2863"/>
              <a:gd name="T107" fmla="*/ 50 h 1852"/>
              <a:gd name="T108" fmla="*/ 1210 w 2863"/>
              <a:gd name="T109" fmla="*/ 50 h 1852"/>
              <a:gd name="T110" fmla="*/ 2800 w 2863"/>
              <a:gd name="T111" fmla="*/ 75 h 1852"/>
              <a:gd name="T112" fmla="*/ 1565 w 2863"/>
              <a:gd name="T113" fmla="*/ 65 h 1852"/>
              <a:gd name="T114" fmla="*/ 1298 w 2863"/>
              <a:gd name="T115" fmla="*/ 65 h 1852"/>
              <a:gd name="T116" fmla="*/ 1438 w 2863"/>
              <a:gd name="T117" fmla="*/ 24 h 1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863" h="1852">
                <a:moveTo>
                  <a:pt x="2831" y="1852"/>
                </a:moveTo>
                <a:cubicBezTo>
                  <a:pt x="1622" y="1852"/>
                  <a:pt x="1622" y="1852"/>
                  <a:pt x="1622" y="1852"/>
                </a:cubicBezTo>
                <a:cubicBezTo>
                  <a:pt x="1620" y="1852"/>
                  <a:pt x="1618" y="1850"/>
                  <a:pt x="1618" y="1848"/>
                </a:cubicBezTo>
                <a:cubicBezTo>
                  <a:pt x="1618" y="1822"/>
                  <a:pt x="1618" y="1822"/>
                  <a:pt x="1618" y="1822"/>
                </a:cubicBezTo>
                <a:cubicBezTo>
                  <a:pt x="1595" y="1822"/>
                  <a:pt x="1595" y="1822"/>
                  <a:pt x="1595" y="1822"/>
                </a:cubicBezTo>
                <a:cubicBezTo>
                  <a:pt x="1595" y="1848"/>
                  <a:pt x="1595" y="1848"/>
                  <a:pt x="1595" y="1848"/>
                </a:cubicBezTo>
                <a:cubicBezTo>
                  <a:pt x="1595" y="1850"/>
                  <a:pt x="1593" y="1852"/>
                  <a:pt x="1591" y="1852"/>
                </a:cubicBezTo>
                <a:cubicBezTo>
                  <a:pt x="1504" y="1852"/>
                  <a:pt x="1504" y="1852"/>
                  <a:pt x="1504" y="1852"/>
                </a:cubicBezTo>
                <a:cubicBezTo>
                  <a:pt x="1502" y="1852"/>
                  <a:pt x="1500" y="1850"/>
                  <a:pt x="1500" y="1848"/>
                </a:cubicBezTo>
                <a:cubicBezTo>
                  <a:pt x="1500" y="1801"/>
                  <a:pt x="1500" y="1801"/>
                  <a:pt x="1500" y="1801"/>
                </a:cubicBezTo>
                <a:cubicBezTo>
                  <a:pt x="1474" y="1801"/>
                  <a:pt x="1474" y="1801"/>
                  <a:pt x="1474" y="1801"/>
                </a:cubicBezTo>
                <a:cubicBezTo>
                  <a:pt x="1474" y="1839"/>
                  <a:pt x="1474" y="1839"/>
                  <a:pt x="1474" y="1839"/>
                </a:cubicBezTo>
                <a:cubicBezTo>
                  <a:pt x="1474" y="1841"/>
                  <a:pt x="1472" y="1843"/>
                  <a:pt x="1470" y="1843"/>
                </a:cubicBezTo>
                <a:cubicBezTo>
                  <a:pt x="1393" y="1843"/>
                  <a:pt x="1393" y="1843"/>
                  <a:pt x="1393" y="1843"/>
                </a:cubicBezTo>
                <a:cubicBezTo>
                  <a:pt x="1391" y="1843"/>
                  <a:pt x="1389" y="1841"/>
                  <a:pt x="1389" y="1839"/>
                </a:cubicBezTo>
                <a:cubicBezTo>
                  <a:pt x="1389" y="1801"/>
                  <a:pt x="1389" y="1801"/>
                  <a:pt x="1389" y="1801"/>
                </a:cubicBezTo>
                <a:cubicBezTo>
                  <a:pt x="1363" y="1801"/>
                  <a:pt x="1363" y="1801"/>
                  <a:pt x="1363" y="1801"/>
                </a:cubicBezTo>
                <a:cubicBezTo>
                  <a:pt x="1363" y="1848"/>
                  <a:pt x="1363" y="1848"/>
                  <a:pt x="1363" y="1848"/>
                </a:cubicBezTo>
                <a:cubicBezTo>
                  <a:pt x="1363" y="1850"/>
                  <a:pt x="1361" y="1852"/>
                  <a:pt x="1359" y="1852"/>
                </a:cubicBezTo>
                <a:cubicBezTo>
                  <a:pt x="1272" y="1852"/>
                  <a:pt x="1272" y="1852"/>
                  <a:pt x="1272" y="1852"/>
                </a:cubicBezTo>
                <a:cubicBezTo>
                  <a:pt x="1270" y="1852"/>
                  <a:pt x="1268" y="1850"/>
                  <a:pt x="1268" y="1848"/>
                </a:cubicBezTo>
                <a:cubicBezTo>
                  <a:pt x="1268" y="1822"/>
                  <a:pt x="1268" y="1822"/>
                  <a:pt x="1268" y="1822"/>
                </a:cubicBezTo>
                <a:cubicBezTo>
                  <a:pt x="1245" y="1822"/>
                  <a:pt x="1245" y="1822"/>
                  <a:pt x="1245" y="1822"/>
                </a:cubicBezTo>
                <a:cubicBezTo>
                  <a:pt x="1245" y="1848"/>
                  <a:pt x="1245" y="1848"/>
                  <a:pt x="1245" y="1848"/>
                </a:cubicBezTo>
                <a:cubicBezTo>
                  <a:pt x="1245" y="1850"/>
                  <a:pt x="1243" y="1852"/>
                  <a:pt x="1241" y="1852"/>
                </a:cubicBezTo>
                <a:cubicBezTo>
                  <a:pt x="32" y="1852"/>
                  <a:pt x="32" y="1852"/>
                  <a:pt x="32" y="1852"/>
                </a:cubicBezTo>
                <a:cubicBezTo>
                  <a:pt x="30" y="1852"/>
                  <a:pt x="28" y="1850"/>
                  <a:pt x="28" y="1848"/>
                </a:cubicBezTo>
                <a:cubicBezTo>
                  <a:pt x="28" y="1816"/>
                  <a:pt x="28" y="1816"/>
                  <a:pt x="28" y="1816"/>
                </a:cubicBezTo>
                <a:cubicBezTo>
                  <a:pt x="4" y="1816"/>
                  <a:pt x="4" y="1816"/>
                  <a:pt x="4" y="1816"/>
                </a:cubicBezTo>
                <a:cubicBezTo>
                  <a:pt x="2" y="1816"/>
                  <a:pt x="0" y="1814"/>
                  <a:pt x="0" y="1812"/>
                </a:cubicBezTo>
                <a:cubicBezTo>
                  <a:pt x="0" y="1104"/>
                  <a:pt x="0" y="1104"/>
                  <a:pt x="0" y="1104"/>
                </a:cubicBezTo>
                <a:cubicBezTo>
                  <a:pt x="0" y="1102"/>
                  <a:pt x="2" y="1100"/>
                  <a:pt x="4" y="1100"/>
                </a:cubicBezTo>
                <a:cubicBezTo>
                  <a:pt x="36" y="1100"/>
                  <a:pt x="36" y="1100"/>
                  <a:pt x="36" y="1100"/>
                </a:cubicBezTo>
                <a:cubicBezTo>
                  <a:pt x="36" y="1008"/>
                  <a:pt x="36" y="1008"/>
                  <a:pt x="36" y="1008"/>
                </a:cubicBezTo>
                <a:cubicBezTo>
                  <a:pt x="4" y="1008"/>
                  <a:pt x="4" y="1008"/>
                  <a:pt x="4" y="1008"/>
                </a:cubicBezTo>
                <a:cubicBezTo>
                  <a:pt x="2" y="1008"/>
                  <a:pt x="0" y="1006"/>
                  <a:pt x="0" y="1004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2" y="36"/>
                  <a:pt x="4" y="36"/>
                </a:cubicBezTo>
                <a:cubicBezTo>
                  <a:pt x="28" y="36"/>
                  <a:pt x="28" y="36"/>
                  <a:pt x="28" y="36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1"/>
                  <a:pt x="30" y="0"/>
                  <a:pt x="32" y="0"/>
                </a:cubicBezTo>
                <a:cubicBezTo>
                  <a:pt x="1241" y="0"/>
                  <a:pt x="1241" y="0"/>
                  <a:pt x="1241" y="0"/>
                </a:cubicBezTo>
                <a:cubicBezTo>
                  <a:pt x="1243" y="0"/>
                  <a:pt x="1245" y="1"/>
                  <a:pt x="1245" y="4"/>
                </a:cubicBezTo>
                <a:cubicBezTo>
                  <a:pt x="1245" y="42"/>
                  <a:pt x="1245" y="42"/>
                  <a:pt x="1245" y="42"/>
                </a:cubicBezTo>
                <a:cubicBezTo>
                  <a:pt x="1268" y="42"/>
                  <a:pt x="1268" y="42"/>
                  <a:pt x="1268" y="42"/>
                </a:cubicBezTo>
                <a:cubicBezTo>
                  <a:pt x="1268" y="4"/>
                  <a:pt x="1268" y="4"/>
                  <a:pt x="1268" y="4"/>
                </a:cubicBezTo>
                <a:cubicBezTo>
                  <a:pt x="1268" y="1"/>
                  <a:pt x="1270" y="0"/>
                  <a:pt x="1272" y="0"/>
                </a:cubicBezTo>
                <a:cubicBezTo>
                  <a:pt x="1359" y="0"/>
                  <a:pt x="1359" y="0"/>
                  <a:pt x="1359" y="0"/>
                </a:cubicBezTo>
                <a:cubicBezTo>
                  <a:pt x="1361" y="0"/>
                  <a:pt x="1363" y="1"/>
                  <a:pt x="1363" y="4"/>
                </a:cubicBezTo>
                <a:cubicBezTo>
                  <a:pt x="1363" y="91"/>
                  <a:pt x="1363" y="91"/>
                  <a:pt x="1363" y="91"/>
                </a:cubicBezTo>
                <a:cubicBezTo>
                  <a:pt x="1389" y="91"/>
                  <a:pt x="1389" y="91"/>
                  <a:pt x="1389" y="91"/>
                </a:cubicBezTo>
                <a:cubicBezTo>
                  <a:pt x="1389" y="20"/>
                  <a:pt x="1389" y="20"/>
                  <a:pt x="1389" y="20"/>
                </a:cubicBezTo>
                <a:cubicBezTo>
                  <a:pt x="1389" y="18"/>
                  <a:pt x="1391" y="16"/>
                  <a:pt x="1393" y="16"/>
                </a:cubicBezTo>
                <a:cubicBezTo>
                  <a:pt x="1470" y="16"/>
                  <a:pt x="1470" y="16"/>
                  <a:pt x="1470" y="16"/>
                </a:cubicBezTo>
                <a:cubicBezTo>
                  <a:pt x="1472" y="16"/>
                  <a:pt x="1474" y="18"/>
                  <a:pt x="1474" y="20"/>
                </a:cubicBezTo>
                <a:cubicBezTo>
                  <a:pt x="1474" y="91"/>
                  <a:pt x="1474" y="91"/>
                  <a:pt x="1474" y="91"/>
                </a:cubicBezTo>
                <a:cubicBezTo>
                  <a:pt x="1500" y="91"/>
                  <a:pt x="1500" y="91"/>
                  <a:pt x="1500" y="91"/>
                </a:cubicBezTo>
                <a:cubicBezTo>
                  <a:pt x="1500" y="4"/>
                  <a:pt x="1500" y="4"/>
                  <a:pt x="1500" y="4"/>
                </a:cubicBezTo>
                <a:cubicBezTo>
                  <a:pt x="1500" y="1"/>
                  <a:pt x="1502" y="0"/>
                  <a:pt x="1504" y="0"/>
                </a:cubicBezTo>
                <a:cubicBezTo>
                  <a:pt x="1591" y="0"/>
                  <a:pt x="1591" y="0"/>
                  <a:pt x="1591" y="0"/>
                </a:cubicBezTo>
                <a:cubicBezTo>
                  <a:pt x="1593" y="0"/>
                  <a:pt x="1595" y="1"/>
                  <a:pt x="1595" y="4"/>
                </a:cubicBezTo>
                <a:cubicBezTo>
                  <a:pt x="1595" y="42"/>
                  <a:pt x="1595" y="42"/>
                  <a:pt x="1595" y="42"/>
                </a:cubicBezTo>
                <a:cubicBezTo>
                  <a:pt x="1618" y="42"/>
                  <a:pt x="1618" y="42"/>
                  <a:pt x="1618" y="42"/>
                </a:cubicBezTo>
                <a:cubicBezTo>
                  <a:pt x="1618" y="4"/>
                  <a:pt x="1618" y="4"/>
                  <a:pt x="1618" y="4"/>
                </a:cubicBezTo>
                <a:cubicBezTo>
                  <a:pt x="1618" y="1"/>
                  <a:pt x="1620" y="0"/>
                  <a:pt x="1622" y="0"/>
                </a:cubicBezTo>
                <a:cubicBezTo>
                  <a:pt x="2831" y="0"/>
                  <a:pt x="2831" y="0"/>
                  <a:pt x="2831" y="0"/>
                </a:cubicBezTo>
                <a:cubicBezTo>
                  <a:pt x="2833" y="0"/>
                  <a:pt x="2835" y="1"/>
                  <a:pt x="2835" y="4"/>
                </a:cubicBezTo>
                <a:cubicBezTo>
                  <a:pt x="2835" y="36"/>
                  <a:pt x="2835" y="36"/>
                  <a:pt x="2835" y="36"/>
                </a:cubicBezTo>
                <a:cubicBezTo>
                  <a:pt x="2859" y="36"/>
                  <a:pt x="2859" y="36"/>
                  <a:pt x="2859" y="36"/>
                </a:cubicBezTo>
                <a:cubicBezTo>
                  <a:pt x="2861" y="36"/>
                  <a:pt x="2863" y="38"/>
                  <a:pt x="2863" y="40"/>
                </a:cubicBezTo>
                <a:cubicBezTo>
                  <a:pt x="2863" y="1004"/>
                  <a:pt x="2863" y="1004"/>
                  <a:pt x="2863" y="1004"/>
                </a:cubicBezTo>
                <a:cubicBezTo>
                  <a:pt x="2863" y="1006"/>
                  <a:pt x="2861" y="1008"/>
                  <a:pt x="2859" y="1008"/>
                </a:cubicBezTo>
                <a:cubicBezTo>
                  <a:pt x="2827" y="1008"/>
                  <a:pt x="2827" y="1008"/>
                  <a:pt x="2827" y="1008"/>
                </a:cubicBezTo>
                <a:cubicBezTo>
                  <a:pt x="2827" y="1100"/>
                  <a:pt x="2827" y="1100"/>
                  <a:pt x="2827" y="1100"/>
                </a:cubicBezTo>
                <a:cubicBezTo>
                  <a:pt x="2859" y="1100"/>
                  <a:pt x="2859" y="1100"/>
                  <a:pt x="2859" y="1100"/>
                </a:cubicBezTo>
                <a:cubicBezTo>
                  <a:pt x="2861" y="1100"/>
                  <a:pt x="2863" y="1102"/>
                  <a:pt x="2863" y="1104"/>
                </a:cubicBezTo>
                <a:cubicBezTo>
                  <a:pt x="2863" y="1812"/>
                  <a:pt x="2863" y="1812"/>
                  <a:pt x="2863" y="1812"/>
                </a:cubicBezTo>
                <a:cubicBezTo>
                  <a:pt x="2863" y="1814"/>
                  <a:pt x="2861" y="1816"/>
                  <a:pt x="2859" y="1816"/>
                </a:cubicBezTo>
                <a:cubicBezTo>
                  <a:pt x="2835" y="1816"/>
                  <a:pt x="2835" y="1816"/>
                  <a:pt x="2835" y="1816"/>
                </a:cubicBezTo>
                <a:cubicBezTo>
                  <a:pt x="2835" y="1848"/>
                  <a:pt x="2835" y="1848"/>
                  <a:pt x="2835" y="1848"/>
                </a:cubicBezTo>
                <a:cubicBezTo>
                  <a:pt x="2835" y="1850"/>
                  <a:pt x="2833" y="1852"/>
                  <a:pt x="2831" y="1852"/>
                </a:cubicBezTo>
                <a:close/>
                <a:moveTo>
                  <a:pt x="1626" y="1844"/>
                </a:moveTo>
                <a:cubicBezTo>
                  <a:pt x="2827" y="1844"/>
                  <a:pt x="2827" y="1844"/>
                  <a:pt x="2827" y="1844"/>
                </a:cubicBezTo>
                <a:cubicBezTo>
                  <a:pt x="2827" y="1816"/>
                  <a:pt x="2827" y="1816"/>
                  <a:pt x="2827" y="1816"/>
                </a:cubicBezTo>
                <a:cubicBezTo>
                  <a:pt x="2796" y="1816"/>
                  <a:pt x="2796" y="1816"/>
                  <a:pt x="2796" y="1816"/>
                </a:cubicBezTo>
                <a:cubicBezTo>
                  <a:pt x="2794" y="1816"/>
                  <a:pt x="2792" y="1814"/>
                  <a:pt x="2792" y="1812"/>
                </a:cubicBezTo>
                <a:cubicBezTo>
                  <a:pt x="2792" y="1772"/>
                  <a:pt x="2792" y="1772"/>
                  <a:pt x="2792" y="1772"/>
                </a:cubicBezTo>
                <a:cubicBezTo>
                  <a:pt x="2792" y="1770"/>
                  <a:pt x="2794" y="1768"/>
                  <a:pt x="2796" y="1768"/>
                </a:cubicBezTo>
                <a:cubicBezTo>
                  <a:pt x="2831" y="1768"/>
                  <a:pt x="2831" y="1768"/>
                  <a:pt x="2831" y="1768"/>
                </a:cubicBezTo>
                <a:cubicBezTo>
                  <a:pt x="2833" y="1768"/>
                  <a:pt x="2835" y="1770"/>
                  <a:pt x="2835" y="1772"/>
                </a:cubicBezTo>
                <a:cubicBezTo>
                  <a:pt x="2835" y="1808"/>
                  <a:pt x="2835" y="1808"/>
                  <a:pt x="2835" y="1808"/>
                </a:cubicBezTo>
                <a:cubicBezTo>
                  <a:pt x="2855" y="1808"/>
                  <a:pt x="2855" y="1808"/>
                  <a:pt x="2855" y="1808"/>
                </a:cubicBezTo>
                <a:cubicBezTo>
                  <a:pt x="2855" y="1108"/>
                  <a:pt x="2855" y="1108"/>
                  <a:pt x="2855" y="1108"/>
                </a:cubicBezTo>
                <a:cubicBezTo>
                  <a:pt x="2827" y="1108"/>
                  <a:pt x="2827" y="1108"/>
                  <a:pt x="2827" y="1108"/>
                </a:cubicBezTo>
                <a:cubicBezTo>
                  <a:pt x="2827" y="1145"/>
                  <a:pt x="2827" y="1145"/>
                  <a:pt x="2827" y="1145"/>
                </a:cubicBezTo>
                <a:cubicBezTo>
                  <a:pt x="2827" y="1147"/>
                  <a:pt x="2825" y="1149"/>
                  <a:pt x="2823" y="1149"/>
                </a:cubicBezTo>
                <a:cubicBezTo>
                  <a:pt x="2789" y="1149"/>
                  <a:pt x="2789" y="1149"/>
                  <a:pt x="2789" y="1149"/>
                </a:cubicBezTo>
                <a:cubicBezTo>
                  <a:pt x="2786" y="1149"/>
                  <a:pt x="2785" y="1147"/>
                  <a:pt x="2785" y="1145"/>
                </a:cubicBezTo>
                <a:cubicBezTo>
                  <a:pt x="2785" y="1104"/>
                  <a:pt x="2785" y="1104"/>
                  <a:pt x="2785" y="1104"/>
                </a:cubicBezTo>
                <a:cubicBezTo>
                  <a:pt x="2785" y="1102"/>
                  <a:pt x="2786" y="1100"/>
                  <a:pt x="2789" y="1100"/>
                </a:cubicBezTo>
                <a:cubicBezTo>
                  <a:pt x="2819" y="1100"/>
                  <a:pt x="2819" y="1100"/>
                  <a:pt x="2819" y="1100"/>
                </a:cubicBezTo>
                <a:cubicBezTo>
                  <a:pt x="2819" y="1008"/>
                  <a:pt x="2819" y="1008"/>
                  <a:pt x="2819" y="1008"/>
                </a:cubicBezTo>
                <a:cubicBezTo>
                  <a:pt x="2789" y="1008"/>
                  <a:pt x="2789" y="1008"/>
                  <a:pt x="2789" y="1008"/>
                </a:cubicBezTo>
                <a:cubicBezTo>
                  <a:pt x="2786" y="1008"/>
                  <a:pt x="2785" y="1006"/>
                  <a:pt x="2785" y="1004"/>
                </a:cubicBezTo>
                <a:cubicBezTo>
                  <a:pt x="2785" y="963"/>
                  <a:pt x="2785" y="963"/>
                  <a:pt x="2785" y="963"/>
                </a:cubicBezTo>
                <a:cubicBezTo>
                  <a:pt x="2785" y="960"/>
                  <a:pt x="2786" y="959"/>
                  <a:pt x="2789" y="959"/>
                </a:cubicBezTo>
                <a:cubicBezTo>
                  <a:pt x="2823" y="959"/>
                  <a:pt x="2823" y="959"/>
                  <a:pt x="2823" y="959"/>
                </a:cubicBezTo>
                <a:cubicBezTo>
                  <a:pt x="2825" y="959"/>
                  <a:pt x="2827" y="960"/>
                  <a:pt x="2827" y="963"/>
                </a:cubicBezTo>
                <a:cubicBezTo>
                  <a:pt x="2827" y="1000"/>
                  <a:pt x="2827" y="1000"/>
                  <a:pt x="2827" y="1000"/>
                </a:cubicBezTo>
                <a:cubicBezTo>
                  <a:pt x="2855" y="1000"/>
                  <a:pt x="2855" y="1000"/>
                  <a:pt x="2855" y="1000"/>
                </a:cubicBezTo>
                <a:cubicBezTo>
                  <a:pt x="2855" y="44"/>
                  <a:pt x="2855" y="44"/>
                  <a:pt x="2855" y="44"/>
                </a:cubicBezTo>
                <a:cubicBezTo>
                  <a:pt x="2835" y="44"/>
                  <a:pt x="2835" y="44"/>
                  <a:pt x="2835" y="44"/>
                </a:cubicBezTo>
                <a:cubicBezTo>
                  <a:pt x="2835" y="79"/>
                  <a:pt x="2835" y="79"/>
                  <a:pt x="2835" y="79"/>
                </a:cubicBezTo>
                <a:cubicBezTo>
                  <a:pt x="2835" y="82"/>
                  <a:pt x="2833" y="83"/>
                  <a:pt x="2831" y="83"/>
                </a:cubicBezTo>
                <a:cubicBezTo>
                  <a:pt x="2796" y="83"/>
                  <a:pt x="2796" y="83"/>
                  <a:pt x="2796" y="83"/>
                </a:cubicBezTo>
                <a:cubicBezTo>
                  <a:pt x="2794" y="83"/>
                  <a:pt x="2792" y="82"/>
                  <a:pt x="2792" y="79"/>
                </a:cubicBezTo>
                <a:cubicBezTo>
                  <a:pt x="2792" y="40"/>
                  <a:pt x="2792" y="40"/>
                  <a:pt x="2792" y="40"/>
                </a:cubicBezTo>
                <a:cubicBezTo>
                  <a:pt x="2792" y="38"/>
                  <a:pt x="2794" y="36"/>
                  <a:pt x="2796" y="36"/>
                </a:cubicBezTo>
                <a:cubicBezTo>
                  <a:pt x="2827" y="36"/>
                  <a:pt x="2827" y="36"/>
                  <a:pt x="2827" y="36"/>
                </a:cubicBezTo>
                <a:cubicBezTo>
                  <a:pt x="2827" y="8"/>
                  <a:pt x="2827" y="8"/>
                  <a:pt x="2827" y="8"/>
                </a:cubicBezTo>
                <a:cubicBezTo>
                  <a:pt x="1626" y="8"/>
                  <a:pt x="1626" y="8"/>
                  <a:pt x="1626" y="8"/>
                </a:cubicBezTo>
                <a:cubicBezTo>
                  <a:pt x="1626" y="42"/>
                  <a:pt x="1626" y="42"/>
                  <a:pt x="1626" y="42"/>
                </a:cubicBezTo>
                <a:cubicBezTo>
                  <a:pt x="1657" y="42"/>
                  <a:pt x="1657" y="42"/>
                  <a:pt x="1657" y="42"/>
                </a:cubicBezTo>
                <a:cubicBezTo>
                  <a:pt x="1659" y="42"/>
                  <a:pt x="1661" y="44"/>
                  <a:pt x="1661" y="46"/>
                </a:cubicBezTo>
                <a:cubicBezTo>
                  <a:pt x="1661" y="91"/>
                  <a:pt x="1661" y="91"/>
                  <a:pt x="1661" y="91"/>
                </a:cubicBezTo>
                <a:cubicBezTo>
                  <a:pt x="1661" y="94"/>
                  <a:pt x="1659" y="95"/>
                  <a:pt x="1657" y="95"/>
                </a:cubicBezTo>
                <a:cubicBezTo>
                  <a:pt x="1622" y="95"/>
                  <a:pt x="1622" y="95"/>
                  <a:pt x="1622" y="95"/>
                </a:cubicBezTo>
                <a:cubicBezTo>
                  <a:pt x="1620" y="95"/>
                  <a:pt x="1618" y="94"/>
                  <a:pt x="1618" y="91"/>
                </a:cubicBezTo>
                <a:cubicBezTo>
                  <a:pt x="1618" y="50"/>
                  <a:pt x="1618" y="50"/>
                  <a:pt x="1618" y="50"/>
                </a:cubicBezTo>
                <a:cubicBezTo>
                  <a:pt x="1595" y="50"/>
                  <a:pt x="1595" y="50"/>
                  <a:pt x="1595" y="50"/>
                </a:cubicBezTo>
                <a:cubicBezTo>
                  <a:pt x="1595" y="69"/>
                  <a:pt x="1595" y="69"/>
                  <a:pt x="1595" y="69"/>
                </a:cubicBezTo>
                <a:cubicBezTo>
                  <a:pt x="1595" y="71"/>
                  <a:pt x="1593" y="73"/>
                  <a:pt x="1591" y="73"/>
                </a:cubicBezTo>
                <a:cubicBezTo>
                  <a:pt x="1561" y="73"/>
                  <a:pt x="1561" y="73"/>
                  <a:pt x="1561" y="73"/>
                </a:cubicBezTo>
                <a:cubicBezTo>
                  <a:pt x="1558" y="73"/>
                  <a:pt x="1557" y="71"/>
                  <a:pt x="1557" y="69"/>
                </a:cubicBezTo>
                <a:cubicBezTo>
                  <a:pt x="1557" y="46"/>
                  <a:pt x="1557" y="46"/>
                  <a:pt x="1557" y="46"/>
                </a:cubicBezTo>
                <a:cubicBezTo>
                  <a:pt x="1557" y="44"/>
                  <a:pt x="1558" y="42"/>
                  <a:pt x="1561" y="42"/>
                </a:cubicBezTo>
                <a:cubicBezTo>
                  <a:pt x="1587" y="42"/>
                  <a:pt x="1587" y="42"/>
                  <a:pt x="1587" y="42"/>
                </a:cubicBezTo>
                <a:cubicBezTo>
                  <a:pt x="1587" y="8"/>
                  <a:pt x="1587" y="8"/>
                  <a:pt x="1587" y="8"/>
                </a:cubicBezTo>
                <a:cubicBezTo>
                  <a:pt x="1508" y="8"/>
                  <a:pt x="1508" y="8"/>
                  <a:pt x="1508" y="8"/>
                </a:cubicBezTo>
                <a:cubicBezTo>
                  <a:pt x="1508" y="95"/>
                  <a:pt x="1508" y="95"/>
                  <a:pt x="1508" y="95"/>
                </a:cubicBezTo>
                <a:cubicBezTo>
                  <a:pt x="1508" y="97"/>
                  <a:pt x="1506" y="99"/>
                  <a:pt x="1504" y="99"/>
                </a:cubicBezTo>
                <a:cubicBezTo>
                  <a:pt x="1470" y="99"/>
                  <a:pt x="1470" y="99"/>
                  <a:pt x="1470" y="99"/>
                </a:cubicBezTo>
                <a:cubicBezTo>
                  <a:pt x="1468" y="99"/>
                  <a:pt x="1466" y="97"/>
                  <a:pt x="1466" y="95"/>
                </a:cubicBezTo>
                <a:cubicBezTo>
                  <a:pt x="1466" y="24"/>
                  <a:pt x="1466" y="24"/>
                  <a:pt x="1466" y="24"/>
                </a:cubicBezTo>
                <a:cubicBezTo>
                  <a:pt x="1446" y="24"/>
                  <a:pt x="1446" y="24"/>
                  <a:pt x="1446" y="24"/>
                </a:cubicBezTo>
                <a:cubicBezTo>
                  <a:pt x="1446" y="61"/>
                  <a:pt x="1446" y="61"/>
                  <a:pt x="1446" y="61"/>
                </a:cubicBezTo>
                <a:cubicBezTo>
                  <a:pt x="1446" y="63"/>
                  <a:pt x="1444" y="65"/>
                  <a:pt x="1442" y="65"/>
                </a:cubicBezTo>
                <a:cubicBezTo>
                  <a:pt x="1421" y="65"/>
                  <a:pt x="1421" y="65"/>
                  <a:pt x="1421" y="65"/>
                </a:cubicBezTo>
                <a:cubicBezTo>
                  <a:pt x="1418" y="65"/>
                  <a:pt x="1417" y="63"/>
                  <a:pt x="1417" y="61"/>
                </a:cubicBezTo>
                <a:cubicBezTo>
                  <a:pt x="1417" y="24"/>
                  <a:pt x="1417" y="24"/>
                  <a:pt x="1417" y="24"/>
                </a:cubicBezTo>
                <a:cubicBezTo>
                  <a:pt x="1397" y="24"/>
                  <a:pt x="1397" y="24"/>
                  <a:pt x="1397" y="24"/>
                </a:cubicBezTo>
                <a:cubicBezTo>
                  <a:pt x="1397" y="95"/>
                  <a:pt x="1397" y="95"/>
                  <a:pt x="1397" y="95"/>
                </a:cubicBezTo>
                <a:cubicBezTo>
                  <a:pt x="1397" y="97"/>
                  <a:pt x="1395" y="99"/>
                  <a:pt x="1393" y="99"/>
                </a:cubicBezTo>
                <a:cubicBezTo>
                  <a:pt x="1359" y="99"/>
                  <a:pt x="1359" y="99"/>
                  <a:pt x="1359" y="99"/>
                </a:cubicBezTo>
                <a:cubicBezTo>
                  <a:pt x="1357" y="99"/>
                  <a:pt x="1355" y="97"/>
                  <a:pt x="1355" y="95"/>
                </a:cubicBezTo>
                <a:cubicBezTo>
                  <a:pt x="1355" y="8"/>
                  <a:pt x="1355" y="8"/>
                  <a:pt x="1355" y="8"/>
                </a:cubicBezTo>
                <a:cubicBezTo>
                  <a:pt x="1276" y="8"/>
                  <a:pt x="1276" y="8"/>
                  <a:pt x="1276" y="8"/>
                </a:cubicBezTo>
                <a:cubicBezTo>
                  <a:pt x="1276" y="42"/>
                  <a:pt x="1276" y="42"/>
                  <a:pt x="1276" y="42"/>
                </a:cubicBezTo>
                <a:cubicBezTo>
                  <a:pt x="1302" y="42"/>
                  <a:pt x="1302" y="42"/>
                  <a:pt x="1302" y="42"/>
                </a:cubicBezTo>
                <a:cubicBezTo>
                  <a:pt x="1305" y="42"/>
                  <a:pt x="1306" y="44"/>
                  <a:pt x="1306" y="46"/>
                </a:cubicBezTo>
                <a:cubicBezTo>
                  <a:pt x="1306" y="69"/>
                  <a:pt x="1306" y="69"/>
                  <a:pt x="1306" y="69"/>
                </a:cubicBezTo>
                <a:cubicBezTo>
                  <a:pt x="1306" y="71"/>
                  <a:pt x="1305" y="73"/>
                  <a:pt x="1302" y="73"/>
                </a:cubicBezTo>
                <a:cubicBezTo>
                  <a:pt x="1272" y="73"/>
                  <a:pt x="1272" y="73"/>
                  <a:pt x="1272" y="73"/>
                </a:cubicBezTo>
                <a:cubicBezTo>
                  <a:pt x="1270" y="73"/>
                  <a:pt x="1268" y="71"/>
                  <a:pt x="1268" y="69"/>
                </a:cubicBezTo>
                <a:cubicBezTo>
                  <a:pt x="1268" y="50"/>
                  <a:pt x="1268" y="50"/>
                  <a:pt x="1268" y="50"/>
                </a:cubicBezTo>
                <a:cubicBezTo>
                  <a:pt x="1245" y="50"/>
                  <a:pt x="1245" y="50"/>
                  <a:pt x="1245" y="50"/>
                </a:cubicBezTo>
                <a:cubicBezTo>
                  <a:pt x="1245" y="91"/>
                  <a:pt x="1245" y="91"/>
                  <a:pt x="1245" y="91"/>
                </a:cubicBezTo>
                <a:cubicBezTo>
                  <a:pt x="1245" y="94"/>
                  <a:pt x="1243" y="95"/>
                  <a:pt x="1241" y="95"/>
                </a:cubicBezTo>
                <a:cubicBezTo>
                  <a:pt x="1206" y="95"/>
                  <a:pt x="1206" y="95"/>
                  <a:pt x="1206" y="95"/>
                </a:cubicBezTo>
                <a:cubicBezTo>
                  <a:pt x="1204" y="95"/>
                  <a:pt x="1202" y="94"/>
                  <a:pt x="1202" y="91"/>
                </a:cubicBezTo>
                <a:cubicBezTo>
                  <a:pt x="1202" y="46"/>
                  <a:pt x="1202" y="46"/>
                  <a:pt x="1202" y="46"/>
                </a:cubicBezTo>
                <a:cubicBezTo>
                  <a:pt x="1202" y="44"/>
                  <a:pt x="1204" y="42"/>
                  <a:pt x="1206" y="42"/>
                </a:cubicBezTo>
                <a:cubicBezTo>
                  <a:pt x="1237" y="42"/>
                  <a:pt x="1237" y="42"/>
                  <a:pt x="1237" y="42"/>
                </a:cubicBezTo>
                <a:cubicBezTo>
                  <a:pt x="1237" y="8"/>
                  <a:pt x="1237" y="8"/>
                  <a:pt x="1237" y="8"/>
                </a:cubicBezTo>
                <a:cubicBezTo>
                  <a:pt x="36" y="8"/>
                  <a:pt x="36" y="8"/>
                  <a:pt x="36" y="8"/>
                </a:cubicBezTo>
                <a:cubicBezTo>
                  <a:pt x="36" y="36"/>
                  <a:pt x="36" y="36"/>
                  <a:pt x="36" y="36"/>
                </a:cubicBezTo>
                <a:cubicBezTo>
                  <a:pt x="67" y="36"/>
                  <a:pt x="67" y="36"/>
                  <a:pt x="67" y="36"/>
                </a:cubicBezTo>
                <a:cubicBezTo>
                  <a:pt x="69" y="36"/>
                  <a:pt x="71" y="38"/>
                  <a:pt x="71" y="40"/>
                </a:cubicBezTo>
                <a:cubicBezTo>
                  <a:pt x="71" y="79"/>
                  <a:pt x="71" y="79"/>
                  <a:pt x="71" y="79"/>
                </a:cubicBezTo>
                <a:cubicBezTo>
                  <a:pt x="71" y="82"/>
                  <a:pt x="69" y="83"/>
                  <a:pt x="67" y="83"/>
                </a:cubicBezTo>
                <a:cubicBezTo>
                  <a:pt x="32" y="83"/>
                  <a:pt x="32" y="83"/>
                  <a:pt x="32" y="83"/>
                </a:cubicBezTo>
                <a:cubicBezTo>
                  <a:pt x="30" y="83"/>
                  <a:pt x="28" y="82"/>
                  <a:pt x="28" y="79"/>
                </a:cubicBezTo>
                <a:cubicBezTo>
                  <a:pt x="28" y="44"/>
                  <a:pt x="28" y="44"/>
                  <a:pt x="28" y="44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1000"/>
                  <a:pt x="8" y="1000"/>
                  <a:pt x="8" y="1000"/>
                </a:cubicBezTo>
                <a:cubicBezTo>
                  <a:pt x="36" y="1000"/>
                  <a:pt x="36" y="1000"/>
                  <a:pt x="36" y="1000"/>
                </a:cubicBezTo>
                <a:cubicBezTo>
                  <a:pt x="36" y="963"/>
                  <a:pt x="36" y="963"/>
                  <a:pt x="36" y="963"/>
                </a:cubicBezTo>
                <a:cubicBezTo>
                  <a:pt x="36" y="960"/>
                  <a:pt x="38" y="959"/>
                  <a:pt x="40" y="959"/>
                </a:cubicBezTo>
                <a:cubicBezTo>
                  <a:pt x="74" y="959"/>
                  <a:pt x="74" y="959"/>
                  <a:pt x="74" y="959"/>
                </a:cubicBezTo>
                <a:cubicBezTo>
                  <a:pt x="76" y="959"/>
                  <a:pt x="78" y="960"/>
                  <a:pt x="78" y="963"/>
                </a:cubicBezTo>
                <a:cubicBezTo>
                  <a:pt x="78" y="1004"/>
                  <a:pt x="78" y="1004"/>
                  <a:pt x="78" y="1004"/>
                </a:cubicBezTo>
                <a:cubicBezTo>
                  <a:pt x="78" y="1006"/>
                  <a:pt x="76" y="1008"/>
                  <a:pt x="74" y="1008"/>
                </a:cubicBezTo>
                <a:cubicBezTo>
                  <a:pt x="44" y="1008"/>
                  <a:pt x="44" y="1008"/>
                  <a:pt x="44" y="1008"/>
                </a:cubicBezTo>
                <a:cubicBezTo>
                  <a:pt x="44" y="1100"/>
                  <a:pt x="44" y="1100"/>
                  <a:pt x="44" y="1100"/>
                </a:cubicBezTo>
                <a:cubicBezTo>
                  <a:pt x="74" y="1100"/>
                  <a:pt x="74" y="1100"/>
                  <a:pt x="74" y="1100"/>
                </a:cubicBezTo>
                <a:cubicBezTo>
                  <a:pt x="76" y="1100"/>
                  <a:pt x="78" y="1102"/>
                  <a:pt x="78" y="1104"/>
                </a:cubicBezTo>
                <a:cubicBezTo>
                  <a:pt x="78" y="1145"/>
                  <a:pt x="78" y="1145"/>
                  <a:pt x="78" y="1145"/>
                </a:cubicBezTo>
                <a:cubicBezTo>
                  <a:pt x="78" y="1147"/>
                  <a:pt x="76" y="1149"/>
                  <a:pt x="74" y="1149"/>
                </a:cubicBezTo>
                <a:cubicBezTo>
                  <a:pt x="40" y="1149"/>
                  <a:pt x="40" y="1149"/>
                  <a:pt x="40" y="1149"/>
                </a:cubicBezTo>
                <a:cubicBezTo>
                  <a:pt x="38" y="1149"/>
                  <a:pt x="36" y="1147"/>
                  <a:pt x="36" y="1145"/>
                </a:cubicBezTo>
                <a:cubicBezTo>
                  <a:pt x="36" y="1108"/>
                  <a:pt x="36" y="1108"/>
                  <a:pt x="36" y="1108"/>
                </a:cubicBezTo>
                <a:cubicBezTo>
                  <a:pt x="8" y="1108"/>
                  <a:pt x="8" y="1108"/>
                  <a:pt x="8" y="1108"/>
                </a:cubicBezTo>
                <a:cubicBezTo>
                  <a:pt x="8" y="1808"/>
                  <a:pt x="8" y="1808"/>
                  <a:pt x="8" y="1808"/>
                </a:cubicBezTo>
                <a:cubicBezTo>
                  <a:pt x="28" y="1808"/>
                  <a:pt x="28" y="1808"/>
                  <a:pt x="28" y="1808"/>
                </a:cubicBezTo>
                <a:cubicBezTo>
                  <a:pt x="28" y="1772"/>
                  <a:pt x="28" y="1772"/>
                  <a:pt x="28" y="1772"/>
                </a:cubicBezTo>
                <a:cubicBezTo>
                  <a:pt x="28" y="1770"/>
                  <a:pt x="30" y="1768"/>
                  <a:pt x="32" y="1768"/>
                </a:cubicBezTo>
                <a:cubicBezTo>
                  <a:pt x="67" y="1768"/>
                  <a:pt x="67" y="1768"/>
                  <a:pt x="67" y="1768"/>
                </a:cubicBezTo>
                <a:cubicBezTo>
                  <a:pt x="69" y="1768"/>
                  <a:pt x="71" y="1770"/>
                  <a:pt x="71" y="1772"/>
                </a:cubicBezTo>
                <a:cubicBezTo>
                  <a:pt x="71" y="1812"/>
                  <a:pt x="71" y="1812"/>
                  <a:pt x="71" y="1812"/>
                </a:cubicBezTo>
                <a:cubicBezTo>
                  <a:pt x="71" y="1814"/>
                  <a:pt x="69" y="1816"/>
                  <a:pt x="67" y="1816"/>
                </a:cubicBezTo>
                <a:cubicBezTo>
                  <a:pt x="36" y="1816"/>
                  <a:pt x="36" y="1816"/>
                  <a:pt x="36" y="1816"/>
                </a:cubicBezTo>
                <a:cubicBezTo>
                  <a:pt x="36" y="1844"/>
                  <a:pt x="36" y="1844"/>
                  <a:pt x="36" y="1844"/>
                </a:cubicBezTo>
                <a:cubicBezTo>
                  <a:pt x="1237" y="1844"/>
                  <a:pt x="1237" y="1844"/>
                  <a:pt x="1237" y="1844"/>
                </a:cubicBezTo>
                <a:cubicBezTo>
                  <a:pt x="1237" y="1822"/>
                  <a:pt x="1237" y="1822"/>
                  <a:pt x="1237" y="1822"/>
                </a:cubicBezTo>
                <a:cubicBezTo>
                  <a:pt x="1206" y="1822"/>
                  <a:pt x="1206" y="1822"/>
                  <a:pt x="1206" y="1822"/>
                </a:cubicBezTo>
                <a:cubicBezTo>
                  <a:pt x="1204" y="1822"/>
                  <a:pt x="1202" y="1820"/>
                  <a:pt x="1202" y="1818"/>
                </a:cubicBezTo>
                <a:cubicBezTo>
                  <a:pt x="1202" y="1784"/>
                  <a:pt x="1202" y="1784"/>
                  <a:pt x="1202" y="1784"/>
                </a:cubicBezTo>
                <a:cubicBezTo>
                  <a:pt x="1202" y="1782"/>
                  <a:pt x="1204" y="1780"/>
                  <a:pt x="1206" y="1780"/>
                </a:cubicBezTo>
                <a:cubicBezTo>
                  <a:pt x="1241" y="1780"/>
                  <a:pt x="1241" y="1780"/>
                  <a:pt x="1241" y="1780"/>
                </a:cubicBezTo>
                <a:cubicBezTo>
                  <a:pt x="1243" y="1780"/>
                  <a:pt x="1245" y="1782"/>
                  <a:pt x="1245" y="1784"/>
                </a:cubicBezTo>
                <a:cubicBezTo>
                  <a:pt x="1245" y="1814"/>
                  <a:pt x="1245" y="1814"/>
                  <a:pt x="1245" y="1814"/>
                </a:cubicBezTo>
                <a:cubicBezTo>
                  <a:pt x="1268" y="1814"/>
                  <a:pt x="1268" y="1814"/>
                  <a:pt x="1268" y="1814"/>
                </a:cubicBezTo>
                <a:cubicBezTo>
                  <a:pt x="1268" y="1799"/>
                  <a:pt x="1268" y="1799"/>
                  <a:pt x="1268" y="1799"/>
                </a:cubicBezTo>
                <a:cubicBezTo>
                  <a:pt x="1268" y="1797"/>
                  <a:pt x="1270" y="1795"/>
                  <a:pt x="1272" y="1795"/>
                </a:cubicBezTo>
                <a:cubicBezTo>
                  <a:pt x="1302" y="1795"/>
                  <a:pt x="1302" y="1795"/>
                  <a:pt x="1302" y="1795"/>
                </a:cubicBezTo>
                <a:cubicBezTo>
                  <a:pt x="1305" y="1795"/>
                  <a:pt x="1306" y="1797"/>
                  <a:pt x="1306" y="1799"/>
                </a:cubicBezTo>
                <a:cubicBezTo>
                  <a:pt x="1306" y="1818"/>
                  <a:pt x="1306" y="1818"/>
                  <a:pt x="1306" y="1818"/>
                </a:cubicBezTo>
                <a:cubicBezTo>
                  <a:pt x="1306" y="1820"/>
                  <a:pt x="1305" y="1822"/>
                  <a:pt x="1302" y="1822"/>
                </a:cubicBezTo>
                <a:cubicBezTo>
                  <a:pt x="1276" y="1822"/>
                  <a:pt x="1276" y="1822"/>
                  <a:pt x="1276" y="1822"/>
                </a:cubicBezTo>
                <a:cubicBezTo>
                  <a:pt x="1276" y="1844"/>
                  <a:pt x="1276" y="1844"/>
                  <a:pt x="1276" y="1844"/>
                </a:cubicBezTo>
                <a:cubicBezTo>
                  <a:pt x="1355" y="1844"/>
                  <a:pt x="1355" y="1844"/>
                  <a:pt x="1355" y="1844"/>
                </a:cubicBezTo>
                <a:cubicBezTo>
                  <a:pt x="1355" y="1797"/>
                  <a:pt x="1355" y="1797"/>
                  <a:pt x="1355" y="1797"/>
                </a:cubicBezTo>
                <a:cubicBezTo>
                  <a:pt x="1355" y="1794"/>
                  <a:pt x="1357" y="1793"/>
                  <a:pt x="1359" y="1793"/>
                </a:cubicBezTo>
                <a:cubicBezTo>
                  <a:pt x="1393" y="1793"/>
                  <a:pt x="1393" y="1793"/>
                  <a:pt x="1393" y="1793"/>
                </a:cubicBezTo>
                <a:cubicBezTo>
                  <a:pt x="1395" y="1793"/>
                  <a:pt x="1397" y="1794"/>
                  <a:pt x="1397" y="1797"/>
                </a:cubicBezTo>
                <a:cubicBezTo>
                  <a:pt x="1397" y="1835"/>
                  <a:pt x="1397" y="1835"/>
                  <a:pt x="1397" y="1835"/>
                </a:cubicBezTo>
                <a:cubicBezTo>
                  <a:pt x="1417" y="1835"/>
                  <a:pt x="1417" y="1835"/>
                  <a:pt x="1417" y="1835"/>
                </a:cubicBezTo>
                <a:cubicBezTo>
                  <a:pt x="1417" y="1815"/>
                  <a:pt x="1417" y="1815"/>
                  <a:pt x="1417" y="1815"/>
                </a:cubicBezTo>
                <a:cubicBezTo>
                  <a:pt x="1417" y="1813"/>
                  <a:pt x="1418" y="1811"/>
                  <a:pt x="1421" y="1811"/>
                </a:cubicBezTo>
                <a:cubicBezTo>
                  <a:pt x="1442" y="1811"/>
                  <a:pt x="1442" y="1811"/>
                  <a:pt x="1442" y="1811"/>
                </a:cubicBezTo>
                <a:cubicBezTo>
                  <a:pt x="1444" y="1811"/>
                  <a:pt x="1446" y="1813"/>
                  <a:pt x="1446" y="1815"/>
                </a:cubicBezTo>
                <a:cubicBezTo>
                  <a:pt x="1446" y="1835"/>
                  <a:pt x="1446" y="1835"/>
                  <a:pt x="1446" y="1835"/>
                </a:cubicBezTo>
                <a:cubicBezTo>
                  <a:pt x="1466" y="1835"/>
                  <a:pt x="1466" y="1835"/>
                  <a:pt x="1466" y="1835"/>
                </a:cubicBezTo>
                <a:cubicBezTo>
                  <a:pt x="1466" y="1797"/>
                  <a:pt x="1466" y="1797"/>
                  <a:pt x="1466" y="1797"/>
                </a:cubicBezTo>
                <a:cubicBezTo>
                  <a:pt x="1466" y="1794"/>
                  <a:pt x="1468" y="1793"/>
                  <a:pt x="1470" y="1793"/>
                </a:cubicBezTo>
                <a:cubicBezTo>
                  <a:pt x="1504" y="1793"/>
                  <a:pt x="1504" y="1793"/>
                  <a:pt x="1504" y="1793"/>
                </a:cubicBezTo>
                <a:cubicBezTo>
                  <a:pt x="1506" y="1793"/>
                  <a:pt x="1508" y="1794"/>
                  <a:pt x="1508" y="1797"/>
                </a:cubicBezTo>
                <a:cubicBezTo>
                  <a:pt x="1508" y="1844"/>
                  <a:pt x="1508" y="1844"/>
                  <a:pt x="1508" y="1844"/>
                </a:cubicBezTo>
                <a:cubicBezTo>
                  <a:pt x="1587" y="1844"/>
                  <a:pt x="1587" y="1844"/>
                  <a:pt x="1587" y="1844"/>
                </a:cubicBezTo>
                <a:cubicBezTo>
                  <a:pt x="1587" y="1822"/>
                  <a:pt x="1587" y="1822"/>
                  <a:pt x="1587" y="1822"/>
                </a:cubicBezTo>
                <a:cubicBezTo>
                  <a:pt x="1561" y="1822"/>
                  <a:pt x="1561" y="1822"/>
                  <a:pt x="1561" y="1822"/>
                </a:cubicBezTo>
                <a:cubicBezTo>
                  <a:pt x="1558" y="1822"/>
                  <a:pt x="1557" y="1820"/>
                  <a:pt x="1557" y="1818"/>
                </a:cubicBezTo>
                <a:cubicBezTo>
                  <a:pt x="1557" y="1799"/>
                  <a:pt x="1557" y="1799"/>
                  <a:pt x="1557" y="1799"/>
                </a:cubicBezTo>
                <a:cubicBezTo>
                  <a:pt x="1557" y="1797"/>
                  <a:pt x="1558" y="1795"/>
                  <a:pt x="1561" y="1795"/>
                </a:cubicBezTo>
                <a:cubicBezTo>
                  <a:pt x="1591" y="1795"/>
                  <a:pt x="1591" y="1795"/>
                  <a:pt x="1591" y="1795"/>
                </a:cubicBezTo>
                <a:cubicBezTo>
                  <a:pt x="1593" y="1795"/>
                  <a:pt x="1595" y="1797"/>
                  <a:pt x="1595" y="1799"/>
                </a:cubicBezTo>
                <a:cubicBezTo>
                  <a:pt x="1595" y="1814"/>
                  <a:pt x="1595" y="1814"/>
                  <a:pt x="1595" y="1814"/>
                </a:cubicBezTo>
                <a:cubicBezTo>
                  <a:pt x="1618" y="1814"/>
                  <a:pt x="1618" y="1814"/>
                  <a:pt x="1618" y="1814"/>
                </a:cubicBezTo>
                <a:cubicBezTo>
                  <a:pt x="1618" y="1784"/>
                  <a:pt x="1618" y="1784"/>
                  <a:pt x="1618" y="1784"/>
                </a:cubicBezTo>
                <a:cubicBezTo>
                  <a:pt x="1618" y="1782"/>
                  <a:pt x="1620" y="1780"/>
                  <a:pt x="1622" y="1780"/>
                </a:cubicBezTo>
                <a:cubicBezTo>
                  <a:pt x="1657" y="1780"/>
                  <a:pt x="1657" y="1780"/>
                  <a:pt x="1657" y="1780"/>
                </a:cubicBezTo>
                <a:cubicBezTo>
                  <a:pt x="1659" y="1780"/>
                  <a:pt x="1661" y="1782"/>
                  <a:pt x="1661" y="1784"/>
                </a:cubicBezTo>
                <a:cubicBezTo>
                  <a:pt x="1661" y="1818"/>
                  <a:pt x="1661" y="1818"/>
                  <a:pt x="1661" y="1818"/>
                </a:cubicBezTo>
                <a:cubicBezTo>
                  <a:pt x="1661" y="1820"/>
                  <a:pt x="1659" y="1822"/>
                  <a:pt x="1657" y="1822"/>
                </a:cubicBezTo>
                <a:cubicBezTo>
                  <a:pt x="1626" y="1822"/>
                  <a:pt x="1626" y="1822"/>
                  <a:pt x="1626" y="1822"/>
                </a:cubicBezTo>
                <a:lnTo>
                  <a:pt x="1626" y="1844"/>
                </a:lnTo>
                <a:close/>
                <a:moveTo>
                  <a:pt x="1425" y="1835"/>
                </a:moveTo>
                <a:cubicBezTo>
                  <a:pt x="1438" y="1835"/>
                  <a:pt x="1438" y="1835"/>
                  <a:pt x="1438" y="1835"/>
                </a:cubicBezTo>
                <a:cubicBezTo>
                  <a:pt x="1438" y="1819"/>
                  <a:pt x="1438" y="1819"/>
                  <a:pt x="1438" y="1819"/>
                </a:cubicBezTo>
                <a:cubicBezTo>
                  <a:pt x="1425" y="1819"/>
                  <a:pt x="1425" y="1819"/>
                  <a:pt x="1425" y="1819"/>
                </a:cubicBezTo>
                <a:lnTo>
                  <a:pt x="1425" y="1835"/>
                </a:lnTo>
                <a:close/>
                <a:moveTo>
                  <a:pt x="1626" y="1814"/>
                </a:moveTo>
                <a:cubicBezTo>
                  <a:pt x="1653" y="1814"/>
                  <a:pt x="1653" y="1814"/>
                  <a:pt x="1653" y="1814"/>
                </a:cubicBezTo>
                <a:cubicBezTo>
                  <a:pt x="1653" y="1788"/>
                  <a:pt x="1653" y="1788"/>
                  <a:pt x="1653" y="1788"/>
                </a:cubicBezTo>
                <a:cubicBezTo>
                  <a:pt x="1626" y="1788"/>
                  <a:pt x="1626" y="1788"/>
                  <a:pt x="1626" y="1788"/>
                </a:cubicBezTo>
                <a:lnTo>
                  <a:pt x="1626" y="1814"/>
                </a:lnTo>
                <a:close/>
                <a:moveTo>
                  <a:pt x="1565" y="1814"/>
                </a:moveTo>
                <a:cubicBezTo>
                  <a:pt x="1587" y="1814"/>
                  <a:pt x="1587" y="1814"/>
                  <a:pt x="1587" y="1814"/>
                </a:cubicBezTo>
                <a:cubicBezTo>
                  <a:pt x="1587" y="1803"/>
                  <a:pt x="1587" y="1803"/>
                  <a:pt x="1587" y="1803"/>
                </a:cubicBezTo>
                <a:cubicBezTo>
                  <a:pt x="1565" y="1803"/>
                  <a:pt x="1565" y="1803"/>
                  <a:pt x="1565" y="1803"/>
                </a:cubicBezTo>
                <a:lnTo>
                  <a:pt x="1565" y="1814"/>
                </a:lnTo>
                <a:close/>
                <a:moveTo>
                  <a:pt x="1276" y="1814"/>
                </a:moveTo>
                <a:cubicBezTo>
                  <a:pt x="1298" y="1814"/>
                  <a:pt x="1298" y="1814"/>
                  <a:pt x="1298" y="1814"/>
                </a:cubicBezTo>
                <a:cubicBezTo>
                  <a:pt x="1298" y="1803"/>
                  <a:pt x="1298" y="1803"/>
                  <a:pt x="1298" y="1803"/>
                </a:cubicBezTo>
                <a:cubicBezTo>
                  <a:pt x="1276" y="1803"/>
                  <a:pt x="1276" y="1803"/>
                  <a:pt x="1276" y="1803"/>
                </a:cubicBezTo>
                <a:lnTo>
                  <a:pt x="1276" y="1814"/>
                </a:lnTo>
                <a:close/>
                <a:moveTo>
                  <a:pt x="1210" y="1814"/>
                </a:moveTo>
                <a:cubicBezTo>
                  <a:pt x="1237" y="1814"/>
                  <a:pt x="1237" y="1814"/>
                  <a:pt x="1237" y="1814"/>
                </a:cubicBezTo>
                <a:cubicBezTo>
                  <a:pt x="1237" y="1788"/>
                  <a:pt x="1237" y="1788"/>
                  <a:pt x="1237" y="1788"/>
                </a:cubicBezTo>
                <a:cubicBezTo>
                  <a:pt x="1210" y="1788"/>
                  <a:pt x="1210" y="1788"/>
                  <a:pt x="1210" y="1788"/>
                </a:cubicBezTo>
                <a:lnTo>
                  <a:pt x="1210" y="1814"/>
                </a:lnTo>
                <a:close/>
                <a:moveTo>
                  <a:pt x="2800" y="1808"/>
                </a:moveTo>
                <a:cubicBezTo>
                  <a:pt x="2827" y="1808"/>
                  <a:pt x="2827" y="1808"/>
                  <a:pt x="2827" y="1808"/>
                </a:cubicBezTo>
                <a:cubicBezTo>
                  <a:pt x="2827" y="1776"/>
                  <a:pt x="2827" y="1776"/>
                  <a:pt x="2827" y="1776"/>
                </a:cubicBezTo>
                <a:cubicBezTo>
                  <a:pt x="2800" y="1776"/>
                  <a:pt x="2800" y="1776"/>
                  <a:pt x="2800" y="1776"/>
                </a:cubicBezTo>
                <a:lnTo>
                  <a:pt x="2800" y="1808"/>
                </a:lnTo>
                <a:close/>
                <a:moveTo>
                  <a:pt x="36" y="1808"/>
                </a:moveTo>
                <a:cubicBezTo>
                  <a:pt x="63" y="1808"/>
                  <a:pt x="63" y="1808"/>
                  <a:pt x="63" y="1808"/>
                </a:cubicBezTo>
                <a:cubicBezTo>
                  <a:pt x="63" y="1776"/>
                  <a:pt x="63" y="1776"/>
                  <a:pt x="63" y="1776"/>
                </a:cubicBezTo>
                <a:cubicBezTo>
                  <a:pt x="36" y="1776"/>
                  <a:pt x="36" y="1776"/>
                  <a:pt x="36" y="1776"/>
                </a:cubicBezTo>
                <a:lnTo>
                  <a:pt x="36" y="1808"/>
                </a:lnTo>
                <a:close/>
                <a:moveTo>
                  <a:pt x="2793" y="1141"/>
                </a:moveTo>
                <a:cubicBezTo>
                  <a:pt x="2819" y="1141"/>
                  <a:pt x="2819" y="1141"/>
                  <a:pt x="2819" y="1141"/>
                </a:cubicBezTo>
                <a:cubicBezTo>
                  <a:pt x="2819" y="1108"/>
                  <a:pt x="2819" y="1108"/>
                  <a:pt x="2819" y="1108"/>
                </a:cubicBezTo>
                <a:cubicBezTo>
                  <a:pt x="2793" y="1108"/>
                  <a:pt x="2793" y="1108"/>
                  <a:pt x="2793" y="1108"/>
                </a:cubicBezTo>
                <a:lnTo>
                  <a:pt x="2793" y="1141"/>
                </a:lnTo>
                <a:close/>
                <a:moveTo>
                  <a:pt x="44" y="1141"/>
                </a:moveTo>
                <a:cubicBezTo>
                  <a:pt x="70" y="1141"/>
                  <a:pt x="70" y="1141"/>
                  <a:pt x="70" y="1141"/>
                </a:cubicBezTo>
                <a:cubicBezTo>
                  <a:pt x="70" y="1108"/>
                  <a:pt x="70" y="1108"/>
                  <a:pt x="70" y="1108"/>
                </a:cubicBezTo>
                <a:cubicBezTo>
                  <a:pt x="44" y="1108"/>
                  <a:pt x="44" y="1108"/>
                  <a:pt x="44" y="1108"/>
                </a:cubicBezTo>
                <a:lnTo>
                  <a:pt x="44" y="1141"/>
                </a:lnTo>
                <a:close/>
                <a:moveTo>
                  <a:pt x="2793" y="1000"/>
                </a:moveTo>
                <a:cubicBezTo>
                  <a:pt x="2819" y="1000"/>
                  <a:pt x="2819" y="1000"/>
                  <a:pt x="2819" y="1000"/>
                </a:cubicBezTo>
                <a:cubicBezTo>
                  <a:pt x="2819" y="967"/>
                  <a:pt x="2819" y="967"/>
                  <a:pt x="2819" y="967"/>
                </a:cubicBezTo>
                <a:cubicBezTo>
                  <a:pt x="2793" y="967"/>
                  <a:pt x="2793" y="967"/>
                  <a:pt x="2793" y="967"/>
                </a:cubicBezTo>
                <a:lnTo>
                  <a:pt x="2793" y="1000"/>
                </a:lnTo>
                <a:close/>
                <a:moveTo>
                  <a:pt x="44" y="1000"/>
                </a:moveTo>
                <a:cubicBezTo>
                  <a:pt x="70" y="1000"/>
                  <a:pt x="70" y="1000"/>
                  <a:pt x="70" y="1000"/>
                </a:cubicBezTo>
                <a:cubicBezTo>
                  <a:pt x="70" y="967"/>
                  <a:pt x="70" y="967"/>
                  <a:pt x="70" y="967"/>
                </a:cubicBezTo>
                <a:cubicBezTo>
                  <a:pt x="44" y="967"/>
                  <a:pt x="44" y="967"/>
                  <a:pt x="44" y="967"/>
                </a:cubicBezTo>
                <a:lnTo>
                  <a:pt x="44" y="1000"/>
                </a:lnTo>
                <a:close/>
                <a:moveTo>
                  <a:pt x="1626" y="87"/>
                </a:moveTo>
                <a:cubicBezTo>
                  <a:pt x="1653" y="87"/>
                  <a:pt x="1653" y="87"/>
                  <a:pt x="1653" y="87"/>
                </a:cubicBezTo>
                <a:cubicBezTo>
                  <a:pt x="1653" y="50"/>
                  <a:pt x="1653" y="50"/>
                  <a:pt x="1653" y="50"/>
                </a:cubicBezTo>
                <a:cubicBezTo>
                  <a:pt x="1626" y="50"/>
                  <a:pt x="1626" y="50"/>
                  <a:pt x="1626" y="50"/>
                </a:cubicBezTo>
                <a:lnTo>
                  <a:pt x="1626" y="87"/>
                </a:lnTo>
                <a:close/>
                <a:moveTo>
                  <a:pt x="1210" y="87"/>
                </a:moveTo>
                <a:cubicBezTo>
                  <a:pt x="1237" y="87"/>
                  <a:pt x="1237" y="87"/>
                  <a:pt x="1237" y="87"/>
                </a:cubicBezTo>
                <a:cubicBezTo>
                  <a:pt x="1237" y="50"/>
                  <a:pt x="1237" y="50"/>
                  <a:pt x="1237" y="50"/>
                </a:cubicBezTo>
                <a:cubicBezTo>
                  <a:pt x="1210" y="50"/>
                  <a:pt x="1210" y="50"/>
                  <a:pt x="1210" y="50"/>
                </a:cubicBezTo>
                <a:lnTo>
                  <a:pt x="1210" y="87"/>
                </a:lnTo>
                <a:close/>
                <a:moveTo>
                  <a:pt x="2800" y="75"/>
                </a:moveTo>
                <a:cubicBezTo>
                  <a:pt x="2827" y="75"/>
                  <a:pt x="2827" y="75"/>
                  <a:pt x="2827" y="75"/>
                </a:cubicBezTo>
                <a:cubicBezTo>
                  <a:pt x="2827" y="44"/>
                  <a:pt x="2827" y="44"/>
                  <a:pt x="2827" y="44"/>
                </a:cubicBezTo>
                <a:cubicBezTo>
                  <a:pt x="2800" y="44"/>
                  <a:pt x="2800" y="44"/>
                  <a:pt x="2800" y="44"/>
                </a:cubicBezTo>
                <a:lnTo>
                  <a:pt x="2800" y="75"/>
                </a:lnTo>
                <a:close/>
                <a:moveTo>
                  <a:pt x="36" y="75"/>
                </a:moveTo>
                <a:cubicBezTo>
                  <a:pt x="63" y="75"/>
                  <a:pt x="63" y="75"/>
                  <a:pt x="63" y="75"/>
                </a:cubicBezTo>
                <a:cubicBezTo>
                  <a:pt x="63" y="44"/>
                  <a:pt x="63" y="44"/>
                  <a:pt x="63" y="44"/>
                </a:cubicBezTo>
                <a:cubicBezTo>
                  <a:pt x="36" y="44"/>
                  <a:pt x="36" y="44"/>
                  <a:pt x="36" y="44"/>
                </a:cubicBezTo>
                <a:lnTo>
                  <a:pt x="36" y="75"/>
                </a:lnTo>
                <a:close/>
                <a:moveTo>
                  <a:pt x="1565" y="65"/>
                </a:moveTo>
                <a:cubicBezTo>
                  <a:pt x="1587" y="65"/>
                  <a:pt x="1587" y="65"/>
                  <a:pt x="1587" y="65"/>
                </a:cubicBezTo>
                <a:cubicBezTo>
                  <a:pt x="1587" y="50"/>
                  <a:pt x="1587" y="50"/>
                  <a:pt x="1587" y="50"/>
                </a:cubicBezTo>
                <a:cubicBezTo>
                  <a:pt x="1565" y="50"/>
                  <a:pt x="1565" y="50"/>
                  <a:pt x="1565" y="50"/>
                </a:cubicBezTo>
                <a:lnTo>
                  <a:pt x="1565" y="65"/>
                </a:lnTo>
                <a:close/>
                <a:moveTo>
                  <a:pt x="1276" y="65"/>
                </a:moveTo>
                <a:cubicBezTo>
                  <a:pt x="1298" y="65"/>
                  <a:pt x="1298" y="65"/>
                  <a:pt x="1298" y="65"/>
                </a:cubicBezTo>
                <a:cubicBezTo>
                  <a:pt x="1298" y="50"/>
                  <a:pt x="1298" y="50"/>
                  <a:pt x="1298" y="50"/>
                </a:cubicBezTo>
                <a:cubicBezTo>
                  <a:pt x="1276" y="50"/>
                  <a:pt x="1276" y="50"/>
                  <a:pt x="1276" y="50"/>
                </a:cubicBezTo>
                <a:lnTo>
                  <a:pt x="1276" y="65"/>
                </a:lnTo>
                <a:close/>
                <a:moveTo>
                  <a:pt x="1425" y="57"/>
                </a:moveTo>
                <a:cubicBezTo>
                  <a:pt x="1438" y="57"/>
                  <a:pt x="1438" y="57"/>
                  <a:pt x="1438" y="57"/>
                </a:cubicBezTo>
                <a:cubicBezTo>
                  <a:pt x="1438" y="24"/>
                  <a:pt x="1438" y="24"/>
                  <a:pt x="1438" y="24"/>
                </a:cubicBezTo>
                <a:cubicBezTo>
                  <a:pt x="1425" y="24"/>
                  <a:pt x="1425" y="24"/>
                  <a:pt x="1425" y="24"/>
                </a:cubicBezTo>
                <a:lnTo>
                  <a:pt x="1425" y="57"/>
                </a:lnTo>
                <a:close/>
              </a:path>
            </a:pathLst>
          </a:custGeom>
          <a:gradFill>
            <a:gsLst>
              <a:gs pos="50400">
                <a:srgbClr val="FECA61"/>
              </a:gs>
              <a:gs pos="0">
                <a:srgbClr val="FECA61"/>
              </a:gs>
              <a:gs pos="100000">
                <a:srgbClr val="F9E581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118" name="图片 1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5363706"/>
            <a:ext cx="12192000" cy="1500130"/>
          </a:xfrm>
          <a:prstGeom prst="rect">
            <a:avLst/>
          </a:prstGeom>
        </p:spPr>
      </p:pic>
      <p:sp>
        <p:nvSpPr>
          <p:cNvPr id="139" name="文本框 138">
            <a:extLst>
              <a:ext uri="{FF2B5EF4-FFF2-40B4-BE49-F238E27FC236}">
                <a16:creationId xmlns:a16="http://schemas.microsoft.com/office/drawing/2014/main" id="{981495C4-E23C-4949-BFD2-1E6C98F273FE}"/>
              </a:ext>
            </a:extLst>
          </p:cNvPr>
          <p:cNvSpPr txBox="1"/>
          <p:nvPr/>
        </p:nvSpPr>
        <p:spPr>
          <a:xfrm>
            <a:off x="1470511" y="612995"/>
            <a:ext cx="32684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gradFill flip="none" rotWithShape="1"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5400000" scaled="1"/>
                  <a:tileRect/>
                </a:gradFill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字魂105号-简雅黑" panose="00000500000000000000" pitchFamily="2" charset="-122"/>
                <a:sym typeface="Arial" panose="020B0604020202020204" pitchFamily="34" charset="0"/>
              </a:rPr>
              <a:t>请输入章节标题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0258928" y="159852"/>
            <a:ext cx="1348872" cy="2075348"/>
            <a:chOff x="9212942" y="159852"/>
            <a:chExt cx="2394858" cy="3684682"/>
          </a:xfrm>
        </p:grpSpPr>
        <p:grpSp>
          <p:nvGrpSpPr>
            <p:cNvPr id="119" name="组合 118"/>
            <p:cNvGrpSpPr/>
            <p:nvPr/>
          </p:nvGrpSpPr>
          <p:grpSpPr>
            <a:xfrm>
              <a:off x="10703925" y="159852"/>
              <a:ext cx="903875" cy="3684682"/>
              <a:chOff x="4478338" y="-23813"/>
              <a:chExt cx="954088" cy="3889376"/>
            </a:xfrm>
          </p:grpSpPr>
          <p:sp>
            <p:nvSpPr>
              <p:cNvPr id="120" name="Rectangle 52"/>
              <p:cNvSpPr>
                <a:spLocks noChangeArrowheads="1"/>
              </p:cNvSpPr>
              <p:nvPr/>
            </p:nvSpPr>
            <p:spPr bwMode="auto">
              <a:xfrm>
                <a:off x="4941888" y="-23813"/>
                <a:ext cx="34925" cy="3636963"/>
              </a:xfrm>
              <a:prstGeom prst="rect">
                <a:avLst/>
              </a:prstGeom>
              <a:gradFill>
                <a:gsLst>
                  <a:gs pos="50400">
                    <a:srgbClr val="FECA61"/>
                  </a:gs>
                  <a:gs pos="0">
                    <a:srgbClr val="FECA61"/>
                  </a:gs>
                  <a:gs pos="100000">
                    <a:srgbClr val="F9E58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1" name="Freeform 53"/>
              <p:cNvSpPr>
                <a:spLocks/>
              </p:cNvSpPr>
              <p:nvPr/>
            </p:nvSpPr>
            <p:spPr bwMode="auto">
              <a:xfrm>
                <a:off x="4478338" y="1312862"/>
                <a:ext cx="954088" cy="1663700"/>
              </a:xfrm>
              <a:custGeom>
                <a:avLst/>
                <a:gdLst>
                  <a:gd name="T0" fmla="*/ 241 w 601"/>
                  <a:gd name="T1" fmla="*/ 0 h 1048"/>
                  <a:gd name="T2" fmla="*/ 4 w 601"/>
                  <a:gd name="T3" fmla="*/ 124 h 1048"/>
                  <a:gd name="T4" fmla="*/ 49 w 601"/>
                  <a:gd name="T5" fmla="*/ 191 h 1048"/>
                  <a:gd name="T6" fmla="*/ 4 w 601"/>
                  <a:gd name="T7" fmla="*/ 266 h 1048"/>
                  <a:gd name="T8" fmla="*/ 49 w 601"/>
                  <a:gd name="T9" fmla="*/ 337 h 1048"/>
                  <a:gd name="T10" fmla="*/ 7 w 601"/>
                  <a:gd name="T11" fmla="*/ 397 h 1048"/>
                  <a:gd name="T12" fmla="*/ 50 w 601"/>
                  <a:gd name="T13" fmla="*/ 468 h 1048"/>
                  <a:gd name="T14" fmla="*/ 2 w 601"/>
                  <a:gd name="T15" fmla="*/ 537 h 1048"/>
                  <a:gd name="T16" fmla="*/ 50 w 601"/>
                  <a:gd name="T17" fmla="*/ 595 h 1048"/>
                  <a:gd name="T18" fmla="*/ 0 w 601"/>
                  <a:gd name="T19" fmla="*/ 668 h 1048"/>
                  <a:gd name="T20" fmla="*/ 52 w 601"/>
                  <a:gd name="T21" fmla="*/ 728 h 1048"/>
                  <a:gd name="T22" fmla="*/ 2 w 601"/>
                  <a:gd name="T23" fmla="*/ 801 h 1048"/>
                  <a:gd name="T24" fmla="*/ 49 w 601"/>
                  <a:gd name="T25" fmla="*/ 871 h 1048"/>
                  <a:gd name="T26" fmla="*/ 4 w 601"/>
                  <a:gd name="T27" fmla="*/ 925 h 1048"/>
                  <a:gd name="T28" fmla="*/ 239 w 601"/>
                  <a:gd name="T29" fmla="*/ 1048 h 1048"/>
                  <a:gd name="T30" fmla="*/ 363 w 601"/>
                  <a:gd name="T31" fmla="*/ 1045 h 1048"/>
                  <a:gd name="T32" fmla="*/ 601 w 601"/>
                  <a:gd name="T33" fmla="*/ 932 h 1048"/>
                  <a:gd name="T34" fmla="*/ 556 w 601"/>
                  <a:gd name="T35" fmla="*/ 872 h 1048"/>
                  <a:gd name="T36" fmla="*/ 597 w 601"/>
                  <a:gd name="T37" fmla="*/ 801 h 1048"/>
                  <a:gd name="T38" fmla="*/ 550 w 601"/>
                  <a:gd name="T39" fmla="*/ 736 h 1048"/>
                  <a:gd name="T40" fmla="*/ 597 w 601"/>
                  <a:gd name="T41" fmla="*/ 665 h 1048"/>
                  <a:gd name="T42" fmla="*/ 546 w 601"/>
                  <a:gd name="T43" fmla="*/ 599 h 1048"/>
                  <a:gd name="T44" fmla="*/ 593 w 601"/>
                  <a:gd name="T45" fmla="*/ 532 h 1048"/>
                  <a:gd name="T46" fmla="*/ 550 w 601"/>
                  <a:gd name="T47" fmla="*/ 463 h 1048"/>
                  <a:gd name="T48" fmla="*/ 597 w 601"/>
                  <a:gd name="T49" fmla="*/ 395 h 1048"/>
                  <a:gd name="T50" fmla="*/ 554 w 601"/>
                  <a:gd name="T51" fmla="*/ 335 h 1048"/>
                  <a:gd name="T52" fmla="*/ 597 w 601"/>
                  <a:gd name="T53" fmla="*/ 259 h 1048"/>
                  <a:gd name="T54" fmla="*/ 548 w 601"/>
                  <a:gd name="T55" fmla="*/ 191 h 1048"/>
                  <a:gd name="T56" fmla="*/ 599 w 601"/>
                  <a:gd name="T57" fmla="*/ 122 h 1048"/>
                  <a:gd name="T58" fmla="*/ 363 w 601"/>
                  <a:gd name="T59" fmla="*/ 2 h 1048"/>
                  <a:gd name="T60" fmla="*/ 241 w 601"/>
                  <a:gd name="T61" fmla="*/ 0 h 10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601" h="1048">
                    <a:moveTo>
                      <a:pt x="241" y="0"/>
                    </a:moveTo>
                    <a:lnTo>
                      <a:pt x="4" y="124"/>
                    </a:lnTo>
                    <a:lnTo>
                      <a:pt x="49" y="191"/>
                    </a:lnTo>
                    <a:lnTo>
                      <a:pt x="4" y="266"/>
                    </a:lnTo>
                    <a:lnTo>
                      <a:pt x="49" y="337"/>
                    </a:lnTo>
                    <a:lnTo>
                      <a:pt x="7" y="397"/>
                    </a:lnTo>
                    <a:lnTo>
                      <a:pt x="50" y="468"/>
                    </a:lnTo>
                    <a:lnTo>
                      <a:pt x="2" y="537"/>
                    </a:lnTo>
                    <a:lnTo>
                      <a:pt x="50" y="595"/>
                    </a:lnTo>
                    <a:lnTo>
                      <a:pt x="0" y="668"/>
                    </a:lnTo>
                    <a:lnTo>
                      <a:pt x="52" y="728"/>
                    </a:lnTo>
                    <a:lnTo>
                      <a:pt x="2" y="801"/>
                    </a:lnTo>
                    <a:lnTo>
                      <a:pt x="49" y="871"/>
                    </a:lnTo>
                    <a:lnTo>
                      <a:pt x="4" y="925"/>
                    </a:lnTo>
                    <a:lnTo>
                      <a:pt x="239" y="1048"/>
                    </a:lnTo>
                    <a:lnTo>
                      <a:pt x="363" y="1045"/>
                    </a:lnTo>
                    <a:lnTo>
                      <a:pt x="601" y="932"/>
                    </a:lnTo>
                    <a:lnTo>
                      <a:pt x="556" y="872"/>
                    </a:lnTo>
                    <a:lnTo>
                      <a:pt x="597" y="801"/>
                    </a:lnTo>
                    <a:lnTo>
                      <a:pt x="550" y="736"/>
                    </a:lnTo>
                    <a:lnTo>
                      <a:pt x="597" y="665"/>
                    </a:lnTo>
                    <a:lnTo>
                      <a:pt x="546" y="599"/>
                    </a:lnTo>
                    <a:lnTo>
                      <a:pt x="593" y="532"/>
                    </a:lnTo>
                    <a:lnTo>
                      <a:pt x="550" y="463"/>
                    </a:lnTo>
                    <a:lnTo>
                      <a:pt x="597" y="395"/>
                    </a:lnTo>
                    <a:lnTo>
                      <a:pt x="554" y="335"/>
                    </a:lnTo>
                    <a:lnTo>
                      <a:pt x="597" y="259"/>
                    </a:lnTo>
                    <a:lnTo>
                      <a:pt x="548" y="191"/>
                    </a:lnTo>
                    <a:lnTo>
                      <a:pt x="599" y="122"/>
                    </a:lnTo>
                    <a:lnTo>
                      <a:pt x="363" y="2"/>
                    </a:lnTo>
                    <a:lnTo>
                      <a:pt x="241" y="0"/>
                    </a:lnTo>
                    <a:close/>
                  </a:path>
                </a:pathLst>
              </a:custGeom>
              <a:solidFill>
                <a:srgbClr val="FD52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2" name="Rectangle 54"/>
              <p:cNvSpPr>
                <a:spLocks noChangeArrowheads="1"/>
              </p:cNvSpPr>
              <p:nvPr/>
            </p:nvSpPr>
            <p:spPr bwMode="auto">
              <a:xfrm>
                <a:off x="4856163" y="1138237"/>
                <a:ext cx="198438" cy="177800"/>
              </a:xfrm>
              <a:prstGeom prst="rect">
                <a:avLst/>
              </a:prstGeom>
              <a:solidFill>
                <a:srgbClr val="6D36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3" name="Rectangle 55"/>
              <p:cNvSpPr>
                <a:spLocks noChangeArrowheads="1"/>
              </p:cNvSpPr>
              <p:nvPr/>
            </p:nvSpPr>
            <p:spPr bwMode="auto">
              <a:xfrm>
                <a:off x="4856163" y="2908300"/>
                <a:ext cx="204788" cy="176213"/>
              </a:xfrm>
              <a:prstGeom prst="rect">
                <a:avLst/>
              </a:prstGeom>
              <a:solidFill>
                <a:srgbClr val="6D36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4" name="Rectangle 56"/>
              <p:cNvSpPr>
                <a:spLocks noChangeArrowheads="1"/>
              </p:cNvSpPr>
              <p:nvPr/>
            </p:nvSpPr>
            <p:spPr bwMode="auto">
              <a:xfrm>
                <a:off x="4816475" y="1138237"/>
                <a:ext cx="273050" cy="65088"/>
              </a:xfrm>
              <a:prstGeom prst="rect">
                <a:avLst/>
              </a:prstGeom>
              <a:solidFill>
                <a:srgbClr val="CE9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5" name="Rectangle 57"/>
              <p:cNvSpPr>
                <a:spLocks noChangeArrowheads="1"/>
              </p:cNvSpPr>
              <p:nvPr/>
            </p:nvSpPr>
            <p:spPr bwMode="auto">
              <a:xfrm>
                <a:off x="4816475" y="3044825"/>
                <a:ext cx="273050" cy="66675"/>
              </a:xfrm>
              <a:prstGeom prst="rect">
                <a:avLst/>
              </a:prstGeom>
              <a:solidFill>
                <a:srgbClr val="CE9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6" name="Freeform 58"/>
              <p:cNvSpPr>
                <a:spLocks/>
              </p:cNvSpPr>
              <p:nvPr/>
            </p:nvSpPr>
            <p:spPr bwMode="auto">
              <a:xfrm>
                <a:off x="4484688" y="2781300"/>
                <a:ext cx="944563" cy="195263"/>
              </a:xfrm>
              <a:custGeom>
                <a:avLst/>
                <a:gdLst>
                  <a:gd name="T0" fmla="*/ 595 w 595"/>
                  <a:gd name="T1" fmla="*/ 7 h 123"/>
                  <a:gd name="T2" fmla="*/ 0 w 595"/>
                  <a:gd name="T3" fmla="*/ 0 h 123"/>
                  <a:gd name="T4" fmla="*/ 0 w 595"/>
                  <a:gd name="T5" fmla="*/ 0 h 123"/>
                  <a:gd name="T6" fmla="*/ 235 w 595"/>
                  <a:gd name="T7" fmla="*/ 123 h 123"/>
                  <a:gd name="T8" fmla="*/ 363 w 595"/>
                  <a:gd name="T9" fmla="*/ 123 h 123"/>
                  <a:gd name="T10" fmla="*/ 595 w 595"/>
                  <a:gd name="T11" fmla="*/ 7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5" h="123">
                    <a:moveTo>
                      <a:pt x="595" y="7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35" y="123"/>
                    </a:lnTo>
                    <a:lnTo>
                      <a:pt x="363" y="123"/>
                    </a:lnTo>
                    <a:lnTo>
                      <a:pt x="595" y="7"/>
                    </a:lnTo>
                    <a:close/>
                  </a:path>
                </a:pathLst>
              </a:custGeom>
              <a:solidFill>
                <a:srgbClr val="D91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7" name="Freeform 59"/>
              <p:cNvSpPr>
                <a:spLocks/>
              </p:cNvSpPr>
              <p:nvPr/>
            </p:nvSpPr>
            <p:spPr bwMode="auto">
              <a:xfrm>
                <a:off x="4481513" y="2581275"/>
                <a:ext cx="944563" cy="115888"/>
              </a:xfrm>
              <a:custGeom>
                <a:avLst/>
                <a:gdLst>
                  <a:gd name="T0" fmla="*/ 554 w 595"/>
                  <a:gd name="T1" fmla="*/ 73 h 73"/>
                  <a:gd name="T2" fmla="*/ 595 w 595"/>
                  <a:gd name="T3" fmla="*/ 4 h 73"/>
                  <a:gd name="T4" fmla="*/ 2 w 595"/>
                  <a:gd name="T5" fmla="*/ 0 h 73"/>
                  <a:gd name="T6" fmla="*/ 0 w 595"/>
                  <a:gd name="T7" fmla="*/ 2 h 73"/>
                  <a:gd name="T8" fmla="*/ 45 w 595"/>
                  <a:gd name="T9" fmla="*/ 70 h 73"/>
                  <a:gd name="T10" fmla="*/ 554 w 595"/>
                  <a:gd name="T11" fmla="*/ 73 h 73"/>
                  <a:gd name="T12" fmla="*/ 554 w 595"/>
                  <a:gd name="T13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5" h="73">
                    <a:moveTo>
                      <a:pt x="554" y="73"/>
                    </a:moveTo>
                    <a:lnTo>
                      <a:pt x="595" y="4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45" y="70"/>
                    </a:lnTo>
                    <a:lnTo>
                      <a:pt x="554" y="73"/>
                    </a:lnTo>
                    <a:lnTo>
                      <a:pt x="554" y="73"/>
                    </a:lnTo>
                    <a:close/>
                  </a:path>
                </a:pathLst>
              </a:custGeom>
              <a:solidFill>
                <a:srgbClr val="D91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8" name="Freeform 60"/>
              <p:cNvSpPr>
                <a:spLocks/>
              </p:cNvSpPr>
              <p:nvPr/>
            </p:nvSpPr>
            <p:spPr bwMode="auto">
              <a:xfrm>
                <a:off x="4481513" y="2368550"/>
                <a:ext cx="944563" cy="112713"/>
              </a:xfrm>
              <a:custGeom>
                <a:avLst/>
                <a:gdLst>
                  <a:gd name="T0" fmla="*/ 548 w 595"/>
                  <a:gd name="T1" fmla="*/ 71 h 71"/>
                  <a:gd name="T2" fmla="*/ 548 w 595"/>
                  <a:gd name="T3" fmla="*/ 71 h 71"/>
                  <a:gd name="T4" fmla="*/ 595 w 595"/>
                  <a:gd name="T5" fmla="*/ 0 h 71"/>
                  <a:gd name="T6" fmla="*/ 0 w 595"/>
                  <a:gd name="T7" fmla="*/ 5 h 71"/>
                  <a:gd name="T8" fmla="*/ 50 w 595"/>
                  <a:gd name="T9" fmla="*/ 63 h 71"/>
                  <a:gd name="T10" fmla="*/ 50 w 595"/>
                  <a:gd name="T11" fmla="*/ 63 h 71"/>
                  <a:gd name="T12" fmla="*/ 548 w 595"/>
                  <a:gd name="T13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5" h="71">
                    <a:moveTo>
                      <a:pt x="548" y="71"/>
                    </a:moveTo>
                    <a:lnTo>
                      <a:pt x="548" y="71"/>
                    </a:lnTo>
                    <a:lnTo>
                      <a:pt x="595" y="0"/>
                    </a:lnTo>
                    <a:lnTo>
                      <a:pt x="0" y="5"/>
                    </a:lnTo>
                    <a:lnTo>
                      <a:pt x="50" y="63"/>
                    </a:lnTo>
                    <a:lnTo>
                      <a:pt x="50" y="63"/>
                    </a:lnTo>
                    <a:lnTo>
                      <a:pt x="548" y="71"/>
                    </a:lnTo>
                    <a:close/>
                  </a:path>
                </a:pathLst>
              </a:custGeom>
              <a:solidFill>
                <a:srgbClr val="D91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9" name="Freeform 61"/>
              <p:cNvSpPr>
                <a:spLocks/>
              </p:cNvSpPr>
              <p:nvPr/>
            </p:nvSpPr>
            <p:spPr bwMode="auto">
              <a:xfrm>
                <a:off x="4481513" y="2157413"/>
                <a:ext cx="938213" cy="106363"/>
              </a:xfrm>
              <a:custGeom>
                <a:avLst/>
                <a:gdLst>
                  <a:gd name="T0" fmla="*/ 544 w 591"/>
                  <a:gd name="T1" fmla="*/ 67 h 67"/>
                  <a:gd name="T2" fmla="*/ 544 w 591"/>
                  <a:gd name="T3" fmla="*/ 67 h 67"/>
                  <a:gd name="T4" fmla="*/ 591 w 591"/>
                  <a:gd name="T5" fmla="*/ 0 h 67"/>
                  <a:gd name="T6" fmla="*/ 0 w 591"/>
                  <a:gd name="T7" fmla="*/ 5 h 67"/>
                  <a:gd name="T8" fmla="*/ 47 w 591"/>
                  <a:gd name="T9" fmla="*/ 63 h 67"/>
                  <a:gd name="T10" fmla="*/ 544 w 591"/>
                  <a:gd name="T11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1" h="67">
                    <a:moveTo>
                      <a:pt x="544" y="67"/>
                    </a:moveTo>
                    <a:lnTo>
                      <a:pt x="544" y="67"/>
                    </a:lnTo>
                    <a:lnTo>
                      <a:pt x="591" y="0"/>
                    </a:lnTo>
                    <a:lnTo>
                      <a:pt x="0" y="5"/>
                    </a:lnTo>
                    <a:lnTo>
                      <a:pt x="47" y="63"/>
                    </a:lnTo>
                    <a:lnTo>
                      <a:pt x="544" y="67"/>
                    </a:lnTo>
                    <a:close/>
                  </a:path>
                </a:pathLst>
              </a:custGeom>
              <a:solidFill>
                <a:srgbClr val="D91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0" name="Freeform 62"/>
              <p:cNvSpPr>
                <a:spLocks/>
              </p:cNvSpPr>
              <p:nvPr/>
            </p:nvSpPr>
            <p:spPr bwMode="auto">
              <a:xfrm>
                <a:off x="4489450" y="1939925"/>
                <a:ext cx="936625" cy="115888"/>
              </a:xfrm>
              <a:custGeom>
                <a:avLst/>
                <a:gdLst>
                  <a:gd name="T0" fmla="*/ 590 w 590"/>
                  <a:gd name="T1" fmla="*/ 0 h 73"/>
                  <a:gd name="T2" fmla="*/ 0 w 590"/>
                  <a:gd name="T3" fmla="*/ 2 h 73"/>
                  <a:gd name="T4" fmla="*/ 42 w 590"/>
                  <a:gd name="T5" fmla="*/ 73 h 73"/>
                  <a:gd name="T6" fmla="*/ 543 w 590"/>
                  <a:gd name="T7" fmla="*/ 68 h 73"/>
                  <a:gd name="T8" fmla="*/ 590 w 590"/>
                  <a:gd name="T9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0" h="73">
                    <a:moveTo>
                      <a:pt x="590" y="0"/>
                    </a:moveTo>
                    <a:lnTo>
                      <a:pt x="0" y="2"/>
                    </a:lnTo>
                    <a:lnTo>
                      <a:pt x="42" y="73"/>
                    </a:lnTo>
                    <a:lnTo>
                      <a:pt x="543" y="68"/>
                    </a:lnTo>
                    <a:lnTo>
                      <a:pt x="590" y="0"/>
                    </a:lnTo>
                    <a:close/>
                  </a:path>
                </a:pathLst>
              </a:custGeom>
              <a:solidFill>
                <a:srgbClr val="D91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1" name="Freeform 63"/>
              <p:cNvSpPr>
                <a:spLocks/>
              </p:cNvSpPr>
              <p:nvPr/>
            </p:nvSpPr>
            <p:spPr bwMode="auto">
              <a:xfrm>
                <a:off x="4484688" y="1725612"/>
                <a:ext cx="941388" cy="122238"/>
              </a:xfrm>
              <a:custGeom>
                <a:avLst/>
                <a:gdLst>
                  <a:gd name="T0" fmla="*/ 593 w 593"/>
                  <a:gd name="T1" fmla="*/ 0 h 77"/>
                  <a:gd name="T2" fmla="*/ 0 w 593"/>
                  <a:gd name="T3" fmla="*/ 8 h 77"/>
                  <a:gd name="T4" fmla="*/ 45 w 593"/>
                  <a:gd name="T5" fmla="*/ 77 h 77"/>
                  <a:gd name="T6" fmla="*/ 43 w 593"/>
                  <a:gd name="T7" fmla="*/ 77 h 77"/>
                  <a:gd name="T8" fmla="*/ 550 w 593"/>
                  <a:gd name="T9" fmla="*/ 75 h 77"/>
                  <a:gd name="T10" fmla="*/ 593 w 593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3" h="77">
                    <a:moveTo>
                      <a:pt x="593" y="0"/>
                    </a:moveTo>
                    <a:lnTo>
                      <a:pt x="0" y="8"/>
                    </a:lnTo>
                    <a:lnTo>
                      <a:pt x="45" y="77"/>
                    </a:lnTo>
                    <a:lnTo>
                      <a:pt x="43" y="77"/>
                    </a:lnTo>
                    <a:lnTo>
                      <a:pt x="550" y="75"/>
                    </a:lnTo>
                    <a:lnTo>
                      <a:pt x="593" y="0"/>
                    </a:lnTo>
                    <a:close/>
                  </a:path>
                </a:pathLst>
              </a:custGeom>
              <a:solidFill>
                <a:srgbClr val="D91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2" name="Freeform 64"/>
              <p:cNvSpPr>
                <a:spLocks/>
              </p:cNvSpPr>
              <p:nvPr/>
            </p:nvSpPr>
            <p:spPr bwMode="auto">
              <a:xfrm>
                <a:off x="4484688" y="1506537"/>
                <a:ext cx="944563" cy="109538"/>
              </a:xfrm>
              <a:custGeom>
                <a:avLst/>
                <a:gdLst>
                  <a:gd name="T0" fmla="*/ 45 w 595"/>
                  <a:gd name="T1" fmla="*/ 69 h 69"/>
                  <a:gd name="T2" fmla="*/ 544 w 595"/>
                  <a:gd name="T3" fmla="*/ 69 h 69"/>
                  <a:gd name="T4" fmla="*/ 595 w 595"/>
                  <a:gd name="T5" fmla="*/ 0 h 69"/>
                  <a:gd name="T6" fmla="*/ 0 w 595"/>
                  <a:gd name="T7" fmla="*/ 2 h 69"/>
                  <a:gd name="T8" fmla="*/ 45 w 595"/>
                  <a:gd name="T9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5" h="69">
                    <a:moveTo>
                      <a:pt x="45" y="69"/>
                    </a:moveTo>
                    <a:lnTo>
                      <a:pt x="544" y="69"/>
                    </a:lnTo>
                    <a:lnTo>
                      <a:pt x="595" y="0"/>
                    </a:lnTo>
                    <a:lnTo>
                      <a:pt x="0" y="2"/>
                    </a:lnTo>
                    <a:lnTo>
                      <a:pt x="45" y="69"/>
                    </a:lnTo>
                    <a:close/>
                  </a:path>
                </a:pathLst>
              </a:custGeom>
              <a:solidFill>
                <a:srgbClr val="D91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3" name="Freeform 65"/>
              <p:cNvSpPr>
                <a:spLocks noEditPoints="1"/>
              </p:cNvSpPr>
              <p:nvPr/>
            </p:nvSpPr>
            <p:spPr bwMode="auto">
              <a:xfrm>
                <a:off x="4843463" y="3176588"/>
                <a:ext cx="234950" cy="234950"/>
              </a:xfrm>
              <a:custGeom>
                <a:avLst/>
                <a:gdLst>
                  <a:gd name="T0" fmla="*/ 39 w 79"/>
                  <a:gd name="T1" fmla="*/ 0 h 79"/>
                  <a:gd name="T2" fmla="*/ 0 w 79"/>
                  <a:gd name="T3" fmla="*/ 40 h 79"/>
                  <a:gd name="T4" fmla="*/ 39 w 79"/>
                  <a:gd name="T5" fmla="*/ 79 h 79"/>
                  <a:gd name="T6" fmla="*/ 79 w 79"/>
                  <a:gd name="T7" fmla="*/ 40 h 79"/>
                  <a:gd name="T8" fmla="*/ 39 w 79"/>
                  <a:gd name="T9" fmla="*/ 0 h 79"/>
                  <a:gd name="T10" fmla="*/ 54 w 79"/>
                  <a:gd name="T11" fmla="*/ 54 h 79"/>
                  <a:gd name="T12" fmla="*/ 24 w 79"/>
                  <a:gd name="T13" fmla="*/ 54 h 79"/>
                  <a:gd name="T14" fmla="*/ 24 w 79"/>
                  <a:gd name="T15" fmla="*/ 24 h 79"/>
                  <a:gd name="T16" fmla="*/ 54 w 79"/>
                  <a:gd name="T17" fmla="*/ 24 h 79"/>
                  <a:gd name="T18" fmla="*/ 54 w 79"/>
                  <a:gd name="T19" fmla="*/ 54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9" h="79">
                    <a:moveTo>
                      <a:pt x="39" y="0"/>
                    </a:moveTo>
                    <a:cubicBezTo>
                      <a:pt x="17" y="0"/>
                      <a:pt x="0" y="18"/>
                      <a:pt x="0" y="40"/>
                    </a:cubicBezTo>
                    <a:cubicBezTo>
                      <a:pt x="0" y="61"/>
                      <a:pt x="17" y="79"/>
                      <a:pt x="39" y="79"/>
                    </a:cubicBezTo>
                    <a:cubicBezTo>
                      <a:pt x="61" y="79"/>
                      <a:pt x="79" y="61"/>
                      <a:pt x="79" y="40"/>
                    </a:cubicBezTo>
                    <a:cubicBezTo>
                      <a:pt x="79" y="18"/>
                      <a:pt x="61" y="0"/>
                      <a:pt x="39" y="0"/>
                    </a:cubicBezTo>
                    <a:close/>
                    <a:moveTo>
                      <a:pt x="54" y="54"/>
                    </a:moveTo>
                    <a:cubicBezTo>
                      <a:pt x="24" y="54"/>
                      <a:pt x="24" y="54"/>
                      <a:pt x="24" y="54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54" y="24"/>
                      <a:pt x="54" y="24"/>
                      <a:pt x="54" y="24"/>
                    </a:cubicBezTo>
                    <a:lnTo>
                      <a:pt x="54" y="54"/>
                    </a:lnTo>
                    <a:close/>
                  </a:path>
                </a:pathLst>
              </a:custGeom>
              <a:solidFill>
                <a:srgbClr val="CE9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4" name="Freeform 66"/>
              <p:cNvSpPr>
                <a:spLocks noEditPoints="1"/>
              </p:cNvSpPr>
              <p:nvPr/>
            </p:nvSpPr>
            <p:spPr bwMode="auto">
              <a:xfrm>
                <a:off x="4856163" y="3187700"/>
                <a:ext cx="207963" cy="211138"/>
              </a:xfrm>
              <a:custGeom>
                <a:avLst/>
                <a:gdLst>
                  <a:gd name="T0" fmla="*/ 35 w 70"/>
                  <a:gd name="T1" fmla="*/ 0 h 71"/>
                  <a:gd name="T2" fmla="*/ 0 w 70"/>
                  <a:gd name="T3" fmla="*/ 36 h 71"/>
                  <a:gd name="T4" fmla="*/ 35 w 70"/>
                  <a:gd name="T5" fmla="*/ 71 h 71"/>
                  <a:gd name="T6" fmla="*/ 70 w 70"/>
                  <a:gd name="T7" fmla="*/ 36 h 71"/>
                  <a:gd name="T8" fmla="*/ 35 w 70"/>
                  <a:gd name="T9" fmla="*/ 0 h 71"/>
                  <a:gd name="T10" fmla="*/ 48 w 70"/>
                  <a:gd name="T11" fmla="*/ 48 h 71"/>
                  <a:gd name="T12" fmla="*/ 21 w 70"/>
                  <a:gd name="T13" fmla="*/ 48 h 71"/>
                  <a:gd name="T14" fmla="*/ 21 w 70"/>
                  <a:gd name="T15" fmla="*/ 22 h 71"/>
                  <a:gd name="T16" fmla="*/ 48 w 70"/>
                  <a:gd name="T17" fmla="*/ 22 h 71"/>
                  <a:gd name="T18" fmla="*/ 48 w 70"/>
                  <a:gd name="T19" fmla="*/ 48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0" h="71">
                    <a:moveTo>
                      <a:pt x="35" y="0"/>
                    </a:moveTo>
                    <a:cubicBezTo>
                      <a:pt x="16" y="0"/>
                      <a:pt x="0" y="16"/>
                      <a:pt x="0" y="36"/>
                    </a:cubicBezTo>
                    <a:cubicBezTo>
                      <a:pt x="0" y="55"/>
                      <a:pt x="16" y="71"/>
                      <a:pt x="35" y="71"/>
                    </a:cubicBezTo>
                    <a:cubicBezTo>
                      <a:pt x="55" y="71"/>
                      <a:pt x="70" y="55"/>
                      <a:pt x="70" y="36"/>
                    </a:cubicBezTo>
                    <a:cubicBezTo>
                      <a:pt x="70" y="16"/>
                      <a:pt x="55" y="0"/>
                      <a:pt x="35" y="0"/>
                    </a:cubicBezTo>
                    <a:close/>
                    <a:moveTo>
                      <a:pt x="48" y="48"/>
                    </a:moveTo>
                    <a:cubicBezTo>
                      <a:pt x="21" y="48"/>
                      <a:pt x="21" y="48"/>
                      <a:pt x="21" y="48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48" y="22"/>
                      <a:pt x="48" y="22"/>
                      <a:pt x="48" y="22"/>
                    </a:cubicBezTo>
                    <a:lnTo>
                      <a:pt x="48" y="48"/>
                    </a:lnTo>
                    <a:close/>
                  </a:path>
                </a:pathLst>
              </a:custGeom>
              <a:solidFill>
                <a:srgbClr val="C015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1" name="Freeform 67"/>
              <p:cNvSpPr>
                <a:spLocks/>
              </p:cNvSpPr>
              <p:nvPr/>
            </p:nvSpPr>
            <p:spPr bwMode="auto">
              <a:xfrm>
                <a:off x="4873625" y="3633788"/>
                <a:ext cx="41275" cy="231775"/>
              </a:xfrm>
              <a:custGeom>
                <a:avLst/>
                <a:gdLst>
                  <a:gd name="T0" fmla="*/ 7 w 14"/>
                  <a:gd name="T1" fmla="*/ 78 h 78"/>
                  <a:gd name="T2" fmla="*/ 7 w 14"/>
                  <a:gd name="T3" fmla="*/ 78 h 78"/>
                  <a:gd name="T4" fmla="*/ 0 w 14"/>
                  <a:gd name="T5" fmla="*/ 71 h 78"/>
                  <a:gd name="T6" fmla="*/ 0 w 14"/>
                  <a:gd name="T7" fmla="*/ 7 h 78"/>
                  <a:gd name="T8" fmla="*/ 7 w 14"/>
                  <a:gd name="T9" fmla="*/ 0 h 78"/>
                  <a:gd name="T10" fmla="*/ 7 w 14"/>
                  <a:gd name="T11" fmla="*/ 0 h 78"/>
                  <a:gd name="T12" fmla="*/ 14 w 14"/>
                  <a:gd name="T13" fmla="*/ 7 h 78"/>
                  <a:gd name="T14" fmla="*/ 14 w 14"/>
                  <a:gd name="T15" fmla="*/ 71 h 78"/>
                  <a:gd name="T16" fmla="*/ 7 w 14"/>
                  <a:gd name="T17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78">
                    <a:moveTo>
                      <a:pt x="7" y="78"/>
                    </a:moveTo>
                    <a:cubicBezTo>
                      <a:pt x="7" y="78"/>
                      <a:pt x="7" y="78"/>
                      <a:pt x="7" y="78"/>
                    </a:cubicBezTo>
                    <a:cubicBezTo>
                      <a:pt x="3" y="78"/>
                      <a:pt x="0" y="75"/>
                      <a:pt x="0" y="71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1" y="0"/>
                      <a:pt x="14" y="3"/>
                      <a:pt x="14" y="7"/>
                    </a:cubicBezTo>
                    <a:cubicBezTo>
                      <a:pt x="14" y="71"/>
                      <a:pt x="14" y="71"/>
                      <a:pt x="14" y="71"/>
                    </a:cubicBezTo>
                    <a:cubicBezTo>
                      <a:pt x="14" y="75"/>
                      <a:pt x="11" y="78"/>
                      <a:pt x="7" y="78"/>
                    </a:cubicBezTo>
                    <a:close/>
                  </a:path>
                </a:pathLst>
              </a:custGeom>
              <a:solidFill>
                <a:srgbClr val="CE9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2" name="Freeform 68"/>
              <p:cNvSpPr>
                <a:spLocks/>
              </p:cNvSpPr>
              <p:nvPr/>
            </p:nvSpPr>
            <p:spPr bwMode="auto">
              <a:xfrm>
                <a:off x="4941888" y="3633788"/>
                <a:ext cx="41275" cy="231775"/>
              </a:xfrm>
              <a:custGeom>
                <a:avLst/>
                <a:gdLst>
                  <a:gd name="T0" fmla="*/ 7 w 14"/>
                  <a:gd name="T1" fmla="*/ 78 h 78"/>
                  <a:gd name="T2" fmla="*/ 7 w 14"/>
                  <a:gd name="T3" fmla="*/ 78 h 78"/>
                  <a:gd name="T4" fmla="*/ 0 w 14"/>
                  <a:gd name="T5" fmla="*/ 71 h 78"/>
                  <a:gd name="T6" fmla="*/ 0 w 14"/>
                  <a:gd name="T7" fmla="*/ 7 h 78"/>
                  <a:gd name="T8" fmla="*/ 7 w 14"/>
                  <a:gd name="T9" fmla="*/ 0 h 78"/>
                  <a:gd name="T10" fmla="*/ 7 w 14"/>
                  <a:gd name="T11" fmla="*/ 0 h 78"/>
                  <a:gd name="T12" fmla="*/ 14 w 14"/>
                  <a:gd name="T13" fmla="*/ 7 h 78"/>
                  <a:gd name="T14" fmla="*/ 14 w 14"/>
                  <a:gd name="T15" fmla="*/ 71 h 78"/>
                  <a:gd name="T16" fmla="*/ 7 w 14"/>
                  <a:gd name="T17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78">
                    <a:moveTo>
                      <a:pt x="7" y="78"/>
                    </a:moveTo>
                    <a:cubicBezTo>
                      <a:pt x="7" y="78"/>
                      <a:pt x="7" y="78"/>
                      <a:pt x="7" y="78"/>
                    </a:cubicBezTo>
                    <a:cubicBezTo>
                      <a:pt x="3" y="78"/>
                      <a:pt x="0" y="75"/>
                      <a:pt x="0" y="71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1" y="0"/>
                      <a:pt x="14" y="3"/>
                      <a:pt x="14" y="7"/>
                    </a:cubicBezTo>
                    <a:cubicBezTo>
                      <a:pt x="14" y="71"/>
                      <a:pt x="14" y="71"/>
                      <a:pt x="14" y="71"/>
                    </a:cubicBezTo>
                    <a:cubicBezTo>
                      <a:pt x="14" y="75"/>
                      <a:pt x="11" y="78"/>
                      <a:pt x="7" y="78"/>
                    </a:cubicBezTo>
                    <a:close/>
                  </a:path>
                </a:pathLst>
              </a:custGeom>
              <a:solidFill>
                <a:srgbClr val="CE9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" name="Freeform 69"/>
              <p:cNvSpPr>
                <a:spLocks/>
              </p:cNvSpPr>
              <p:nvPr/>
            </p:nvSpPr>
            <p:spPr bwMode="auto">
              <a:xfrm>
                <a:off x="5010150" y="3633788"/>
                <a:ext cx="41275" cy="231775"/>
              </a:xfrm>
              <a:custGeom>
                <a:avLst/>
                <a:gdLst>
                  <a:gd name="T0" fmla="*/ 7 w 14"/>
                  <a:gd name="T1" fmla="*/ 78 h 78"/>
                  <a:gd name="T2" fmla="*/ 7 w 14"/>
                  <a:gd name="T3" fmla="*/ 78 h 78"/>
                  <a:gd name="T4" fmla="*/ 0 w 14"/>
                  <a:gd name="T5" fmla="*/ 71 h 78"/>
                  <a:gd name="T6" fmla="*/ 0 w 14"/>
                  <a:gd name="T7" fmla="*/ 7 h 78"/>
                  <a:gd name="T8" fmla="*/ 7 w 14"/>
                  <a:gd name="T9" fmla="*/ 0 h 78"/>
                  <a:gd name="T10" fmla="*/ 7 w 14"/>
                  <a:gd name="T11" fmla="*/ 0 h 78"/>
                  <a:gd name="T12" fmla="*/ 14 w 14"/>
                  <a:gd name="T13" fmla="*/ 7 h 78"/>
                  <a:gd name="T14" fmla="*/ 14 w 14"/>
                  <a:gd name="T15" fmla="*/ 71 h 78"/>
                  <a:gd name="T16" fmla="*/ 7 w 14"/>
                  <a:gd name="T17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78">
                    <a:moveTo>
                      <a:pt x="7" y="78"/>
                    </a:moveTo>
                    <a:cubicBezTo>
                      <a:pt x="7" y="78"/>
                      <a:pt x="7" y="78"/>
                      <a:pt x="7" y="78"/>
                    </a:cubicBezTo>
                    <a:cubicBezTo>
                      <a:pt x="3" y="78"/>
                      <a:pt x="0" y="75"/>
                      <a:pt x="0" y="71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1" y="0"/>
                      <a:pt x="14" y="3"/>
                      <a:pt x="14" y="7"/>
                    </a:cubicBezTo>
                    <a:cubicBezTo>
                      <a:pt x="14" y="71"/>
                      <a:pt x="14" y="71"/>
                      <a:pt x="14" y="71"/>
                    </a:cubicBezTo>
                    <a:cubicBezTo>
                      <a:pt x="14" y="75"/>
                      <a:pt x="11" y="78"/>
                      <a:pt x="7" y="78"/>
                    </a:cubicBezTo>
                    <a:close/>
                  </a:path>
                </a:pathLst>
              </a:custGeom>
              <a:solidFill>
                <a:srgbClr val="CE9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" name="Freeform 70"/>
              <p:cNvSpPr>
                <a:spLocks/>
              </p:cNvSpPr>
              <p:nvPr/>
            </p:nvSpPr>
            <p:spPr bwMode="auto">
              <a:xfrm>
                <a:off x="4849813" y="3529013"/>
                <a:ext cx="222250" cy="139700"/>
              </a:xfrm>
              <a:custGeom>
                <a:avLst/>
                <a:gdLst>
                  <a:gd name="T0" fmla="*/ 73 w 75"/>
                  <a:gd name="T1" fmla="*/ 47 h 47"/>
                  <a:gd name="T2" fmla="*/ 75 w 75"/>
                  <a:gd name="T3" fmla="*/ 36 h 47"/>
                  <a:gd name="T4" fmla="*/ 38 w 75"/>
                  <a:gd name="T5" fmla="*/ 0 h 47"/>
                  <a:gd name="T6" fmla="*/ 0 w 75"/>
                  <a:gd name="T7" fmla="*/ 36 h 47"/>
                  <a:gd name="T8" fmla="*/ 2 w 75"/>
                  <a:gd name="T9" fmla="*/ 47 h 47"/>
                  <a:gd name="T10" fmla="*/ 73 w 75"/>
                  <a:gd name="T11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47">
                    <a:moveTo>
                      <a:pt x="73" y="47"/>
                    </a:moveTo>
                    <a:cubicBezTo>
                      <a:pt x="75" y="44"/>
                      <a:pt x="75" y="40"/>
                      <a:pt x="75" y="36"/>
                    </a:cubicBezTo>
                    <a:cubicBezTo>
                      <a:pt x="75" y="16"/>
                      <a:pt x="59" y="0"/>
                      <a:pt x="38" y="0"/>
                    </a:cubicBezTo>
                    <a:cubicBezTo>
                      <a:pt x="17" y="0"/>
                      <a:pt x="0" y="16"/>
                      <a:pt x="0" y="36"/>
                    </a:cubicBezTo>
                    <a:cubicBezTo>
                      <a:pt x="0" y="40"/>
                      <a:pt x="1" y="44"/>
                      <a:pt x="2" y="47"/>
                    </a:cubicBezTo>
                    <a:lnTo>
                      <a:pt x="73" y="47"/>
                    </a:lnTo>
                    <a:close/>
                  </a:path>
                </a:pathLst>
              </a:custGeom>
              <a:solidFill>
                <a:srgbClr val="6D36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5" name="Freeform 71"/>
              <p:cNvSpPr>
                <a:spLocks/>
              </p:cNvSpPr>
              <p:nvPr/>
            </p:nvSpPr>
            <p:spPr bwMode="auto">
              <a:xfrm>
                <a:off x="4849813" y="3579813"/>
                <a:ext cx="222250" cy="88900"/>
              </a:xfrm>
              <a:custGeom>
                <a:avLst/>
                <a:gdLst>
                  <a:gd name="T0" fmla="*/ 0 w 75"/>
                  <a:gd name="T1" fmla="*/ 19 h 30"/>
                  <a:gd name="T2" fmla="*/ 2 w 75"/>
                  <a:gd name="T3" fmla="*/ 30 h 30"/>
                  <a:gd name="T4" fmla="*/ 73 w 75"/>
                  <a:gd name="T5" fmla="*/ 30 h 30"/>
                  <a:gd name="T6" fmla="*/ 75 w 75"/>
                  <a:gd name="T7" fmla="*/ 19 h 30"/>
                  <a:gd name="T8" fmla="*/ 69 w 75"/>
                  <a:gd name="T9" fmla="*/ 0 h 30"/>
                  <a:gd name="T10" fmla="*/ 6 w 75"/>
                  <a:gd name="T11" fmla="*/ 0 h 30"/>
                  <a:gd name="T12" fmla="*/ 0 w 75"/>
                  <a:gd name="T13" fmla="*/ 19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" h="30">
                    <a:moveTo>
                      <a:pt x="0" y="19"/>
                    </a:moveTo>
                    <a:cubicBezTo>
                      <a:pt x="0" y="23"/>
                      <a:pt x="1" y="27"/>
                      <a:pt x="2" y="30"/>
                    </a:cubicBezTo>
                    <a:cubicBezTo>
                      <a:pt x="73" y="30"/>
                      <a:pt x="73" y="30"/>
                      <a:pt x="73" y="30"/>
                    </a:cubicBezTo>
                    <a:cubicBezTo>
                      <a:pt x="75" y="27"/>
                      <a:pt x="75" y="23"/>
                      <a:pt x="75" y="19"/>
                    </a:cubicBezTo>
                    <a:cubicBezTo>
                      <a:pt x="75" y="12"/>
                      <a:pt x="73" y="5"/>
                      <a:pt x="69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5"/>
                      <a:pt x="0" y="12"/>
                      <a:pt x="0" y="19"/>
                    </a:cubicBezTo>
                    <a:close/>
                  </a:path>
                </a:pathLst>
              </a:custGeom>
              <a:solidFill>
                <a:srgbClr val="FD52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46" name="组合 145"/>
            <p:cNvGrpSpPr/>
            <p:nvPr/>
          </p:nvGrpSpPr>
          <p:grpSpPr>
            <a:xfrm>
              <a:off x="9775307" y="199160"/>
              <a:ext cx="932558" cy="2260818"/>
              <a:chOff x="3014663" y="-23813"/>
              <a:chExt cx="1279525" cy="3101976"/>
            </a:xfrm>
          </p:grpSpPr>
          <p:sp>
            <p:nvSpPr>
              <p:cNvPr id="147" name="Rectangle 88"/>
              <p:cNvSpPr>
                <a:spLocks noChangeArrowheads="1"/>
              </p:cNvSpPr>
              <p:nvPr/>
            </p:nvSpPr>
            <p:spPr bwMode="auto">
              <a:xfrm>
                <a:off x="3575050" y="654050"/>
                <a:ext cx="146050" cy="44450"/>
              </a:xfrm>
              <a:prstGeom prst="rect">
                <a:avLst/>
              </a:prstGeom>
              <a:solidFill>
                <a:srgbClr val="CE9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8" name="Freeform 89"/>
              <p:cNvSpPr>
                <a:spLocks/>
              </p:cNvSpPr>
              <p:nvPr/>
            </p:nvSpPr>
            <p:spPr bwMode="auto">
              <a:xfrm>
                <a:off x="3557588" y="2751138"/>
                <a:ext cx="177800" cy="327025"/>
              </a:xfrm>
              <a:custGeom>
                <a:avLst/>
                <a:gdLst>
                  <a:gd name="T0" fmla="*/ 43 w 60"/>
                  <a:gd name="T1" fmla="*/ 110 h 110"/>
                  <a:gd name="T2" fmla="*/ 43 w 60"/>
                  <a:gd name="T3" fmla="*/ 61 h 110"/>
                  <a:gd name="T4" fmla="*/ 48 w 60"/>
                  <a:gd name="T5" fmla="*/ 55 h 110"/>
                  <a:gd name="T6" fmla="*/ 49 w 60"/>
                  <a:gd name="T7" fmla="*/ 55 h 110"/>
                  <a:gd name="T8" fmla="*/ 54 w 60"/>
                  <a:gd name="T9" fmla="*/ 61 h 110"/>
                  <a:gd name="T10" fmla="*/ 54 w 60"/>
                  <a:gd name="T11" fmla="*/ 110 h 110"/>
                  <a:gd name="T12" fmla="*/ 60 w 60"/>
                  <a:gd name="T13" fmla="*/ 110 h 110"/>
                  <a:gd name="T14" fmla="*/ 58 w 60"/>
                  <a:gd name="T15" fmla="*/ 31 h 110"/>
                  <a:gd name="T16" fmla="*/ 30 w 60"/>
                  <a:gd name="T17" fmla="*/ 0 h 110"/>
                  <a:gd name="T18" fmla="*/ 2 w 60"/>
                  <a:gd name="T19" fmla="*/ 33 h 110"/>
                  <a:gd name="T20" fmla="*/ 0 w 60"/>
                  <a:gd name="T21" fmla="*/ 109 h 110"/>
                  <a:gd name="T22" fmla="*/ 7 w 60"/>
                  <a:gd name="T23" fmla="*/ 109 h 110"/>
                  <a:gd name="T24" fmla="*/ 7 w 60"/>
                  <a:gd name="T25" fmla="*/ 61 h 110"/>
                  <a:gd name="T26" fmla="*/ 12 w 60"/>
                  <a:gd name="T27" fmla="*/ 55 h 110"/>
                  <a:gd name="T28" fmla="*/ 13 w 60"/>
                  <a:gd name="T29" fmla="*/ 55 h 110"/>
                  <a:gd name="T30" fmla="*/ 18 w 60"/>
                  <a:gd name="T31" fmla="*/ 61 h 110"/>
                  <a:gd name="T32" fmla="*/ 18 w 60"/>
                  <a:gd name="T33" fmla="*/ 109 h 110"/>
                  <a:gd name="T34" fmla="*/ 25 w 60"/>
                  <a:gd name="T35" fmla="*/ 109 h 110"/>
                  <a:gd name="T36" fmla="*/ 25 w 60"/>
                  <a:gd name="T37" fmla="*/ 61 h 110"/>
                  <a:gd name="T38" fmla="*/ 30 w 60"/>
                  <a:gd name="T39" fmla="*/ 55 h 110"/>
                  <a:gd name="T40" fmla="*/ 31 w 60"/>
                  <a:gd name="T41" fmla="*/ 55 h 110"/>
                  <a:gd name="T42" fmla="*/ 36 w 60"/>
                  <a:gd name="T43" fmla="*/ 61 h 110"/>
                  <a:gd name="T44" fmla="*/ 36 w 60"/>
                  <a:gd name="T45" fmla="*/ 110 h 110"/>
                  <a:gd name="T46" fmla="*/ 43 w 60"/>
                  <a:gd name="T47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0" h="110">
                    <a:moveTo>
                      <a:pt x="43" y="110"/>
                    </a:moveTo>
                    <a:cubicBezTo>
                      <a:pt x="43" y="61"/>
                      <a:pt x="43" y="61"/>
                      <a:pt x="43" y="61"/>
                    </a:cubicBezTo>
                    <a:cubicBezTo>
                      <a:pt x="43" y="58"/>
                      <a:pt x="45" y="55"/>
                      <a:pt x="48" y="55"/>
                    </a:cubicBezTo>
                    <a:cubicBezTo>
                      <a:pt x="49" y="55"/>
                      <a:pt x="49" y="55"/>
                      <a:pt x="49" y="55"/>
                    </a:cubicBezTo>
                    <a:cubicBezTo>
                      <a:pt x="51" y="55"/>
                      <a:pt x="54" y="58"/>
                      <a:pt x="54" y="61"/>
                    </a:cubicBezTo>
                    <a:cubicBezTo>
                      <a:pt x="54" y="110"/>
                      <a:pt x="54" y="110"/>
                      <a:pt x="54" y="110"/>
                    </a:cubicBezTo>
                    <a:cubicBezTo>
                      <a:pt x="60" y="110"/>
                      <a:pt x="60" y="110"/>
                      <a:pt x="60" y="110"/>
                    </a:cubicBezTo>
                    <a:cubicBezTo>
                      <a:pt x="58" y="31"/>
                      <a:pt x="58" y="31"/>
                      <a:pt x="58" y="31"/>
                    </a:cubicBezTo>
                    <a:cubicBezTo>
                      <a:pt x="58" y="31"/>
                      <a:pt x="56" y="0"/>
                      <a:pt x="30" y="0"/>
                    </a:cubicBezTo>
                    <a:cubicBezTo>
                      <a:pt x="5" y="0"/>
                      <a:pt x="2" y="33"/>
                      <a:pt x="2" y="33"/>
                    </a:cubicBezTo>
                    <a:cubicBezTo>
                      <a:pt x="0" y="109"/>
                      <a:pt x="0" y="109"/>
                      <a:pt x="0" y="109"/>
                    </a:cubicBezTo>
                    <a:cubicBezTo>
                      <a:pt x="7" y="109"/>
                      <a:pt x="7" y="109"/>
                      <a:pt x="7" y="109"/>
                    </a:cubicBezTo>
                    <a:cubicBezTo>
                      <a:pt x="7" y="61"/>
                      <a:pt x="7" y="61"/>
                      <a:pt x="7" y="61"/>
                    </a:cubicBezTo>
                    <a:cubicBezTo>
                      <a:pt x="7" y="58"/>
                      <a:pt x="9" y="55"/>
                      <a:pt x="12" y="55"/>
                    </a:cubicBezTo>
                    <a:cubicBezTo>
                      <a:pt x="13" y="55"/>
                      <a:pt x="13" y="55"/>
                      <a:pt x="13" y="55"/>
                    </a:cubicBezTo>
                    <a:cubicBezTo>
                      <a:pt x="15" y="55"/>
                      <a:pt x="18" y="58"/>
                      <a:pt x="18" y="61"/>
                    </a:cubicBezTo>
                    <a:cubicBezTo>
                      <a:pt x="18" y="109"/>
                      <a:pt x="18" y="109"/>
                      <a:pt x="18" y="109"/>
                    </a:cubicBezTo>
                    <a:cubicBezTo>
                      <a:pt x="25" y="109"/>
                      <a:pt x="25" y="109"/>
                      <a:pt x="25" y="109"/>
                    </a:cubicBezTo>
                    <a:cubicBezTo>
                      <a:pt x="25" y="61"/>
                      <a:pt x="25" y="61"/>
                      <a:pt x="25" y="61"/>
                    </a:cubicBezTo>
                    <a:cubicBezTo>
                      <a:pt x="25" y="58"/>
                      <a:pt x="27" y="55"/>
                      <a:pt x="30" y="55"/>
                    </a:cubicBezTo>
                    <a:cubicBezTo>
                      <a:pt x="31" y="55"/>
                      <a:pt x="31" y="55"/>
                      <a:pt x="31" y="55"/>
                    </a:cubicBezTo>
                    <a:cubicBezTo>
                      <a:pt x="33" y="55"/>
                      <a:pt x="36" y="58"/>
                      <a:pt x="36" y="61"/>
                    </a:cubicBezTo>
                    <a:cubicBezTo>
                      <a:pt x="36" y="110"/>
                      <a:pt x="36" y="110"/>
                      <a:pt x="36" y="110"/>
                    </a:cubicBezTo>
                    <a:lnTo>
                      <a:pt x="43" y="110"/>
                    </a:lnTo>
                    <a:close/>
                  </a:path>
                </a:pathLst>
              </a:custGeom>
              <a:solidFill>
                <a:srgbClr val="6D36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9" name="Rectangle 90"/>
              <p:cNvSpPr>
                <a:spLocks noChangeArrowheads="1"/>
              </p:cNvSpPr>
              <p:nvPr/>
            </p:nvSpPr>
            <p:spPr bwMode="auto">
              <a:xfrm>
                <a:off x="3632200" y="-23813"/>
                <a:ext cx="34925" cy="2787651"/>
              </a:xfrm>
              <a:prstGeom prst="rect">
                <a:avLst/>
              </a:prstGeom>
              <a:gradFill>
                <a:gsLst>
                  <a:gs pos="50400">
                    <a:srgbClr val="FECA61"/>
                  </a:gs>
                  <a:gs pos="0">
                    <a:srgbClr val="FECA61"/>
                  </a:gs>
                  <a:gs pos="100000">
                    <a:srgbClr val="F9E58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0" name="Freeform 91"/>
              <p:cNvSpPr>
                <a:spLocks/>
              </p:cNvSpPr>
              <p:nvPr/>
            </p:nvSpPr>
            <p:spPr bwMode="auto">
              <a:xfrm>
                <a:off x="3014663" y="849312"/>
                <a:ext cx="1279525" cy="1031875"/>
              </a:xfrm>
              <a:custGeom>
                <a:avLst/>
                <a:gdLst>
                  <a:gd name="T0" fmla="*/ 319 w 431"/>
                  <a:gd name="T1" fmla="*/ 1 h 347"/>
                  <a:gd name="T2" fmla="*/ 319 w 431"/>
                  <a:gd name="T3" fmla="*/ 0 h 347"/>
                  <a:gd name="T4" fmla="*/ 113 w 431"/>
                  <a:gd name="T5" fmla="*/ 0 h 347"/>
                  <a:gd name="T6" fmla="*/ 0 w 431"/>
                  <a:gd name="T7" fmla="*/ 174 h 347"/>
                  <a:gd name="T8" fmla="*/ 137 w 431"/>
                  <a:gd name="T9" fmla="*/ 346 h 347"/>
                  <a:gd name="T10" fmla="*/ 138 w 431"/>
                  <a:gd name="T11" fmla="*/ 346 h 347"/>
                  <a:gd name="T12" fmla="*/ 292 w 431"/>
                  <a:gd name="T13" fmla="*/ 347 h 347"/>
                  <a:gd name="T14" fmla="*/ 292 w 431"/>
                  <a:gd name="T15" fmla="*/ 346 h 347"/>
                  <a:gd name="T16" fmla="*/ 294 w 431"/>
                  <a:gd name="T17" fmla="*/ 346 h 347"/>
                  <a:gd name="T18" fmla="*/ 431 w 431"/>
                  <a:gd name="T19" fmla="*/ 174 h 347"/>
                  <a:gd name="T20" fmla="*/ 319 w 431"/>
                  <a:gd name="T21" fmla="*/ 1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31" h="347">
                    <a:moveTo>
                      <a:pt x="319" y="1"/>
                    </a:moveTo>
                    <a:cubicBezTo>
                      <a:pt x="319" y="0"/>
                      <a:pt x="319" y="0"/>
                      <a:pt x="319" y="0"/>
                    </a:cubicBezTo>
                    <a:cubicBezTo>
                      <a:pt x="113" y="0"/>
                      <a:pt x="113" y="0"/>
                      <a:pt x="113" y="0"/>
                    </a:cubicBezTo>
                    <a:cubicBezTo>
                      <a:pt x="113" y="0"/>
                      <a:pt x="0" y="44"/>
                      <a:pt x="0" y="174"/>
                    </a:cubicBezTo>
                    <a:cubicBezTo>
                      <a:pt x="0" y="303"/>
                      <a:pt x="108" y="338"/>
                      <a:pt x="137" y="346"/>
                    </a:cubicBezTo>
                    <a:cubicBezTo>
                      <a:pt x="137" y="346"/>
                      <a:pt x="138" y="346"/>
                      <a:pt x="138" y="346"/>
                    </a:cubicBezTo>
                    <a:cubicBezTo>
                      <a:pt x="292" y="347"/>
                      <a:pt x="292" y="347"/>
                      <a:pt x="292" y="347"/>
                    </a:cubicBezTo>
                    <a:cubicBezTo>
                      <a:pt x="292" y="346"/>
                      <a:pt x="292" y="346"/>
                      <a:pt x="292" y="346"/>
                    </a:cubicBezTo>
                    <a:cubicBezTo>
                      <a:pt x="293" y="346"/>
                      <a:pt x="293" y="346"/>
                      <a:pt x="294" y="346"/>
                    </a:cubicBezTo>
                    <a:cubicBezTo>
                      <a:pt x="323" y="338"/>
                      <a:pt x="431" y="303"/>
                      <a:pt x="431" y="174"/>
                    </a:cubicBezTo>
                    <a:cubicBezTo>
                      <a:pt x="431" y="53"/>
                      <a:pt x="332" y="6"/>
                      <a:pt x="319" y="1"/>
                    </a:cubicBezTo>
                    <a:close/>
                  </a:path>
                </a:pathLst>
              </a:custGeom>
              <a:solidFill>
                <a:srgbClr val="FD52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1" name="Freeform 92"/>
              <p:cNvSpPr>
                <a:spLocks/>
              </p:cNvSpPr>
              <p:nvPr/>
            </p:nvSpPr>
            <p:spPr bwMode="auto">
              <a:xfrm>
                <a:off x="3179763" y="844550"/>
                <a:ext cx="295275" cy="1033463"/>
              </a:xfrm>
              <a:custGeom>
                <a:avLst/>
                <a:gdLst>
                  <a:gd name="T0" fmla="*/ 84 w 99"/>
                  <a:gd name="T1" fmla="*/ 0 h 348"/>
                  <a:gd name="T2" fmla="*/ 5 w 99"/>
                  <a:gd name="T3" fmla="*/ 182 h 348"/>
                  <a:gd name="T4" fmla="*/ 89 w 99"/>
                  <a:gd name="T5" fmla="*/ 348 h 348"/>
                  <a:gd name="T6" fmla="*/ 99 w 99"/>
                  <a:gd name="T7" fmla="*/ 348 h 348"/>
                  <a:gd name="T8" fmla="*/ 24 w 99"/>
                  <a:gd name="T9" fmla="*/ 181 h 348"/>
                  <a:gd name="T10" fmla="*/ 96 w 99"/>
                  <a:gd name="T11" fmla="*/ 3 h 348"/>
                  <a:gd name="T12" fmla="*/ 84 w 99"/>
                  <a:gd name="T13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9" h="348">
                    <a:moveTo>
                      <a:pt x="84" y="0"/>
                    </a:moveTo>
                    <a:cubicBezTo>
                      <a:pt x="84" y="0"/>
                      <a:pt x="0" y="72"/>
                      <a:pt x="5" y="182"/>
                    </a:cubicBezTo>
                    <a:cubicBezTo>
                      <a:pt x="10" y="293"/>
                      <a:pt x="89" y="348"/>
                      <a:pt x="89" y="348"/>
                    </a:cubicBezTo>
                    <a:cubicBezTo>
                      <a:pt x="99" y="348"/>
                      <a:pt x="99" y="348"/>
                      <a:pt x="99" y="348"/>
                    </a:cubicBezTo>
                    <a:cubicBezTo>
                      <a:pt x="99" y="348"/>
                      <a:pt x="24" y="282"/>
                      <a:pt x="24" y="181"/>
                    </a:cubicBezTo>
                    <a:cubicBezTo>
                      <a:pt x="24" y="80"/>
                      <a:pt x="96" y="3"/>
                      <a:pt x="96" y="3"/>
                    </a:cubicBezTo>
                    <a:lnTo>
                      <a:pt x="84" y="0"/>
                    </a:lnTo>
                    <a:close/>
                  </a:path>
                </a:pathLst>
              </a:custGeom>
              <a:solidFill>
                <a:srgbClr val="DF1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2" name="Freeform 93"/>
              <p:cNvSpPr>
                <a:spLocks/>
              </p:cNvSpPr>
              <p:nvPr/>
            </p:nvSpPr>
            <p:spPr bwMode="auto">
              <a:xfrm>
                <a:off x="3462338" y="835025"/>
                <a:ext cx="142875" cy="1049338"/>
              </a:xfrm>
              <a:custGeom>
                <a:avLst/>
                <a:gdLst>
                  <a:gd name="T0" fmla="*/ 39 w 48"/>
                  <a:gd name="T1" fmla="*/ 0 h 353"/>
                  <a:gd name="T2" fmla="*/ 3 w 48"/>
                  <a:gd name="T3" fmla="*/ 173 h 353"/>
                  <a:gd name="T4" fmla="*/ 39 w 48"/>
                  <a:gd name="T5" fmla="*/ 353 h 353"/>
                  <a:gd name="T6" fmla="*/ 47 w 48"/>
                  <a:gd name="T7" fmla="*/ 353 h 353"/>
                  <a:gd name="T8" fmla="*/ 20 w 48"/>
                  <a:gd name="T9" fmla="*/ 174 h 353"/>
                  <a:gd name="T10" fmla="*/ 48 w 48"/>
                  <a:gd name="T11" fmla="*/ 5 h 353"/>
                  <a:gd name="T12" fmla="*/ 39 w 48"/>
                  <a:gd name="T13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353">
                    <a:moveTo>
                      <a:pt x="39" y="0"/>
                    </a:moveTo>
                    <a:cubicBezTo>
                      <a:pt x="39" y="0"/>
                      <a:pt x="5" y="45"/>
                      <a:pt x="3" y="173"/>
                    </a:cubicBezTo>
                    <a:cubicBezTo>
                      <a:pt x="0" y="300"/>
                      <a:pt x="39" y="353"/>
                      <a:pt x="39" y="353"/>
                    </a:cubicBezTo>
                    <a:cubicBezTo>
                      <a:pt x="47" y="353"/>
                      <a:pt x="47" y="353"/>
                      <a:pt x="47" y="353"/>
                    </a:cubicBezTo>
                    <a:cubicBezTo>
                      <a:pt x="47" y="353"/>
                      <a:pt x="20" y="288"/>
                      <a:pt x="20" y="174"/>
                    </a:cubicBezTo>
                    <a:cubicBezTo>
                      <a:pt x="20" y="59"/>
                      <a:pt x="48" y="5"/>
                      <a:pt x="48" y="5"/>
                    </a:cubicBez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DF1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3" name="Freeform 94"/>
              <p:cNvSpPr>
                <a:spLocks/>
              </p:cNvSpPr>
              <p:nvPr/>
            </p:nvSpPr>
            <p:spPr bwMode="auto">
              <a:xfrm>
                <a:off x="3827463" y="844550"/>
                <a:ext cx="293688" cy="1033463"/>
              </a:xfrm>
              <a:custGeom>
                <a:avLst/>
                <a:gdLst>
                  <a:gd name="T0" fmla="*/ 15 w 99"/>
                  <a:gd name="T1" fmla="*/ 0 h 348"/>
                  <a:gd name="T2" fmla="*/ 94 w 99"/>
                  <a:gd name="T3" fmla="*/ 182 h 348"/>
                  <a:gd name="T4" fmla="*/ 10 w 99"/>
                  <a:gd name="T5" fmla="*/ 348 h 348"/>
                  <a:gd name="T6" fmla="*/ 0 w 99"/>
                  <a:gd name="T7" fmla="*/ 348 h 348"/>
                  <a:gd name="T8" fmla="*/ 75 w 99"/>
                  <a:gd name="T9" fmla="*/ 181 h 348"/>
                  <a:gd name="T10" fmla="*/ 3 w 99"/>
                  <a:gd name="T11" fmla="*/ 3 h 348"/>
                  <a:gd name="T12" fmla="*/ 15 w 99"/>
                  <a:gd name="T13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9" h="348">
                    <a:moveTo>
                      <a:pt x="15" y="0"/>
                    </a:moveTo>
                    <a:cubicBezTo>
                      <a:pt x="15" y="0"/>
                      <a:pt x="99" y="72"/>
                      <a:pt x="94" y="182"/>
                    </a:cubicBezTo>
                    <a:cubicBezTo>
                      <a:pt x="89" y="293"/>
                      <a:pt x="10" y="348"/>
                      <a:pt x="10" y="348"/>
                    </a:cubicBezTo>
                    <a:cubicBezTo>
                      <a:pt x="0" y="348"/>
                      <a:pt x="0" y="348"/>
                      <a:pt x="0" y="348"/>
                    </a:cubicBezTo>
                    <a:cubicBezTo>
                      <a:pt x="0" y="348"/>
                      <a:pt x="75" y="282"/>
                      <a:pt x="75" y="181"/>
                    </a:cubicBezTo>
                    <a:cubicBezTo>
                      <a:pt x="75" y="80"/>
                      <a:pt x="3" y="3"/>
                      <a:pt x="3" y="3"/>
                    </a:cubicBez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DF1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5" name="Freeform 95"/>
              <p:cNvSpPr>
                <a:spLocks/>
              </p:cNvSpPr>
              <p:nvPr/>
            </p:nvSpPr>
            <p:spPr bwMode="auto">
              <a:xfrm>
                <a:off x="3697288" y="835025"/>
                <a:ext cx="142875" cy="1049338"/>
              </a:xfrm>
              <a:custGeom>
                <a:avLst/>
                <a:gdLst>
                  <a:gd name="T0" fmla="*/ 9 w 48"/>
                  <a:gd name="T1" fmla="*/ 0 h 353"/>
                  <a:gd name="T2" fmla="*/ 45 w 48"/>
                  <a:gd name="T3" fmla="*/ 173 h 353"/>
                  <a:gd name="T4" fmla="*/ 10 w 48"/>
                  <a:gd name="T5" fmla="*/ 353 h 353"/>
                  <a:gd name="T6" fmla="*/ 1 w 48"/>
                  <a:gd name="T7" fmla="*/ 353 h 353"/>
                  <a:gd name="T8" fmla="*/ 28 w 48"/>
                  <a:gd name="T9" fmla="*/ 174 h 353"/>
                  <a:gd name="T10" fmla="*/ 0 w 48"/>
                  <a:gd name="T11" fmla="*/ 5 h 353"/>
                  <a:gd name="T12" fmla="*/ 9 w 48"/>
                  <a:gd name="T13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353">
                    <a:moveTo>
                      <a:pt x="9" y="0"/>
                    </a:moveTo>
                    <a:cubicBezTo>
                      <a:pt x="9" y="0"/>
                      <a:pt x="43" y="45"/>
                      <a:pt x="45" y="173"/>
                    </a:cubicBezTo>
                    <a:cubicBezTo>
                      <a:pt x="48" y="300"/>
                      <a:pt x="10" y="353"/>
                      <a:pt x="10" y="353"/>
                    </a:cubicBezTo>
                    <a:cubicBezTo>
                      <a:pt x="1" y="353"/>
                      <a:pt x="1" y="353"/>
                      <a:pt x="1" y="353"/>
                    </a:cubicBezTo>
                    <a:cubicBezTo>
                      <a:pt x="1" y="353"/>
                      <a:pt x="28" y="288"/>
                      <a:pt x="28" y="174"/>
                    </a:cubicBezTo>
                    <a:cubicBezTo>
                      <a:pt x="28" y="59"/>
                      <a:pt x="0" y="5"/>
                      <a:pt x="0" y="5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DF1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6" name="Rectangle 96"/>
              <p:cNvSpPr>
                <a:spLocks noChangeArrowheads="1"/>
              </p:cNvSpPr>
              <p:nvPr/>
            </p:nvSpPr>
            <p:spPr bwMode="auto">
              <a:xfrm>
                <a:off x="3332163" y="1841500"/>
                <a:ext cx="635000" cy="104775"/>
              </a:xfrm>
              <a:prstGeom prst="rect">
                <a:avLst/>
              </a:prstGeom>
              <a:solidFill>
                <a:srgbClr val="CE9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7" name="Freeform 97"/>
              <p:cNvSpPr>
                <a:spLocks/>
              </p:cNvSpPr>
              <p:nvPr/>
            </p:nvSpPr>
            <p:spPr bwMode="auto">
              <a:xfrm>
                <a:off x="3563938" y="2751138"/>
                <a:ext cx="166688" cy="101600"/>
              </a:xfrm>
              <a:custGeom>
                <a:avLst/>
                <a:gdLst>
                  <a:gd name="T0" fmla="*/ 56 w 56"/>
                  <a:gd name="T1" fmla="*/ 34 h 34"/>
                  <a:gd name="T2" fmla="*/ 56 w 56"/>
                  <a:gd name="T3" fmla="*/ 31 h 34"/>
                  <a:gd name="T4" fmla="*/ 28 w 56"/>
                  <a:gd name="T5" fmla="*/ 0 h 34"/>
                  <a:gd name="T6" fmla="*/ 0 w 56"/>
                  <a:gd name="T7" fmla="*/ 33 h 34"/>
                  <a:gd name="T8" fmla="*/ 0 w 56"/>
                  <a:gd name="T9" fmla="*/ 34 h 34"/>
                  <a:gd name="T10" fmla="*/ 56 w 56"/>
                  <a:gd name="T11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" h="34">
                    <a:moveTo>
                      <a:pt x="56" y="34"/>
                    </a:moveTo>
                    <a:cubicBezTo>
                      <a:pt x="56" y="31"/>
                      <a:pt x="56" y="31"/>
                      <a:pt x="56" y="31"/>
                    </a:cubicBezTo>
                    <a:cubicBezTo>
                      <a:pt x="56" y="31"/>
                      <a:pt x="54" y="0"/>
                      <a:pt x="28" y="0"/>
                    </a:cubicBezTo>
                    <a:cubicBezTo>
                      <a:pt x="3" y="0"/>
                      <a:pt x="0" y="33"/>
                      <a:pt x="0" y="33"/>
                    </a:cubicBezTo>
                    <a:cubicBezTo>
                      <a:pt x="0" y="34"/>
                      <a:pt x="0" y="34"/>
                      <a:pt x="0" y="34"/>
                    </a:cubicBezTo>
                    <a:lnTo>
                      <a:pt x="56" y="34"/>
                    </a:lnTo>
                    <a:close/>
                  </a:path>
                </a:pathLst>
              </a:custGeom>
              <a:solidFill>
                <a:srgbClr val="CE9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8" name="Rectangle 98"/>
              <p:cNvSpPr>
                <a:spLocks noChangeArrowheads="1"/>
              </p:cNvSpPr>
              <p:nvPr/>
            </p:nvSpPr>
            <p:spPr bwMode="auto">
              <a:xfrm>
                <a:off x="3332163" y="752475"/>
                <a:ext cx="635000" cy="106363"/>
              </a:xfrm>
              <a:prstGeom prst="rect">
                <a:avLst/>
              </a:prstGeom>
              <a:solidFill>
                <a:srgbClr val="CE9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9" name="Oval 99"/>
              <p:cNvSpPr>
                <a:spLocks noChangeArrowheads="1"/>
              </p:cNvSpPr>
              <p:nvPr/>
            </p:nvSpPr>
            <p:spPr bwMode="auto">
              <a:xfrm>
                <a:off x="3608388" y="2563813"/>
                <a:ext cx="88900" cy="88900"/>
              </a:xfrm>
              <a:prstGeom prst="ellipse">
                <a:avLst/>
              </a:prstGeom>
              <a:solidFill>
                <a:srgbClr val="6D36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0" name="Oval 100"/>
              <p:cNvSpPr>
                <a:spLocks noChangeArrowheads="1"/>
              </p:cNvSpPr>
              <p:nvPr/>
            </p:nvSpPr>
            <p:spPr bwMode="auto">
              <a:xfrm>
                <a:off x="3608388" y="2293938"/>
                <a:ext cx="88900" cy="85725"/>
              </a:xfrm>
              <a:prstGeom prst="ellipse">
                <a:avLst/>
              </a:prstGeom>
              <a:solidFill>
                <a:srgbClr val="6D36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1" name="Oval 101"/>
              <p:cNvSpPr>
                <a:spLocks noChangeArrowheads="1"/>
              </p:cNvSpPr>
              <p:nvPr/>
            </p:nvSpPr>
            <p:spPr bwMode="auto">
              <a:xfrm>
                <a:off x="3608388" y="2393950"/>
                <a:ext cx="88900" cy="87313"/>
              </a:xfrm>
              <a:prstGeom prst="ellipse">
                <a:avLst/>
              </a:prstGeom>
              <a:solidFill>
                <a:srgbClr val="FD3E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2" name="Oval 102"/>
              <p:cNvSpPr>
                <a:spLocks noChangeArrowheads="1"/>
              </p:cNvSpPr>
              <p:nvPr/>
            </p:nvSpPr>
            <p:spPr bwMode="auto">
              <a:xfrm>
                <a:off x="3598863" y="1946275"/>
                <a:ext cx="107950" cy="109538"/>
              </a:xfrm>
              <a:prstGeom prst="ellipse">
                <a:avLst/>
              </a:prstGeom>
              <a:solidFill>
                <a:srgbClr val="FD3E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3" name="Oval 103"/>
              <p:cNvSpPr>
                <a:spLocks noChangeArrowheads="1"/>
              </p:cNvSpPr>
              <p:nvPr/>
            </p:nvSpPr>
            <p:spPr bwMode="auto">
              <a:xfrm>
                <a:off x="3598863" y="484187"/>
                <a:ext cx="107950" cy="109538"/>
              </a:xfrm>
              <a:prstGeom prst="ellipse">
                <a:avLst/>
              </a:prstGeom>
              <a:solidFill>
                <a:srgbClr val="6D36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4" name="Oval 104"/>
              <p:cNvSpPr>
                <a:spLocks noChangeArrowheads="1"/>
              </p:cNvSpPr>
              <p:nvPr/>
            </p:nvSpPr>
            <p:spPr bwMode="auto">
              <a:xfrm>
                <a:off x="3598863" y="365125"/>
                <a:ext cx="107950" cy="109538"/>
              </a:xfrm>
              <a:prstGeom prst="ellipse">
                <a:avLst/>
              </a:prstGeom>
              <a:solidFill>
                <a:srgbClr val="CE9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5" name="Rectangle 105"/>
              <p:cNvSpPr>
                <a:spLocks noChangeArrowheads="1"/>
              </p:cNvSpPr>
              <p:nvPr/>
            </p:nvSpPr>
            <p:spPr bwMode="auto">
              <a:xfrm>
                <a:off x="3500438" y="698500"/>
                <a:ext cx="292100" cy="53975"/>
              </a:xfrm>
              <a:prstGeom prst="rect">
                <a:avLst/>
              </a:prstGeom>
              <a:solidFill>
                <a:srgbClr val="DCB6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66" name="组合 165"/>
            <p:cNvGrpSpPr/>
            <p:nvPr/>
          </p:nvGrpSpPr>
          <p:grpSpPr>
            <a:xfrm>
              <a:off x="9212942" y="173292"/>
              <a:ext cx="437650" cy="816646"/>
              <a:chOff x="1357313" y="-23813"/>
              <a:chExt cx="461963" cy="862013"/>
            </a:xfrm>
            <a:gradFill>
              <a:gsLst>
                <a:gs pos="50400">
                  <a:srgbClr val="FECA61"/>
                </a:gs>
                <a:gs pos="0">
                  <a:srgbClr val="FECA61"/>
                </a:gs>
                <a:gs pos="100000">
                  <a:srgbClr val="F9E581"/>
                </a:gs>
              </a:gsLst>
              <a:lin ang="5400000" scaled="1"/>
            </a:gradFill>
          </p:grpSpPr>
          <p:sp>
            <p:nvSpPr>
              <p:cNvPr id="167" name="Freeform 107"/>
              <p:cNvSpPr>
                <a:spLocks noEditPoints="1"/>
              </p:cNvSpPr>
              <p:nvPr/>
            </p:nvSpPr>
            <p:spPr bwMode="auto">
              <a:xfrm>
                <a:off x="1357313" y="377825"/>
                <a:ext cx="461963" cy="460375"/>
              </a:xfrm>
              <a:custGeom>
                <a:avLst/>
                <a:gdLst>
                  <a:gd name="T0" fmla="*/ 130 w 156"/>
                  <a:gd name="T1" fmla="*/ 59 h 155"/>
                  <a:gd name="T2" fmla="*/ 124 w 156"/>
                  <a:gd name="T3" fmla="*/ 9 h 155"/>
                  <a:gd name="T4" fmla="*/ 74 w 156"/>
                  <a:gd name="T5" fmla="*/ 14 h 155"/>
                  <a:gd name="T6" fmla="*/ 24 w 156"/>
                  <a:gd name="T7" fmla="*/ 53 h 155"/>
                  <a:gd name="T8" fmla="*/ 2 w 156"/>
                  <a:gd name="T9" fmla="*/ 93 h 155"/>
                  <a:gd name="T10" fmla="*/ 46 w 156"/>
                  <a:gd name="T11" fmla="*/ 120 h 155"/>
                  <a:gd name="T12" fmla="*/ 76 w 156"/>
                  <a:gd name="T13" fmla="*/ 155 h 155"/>
                  <a:gd name="T14" fmla="*/ 154 w 156"/>
                  <a:gd name="T15" fmla="*/ 101 h 155"/>
                  <a:gd name="T16" fmla="*/ 119 w 156"/>
                  <a:gd name="T17" fmla="*/ 94 h 155"/>
                  <a:gd name="T18" fmla="*/ 118 w 156"/>
                  <a:gd name="T19" fmla="*/ 94 h 155"/>
                  <a:gd name="T20" fmla="*/ 101 w 156"/>
                  <a:gd name="T21" fmla="*/ 87 h 155"/>
                  <a:gd name="T22" fmla="*/ 97 w 156"/>
                  <a:gd name="T23" fmla="*/ 94 h 155"/>
                  <a:gd name="T24" fmla="*/ 103 w 156"/>
                  <a:gd name="T25" fmla="*/ 103 h 155"/>
                  <a:gd name="T26" fmla="*/ 97 w 156"/>
                  <a:gd name="T27" fmla="*/ 106 h 155"/>
                  <a:gd name="T28" fmla="*/ 83 w 156"/>
                  <a:gd name="T29" fmla="*/ 100 h 155"/>
                  <a:gd name="T30" fmla="*/ 84 w 156"/>
                  <a:gd name="T31" fmla="*/ 116 h 155"/>
                  <a:gd name="T32" fmla="*/ 78 w 156"/>
                  <a:gd name="T33" fmla="*/ 123 h 155"/>
                  <a:gd name="T34" fmla="*/ 73 w 156"/>
                  <a:gd name="T35" fmla="*/ 115 h 155"/>
                  <a:gd name="T36" fmla="*/ 74 w 156"/>
                  <a:gd name="T37" fmla="*/ 100 h 155"/>
                  <a:gd name="T38" fmla="*/ 59 w 156"/>
                  <a:gd name="T39" fmla="*/ 107 h 155"/>
                  <a:gd name="T40" fmla="*/ 59 w 156"/>
                  <a:gd name="T41" fmla="*/ 109 h 155"/>
                  <a:gd name="T42" fmla="*/ 58 w 156"/>
                  <a:gd name="T43" fmla="*/ 112 h 155"/>
                  <a:gd name="T44" fmla="*/ 53 w 156"/>
                  <a:gd name="T45" fmla="*/ 115 h 155"/>
                  <a:gd name="T46" fmla="*/ 49 w 156"/>
                  <a:gd name="T47" fmla="*/ 105 h 155"/>
                  <a:gd name="T48" fmla="*/ 53 w 156"/>
                  <a:gd name="T49" fmla="*/ 102 h 155"/>
                  <a:gd name="T50" fmla="*/ 56 w 156"/>
                  <a:gd name="T51" fmla="*/ 86 h 155"/>
                  <a:gd name="T52" fmla="*/ 44 w 156"/>
                  <a:gd name="T53" fmla="*/ 90 h 155"/>
                  <a:gd name="T54" fmla="*/ 38 w 156"/>
                  <a:gd name="T55" fmla="*/ 81 h 155"/>
                  <a:gd name="T56" fmla="*/ 39 w 156"/>
                  <a:gd name="T57" fmla="*/ 82 h 155"/>
                  <a:gd name="T58" fmla="*/ 42 w 156"/>
                  <a:gd name="T59" fmla="*/ 83 h 155"/>
                  <a:gd name="T60" fmla="*/ 53 w 156"/>
                  <a:gd name="T61" fmla="*/ 77 h 155"/>
                  <a:gd name="T62" fmla="*/ 41 w 156"/>
                  <a:gd name="T63" fmla="*/ 66 h 155"/>
                  <a:gd name="T64" fmla="*/ 40 w 156"/>
                  <a:gd name="T65" fmla="*/ 66 h 155"/>
                  <a:gd name="T66" fmla="*/ 38 w 156"/>
                  <a:gd name="T67" fmla="*/ 67 h 155"/>
                  <a:gd name="T68" fmla="*/ 32 w 156"/>
                  <a:gd name="T69" fmla="*/ 61 h 155"/>
                  <a:gd name="T70" fmla="*/ 37 w 156"/>
                  <a:gd name="T71" fmla="*/ 55 h 155"/>
                  <a:gd name="T72" fmla="*/ 44 w 156"/>
                  <a:gd name="T73" fmla="*/ 58 h 155"/>
                  <a:gd name="T74" fmla="*/ 61 w 156"/>
                  <a:gd name="T75" fmla="*/ 56 h 155"/>
                  <a:gd name="T76" fmla="*/ 61 w 156"/>
                  <a:gd name="T77" fmla="*/ 56 h 155"/>
                  <a:gd name="T78" fmla="*/ 54 w 156"/>
                  <a:gd name="T79" fmla="*/ 46 h 155"/>
                  <a:gd name="T80" fmla="*/ 54 w 156"/>
                  <a:gd name="T81" fmla="*/ 34 h 155"/>
                  <a:gd name="T82" fmla="*/ 57 w 156"/>
                  <a:gd name="T83" fmla="*/ 34 h 155"/>
                  <a:gd name="T84" fmla="*/ 59 w 156"/>
                  <a:gd name="T85" fmla="*/ 36 h 155"/>
                  <a:gd name="T86" fmla="*/ 60 w 156"/>
                  <a:gd name="T87" fmla="*/ 38 h 155"/>
                  <a:gd name="T88" fmla="*/ 60 w 156"/>
                  <a:gd name="T89" fmla="*/ 41 h 155"/>
                  <a:gd name="T90" fmla="*/ 68 w 156"/>
                  <a:gd name="T91" fmla="*/ 51 h 155"/>
                  <a:gd name="T92" fmla="*/ 76 w 156"/>
                  <a:gd name="T93" fmla="*/ 46 h 155"/>
                  <a:gd name="T94" fmla="*/ 79 w 156"/>
                  <a:gd name="T95" fmla="*/ 26 h 155"/>
                  <a:gd name="T96" fmla="*/ 82 w 156"/>
                  <a:gd name="T97" fmla="*/ 38 h 155"/>
                  <a:gd name="T98" fmla="*/ 86 w 156"/>
                  <a:gd name="T99" fmla="*/ 50 h 155"/>
                  <a:gd name="T100" fmla="*/ 98 w 156"/>
                  <a:gd name="T101" fmla="*/ 42 h 155"/>
                  <a:gd name="T102" fmla="*/ 104 w 156"/>
                  <a:gd name="T103" fmla="*/ 47 h 155"/>
                  <a:gd name="T104" fmla="*/ 97 w 156"/>
                  <a:gd name="T105" fmla="*/ 57 h 155"/>
                  <a:gd name="T106" fmla="*/ 102 w 156"/>
                  <a:gd name="T107" fmla="*/ 62 h 155"/>
                  <a:gd name="T108" fmla="*/ 119 w 156"/>
                  <a:gd name="T109" fmla="*/ 56 h 155"/>
                  <a:gd name="T110" fmla="*/ 114 w 156"/>
                  <a:gd name="T111" fmla="*/ 66 h 155"/>
                  <a:gd name="T112" fmla="*/ 104 w 156"/>
                  <a:gd name="T113" fmla="*/ 71 h 155"/>
                  <a:gd name="T114" fmla="*/ 116 w 156"/>
                  <a:gd name="T115" fmla="*/ 83 h 155"/>
                  <a:gd name="T116" fmla="*/ 119 w 156"/>
                  <a:gd name="T117" fmla="*/ 94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56" h="155">
                    <a:moveTo>
                      <a:pt x="154" y="81"/>
                    </a:moveTo>
                    <a:cubicBezTo>
                      <a:pt x="151" y="69"/>
                      <a:pt x="142" y="62"/>
                      <a:pt x="130" y="59"/>
                    </a:cubicBezTo>
                    <a:cubicBezTo>
                      <a:pt x="136" y="51"/>
                      <a:pt x="140" y="42"/>
                      <a:pt x="139" y="32"/>
                    </a:cubicBezTo>
                    <a:cubicBezTo>
                      <a:pt x="138" y="22"/>
                      <a:pt x="133" y="15"/>
                      <a:pt x="124" y="9"/>
                    </a:cubicBezTo>
                    <a:cubicBezTo>
                      <a:pt x="112" y="1"/>
                      <a:pt x="95" y="0"/>
                      <a:pt x="79" y="20"/>
                    </a:cubicBezTo>
                    <a:cubicBezTo>
                      <a:pt x="77" y="18"/>
                      <a:pt x="76" y="16"/>
                      <a:pt x="74" y="14"/>
                    </a:cubicBezTo>
                    <a:cubicBezTo>
                      <a:pt x="63" y="2"/>
                      <a:pt x="45" y="0"/>
                      <a:pt x="31" y="10"/>
                    </a:cubicBezTo>
                    <a:cubicBezTo>
                      <a:pt x="18" y="19"/>
                      <a:pt x="15" y="39"/>
                      <a:pt x="24" y="53"/>
                    </a:cubicBezTo>
                    <a:cubicBezTo>
                      <a:pt x="27" y="57"/>
                      <a:pt x="25" y="58"/>
                      <a:pt x="21" y="60"/>
                    </a:cubicBezTo>
                    <a:cubicBezTo>
                      <a:pt x="7" y="65"/>
                      <a:pt x="0" y="78"/>
                      <a:pt x="2" y="93"/>
                    </a:cubicBezTo>
                    <a:cubicBezTo>
                      <a:pt x="3" y="107"/>
                      <a:pt x="13" y="118"/>
                      <a:pt x="27" y="120"/>
                    </a:cubicBezTo>
                    <a:cubicBezTo>
                      <a:pt x="33" y="121"/>
                      <a:pt x="39" y="120"/>
                      <a:pt x="46" y="120"/>
                    </a:cubicBezTo>
                    <a:cubicBezTo>
                      <a:pt x="45" y="128"/>
                      <a:pt x="48" y="136"/>
                      <a:pt x="53" y="143"/>
                    </a:cubicBezTo>
                    <a:cubicBezTo>
                      <a:pt x="59" y="150"/>
                      <a:pt x="67" y="155"/>
                      <a:pt x="76" y="155"/>
                    </a:cubicBezTo>
                    <a:cubicBezTo>
                      <a:pt x="98" y="155"/>
                      <a:pt x="109" y="142"/>
                      <a:pt x="110" y="120"/>
                    </a:cubicBezTo>
                    <a:cubicBezTo>
                      <a:pt x="133" y="124"/>
                      <a:pt x="148" y="118"/>
                      <a:pt x="154" y="101"/>
                    </a:cubicBezTo>
                    <a:cubicBezTo>
                      <a:pt x="156" y="95"/>
                      <a:pt x="156" y="87"/>
                      <a:pt x="154" y="81"/>
                    </a:cubicBezTo>
                    <a:close/>
                    <a:moveTo>
                      <a:pt x="119" y="94"/>
                    </a:moveTo>
                    <a:cubicBezTo>
                      <a:pt x="118" y="94"/>
                      <a:pt x="118" y="94"/>
                      <a:pt x="118" y="94"/>
                    </a:cubicBezTo>
                    <a:cubicBezTo>
                      <a:pt x="118" y="94"/>
                      <a:pt x="118" y="94"/>
                      <a:pt x="118" y="94"/>
                    </a:cubicBezTo>
                    <a:cubicBezTo>
                      <a:pt x="115" y="94"/>
                      <a:pt x="113" y="92"/>
                      <a:pt x="113" y="89"/>
                    </a:cubicBezTo>
                    <a:cubicBezTo>
                      <a:pt x="110" y="85"/>
                      <a:pt x="105" y="87"/>
                      <a:pt x="101" y="87"/>
                    </a:cubicBezTo>
                    <a:cubicBezTo>
                      <a:pt x="100" y="89"/>
                      <a:pt x="99" y="91"/>
                      <a:pt x="97" y="92"/>
                    </a:cubicBezTo>
                    <a:cubicBezTo>
                      <a:pt x="97" y="93"/>
                      <a:pt x="97" y="93"/>
                      <a:pt x="97" y="94"/>
                    </a:cubicBezTo>
                    <a:cubicBezTo>
                      <a:pt x="98" y="97"/>
                      <a:pt x="99" y="101"/>
                      <a:pt x="102" y="103"/>
                    </a:cubicBezTo>
                    <a:cubicBezTo>
                      <a:pt x="102" y="103"/>
                      <a:pt x="102" y="103"/>
                      <a:pt x="103" y="103"/>
                    </a:cubicBezTo>
                    <a:cubicBezTo>
                      <a:pt x="111" y="103"/>
                      <a:pt x="110" y="115"/>
                      <a:pt x="102" y="115"/>
                    </a:cubicBezTo>
                    <a:cubicBezTo>
                      <a:pt x="97" y="115"/>
                      <a:pt x="96" y="110"/>
                      <a:pt x="97" y="106"/>
                    </a:cubicBezTo>
                    <a:cubicBezTo>
                      <a:pt x="97" y="102"/>
                      <a:pt x="93" y="100"/>
                      <a:pt x="90" y="98"/>
                    </a:cubicBezTo>
                    <a:cubicBezTo>
                      <a:pt x="88" y="99"/>
                      <a:pt x="85" y="100"/>
                      <a:pt x="83" y="100"/>
                    </a:cubicBezTo>
                    <a:cubicBezTo>
                      <a:pt x="82" y="104"/>
                      <a:pt x="79" y="107"/>
                      <a:pt x="81" y="111"/>
                    </a:cubicBezTo>
                    <a:cubicBezTo>
                      <a:pt x="83" y="112"/>
                      <a:pt x="84" y="114"/>
                      <a:pt x="84" y="116"/>
                    </a:cubicBezTo>
                    <a:cubicBezTo>
                      <a:pt x="85" y="117"/>
                      <a:pt x="84" y="119"/>
                      <a:pt x="83" y="120"/>
                    </a:cubicBezTo>
                    <a:cubicBezTo>
                      <a:pt x="82" y="122"/>
                      <a:pt x="80" y="123"/>
                      <a:pt x="78" y="123"/>
                    </a:cubicBezTo>
                    <a:cubicBezTo>
                      <a:pt x="76" y="123"/>
                      <a:pt x="74" y="122"/>
                      <a:pt x="73" y="120"/>
                    </a:cubicBezTo>
                    <a:cubicBezTo>
                      <a:pt x="72" y="119"/>
                      <a:pt x="72" y="117"/>
                      <a:pt x="73" y="115"/>
                    </a:cubicBezTo>
                    <a:cubicBezTo>
                      <a:pt x="73" y="114"/>
                      <a:pt x="73" y="113"/>
                      <a:pt x="74" y="112"/>
                    </a:cubicBezTo>
                    <a:cubicBezTo>
                      <a:pt x="76" y="108"/>
                      <a:pt x="76" y="103"/>
                      <a:pt x="74" y="100"/>
                    </a:cubicBezTo>
                    <a:cubicBezTo>
                      <a:pt x="72" y="99"/>
                      <a:pt x="70" y="98"/>
                      <a:pt x="68" y="97"/>
                    </a:cubicBezTo>
                    <a:cubicBezTo>
                      <a:pt x="63" y="99"/>
                      <a:pt x="59" y="103"/>
                      <a:pt x="59" y="107"/>
                    </a:cubicBezTo>
                    <a:cubicBezTo>
                      <a:pt x="59" y="107"/>
                      <a:pt x="59" y="108"/>
                      <a:pt x="59" y="108"/>
                    </a:cubicBezTo>
                    <a:cubicBezTo>
                      <a:pt x="59" y="108"/>
                      <a:pt x="59" y="109"/>
                      <a:pt x="59" y="109"/>
                    </a:cubicBezTo>
                    <a:cubicBezTo>
                      <a:pt x="59" y="110"/>
                      <a:pt x="59" y="110"/>
                      <a:pt x="59" y="110"/>
                    </a:cubicBezTo>
                    <a:cubicBezTo>
                      <a:pt x="59" y="111"/>
                      <a:pt x="59" y="111"/>
                      <a:pt x="58" y="112"/>
                    </a:cubicBezTo>
                    <a:cubicBezTo>
                      <a:pt x="58" y="112"/>
                      <a:pt x="58" y="112"/>
                      <a:pt x="58" y="112"/>
                    </a:cubicBezTo>
                    <a:cubicBezTo>
                      <a:pt x="57" y="114"/>
                      <a:pt x="56" y="115"/>
                      <a:pt x="53" y="115"/>
                    </a:cubicBezTo>
                    <a:cubicBezTo>
                      <a:pt x="49" y="115"/>
                      <a:pt x="47" y="111"/>
                      <a:pt x="47" y="108"/>
                    </a:cubicBezTo>
                    <a:cubicBezTo>
                      <a:pt x="47" y="107"/>
                      <a:pt x="48" y="106"/>
                      <a:pt x="49" y="105"/>
                    </a:cubicBezTo>
                    <a:cubicBezTo>
                      <a:pt x="49" y="104"/>
                      <a:pt x="51" y="103"/>
                      <a:pt x="52" y="103"/>
                    </a:cubicBezTo>
                    <a:cubicBezTo>
                      <a:pt x="53" y="102"/>
                      <a:pt x="53" y="102"/>
                      <a:pt x="53" y="102"/>
                    </a:cubicBezTo>
                    <a:cubicBezTo>
                      <a:pt x="57" y="101"/>
                      <a:pt x="60" y="96"/>
                      <a:pt x="60" y="92"/>
                    </a:cubicBezTo>
                    <a:cubicBezTo>
                      <a:pt x="58" y="90"/>
                      <a:pt x="57" y="88"/>
                      <a:pt x="56" y="86"/>
                    </a:cubicBezTo>
                    <a:cubicBezTo>
                      <a:pt x="54" y="86"/>
                      <a:pt x="52" y="85"/>
                      <a:pt x="51" y="86"/>
                    </a:cubicBezTo>
                    <a:cubicBezTo>
                      <a:pt x="49" y="87"/>
                      <a:pt x="46" y="88"/>
                      <a:pt x="44" y="90"/>
                    </a:cubicBezTo>
                    <a:cubicBezTo>
                      <a:pt x="43" y="92"/>
                      <a:pt x="41" y="94"/>
                      <a:pt x="38" y="94"/>
                    </a:cubicBezTo>
                    <a:cubicBezTo>
                      <a:pt x="30" y="94"/>
                      <a:pt x="30" y="81"/>
                      <a:pt x="38" y="81"/>
                    </a:cubicBezTo>
                    <a:cubicBezTo>
                      <a:pt x="39" y="81"/>
                      <a:pt x="39" y="82"/>
                      <a:pt x="39" y="82"/>
                    </a:cubicBezTo>
                    <a:cubicBezTo>
                      <a:pt x="39" y="82"/>
                      <a:pt x="39" y="82"/>
                      <a:pt x="39" y="82"/>
                    </a:cubicBezTo>
                    <a:cubicBezTo>
                      <a:pt x="39" y="82"/>
                      <a:pt x="39" y="82"/>
                      <a:pt x="39" y="82"/>
                    </a:cubicBezTo>
                    <a:cubicBezTo>
                      <a:pt x="40" y="82"/>
                      <a:pt x="41" y="82"/>
                      <a:pt x="42" y="83"/>
                    </a:cubicBezTo>
                    <a:cubicBezTo>
                      <a:pt x="46" y="84"/>
                      <a:pt x="49" y="80"/>
                      <a:pt x="52" y="78"/>
                    </a:cubicBezTo>
                    <a:cubicBezTo>
                      <a:pt x="53" y="78"/>
                      <a:pt x="53" y="77"/>
                      <a:pt x="53" y="77"/>
                    </a:cubicBezTo>
                    <a:cubicBezTo>
                      <a:pt x="53" y="75"/>
                      <a:pt x="53" y="73"/>
                      <a:pt x="54" y="71"/>
                    </a:cubicBezTo>
                    <a:cubicBezTo>
                      <a:pt x="52" y="68"/>
                      <a:pt x="44" y="65"/>
                      <a:pt x="41" y="66"/>
                    </a:cubicBezTo>
                    <a:cubicBezTo>
                      <a:pt x="41" y="66"/>
                      <a:pt x="41" y="66"/>
                      <a:pt x="41" y="66"/>
                    </a:cubicBezTo>
                    <a:cubicBezTo>
                      <a:pt x="40" y="66"/>
                      <a:pt x="40" y="66"/>
                      <a:pt x="40" y="66"/>
                    </a:cubicBezTo>
                    <a:cubicBezTo>
                      <a:pt x="39" y="67"/>
                      <a:pt x="39" y="67"/>
                      <a:pt x="38" y="67"/>
                    </a:cubicBezTo>
                    <a:cubicBezTo>
                      <a:pt x="38" y="67"/>
                      <a:pt x="38" y="67"/>
                      <a:pt x="38" y="67"/>
                    </a:cubicBezTo>
                    <a:cubicBezTo>
                      <a:pt x="37" y="67"/>
                      <a:pt x="37" y="66"/>
                      <a:pt x="36" y="66"/>
                    </a:cubicBezTo>
                    <a:cubicBezTo>
                      <a:pt x="34" y="66"/>
                      <a:pt x="32" y="64"/>
                      <a:pt x="32" y="61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57"/>
                      <a:pt x="35" y="55"/>
                      <a:pt x="37" y="55"/>
                    </a:cubicBezTo>
                    <a:cubicBezTo>
                      <a:pt x="39" y="54"/>
                      <a:pt x="40" y="55"/>
                      <a:pt x="41" y="56"/>
                    </a:cubicBezTo>
                    <a:cubicBezTo>
                      <a:pt x="42" y="56"/>
                      <a:pt x="43" y="57"/>
                      <a:pt x="44" y="58"/>
                    </a:cubicBezTo>
                    <a:cubicBezTo>
                      <a:pt x="46" y="61"/>
                      <a:pt x="54" y="63"/>
                      <a:pt x="57" y="62"/>
                    </a:cubicBezTo>
                    <a:cubicBezTo>
                      <a:pt x="58" y="60"/>
                      <a:pt x="59" y="58"/>
                      <a:pt x="61" y="56"/>
                    </a:cubicBezTo>
                    <a:cubicBezTo>
                      <a:pt x="61" y="56"/>
                      <a:pt x="61" y="56"/>
                      <a:pt x="61" y="56"/>
                    </a:cubicBezTo>
                    <a:cubicBezTo>
                      <a:pt x="61" y="56"/>
                      <a:pt x="61" y="56"/>
                      <a:pt x="61" y="56"/>
                    </a:cubicBezTo>
                    <a:cubicBezTo>
                      <a:pt x="61" y="55"/>
                      <a:pt x="57" y="48"/>
                      <a:pt x="55" y="46"/>
                    </a:cubicBezTo>
                    <a:cubicBezTo>
                      <a:pt x="54" y="46"/>
                      <a:pt x="54" y="46"/>
                      <a:pt x="54" y="46"/>
                    </a:cubicBezTo>
                    <a:cubicBezTo>
                      <a:pt x="54" y="46"/>
                      <a:pt x="54" y="46"/>
                      <a:pt x="54" y="46"/>
                    </a:cubicBezTo>
                    <a:cubicBezTo>
                      <a:pt x="46" y="46"/>
                      <a:pt x="46" y="33"/>
                      <a:pt x="54" y="34"/>
                    </a:cubicBezTo>
                    <a:cubicBezTo>
                      <a:pt x="54" y="34"/>
                      <a:pt x="54" y="34"/>
                      <a:pt x="54" y="34"/>
                    </a:cubicBezTo>
                    <a:cubicBezTo>
                      <a:pt x="55" y="34"/>
                      <a:pt x="56" y="34"/>
                      <a:pt x="57" y="34"/>
                    </a:cubicBezTo>
                    <a:cubicBezTo>
                      <a:pt x="57" y="34"/>
                      <a:pt x="58" y="35"/>
                      <a:pt x="58" y="35"/>
                    </a:cubicBezTo>
                    <a:cubicBezTo>
                      <a:pt x="58" y="35"/>
                      <a:pt x="59" y="35"/>
                      <a:pt x="59" y="36"/>
                    </a:cubicBezTo>
                    <a:cubicBezTo>
                      <a:pt x="59" y="36"/>
                      <a:pt x="59" y="36"/>
                      <a:pt x="59" y="37"/>
                    </a:cubicBezTo>
                    <a:cubicBezTo>
                      <a:pt x="60" y="37"/>
                      <a:pt x="60" y="38"/>
                      <a:pt x="60" y="38"/>
                    </a:cubicBezTo>
                    <a:cubicBezTo>
                      <a:pt x="60" y="39"/>
                      <a:pt x="60" y="39"/>
                      <a:pt x="60" y="39"/>
                    </a:cubicBezTo>
                    <a:cubicBezTo>
                      <a:pt x="60" y="40"/>
                      <a:pt x="60" y="40"/>
                      <a:pt x="60" y="41"/>
                    </a:cubicBezTo>
                    <a:cubicBezTo>
                      <a:pt x="60" y="41"/>
                      <a:pt x="60" y="41"/>
                      <a:pt x="60" y="41"/>
                    </a:cubicBezTo>
                    <a:cubicBezTo>
                      <a:pt x="61" y="44"/>
                      <a:pt x="65" y="51"/>
                      <a:pt x="68" y="51"/>
                    </a:cubicBezTo>
                    <a:cubicBezTo>
                      <a:pt x="70" y="51"/>
                      <a:pt x="72" y="50"/>
                      <a:pt x="75" y="49"/>
                    </a:cubicBezTo>
                    <a:cubicBezTo>
                      <a:pt x="75" y="49"/>
                      <a:pt x="76" y="48"/>
                      <a:pt x="76" y="46"/>
                    </a:cubicBezTo>
                    <a:cubicBezTo>
                      <a:pt x="76" y="43"/>
                      <a:pt x="77" y="40"/>
                      <a:pt x="76" y="37"/>
                    </a:cubicBezTo>
                    <a:cubicBezTo>
                      <a:pt x="71" y="34"/>
                      <a:pt x="73" y="26"/>
                      <a:pt x="79" y="26"/>
                    </a:cubicBezTo>
                    <a:cubicBezTo>
                      <a:pt x="79" y="26"/>
                      <a:pt x="79" y="26"/>
                      <a:pt x="79" y="26"/>
                    </a:cubicBezTo>
                    <a:cubicBezTo>
                      <a:pt x="86" y="26"/>
                      <a:pt x="87" y="35"/>
                      <a:pt x="82" y="38"/>
                    </a:cubicBezTo>
                    <a:cubicBezTo>
                      <a:pt x="81" y="41"/>
                      <a:pt x="82" y="44"/>
                      <a:pt x="83" y="47"/>
                    </a:cubicBezTo>
                    <a:cubicBezTo>
                      <a:pt x="83" y="48"/>
                      <a:pt x="85" y="50"/>
                      <a:pt x="86" y="50"/>
                    </a:cubicBezTo>
                    <a:cubicBezTo>
                      <a:pt x="87" y="51"/>
                      <a:pt x="88" y="51"/>
                      <a:pt x="90" y="52"/>
                    </a:cubicBezTo>
                    <a:cubicBezTo>
                      <a:pt x="92" y="52"/>
                      <a:pt x="97" y="45"/>
                      <a:pt x="98" y="42"/>
                    </a:cubicBezTo>
                    <a:cubicBezTo>
                      <a:pt x="97" y="38"/>
                      <a:pt x="99" y="34"/>
                      <a:pt x="104" y="34"/>
                    </a:cubicBezTo>
                    <a:cubicBezTo>
                      <a:pt x="112" y="34"/>
                      <a:pt x="111" y="47"/>
                      <a:pt x="104" y="47"/>
                    </a:cubicBezTo>
                    <a:cubicBezTo>
                      <a:pt x="99" y="48"/>
                      <a:pt x="98" y="53"/>
                      <a:pt x="97" y="57"/>
                    </a:cubicBezTo>
                    <a:cubicBezTo>
                      <a:pt x="97" y="57"/>
                      <a:pt x="97" y="57"/>
                      <a:pt x="97" y="57"/>
                    </a:cubicBezTo>
                    <a:cubicBezTo>
                      <a:pt x="99" y="58"/>
                      <a:pt x="100" y="60"/>
                      <a:pt x="101" y="62"/>
                    </a:cubicBezTo>
                    <a:cubicBezTo>
                      <a:pt x="102" y="62"/>
                      <a:pt x="102" y="62"/>
                      <a:pt x="102" y="62"/>
                    </a:cubicBezTo>
                    <a:cubicBezTo>
                      <a:pt x="106" y="62"/>
                      <a:pt x="110" y="63"/>
                      <a:pt x="113" y="60"/>
                    </a:cubicBezTo>
                    <a:cubicBezTo>
                      <a:pt x="114" y="58"/>
                      <a:pt x="116" y="56"/>
                      <a:pt x="119" y="56"/>
                    </a:cubicBezTo>
                    <a:cubicBezTo>
                      <a:pt x="127" y="56"/>
                      <a:pt x="127" y="68"/>
                      <a:pt x="119" y="68"/>
                    </a:cubicBezTo>
                    <a:cubicBezTo>
                      <a:pt x="117" y="68"/>
                      <a:pt x="115" y="67"/>
                      <a:pt x="114" y="66"/>
                    </a:cubicBezTo>
                    <a:cubicBezTo>
                      <a:pt x="110" y="65"/>
                      <a:pt x="108" y="69"/>
                      <a:pt x="105" y="70"/>
                    </a:cubicBezTo>
                    <a:cubicBezTo>
                      <a:pt x="104" y="70"/>
                      <a:pt x="104" y="71"/>
                      <a:pt x="104" y="71"/>
                    </a:cubicBezTo>
                    <a:cubicBezTo>
                      <a:pt x="104" y="73"/>
                      <a:pt x="104" y="76"/>
                      <a:pt x="104" y="79"/>
                    </a:cubicBezTo>
                    <a:cubicBezTo>
                      <a:pt x="106" y="81"/>
                      <a:pt x="112" y="83"/>
                      <a:pt x="116" y="83"/>
                    </a:cubicBezTo>
                    <a:cubicBezTo>
                      <a:pt x="117" y="82"/>
                      <a:pt x="118" y="82"/>
                      <a:pt x="119" y="82"/>
                    </a:cubicBezTo>
                    <a:cubicBezTo>
                      <a:pt x="127" y="82"/>
                      <a:pt x="127" y="95"/>
                      <a:pt x="119" y="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8" name="Freeform 108"/>
              <p:cNvSpPr>
                <a:spLocks/>
              </p:cNvSpPr>
              <p:nvPr/>
            </p:nvSpPr>
            <p:spPr bwMode="auto">
              <a:xfrm>
                <a:off x="1552575" y="566737"/>
                <a:ext cx="82550" cy="60325"/>
              </a:xfrm>
              <a:custGeom>
                <a:avLst/>
                <a:gdLst>
                  <a:gd name="T0" fmla="*/ 11 w 28"/>
                  <a:gd name="T1" fmla="*/ 0 h 20"/>
                  <a:gd name="T2" fmla="*/ 11 w 28"/>
                  <a:gd name="T3" fmla="*/ 20 h 20"/>
                  <a:gd name="T4" fmla="*/ 11 w 28"/>
                  <a:gd name="T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20">
                    <a:moveTo>
                      <a:pt x="11" y="0"/>
                    </a:moveTo>
                    <a:cubicBezTo>
                      <a:pt x="0" y="0"/>
                      <a:pt x="0" y="20"/>
                      <a:pt x="11" y="20"/>
                    </a:cubicBezTo>
                    <a:cubicBezTo>
                      <a:pt x="28" y="20"/>
                      <a:pt x="28" y="1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9" name="Freeform 109"/>
              <p:cNvSpPr>
                <a:spLocks/>
              </p:cNvSpPr>
              <p:nvPr/>
            </p:nvSpPr>
            <p:spPr bwMode="auto">
              <a:xfrm>
                <a:off x="1589088" y="130175"/>
                <a:ext cx="7938" cy="306388"/>
              </a:xfrm>
              <a:custGeom>
                <a:avLst/>
                <a:gdLst>
                  <a:gd name="T0" fmla="*/ 1 w 5"/>
                  <a:gd name="T1" fmla="*/ 193 h 193"/>
                  <a:gd name="T2" fmla="*/ 0 w 5"/>
                  <a:gd name="T3" fmla="*/ 193 h 193"/>
                  <a:gd name="T4" fmla="*/ 1 w 5"/>
                  <a:gd name="T5" fmla="*/ 0 h 193"/>
                  <a:gd name="T6" fmla="*/ 5 w 5"/>
                  <a:gd name="T7" fmla="*/ 0 h 193"/>
                  <a:gd name="T8" fmla="*/ 1 w 5"/>
                  <a:gd name="T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93">
                    <a:moveTo>
                      <a:pt x="1" y="193"/>
                    </a:moveTo>
                    <a:lnTo>
                      <a:pt x="0" y="193"/>
                    </a:lnTo>
                    <a:lnTo>
                      <a:pt x="1" y="0"/>
                    </a:lnTo>
                    <a:lnTo>
                      <a:pt x="5" y="0"/>
                    </a:lnTo>
                    <a:lnTo>
                      <a:pt x="1" y="1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0" name="Rectangle 119"/>
              <p:cNvSpPr>
                <a:spLocks noChangeArrowheads="1"/>
              </p:cNvSpPr>
              <p:nvPr/>
            </p:nvSpPr>
            <p:spPr bwMode="auto">
              <a:xfrm>
                <a:off x="1590675" y="-23813"/>
                <a:ext cx="12700" cy="4746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pic>
        <p:nvPicPr>
          <p:cNvPr id="95" name="图片 94">
            <a:extLst>
              <a:ext uri="{FF2B5EF4-FFF2-40B4-BE49-F238E27FC236}">
                <a16:creationId xmlns:a16="http://schemas.microsoft.com/office/drawing/2014/main" id="{7BF65665-C90D-4233-8615-B0E5594AE4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465" y="1463691"/>
            <a:ext cx="4130213" cy="41400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5393556" y="1730254"/>
            <a:ext cx="5636335" cy="3980419"/>
            <a:chOff x="1229584" y="1730254"/>
            <a:chExt cx="5636335" cy="3980419"/>
          </a:xfrm>
        </p:grpSpPr>
        <p:sp>
          <p:nvSpPr>
            <p:cNvPr id="94" name="文本框 22">
              <a:extLst>
                <a:ext uri="{FF2B5EF4-FFF2-40B4-BE49-F238E27FC236}">
                  <a16:creationId xmlns:a16="http://schemas.microsoft.com/office/drawing/2014/main" id="{4B56FDAF-A72D-41A7-B545-6FE737F8DC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2223" y="1924814"/>
              <a:ext cx="2470378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solidFill>
                    <a:srgbClr val="FECA61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+mn-lt"/>
                </a:rPr>
                <a:t>请输入小标题</a:t>
              </a:r>
            </a:p>
          </p:txBody>
        </p:sp>
        <p:sp>
          <p:nvSpPr>
            <p:cNvPr id="96" name="文本框 19">
              <a:extLst>
                <a:ext uri="{FF2B5EF4-FFF2-40B4-BE49-F238E27FC236}">
                  <a16:creationId xmlns:a16="http://schemas.microsoft.com/office/drawing/2014/main" id="{B7A03DDF-D9E2-4EED-8F51-833869303E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5919" y="2413872"/>
              <a:ext cx="5400000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FECA6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rgbClr val="FECA6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200</a:t>
              </a:r>
              <a:r>
                <a:rPr lang="zh-CN" altLang="en-US" sz="1200" dirty="0">
                  <a:solidFill>
                    <a:srgbClr val="FECA6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字以内，据统计每页幻灯片的最好控制在</a:t>
              </a:r>
              <a:r>
                <a:rPr lang="en-US" altLang="zh-CN" sz="1200" dirty="0">
                  <a:solidFill>
                    <a:srgbClr val="FECA6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</a:t>
              </a:r>
              <a:r>
                <a:rPr lang="zh-CN" altLang="en-US" sz="1200" dirty="0">
                  <a:solidFill>
                    <a:srgbClr val="FECA6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分钟之内。此处添加详细文本描述，建议与标题相关并符合整体语言风格，语言描述尽量简洁生动。</a:t>
              </a:r>
            </a:p>
          </p:txBody>
        </p:sp>
        <p:pic>
          <p:nvPicPr>
            <p:cNvPr id="97" name="图片 9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29584" y="1730254"/>
              <a:ext cx="546895" cy="683618"/>
            </a:xfrm>
            <a:prstGeom prst="rect">
              <a:avLst/>
            </a:prstGeom>
          </p:spPr>
        </p:pic>
        <p:sp>
          <p:nvSpPr>
            <p:cNvPr id="98" name="文本框 22">
              <a:extLst>
                <a:ext uri="{FF2B5EF4-FFF2-40B4-BE49-F238E27FC236}">
                  <a16:creationId xmlns:a16="http://schemas.microsoft.com/office/drawing/2014/main" id="{4B56FDAF-A72D-41A7-B545-6FE737F8DC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2223" y="4035002"/>
              <a:ext cx="2470378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solidFill>
                    <a:srgbClr val="FECA61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+mn-lt"/>
                </a:rPr>
                <a:t>请输入小标题</a:t>
              </a:r>
            </a:p>
          </p:txBody>
        </p:sp>
        <p:sp>
          <p:nvSpPr>
            <p:cNvPr id="99" name="文本框 19">
              <a:extLst>
                <a:ext uri="{FF2B5EF4-FFF2-40B4-BE49-F238E27FC236}">
                  <a16:creationId xmlns:a16="http://schemas.microsoft.com/office/drawing/2014/main" id="{B7A03DDF-D9E2-4EED-8F51-833869303E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5919" y="4510344"/>
              <a:ext cx="5400000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FECA6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rgbClr val="FECA6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200</a:t>
              </a:r>
              <a:r>
                <a:rPr lang="zh-CN" altLang="en-US" sz="1200" dirty="0">
                  <a:solidFill>
                    <a:srgbClr val="FECA6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字以内，据统计每页幻灯片的最好控制在</a:t>
              </a:r>
              <a:r>
                <a:rPr lang="en-US" altLang="zh-CN" sz="1200" dirty="0">
                  <a:solidFill>
                    <a:srgbClr val="FECA6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</a:t>
              </a:r>
              <a:r>
                <a:rPr lang="zh-CN" altLang="en-US" sz="1200" dirty="0">
                  <a:solidFill>
                    <a:srgbClr val="FECA6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分钟之内。此处添加详细文本描述，建议与标题相关并符合整体语言风格，语言描述尽量简洁生动。</a:t>
              </a:r>
            </a:p>
          </p:txBody>
        </p:sp>
        <p:pic>
          <p:nvPicPr>
            <p:cNvPr id="100" name="图片 9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29584" y="3840442"/>
              <a:ext cx="546895" cy="68361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28001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500130"/>
          </a:xfrm>
          <a:prstGeom prst="rect">
            <a:avLst/>
          </a:prstGeom>
        </p:spPr>
      </p:pic>
      <p:sp>
        <p:nvSpPr>
          <p:cNvPr id="107" name="Freeform 106"/>
          <p:cNvSpPr>
            <a:spLocks noEditPoints="1"/>
          </p:cNvSpPr>
          <p:nvPr/>
        </p:nvSpPr>
        <p:spPr bwMode="auto">
          <a:xfrm>
            <a:off x="430902" y="182796"/>
            <a:ext cx="538415" cy="1239256"/>
          </a:xfrm>
          <a:custGeom>
            <a:avLst/>
            <a:gdLst>
              <a:gd name="T0" fmla="*/ 108 w 191"/>
              <a:gd name="T1" fmla="*/ 185 h 440"/>
              <a:gd name="T2" fmla="*/ 100 w 191"/>
              <a:gd name="T3" fmla="*/ 173 h 440"/>
              <a:gd name="T4" fmla="*/ 97 w 191"/>
              <a:gd name="T5" fmla="*/ 0 h 440"/>
              <a:gd name="T6" fmla="*/ 94 w 191"/>
              <a:gd name="T7" fmla="*/ 66 h 440"/>
              <a:gd name="T8" fmla="*/ 89 w 191"/>
              <a:gd name="T9" fmla="*/ 172 h 440"/>
              <a:gd name="T10" fmla="*/ 82 w 191"/>
              <a:gd name="T11" fmla="*/ 185 h 440"/>
              <a:gd name="T12" fmla="*/ 0 w 191"/>
              <a:gd name="T13" fmla="*/ 271 h 440"/>
              <a:gd name="T14" fmla="*/ 82 w 191"/>
              <a:gd name="T15" fmla="*/ 359 h 440"/>
              <a:gd name="T16" fmla="*/ 91 w 191"/>
              <a:gd name="T17" fmla="*/ 365 h 440"/>
              <a:gd name="T18" fmla="*/ 94 w 191"/>
              <a:gd name="T19" fmla="*/ 388 h 440"/>
              <a:gd name="T20" fmla="*/ 92 w 191"/>
              <a:gd name="T21" fmla="*/ 402 h 440"/>
              <a:gd name="T22" fmla="*/ 90 w 191"/>
              <a:gd name="T23" fmla="*/ 413 h 440"/>
              <a:gd name="T24" fmla="*/ 91 w 191"/>
              <a:gd name="T25" fmla="*/ 440 h 440"/>
              <a:gd name="T26" fmla="*/ 93 w 191"/>
              <a:gd name="T27" fmla="*/ 414 h 440"/>
              <a:gd name="T28" fmla="*/ 95 w 191"/>
              <a:gd name="T29" fmla="*/ 439 h 440"/>
              <a:gd name="T30" fmla="*/ 95 w 191"/>
              <a:gd name="T31" fmla="*/ 440 h 440"/>
              <a:gd name="T32" fmla="*/ 95 w 191"/>
              <a:gd name="T33" fmla="*/ 440 h 440"/>
              <a:gd name="T34" fmla="*/ 95 w 191"/>
              <a:gd name="T35" fmla="*/ 440 h 440"/>
              <a:gd name="T36" fmla="*/ 95 w 191"/>
              <a:gd name="T37" fmla="*/ 440 h 440"/>
              <a:gd name="T38" fmla="*/ 96 w 191"/>
              <a:gd name="T39" fmla="*/ 440 h 440"/>
              <a:gd name="T40" fmla="*/ 96 w 191"/>
              <a:gd name="T41" fmla="*/ 440 h 440"/>
              <a:gd name="T42" fmla="*/ 96 w 191"/>
              <a:gd name="T43" fmla="*/ 440 h 440"/>
              <a:gd name="T44" fmla="*/ 96 w 191"/>
              <a:gd name="T45" fmla="*/ 440 h 440"/>
              <a:gd name="T46" fmla="*/ 96 w 191"/>
              <a:gd name="T47" fmla="*/ 440 h 440"/>
              <a:gd name="T48" fmla="*/ 96 w 191"/>
              <a:gd name="T49" fmla="*/ 410 h 440"/>
              <a:gd name="T50" fmla="*/ 98 w 191"/>
              <a:gd name="T51" fmla="*/ 437 h 440"/>
              <a:gd name="T52" fmla="*/ 101 w 191"/>
              <a:gd name="T53" fmla="*/ 438 h 440"/>
              <a:gd name="T54" fmla="*/ 97 w 191"/>
              <a:gd name="T55" fmla="*/ 404 h 440"/>
              <a:gd name="T56" fmla="*/ 98 w 191"/>
              <a:gd name="T57" fmla="*/ 392 h 440"/>
              <a:gd name="T58" fmla="*/ 96 w 191"/>
              <a:gd name="T59" fmla="*/ 369 h 440"/>
              <a:gd name="T60" fmla="*/ 102 w 191"/>
              <a:gd name="T61" fmla="*/ 366 h 440"/>
              <a:gd name="T62" fmla="*/ 108 w 191"/>
              <a:gd name="T63" fmla="*/ 356 h 440"/>
              <a:gd name="T64" fmla="*/ 96 w 191"/>
              <a:gd name="T65" fmla="*/ 349 h 440"/>
              <a:gd name="T66" fmla="*/ 84 w 191"/>
              <a:gd name="T67" fmla="*/ 241 h 440"/>
              <a:gd name="T68" fmla="*/ 95 w 191"/>
              <a:gd name="T69" fmla="*/ 192 h 440"/>
              <a:gd name="T70" fmla="*/ 105 w 191"/>
              <a:gd name="T71" fmla="*/ 233 h 440"/>
              <a:gd name="T72" fmla="*/ 99 w 191"/>
              <a:gd name="T73" fmla="*/ 342 h 440"/>
              <a:gd name="T74" fmla="*/ 11 w 191"/>
              <a:gd name="T75" fmla="*/ 268 h 440"/>
              <a:gd name="T76" fmla="*/ 28 w 191"/>
              <a:gd name="T77" fmla="*/ 270 h 440"/>
              <a:gd name="T78" fmla="*/ 11 w 191"/>
              <a:gd name="T79" fmla="*/ 268 h 440"/>
              <a:gd name="T80" fmla="*/ 74 w 191"/>
              <a:gd name="T81" fmla="*/ 197 h 440"/>
              <a:gd name="T82" fmla="*/ 33 w 191"/>
              <a:gd name="T83" fmla="*/ 277 h 440"/>
              <a:gd name="T84" fmla="*/ 57 w 191"/>
              <a:gd name="T85" fmla="*/ 259 h 440"/>
              <a:gd name="T86" fmla="*/ 87 w 191"/>
              <a:gd name="T87" fmla="*/ 194 h 440"/>
              <a:gd name="T88" fmla="*/ 87 w 191"/>
              <a:gd name="T89" fmla="*/ 346 h 440"/>
              <a:gd name="T90" fmla="*/ 109 w 191"/>
              <a:gd name="T91" fmla="*/ 343 h 440"/>
              <a:gd name="T92" fmla="*/ 104 w 191"/>
              <a:gd name="T93" fmla="*/ 194 h 440"/>
              <a:gd name="T94" fmla="*/ 134 w 191"/>
              <a:gd name="T95" fmla="*/ 278 h 440"/>
              <a:gd name="T96" fmla="*/ 109 w 191"/>
              <a:gd name="T97" fmla="*/ 343 h 440"/>
              <a:gd name="T98" fmla="*/ 158 w 191"/>
              <a:gd name="T99" fmla="*/ 277 h 440"/>
              <a:gd name="T100" fmla="*/ 117 w 191"/>
              <a:gd name="T101" fmla="*/ 197 h 440"/>
              <a:gd name="T102" fmla="*/ 163 w 191"/>
              <a:gd name="T103" fmla="*/ 270 h 440"/>
              <a:gd name="T104" fmla="*/ 180 w 191"/>
              <a:gd name="T105" fmla="*/ 268 h 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91" h="440">
                <a:moveTo>
                  <a:pt x="191" y="271"/>
                </a:moveTo>
                <a:cubicBezTo>
                  <a:pt x="191" y="227"/>
                  <a:pt x="155" y="191"/>
                  <a:pt x="108" y="185"/>
                </a:cubicBezTo>
                <a:cubicBezTo>
                  <a:pt x="108" y="185"/>
                  <a:pt x="108" y="185"/>
                  <a:pt x="108" y="185"/>
                </a:cubicBezTo>
                <a:cubicBezTo>
                  <a:pt x="110" y="174"/>
                  <a:pt x="109" y="172"/>
                  <a:pt x="100" y="173"/>
                </a:cubicBezTo>
                <a:cubicBezTo>
                  <a:pt x="96" y="173"/>
                  <a:pt x="97" y="170"/>
                  <a:pt x="97" y="168"/>
                </a:cubicBezTo>
                <a:cubicBezTo>
                  <a:pt x="97" y="134"/>
                  <a:pt x="97" y="33"/>
                  <a:pt x="97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66"/>
                  <a:pt x="94" y="66"/>
                </a:cubicBezTo>
                <a:cubicBezTo>
                  <a:pt x="94" y="100"/>
                  <a:pt x="94" y="134"/>
                  <a:pt x="94" y="168"/>
                </a:cubicBezTo>
                <a:cubicBezTo>
                  <a:pt x="94" y="171"/>
                  <a:pt x="93" y="172"/>
                  <a:pt x="89" y="172"/>
                </a:cubicBezTo>
                <a:cubicBezTo>
                  <a:pt x="86" y="172"/>
                  <a:pt x="83" y="173"/>
                  <a:pt x="82" y="176"/>
                </a:cubicBezTo>
                <a:cubicBezTo>
                  <a:pt x="81" y="179"/>
                  <a:pt x="82" y="182"/>
                  <a:pt x="82" y="185"/>
                </a:cubicBezTo>
                <a:cubicBezTo>
                  <a:pt x="82" y="185"/>
                  <a:pt x="82" y="185"/>
                  <a:pt x="82" y="185"/>
                </a:cubicBezTo>
                <a:cubicBezTo>
                  <a:pt x="36" y="191"/>
                  <a:pt x="0" y="227"/>
                  <a:pt x="0" y="271"/>
                </a:cubicBezTo>
                <a:cubicBezTo>
                  <a:pt x="0" y="315"/>
                  <a:pt x="36" y="351"/>
                  <a:pt x="82" y="356"/>
                </a:cubicBezTo>
                <a:cubicBezTo>
                  <a:pt x="82" y="357"/>
                  <a:pt x="82" y="358"/>
                  <a:pt x="82" y="359"/>
                </a:cubicBezTo>
                <a:cubicBezTo>
                  <a:pt x="82" y="362"/>
                  <a:pt x="85" y="365"/>
                  <a:pt x="89" y="365"/>
                </a:cubicBezTo>
                <a:cubicBezTo>
                  <a:pt x="89" y="365"/>
                  <a:pt x="90" y="366"/>
                  <a:pt x="91" y="365"/>
                </a:cubicBezTo>
                <a:cubicBezTo>
                  <a:pt x="94" y="365"/>
                  <a:pt x="95" y="366"/>
                  <a:pt x="95" y="369"/>
                </a:cubicBezTo>
                <a:cubicBezTo>
                  <a:pt x="94" y="375"/>
                  <a:pt x="95" y="381"/>
                  <a:pt x="94" y="388"/>
                </a:cubicBezTo>
                <a:cubicBezTo>
                  <a:pt x="94" y="389"/>
                  <a:pt x="93" y="391"/>
                  <a:pt x="92" y="392"/>
                </a:cubicBezTo>
                <a:cubicBezTo>
                  <a:pt x="89" y="395"/>
                  <a:pt x="89" y="399"/>
                  <a:pt x="92" y="402"/>
                </a:cubicBezTo>
                <a:cubicBezTo>
                  <a:pt x="92" y="402"/>
                  <a:pt x="93" y="403"/>
                  <a:pt x="94" y="404"/>
                </a:cubicBezTo>
                <a:cubicBezTo>
                  <a:pt x="90" y="406"/>
                  <a:pt x="90" y="409"/>
                  <a:pt x="90" y="413"/>
                </a:cubicBezTo>
                <a:cubicBezTo>
                  <a:pt x="90" y="420"/>
                  <a:pt x="90" y="438"/>
                  <a:pt x="90" y="438"/>
                </a:cubicBezTo>
                <a:cubicBezTo>
                  <a:pt x="90" y="440"/>
                  <a:pt x="91" y="440"/>
                  <a:pt x="91" y="440"/>
                </a:cubicBezTo>
                <a:cubicBezTo>
                  <a:pt x="92" y="440"/>
                  <a:pt x="93" y="440"/>
                  <a:pt x="93" y="437"/>
                </a:cubicBezTo>
                <a:cubicBezTo>
                  <a:pt x="93" y="434"/>
                  <a:pt x="93" y="425"/>
                  <a:pt x="93" y="414"/>
                </a:cubicBezTo>
                <a:cubicBezTo>
                  <a:pt x="93" y="413"/>
                  <a:pt x="93" y="410"/>
                  <a:pt x="94" y="410"/>
                </a:cubicBezTo>
                <a:cubicBezTo>
                  <a:pt x="95" y="410"/>
                  <a:pt x="94" y="417"/>
                  <a:pt x="95" y="439"/>
                </a:cubicBezTo>
                <a:cubicBezTo>
                  <a:pt x="95" y="439"/>
                  <a:pt x="95" y="439"/>
                  <a:pt x="95" y="439"/>
                </a:cubicBezTo>
                <a:cubicBezTo>
                  <a:pt x="95" y="440"/>
                  <a:pt x="95" y="440"/>
                  <a:pt x="95" y="440"/>
                </a:cubicBezTo>
                <a:cubicBezTo>
                  <a:pt x="95" y="440"/>
                  <a:pt x="95" y="440"/>
                  <a:pt x="95" y="440"/>
                </a:cubicBezTo>
                <a:cubicBezTo>
                  <a:pt x="95" y="440"/>
                  <a:pt x="95" y="440"/>
                  <a:pt x="95" y="440"/>
                </a:cubicBezTo>
                <a:cubicBezTo>
                  <a:pt x="95" y="440"/>
                  <a:pt x="95" y="440"/>
                  <a:pt x="95" y="440"/>
                </a:cubicBezTo>
                <a:cubicBezTo>
                  <a:pt x="95" y="440"/>
                  <a:pt x="95" y="440"/>
                  <a:pt x="95" y="440"/>
                </a:cubicBezTo>
                <a:cubicBezTo>
                  <a:pt x="95" y="440"/>
                  <a:pt x="95" y="440"/>
                  <a:pt x="95" y="440"/>
                </a:cubicBezTo>
                <a:cubicBezTo>
                  <a:pt x="95" y="440"/>
                  <a:pt x="95" y="440"/>
                  <a:pt x="95" y="440"/>
                </a:cubicBezTo>
                <a:cubicBezTo>
                  <a:pt x="95" y="440"/>
                  <a:pt x="95" y="440"/>
                  <a:pt x="95" y="440"/>
                </a:cubicBezTo>
                <a:cubicBezTo>
                  <a:pt x="95" y="440"/>
                  <a:pt x="96" y="440"/>
                  <a:pt x="96" y="440"/>
                </a:cubicBezTo>
                <a:cubicBezTo>
                  <a:pt x="96" y="440"/>
                  <a:pt x="96" y="440"/>
                  <a:pt x="96" y="440"/>
                </a:cubicBezTo>
                <a:cubicBezTo>
                  <a:pt x="96" y="440"/>
                  <a:pt x="96" y="440"/>
                  <a:pt x="96" y="440"/>
                </a:cubicBezTo>
                <a:cubicBezTo>
                  <a:pt x="96" y="440"/>
                  <a:pt x="96" y="440"/>
                  <a:pt x="96" y="440"/>
                </a:cubicBezTo>
                <a:cubicBezTo>
                  <a:pt x="96" y="440"/>
                  <a:pt x="96" y="440"/>
                  <a:pt x="96" y="440"/>
                </a:cubicBezTo>
                <a:cubicBezTo>
                  <a:pt x="96" y="440"/>
                  <a:pt x="96" y="440"/>
                  <a:pt x="96" y="440"/>
                </a:cubicBezTo>
                <a:cubicBezTo>
                  <a:pt x="96" y="440"/>
                  <a:pt x="96" y="440"/>
                  <a:pt x="96" y="440"/>
                </a:cubicBezTo>
                <a:cubicBezTo>
                  <a:pt x="96" y="440"/>
                  <a:pt x="96" y="440"/>
                  <a:pt x="96" y="440"/>
                </a:cubicBezTo>
                <a:cubicBezTo>
                  <a:pt x="96" y="440"/>
                  <a:pt x="96" y="440"/>
                  <a:pt x="96" y="440"/>
                </a:cubicBezTo>
                <a:cubicBezTo>
                  <a:pt x="96" y="439"/>
                  <a:pt x="96" y="439"/>
                  <a:pt x="96" y="439"/>
                </a:cubicBezTo>
                <a:cubicBezTo>
                  <a:pt x="96" y="417"/>
                  <a:pt x="95" y="410"/>
                  <a:pt x="96" y="410"/>
                </a:cubicBezTo>
                <a:cubicBezTo>
                  <a:pt x="97" y="410"/>
                  <a:pt x="98" y="413"/>
                  <a:pt x="98" y="414"/>
                </a:cubicBezTo>
                <a:cubicBezTo>
                  <a:pt x="98" y="425"/>
                  <a:pt x="98" y="434"/>
                  <a:pt x="98" y="437"/>
                </a:cubicBezTo>
                <a:cubicBezTo>
                  <a:pt x="98" y="440"/>
                  <a:pt x="99" y="440"/>
                  <a:pt x="99" y="440"/>
                </a:cubicBezTo>
                <a:cubicBezTo>
                  <a:pt x="100" y="440"/>
                  <a:pt x="101" y="440"/>
                  <a:pt x="101" y="438"/>
                </a:cubicBezTo>
                <a:cubicBezTo>
                  <a:pt x="101" y="438"/>
                  <a:pt x="101" y="420"/>
                  <a:pt x="101" y="413"/>
                </a:cubicBezTo>
                <a:cubicBezTo>
                  <a:pt x="101" y="409"/>
                  <a:pt x="101" y="406"/>
                  <a:pt x="97" y="404"/>
                </a:cubicBezTo>
                <a:cubicBezTo>
                  <a:pt x="98" y="403"/>
                  <a:pt x="98" y="402"/>
                  <a:pt x="99" y="402"/>
                </a:cubicBezTo>
                <a:cubicBezTo>
                  <a:pt x="102" y="399"/>
                  <a:pt x="101" y="395"/>
                  <a:pt x="98" y="392"/>
                </a:cubicBezTo>
                <a:cubicBezTo>
                  <a:pt x="97" y="391"/>
                  <a:pt x="96" y="389"/>
                  <a:pt x="96" y="388"/>
                </a:cubicBezTo>
                <a:cubicBezTo>
                  <a:pt x="96" y="381"/>
                  <a:pt x="96" y="375"/>
                  <a:pt x="96" y="369"/>
                </a:cubicBezTo>
                <a:cubicBezTo>
                  <a:pt x="96" y="366"/>
                  <a:pt x="97" y="365"/>
                  <a:pt x="100" y="366"/>
                </a:cubicBezTo>
                <a:cubicBezTo>
                  <a:pt x="100" y="366"/>
                  <a:pt x="101" y="366"/>
                  <a:pt x="102" y="366"/>
                </a:cubicBezTo>
                <a:cubicBezTo>
                  <a:pt x="106" y="365"/>
                  <a:pt x="108" y="362"/>
                  <a:pt x="108" y="359"/>
                </a:cubicBezTo>
                <a:cubicBezTo>
                  <a:pt x="108" y="358"/>
                  <a:pt x="108" y="357"/>
                  <a:pt x="108" y="356"/>
                </a:cubicBezTo>
                <a:cubicBezTo>
                  <a:pt x="155" y="351"/>
                  <a:pt x="191" y="315"/>
                  <a:pt x="191" y="271"/>
                </a:cubicBezTo>
                <a:close/>
                <a:moveTo>
                  <a:pt x="96" y="349"/>
                </a:moveTo>
                <a:cubicBezTo>
                  <a:pt x="90" y="342"/>
                  <a:pt x="89" y="335"/>
                  <a:pt x="88" y="328"/>
                </a:cubicBezTo>
                <a:cubicBezTo>
                  <a:pt x="82" y="299"/>
                  <a:pt x="83" y="270"/>
                  <a:pt x="84" y="241"/>
                </a:cubicBezTo>
                <a:cubicBezTo>
                  <a:pt x="85" y="227"/>
                  <a:pt x="86" y="212"/>
                  <a:pt x="92" y="198"/>
                </a:cubicBezTo>
                <a:cubicBezTo>
                  <a:pt x="92" y="196"/>
                  <a:pt x="94" y="194"/>
                  <a:pt x="95" y="192"/>
                </a:cubicBezTo>
                <a:cubicBezTo>
                  <a:pt x="97" y="194"/>
                  <a:pt x="99" y="196"/>
                  <a:pt x="99" y="198"/>
                </a:cubicBezTo>
                <a:cubicBezTo>
                  <a:pt x="102" y="210"/>
                  <a:pt x="105" y="222"/>
                  <a:pt x="105" y="233"/>
                </a:cubicBezTo>
                <a:cubicBezTo>
                  <a:pt x="107" y="253"/>
                  <a:pt x="107" y="272"/>
                  <a:pt x="107" y="291"/>
                </a:cubicBezTo>
                <a:cubicBezTo>
                  <a:pt x="106" y="308"/>
                  <a:pt x="105" y="325"/>
                  <a:pt x="99" y="342"/>
                </a:cubicBezTo>
                <a:cubicBezTo>
                  <a:pt x="99" y="344"/>
                  <a:pt x="97" y="346"/>
                  <a:pt x="96" y="349"/>
                </a:cubicBezTo>
                <a:close/>
                <a:moveTo>
                  <a:pt x="11" y="268"/>
                </a:moveTo>
                <a:cubicBezTo>
                  <a:pt x="12" y="238"/>
                  <a:pt x="31" y="212"/>
                  <a:pt x="58" y="201"/>
                </a:cubicBezTo>
                <a:cubicBezTo>
                  <a:pt x="37" y="220"/>
                  <a:pt x="28" y="243"/>
                  <a:pt x="28" y="270"/>
                </a:cubicBezTo>
                <a:cubicBezTo>
                  <a:pt x="28" y="297"/>
                  <a:pt x="37" y="321"/>
                  <a:pt x="58" y="340"/>
                </a:cubicBezTo>
                <a:cubicBezTo>
                  <a:pt x="32" y="329"/>
                  <a:pt x="10" y="302"/>
                  <a:pt x="11" y="268"/>
                </a:cubicBezTo>
                <a:close/>
                <a:moveTo>
                  <a:pt x="33" y="277"/>
                </a:moveTo>
                <a:cubicBezTo>
                  <a:pt x="31" y="237"/>
                  <a:pt x="52" y="206"/>
                  <a:pt x="74" y="197"/>
                </a:cubicBezTo>
                <a:cubicBezTo>
                  <a:pt x="45" y="230"/>
                  <a:pt x="43" y="308"/>
                  <a:pt x="73" y="343"/>
                </a:cubicBezTo>
                <a:cubicBezTo>
                  <a:pt x="54" y="336"/>
                  <a:pt x="35" y="308"/>
                  <a:pt x="33" y="277"/>
                </a:cubicBezTo>
                <a:close/>
                <a:moveTo>
                  <a:pt x="71" y="330"/>
                </a:moveTo>
                <a:cubicBezTo>
                  <a:pt x="58" y="308"/>
                  <a:pt x="56" y="284"/>
                  <a:pt x="57" y="259"/>
                </a:cubicBezTo>
                <a:cubicBezTo>
                  <a:pt x="58" y="243"/>
                  <a:pt x="61" y="229"/>
                  <a:pt x="68" y="215"/>
                </a:cubicBezTo>
                <a:cubicBezTo>
                  <a:pt x="72" y="206"/>
                  <a:pt x="77" y="198"/>
                  <a:pt x="87" y="194"/>
                </a:cubicBezTo>
                <a:cubicBezTo>
                  <a:pt x="80" y="219"/>
                  <a:pt x="78" y="244"/>
                  <a:pt x="78" y="270"/>
                </a:cubicBezTo>
                <a:cubicBezTo>
                  <a:pt x="78" y="295"/>
                  <a:pt x="80" y="321"/>
                  <a:pt x="87" y="346"/>
                </a:cubicBezTo>
                <a:cubicBezTo>
                  <a:pt x="79" y="343"/>
                  <a:pt x="74" y="337"/>
                  <a:pt x="71" y="330"/>
                </a:cubicBezTo>
                <a:close/>
                <a:moveTo>
                  <a:pt x="109" y="343"/>
                </a:moveTo>
                <a:cubicBezTo>
                  <a:pt x="107" y="344"/>
                  <a:pt x="106" y="345"/>
                  <a:pt x="104" y="346"/>
                </a:cubicBezTo>
                <a:cubicBezTo>
                  <a:pt x="115" y="295"/>
                  <a:pt x="116" y="244"/>
                  <a:pt x="104" y="194"/>
                </a:cubicBezTo>
                <a:cubicBezTo>
                  <a:pt x="113" y="198"/>
                  <a:pt x="119" y="206"/>
                  <a:pt x="123" y="215"/>
                </a:cubicBezTo>
                <a:cubicBezTo>
                  <a:pt x="132" y="235"/>
                  <a:pt x="135" y="256"/>
                  <a:pt x="134" y="278"/>
                </a:cubicBezTo>
                <a:cubicBezTo>
                  <a:pt x="133" y="294"/>
                  <a:pt x="130" y="310"/>
                  <a:pt x="123" y="325"/>
                </a:cubicBezTo>
                <a:cubicBezTo>
                  <a:pt x="120" y="332"/>
                  <a:pt x="115" y="338"/>
                  <a:pt x="109" y="343"/>
                </a:cubicBezTo>
                <a:close/>
                <a:moveTo>
                  <a:pt x="117" y="197"/>
                </a:moveTo>
                <a:cubicBezTo>
                  <a:pt x="139" y="206"/>
                  <a:pt x="160" y="237"/>
                  <a:pt x="158" y="277"/>
                </a:cubicBezTo>
                <a:cubicBezTo>
                  <a:pt x="156" y="308"/>
                  <a:pt x="136" y="336"/>
                  <a:pt x="117" y="343"/>
                </a:cubicBezTo>
                <a:cubicBezTo>
                  <a:pt x="147" y="308"/>
                  <a:pt x="145" y="230"/>
                  <a:pt x="117" y="197"/>
                </a:cubicBezTo>
                <a:close/>
                <a:moveTo>
                  <a:pt x="133" y="340"/>
                </a:moveTo>
                <a:cubicBezTo>
                  <a:pt x="154" y="321"/>
                  <a:pt x="163" y="297"/>
                  <a:pt x="163" y="270"/>
                </a:cubicBezTo>
                <a:cubicBezTo>
                  <a:pt x="163" y="243"/>
                  <a:pt x="154" y="220"/>
                  <a:pt x="133" y="201"/>
                </a:cubicBezTo>
                <a:cubicBezTo>
                  <a:pt x="159" y="212"/>
                  <a:pt x="179" y="238"/>
                  <a:pt x="180" y="268"/>
                </a:cubicBezTo>
                <a:cubicBezTo>
                  <a:pt x="180" y="302"/>
                  <a:pt x="158" y="329"/>
                  <a:pt x="133" y="340"/>
                </a:cubicBezTo>
                <a:close/>
              </a:path>
            </a:pathLst>
          </a:custGeom>
          <a:gradFill>
            <a:gsLst>
              <a:gs pos="50400">
                <a:srgbClr val="FECA61"/>
              </a:gs>
              <a:gs pos="0">
                <a:srgbClr val="FECA61"/>
              </a:gs>
              <a:gs pos="100000">
                <a:srgbClr val="F9E581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8" name="Freeform 112"/>
          <p:cNvSpPr>
            <a:spLocks/>
          </p:cNvSpPr>
          <p:nvPr/>
        </p:nvSpPr>
        <p:spPr bwMode="auto">
          <a:xfrm>
            <a:off x="700110" y="2637920"/>
            <a:ext cx="270711" cy="270711"/>
          </a:xfrm>
          <a:custGeom>
            <a:avLst/>
            <a:gdLst>
              <a:gd name="T0" fmla="*/ 96 w 96"/>
              <a:gd name="T1" fmla="*/ 48 h 96"/>
              <a:gd name="T2" fmla="*/ 55 w 96"/>
              <a:gd name="T3" fmla="*/ 41 h 96"/>
              <a:gd name="T4" fmla="*/ 48 w 96"/>
              <a:gd name="T5" fmla="*/ 0 h 96"/>
              <a:gd name="T6" fmla="*/ 41 w 96"/>
              <a:gd name="T7" fmla="*/ 41 h 96"/>
              <a:gd name="T8" fmla="*/ 0 w 96"/>
              <a:gd name="T9" fmla="*/ 48 h 96"/>
              <a:gd name="T10" fmla="*/ 41 w 96"/>
              <a:gd name="T11" fmla="*/ 55 h 96"/>
              <a:gd name="T12" fmla="*/ 48 w 96"/>
              <a:gd name="T13" fmla="*/ 96 h 96"/>
              <a:gd name="T14" fmla="*/ 55 w 96"/>
              <a:gd name="T15" fmla="*/ 55 h 96"/>
              <a:gd name="T16" fmla="*/ 96 w 96"/>
              <a:gd name="T17" fmla="*/ 48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6" h="96">
                <a:moveTo>
                  <a:pt x="96" y="48"/>
                </a:moveTo>
                <a:cubicBezTo>
                  <a:pt x="96" y="44"/>
                  <a:pt x="78" y="41"/>
                  <a:pt x="55" y="41"/>
                </a:cubicBezTo>
                <a:cubicBezTo>
                  <a:pt x="55" y="18"/>
                  <a:pt x="52" y="0"/>
                  <a:pt x="48" y="0"/>
                </a:cubicBezTo>
                <a:cubicBezTo>
                  <a:pt x="44" y="0"/>
                  <a:pt x="41" y="18"/>
                  <a:pt x="41" y="41"/>
                </a:cubicBezTo>
                <a:cubicBezTo>
                  <a:pt x="18" y="41"/>
                  <a:pt x="0" y="44"/>
                  <a:pt x="0" y="48"/>
                </a:cubicBezTo>
                <a:cubicBezTo>
                  <a:pt x="0" y="52"/>
                  <a:pt x="18" y="55"/>
                  <a:pt x="41" y="55"/>
                </a:cubicBezTo>
                <a:cubicBezTo>
                  <a:pt x="41" y="78"/>
                  <a:pt x="44" y="96"/>
                  <a:pt x="48" y="96"/>
                </a:cubicBezTo>
                <a:cubicBezTo>
                  <a:pt x="52" y="96"/>
                  <a:pt x="55" y="78"/>
                  <a:pt x="55" y="55"/>
                </a:cubicBezTo>
                <a:cubicBezTo>
                  <a:pt x="78" y="55"/>
                  <a:pt x="96" y="52"/>
                  <a:pt x="96" y="48"/>
                </a:cubicBezTo>
                <a:close/>
              </a:path>
            </a:pathLst>
          </a:custGeom>
          <a:solidFill>
            <a:srgbClr val="C89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9" name="Freeform 113"/>
          <p:cNvSpPr>
            <a:spLocks/>
          </p:cNvSpPr>
          <p:nvPr/>
        </p:nvSpPr>
        <p:spPr bwMode="auto">
          <a:xfrm>
            <a:off x="9815295" y="804715"/>
            <a:ext cx="225593" cy="225593"/>
          </a:xfrm>
          <a:custGeom>
            <a:avLst/>
            <a:gdLst>
              <a:gd name="T0" fmla="*/ 80 w 80"/>
              <a:gd name="T1" fmla="*/ 40 h 80"/>
              <a:gd name="T2" fmla="*/ 46 w 80"/>
              <a:gd name="T3" fmla="*/ 34 h 80"/>
              <a:gd name="T4" fmla="*/ 40 w 80"/>
              <a:gd name="T5" fmla="*/ 0 h 80"/>
              <a:gd name="T6" fmla="*/ 34 w 80"/>
              <a:gd name="T7" fmla="*/ 34 h 80"/>
              <a:gd name="T8" fmla="*/ 0 w 80"/>
              <a:gd name="T9" fmla="*/ 40 h 80"/>
              <a:gd name="T10" fmla="*/ 34 w 80"/>
              <a:gd name="T11" fmla="*/ 46 h 80"/>
              <a:gd name="T12" fmla="*/ 40 w 80"/>
              <a:gd name="T13" fmla="*/ 80 h 80"/>
              <a:gd name="T14" fmla="*/ 46 w 80"/>
              <a:gd name="T15" fmla="*/ 46 h 80"/>
              <a:gd name="T16" fmla="*/ 80 w 80"/>
              <a:gd name="T17" fmla="*/ 4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0" h="80">
                <a:moveTo>
                  <a:pt x="80" y="40"/>
                </a:moveTo>
                <a:cubicBezTo>
                  <a:pt x="80" y="37"/>
                  <a:pt x="65" y="34"/>
                  <a:pt x="46" y="34"/>
                </a:cubicBezTo>
                <a:cubicBezTo>
                  <a:pt x="46" y="15"/>
                  <a:pt x="43" y="0"/>
                  <a:pt x="40" y="0"/>
                </a:cubicBezTo>
                <a:cubicBezTo>
                  <a:pt x="37" y="0"/>
                  <a:pt x="34" y="15"/>
                  <a:pt x="34" y="34"/>
                </a:cubicBezTo>
                <a:cubicBezTo>
                  <a:pt x="15" y="34"/>
                  <a:pt x="0" y="37"/>
                  <a:pt x="0" y="40"/>
                </a:cubicBezTo>
                <a:cubicBezTo>
                  <a:pt x="0" y="43"/>
                  <a:pt x="15" y="46"/>
                  <a:pt x="34" y="46"/>
                </a:cubicBezTo>
                <a:cubicBezTo>
                  <a:pt x="34" y="65"/>
                  <a:pt x="37" y="80"/>
                  <a:pt x="40" y="80"/>
                </a:cubicBezTo>
                <a:cubicBezTo>
                  <a:pt x="43" y="80"/>
                  <a:pt x="46" y="65"/>
                  <a:pt x="46" y="46"/>
                </a:cubicBezTo>
                <a:cubicBezTo>
                  <a:pt x="65" y="46"/>
                  <a:pt x="80" y="43"/>
                  <a:pt x="80" y="40"/>
                </a:cubicBezTo>
                <a:close/>
              </a:path>
            </a:pathLst>
          </a:custGeom>
          <a:solidFill>
            <a:srgbClr val="C89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1" name="Freeform 118"/>
          <p:cNvSpPr>
            <a:spLocks/>
          </p:cNvSpPr>
          <p:nvPr/>
        </p:nvSpPr>
        <p:spPr bwMode="auto">
          <a:xfrm>
            <a:off x="8896876" y="1725796"/>
            <a:ext cx="157915" cy="157915"/>
          </a:xfrm>
          <a:custGeom>
            <a:avLst/>
            <a:gdLst>
              <a:gd name="T0" fmla="*/ 56 w 56"/>
              <a:gd name="T1" fmla="*/ 28 h 56"/>
              <a:gd name="T2" fmla="*/ 32 w 56"/>
              <a:gd name="T3" fmla="*/ 24 h 56"/>
              <a:gd name="T4" fmla="*/ 28 w 56"/>
              <a:gd name="T5" fmla="*/ 0 h 56"/>
              <a:gd name="T6" fmla="*/ 24 w 56"/>
              <a:gd name="T7" fmla="*/ 24 h 56"/>
              <a:gd name="T8" fmla="*/ 0 w 56"/>
              <a:gd name="T9" fmla="*/ 28 h 56"/>
              <a:gd name="T10" fmla="*/ 24 w 56"/>
              <a:gd name="T11" fmla="*/ 32 h 56"/>
              <a:gd name="T12" fmla="*/ 28 w 56"/>
              <a:gd name="T13" fmla="*/ 56 h 56"/>
              <a:gd name="T14" fmla="*/ 32 w 56"/>
              <a:gd name="T15" fmla="*/ 32 h 56"/>
              <a:gd name="T16" fmla="*/ 56 w 56"/>
              <a:gd name="T17" fmla="*/ 28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6" h="56">
                <a:moveTo>
                  <a:pt x="56" y="28"/>
                </a:moveTo>
                <a:cubicBezTo>
                  <a:pt x="56" y="26"/>
                  <a:pt x="46" y="24"/>
                  <a:pt x="32" y="24"/>
                </a:cubicBezTo>
                <a:cubicBezTo>
                  <a:pt x="32" y="10"/>
                  <a:pt x="30" y="0"/>
                  <a:pt x="28" y="0"/>
                </a:cubicBezTo>
                <a:cubicBezTo>
                  <a:pt x="26" y="0"/>
                  <a:pt x="24" y="10"/>
                  <a:pt x="24" y="24"/>
                </a:cubicBezTo>
                <a:cubicBezTo>
                  <a:pt x="10" y="24"/>
                  <a:pt x="0" y="26"/>
                  <a:pt x="0" y="28"/>
                </a:cubicBezTo>
                <a:cubicBezTo>
                  <a:pt x="0" y="30"/>
                  <a:pt x="10" y="32"/>
                  <a:pt x="24" y="32"/>
                </a:cubicBezTo>
                <a:cubicBezTo>
                  <a:pt x="24" y="46"/>
                  <a:pt x="26" y="56"/>
                  <a:pt x="28" y="56"/>
                </a:cubicBezTo>
                <a:cubicBezTo>
                  <a:pt x="30" y="56"/>
                  <a:pt x="32" y="46"/>
                  <a:pt x="32" y="32"/>
                </a:cubicBezTo>
                <a:cubicBezTo>
                  <a:pt x="46" y="32"/>
                  <a:pt x="56" y="30"/>
                  <a:pt x="56" y="28"/>
                </a:cubicBezTo>
                <a:close/>
              </a:path>
            </a:pathLst>
          </a:custGeom>
          <a:solidFill>
            <a:srgbClr val="C89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12" name="组合 111"/>
          <p:cNvGrpSpPr/>
          <p:nvPr/>
        </p:nvGrpSpPr>
        <p:grpSpPr>
          <a:xfrm>
            <a:off x="860063" y="173292"/>
            <a:ext cx="437650" cy="816646"/>
            <a:chOff x="1357313" y="-23813"/>
            <a:chExt cx="461963" cy="862013"/>
          </a:xfrm>
          <a:gradFill>
            <a:gsLst>
              <a:gs pos="50400">
                <a:srgbClr val="FECA61"/>
              </a:gs>
              <a:gs pos="0">
                <a:srgbClr val="FECA61"/>
              </a:gs>
              <a:gs pos="100000">
                <a:srgbClr val="F9E581"/>
              </a:gs>
            </a:gsLst>
            <a:lin ang="5400000" scaled="1"/>
          </a:gradFill>
        </p:grpSpPr>
        <p:sp>
          <p:nvSpPr>
            <p:cNvPr id="113" name="Freeform 107"/>
            <p:cNvSpPr>
              <a:spLocks noEditPoints="1"/>
            </p:cNvSpPr>
            <p:nvPr/>
          </p:nvSpPr>
          <p:spPr bwMode="auto">
            <a:xfrm>
              <a:off x="1357313" y="377825"/>
              <a:ext cx="461963" cy="460375"/>
            </a:xfrm>
            <a:custGeom>
              <a:avLst/>
              <a:gdLst>
                <a:gd name="T0" fmla="*/ 130 w 156"/>
                <a:gd name="T1" fmla="*/ 59 h 155"/>
                <a:gd name="T2" fmla="*/ 124 w 156"/>
                <a:gd name="T3" fmla="*/ 9 h 155"/>
                <a:gd name="T4" fmla="*/ 74 w 156"/>
                <a:gd name="T5" fmla="*/ 14 h 155"/>
                <a:gd name="T6" fmla="*/ 24 w 156"/>
                <a:gd name="T7" fmla="*/ 53 h 155"/>
                <a:gd name="T8" fmla="*/ 2 w 156"/>
                <a:gd name="T9" fmla="*/ 93 h 155"/>
                <a:gd name="T10" fmla="*/ 46 w 156"/>
                <a:gd name="T11" fmla="*/ 120 h 155"/>
                <a:gd name="T12" fmla="*/ 76 w 156"/>
                <a:gd name="T13" fmla="*/ 155 h 155"/>
                <a:gd name="T14" fmla="*/ 154 w 156"/>
                <a:gd name="T15" fmla="*/ 101 h 155"/>
                <a:gd name="T16" fmla="*/ 119 w 156"/>
                <a:gd name="T17" fmla="*/ 94 h 155"/>
                <a:gd name="T18" fmla="*/ 118 w 156"/>
                <a:gd name="T19" fmla="*/ 94 h 155"/>
                <a:gd name="T20" fmla="*/ 101 w 156"/>
                <a:gd name="T21" fmla="*/ 87 h 155"/>
                <a:gd name="T22" fmla="*/ 97 w 156"/>
                <a:gd name="T23" fmla="*/ 94 h 155"/>
                <a:gd name="T24" fmla="*/ 103 w 156"/>
                <a:gd name="T25" fmla="*/ 103 h 155"/>
                <a:gd name="T26" fmla="*/ 97 w 156"/>
                <a:gd name="T27" fmla="*/ 106 h 155"/>
                <a:gd name="T28" fmla="*/ 83 w 156"/>
                <a:gd name="T29" fmla="*/ 100 h 155"/>
                <a:gd name="T30" fmla="*/ 84 w 156"/>
                <a:gd name="T31" fmla="*/ 116 h 155"/>
                <a:gd name="T32" fmla="*/ 78 w 156"/>
                <a:gd name="T33" fmla="*/ 123 h 155"/>
                <a:gd name="T34" fmla="*/ 73 w 156"/>
                <a:gd name="T35" fmla="*/ 115 h 155"/>
                <a:gd name="T36" fmla="*/ 74 w 156"/>
                <a:gd name="T37" fmla="*/ 100 h 155"/>
                <a:gd name="T38" fmla="*/ 59 w 156"/>
                <a:gd name="T39" fmla="*/ 107 h 155"/>
                <a:gd name="T40" fmla="*/ 59 w 156"/>
                <a:gd name="T41" fmla="*/ 109 h 155"/>
                <a:gd name="T42" fmla="*/ 58 w 156"/>
                <a:gd name="T43" fmla="*/ 112 h 155"/>
                <a:gd name="T44" fmla="*/ 53 w 156"/>
                <a:gd name="T45" fmla="*/ 115 h 155"/>
                <a:gd name="T46" fmla="*/ 49 w 156"/>
                <a:gd name="T47" fmla="*/ 105 h 155"/>
                <a:gd name="T48" fmla="*/ 53 w 156"/>
                <a:gd name="T49" fmla="*/ 102 h 155"/>
                <a:gd name="T50" fmla="*/ 56 w 156"/>
                <a:gd name="T51" fmla="*/ 86 h 155"/>
                <a:gd name="T52" fmla="*/ 44 w 156"/>
                <a:gd name="T53" fmla="*/ 90 h 155"/>
                <a:gd name="T54" fmla="*/ 38 w 156"/>
                <a:gd name="T55" fmla="*/ 81 h 155"/>
                <a:gd name="T56" fmla="*/ 39 w 156"/>
                <a:gd name="T57" fmla="*/ 82 h 155"/>
                <a:gd name="T58" fmla="*/ 42 w 156"/>
                <a:gd name="T59" fmla="*/ 83 h 155"/>
                <a:gd name="T60" fmla="*/ 53 w 156"/>
                <a:gd name="T61" fmla="*/ 77 h 155"/>
                <a:gd name="T62" fmla="*/ 41 w 156"/>
                <a:gd name="T63" fmla="*/ 66 h 155"/>
                <a:gd name="T64" fmla="*/ 40 w 156"/>
                <a:gd name="T65" fmla="*/ 66 h 155"/>
                <a:gd name="T66" fmla="*/ 38 w 156"/>
                <a:gd name="T67" fmla="*/ 67 h 155"/>
                <a:gd name="T68" fmla="*/ 32 w 156"/>
                <a:gd name="T69" fmla="*/ 61 h 155"/>
                <a:gd name="T70" fmla="*/ 37 w 156"/>
                <a:gd name="T71" fmla="*/ 55 h 155"/>
                <a:gd name="T72" fmla="*/ 44 w 156"/>
                <a:gd name="T73" fmla="*/ 58 h 155"/>
                <a:gd name="T74" fmla="*/ 61 w 156"/>
                <a:gd name="T75" fmla="*/ 56 h 155"/>
                <a:gd name="T76" fmla="*/ 61 w 156"/>
                <a:gd name="T77" fmla="*/ 56 h 155"/>
                <a:gd name="T78" fmla="*/ 54 w 156"/>
                <a:gd name="T79" fmla="*/ 46 h 155"/>
                <a:gd name="T80" fmla="*/ 54 w 156"/>
                <a:gd name="T81" fmla="*/ 34 h 155"/>
                <a:gd name="T82" fmla="*/ 57 w 156"/>
                <a:gd name="T83" fmla="*/ 34 h 155"/>
                <a:gd name="T84" fmla="*/ 59 w 156"/>
                <a:gd name="T85" fmla="*/ 36 h 155"/>
                <a:gd name="T86" fmla="*/ 60 w 156"/>
                <a:gd name="T87" fmla="*/ 38 h 155"/>
                <a:gd name="T88" fmla="*/ 60 w 156"/>
                <a:gd name="T89" fmla="*/ 41 h 155"/>
                <a:gd name="T90" fmla="*/ 68 w 156"/>
                <a:gd name="T91" fmla="*/ 51 h 155"/>
                <a:gd name="T92" fmla="*/ 76 w 156"/>
                <a:gd name="T93" fmla="*/ 46 h 155"/>
                <a:gd name="T94" fmla="*/ 79 w 156"/>
                <a:gd name="T95" fmla="*/ 26 h 155"/>
                <a:gd name="T96" fmla="*/ 82 w 156"/>
                <a:gd name="T97" fmla="*/ 38 h 155"/>
                <a:gd name="T98" fmla="*/ 86 w 156"/>
                <a:gd name="T99" fmla="*/ 50 h 155"/>
                <a:gd name="T100" fmla="*/ 98 w 156"/>
                <a:gd name="T101" fmla="*/ 42 h 155"/>
                <a:gd name="T102" fmla="*/ 104 w 156"/>
                <a:gd name="T103" fmla="*/ 47 h 155"/>
                <a:gd name="T104" fmla="*/ 97 w 156"/>
                <a:gd name="T105" fmla="*/ 57 h 155"/>
                <a:gd name="T106" fmla="*/ 102 w 156"/>
                <a:gd name="T107" fmla="*/ 62 h 155"/>
                <a:gd name="T108" fmla="*/ 119 w 156"/>
                <a:gd name="T109" fmla="*/ 56 h 155"/>
                <a:gd name="T110" fmla="*/ 114 w 156"/>
                <a:gd name="T111" fmla="*/ 66 h 155"/>
                <a:gd name="T112" fmla="*/ 104 w 156"/>
                <a:gd name="T113" fmla="*/ 71 h 155"/>
                <a:gd name="T114" fmla="*/ 116 w 156"/>
                <a:gd name="T115" fmla="*/ 83 h 155"/>
                <a:gd name="T116" fmla="*/ 119 w 156"/>
                <a:gd name="T117" fmla="*/ 9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56" h="155">
                  <a:moveTo>
                    <a:pt x="154" y="81"/>
                  </a:moveTo>
                  <a:cubicBezTo>
                    <a:pt x="151" y="69"/>
                    <a:pt x="142" y="62"/>
                    <a:pt x="130" y="59"/>
                  </a:cubicBezTo>
                  <a:cubicBezTo>
                    <a:pt x="136" y="51"/>
                    <a:pt x="140" y="42"/>
                    <a:pt x="139" y="32"/>
                  </a:cubicBezTo>
                  <a:cubicBezTo>
                    <a:pt x="138" y="22"/>
                    <a:pt x="133" y="15"/>
                    <a:pt x="124" y="9"/>
                  </a:cubicBezTo>
                  <a:cubicBezTo>
                    <a:pt x="112" y="1"/>
                    <a:pt x="95" y="0"/>
                    <a:pt x="79" y="20"/>
                  </a:cubicBezTo>
                  <a:cubicBezTo>
                    <a:pt x="77" y="18"/>
                    <a:pt x="76" y="16"/>
                    <a:pt x="74" y="14"/>
                  </a:cubicBezTo>
                  <a:cubicBezTo>
                    <a:pt x="63" y="2"/>
                    <a:pt x="45" y="0"/>
                    <a:pt x="31" y="10"/>
                  </a:cubicBezTo>
                  <a:cubicBezTo>
                    <a:pt x="18" y="19"/>
                    <a:pt x="15" y="39"/>
                    <a:pt x="24" y="53"/>
                  </a:cubicBezTo>
                  <a:cubicBezTo>
                    <a:pt x="27" y="57"/>
                    <a:pt x="25" y="58"/>
                    <a:pt x="21" y="60"/>
                  </a:cubicBezTo>
                  <a:cubicBezTo>
                    <a:pt x="7" y="65"/>
                    <a:pt x="0" y="78"/>
                    <a:pt x="2" y="93"/>
                  </a:cubicBezTo>
                  <a:cubicBezTo>
                    <a:pt x="3" y="107"/>
                    <a:pt x="13" y="118"/>
                    <a:pt x="27" y="120"/>
                  </a:cubicBezTo>
                  <a:cubicBezTo>
                    <a:pt x="33" y="121"/>
                    <a:pt x="39" y="120"/>
                    <a:pt x="46" y="120"/>
                  </a:cubicBezTo>
                  <a:cubicBezTo>
                    <a:pt x="45" y="128"/>
                    <a:pt x="48" y="136"/>
                    <a:pt x="53" y="143"/>
                  </a:cubicBezTo>
                  <a:cubicBezTo>
                    <a:pt x="59" y="150"/>
                    <a:pt x="67" y="155"/>
                    <a:pt x="76" y="155"/>
                  </a:cubicBezTo>
                  <a:cubicBezTo>
                    <a:pt x="98" y="155"/>
                    <a:pt x="109" y="142"/>
                    <a:pt x="110" y="120"/>
                  </a:cubicBezTo>
                  <a:cubicBezTo>
                    <a:pt x="133" y="124"/>
                    <a:pt x="148" y="118"/>
                    <a:pt x="154" y="101"/>
                  </a:cubicBezTo>
                  <a:cubicBezTo>
                    <a:pt x="156" y="95"/>
                    <a:pt x="156" y="87"/>
                    <a:pt x="154" y="81"/>
                  </a:cubicBezTo>
                  <a:close/>
                  <a:moveTo>
                    <a:pt x="119" y="94"/>
                  </a:moveTo>
                  <a:cubicBezTo>
                    <a:pt x="118" y="94"/>
                    <a:pt x="118" y="94"/>
                    <a:pt x="118" y="94"/>
                  </a:cubicBezTo>
                  <a:cubicBezTo>
                    <a:pt x="118" y="94"/>
                    <a:pt x="118" y="94"/>
                    <a:pt x="118" y="94"/>
                  </a:cubicBezTo>
                  <a:cubicBezTo>
                    <a:pt x="115" y="94"/>
                    <a:pt x="113" y="92"/>
                    <a:pt x="113" y="89"/>
                  </a:cubicBezTo>
                  <a:cubicBezTo>
                    <a:pt x="110" y="85"/>
                    <a:pt x="105" y="87"/>
                    <a:pt x="101" y="87"/>
                  </a:cubicBezTo>
                  <a:cubicBezTo>
                    <a:pt x="100" y="89"/>
                    <a:pt x="99" y="91"/>
                    <a:pt x="97" y="92"/>
                  </a:cubicBezTo>
                  <a:cubicBezTo>
                    <a:pt x="97" y="93"/>
                    <a:pt x="97" y="93"/>
                    <a:pt x="97" y="94"/>
                  </a:cubicBezTo>
                  <a:cubicBezTo>
                    <a:pt x="98" y="97"/>
                    <a:pt x="99" y="101"/>
                    <a:pt x="102" y="103"/>
                  </a:cubicBezTo>
                  <a:cubicBezTo>
                    <a:pt x="102" y="103"/>
                    <a:pt x="102" y="103"/>
                    <a:pt x="103" y="103"/>
                  </a:cubicBezTo>
                  <a:cubicBezTo>
                    <a:pt x="111" y="103"/>
                    <a:pt x="110" y="115"/>
                    <a:pt x="102" y="115"/>
                  </a:cubicBezTo>
                  <a:cubicBezTo>
                    <a:pt x="97" y="115"/>
                    <a:pt x="96" y="110"/>
                    <a:pt x="97" y="106"/>
                  </a:cubicBezTo>
                  <a:cubicBezTo>
                    <a:pt x="97" y="102"/>
                    <a:pt x="93" y="100"/>
                    <a:pt x="90" y="98"/>
                  </a:cubicBezTo>
                  <a:cubicBezTo>
                    <a:pt x="88" y="99"/>
                    <a:pt x="85" y="100"/>
                    <a:pt x="83" y="100"/>
                  </a:cubicBezTo>
                  <a:cubicBezTo>
                    <a:pt x="82" y="104"/>
                    <a:pt x="79" y="107"/>
                    <a:pt x="81" y="111"/>
                  </a:cubicBezTo>
                  <a:cubicBezTo>
                    <a:pt x="83" y="112"/>
                    <a:pt x="84" y="114"/>
                    <a:pt x="84" y="116"/>
                  </a:cubicBezTo>
                  <a:cubicBezTo>
                    <a:pt x="85" y="117"/>
                    <a:pt x="84" y="119"/>
                    <a:pt x="83" y="120"/>
                  </a:cubicBezTo>
                  <a:cubicBezTo>
                    <a:pt x="82" y="122"/>
                    <a:pt x="80" y="123"/>
                    <a:pt x="78" y="123"/>
                  </a:cubicBezTo>
                  <a:cubicBezTo>
                    <a:pt x="76" y="123"/>
                    <a:pt x="74" y="122"/>
                    <a:pt x="73" y="120"/>
                  </a:cubicBezTo>
                  <a:cubicBezTo>
                    <a:pt x="72" y="119"/>
                    <a:pt x="72" y="117"/>
                    <a:pt x="73" y="115"/>
                  </a:cubicBezTo>
                  <a:cubicBezTo>
                    <a:pt x="73" y="114"/>
                    <a:pt x="73" y="113"/>
                    <a:pt x="74" y="112"/>
                  </a:cubicBezTo>
                  <a:cubicBezTo>
                    <a:pt x="76" y="108"/>
                    <a:pt x="76" y="103"/>
                    <a:pt x="74" y="100"/>
                  </a:cubicBezTo>
                  <a:cubicBezTo>
                    <a:pt x="72" y="99"/>
                    <a:pt x="70" y="98"/>
                    <a:pt x="68" y="97"/>
                  </a:cubicBezTo>
                  <a:cubicBezTo>
                    <a:pt x="63" y="99"/>
                    <a:pt x="59" y="103"/>
                    <a:pt x="59" y="107"/>
                  </a:cubicBezTo>
                  <a:cubicBezTo>
                    <a:pt x="59" y="107"/>
                    <a:pt x="59" y="108"/>
                    <a:pt x="59" y="108"/>
                  </a:cubicBezTo>
                  <a:cubicBezTo>
                    <a:pt x="59" y="108"/>
                    <a:pt x="59" y="109"/>
                    <a:pt x="59" y="109"/>
                  </a:cubicBezTo>
                  <a:cubicBezTo>
                    <a:pt x="59" y="110"/>
                    <a:pt x="59" y="110"/>
                    <a:pt x="59" y="110"/>
                  </a:cubicBezTo>
                  <a:cubicBezTo>
                    <a:pt x="59" y="111"/>
                    <a:pt x="59" y="111"/>
                    <a:pt x="58" y="11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57" y="114"/>
                    <a:pt x="56" y="115"/>
                    <a:pt x="53" y="115"/>
                  </a:cubicBezTo>
                  <a:cubicBezTo>
                    <a:pt x="49" y="115"/>
                    <a:pt x="47" y="111"/>
                    <a:pt x="47" y="108"/>
                  </a:cubicBezTo>
                  <a:cubicBezTo>
                    <a:pt x="47" y="107"/>
                    <a:pt x="48" y="106"/>
                    <a:pt x="49" y="105"/>
                  </a:cubicBezTo>
                  <a:cubicBezTo>
                    <a:pt x="49" y="104"/>
                    <a:pt x="51" y="103"/>
                    <a:pt x="52" y="103"/>
                  </a:cubicBezTo>
                  <a:cubicBezTo>
                    <a:pt x="53" y="102"/>
                    <a:pt x="53" y="102"/>
                    <a:pt x="53" y="102"/>
                  </a:cubicBezTo>
                  <a:cubicBezTo>
                    <a:pt x="57" y="101"/>
                    <a:pt x="60" y="96"/>
                    <a:pt x="60" y="92"/>
                  </a:cubicBezTo>
                  <a:cubicBezTo>
                    <a:pt x="58" y="90"/>
                    <a:pt x="57" y="88"/>
                    <a:pt x="56" y="86"/>
                  </a:cubicBezTo>
                  <a:cubicBezTo>
                    <a:pt x="54" y="86"/>
                    <a:pt x="52" y="85"/>
                    <a:pt x="51" y="86"/>
                  </a:cubicBezTo>
                  <a:cubicBezTo>
                    <a:pt x="49" y="87"/>
                    <a:pt x="46" y="88"/>
                    <a:pt x="44" y="90"/>
                  </a:cubicBezTo>
                  <a:cubicBezTo>
                    <a:pt x="43" y="92"/>
                    <a:pt x="41" y="94"/>
                    <a:pt x="38" y="94"/>
                  </a:cubicBezTo>
                  <a:cubicBezTo>
                    <a:pt x="30" y="94"/>
                    <a:pt x="30" y="81"/>
                    <a:pt x="38" y="81"/>
                  </a:cubicBezTo>
                  <a:cubicBezTo>
                    <a:pt x="39" y="81"/>
                    <a:pt x="39" y="82"/>
                    <a:pt x="39" y="82"/>
                  </a:cubicBezTo>
                  <a:cubicBezTo>
                    <a:pt x="39" y="82"/>
                    <a:pt x="39" y="82"/>
                    <a:pt x="39" y="82"/>
                  </a:cubicBezTo>
                  <a:cubicBezTo>
                    <a:pt x="39" y="82"/>
                    <a:pt x="39" y="82"/>
                    <a:pt x="39" y="82"/>
                  </a:cubicBezTo>
                  <a:cubicBezTo>
                    <a:pt x="40" y="82"/>
                    <a:pt x="41" y="82"/>
                    <a:pt x="42" y="83"/>
                  </a:cubicBezTo>
                  <a:cubicBezTo>
                    <a:pt x="46" y="84"/>
                    <a:pt x="49" y="80"/>
                    <a:pt x="52" y="78"/>
                  </a:cubicBezTo>
                  <a:cubicBezTo>
                    <a:pt x="53" y="78"/>
                    <a:pt x="53" y="77"/>
                    <a:pt x="53" y="77"/>
                  </a:cubicBezTo>
                  <a:cubicBezTo>
                    <a:pt x="53" y="75"/>
                    <a:pt x="53" y="73"/>
                    <a:pt x="54" y="71"/>
                  </a:cubicBezTo>
                  <a:cubicBezTo>
                    <a:pt x="52" y="68"/>
                    <a:pt x="44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39" y="67"/>
                    <a:pt x="39" y="67"/>
                    <a:pt x="38" y="67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4" y="66"/>
                    <a:pt x="32" y="64"/>
                    <a:pt x="32" y="61"/>
                  </a:cubicBezTo>
                  <a:cubicBezTo>
                    <a:pt x="32" y="61"/>
                    <a:pt x="32" y="61"/>
                    <a:pt x="32" y="61"/>
                  </a:cubicBezTo>
                  <a:cubicBezTo>
                    <a:pt x="32" y="57"/>
                    <a:pt x="35" y="55"/>
                    <a:pt x="37" y="55"/>
                  </a:cubicBezTo>
                  <a:cubicBezTo>
                    <a:pt x="39" y="54"/>
                    <a:pt x="40" y="55"/>
                    <a:pt x="41" y="56"/>
                  </a:cubicBezTo>
                  <a:cubicBezTo>
                    <a:pt x="42" y="56"/>
                    <a:pt x="43" y="57"/>
                    <a:pt x="44" y="58"/>
                  </a:cubicBezTo>
                  <a:cubicBezTo>
                    <a:pt x="46" y="61"/>
                    <a:pt x="54" y="63"/>
                    <a:pt x="57" y="62"/>
                  </a:cubicBezTo>
                  <a:cubicBezTo>
                    <a:pt x="58" y="60"/>
                    <a:pt x="59" y="58"/>
                    <a:pt x="61" y="56"/>
                  </a:cubicBezTo>
                  <a:cubicBezTo>
                    <a:pt x="61" y="56"/>
                    <a:pt x="61" y="56"/>
                    <a:pt x="61" y="56"/>
                  </a:cubicBezTo>
                  <a:cubicBezTo>
                    <a:pt x="61" y="56"/>
                    <a:pt x="61" y="56"/>
                    <a:pt x="61" y="56"/>
                  </a:cubicBezTo>
                  <a:cubicBezTo>
                    <a:pt x="61" y="55"/>
                    <a:pt x="57" y="48"/>
                    <a:pt x="55" y="46"/>
                  </a:cubicBezTo>
                  <a:cubicBezTo>
                    <a:pt x="54" y="46"/>
                    <a:pt x="54" y="46"/>
                    <a:pt x="54" y="46"/>
                  </a:cubicBezTo>
                  <a:cubicBezTo>
                    <a:pt x="54" y="46"/>
                    <a:pt x="54" y="46"/>
                    <a:pt x="54" y="46"/>
                  </a:cubicBezTo>
                  <a:cubicBezTo>
                    <a:pt x="46" y="46"/>
                    <a:pt x="46" y="33"/>
                    <a:pt x="54" y="34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55" y="34"/>
                    <a:pt x="56" y="34"/>
                    <a:pt x="57" y="34"/>
                  </a:cubicBezTo>
                  <a:cubicBezTo>
                    <a:pt x="57" y="34"/>
                    <a:pt x="58" y="35"/>
                    <a:pt x="58" y="35"/>
                  </a:cubicBezTo>
                  <a:cubicBezTo>
                    <a:pt x="58" y="35"/>
                    <a:pt x="59" y="35"/>
                    <a:pt x="59" y="36"/>
                  </a:cubicBezTo>
                  <a:cubicBezTo>
                    <a:pt x="59" y="36"/>
                    <a:pt x="59" y="36"/>
                    <a:pt x="59" y="37"/>
                  </a:cubicBezTo>
                  <a:cubicBezTo>
                    <a:pt x="60" y="37"/>
                    <a:pt x="60" y="38"/>
                    <a:pt x="60" y="38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60" y="40"/>
                    <a:pt x="60" y="40"/>
                    <a:pt x="60" y="41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61" y="44"/>
                    <a:pt x="65" y="51"/>
                    <a:pt x="68" y="51"/>
                  </a:cubicBezTo>
                  <a:cubicBezTo>
                    <a:pt x="70" y="51"/>
                    <a:pt x="72" y="50"/>
                    <a:pt x="75" y="49"/>
                  </a:cubicBezTo>
                  <a:cubicBezTo>
                    <a:pt x="75" y="49"/>
                    <a:pt x="76" y="48"/>
                    <a:pt x="76" y="46"/>
                  </a:cubicBezTo>
                  <a:cubicBezTo>
                    <a:pt x="76" y="43"/>
                    <a:pt x="77" y="40"/>
                    <a:pt x="76" y="37"/>
                  </a:cubicBezTo>
                  <a:cubicBezTo>
                    <a:pt x="71" y="34"/>
                    <a:pt x="73" y="26"/>
                    <a:pt x="79" y="26"/>
                  </a:cubicBezTo>
                  <a:cubicBezTo>
                    <a:pt x="79" y="26"/>
                    <a:pt x="79" y="26"/>
                    <a:pt x="79" y="26"/>
                  </a:cubicBezTo>
                  <a:cubicBezTo>
                    <a:pt x="86" y="26"/>
                    <a:pt x="87" y="35"/>
                    <a:pt x="82" y="38"/>
                  </a:cubicBezTo>
                  <a:cubicBezTo>
                    <a:pt x="81" y="41"/>
                    <a:pt x="82" y="44"/>
                    <a:pt x="83" y="47"/>
                  </a:cubicBezTo>
                  <a:cubicBezTo>
                    <a:pt x="83" y="48"/>
                    <a:pt x="85" y="50"/>
                    <a:pt x="86" y="50"/>
                  </a:cubicBezTo>
                  <a:cubicBezTo>
                    <a:pt x="87" y="51"/>
                    <a:pt x="88" y="51"/>
                    <a:pt x="90" y="52"/>
                  </a:cubicBezTo>
                  <a:cubicBezTo>
                    <a:pt x="92" y="52"/>
                    <a:pt x="97" y="45"/>
                    <a:pt x="98" y="42"/>
                  </a:cubicBezTo>
                  <a:cubicBezTo>
                    <a:pt x="97" y="38"/>
                    <a:pt x="99" y="34"/>
                    <a:pt x="104" y="34"/>
                  </a:cubicBezTo>
                  <a:cubicBezTo>
                    <a:pt x="112" y="34"/>
                    <a:pt x="111" y="47"/>
                    <a:pt x="104" y="47"/>
                  </a:cubicBezTo>
                  <a:cubicBezTo>
                    <a:pt x="99" y="48"/>
                    <a:pt x="98" y="53"/>
                    <a:pt x="97" y="57"/>
                  </a:cubicBezTo>
                  <a:cubicBezTo>
                    <a:pt x="97" y="57"/>
                    <a:pt x="97" y="57"/>
                    <a:pt x="97" y="57"/>
                  </a:cubicBezTo>
                  <a:cubicBezTo>
                    <a:pt x="99" y="58"/>
                    <a:pt x="100" y="60"/>
                    <a:pt x="101" y="62"/>
                  </a:cubicBezTo>
                  <a:cubicBezTo>
                    <a:pt x="102" y="62"/>
                    <a:pt x="102" y="62"/>
                    <a:pt x="102" y="62"/>
                  </a:cubicBezTo>
                  <a:cubicBezTo>
                    <a:pt x="106" y="62"/>
                    <a:pt x="110" y="63"/>
                    <a:pt x="113" y="60"/>
                  </a:cubicBezTo>
                  <a:cubicBezTo>
                    <a:pt x="114" y="58"/>
                    <a:pt x="116" y="56"/>
                    <a:pt x="119" y="56"/>
                  </a:cubicBezTo>
                  <a:cubicBezTo>
                    <a:pt x="127" y="56"/>
                    <a:pt x="127" y="68"/>
                    <a:pt x="119" y="68"/>
                  </a:cubicBezTo>
                  <a:cubicBezTo>
                    <a:pt x="117" y="68"/>
                    <a:pt x="115" y="67"/>
                    <a:pt x="114" y="66"/>
                  </a:cubicBezTo>
                  <a:cubicBezTo>
                    <a:pt x="110" y="65"/>
                    <a:pt x="108" y="69"/>
                    <a:pt x="105" y="70"/>
                  </a:cubicBezTo>
                  <a:cubicBezTo>
                    <a:pt x="104" y="70"/>
                    <a:pt x="104" y="71"/>
                    <a:pt x="104" y="71"/>
                  </a:cubicBezTo>
                  <a:cubicBezTo>
                    <a:pt x="104" y="73"/>
                    <a:pt x="104" y="76"/>
                    <a:pt x="104" y="79"/>
                  </a:cubicBezTo>
                  <a:cubicBezTo>
                    <a:pt x="106" y="81"/>
                    <a:pt x="112" y="83"/>
                    <a:pt x="116" y="83"/>
                  </a:cubicBezTo>
                  <a:cubicBezTo>
                    <a:pt x="117" y="82"/>
                    <a:pt x="118" y="82"/>
                    <a:pt x="119" y="82"/>
                  </a:cubicBezTo>
                  <a:cubicBezTo>
                    <a:pt x="127" y="82"/>
                    <a:pt x="127" y="95"/>
                    <a:pt x="119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108"/>
            <p:cNvSpPr>
              <a:spLocks/>
            </p:cNvSpPr>
            <p:nvPr/>
          </p:nvSpPr>
          <p:spPr bwMode="auto">
            <a:xfrm>
              <a:off x="1552575" y="566737"/>
              <a:ext cx="82550" cy="60325"/>
            </a:xfrm>
            <a:custGeom>
              <a:avLst/>
              <a:gdLst>
                <a:gd name="T0" fmla="*/ 11 w 28"/>
                <a:gd name="T1" fmla="*/ 0 h 20"/>
                <a:gd name="T2" fmla="*/ 11 w 28"/>
                <a:gd name="T3" fmla="*/ 20 h 20"/>
                <a:gd name="T4" fmla="*/ 11 w 28"/>
                <a:gd name="T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0">
                  <a:moveTo>
                    <a:pt x="11" y="0"/>
                  </a:moveTo>
                  <a:cubicBezTo>
                    <a:pt x="0" y="0"/>
                    <a:pt x="0" y="20"/>
                    <a:pt x="11" y="20"/>
                  </a:cubicBezTo>
                  <a:cubicBezTo>
                    <a:pt x="28" y="20"/>
                    <a:pt x="28" y="1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109"/>
            <p:cNvSpPr>
              <a:spLocks/>
            </p:cNvSpPr>
            <p:nvPr/>
          </p:nvSpPr>
          <p:spPr bwMode="auto">
            <a:xfrm>
              <a:off x="1589088" y="130175"/>
              <a:ext cx="7938" cy="306388"/>
            </a:xfrm>
            <a:custGeom>
              <a:avLst/>
              <a:gdLst>
                <a:gd name="T0" fmla="*/ 1 w 5"/>
                <a:gd name="T1" fmla="*/ 193 h 193"/>
                <a:gd name="T2" fmla="*/ 0 w 5"/>
                <a:gd name="T3" fmla="*/ 193 h 193"/>
                <a:gd name="T4" fmla="*/ 1 w 5"/>
                <a:gd name="T5" fmla="*/ 0 h 193"/>
                <a:gd name="T6" fmla="*/ 5 w 5"/>
                <a:gd name="T7" fmla="*/ 0 h 193"/>
                <a:gd name="T8" fmla="*/ 1 w 5"/>
                <a:gd name="T9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93">
                  <a:moveTo>
                    <a:pt x="1" y="193"/>
                  </a:moveTo>
                  <a:lnTo>
                    <a:pt x="0" y="193"/>
                  </a:lnTo>
                  <a:lnTo>
                    <a:pt x="1" y="0"/>
                  </a:lnTo>
                  <a:lnTo>
                    <a:pt x="5" y="0"/>
                  </a:lnTo>
                  <a:lnTo>
                    <a:pt x="1" y="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Rectangle 119"/>
            <p:cNvSpPr>
              <a:spLocks noChangeArrowheads="1"/>
            </p:cNvSpPr>
            <p:nvPr/>
          </p:nvSpPr>
          <p:spPr bwMode="auto">
            <a:xfrm>
              <a:off x="1590675" y="-23813"/>
              <a:ext cx="12700" cy="4746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17" name="Freeform 13"/>
          <p:cNvSpPr>
            <a:spLocks noEditPoints="1"/>
          </p:cNvSpPr>
          <p:nvPr/>
        </p:nvSpPr>
        <p:spPr bwMode="auto">
          <a:xfrm>
            <a:off x="86519" y="168175"/>
            <a:ext cx="12018962" cy="6572438"/>
          </a:xfrm>
          <a:custGeom>
            <a:avLst/>
            <a:gdLst>
              <a:gd name="T0" fmla="*/ 1595 w 2863"/>
              <a:gd name="T1" fmla="*/ 1848 h 1852"/>
              <a:gd name="T2" fmla="*/ 1474 w 2863"/>
              <a:gd name="T3" fmla="*/ 1839 h 1852"/>
              <a:gd name="T4" fmla="*/ 1363 w 2863"/>
              <a:gd name="T5" fmla="*/ 1848 h 1852"/>
              <a:gd name="T6" fmla="*/ 1245 w 2863"/>
              <a:gd name="T7" fmla="*/ 1848 h 1852"/>
              <a:gd name="T8" fmla="*/ 0 w 2863"/>
              <a:gd name="T9" fmla="*/ 1812 h 1852"/>
              <a:gd name="T10" fmla="*/ 0 w 2863"/>
              <a:gd name="T11" fmla="*/ 1004 h 1852"/>
              <a:gd name="T12" fmla="*/ 1241 w 2863"/>
              <a:gd name="T13" fmla="*/ 0 h 1852"/>
              <a:gd name="T14" fmla="*/ 1359 w 2863"/>
              <a:gd name="T15" fmla="*/ 0 h 1852"/>
              <a:gd name="T16" fmla="*/ 1470 w 2863"/>
              <a:gd name="T17" fmla="*/ 16 h 1852"/>
              <a:gd name="T18" fmla="*/ 1591 w 2863"/>
              <a:gd name="T19" fmla="*/ 0 h 1852"/>
              <a:gd name="T20" fmla="*/ 2831 w 2863"/>
              <a:gd name="T21" fmla="*/ 0 h 1852"/>
              <a:gd name="T22" fmla="*/ 2859 w 2863"/>
              <a:gd name="T23" fmla="*/ 1008 h 1852"/>
              <a:gd name="T24" fmla="*/ 2859 w 2863"/>
              <a:gd name="T25" fmla="*/ 1816 h 1852"/>
              <a:gd name="T26" fmla="*/ 2827 w 2863"/>
              <a:gd name="T27" fmla="*/ 1816 h 1852"/>
              <a:gd name="T28" fmla="*/ 2835 w 2863"/>
              <a:gd name="T29" fmla="*/ 1772 h 1852"/>
              <a:gd name="T30" fmla="*/ 2823 w 2863"/>
              <a:gd name="T31" fmla="*/ 1149 h 1852"/>
              <a:gd name="T32" fmla="*/ 2819 w 2863"/>
              <a:gd name="T33" fmla="*/ 1008 h 1852"/>
              <a:gd name="T34" fmla="*/ 2827 w 2863"/>
              <a:gd name="T35" fmla="*/ 963 h 1852"/>
              <a:gd name="T36" fmla="*/ 2831 w 2863"/>
              <a:gd name="T37" fmla="*/ 83 h 1852"/>
              <a:gd name="T38" fmla="*/ 2827 w 2863"/>
              <a:gd name="T39" fmla="*/ 8 h 1852"/>
              <a:gd name="T40" fmla="*/ 1657 w 2863"/>
              <a:gd name="T41" fmla="*/ 95 h 1852"/>
              <a:gd name="T42" fmla="*/ 1591 w 2863"/>
              <a:gd name="T43" fmla="*/ 73 h 1852"/>
              <a:gd name="T44" fmla="*/ 1587 w 2863"/>
              <a:gd name="T45" fmla="*/ 8 h 1852"/>
              <a:gd name="T46" fmla="*/ 1466 w 2863"/>
              <a:gd name="T47" fmla="*/ 24 h 1852"/>
              <a:gd name="T48" fmla="*/ 1417 w 2863"/>
              <a:gd name="T49" fmla="*/ 24 h 1852"/>
              <a:gd name="T50" fmla="*/ 1355 w 2863"/>
              <a:gd name="T51" fmla="*/ 8 h 1852"/>
              <a:gd name="T52" fmla="*/ 1302 w 2863"/>
              <a:gd name="T53" fmla="*/ 73 h 1852"/>
              <a:gd name="T54" fmla="*/ 1241 w 2863"/>
              <a:gd name="T55" fmla="*/ 95 h 1852"/>
              <a:gd name="T56" fmla="*/ 1237 w 2863"/>
              <a:gd name="T57" fmla="*/ 8 h 1852"/>
              <a:gd name="T58" fmla="*/ 67 w 2863"/>
              <a:gd name="T59" fmla="*/ 83 h 1852"/>
              <a:gd name="T60" fmla="*/ 36 w 2863"/>
              <a:gd name="T61" fmla="*/ 1000 h 1852"/>
              <a:gd name="T62" fmla="*/ 74 w 2863"/>
              <a:gd name="T63" fmla="*/ 1008 h 1852"/>
              <a:gd name="T64" fmla="*/ 74 w 2863"/>
              <a:gd name="T65" fmla="*/ 1149 h 1852"/>
              <a:gd name="T66" fmla="*/ 28 w 2863"/>
              <a:gd name="T67" fmla="*/ 1808 h 1852"/>
              <a:gd name="T68" fmla="*/ 67 w 2863"/>
              <a:gd name="T69" fmla="*/ 1816 h 1852"/>
              <a:gd name="T70" fmla="*/ 1202 w 2863"/>
              <a:gd name="T71" fmla="*/ 1818 h 1852"/>
              <a:gd name="T72" fmla="*/ 1268 w 2863"/>
              <a:gd name="T73" fmla="*/ 1814 h 1852"/>
              <a:gd name="T74" fmla="*/ 1302 w 2863"/>
              <a:gd name="T75" fmla="*/ 1822 h 1852"/>
              <a:gd name="T76" fmla="*/ 1393 w 2863"/>
              <a:gd name="T77" fmla="*/ 1793 h 1852"/>
              <a:gd name="T78" fmla="*/ 1442 w 2863"/>
              <a:gd name="T79" fmla="*/ 1811 h 1852"/>
              <a:gd name="T80" fmla="*/ 1504 w 2863"/>
              <a:gd name="T81" fmla="*/ 1793 h 1852"/>
              <a:gd name="T82" fmla="*/ 1557 w 2863"/>
              <a:gd name="T83" fmla="*/ 1818 h 1852"/>
              <a:gd name="T84" fmla="*/ 1618 w 2863"/>
              <a:gd name="T85" fmla="*/ 1814 h 1852"/>
              <a:gd name="T86" fmla="*/ 1657 w 2863"/>
              <a:gd name="T87" fmla="*/ 1822 h 1852"/>
              <a:gd name="T88" fmla="*/ 1425 w 2863"/>
              <a:gd name="T89" fmla="*/ 1819 h 1852"/>
              <a:gd name="T90" fmla="*/ 1626 w 2863"/>
              <a:gd name="T91" fmla="*/ 1814 h 1852"/>
              <a:gd name="T92" fmla="*/ 1276 w 2863"/>
              <a:gd name="T93" fmla="*/ 1814 h 1852"/>
              <a:gd name="T94" fmla="*/ 1237 w 2863"/>
              <a:gd name="T95" fmla="*/ 1814 h 1852"/>
              <a:gd name="T96" fmla="*/ 2827 w 2863"/>
              <a:gd name="T97" fmla="*/ 1776 h 1852"/>
              <a:gd name="T98" fmla="*/ 36 w 2863"/>
              <a:gd name="T99" fmla="*/ 1776 h 1852"/>
              <a:gd name="T100" fmla="*/ 2793 w 2863"/>
              <a:gd name="T101" fmla="*/ 1141 h 1852"/>
              <a:gd name="T102" fmla="*/ 2793 w 2863"/>
              <a:gd name="T103" fmla="*/ 1000 h 1852"/>
              <a:gd name="T104" fmla="*/ 70 w 2863"/>
              <a:gd name="T105" fmla="*/ 1000 h 1852"/>
              <a:gd name="T106" fmla="*/ 1653 w 2863"/>
              <a:gd name="T107" fmla="*/ 50 h 1852"/>
              <a:gd name="T108" fmla="*/ 1210 w 2863"/>
              <a:gd name="T109" fmla="*/ 50 h 1852"/>
              <a:gd name="T110" fmla="*/ 2800 w 2863"/>
              <a:gd name="T111" fmla="*/ 75 h 1852"/>
              <a:gd name="T112" fmla="*/ 1565 w 2863"/>
              <a:gd name="T113" fmla="*/ 65 h 1852"/>
              <a:gd name="T114" fmla="*/ 1298 w 2863"/>
              <a:gd name="T115" fmla="*/ 65 h 1852"/>
              <a:gd name="T116" fmla="*/ 1438 w 2863"/>
              <a:gd name="T117" fmla="*/ 24 h 1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863" h="1852">
                <a:moveTo>
                  <a:pt x="2831" y="1852"/>
                </a:moveTo>
                <a:cubicBezTo>
                  <a:pt x="1622" y="1852"/>
                  <a:pt x="1622" y="1852"/>
                  <a:pt x="1622" y="1852"/>
                </a:cubicBezTo>
                <a:cubicBezTo>
                  <a:pt x="1620" y="1852"/>
                  <a:pt x="1618" y="1850"/>
                  <a:pt x="1618" y="1848"/>
                </a:cubicBezTo>
                <a:cubicBezTo>
                  <a:pt x="1618" y="1822"/>
                  <a:pt x="1618" y="1822"/>
                  <a:pt x="1618" y="1822"/>
                </a:cubicBezTo>
                <a:cubicBezTo>
                  <a:pt x="1595" y="1822"/>
                  <a:pt x="1595" y="1822"/>
                  <a:pt x="1595" y="1822"/>
                </a:cubicBezTo>
                <a:cubicBezTo>
                  <a:pt x="1595" y="1848"/>
                  <a:pt x="1595" y="1848"/>
                  <a:pt x="1595" y="1848"/>
                </a:cubicBezTo>
                <a:cubicBezTo>
                  <a:pt x="1595" y="1850"/>
                  <a:pt x="1593" y="1852"/>
                  <a:pt x="1591" y="1852"/>
                </a:cubicBezTo>
                <a:cubicBezTo>
                  <a:pt x="1504" y="1852"/>
                  <a:pt x="1504" y="1852"/>
                  <a:pt x="1504" y="1852"/>
                </a:cubicBezTo>
                <a:cubicBezTo>
                  <a:pt x="1502" y="1852"/>
                  <a:pt x="1500" y="1850"/>
                  <a:pt x="1500" y="1848"/>
                </a:cubicBezTo>
                <a:cubicBezTo>
                  <a:pt x="1500" y="1801"/>
                  <a:pt x="1500" y="1801"/>
                  <a:pt x="1500" y="1801"/>
                </a:cubicBezTo>
                <a:cubicBezTo>
                  <a:pt x="1474" y="1801"/>
                  <a:pt x="1474" y="1801"/>
                  <a:pt x="1474" y="1801"/>
                </a:cubicBezTo>
                <a:cubicBezTo>
                  <a:pt x="1474" y="1839"/>
                  <a:pt x="1474" y="1839"/>
                  <a:pt x="1474" y="1839"/>
                </a:cubicBezTo>
                <a:cubicBezTo>
                  <a:pt x="1474" y="1841"/>
                  <a:pt x="1472" y="1843"/>
                  <a:pt x="1470" y="1843"/>
                </a:cubicBezTo>
                <a:cubicBezTo>
                  <a:pt x="1393" y="1843"/>
                  <a:pt x="1393" y="1843"/>
                  <a:pt x="1393" y="1843"/>
                </a:cubicBezTo>
                <a:cubicBezTo>
                  <a:pt x="1391" y="1843"/>
                  <a:pt x="1389" y="1841"/>
                  <a:pt x="1389" y="1839"/>
                </a:cubicBezTo>
                <a:cubicBezTo>
                  <a:pt x="1389" y="1801"/>
                  <a:pt x="1389" y="1801"/>
                  <a:pt x="1389" y="1801"/>
                </a:cubicBezTo>
                <a:cubicBezTo>
                  <a:pt x="1363" y="1801"/>
                  <a:pt x="1363" y="1801"/>
                  <a:pt x="1363" y="1801"/>
                </a:cubicBezTo>
                <a:cubicBezTo>
                  <a:pt x="1363" y="1848"/>
                  <a:pt x="1363" y="1848"/>
                  <a:pt x="1363" y="1848"/>
                </a:cubicBezTo>
                <a:cubicBezTo>
                  <a:pt x="1363" y="1850"/>
                  <a:pt x="1361" y="1852"/>
                  <a:pt x="1359" y="1852"/>
                </a:cubicBezTo>
                <a:cubicBezTo>
                  <a:pt x="1272" y="1852"/>
                  <a:pt x="1272" y="1852"/>
                  <a:pt x="1272" y="1852"/>
                </a:cubicBezTo>
                <a:cubicBezTo>
                  <a:pt x="1270" y="1852"/>
                  <a:pt x="1268" y="1850"/>
                  <a:pt x="1268" y="1848"/>
                </a:cubicBezTo>
                <a:cubicBezTo>
                  <a:pt x="1268" y="1822"/>
                  <a:pt x="1268" y="1822"/>
                  <a:pt x="1268" y="1822"/>
                </a:cubicBezTo>
                <a:cubicBezTo>
                  <a:pt x="1245" y="1822"/>
                  <a:pt x="1245" y="1822"/>
                  <a:pt x="1245" y="1822"/>
                </a:cubicBezTo>
                <a:cubicBezTo>
                  <a:pt x="1245" y="1848"/>
                  <a:pt x="1245" y="1848"/>
                  <a:pt x="1245" y="1848"/>
                </a:cubicBezTo>
                <a:cubicBezTo>
                  <a:pt x="1245" y="1850"/>
                  <a:pt x="1243" y="1852"/>
                  <a:pt x="1241" y="1852"/>
                </a:cubicBezTo>
                <a:cubicBezTo>
                  <a:pt x="32" y="1852"/>
                  <a:pt x="32" y="1852"/>
                  <a:pt x="32" y="1852"/>
                </a:cubicBezTo>
                <a:cubicBezTo>
                  <a:pt x="30" y="1852"/>
                  <a:pt x="28" y="1850"/>
                  <a:pt x="28" y="1848"/>
                </a:cubicBezTo>
                <a:cubicBezTo>
                  <a:pt x="28" y="1816"/>
                  <a:pt x="28" y="1816"/>
                  <a:pt x="28" y="1816"/>
                </a:cubicBezTo>
                <a:cubicBezTo>
                  <a:pt x="4" y="1816"/>
                  <a:pt x="4" y="1816"/>
                  <a:pt x="4" y="1816"/>
                </a:cubicBezTo>
                <a:cubicBezTo>
                  <a:pt x="2" y="1816"/>
                  <a:pt x="0" y="1814"/>
                  <a:pt x="0" y="1812"/>
                </a:cubicBezTo>
                <a:cubicBezTo>
                  <a:pt x="0" y="1104"/>
                  <a:pt x="0" y="1104"/>
                  <a:pt x="0" y="1104"/>
                </a:cubicBezTo>
                <a:cubicBezTo>
                  <a:pt x="0" y="1102"/>
                  <a:pt x="2" y="1100"/>
                  <a:pt x="4" y="1100"/>
                </a:cubicBezTo>
                <a:cubicBezTo>
                  <a:pt x="36" y="1100"/>
                  <a:pt x="36" y="1100"/>
                  <a:pt x="36" y="1100"/>
                </a:cubicBezTo>
                <a:cubicBezTo>
                  <a:pt x="36" y="1008"/>
                  <a:pt x="36" y="1008"/>
                  <a:pt x="36" y="1008"/>
                </a:cubicBezTo>
                <a:cubicBezTo>
                  <a:pt x="4" y="1008"/>
                  <a:pt x="4" y="1008"/>
                  <a:pt x="4" y="1008"/>
                </a:cubicBezTo>
                <a:cubicBezTo>
                  <a:pt x="2" y="1008"/>
                  <a:pt x="0" y="1006"/>
                  <a:pt x="0" y="1004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2" y="36"/>
                  <a:pt x="4" y="36"/>
                </a:cubicBezTo>
                <a:cubicBezTo>
                  <a:pt x="28" y="36"/>
                  <a:pt x="28" y="36"/>
                  <a:pt x="28" y="36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1"/>
                  <a:pt x="30" y="0"/>
                  <a:pt x="32" y="0"/>
                </a:cubicBezTo>
                <a:cubicBezTo>
                  <a:pt x="1241" y="0"/>
                  <a:pt x="1241" y="0"/>
                  <a:pt x="1241" y="0"/>
                </a:cubicBezTo>
                <a:cubicBezTo>
                  <a:pt x="1243" y="0"/>
                  <a:pt x="1245" y="1"/>
                  <a:pt x="1245" y="4"/>
                </a:cubicBezTo>
                <a:cubicBezTo>
                  <a:pt x="1245" y="42"/>
                  <a:pt x="1245" y="42"/>
                  <a:pt x="1245" y="42"/>
                </a:cubicBezTo>
                <a:cubicBezTo>
                  <a:pt x="1268" y="42"/>
                  <a:pt x="1268" y="42"/>
                  <a:pt x="1268" y="42"/>
                </a:cubicBezTo>
                <a:cubicBezTo>
                  <a:pt x="1268" y="4"/>
                  <a:pt x="1268" y="4"/>
                  <a:pt x="1268" y="4"/>
                </a:cubicBezTo>
                <a:cubicBezTo>
                  <a:pt x="1268" y="1"/>
                  <a:pt x="1270" y="0"/>
                  <a:pt x="1272" y="0"/>
                </a:cubicBezTo>
                <a:cubicBezTo>
                  <a:pt x="1359" y="0"/>
                  <a:pt x="1359" y="0"/>
                  <a:pt x="1359" y="0"/>
                </a:cubicBezTo>
                <a:cubicBezTo>
                  <a:pt x="1361" y="0"/>
                  <a:pt x="1363" y="1"/>
                  <a:pt x="1363" y="4"/>
                </a:cubicBezTo>
                <a:cubicBezTo>
                  <a:pt x="1363" y="91"/>
                  <a:pt x="1363" y="91"/>
                  <a:pt x="1363" y="91"/>
                </a:cubicBezTo>
                <a:cubicBezTo>
                  <a:pt x="1389" y="91"/>
                  <a:pt x="1389" y="91"/>
                  <a:pt x="1389" y="91"/>
                </a:cubicBezTo>
                <a:cubicBezTo>
                  <a:pt x="1389" y="20"/>
                  <a:pt x="1389" y="20"/>
                  <a:pt x="1389" y="20"/>
                </a:cubicBezTo>
                <a:cubicBezTo>
                  <a:pt x="1389" y="18"/>
                  <a:pt x="1391" y="16"/>
                  <a:pt x="1393" y="16"/>
                </a:cubicBezTo>
                <a:cubicBezTo>
                  <a:pt x="1470" y="16"/>
                  <a:pt x="1470" y="16"/>
                  <a:pt x="1470" y="16"/>
                </a:cubicBezTo>
                <a:cubicBezTo>
                  <a:pt x="1472" y="16"/>
                  <a:pt x="1474" y="18"/>
                  <a:pt x="1474" y="20"/>
                </a:cubicBezTo>
                <a:cubicBezTo>
                  <a:pt x="1474" y="91"/>
                  <a:pt x="1474" y="91"/>
                  <a:pt x="1474" y="91"/>
                </a:cubicBezTo>
                <a:cubicBezTo>
                  <a:pt x="1500" y="91"/>
                  <a:pt x="1500" y="91"/>
                  <a:pt x="1500" y="91"/>
                </a:cubicBezTo>
                <a:cubicBezTo>
                  <a:pt x="1500" y="4"/>
                  <a:pt x="1500" y="4"/>
                  <a:pt x="1500" y="4"/>
                </a:cubicBezTo>
                <a:cubicBezTo>
                  <a:pt x="1500" y="1"/>
                  <a:pt x="1502" y="0"/>
                  <a:pt x="1504" y="0"/>
                </a:cubicBezTo>
                <a:cubicBezTo>
                  <a:pt x="1591" y="0"/>
                  <a:pt x="1591" y="0"/>
                  <a:pt x="1591" y="0"/>
                </a:cubicBezTo>
                <a:cubicBezTo>
                  <a:pt x="1593" y="0"/>
                  <a:pt x="1595" y="1"/>
                  <a:pt x="1595" y="4"/>
                </a:cubicBezTo>
                <a:cubicBezTo>
                  <a:pt x="1595" y="42"/>
                  <a:pt x="1595" y="42"/>
                  <a:pt x="1595" y="42"/>
                </a:cubicBezTo>
                <a:cubicBezTo>
                  <a:pt x="1618" y="42"/>
                  <a:pt x="1618" y="42"/>
                  <a:pt x="1618" y="42"/>
                </a:cubicBezTo>
                <a:cubicBezTo>
                  <a:pt x="1618" y="4"/>
                  <a:pt x="1618" y="4"/>
                  <a:pt x="1618" y="4"/>
                </a:cubicBezTo>
                <a:cubicBezTo>
                  <a:pt x="1618" y="1"/>
                  <a:pt x="1620" y="0"/>
                  <a:pt x="1622" y="0"/>
                </a:cubicBezTo>
                <a:cubicBezTo>
                  <a:pt x="2831" y="0"/>
                  <a:pt x="2831" y="0"/>
                  <a:pt x="2831" y="0"/>
                </a:cubicBezTo>
                <a:cubicBezTo>
                  <a:pt x="2833" y="0"/>
                  <a:pt x="2835" y="1"/>
                  <a:pt x="2835" y="4"/>
                </a:cubicBezTo>
                <a:cubicBezTo>
                  <a:pt x="2835" y="36"/>
                  <a:pt x="2835" y="36"/>
                  <a:pt x="2835" y="36"/>
                </a:cubicBezTo>
                <a:cubicBezTo>
                  <a:pt x="2859" y="36"/>
                  <a:pt x="2859" y="36"/>
                  <a:pt x="2859" y="36"/>
                </a:cubicBezTo>
                <a:cubicBezTo>
                  <a:pt x="2861" y="36"/>
                  <a:pt x="2863" y="38"/>
                  <a:pt x="2863" y="40"/>
                </a:cubicBezTo>
                <a:cubicBezTo>
                  <a:pt x="2863" y="1004"/>
                  <a:pt x="2863" y="1004"/>
                  <a:pt x="2863" y="1004"/>
                </a:cubicBezTo>
                <a:cubicBezTo>
                  <a:pt x="2863" y="1006"/>
                  <a:pt x="2861" y="1008"/>
                  <a:pt x="2859" y="1008"/>
                </a:cubicBezTo>
                <a:cubicBezTo>
                  <a:pt x="2827" y="1008"/>
                  <a:pt x="2827" y="1008"/>
                  <a:pt x="2827" y="1008"/>
                </a:cubicBezTo>
                <a:cubicBezTo>
                  <a:pt x="2827" y="1100"/>
                  <a:pt x="2827" y="1100"/>
                  <a:pt x="2827" y="1100"/>
                </a:cubicBezTo>
                <a:cubicBezTo>
                  <a:pt x="2859" y="1100"/>
                  <a:pt x="2859" y="1100"/>
                  <a:pt x="2859" y="1100"/>
                </a:cubicBezTo>
                <a:cubicBezTo>
                  <a:pt x="2861" y="1100"/>
                  <a:pt x="2863" y="1102"/>
                  <a:pt x="2863" y="1104"/>
                </a:cubicBezTo>
                <a:cubicBezTo>
                  <a:pt x="2863" y="1812"/>
                  <a:pt x="2863" y="1812"/>
                  <a:pt x="2863" y="1812"/>
                </a:cubicBezTo>
                <a:cubicBezTo>
                  <a:pt x="2863" y="1814"/>
                  <a:pt x="2861" y="1816"/>
                  <a:pt x="2859" y="1816"/>
                </a:cubicBezTo>
                <a:cubicBezTo>
                  <a:pt x="2835" y="1816"/>
                  <a:pt x="2835" y="1816"/>
                  <a:pt x="2835" y="1816"/>
                </a:cubicBezTo>
                <a:cubicBezTo>
                  <a:pt x="2835" y="1848"/>
                  <a:pt x="2835" y="1848"/>
                  <a:pt x="2835" y="1848"/>
                </a:cubicBezTo>
                <a:cubicBezTo>
                  <a:pt x="2835" y="1850"/>
                  <a:pt x="2833" y="1852"/>
                  <a:pt x="2831" y="1852"/>
                </a:cubicBezTo>
                <a:close/>
                <a:moveTo>
                  <a:pt x="1626" y="1844"/>
                </a:moveTo>
                <a:cubicBezTo>
                  <a:pt x="2827" y="1844"/>
                  <a:pt x="2827" y="1844"/>
                  <a:pt x="2827" y="1844"/>
                </a:cubicBezTo>
                <a:cubicBezTo>
                  <a:pt x="2827" y="1816"/>
                  <a:pt x="2827" y="1816"/>
                  <a:pt x="2827" y="1816"/>
                </a:cubicBezTo>
                <a:cubicBezTo>
                  <a:pt x="2796" y="1816"/>
                  <a:pt x="2796" y="1816"/>
                  <a:pt x="2796" y="1816"/>
                </a:cubicBezTo>
                <a:cubicBezTo>
                  <a:pt x="2794" y="1816"/>
                  <a:pt x="2792" y="1814"/>
                  <a:pt x="2792" y="1812"/>
                </a:cubicBezTo>
                <a:cubicBezTo>
                  <a:pt x="2792" y="1772"/>
                  <a:pt x="2792" y="1772"/>
                  <a:pt x="2792" y="1772"/>
                </a:cubicBezTo>
                <a:cubicBezTo>
                  <a:pt x="2792" y="1770"/>
                  <a:pt x="2794" y="1768"/>
                  <a:pt x="2796" y="1768"/>
                </a:cubicBezTo>
                <a:cubicBezTo>
                  <a:pt x="2831" y="1768"/>
                  <a:pt x="2831" y="1768"/>
                  <a:pt x="2831" y="1768"/>
                </a:cubicBezTo>
                <a:cubicBezTo>
                  <a:pt x="2833" y="1768"/>
                  <a:pt x="2835" y="1770"/>
                  <a:pt x="2835" y="1772"/>
                </a:cubicBezTo>
                <a:cubicBezTo>
                  <a:pt x="2835" y="1808"/>
                  <a:pt x="2835" y="1808"/>
                  <a:pt x="2835" y="1808"/>
                </a:cubicBezTo>
                <a:cubicBezTo>
                  <a:pt x="2855" y="1808"/>
                  <a:pt x="2855" y="1808"/>
                  <a:pt x="2855" y="1808"/>
                </a:cubicBezTo>
                <a:cubicBezTo>
                  <a:pt x="2855" y="1108"/>
                  <a:pt x="2855" y="1108"/>
                  <a:pt x="2855" y="1108"/>
                </a:cubicBezTo>
                <a:cubicBezTo>
                  <a:pt x="2827" y="1108"/>
                  <a:pt x="2827" y="1108"/>
                  <a:pt x="2827" y="1108"/>
                </a:cubicBezTo>
                <a:cubicBezTo>
                  <a:pt x="2827" y="1145"/>
                  <a:pt x="2827" y="1145"/>
                  <a:pt x="2827" y="1145"/>
                </a:cubicBezTo>
                <a:cubicBezTo>
                  <a:pt x="2827" y="1147"/>
                  <a:pt x="2825" y="1149"/>
                  <a:pt x="2823" y="1149"/>
                </a:cubicBezTo>
                <a:cubicBezTo>
                  <a:pt x="2789" y="1149"/>
                  <a:pt x="2789" y="1149"/>
                  <a:pt x="2789" y="1149"/>
                </a:cubicBezTo>
                <a:cubicBezTo>
                  <a:pt x="2786" y="1149"/>
                  <a:pt x="2785" y="1147"/>
                  <a:pt x="2785" y="1145"/>
                </a:cubicBezTo>
                <a:cubicBezTo>
                  <a:pt x="2785" y="1104"/>
                  <a:pt x="2785" y="1104"/>
                  <a:pt x="2785" y="1104"/>
                </a:cubicBezTo>
                <a:cubicBezTo>
                  <a:pt x="2785" y="1102"/>
                  <a:pt x="2786" y="1100"/>
                  <a:pt x="2789" y="1100"/>
                </a:cubicBezTo>
                <a:cubicBezTo>
                  <a:pt x="2819" y="1100"/>
                  <a:pt x="2819" y="1100"/>
                  <a:pt x="2819" y="1100"/>
                </a:cubicBezTo>
                <a:cubicBezTo>
                  <a:pt x="2819" y="1008"/>
                  <a:pt x="2819" y="1008"/>
                  <a:pt x="2819" y="1008"/>
                </a:cubicBezTo>
                <a:cubicBezTo>
                  <a:pt x="2789" y="1008"/>
                  <a:pt x="2789" y="1008"/>
                  <a:pt x="2789" y="1008"/>
                </a:cubicBezTo>
                <a:cubicBezTo>
                  <a:pt x="2786" y="1008"/>
                  <a:pt x="2785" y="1006"/>
                  <a:pt x="2785" y="1004"/>
                </a:cubicBezTo>
                <a:cubicBezTo>
                  <a:pt x="2785" y="963"/>
                  <a:pt x="2785" y="963"/>
                  <a:pt x="2785" y="963"/>
                </a:cubicBezTo>
                <a:cubicBezTo>
                  <a:pt x="2785" y="960"/>
                  <a:pt x="2786" y="959"/>
                  <a:pt x="2789" y="959"/>
                </a:cubicBezTo>
                <a:cubicBezTo>
                  <a:pt x="2823" y="959"/>
                  <a:pt x="2823" y="959"/>
                  <a:pt x="2823" y="959"/>
                </a:cubicBezTo>
                <a:cubicBezTo>
                  <a:pt x="2825" y="959"/>
                  <a:pt x="2827" y="960"/>
                  <a:pt x="2827" y="963"/>
                </a:cubicBezTo>
                <a:cubicBezTo>
                  <a:pt x="2827" y="1000"/>
                  <a:pt x="2827" y="1000"/>
                  <a:pt x="2827" y="1000"/>
                </a:cubicBezTo>
                <a:cubicBezTo>
                  <a:pt x="2855" y="1000"/>
                  <a:pt x="2855" y="1000"/>
                  <a:pt x="2855" y="1000"/>
                </a:cubicBezTo>
                <a:cubicBezTo>
                  <a:pt x="2855" y="44"/>
                  <a:pt x="2855" y="44"/>
                  <a:pt x="2855" y="44"/>
                </a:cubicBezTo>
                <a:cubicBezTo>
                  <a:pt x="2835" y="44"/>
                  <a:pt x="2835" y="44"/>
                  <a:pt x="2835" y="44"/>
                </a:cubicBezTo>
                <a:cubicBezTo>
                  <a:pt x="2835" y="79"/>
                  <a:pt x="2835" y="79"/>
                  <a:pt x="2835" y="79"/>
                </a:cubicBezTo>
                <a:cubicBezTo>
                  <a:pt x="2835" y="82"/>
                  <a:pt x="2833" y="83"/>
                  <a:pt x="2831" y="83"/>
                </a:cubicBezTo>
                <a:cubicBezTo>
                  <a:pt x="2796" y="83"/>
                  <a:pt x="2796" y="83"/>
                  <a:pt x="2796" y="83"/>
                </a:cubicBezTo>
                <a:cubicBezTo>
                  <a:pt x="2794" y="83"/>
                  <a:pt x="2792" y="82"/>
                  <a:pt x="2792" y="79"/>
                </a:cubicBezTo>
                <a:cubicBezTo>
                  <a:pt x="2792" y="40"/>
                  <a:pt x="2792" y="40"/>
                  <a:pt x="2792" y="40"/>
                </a:cubicBezTo>
                <a:cubicBezTo>
                  <a:pt x="2792" y="38"/>
                  <a:pt x="2794" y="36"/>
                  <a:pt x="2796" y="36"/>
                </a:cubicBezTo>
                <a:cubicBezTo>
                  <a:pt x="2827" y="36"/>
                  <a:pt x="2827" y="36"/>
                  <a:pt x="2827" y="36"/>
                </a:cubicBezTo>
                <a:cubicBezTo>
                  <a:pt x="2827" y="8"/>
                  <a:pt x="2827" y="8"/>
                  <a:pt x="2827" y="8"/>
                </a:cubicBezTo>
                <a:cubicBezTo>
                  <a:pt x="1626" y="8"/>
                  <a:pt x="1626" y="8"/>
                  <a:pt x="1626" y="8"/>
                </a:cubicBezTo>
                <a:cubicBezTo>
                  <a:pt x="1626" y="42"/>
                  <a:pt x="1626" y="42"/>
                  <a:pt x="1626" y="42"/>
                </a:cubicBezTo>
                <a:cubicBezTo>
                  <a:pt x="1657" y="42"/>
                  <a:pt x="1657" y="42"/>
                  <a:pt x="1657" y="42"/>
                </a:cubicBezTo>
                <a:cubicBezTo>
                  <a:pt x="1659" y="42"/>
                  <a:pt x="1661" y="44"/>
                  <a:pt x="1661" y="46"/>
                </a:cubicBezTo>
                <a:cubicBezTo>
                  <a:pt x="1661" y="91"/>
                  <a:pt x="1661" y="91"/>
                  <a:pt x="1661" y="91"/>
                </a:cubicBezTo>
                <a:cubicBezTo>
                  <a:pt x="1661" y="94"/>
                  <a:pt x="1659" y="95"/>
                  <a:pt x="1657" y="95"/>
                </a:cubicBezTo>
                <a:cubicBezTo>
                  <a:pt x="1622" y="95"/>
                  <a:pt x="1622" y="95"/>
                  <a:pt x="1622" y="95"/>
                </a:cubicBezTo>
                <a:cubicBezTo>
                  <a:pt x="1620" y="95"/>
                  <a:pt x="1618" y="94"/>
                  <a:pt x="1618" y="91"/>
                </a:cubicBezTo>
                <a:cubicBezTo>
                  <a:pt x="1618" y="50"/>
                  <a:pt x="1618" y="50"/>
                  <a:pt x="1618" y="50"/>
                </a:cubicBezTo>
                <a:cubicBezTo>
                  <a:pt x="1595" y="50"/>
                  <a:pt x="1595" y="50"/>
                  <a:pt x="1595" y="50"/>
                </a:cubicBezTo>
                <a:cubicBezTo>
                  <a:pt x="1595" y="69"/>
                  <a:pt x="1595" y="69"/>
                  <a:pt x="1595" y="69"/>
                </a:cubicBezTo>
                <a:cubicBezTo>
                  <a:pt x="1595" y="71"/>
                  <a:pt x="1593" y="73"/>
                  <a:pt x="1591" y="73"/>
                </a:cubicBezTo>
                <a:cubicBezTo>
                  <a:pt x="1561" y="73"/>
                  <a:pt x="1561" y="73"/>
                  <a:pt x="1561" y="73"/>
                </a:cubicBezTo>
                <a:cubicBezTo>
                  <a:pt x="1558" y="73"/>
                  <a:pt x="1557" y="71"/>
                  <a:pt x="1557" y="69"/>
                </a:cubicBezTo>
                <a:cubicBezTo>
                  <a:pt x="1557" y="46"/>
                  <a:pt x="1557" y="46"/>
                  <a:pt x="1557" y="46"/>
                </a:cubicBezTo>
                <a:cubicBezTo>
                  <a:pt x="1557" y="44"/>
                  <a:pt x="1558" y="42"/>
                  <a:pt x="1561" y="42"/>
                </a:cubicBezTo>
                <a:cubicBezTo>
                  <a:pt x="1587" y="42"/>
                  <a:pt x="1587" y="42"/>
                  <a:pt x="1587" y="42"/>
                </a:cubicBezTo>
                <a:cubicBezTo>
                  <a:pt x="1587" y="8"/>
                  <a:pt x="1587" y="8"/>
                  <a:pt x="1587" y="8"/>
                </a:cubicBezTo>
                <a:cubicBezTo>
                  <a:pt x="1508" y="8"/>
                  <a:pt x="1508" y="8"/>
                  <a:pt x="1508" y="8"/>
                </a:cubicBezTo>
                <a:cubicBezTo>
                  <a:pt x="1508" y="95"/>
                  <a:pt x="1508" y="95"/>
                  <a:pt x="1508" y="95"/>
                </a:cubicBezTo>
                <a:cubicBezTo>
                  <a:pt x="1508" y="97"/>
                  <a:pt x="1506" y="99"/>
                  <a:pt x="1504" y="99"/>
                </a:cubicBezTo>
                <a:cubicBezTo>
                  <a:pt x="1470" y="99"/>
                  <a:pt x="1470" y="99"/>
                  <a:pt x="1470" y="99"/>
                </a:cubicBezTo>
                <a:cubicBezTo>
                  <a:pt x="1468" y="99"/>
                  <a:pt x="1466" y="97"/>
                  <a:pt x="1466" y="95"/>
                </a:cubicBezTo>
                <a:cubicBezTo>
                  <a:pt x="1466" y="24"/>
                  <a:pt x="1466" y="24"/>
                  <a:pt x="1466" y="24"/>
                </a:cubicBezTo>
                <a:cubicBezTo>
                  <a:pt x="1446" y="24"/>
                  <a:pt x="1446" y="24"/>
                  <a:pt x="1446" y="24"/>
                </a:cubicBezTo>
                <a:cubicBezTo>
                  <a:pt x="1446" y="61"/>
                  <a:pt x="1446" y="61"/>
                  <a:pt x="1446" y="61"/>
                </a:cubicBezTo>
                <a:cubicBezTo>
                  <a:pt x="1446" y="63"/>
                  <a:pt x="1444" y="65"/>
                  <a:pt x="1442" y="65"/>
                </a:cubicBezTo>
                <a:cubicBezTo>
                  <a:pt x="1421" y="65"/>
                  <a:pt x="1421" y="65"/>
                  <a:pt x="1421" y="65"/>
                </a:cubicBezTo>
                <a:cubicBezTo>
                  <a:pt x="1418" y="65"/>
                  <a:pt x="1417" y="63"/>
                  <a:pt x="1417" y="61"/>
                </a:cubicBezTo>
                <a:cubicBezTo>
                  <a:pt x="1417" y="24"/>
                  <a:pt x="1417" y="24"/>
                  <a:pt x="1417" y="24"/>
                </a:cubicBezTo>
                <a:cubicBezTo>
                  <a:pt x="1397" y="24"/>
                  <a:pt x="1397" y="24"/>
                  <a:pt x="1397" y="24"/>
                </a:cubicBezTo>
                <a:cubicBezTo>
                  <a:pt x="1397" y="95"/>
                  <a:pt x="1397" y="95"/>
                  <a:pt x="1397" y="95"/>
                </a:cubicBezTo>
                <a:cubicBezTo>
                  <a:pt x="1397" y="97"/>
                  <a:pt x="1395" y="99"/>
                  <a:pt x="1393" y="99"/>
                </a:cubicBezTo>
                <a:cubicBezTo>
                  <a:pt x="1359" y="99"/>
                  <a:pt x="1359" y="99"/>
                  <a:pt x="1359" y="99"/>
                </a:cubicBezTo>
                <a:cubicBezTo>
                  <a:pt x="1357" y="99"/>
                  <a:pt x="1355" y="97"/>
                  <a:pt x="1355" y="95"/>
                </a:cubicBezTo>
                <a:cubicBezTo>
                  <a:pt x="1355" y="8"/>
                  <a:pt x="1355" y="8"/>
                  <a:pt x="1355" y="8"/>
                </a:cubicBezTo>
                <a:cubicBezTo>
                  <a:pt x="1276" y="8"/>
                  <a:pt x="1276" y="8"/>
                  <a:pt x="1276" y="8"/>
                </a:cubicBezTo>
                <a:cubicBezTo>
                  <a:pt x="1276" y="42"/>
                  <a:pt x="1276" y="42"/>
                  <a:pt x="1276" y="42"/>
                </a:cubicBezTo>
                <a:cubicBezTo>
                  <a:pt x="1302" y="42"/>
                  <a:pt x="1302" y="42"/>
                  <a:pt x="1302" y="42"/>
                </a:cubicBezTo>
                <a:cubicBezTo>
                  <a:pt x="1305" y="42"/>
                  <a:pt x="1306" y="44"/>
                  <a:pt x="1306" y="46"/>
                </a:cubicBezTo>
                <a:cubicBezTo>
                  <a:pt x="1306" y="69"/>
                  <a:pt x="1306" y="69"/>
                  <a:pt x="1306" y="69"/>
                </a:cubicBezTo>
                <a:cubicBezTo>
                  <a:pt x="1306" y="71"/>
                  <a:pt x="1305" y="73"/>
                  <a:pt x="1302" y="73"/>
                </a:cubicBezTo>
                <a:cubicBezTo>
                  <a:pt x="1272" y="73"/>
                  <a:pt x="1272" y="73"/>
                  <a:pt x="1272" y="73"/>
                </a:cubicBezTo>
                <a:cubicBezTo>
                  <a:pt x="1270" y="73"/>
                  <a:pt x="1268" y="71"/>
                  <a:pt x="1268" y="69"/>
                </a:cubicBezTo>
                <a:cubicBezTo>
                  <a:pt x="1268" y="50"/>
                  <a:pt x="1268" y="50"/>
                  <a:pt x="1268" y="50"/>
                </a:cubicBezTo>
                <a:cubicBezTo>
                  <a:pt x="1245" y="50"/>
                  <a:pt x="1245" y="50"/>
                  <a:pt x="1245" y="50"/>
                </a:cubicBezTo>
                <a:cubicBezTo>
                  <a:pt x="1245" y="91"/>
                  <a:pt x="1245" y="91"/>
                  <a:pt x="1245" y="91"/>
                </a:cubicBezTo>
                <a:cubicBezTo>
                  <a:pt x="1245" y="94"/>
                  <a:pt x="1243" y="95"/>
                  <a:pt x="1241" y="95"/>
                </a:cubicBezTo>
                <a:cubicBezTo>
                  <a:pt x="1206" y="95"/>
                  <a:pt x="1206" y="95"/>
                  <a:pt x="1206" y="95"/>
                </a:cubicBezTo>
                <a:cubicBezTo>
                  <a:pt x="1204" y="95"/>
                  <a:pt x="1202" y="94"/>
                  <a:pt x="1202" y="91"/>
                </a:cubicBezTo>
                <a:cubicBezTo>
                  <a:pt x="1202" y="46"/>
                  <a:pt x="1202" y="46"/>
                  <a:pt x="1202" y="46"/>
                </a:cubicBezTo>
                <a:cubicBezTo>
                  <a:pt x="1202" y="44"/>
                  <a:pt x="1204" y="42"/>
                  <a:pt x="1206" y="42"/>
                </a:cubicBezTo>
                <a:cubicBezTo>
                  <a:pt x="1237" y="42"/>
                  <a:pt x="1237" y="42"/>
                  <a:pt x="1237" y="42"/>
                </a:cubicBezTo>
                <a:cubicBezTo>
                  <a:pt x="1237" y="8"/>
                  <a:pt x="1237" y="8"/>
                  <a:pt x="1237" y="8"/>
                </a:cubicBezTo>
                <a:cubicBezTo>
                  <a:pt x="36" y="8"/>
                  <a:pt x="36" y="8"/>
                  <a:pt x="36" y="8"/>
                </a:cubicBezTo>
                <a:cubicBezTo>
                  <a:pt x="36" y="36"/>
                  <a:pt x="36" y="36"/>
                  <a:pt x="36" y="36"/>
                </a:cubicBezTo>
                <a:cubicBezTo>
                  <a:pt x="67" y="36"/>
                  <a:pt x="67" y="36"/>
                  <a:pt x="67" y="36"/>
                </a:cubicBezTo>
                <a:cubicBezTo>
                  <a:pt x="69" y="36"/>
                  <a:pt x="71" y="38"/>
                  <a:pt x="71" y="40"/>
                </a:cubicBezTo>
                <a:cubicBezTo>
                  <a:pt x="71" y="79"/>
                  <a:pt x="71" y="79"/>
                  <a:pt x="71" y="79"/>
                </a:cubicBezTo>
                <a:cubicBezTo>
                  <a:pt x="71" y="82"/>
                  <a:pt x="69" y="83"/>
                  <a:pt x="67" y="83"/>
                </a:cubicBezTo>
                <a:cubicBezTo>
                  <a:pt x="32" y="83"/>
                  <a:pt x="32" y="83"/>
                  <a:pt x="32" y="83"/>
                </a:cubicBezTo>
                <a:cubicBezTo>
                  <a:pt x="30" y="83"/>
                  <a:pt x="28" y="82"/>
                  <a:pt x="28" y="79"/>
                </a:cubicBezTo>
                <a:cubicBezTo>
                  <a:pt x="28" y="44"/>
                  <a:pt x="28" y="44"/>
                  <a:pt x="28" y="44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1000"/>
                  <a:pt x="8" y="1000"/>
                  <a:pt x="8" y="1000"/>
                </a:cubicBezTo>
                <a:cubicBezTo>
                  <a:pt x="36" y="1000"/>
                  <a:pt x="36" y="1000"/>
                  <a:pt x="36" y="1000"/>
                </a:cubicBezTo>
                <a:cubicBezTo>
                  <a:pt x="36" y="963"/>
                  <a:pt x="36" y="963"/>
                  <a:pt x="36" y="963"/>
                </a:cubicBezTo>
                <a:cubicBezTo>
                  <a:pt x="36" y="960"/>
                  <a:pt x="38" y="959"/>
                  <a:pt x="40" y="959"/>
                </a:cubicBezTo>
                <a:cubicBezTo>
                  <a:pt x="74" y="959"/>
                  <a:pt x="74" y="959"/>
                  <a:pt x="74" y="959"/>
                </a:cubicBezTo>
                <a:cubicBezTo>
                  <a:pt x="76" y="959"/>
                  <a:pt x="78" y="960"/>
                  <a:pt x="78" y="963"/>
                </a:cubicBezTo>
                <a:cubicBezTo>
                  <a:pt x="78" y="1004"/>
                  <a:pt x="78" y="1004"/>
                  <a:pt x="78" y="1004"/>
                </a:cubicBezTo>
                <a:cubicBezTo>
                  <a:pt x="78" y="1006"/>
                  <a:pt x="76" y="1008"/>
                  <a:pt x="74" y="1008"/>
                </a:cubicBezTo>
                <a:cubicBezTo>
                  <a:pt x="44" y="1008"/>
                  <a:pt x="44" y="1008"/>
                  <a:pt x="44" y="1008"/>
                </a:cubicBezTo>
                <a:cubicBezTo>
                  <a:pt x="44" y="1100"/>
                  <a:pt x="44" y="1100"/>
                  <a:pt x="44" y="1100"/>
                </a:cubicBezTo>
                <a:cubicBezTo>
                  <a:pt x="74" y="1100"/>
                  <a:pt x="74" y="1100"/>
                  <a:pt x="74" y="1100"/>
                </a:cubicBezTo>
                <a:cubicBezTo>
                  <a:pt x="76" y="1100"/>
                  <a:pt x="78" y="1102"/>
                  <a:pt x="78" y="1104"/>
                </a:cubicBezTo>
                <a:cubicBezTo>
                  <a:pt x="78" y="1145"/>
                  <a:pt x="78" y="1145"/>
                  <a:pt x="78" y="1145"/>
                </a:cubicBezTo>
                <a:cubicBezTo>
                  <a:pt x="78" y="1147"/>
                  <a:pt x="76" y="1149"/>
                  <a:pt x="74" y="1149"/>
                </a:cubicBezTo>
                <a:cubicBezTo>
                  <a:pt x="40" y="1149"/>
                  <a:pt x="40" y="1149"/>
                  <a:pt x="40" y="1149"/>
                </a:cubicBezTo>
                <a:cubicBezTo>
                  <a:pt x="38" y="1149"/>
                  <a:pt x="36" y="1147"/>
                  <a:pt x="36" y="1145"/>
                </a:cubicBezTo>
                <a:cubicBezTo>
                  <a:pt x="36" y="1108"/>
                  <a:pt x="36" y="1108"/>
                  <a:pt x="36" y="1108"/>
                </a:cubicBezTo>
                <a:cubicBezTo>
                  <a:pt x="8" y="1108"/>
                  <a:pt x="8" y="1108"/>
                  <a:pt x="8" y="1108"/>
                </a:cubicBezTo>
                <a:cubicBezTo>
                  <a:pt x="8" y="1808"/>
                  <a:pt x="8" y="1808"/>
                  <a:pt x="8" y="1808"/>
                </a:cubicBezTo>
                <a:cubicBezTo>
                  <a:pt x="28" y="1808"/>
                  <a:pt x="28" y="1808"/>
                  <a:pt x="28" y="1808"/>
                </a:cubicBezTo>
                <a:cubicBezTo>
                  <a:pt x="28" y="1772"/>
                  <a:pt x="28" y="1772"/>
                  <a:pt x="28" y="1772"/>
                </a:cubicBezTo>
                <a:cubicBezTo>
                  <a:pt x="28" y="1770"/>
                  <a:pt x="30" y="1768"/>
                  <a:pt x="32" y="1768"/>
                </a:cubicBezTo>
                <a:cubicBezTo>
                  <a:pt x="67" y="1768"/>
                  <a:pt x="67" y="1768"/>
                  <a:pt x="67" y="1768"/>
                </a:cubicBezTo>
                <a:cubicBezTo>
                  <a:pt x="69" y="1768"/>
                  <a:pt x="71" y="1770"/>
                  <a:pt x="71" y="1772"/>
                </a:cubicBezTo>
                <a:cubicBezTo>
                  <a:pt x="71" y="1812"/>
                  <a:pt x="71" y="1812"/>
                  <a:pt x="71" y="1812"/>
                </a:cubicBezTo>
                <a:cubicBezTo>
                  <a:pt x="71" y="1814"/>
                  <a:pt x="69" y="1816"/>
                  <a:pt x="67" y="1816"/>
                </a:cubicBezTo>
                <a:cubicBezTo>
                  <a:pt x="36" y="1816"/>
                  <a:pt x="36" y="1816"/>
                  <a:pt x="36" y="1816"/>
                </a:cubicBezTo>
                <a:cubicBezTo>
                  <a:pt x="36" y="1844"/>
                  <a:pt x="36" y="1844"/>
                  <a:pt x="36" y="1844"/>
                </a:cubicBezTo>
                <a:cubicBezTo>
                  <a:pt x="1237" y="1844"/>
                  <a:pt x="1237" y="1844"/>
                  <a:pt x="1237" y="1844"/>
                </a:cubicBezTo>
                <a:cubicBezTo>
                  <a:pt x="1237" y="1822"/>
                  <a:pt x="1237" y="1822"/>
                  <a:pt x="1237" y="1822"/>
                </a:cubicBezTo>
                <a:cubicBezTo>
                  <a:pt x="1206" y="1822"/>
                  <a:pt x="1206" y="1822"/>
                  <a:pt x="1206" y="1822"/>
                </a:cubicBezTo>
                <a:cubicBezTo>
                  <a:pt x="1204" y="1822"/>
                  <a:pt x="1202" y="1820"/>
                  <a:pt x="1202" y="1818"/>
                </a:cubicBezTo>
                <a:cubicBezTo>
                  <a:pt x="1202" y="1784"/>
                  <a:pt x="1202" y="1784"/>
                  <a:pt x="1202" y="1784"/>
                </a:cubicBezTo>
                <a:cubicBezTo>
                  <a:pt x="1202" y="1782"/>
                  <a:pt x="1204" y="1780"/>
                  <a:pt x="1206" y="1780"/>
                </a:cubicBezTo>
                <a:cubicBezTo>
                  <a:pt x="1241" y="1780"/>
                  <a:pt x="1241" y="1780"/>
                  <a:pt x="1241" y="1780"/>
                </a:cubicBezTo>
                <a:cubicBezTo>
                  <a:pt x="1243" y="1780"/>
                  <a:pt x="1245" y="1782"/>
                  <a:pt x="1245" y="1784"/>
                </a:cubicBezTo>
                <a:cubicBezTo>
                  <a:pt x="1245" y="1814"/>
                  <a:pt x="1245" y="1814"/>
                  <a:pt x="1245" y="1814"/>
                </a:cubicBezTo>
                <a:cubicBezTo>
                  <a:pt x="1268" y="1814"/>
                  <a:pt x="1268" y="1814"/>
                  <a:pt x="1268" y="1814"/>
                </a:cubicBezTo>
                <a:cubicBezTo>
                  <a:pt x="1268" y="1799"/>
                  <a:pt x="1268" y="1799"/>
                  <a:pt x="1268" y="1799"/>
                </a:cubicBezTo>
                <a:cubicBezTo>
                  <a:pt x="1268" y="1797"/>
                  <a:pt x="1270" y="1795"/>
                  <a:pt x="1272" y="1795"/>
                </a:cubicBezTo>
                <a:cubicBezTo>
                  <a:pt x="1302" y="1795"/>
                  <a:pt x="1302" y="1795"/>
                  <a:pt x="1302" y="1795"/>
                </a:cubicBezTo>
                <a:cubicBezTo>
                  <a:pt x="1305" y="1795"/>
                  <a:pt x="1306" y="1797"/>
                  <a:pt x="1306" y="1799"/>
                </a:cubicBezTo>
                <a:cubicBezTo>
                  <a:pt x="1306" y="1818"/>
                  <a:pt x="1306" y="1818"/>
                  <a:pt x="1306" y="1818"/>
                </a:cubicBezTo>
                <a:cubicBezTo>
                  <a:pt x="1306" y="1820"/>
                  <a:pt x="1305" y="1822"/>
                  <a:pt x="1302" y="1822"/>
                </a:cubicBezTo>
                <a:cubicBezTo>
                  <a:pt x="1276" y="1822"/>
                  <a:pt x="1276" y="1822"/>
                  <a:pt x="1276" y="1822"/>
                </a:cubicBezTo>
                <a:cubicBezTo>
                  <a:pt x="1276" y="1844"/>
                  <a:pt x="1276" y="1844"/>
                  <a:pt x="1276" y="1844"/>
                </a:cubicBezTo>
                <a:cubicBezTo>
                  <a:pt x="1355" y="1844"/>
                  <a:pt x="1355" y="1844"/>
                  <a:pt x="1355" y="1844"/>
                </a:cubicBezTo>
                <a:cubicBezTo>
                  <a:pt x="1355" y="1797"/>
                  <a:pt x="1355" y="1797"/>
                  <a:pt x="1355" y="1797"/>
                </a:cubicBezTo>
                <a:cubicBezTo>
                  <a:pt x="1355" y="1794"/>
                  <a:pt x="1357" y="1793"/>
                  <a:pt x="1359" y="1793"/>
                </a:cubicBezTo>
                <a:cubicBezTo>
                  <a:pt x="1393" y="1793"/>
                  <a:pt x="1393" y="1793"/>
                  <a:pt x="1393" y="1793"/>
                </a:cubicBezTo>
                <a:cubicBezTo>
                  <a:pt x="1395" y="1793"/>
                  <a:pt x="1397" y="1794"/>
                  <a:pt x="1397" y="1797"/>
                </a:cubicBezTo>
                <a:cubicBezTo>
                  <a:pt x="1397" y="1835"/>
                  <a:pt x="1397" y="1835"/>
                  <a:pt x="1397" y="1835"/>
                </a:cubicBezTo>
                <a:cubicBezTo>
                  <a:pt x="1417" y="1835"/>
                  <a:pt x="1417" y="1835"/>
                  <a:pt x="1417" y="1835"/>
                </a:cubicBezTo>
                <a:cubicBezTo>
                  <a:pt x="1417" y="1815"/>
                  <a:pt x="1417" y="1815"/>
                  <a:pt x="1417" y="1815"/>
                </a:cubicBezTo>
                <a:cubicBezTo>
                  <a:pt x="1417" y="1813"/>
                  <a:pt x="1418" y="1811"/>
                  <a:pt x="1421" y="1811"/>
                </a:cubicBezTo>
                <a:cubicBezTo>
                  <a:pt x="1442" y="1811"/>
                  <a:pt x="1442" y="1811"/>
                  <a:pt x="1442" y="1811"/>
                </a:cubicBezTo>
                <a:cubicBezTo>
                  <a:pt x="1444" y="1811"/>
                  <a:pt x="1446" y="1813"/>
                  <a:pt x="1446" y="1815"/>
                </a:cubicBezTo>
                <a:cubicBezTo>
                  <a:pt x="1446" y="1835"/>
                  <a:pt x="1446" y="1835"/>
                  <a:pt x="1446" y="1835"/>
                </a:cubicBezTo>
                <a:cubicBezTo>
                  <a:pt x="1466" y="1835"/>
                  <a:pt x="1466" y="1835"/>
                  <a:pt x="1466" y="1835"/>
                </a:cubicBezTo>
                <a:cubicBezTo>
                  <a:pt x="1466" y="1797"/>
                  <a:pt x="1466" y="1797"/>
                  <a:pt x="1466" y="1797"/>
                </a:cubicBezTo>
                <a:cubicBezTo>
                  <a:pt x="1466" y="1794"/>
                  <a:pt x="1468" y="1793"/>
                  <a:pt x="1470" y="1793"/>
                </a:cubicBezTo>
                <a:cubicBezTo>
                  <a:pt x="1504" y="1793"/>
                  <a:pt x="1504" y="1793"/>
                  <a:pt x="1504" y="1793"/>
                </a:cubicBezTo>
                <a:cubicBezTo>
                  <a:pt x="1506" y="1793"/>
                  <a:pt x="1508" y="1794"/>
                  <a:pt x="1508" y="1797"/>
                </a:cubicBezTo>
                <a:cubicBezTo>
                  <a:pt x="1508" y="1844"/>
                  <a:pt x="1508" y="1844"/>
                  <a:pt x="1508" y="1844"/>
                </a:cubicBezTo>
                <a:cubicBezTo>
                  <a:pt x="1587" y="1844"/>
                  <a:pt x="1587" y="1844"/>
                  <a:pt x="1587" y="1844"/>
                </a:cubicBezTo>
                <a:cubicBezTo>
                  <a:pt x="1587" y="1822"/>
                  <a:pt x="1587" y="1822"/>
                  <a:pt x="1587" y="1822"/>
                </a:cubicBezTo>
                <a:cubicBezTo>
                  <a:pt x="1561" y="1822"/>
                  <a:pt x="1561" y="1822"/>
                  <a:pt x="1561" y="1822"/>
                </a:cubicBezTo>
                <a:cubicBezTo>
                  <a:pt x="1558" y="1822"/>
                  <a:pt x="1557" y="1820"/>
                  <a:pt x="1557" y="1818"/>
                </a:cubicBezTo>
                <a:cubicBezTo>
                  <a:pt x="1557" y="1799"/>
                  <a:pt x="1557" y="1799"/>
                  <a:pt x="1557" y="1799"/>
                </a:cubicBezTo>
                <a:cubicBezTo>
                  <a:pt x="1557" y="1797"/>
                  <a:pt x="1558" y="1795"/>
                  <a:pt x="1561" y="1795"/>
                </a:cubicBezTo>
                <a:cubicBezTo>
                  <a:pt x="1591" y="1795"/>
                  <a:pt x="1591" y="1795"/>
                  <a:pt x="1591" y="1795"/>
                </a:cubicBezTo>
                <a:cubicBezTo>
                  <a:pt x="1593" y="1795"/>
                  <a:pt x="1595" y="1797"/>
                  <a:pt x="1595" y="1799"/>
                </a:cubicBezTo>
                <a:cubicBezTo>
                  <a:pt x="1595" y="1814"/>
                  <a:pt x="1595" y="1814"/>
                  <a:pt x="1595" y="1814"/>
                </a:cubicBezTo>
                <a:cubicBezTo>
                  <a:pt x="1618" y="1814"/>
                  <a:pt x="1618" y="1814"/>
                  <a:pt x="1618" y="1814"/>
                </a:cubicBezTo>
                <a:cubicBezTo>
                  <a:pt x="1618" y="1784"/>
                  <a:pt x="1618" y="1784"/>
                  <a:pt x="1618" y="1784"/>
                </a:cubicBezTo>
                <a:cubicBezTo>
                  <a:pt x="1618" y="1782"/>
                  <a:pt x="1620" y="1780"/>
                  <a:pt x="1622" y="1780"/>
                </a:cubicBezTo>
                <a:cubicBezTo>
                  <a:pt x="1657" y="1780"/>
                  <a:pt x="1657" y="1780"/>
                  <a:pt x="1657" y="1780"/>
                </a:cubicBezTo>
                <a:cubicBezTo>
                  <a:pt x="1659" y="1780"/>
                  <a:pt x="1661" y="1782"/>
                  <a:pt x="1661" y="1784"/>
                </a:cubicBezTo>
                <a:cubicBezTo>
                  <a:pt x="1661" y="1818"/>
                  <a:pt x="1661" y="1818"/>
                  <a:pt x="1661" y="1818"/>
                </a:cubicBezTo>
                <a:cubicBezTo>
                  <a:pt x="1661" y="1820"/>
                  <a:pt x="1659" y="1822"/>
                  <a:pt x="1657" y="1822"/>
                </a:cubicBezTo>
                <a:cubicBezTo>
                  <a:pt x="1626" y="1822"/>
                  <a:pt x="1626" y="1822"/>
                  <a:pt x="1626" y="1822"/>
                </a:cubicBezTo>
                <a:lnTo>
                  <a:pt x="1626" y="1844"/>
                </a:lnTo>
                <a:close/>
                <a:moveTo>
                  <a:pt x="1425" y="1835"/>
                </a:moveTo>
                <a:cubicBezTo>
                  <a:pt x="1438" y="1835"/>
                  <a:pt x="1438" y="1835"/>
                  <a:pt x="1438" y="1835"/>
                </a:cubicBezTo>
                <a:cubicBezTo>
                  <a:pt x="1438" y="1819"/>
                  <a:pt x="1438" y="1819"/>
                  <a:pt x="1438" y="1819"/>
                </a:cubicBezTo>
                <a:cubicBezTo>
                  <a:pt x="1425" y="1819"/>
                  <a:pt x="1425" y="1819"/>
                  <a:pt x="1425" y="1819"/>
                </a:cubicBezTo>
                <a:lnTo>
                  <a:pt x="1425" y="1835"/>
                </a:lnTo>
                <a:close/>
                <a:moveTo>
                  <a:pt x="1626" y="1814"/>
                </a:moveTo>
                <a:cubicBezTo>
                  <a:pt x="1653" y="1814"/>
                  <a:pt x="1653" y="1814"/>
                  <a:pt x="1653" y="1814"/>
                </a:cubicBezTo>
                <a:cubicBezTo>
                  <a:pt x="1653" y="1788"/>
                  <a:pt x="1653" y="1788"/>
                  <a:pt x="1653" y="1788"/>
                </a:cubicBezTo>
                <a:cubicBezTo>
                  <a:pt x="1626" y="1788"/>
                  <a:pt x="1626" y="1788"/>
                  <a:pt x="1626" y="1788"/>
                </a:cubicBezTo>
                <a:lnTo>
                  <a:pt x="1626" y="1814"/>
                </a:lnTo>
                <a:close/>
                <a:moveTo>
                  <a:pt x="1565" y="1814"/>
                </a:moveTo>
                <a:cubicBezTo>
                  <a:pt x="1587" y="1814"/>
                  <a:pt x="1587" y="1814"/>
                  <a:pt x="1587" y="1814"/>
                </a:cubicBezTo>
                <a:cubicBezTo>
                  <a:pt x="1587" y="1803"/>
                  <a:pt x="1587" y="1803"/>
                  <a:pt x="1587" y="1803"/>
                </a:cubicBezTo>
                <a:cubicBezTo>
                  <a:pt x="1565" y="1803"/>
                  <a:pt x="1565" y="1803"/>
                  <a:pt x="1565" y="1803"/>
                </a:cubicBezTo>
                <a:lnTo>
                  <a:pt x="1565" y="1814"/>
                </a:lnTo>
                <a:close/>
                <a:moveTo>
                  <a:pt x="1276" y="1814"/>
                </a:moveTo>
                <a:cubicBezTo>
                  <a:pt x="1298" y="1814"/>
                  <a:pt x="1298" y="1814"/>
                  <a:pt x="1298" y="1814"/>
                </a:cubicBezTo>
                <a:cubicBezTo>
                  <a:pt x="1298" y="1803"/>
                  <a:pt x="1298" y="1803"/>
                  <a:pt x="1298" y="1803"/>
                </a:cubicBezTo>
                <a:cubicBezTo>
                  <a:pt x="1276" y="1803"/>
                  <a:pt x="1276" y="1803"/>
                  <a:pt x="1276" y="1803"/>
                </a:cubicBezTo>
                <a:lnTo>
                  <a:pt x="1276" y="1814"/>
                </a:lnTo>
                <a:close/>
                <a:moveTo>
                  <a:pt x="1210" y="1814"/>
                </a:moveTo>
                <a:cubicBezTo>
                  <a:pt x="1237" y="1814"/>
                  <a:pt x="1237" y="1814"/>
                  <a:pt x="1237" y="1814"/>
                </a:cubicBezTo>
                <a:cubicBezTo>
                  <a:pt x="1237" y="1788"/>
                  <a:pt x="1237" y="1788"/>
                  <a:pt x="1237" y="1788"/>
                </a:cubicBezTo>
                <a:cubicBezTo>
                  <a:pt x="1210" y="1788"/>
                  <a:pt x="1210" y="1788"/>
                  <a:pt x="1210" y="1788"/>
                </a:cubicBezTo>
                <a:lnTo>
                  <a:pt x="1210" y="1814"/>
                </a:lnTo>
                <a:close/>
                <a:moveTo>
                  <a:pt x="2800" y="1808"/>
                </a:moveTo>
                <a:cubicBezTo>
                  <a:pt x="2827" y="1808"/>
                  <a:pt x="2827" y="1808"/>
                  <a:pt x="2827" y="1808"/>
                </a:cubicBezTo>
                <a:cubicBezTo>
                  <a:pt x="2827" y="1776"/>
                  <a:pt x="2827" y="1776"/>
                  <a:pt x="2827" y="1776"/>
                </a:cubicBezTo>
                <a:cubicBezTo>
                  <a:pt x="2800" y="1776"/>
                  <a:pt x="2800" y="1776"/>
                  <a:pt x="2800" y="1776"/>
                </a:cubicBezTo>
                <a:lnTo>
                  <a:pt x="2800" y="1808"/>
                </a:lnTo>
                <a:close/>
                <a:moveTo>
                  <a:pt x="36" y="1808"/>
                </a:moveTo>
                <a:cubicBezTo>
                  <a:pt x="63" y="1808"/>
                  <a:pt x="63" y="1808"/>
                  <a:pt x="63" y="1808"/>
                </a:cubicBezTo>
                <a:cubicBezTo>
                  <a:pt x="63" y="1776"/>
                  <a:pt x="63" y="1776"/>
                  <a:pt x="63" y="1776"/>
                </a:cubicBezTo>
                <a:cubicBezTo>
                  <a:pt x="36" y="1776"/>
                  <a:pt x="36" y="1776"/>
                  <a:pt x="36" y="1776"/>
                </a:cubicBezTo>
                <a:lnTo>
                  <a:pt x="36" y="1808"/>
                </a:lnTo>
                <a:close/>
                <a:moveTo>
                  <a:pt x="2793" y="1141"/>
                </a:moveTo>
                <a:cubicBezTo>
                  <a:pt x="2819" y="1141"/>
                  <a:pt x="2819" y="1141"/>
                  <a:pt x="2819" y="1141"/>
                </a:cubicBezTo>
                <a:cubicBezTo>
                  <a:pt x="2819" y="1108"/>
                  <a:pt x="2819" y="1108"/>
                  <a:pt x="2819" y="1108"/>
                </a:cubicBezTo>
                <a:cubicBezTo>
                  <a:pt x="2793" y="1108"/>
                  <a:pt x="2793" y="1108"/>
                  <a:pt x="2793" y="1108"/>
                </a:cubicBezTo>
                <a:lnTo>
                  <a:pt x="2793" y="1141"/>
                </a:lnTo>
                <a:close/>
                <a:moveTo>
                  <a:pt x="44" y="1141"/>
                </a:moveTo>
                <a:cubicBezTo>
                  <a:pt x="70" y="1141"/>
                  <a:pt x="70" y="1141"/>
                  <a:pt x="70" y="1141"/>
                </a:cubicBezTo>
                <a:cubicBezTo>
                  <a:pt x="70" y="1108"/>
                  <a:pt x="70" y="1108"/>
                  <a:pt x="70" y="1108"/>
                </a:cubicBezTo>
                <a:cubicBezTo>
                  <a:pt x="44" y="1108"/>
                  <a:pt x="44" y="1108"/>
                  <a:pt x="44" y="1108"/>
                </a:cubicBezTo>
                <a:lnTo>
                  <a:pt x="44" y="1141"/>
                </a:lnTo>
                <a:close/>
                <a:moveTo>
                  <a:pt x="2793" y="1000"/>
                </a:moveTo>
                <a:cubicBezTo>
                  <a:pt x="2819" y="1000"/>
                  <a:pt x="2819" y="1000"/>
                  <a:pt x="2819" y="1000"/>
                </a:cubicBezTo>
                <a:cubicBezTo>
                  <a:pt x="2819" y="967"/>
                  <a:pt x="2819" y="967"/>
                  <a:pt x="2819" y="967"/>
                </a:cubicBezTo>
                <a:cubicBezTo>
                  <a:pt x="2793" y="967"/>
                  <a:pt x="2793" y="967"/>
                  <a:pt x="2793" y="967"/>
                </a:cubicBezTo>
                <a:lnTo>
                  <a:pt x="2793" y="1000"/>
                </a:lnTo>
                <a:close/>
                <a:moveTo>
                  <a:pt x="44" y="1000"/>
                </a:moveTo>
                <a:cubicBezTo>
                  <a:pt x="70" y="1000"/>
                  <a:pt x="70" y="1000"/>
                  <a:pt x="70" y="1000"/>
                </a:cubicBezTo>
                <a:cubicBezTo>
                  <a:pt x="70" y="967"/>
                  <a:pt x="70" y="967"/>
                  <a:pt x="70" y="967"/>
                </a:cubicBezTo>
                <a:cubicBezTo>
                  <a:pt x="44" y="967"/>
                  <a:pt x="44" y="967"/>
                  <a:pt x="44" y="967"/>
                </a:cubicBezTo>
                <a:lnTo>
                  <a:pt x="44" y="1000"/>
                </a:lnTo>
                <a:close/>
                <a:moveTo>
                  <a:pt x="1626" y="87"/>
                </a:moveTo>
                <a:cubicBezTo>
                  <a:pt x="1653" y="87"/>
                  <a:pt x="1653" y="87"/>
                  <a:pt x="1653" y="87"/>
                </a:cubicBezTo>
                <a:cubicBezTo>
                  <a:pt x="1653" y="50"/>
                  <a:pt x="1653" y="50"/>
                  <a:pt x="1653" y="50"/>
                </a:cubicBezTo>
                <a:cubicBezTo>
                  <a:pt x="1626" y="50"/>
                  <a:pt x="1626" y="50"/>
                  <a:pt x="1626" y="50"/>
                </a:cubicBezTo>
                <a:lnTo>
                  <a:pt x="1626" y="87"/>
                </a:lnTo>
                <a:close/>
                <a:moveTo>
                  <a:pt x="1210" y="87"/>
                </a:moveTo>
                <a:cubicBezTo>
                  <a:pt x="1237" y="87"/>
                  <a:pt x="1237" y="87"/>
                  <a:pt x="1237" y="87"/>
                </a:cubicBezTo>
                <a:cubicBezTo>
                  <a:pt x="1237" y="50"/>
                  <a:pt x="1237" y="50"/>
                  <a:pt x="1237" y="50"/>
                </a:cubicBezTo>
                <a:cubicBezTo>
                  <a:pt x="1210" y="50"/>
                  <a:pt x="1210" y="50"/>
                  <a:pt x="1210" y="50"/>
                </a:cubicBezTo>
                <a:lnTo>
                  <a:pt x="1210" y="87"/>
                </a:lnTo>
                <a:close/>
                <a:moveTo>
                  <a:pt x="2800" y="75"/>
                </a:moveTo>
                <a:cubicBezTo>
                  <a:pt x="2827" y="75"/>
                  <a:pt x="2827" y="75"/>
                  <a:pt x="2827" y="75"/>
                </a:cubicBezTo>
                <a:cubicBezTo>
                  <a:pt x="2827" y="44"/>
                  <a:pt x="2827" y="44"/>
                  <a:pt x="2827" y="44"/>
                </a:cubicBezTo>
                <a:cubicBezTo>
                  <a:pt x="2800" y="44"/>
                  <a:pt x="2800" y="44"/>
                  <a:pt x="2800" y="44"/>
                </a:cubicBezTo>
                <a:lnTo>
                  <a:pt x="2800" y="75"/>
                </a:lnTo>
                <a:close/>
                <a:moveTo>
                  <a:pt x="36" y="75"/>
                </a:moveTo>
                <a:cubicBezTo>
                  <a:pt x="63" y="75"/>
                  <a:pt x="63" y="75"/>
                  <a:pt x="63" y="75"/>
                </a:cubicBezTo>
                <a:cubicBezTo>
                  <a:pt x="63" y="44"/>
                  <a:pt x="63" y="44"/>
                  <a:pt x="63" y="44"/>
                </a:cubicBezTo>
                <a:cubicBezTo>
                  <a:pt x="36" y="44"/>
                  <a:pt x="36" y="44"/>
                  <a:pt x="36" y="44"/>
                </a:cubicBezTo>
                <a:lnTo>
                  <a:pt x="36" y="75"/>
                </a:lnTo>
                <a:close/>
                <a:moveTo>
                  <a:pt x="1565" y="65"/>
                </a:moveTo>
                <a:cubicBezTo>
                  <a:pt x="1587" y="65"/>
                  <a:pt x="1587" y="65"/>
                  <a:pt x="1587" y="65"/>
                </a:cubicBezTo>
                <a:cubicBezTo>
                  <a:pt x="1587" y="50"/>
                  <a:pt x="1587" y="50"/>
                  <a:pt x="1587" y="50"/>
                </a:cubicBezTo>
                <a:cubicBezTo>
                  <a:pt x="1565" y="50"/>
                  <a:pt x="1565" y="50"/>
                  <a:pt x="1565" y="50"/>
                </a:cubicBezTo>
                <a:lnTo>
                  <a:pt x="1565" y="65"/>
                </a:lnTo>
                <a:close/>
                <a:moveTo>
                  <a:pt x="1276" y="65"/>
                </a:moveTo>
                <a:cubicBezTo>
                  <a:pt x="1298" y="65"/>
                  <a:pt x="1298" y="65"/>
                  <a:pt x="1298" y="65"/>
                </a:cubicBezTo>
                <a:cubicBezTo>
                  <a:pt x="1298" y="50"/>
                  <a:pt x="1298" y="50"/>
                  <a:pt x="1298" y="50"/>
                </a:cubicBezTo>
                <a:cubicBezTo>
                  <a:pt x="1276" y="50"/>
                  <a:pt x="1276" y="50"/>
                  <a:pt x="1276" y="50"/>
                </a:cubicBezTo>
                <a:lnTo>
                  <a:pt x="1276" y="65"/>
                </a:lnTo>
                <a:close/>
                <a:moveTo>
                  <a:pt x="1425" y="57"/>
                </a:moveTo>
                <a:cubicBezTo>
                  <a:pt x="1438" y="57"/>
                  <a:pt x="1438" y="57"/>
                  <a:pt x="1438" y="57"/>
                </a:cubicBezTo>
                <a:cubicBezTo>
                  <a:pt x="1438" y="24"/>
                  <a:pt x="1438" y="24"/>
                  <a:pt x="1438" y="24"/>
                </a:cubicBezTo>
                <a:cubicBezTo>
                  <a:pt x="1425" y="24"/>
                  <a:pt x="1425" y="24"/>
                  <a:pt x="1425" y="24"/>
                </a:cubicBezTo>
                <a:lnTo>
                  <a:pt x="1425" y="57"/>
                </a:lnTo>
                <a:close/>
              </a:path>
            </a:pathLst>
          </a:custGeom>
          <a:gradFill>
            <a:gsLst>
              <a:gs pos="50400">
                <a:srgbClr val="FECA61"/>
              </a:gs>
              <a:gs pos="0">
                <a:srgbClr val="FECA61"/>
              </a:gs>
              <a:gs pos="100000">
                <a:srgbClr val="F9E581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118" name="图片 1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5363706"/>
            <a:ext cx="12192000" cy="1500130"/>
          </a:xfrm>
          <a:prstGeom prst="rect">
            <a:avLst/>
          </a:prstGeom>
        </p:spPr>
      </p:pic>
      <p:sp>
        <p:nvSpPr>
          <p:cNvPr id="139" name="文本框 138">
            <a:extLst>
              <a:ext uri="{FF2B5EF4-FFF2-40B4-BE49-F238E27FC236}">
                <a16:creationId xmlns:a16="http://schemas.microsoft.com/office/drawing/2014/main" id="{981495C4-E23C-4949-BFD2-1E6C98F273FE}"/>
              </a:ext>
            </a:extLst>
          </p:cNvPr>
          <p:cNvSpPr txBox="1"/>
          <p:nvPr/>
        </p:nvSpPr>
        <p:spPr>
          <a:xfrm>
            <a:off x="1470511" y="612995"/>
            <a:ext cx="32684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gradFill flip="none" rotWithShape="1"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5400000" scaled="1"/>
                  <a:tileRect/>
                </a:gradFill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字魂105号-简雅黑" panose="00000500000000000000" pitchFamily="2" charset="-122"/>
                <a:sym typeface="Arial" panose="020B0604020202020204" pitchFamily="34" charset="0"/>
              </a:rPr>
              <a:t>请输入章节标题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0258928" y="159852"/>
            <a:ext cx="1348872" cy="2075348"/>
            <a:chOff x="9212942" y="159852"/>
            <a:chExt cx="2394858" cy="3684682"/>
          </a:xfrm>
        </p:grpSpPr>
        <p:grpSp>
          <p:nvGrpSpPr>
            <p:cNvPr id="119" name="组合 118"/>
            <p:cNvGrpSpPr/>
            <p:nvPr/>
          </p:nvGrpSpPr>
          <p:grpSpPr>
            <a:xfrm>
              <a:off x="10703925" y="159852"/>
              <a:ext cx="903875" cy="3684682"/>
              <a:chOff x="4478338" y="-23813"/>
              <a:chExt cx="954088" cy="3889376"/>
            </a:xfrm>
          </p:grpSpPr>
          <p:sp>
            <p:nvSpPr>
              <p:cNvPr id="120" name="Rectangle 52"/>
              <p:cNvSpPr>
                <a:spLocks noChangeArrowheads="1"/>
              </p:cNvSpPr>
              <p:nvPr/>
            </p:nvSpPr>
            <p:spPr bwMode="auto">
              <a:xfrm>
                <a:off x="4941888" y="-23813"/>
                <a:ext cx="34925" cy="3636963"/>
              </a:xfrm>
              <a:prstGeom prst="rect">
                <a:avLst/>
              </a:prstGeom>
              <a:gradFill>
                <a:gsLst>
                  <a:gs pos="50400">
                    <a:srgbClr val="FECA61"/>
                  </a:gs>
                  <a:gs pos="0">
                    <a:srgbClr val="FECA61"/>
                  </a:gs>
                  <a:gs pos="100000">
                    <a:srgbClr val="F9E58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1" name="Freeform 53"/>
              <p:cNvSpPr>
                <a:spLocks/>
              </p:cNvSpPr>
              <p:nvPr/>
            </p:nvSpPr>
            <p:spPr bwMode="auto">
              <a:xfrm>
                <a:off x="4478338" y="1312862"/>
                <a:ext cx="954088" cy="1663700"/>
              </a:xfrm>
              <a:custGeom>
                <a:avLst/>
                <a:gdLst>
                  <a:gd name="T0" fmla="*/ 241 w 601"/>
                  <a:gd name="T1" fmla="*/ 0 h 1048"/>
                  <a:gd name="T2" fmla="*/ 4 w 601"/>
                  <a:gd name="T3" fmla="*/ 124 h 1048"/>
                  <a:gd name="T4" fmla="*/ 49 w 601"/>
                  <a:gd name="T5" fmla="*/ 191 h 1048"/>
                  <a:gd name="T6" fmla="*/ 4 w 601"/>
                  <a:gd name="T7" fmla="*/ 266 h 1048"/>
                  <a:gd name="T8" fmla="*/ 49 w 601"/>
                  <a:gd name="T9" fmla="*/ 337 h 1048"/>
                  <a:gd name="T10" fmla="*/ 7 w 601"/>
                  <a:gd name="T11" fmla="*/ 397 h 1048"/>
                  <a:gd name="T12" fmla="*/ 50 w 601"/>
                  <a:gd name="T13" fmla="*/ 468 h 1048"/>
                  <a:gd name="T14" fmla="*/ 2 w 601"/>
                  <a:gd name="T15" fmla="*/ 537 h 1048"/>
                  <a:gd name="T16" fmla="*/ 50 w 601"/>
                  <a:gd name="T17" fmla="*/ 595 h 1048"/>
                  <a:gd name="T18" fmla="*/ 0 w 601"/>
                  <a:gd name="T19" fmla="*/ 668 h 1048"/>
                  <a:gd name="T20" fmla="*/ 52 w 601"/>
                  <a:gd name="T21" fmla="*/ 728 h 1048"/>
                  <a:gd name="T22" fmla="*/ 2 w 601"/>
                  <a:gd name="T23" fmla="*/ 801 h 1048"/>
                  <a:gd name="T24" fmla="*/ 49 w 601"/>
                  <a:gd name="T25" fmla="*/ 871 h 1048"/>
                  <a:gd name="T26" fmla="*/ 4 w 601"/>
                  <a:gd name="T27" fmla="*/ 925 h 1048"/>
                  <a:gd name="T28" fmla="*/ 239 w 601"/>
                  <a:gd name="T29" fmla="*/ 1048 h 1048"/>
                  <a:gd name="T30" fmla="*/ 363 w 601"/>
                  <a:gd name="T31" fmla="*/ 1045 h 1048"/>
                  <a:gd name="T32" fmla="*/ 601 w 601"/>
                  <a:gd name="T33" fmla="*/ 932 h 1048"/>
                  <a:gd name="T34" fmla="*/ 556 w 601"/>
                  <a:gd name="T35" fmla="*/ 872 h 1048"/>
                  <a:gd name="T36" fmla="*/ 597 w 601"/>
                  <a:gd name="T37" fmla="*/ 801 h 1048"/>
                  <a:gd name="T38" fmla="*/ 550 w 601"/>
                  <a:gd name="T39" fmla="*/ 736 h 1048"/>
                  <a:gd name="T40" fmla="*/ 597 w 601"/>
                  <a:gd name="T41" fmla="*/ 665 h 1048"/>
                  <a:gd name="T42" fmla="*/ 546 w 601"/>
                  <a:gd name="T43" fmla="*/ 599 h 1048"/>
                  <a:gd name="T44" fmla="*/ 593 w 601"/>
                  <a:gd name="T45" fmla="*/ 532 h 1048"/>
                  <a:gd name="T46" fmla="*/ 550 w 601"/>
                  <a:gd name="T47" fmla="*/ 463 h 1048"/>
                  <a:gd name="T48" fmla="*/ 597 w 601"/>
                  <a:gd name="T49" fmla="*/ 395 h 1048"/>
                  <a:gd name="T50" fmla="*/ 554 w 601"/>
                  <a:gd name="T51" fmla="*/ 335 h 1048"/>
                  <a:gd name="T52" fmla="*/ 597 w 601"/>
                  <a:gd name="T53" fmla="*/ 259 h 1048"/>
                  <a:gd name="T54" fmla="*/ 548 w 601"/>
                  <a:gd name="T55" fmla="*/ 191 h 1048"/>
                  <a:gd name="T56" fmla="*/ 599 w 601"/>
                  <a:gd name="T57" fmla="*/ 122 h 1048"/>
                  <a:gd name="T58" fmla="*/ 363 w 601"/>
                  <a:gd name="T59" fmla="*/ 2 h 1048"/>
                  <a:gd name="T60" fmla="*/ 241 w 601"/>
                  <a:gd name="T61" fmla="*/ 0 h 10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601" h="1048">
                    <a:moveTo>
                      <a:pt x="241" y="0"/>
                    </a:moveTo>
                    <a:lnTo>
                      <a:pt x="4" y="124"/>
                    </a:lnTo>
                    <a:lnTo>
                      <a:pt x="49" y="191"/>
                    </a:lnTo>
                    <a:lnTo>
                      <a:pt x="4" y="266"/>
                    </a:lnTo>
                    <a:lnTo>
                      <a:pt x="49" y="337"/>
                    </a:lnTo>
                    <a:lnTo>
                      <a:pt x="7" y="397"/>
                    </a:lnTo>
                    <a:lnTo>
                      <a:pt x="50" y="468"/>
                    </a:lnTo>
                    <a:lnTo>
                      <a:pt x="2" y="537"/>
                    </a:lnTo>
                    <a:lnTo>
                      <a:pt x="50" y="595"/>
                    </a:lnTo>
                    <a:lnTo>
                      <a:pt x="0" y="668"/>
                    </a:lnTo>
                    <a:lnTo>
                      <a:pt x="52" y="728"/>
                    </a:lnTo>
                    <a:lnTo>
                      <a:pt x="2" y="801"/>
                    </a:lnTo>
                    <a:lnTo>
                      <a:pt x="49" y="871"/>
                    </a:lnTo>
                    <a:lnTo>
                      <a:pt x="4" y="925"/>
                    </a:lnTo>
                    <a:lnTo>
                      <a:pt x="239" y="1048"/>
                    </a:lnTo>
                    <a:lnTo>
                      <a:pt x="363" y="1045"/>
                    </a:lnTo>
                    <a:lnTo>
                      <a:pt x="601" y="932"/>
                    </a:lnTo>
                    <a:lnTo>
                      <a:pt x="556" y="872"/>
                    </a:lnTo>
                    <a:lnTo>
                      <a:pt x="597" y="801"/>
                    </a:lnTo>
                    <a:lnTo>
                      <a:pt x="550" y="736"/>
                    </a:lnTo>
                    <a:lnTo>
                      <a:pt x="597" y="665"/>
                    </a:lnTo>
                    <a:lnTo>
                      <a:pt x="546" y="599"/>
                    </a:lnTo>
                    <a:lnTo>
                      <a:pt x="593" y="532"/>
                    </a:lnTo>
                    <a:lnTo>
                      <a:pt x="550" y="463"/>
                    </a:lnTo>
                    <a:lnTo>
                      <a:pt x="597" y="395"/>
                    </a:lnTo>
                    <a:lnTo>
                      <a:pt x="554" y="335"/>
                    </a:lnTo>
                    <a:lnTo>
                      <a:pt x="597" y="259"/>
                    </a:lnTo>
                    <a:lnTo>
                      <a:pt x="548" y="191"/>
                    </a:lnTo>
                    <a:lnTo>
                      <a:pt x="599" y="122"/>
                    </a:lnTo>
                    <a:lnTo>
                      <a:pt x="363" y="2"/>
                    </a:lnTo>
                    <a:lnTo>
                      <a:pt x="241" y="0"/>
                    </a:lnTo>
                    <a:close/>
                  </a:path>
                </a:pathLst>
              </a:custGeom>
              <a:solidFill>
                <a:srgbClr val="FD52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2" name="Rectangle 54"/>
              <p:cNvSpPr>
                <a:spLocks noChangeArrowheads="1"/>
              </p:cNvSpPr>
              <p:nvPr/>
            </p:nvSpPr>
            <p:spPr bwMode="auto">
              <a:xfrm>
                <a:off x="4856163" y="1138237"/>
                <a:ext cx="198438" cy="177800"/>
              </a:xfrm>
              <a:prstGeom prst="rect">
                <a:avLst/>
              </a:prstGeom>
              <a:solidFill>
                <a:srgbClr val="6D36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3" name="Rectangle 55"/>
              <p:cNvSpPr>
                <a:spLocks noChangeArrowheads="1"/>
              </p:cNvSpPr>
              <p:nvPr/>
            </p:nvSpPr>
            <p:spPr bwMode="auto">
              <a:xfrm>
                <a:off x="4856163" y="2908300"/>
                <a:ext cx="204788" cy="176213"/>
              </a:xfrm>
              <a:prstGeom prst="rect">
                <a:avLst/>
              </a:prstGeom>
              <a:solidFill>
                <a:srgbClr val="6D36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4" name="Rectangle 56"/>
              <p:cNvSpPr>
                <a:spLocks noChangeArrowheads="1"/>
              </p:cNvSpPr>
              <p:nvPr/>
            </p:nvSpPr>
            <p:spPr bwMode="auto">
              <a:xfrm>
                <a:off x="4816475" y="1138237"/>
                <a:ext cx="273050" cy="65088"/>
              </a:xfrm>
              <a:prstGeom prst="rect">
                <a:avLst/>
              </a:prstGeom>
              <a:solidFill>
                <a:srgbClr val="CE9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5" name="Rectangle 57"/>
              <p:cNvSpPr>
                <a:spLocks noChangeArrowheads="1"/>
              </p:cNvSpPr>
              <p:nvPr/>
            </p:nvSpPr>
            <p:spPr bwMode="auto">
              <a:xfrm>
                <a:off x="4816475" y="3044825"/>
                <a:ext cx="273050" cy="66675"/>
              </a:xfrm>
              <a:prstGeom prst="rect">
                <a:avLst/>
              </a:prstGeom>
              <a:solidFill>
                <a:srgbClr val="CE9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6" name="Freeform 58"/>
              <p:cNvSpPr>
                <a:spLocks/>
              </p:cNvSpPr>
              <p:nvPr/>
            </p:nvSpPr>
            <p:spPr bwMode="auto">
              <a:xfrm>
                <a:off x="4484688" y="2781300"/>
                <a:ext cx="944563" cy="195263"/>
              </a:xfrm>
              <a:custGeom>
                <a:avLst/>
                <a:gdLst>
                  <a:gd name="T0" fmla="*/ 595 w 595"/>
                  <a:gd name="T1" fmla="*/ 7 h 123"/>
                  <a:gd name="T2" fmla="*/ 0 w 595"/>
                  <a:gd name="T3" fmla="*/ 0 h 123"/>
                  <a:gd name="T4" fmla="*/ 0 w 595"/>
                  <a:gd name="T5" fmla="*/ 0 h 123"/>
                  <a:gd name="T6" fmla="*/ 235 w 595"/>
                  <a:gd name="T7" fmla="*/ 123 h 123"/>
                  <a:gd name="T8" fmla="*/ 363 w 595"/>
                  <a:gd name="T9" fmla="*/ 123 h 123"/>
                  <a:gd name="T10" fmla="*/ 595 w 595"/>
                  <a:gd name="T11" fmla="*/ 7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5" h="123">
                    <a:moveTo>
                      <a:pt x="595" y="7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35" y="123"/>
                    </a:lnTo>
                    <a:lnTo>
                      <a:pt x="363" y="123"/>
                    </a:lnTo>
                    <a:lnTo>
                      <a:pt x="595" y="7"/>
                    </a:lnTo>
                    <a:close/>
                  </a:path>
                </a:pathLst>
              </a:custGeom>
              <a:solidFill>
                <a:srgbClr val="D91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7" name="Freeform 59"/>
              <p:cNvSpPr>
                <a:spLocks/>
              </p:cNvSpPr>
              <p:nvPr/>
            </p:nvSpPr>
            <p:spPr bwMode="auto">
              <a:xfrm>
                <a:off x="4481513" y="2581275"/>
                <a:ext cx="944563" cy="115888"/>
              </a:xfrm>
              <a:custGeom>
                <a:avLst/>
                <a:gdLst>
                  <a:gd name="T0" fmla="*/ 554 w 595"/>
                  <a:gd name="T1" fmla="*/ 73 h 73"/>
                  <a:gd name="T2" fmla="*/ 595 w 595"/>
                  <a:gd name="T3" fmla="*/ 4 h 73"/>
                  <a:gd name="T4" fmla="*/ 2 w 595"/>
                  <a:gd name="T5" fmla="*/ 0 h 73"/>
                  <a:gd name="T6" fmla="*/ 0 w 595"/>
                  <a:gd name="T7" fmla="*/ 2 h 73"/>
                  <a:gd name="T8" fmla="*/ 45 w 595"/>
                  <a:gd name="T9" fmla="*/ 70 h 73"/>
                  <a:gd name="T10" fmla="*/ 554 w 595"/>
                  <a:gd name="T11" fmla="*/ 73 h 73"/>
                  <a:gd name="T12" fmla="*/ 554 w 595"/>
                  <a:gd name="T13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5" h="73">
                    <a:moveTo>
                      <a:pt x="554" y="73"/>
                    </a:moveTo>
                    <a:lnTo>
                      <a:pt x="595" y="4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45" y="70"/>
                    </a:lnTo>
                    <a:lnTo>
                      <a:pt x="554" y="73"/>
                    </a:lnTo>
                    <a:lnTo>
                      <a:pt x="554" y="73"/>
                    </a:lnTo>
                    <a:close/>
                  </a:path>
                </a:pathLst>
              </a:custGeom>
              <a:solidFill>
                <a:srgbClr val="D91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8" name="Freeform 60"/>
              <p:cNvSpPr>
                <a:spLocks/>
              </p:cNvSpPr>
              <p:nvPr/>
            </p:nvSpPr>
            <p:spPr bwMode="auto">
              <a:xfrm>
                <a:off x="4481513" y="2368550"/>
                <a:ext cx="944563" cy="112713"/>
              </a:xfrm>
              <a:custGeom>
                <a:avLst/>
                <a:gdLst>
                  <a:gd name="T0" fmla="*/ 548 w 595"/>
                  <a:gd name="T1" fmla="*/ 71 h 71"/>
                  <a:gd name="T2" fmla="*/ 548 w 595"/>
                  <a:gd name="T3" fmla="*/ 71 h 71"/>
                  <a:gd name="T4" fmla="*/ 595 w 595"/>
                  <a:gd name="T5" fmla="*/ 0 h 71"/>
                  <a:gd name="T6" fmla="*/ 0 w 595"/>
                  <a:gd name="T7" fmla="*/ 5 h 71"/>
                  <a:gd name="T8" fmla="*/ 50 w 595"/>
                  <a:gd name="T9" fmla="*/ 63 h 71"/>
                  <a:gd name="T10" fmla="*/ 50 w 595"/>
                  <a:gd name="T11" fmla="*/ 63 h 71"/>
                  <a:gd name="T12" fmla="*/ 548 w 595"/>
                  <a:gd name="T13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5" h="71">
                    <a:moveTo>
                      <a:pt x="548" y="71"/>
                    </a:moveTo>
                    <a:lnTo>
                      <a:pt x="548" y="71"/>
                    </a:lnTo>
                    <a:lnTo>
                      <a:pt x="595" y="0"/>
                    </a:lnTo>
                    <a:lnTo>
                      <a:pt x="0" y="5"/>
                    </a:lnTo>
                    <a:lnTo>
                      <a:pt x="50" y="63"/>
                    </a:lnTo>
                    <a:lnTo>
                      <a:pt x="50" y="63"/>
                    </a:lnTo>
                    <a:lnTo>
                      <a:pt x="548" y="71"/>
                    </a:lnTo>
                    <a:close/>
                  </a:path>
                </a:pathLst>
              </a:custGeom>
              <a:solidFill>
                <a:srgbClr val="D91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9" name="Freeform 61"/>
              <p:cNvSpPr>
                <a:spLocks/>
              </p:cNvSpPr>
              <p:nvPr/>
            </p:nvSpPr>
            <p:spPr bwMode="auto">
              <a:xfrm>
                <a:off x="4481513" y="2157413"/>
                <a:ext cx="938213" cy="106363"/>
              </a:xfrm>
              <a:custGeom>
                <a:avLst/>
                <a:gdLst>
                  <a:gd name="T0" fmla="*/ 544 w 591"/>
                  <a:gd name="T1" fmla="*/ 67 h 67"/>
                  <a:gd name="T2" fmla="*/ 544 w 591"/>
                  <a:gd name="T3" fmla="*/ 67 h 67"/>
                  <a:gd name="T4" fmla="*/ 591 w 591"/>
                  <a:gd name="T5" fmla="*/ 0 h 67"/>
                  <a:gd name="T6" fmla="*/ 0 w 591"/>
                  <a:gd name="T7" fmla="*/ 5 h 67"/>
                  <a:gd name="T8" fmla="*/ 47 w 591"/>
                  <a:gd name="T9" fmla="*/ 63 h 67"/>
                  <a:gd name="T10" fmla="*/ 544 w 591"/>
                  <a:gd name="T11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1" h="67">
                    <a:moveTo>
                      <a:pt x="544" y="67"/>
                    </a:moveTo>
                    <a:lnTo>
                      <a:pt x="544" y="67"/>
                    </a:lnTo>
                    <a:lnTo>
                      <a:pt x="591" y="0"/>
                    </a:lnTo>
                    <a:lnTo>
                      <a:pt x="0" y="5"/>
                    </a:lnTo>
                    <a:lnTo>
                      <a:pt x="47" y="63"/>
                    </a:lnTo>
                    <a:lnTo>
                      <a:pt x="544" y="67"/>
                    </a:lnTo>
                    <a:close/>
                  </a:path>
                </a:pathLst>
              </a:custGeom>
              <a:solidFill>
                <a:srgbClr val="D91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0" name="Freeform 62"/>
              <p:cNvSpPr>
                <a:spLocks/>
              </p:cNvSpPr>
              <p:nvPr/>
            </p:nvSpPr>
            <p:spPr bwMode="auto">
              <a:xfrm>
                <a:off x="4489450" y="1939925"/>
                <a:ext cx="936625" cy="115888"/>
              </a:xfrm>
              <a:custGeom>
                <a:avLst/>
                <a:gdLst>
                  <a:gd name="T0" fmla="*/ 590 w 590"/>
                  <a:gd name="T1" fmla="*/ 0 h 73"/>
                  <a:gd name="T2" fmla="*/ 0 w 590"/>
                  <a:gd name="T3" fmla="*/ 2 h 73"/>
                  <a:gd name="T4" fmla="*/ 42 w 590"/>
                  <a:gd name="T5" fmla="*/ 73 h 73"/>
                  <a:gd name="T6" fmla="*/ 543 w 590"/>
                  <a:gd name="T7" fmla="*/ 68 h 73"/>
                  <a:gd name="T8" fmla="*/ 590 w 590"/>
                  <a:gd name="T9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0" h="73">
                    <a:moveTo>
                      <a:pt x="590" y="0"/>
                    </a:moveTo>
                    <a:lnTo>
                      <a:pt x="0" y="2"/>
                    </a:lnTo>
                    <a:lnTo>
                      <a:pt x="42" y="73"/>
                    </a:lnTo>
                    <a:lnTo>
                      <a:pt x="543" y="68"/>
                    </a:lnTo>
                    <a:lnTo>
                      <a:pt x="590" y="0"/>
                    </a:lnTo>
                    <a:close/>
                  </a:path>
                </a:pathLst>
              </a:custGeom>
              <a:solidFill>
                <a:srgbClr val="D91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1" name="Freeform 63"/>
              <p:cNvSpPr>
                <a:spLocks/>
              </p:cNvSpPr>
              <p:nvPr/>
            </p:nvSpPr>
            <p:spPr bwMode="auto">
              <a:xfrm>
                <a:off x="4484688" y="1725612"/>
                <a:ext cx="941388" cy="122238"/>
              </a:xfrm>
              <a:custGeom>
                <a:avLst/>
                <a:gdLst>
                  <a:gd name="T0" fmla="*/ 593 w 593"/>
                  <a:gd name="T1" fmla="*/ 0 h 77"/>
                  <a:gd name="T2" fmla="*/ 0 w 593"/>
                  <a:gd name="T3" fmla="*/ 8 h 77"/>
                  <a:gd name="T4" fmla="*/ 45 w 593"/>
                  <a:gd name="T5" fmla="*/ 77 h 77"/>
                  <a:gd name="T6" fmla="*/ 43 w 593"/>
                  <a:gd name="T7" fmla="*/ 77 h 77"/>
                  <a:gd name="T8" fmla="*/ 550 w 593"/>
                  <a:gd name="T9" fmla="*/ 75 h 77"/>
                  <a:gd name="T10" fmla="*/ 593 w 593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3" h="77">
                    <a:moveTo>
                      <a:pt x="593" y="0"/>
                    </a:moveTo>
                    <a:lnTo>
                      <a:pt x="0" y="8"/>
                    </a:lnTo>
                    <a:lnTo>
                      <a:pt x="45" y="77"/>
                    </a:lnTo>
                    <a:lnTo>
                      <a:pt x="43" y="77"/>
                    </a:lnTo>
                    <a:lnTo>
                      <a:pt x="550" y="75"/>
                    </a:lnTo>
                    <a:lnTo>
                      <a:pt x="593" y="0"/>
                    </a:lnTo>
                    <a:close/>
                  </a:path>
                </a:pathLst>
              </a:custGeom>
              <a:solidFill>
                <a:srgbClr val="D91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2" name="Freeform 64"/>
              <p:cNvSpPr>
                <a:spLocks/>
              </p:cNvSpPr>
              <p:nvPr/>
            </p:nvSpPr>
            <p:spPr bwMode="auto">
              <a:xfrm>
                <a:off x="4484688" y="1506537"/>
                <a:ext cx="944563" cy="109538"/>
              </a:xfrm>
              <a:custGeom>
                <a:avLst/>
                <a:gdLst>
                  <a:gd name="T0" fmla="*/ 45 w 595"/>
                  <a:gd name="T1" fmla="*/ 69 h 69"/>
                  <a:gd name="T2" fmla="*/ 544 w 595"/>
                  <a:gd name="T3" fmla="*/ 69 h 69"/>
                  <a:gd name="T4" fmla="*/ 595 w 595"/>
                  <a:gd name="T5" fmla="*/ 0 h 69"/>
                  <a:gd name="T6" fmla="*/ 0 w 595"/>
                  <a:gd name="T7" fmla="*/ 2 h 69"/>
                  <a:gd name="T8" fmla="*/ 45 w 595"/>
                  <a:gd name="T9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5" h="69">
                    <a:moveTo>
                      <a:pt x="45" y="69"/>
                    </a:moveTo>
                    <a:lnTo>
                      <a:pt x="544" y="69"/>
                    </a:lnTo>
                    <a:lnTo>
                      <a:pt x="595" y="0"/>
                    </a:lnTo>
                    <a:lnTo>
                      <a:pt x="0" y="2"/>
                    </a:lnTo>
                    <a:lnTo>
                      <a:pt x="45" y="69"/>
                    </a:lnTo>
                    <a:close/>
                  </a:path>
                </a:pathLst>
              </a:custGeom>
              <a:solidFill>
                <a:srgbClr val="D91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3" name="Freeform 65"/>
              <p:cNvSpPr>
                <a:spLocks noEditPoints="1"/>
              </p:cNvSpPr>
              <p:nvPr/>
            </p:nvSpPr>
            <p:spPr bwMode="auto">
              <a:xfrm>
                <a:off x="4843463" y="3176588"/>
                <a:ext cx="234950" cy="234950"/>
              </a:xfrm>
              <a:custGeom>
                <a:avLst/>
                <a:gdLst>
                  <a:gd name="T0" fmla="*/ 39 w 79"/>
                  <a:gd name="T1" fmla="*/ 0 h 79"/>
                  <a:gd name="T2" fmla="*/ 0 w 79"/>
                  <a:gd name="T3" fmla="*/ 40 h 79"/>
                  <a:gd name="T4" fmla="*/ 39 w 79"/>
                  <a:gd name="T5" fmla="*/ 79 h 79"/>
                  <a:gd name="T6" fmla="*/ 79 w 79"/>
                  <a:gd name="T7" fmla="*/ 40 h 79"/>
                  <a:gd name="T8" fmla="*/ 39 w 79"/>
                  <a:gd name="T9" fmla="*/ 0 h 79"/>
                  <a:gd name="T10" fmla="*/ 54 w 79"/>
                  <a:gd name="T11" fmla="*/ 54 h 79"/>
                  <a:gd name="T12" fmla="*/ 24 w 79"/>
                  <a:gd name="T13" fmla="*/ 54 h 79"/>
                  <a:gd name="T14" fmla="*/ 24 w 79"/>
                  <a:gd name="T15" fmla="*/ 24 h 79"/>
                  <a:gd name="T16" fmla="*/ 54 w 79"/>
                  <a:gd name="T17" fmla="*/ 24 h 79"/>
                  <a:gd name="T18" fmla="*/ 54 w 79"/>
                  <a:gd name="T19" fmla="*/ 54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9" h="79">
                    <a:moveTo>
                      <a:pt x="39" y="0"/>
                    </a:moveTo>
                    <a:cubicBezTo>
                      <a:pt x="17" y="0"/>
                      <a:pt x="0" y="18"/>
                      <a:pt x="0" y="40"/>
                    </a:cubicBezTo>
                    <a:cubicBezTo>
                      <a:pt x="0" y="61"/>
                      <a:pt x="17" y="79"/>
                      <a:pt x="39" y="79"/>
                    </a:cubicBezTo>
                    <a:cubicBezTo>
                      <a:pt x="61" y="79"/>
                      <a:pt x="79" y="61"/>
                      <a:pt x="79" y="40"/>
                    </a:cubicBezTo>
                    <a:cubicBezTo>
                      <a:pt x="79" y="18"/>
                      <a:pt x="61" y="0"/>
                      <a:pt x="39" y="0"/>
                    </a:cubicBezTo>
                    <a:close/>
                    <a:moveTo>
                      <a:pt x="54" y="54"/>
                    </a:moveTo>
                    <a:cubicBezTo>
                      <a:pt x="24" y="54"/>
                      <a:pt x="24" y="54"/>
                      <a:pt x="24" y="54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54" y="24"/>
                      <a:pt x="54" y="24"/>
                      <a:pt x="54" y="24"/>
                    </a:cubicBezTo>
                    <a:lnTo>
                      <a:pt x="54" y="54"/>
                    </a:lnTo>
                    <a:close/>
                  </a:path>
                </a:pathLst>
              </a:custGeom>
              <a:solidFill>
                <a:srgbClr val="CE9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4" name="Freeform 66"/>
              <p:cNvSpPr>
                <a:spLocks noEditPoints="1"/>
              </p:cNvSpPr>
              <p:nvPr/>
            </p:nvSpPr>
            <p:spPr bwMode="auto">
              <a:xfrm>
                <a:off x="4856163" y="3187700"/>
                <a:ext cx="207963" cy="211138"/>
              </a:xfrm>
              <a:custGeom>
                <a:avLst/>
                <a:gdLst>
                  <a:gd name="T0" fmla="*/ 35 w 70"/>
                  <a:gd name="T1" fmla="*/ 0 h 71"/>
                  <a:gd name="T2" fmla="*/ 0 w 70"/>
                  <a:gd name="T3" fmla="*/ 36 h 71"/>
                  <a:gd name="T4" fmla="*/ 35 w 70"/>
                  <a:gd name="T5" fmla="*/ 71 h 71"/>
                  <a:gd name="T6" fmla="*/ 70 w 70"/>
                  <a:gd name="T7" fmla="*/ 36 h 71"/>
                  <a:gd name="T8" fmla="*/ 35 w 70"/>
                  <a:gd name="T9" fmla="*/ 0 h 71"/>
                  <a:gd name="T10" fmla="*/ 48 w 70"/>
                  <a:gd name="T11" fmla="*/ 48 h 71"/>
                  <a:gd name="T12" fmla="*/ 21 w 70"/>
                  <a:gd name="T13" fmla="*/ 48 h 71"/>
                  <a:gd name="T14" fmla="*/ 21 w 70"/>
                  <a:gd name="T15" fmla="*/ 22 h 71"/>
                  <a:gd name="T16" fmla="*/ 48 w 70"/>
                  <a:gd name="T17" fmla="*/ 22 h 71"/>
                  <a:gd name="T18" fmla="*/ 48 w 70"/>
                  <a:gd name="T19" fmla="*/ 48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0" h="71">
                    <a:moveTo>
                      <a:pt x="35" y="0"/>
                    </a:moveTo>
                    <a:cubicBezTo>
                      <a:pt x="16" y="0"/>
                      <a:pt x="0" y="16"/>
                      <a:pt x="0" y="36"/>
                    </a:cubicBezTo>
                    <a:cubicBezTo>
                      <a:pt x="0" y="55"/>
                      <a:pt x="16" y="71"/>
                      <a:pt x="35" y="71"/>
                    </a:cubicBezTo>
                    <a:cubicBezTo>
                      <a:pt x="55" y="71"/>
                      <a:pt x="70" y="55"/>
                      <a:pt x="70" y="36"/>
                    </a:cubicBezTo>
                    <a:cubicBezTo>
                      <a:pt x="70" y="16"/>
                      <a:pt x="55" y="0"/>
                      <a:pt x="35" y="0"/>
                    </a:cubicBezTo>
                    <a:close/>
                    <a:moveTo>
                      <a:pt x="48" y="48"/>
                    </a:moveTo>
                    <a:cubicBezTo>
                      <a:pt x="21" y="48"/>
                      <a:pt x="21" y="48"/>
                      <a:pt x="21" y="48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48" y="22"/>
                      <a:pt x="48" y="22"/>
                      <a:pt x="48" y="22"/>
                    </a:cubicBezTo>
                    <a:lnTo>
                      <a:pt x="48" y="48"/>
                    </a:lnTo>
                    <a:close/>
                  </a:path>
                </a:pathLst>
              </a:custGeom>
              <a:solidFill>
                <a:srgbClr val="C015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1" name="Freeform 67"/>
              <p:cNvSpPr>
                <a:spLocks/>
              </p:cNvSpPr>
              <p:nvPr/>
            </p:nvSpPr>
            <p:spPr bwMode="auto">
              <a:xfrm>
                <a:off x="4873625" y="3633788"/>
                <a:ext cx="41275" cy="231775"/>
              </a:xfrm>
              <a:custGeom>
                <a:avLst/>
                <a:gdLst>
                  <a:gd name="T0" fmla="*/ 7 w 14"/>
                  <a:gd name="T1" fmla="*/ 78 h 78"/>
                  <a:gd name="T2" fmla="*/ 7 w 14"/>
                  <a:gd name="T3" fmla="*/ 78 h 78"/>
                  <a:gd name="T4" fmla="*/ 0 w 14"/>
                  <a:gd name="T5" fmla="*/ 71 h 78"/>
                  <a:gd name="T6" fmla="*/ 0 w 14"/>
                  <a:gd name="T7" fmla="*/ 7 h 78"/>
                  <a:gd name="T8" fmla="*/ 7 w 14"/>
                  <a:gd name="T9" fmla="*/ 0 h 78"/>
                  <a:gd name="T10" fmla="*/ 7 w 14"/>
                  <a:gd name="T11" fmla="*/ 0 h 78"/>
                  <a:gd name="T12" fmla="*/ 14 w 14"/>
                  <a:gd name="T13" fmla="*/ 7 h 78"/>
                  <a:gd name="T14" fmla="*/ 14 w 14"/>
                  <a:gd name="T15" fmla="*/ 71 h 78"/>
                  <a:gd name="T16" fmla="*/ 7 w 14"/>
                  <a:gd name="T17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78">
                    <a:moveTo>
                      <a:pt x="7" y="78"/>
                    </a:moveTo>
                    <a:cubicBezTo>
                      <a:pt x="7" y="78"/>
                      <a:pt x="7" y="78"/>
                      <a:pt x="7" y="78"/>
                    </a:cubicBezTo>
                    <a:cubicBezTo>
                      <a:pt x="3" y="78"/>
                      <a:pt x="0" y="75"/>
                      <a:pt x="0" y="71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1" y="0"/>
                      <a:pt x="14" y="3"/>
                      <a:pt x="14" y="7"/>
                    </a:cubicBezTo>
                    <a:cubicBezTo>
                      <a:pt x="14" y="71"/>
                      <a:pt x="14" y="71"/>
                      <a:pt x="14" y="71"/>
                    </a:cubicBezTo>
                    <a:cubicBezTo>
                      <a:pt x="14" y="75"/>
                      <a:pt x="11" y="78"/>
                      <a:pt x="7" y="78"/>
                    </a:cubicBezTo>
                    <a:close/>
                  </a:path>
                </a:pathLst>
              </a:custGeom>
              <a:solidFill>
                <a:srgbClr val="CE9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2" name="Freeform 68"/>
              <p:cNvSpPr>
                <a:spLocks/>
              </p:cNvSpPr>
              <p:nvPr/>
            </p:nvSpPr>
            <p:spPr bwMode="auto">
              <a:xfrm>
                <a:off x="4941888" y="3633788"/>
                <a:ext cx="41275" cy="231775"/>
              </a:xfrm>
              <a:custGeom>
                <a:avLst/>
                <a:gdLst>
                  <a:gd name="T0" fmla="*/ 7 w 14"/>
                  <a:gd name="T1" fmla="*/ 78 h 78"/>
                  <a:gd name="T2" fmla="*/ 7 w 14"/>
                  <a:gd name="T3" fmla="*/ 78 h 78"/>
                  <a:gd name="T4" fmla="*/ 0 w 14"/>
                  <a:gd name="T5" fmla="*/ 71 h 78"/>
                  <a:gd name="T6" fmla="*/ 0 w 14"/>
                  <a:gd name="T7" fmla="*/ 7 h 78"/>
                  <a:gd name="T8" fmla="*/ 7 w 14"/>
                  <a:gd name="T9" fmla="*/ 0 h 78"/>
                  <a:gd name="T10" fmla="*/ 7 w 14"/>
                  <a:gd name="T11" fmla="*/ 0 h 78"/>
                  <a:gd name="T12" fmla="*/ 14 w 14"/>
                  <a:gd name="T13" fmla="*/ 7 h 78"/>
                  <a:gd name="T14" fmla="*/ 14 w 14"/>
                  <a:gd name="T15" fmla="*/ 71 h 78"/>
                  <a:gd name="T16" fmla="*/ 7 w 14"/>
                  <a:gd name="T17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78">
                    <a:moveTo>
                      <a:pt x="7" y="78"/>
                    </a:moveTo>
                    <a:cubicBezTo>
                      <a:pt x="7" y="78"/>
                      <a:pt x="7" y="78"/>
                      <a:pt x="7" y="78"/>
                    </a:cubicBezTo>
                    <a:cubicBezTo>
                      <a:pt x="3" y="78"/>
                      <a:pt x="0" y="75"/>
                      <a:pt x="0" y="71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1" y="0"/>
                      <a:pt x="14" y="3"/>
                      <a:pt x="14" y="7"/>
                    </a:cubicBezTo>
                    <a:cubicBezTo>
                      <a:pt x="14" y="71"/>
                      <a:pt x="14" y="71"/>
                      <a:pt x="14" y="71"/>
                    </a:cubicBezTo>
                    <a:cubicBezTo>
                      <a:pt x="14" y="75"/>
                      <a:pt x="11" y="78"/>
                      <a:pt x="7" y="78"/>
                    </a:cubicBezTo>
                    <a:close/>
                  </a:path>
                </a:pathLst>
              </a:custGeom>
              <a:solidFill>
                <a:srgbClr val="CE9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" name="Freeform 69"/>
              <p:cNvSpPr>
                <a:spLocks/>
              </p:cNvSpPr>
              <p:nvPr/>
            </p:nvSpPr>
            <p:spPr bwMode="auto">
              <a:xfrm>
                <a:off x="5010150" y="3633788"/>
                <a:ext cx="41275" cy="231775"/>
              </a:xfrm>
              <a:custGeom>
                <a:avLst/>
                <a:gdLst>
                  <a:gd name="T0" fmla="*/ 7 w 14"/>
                  <a:gd name="T1" fmla="*/ 78 h 78"/>
                  <a:gd name="T2" fmla="*/ 7 w 14"/>
                  <a:gd name="T3" fmla="*/ 78 h 78"/>
                  <a:gd name="T4" fmla="*/ 0 w 14"/>
                  <a:gd name="T5" fmla="*/ 71 h 78"/>
                  <a:gd name="T6" fmla="*/ 0 w 14"/>
                  <a:gd name="T7" fmla="*/ 7 h 78"/>
                  <a:gd name="T8" fmla="*/ 7 w 14"/>
                  <a:gd name="T9" fmla="*/ 0 h 78"/>
                  <a:gd name="T10" fmla="*/ 7 w 14"/>
                  <a:gd name="T11" fmla="*/ 0 h 78"/>
                  <a:gd name="T12" fmla="*/ 14 w 14"/>
                  <a:gd name="T13" fmla="*/ 7 h 78"/>
                  <a:gd name="T14" fmla="*/ 14 w 14"/>
                  <a:gd name="T15" fmla="*/ 71 h 78"/>
                  <a:gd name="T16" fmla="*/ 7 w 14"/>
                  <a:gd name="T17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78">
                    <a:moveTo>
                      <a:pt x="7" y="78"/>
                    </a:moveTo>
                    <a:cubicBezTo>
                      <a:pt x="7" y="78"/>
                      <a:pt x="7" y="78"/>
                      <a:pt x="7" y="78"/>
                    </a:cubicBezTo>
                    <a:cubicBezTo>
                      <a:pt x="3" y="78"/>
                      <a:pt x="0" y="75"/>
                      <a:pt x="0" y="71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1" y="0"/>
                      <a:pt x="14" y="3"/>
                      <a:pt x="14" y="7"/>
                    </a:cubicBezTo>
                    <a:cubicBezTo>
                      <a:pt x="14" y="71"/>
                      <a:pt x="14" y="71"/>
                      <a:pt x="14" y="71"/>
                    </a:cubicBezTo>
                    <a:cubicBezTo>
                      <a:pt x="14" y="75"/>
                      <a:pt x="11" y="78"/>
                      <a:pt x="7" y="78"/>
                    </a:cubicBezTo>
                    <a:close/>
                  </a:path>
                </a:pathLst>
              </a:custGeom>
              <a:solidFill>
                <a:srgbClr val="CE9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" name="Freeform 70"/>
              <p:cNvSpPr>
                <a:spLocks/>
              </p:cNvSpPr>
              <p:nvPr/>
            </p:nvSpPr>
            <p:spPr bwMode="auto">
              <a:xfrm>
                <a:off x="4849813" y="3529013"/>
                <a:ext cx="222250" cy="139700"/>
              </a:xfrm>
              <a:custGeom>
                <a:avLst/>
                <a:gdLst>
                  <a:gd name="T0" fmla="*/ 73 w 75"/>
                  <a:gd name="T1" fmla="*/ 47 h 47"/>
                  <a:gd name="T2" fmla="*/ 75 w 75"/>
                  <a:gd name="T3" fmla="*/ 36 h 47"/>
                  <a:gd name="T4" fmla="*/ 38 w 75"/>
                  <a:gd name="T5" fmla="*/ 0 h 47"/>
                  <a:gd name="T6" fmla="*/ 0 w 75"/>
                  <a:gd name="T7" fmla="*/ 36 h 47"/>
                  <a:gd name="T8" fmla="*/ 2 w 75"/>
                  <a:gd name="T9" fmla="*/ 47 h 47"/>
                  <a:gd name="T10" fmla="*/ 73 w 75"/>
                  <a:gd name="T11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47">
                    <a:moveTo>
                      <a:pt x="73" y="47"/>
                    </a:moveTo>
                    <a:cubicBezTo>
                      <a:pt x="75" y="44"/>
                      <a:pt x="75" y="40"/>
                      <a:pt x="75" y="36"/>
                    </a:cubicBezTo>
                    <a:cubicBezTo>
                      <a:pt x="75" y="16"/>
                      <a:pt x="59" y="0"/>
                      <a:pt x="38" y="0"/>
                    </a:cubicBezTo>
                    <a:cubicBezTo>
                      <a:pt x="17" y="0"/>
                      <a:pt x="0" y="16"/>
                      <a:pt x="0" y="36"/>
                    </a:cubicBezTo>
                    <a:cubicBezTo>
                      <a:pt x="0" y="40"/>
                      <a:pt x="1" y="44"/>
                      <a:pt x="2" y="47"/>
                    </a:cubicBezTo>
                    <a:lnTo>
                      <a:pt x="73" y="47"/>
                    </a:lnTo>
                    <a:close/>
                  </a:path>
                </a:pathLst>
              </a:custGeom>
              <a:solidFill>
                <a:srgbClr val="6D36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5" name="Freeform 71"/>
              <p:cNvSpPr>
                <a:spLocks/>
              </p:cNvSpPr>
              <p:nvPr/>
            </p:nvSpPr>
            <p:spPr bwMode="auto">
              <a:xfrm>
                <a:off x="4849813" y="3579813"/>
                <a:ext cx="222250" cy="88900"/>
              </a:xfrm>
              <a:custGeom>
                <a:avLst/>
                <a:gdLst>
                  <a:gd name="T0" fmla="*/ 0 w 75"/>
                  <a:gd name="T1" fmla="*/ 19 h 30"/>
                  <a:gd name="T2" fmla="*/ 2 w 75"/>
                  <a:gd name="T3" fmla="*/ 30 h 30"/>
                  <a:gd name="T4" fmla="*/ 73 w 75"/>
                  <a:gd name="T5" fmla="*/ 30 h 30"/>
                  <a:gd name="T6" fmla="*/ 75 w 75"/>
                  <a:gd name="T7" fmla="*/ 19 h 30"/>
                  <a:gd name="T8" fmla="*/ 69 w 75"/>
                  <a:gd name="T9" fmla="*/ 0 h 30"/>
                  <a:gd name="T10" fmla="*/ 6 w 75"/>
                  <a:gd name="T11" fmla="*/ 0 h 30"/>
                  <a:gd name="T12" fmla="*/ 0 w 75"/>
                  <a:gd name="T13" fmla="*/ 19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" h="30">
                    <a:moveTo>
                      <a:pt x="0" y="19"/>
                    </a:moveTo>
                    <a:cubicBezTo>
                      <a:pt x="0" y="23"/>
                      <a:pt x="1" y="27"/>
                      <a:pt x="2" y="30"/>
                    </a:cubicBezTo>
                    <a:cubicBezTo>
                      <a:pt x="73" y="30"/>
                      <a:pt x="73" y="30"/>
                      <a:pt x="73" y="30"/>
                    </a:cubicBezTo>
                    <a:cubicBezTo>
                      <a:pt x="75" y="27"/>
                      <a:pt x="75" y="23"/>
                      <a:pt x="75" y="19"/>
                    </a:cubicBezTo>
                    <a:cubicBezTo>
                      <a:pt x="75" y="12"/>
                      <a:pt x="73" y="5"/>
                      <a:pt x="69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5"/>
                      <a:pt x="0" y="12"/>
                      <a:pt x="0" y="19"/>
                    </a:cubicBezTo>
                    <a:close/>
                  </a:path>
                </a:pathLst>
              </a:custGeom>
              <a:solidFill>
                <a:srgbClr val="FD52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46" name="组合 145"/>
            <p:cNvGrpSpPr/>
            <p:nvPr/>
          </p:nvGrpSpPr>
          <p:grpSpPr>
            <a:xfrm>
              <a:off x="9775307" y="199160"/>
              <a:ext cx="932558" cy="2260818"/>
              <a:chOff x="3014663" y="-23813"/>
              <a:chExt cx="1279525" cy="3101976"/>
            </a:xfrm>
          </p:grpSpPr>
          <p:sp>
            <p:nvSpPr>
              <p:cNvPr id="147" name="Rectangle 88"/>
              <p:cNvSpPr>
                <a:spLocks noChangeArrowheads="1"/>
              </p:cNvSpPr>
              <p:nvPr/>
            </p:nvSpPr>
            <p:spPr bwMode="auto">
              <a:xfrm>
                <a:off x="3575050" y="654050"/>
                <a:ext cx="146050" cy="44450"/>
              </a:xfrm>
              <a:prstGeom prst="rect">
                <a:avLst/>
              </a:prstGeom>
              <a:solidFill>
                <a:srgbClr val="CE9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8" name="Freeform 89"/>
              <p:cNvSpPr>
                <a:spLocks/>
              </p:cNvSpPr>
              <p:nvPr/>
            </p:nvSpPr>
            <p:spPr bwMode="auto">
              <a:xfrm>
                <a:off x="3557588" y="2751138"/>
                <a:ext cx="177800" cy="327025"/>
              </a:xfrm>
              <a:custGeom>
                <a:avLst/>
                <a:gdLst>
                  <a:gd name="T0" fmla="*/ 43 w 60"/>
                  <a:gd name="T1" fmla="*/ 110 h 110"/>
                  <a:gd name="T2" fmla="*/ 43 w 60"/>
                  <a:gd name="T3" fmla="*/ 61 h 110"/>
                  <a:gd name="T4" fmla="*/ 48 w 60"/>
                  <a:gd name="T5" fmla="*/ 55 h 110"/>
                  <a:gd name="T6" fmla="*/ 49 w 60"/>
                  <a:gd name="T7" fmla="*/ 55 h 110"/>
                  <a:gd name="T8" fmla="*/ 54 w 60"/>
                  <a:gd name="T9" fmla="*/ 61 h 110"/>
                  <a:gd name="T10" fmla="*/ 54 w 60"/>
                  <a:gd name="T11" fmla="*/ 110 h 110"/>
                  <a:gd name="T12" fmla="*/ 60 w 60"/>
                  <a:gd name="T13" fmla="*/ 110 h 110"/>
                  <a:gd name="T14" fmla="*/ 58 w 60"/>
                  <a:gd name="T15" fmla="*/ 31 h 110"/>
                  <a:gd name="T16" fmla="*/ 30 w 60"/>
                  <a:gd name="T17" fmla="*/ 0 h 110"/>
                  <a:gd name="T18" fmla="*/ 2 w 60"/>
                  <a:gd name="T19" fmla="*/ 33 h 110"/>
                  <a:gd name="T20" fmla="*/ 0 w 60"/>
                  <a:gd name="T21" fmla="*/ 109 h 110"/>
                  <a:gd name="T22" fmla="*/ 7 w 60"/>
                  <a:gd name="T23" fmla="*/ 109 h 110"/>
                  <a:gd name="T24" fmla="*/ 7 w 60"/>
                  <a:gd name="T25" fmla="*/ 61 h 110"/>
                  <a:gd name="T26" fmla="*/ 12 w 60"/>
                  <a:gd name="T27" fmla="*/ 55 h 110"/>
                  <a:gd name="T28" fmla="*/ 13 w 60"/>
                  <a:gd name="T29" fmla="*/ 55 h 110"/>
                  <a:gd name="T30" fmla="*/ 18 w 60"/>
                  <a:gd name="T31" fmla="*/ 61 h 110"/>
                  <a:gd name="T32" fmla="*/ 18 w 60"/>
                  <a:gd name="T33" fmla="*/ 109 h 110"/>
                  <a:gd name="T34" fmla="*/ 25 w 60"/>
                  <a:gd name="T35" fmla="*/ 109 h 110"/>
                  <a:gd name="T36" fmla="*/ 25 w 60"/>
                  <a:gd name="T37" fmla="*/ 61 h 110"/>
                  <a:gd name="T38" fmla="*/ 30 w 60"/>
                  <a:gd name="T39" fmla="*/ 55 h 110"/>
                  <a:gd name="T40" fmla="*/ 31 w 60"/>
                  <a:gd name="T41" fmla="*/ 55 h 110"/>
                  <a:gd name="T42" fmla="*/ 36 w 60"/>
                  <a:gd name="T43" fmla="*/ 61 h 110"/>
                  <a:gd name="T44" fmla="*/ 36 w 60"/>
                  <a:gd name="T45" fmla="*/ 110 h 110"/>
                  <a:gd name="T46" fmla="*/ 43 w 60"/>
                  <a:gd name="T47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0" h="110">
                    <a:moveTo>
                      <a:pt x="43" y="110"/>
                    </a:moveTo>
                    <a:cubicBezTo>
                      <a:pt x="43" y="61"/>
                      <a:pt x="43" y="61"/>
                      <a:pt x="43" y="61"/>
                    </a:cubicBezTo>
                    <a:cubicBezTo>
                      <a:pt x="43" y="58"/>
                      <a:pt x="45" y="55"/>
                      <a:pt x="48" y="55"/>
                    </a:cubicBezTo>
                    <a:cubicBezTo>
                      <a:pt x="49" y="55"/>
                      <a:pt x="49" y="55"/>
                      <a:pt x="49" y="55"/>
                    </a:cubicBezTo>
                    <a:cubicBezTo>
                      <a:pt x="51" y="55"/>
                      <a:pt x="54" y="58"/>
                      <a:pt x="54" y="61"/>
                    </a:cubicBezTo>
                    <a:cubicBezTo>
                      <a:pt x="54" y="110"/>
                      <a:pt x="54" y="110"/>
                      <a:pt x="54" y="110"/>
                    </a:cubicBezTo>
                    <a:cubicBezTo>
                      <a:pt x="60" y="110"/>
                      <a:pt x="60" y="110"/>
                      <a:pt x="60" y="110"/>
                    </a:cubicBezTo>
                    <a:cubicBezTo>
                      <a:pt x="58" y="31"/>
                      <a:pt x="58" y="31"/>
                      <a:pt x="58" y="31"/>
                    </a:cubicBezTo>
                    <a:cubicBezTo>
                      <a:pt x="58" y="31"/>
                      <a:pt x="56" y="0"/>
                      <a:pt x="30" y="0"/>
                    </a:cubicBezTo>
                    <a:cubicBezTo>
                      <a:pt x="5" y="0"/>
                      <a:pt x="2" y="33"/>
                      <a:pt x="2" y="33"/>
                    </a:cubicBezTo>
                    <a:cubicBezTo>
                      <a:pt x="0" y="109"/>
                      <a:pt x="0" y="109"/>
                      <a:pt x="0" y="109"/>
                    </a:cubicBezTo>
                    <a:cubicBezTo>
                      <a:pt x="7" y="109"/>
                      <a:pt x="7" y="109"/>
                      <a:pt x="7" y="109"/>
                    </a:cubicBezTo>
                    <a:cubicBezTo>
                      <a:pt x="7" y="61"/>
                      <a:pt x="7" y="61"/>
                      <a:pt x="7" y="61"/>
                    </a:cubicBezTo>
                    <a:cubicBezTo>
                      <a:pt x="7" y="58"/>
                      <a:pt x="9" y="55"/>
                      <a:pt x="12" y="55"/>
                    </a:cubicBezTo>
                    <a:cubicBezTo>
                      <a:pt x="13" y="55"/>
                      <a:pt x="13" y="55"/>
                      <a:pt x="13" y="55"/>
                    </a:cubicBezTo>
                    <a:cubicBezTo>
                      <a:pt x="15" y="55"/>
                      <a:pt x="18" y="58"/>
                      <a:pt x="18" y="61"/>
                    </a:cubicBezTo>
                    <a:cubicBezTo>
                      <a:pt x="18" y="109"/>
                      <a:pt x="18" y="109"/>
                      <a:pt x="18" y="109"/>
                    </a:cubicBezTo>
                    <a:cubicBezTo>
                      <a:pt x="25" y="109"/>
                      <a:pt x="25" y="109"/>
                      <a:pt x="25" y="109"/>
                    </a:cubicBezTo>
                    <a:cubicBezTo>
                      <a:pt x="25" y="61"/>
                      <a:pt x="25" y="61"/>
                      <a:pt x="25" y="61"/>
                    </a:cubicBezTo>
                    <a:cubicBezTo>
                      <a:pt x="25" y="58"/>
                      <a:pt x="27" y="55"/>
                      <a:pt x="30" y="55"/>
                    </a:cubicBezTo>
                    <a:cubicBezTo>
                      <a:pt x="31" y="55"/>
                      <a:pt x="31" y="55"/>
                      <a:pt x="31" y="55"/>
                    </a:cubicBezTo>
                    <a:cubicBezTo>
                      <a:pt x="33" y="55"/>
                      <a:pt x="36" y="58"/>
                      <a:pt x="36" y="61"/>
                    </a:cubicBezTo>
                    <a:cubicBezTo>
                      <a:pt x="36" y="110"/>
                      <a:pt x="36" y="110"/>
                      <a:pt x="36" y="110"/>
                    </a:cubicBezTo>
                    <a:lnTo>
                      <a:pt x="43" y="110"/>
                    </a:lnTo>
                    <a:close/>
                  </a:path>
                </a:pathLst>
              </a:custGeom>
              <a:solidFill>
                <a:srgbClr val="6D36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9" name="Rectangle 90"/>
              <p:cNvSpPr>
                <a:spLocks noChangeArrowheads="1"/>
              </p:cNvSpPr>
              <p:nvPr/>
            </p:nvSpPr>
            <p:spPr bwMode="auto">
              <a:xfrm>
                <a:off x="3632200" y="-23813"/>
                <a:ext cx="34925" cy="2787651"/>
              </a:xfrm>
              <a:prstGeom prst="rect">
                <a:avLst/>
              </a:prstGeom>
              <a:gradFill>
                <a:gsLst>
                  <a:gs pos="50400">
                    <a:srgbClr val="FECA61"/>
                  </a:gs>
                  <a:gs pos="0">
                    <a:srgbClr val="FECA61"/>
                  </a:gs>
                  <a:gs pos="100000">
                    <a:srgbClr val="F9E58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0" name="Freeform 91"/>
              <p:cNvSpPr>
                <a:spLocks/>
              </p:cNvSpPr>
              <p:nvPr/>
            </p:nvSpPr>
            <p:spPr bwMode="auto">
              <a:xfrm>
                <a:off x="3014663" y="849312"/>
                <a:ext cx="1279525" cy="1031875"/>
              </a:xfrm>
              <a:custGeom>
                <a:avLst/>
                <a:gdLst>
                  <a:gd name="T0" fmla="*/ 319 w 431"/>
                  <a:gd name="T1" fmla="*/ 1 h 347"/>
                  <a:gd name="T2" fmla="*/ 319 w 431"/>
                  <a:gd name="T3" fmla="*/ 0 h 347"/>
                  <a:gd name="T4" fmla="*/ 113 w 431"/>
                  <a:gd name="T5" fmla="*/ 0 h 347"/>
                  <a:gd name="T6" fmla="*/ 0 w 431"/>
                  <a:gd name="T7" fmla="*/ 174 h 347"/>
                  <a:gd name="T8" fmla="*/ 137 w 431"/>
                  <a:gd name="T9" fmla="*/ 346 h 347"/>
                  <a:gd name="T10" fmla="*/ 138 w 431"/>
                  <a:gd name="T11" fmla="*/ 346 h 347"/>
                  <a:gd name="T12" fmla="*/ 292 w 431"/>
                  <a:gd name="T13" fmla="*/ 347 h 347"/>
                  <a:gd name="T14" fmla="*/ 292 w 431"/>
                  <a:gd name="T15" fmla="*/ 346 h 347"/>
                  <a:gd name="T16" fmla="*/ 294 w 431"/>
                  <a:gd name="T17" fmla="*/ 346 h 347"/>
                  <a:gd name="T18" fmla="*/ 431 w 431"/>
                  <a:gd name="T19" fmla="*/ 174 h 347"/>
                  <a:gd name="T20" fmla="*/ 319 w 431"/>
                  <a:gd name="T21" fmla="*/ 1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31" h="347">
                    <a:moveTo>
                      <a:pt x="319" y="1"/>
                    </a:moveTo>
                    <a:cubicBezTo>
                      <a:pt x="319" y="0"/>
                      <a:pt x="319" y="0"/>
                      <a:pt x="319" y="0"/>
                    </a:cubicBezTo>
                    <a:cubicBezTo>
                      <a:pt x="113" y="0"/>
                      <a:pt x="113" y="0"/>
                      <a:pt x="113" y="0"/>
                    </a:cubicBezTo>
                    <a:cubicBezTo>
                      <a:pt x="113" y="0"/>
                      <a:pt x="0" y="44"/>
                      <a:pt x="0" y="174"/>
                    </a:cubicBezTo>
                    <a:cubicBezTo>
                      <a:pt x="0" y="303"/>
                      <a:pt x="108" y="338"/>
                      <a:pt x="137" y="346"/>
                    </a:cubicBezTo>
                    <a:cubicBezTo>
                      <a:pt x="137" y="346"/>
                      <a:pt x="138" y="346"/>
                      <a:pt x="138" y="346"/>
                    </a:cubicBezTo>
                    <a:cubicBezTo>
                      <a:pt x="292" y="347"/>
                      <a:pt x="292" y="347"/>
                      <a:pt x="292" y="347"/>
                    </a:cubicBezTo>
                    <a:cubicBezTo>
                      <a:pt x="292" y="346"/>
                      <a:pt x="292" y="346"/>
                      <a:pt x="292" y="346"/>
                    </a:cubicBezTo>
                    <a:cubicBezTo>
                      <a:pt x="293" y="346"/>
                      <a:pt x="293" y="346"/>
                      <a:pt x="294" y="346"/>
                    </a:cubicBezTo>
                    <a:cubicBezTo>
                      <a:pt x="323" y="338"/>
                      <a:pt x="431" y="303"/>
                      <a:pt x="431" y="174"/>
                    </a:cubicBezTo>
                    <a:cubicBezTo>
                      <a:pt x="431" y="53"/>
                      <a:pt x="332" y="6"/>
                      <a:pt x="319" y="1"/>
                    </a:cubicBezTo>
                    <a:close/>
                  </a:path>
                </a:pathLst>
              </a:custGeom>
              <a:solidFill>
                <a:srgbClr val="FD52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1" name="Freeform 92"/>
              <p:cNvSpPr>
                <a:spLocks/>
              </p:cNvSpPr>
              <p:nvPr/>
            </p:nvSpPr>
            <p:spPr bwMode="auto">
              <a:xfrm>
                <a:off x="3179763" y="844550"/>
                <a:ext cx="295275" cy="1033463"/>
              </a:xfrm>
              <a:custGeom>
                <a:avLst/>
                <a:gdLst>
                  <a:gd name="T0" fmla="*/ 84 w 99"/>
                  <a:gd name="T1" fmla="*/ 0 h 348"/>
                  <a:gd name="T2" fmla="*/ 5 w 99"/>
                  <a:gd name="T3" fmla="*/ 182 h 348"/>
                  <a:gd name="T4" fmla="*/ 89 w 99"/>
                  <a:gd name="T5" fmla="*/ 348 h 348"/>
                  <a:gd name="T6" fmla="*/ 99 w 99"/>
                  <a:gd name="T7" fmla="*/ 348 h 348"/>
                  <a:gd name="T8" fmla="*/ 24 w 99"/>
                  <a:gd name="T9" fmla="*/ 181 h 348"/>
                  <a:gd name="T10" fmla="*/ 96 w 99"/>
                  <a:gd name="T11" fmla="*/ 3 h 348"/>
                  <a:gd name="T12" fmla="*/ 84 w 99"/>
                  <a:gd name="T13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9" h="348">
                    <a:moveTo>
                      <a:pt x="84" y="0"/>
                    </a:moveTo>
                    <a:cubicBezTo>
                      <a:pt x="84" y="0"/>
                      <a:pt x="0" y="72"/>
                      <a:pt x="5" y="182"/>
                    </a:cubicBezTo>
                    <a:cubicBezTo>
                      <a:pt x="10" y="293"/>
                      <a:pt x="89" y="348"/>
                      <a:pt x="89" y="348"/>
                    </a:cubicBezTo>
                    <a:cubicBezTo>
                      <a:pt x="99" y="348"/>
                      <a:pt x="99" y="348"/>
                      <a:pt x="99" y="348"/>
                    </a:cubicBezTo>
                    <a:cubicBezTo>
                      <a:pt x="99" y="348"/>
                      <a:pt x="24" y="282"/>
                      <a:pt x="24" y="181"/>
                    </a:cubicBezTo>
                    <a:cubicBezTo>
                      <a:pt x="24" y="80"/>
                      <a:pt x="96" y="3"/>
                      <a:pt x="96" y="3"/>
                    </a:cubicBezTo>
                    <a:lnTo>
                      <a:pt x="84" y="0"/>
                    </a:lnTo>
                    <a:close/>
                  </a:path>
                </a:pathLst>
              </a:custGeom>
              <a:solidFill>
                <a:srgbClr val="DF1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2" name="Freeform 93"/>
              <p:cNvSpPr>
                <a:spLocks/>
              </p:cNvSpPr>
              <p:nvPr/>
            </p:nvSpPr>
            <p:spPr bwMode="auto">
              <a:xfrm>
                <a:off x="3462338" y="835025"/>
                <a:ext cx="142875" cy="1049338"/>
              </a:xfrm>
              <a:custGeom>
                <a:avLst/>
                <a:gdLst>
                  <a:gd name="T0" fmla="*/ 39 w 48"/>
                  <a:gd name="T1" fmla="*/ 0 h 353"/>
                  <a:gd name="T2" fmla="*/ 3 w 48"/>
                  <a:gd name="T3" fmla="*/ 173 h 353"/>
                  <a:gd name="T4" fmla="*/ 39 w 48"/>
                  <a:gd name="T5" fmla="*/ 353 h 353"/>
                  <a:gd name="T6" fmla="*/ 47 w 48"/>
                  <a:gd name="T7" fmla="*/ 353 h 353"/>
                  <a:gd name="T8" fmla="*/ 20 w 48"/>
                  <a:gd name="T9" fmla="*/ 174 h 353"/>
                  <a:gd name="T10" fmla="*/ 48 w 48"/>
                  <a:gd name="T11" fmla="*/ 5 h 353"/>
                  <a:gd name="T12" fmla="*/ 39 w 48"/>
                  <a:gd name="T13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353">
                    <a:moveTo>
                      <a:pt x="39" y="0"/>
                    </a:moveTo>
                    <a:cubicBezTo>
                      <a:pt x="39" y="0"/>
                      <a:pt x="5" y="45"/>
                      <a:pt x="3" y="173"/>
                    </a:cubicBezTo>
                    <a:cubicBezTo>
                      <a:pt x="0" y="300"/>
                      <a:pt x="39" y="353"/>
                      <a:pt x="39" y="353"/>
                    </a:cubicBezTo>
                    <a:cubicBezTo>
                      <a:pt x="47" y="353"/>
                      <a:pt x="47" y="353"/>
                      <a:pt x="47" y="353"/>
                    </a:cubicBezTo>
                    <a:cubicBezTo>
                      <a:pt x="47" y="353"/>
                      <a:pt x="20" y="288"/>
                      <a:pt x="20" y="174"/>
                    </a:cubicBezTo>
                    <a:cubicBezTo>
                      <a:pt x="20" y="59"/>
                      <a:pt x="48" y="5"/>
                      <a:pt x="48" y="5"/>
                    </a:cubicBez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DF1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3" name="Freeform 94"/>
              <p:cNvSpPr>
                <a:spLocks/>
              </p:cNvSpPr>
              <p:nvPr/>
            </p:nvSpPr>
            <p:spPr bwMode="auto">
              <a:xfrm>
                <a:off x="3827463" y="844550"/>
                <a:ext cx="293688" cy="1033463"/>
              </a:xfrm>
              <a:custGeom>
                <a:avLst/>
                <a:gdLst>
                  <a:gd name="T0" fmla="*/ 15 w 99"/>
                  <a:gd name="T1" fmla="*/ 0 h 348"/>
                  <a:gd name="T2" fmla="*/ 94 w 99"/>
                  <a:gd name="T3" fmla="*/ 182 h 348"/>
                  <a:gd name="T4" fmla="*/ 10 w 99"/>
                  <a:gd name="T5" fmla="*/ 348 h 348"/>
                  <a:gd name="T6" fmla="*/ 0 w 99"/>
                  <a:gd name="T7" fmla="*/ 348 h 348"/>
                  <a:gd name="T8" fmla="*/ 75 w 99"/>
                  <a:gd name="T9" fmla="*/ 181 h 348"/>
                  <a:gd name="T10" fmla="*/ 3 w 99"/>
                  <a:gd name="T11" fmla="*/ 3 h 348"/>
                  <a:gd name="T12" fmla="*/ 15 w 99"/>
                  <a:gd name="T13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9" h="348">
                    <a:moveTo>
                      <a:pt x="15" y="0"/>
                    </a:moveTo>
                    <a:cubicBezTo>
                      <a:pt x="15" y="0"/>
                      <a:pt x="99" y="72"/>
                      <a:pt x="94" y="182"/>
                    </a:cubicBezTo>
                    <a:cubicBezTo>
                      <a:pt x="89" y="293"/>
                      <a:pt x="10" y="348"/>
                      <a:pt x="10" y="348"/>
                    </a:cubicBezTo>
                    <a:cubicBezTo>
                      <a:pt x="0" y="348"/>
                      <a:pt x="0" y="348"/>
                      <a:pt x="0" y="348"/>
                    </a:cubicBezTo>
                    <a:cubicBezTo>
                      <a:pt x="0" y="348"/>
                      <a:pt x="75" y="282"/>
                      <a:pt x="75" y="181"/>
                    </a:cubicBezTo>
                    <a:cubicBezTo>
                      <a:pt x="75" y="80"/>
                      <a:pt x="3" y="3"/>
                      <a:pt x="3" y="3"/>
                    </a:cubicBez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DF1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5" name="Freeform 95"/>
              <p:cNvSpPr>
                <a:spLocks/>
              </p:cNvSpPr>
              <p:nvPr/>
            </p:nvSpPr>
            <p:spPr bwMode="auto">
              <a:xfrm>
                <a:off x="3697288" y="835025"/>
                <a:ext cx="142875" cy="1049338"/>
              </a:xfrm>
              <a:custGeom>
                <a:avLst/>
                <a:gdLst>
                  <a:gd name="T0" fmla="*/ 9 w 48"/>
                  <a:gd name="T1" fmla="*/ 0 h 353"/>
                  <a:gd name="T2" fmla="*/ 45 w 48"/>
                  <a:gd name="T3" fmla="*/ 173 h 353"/>
                  <a:gd name="T4" fmla="*/ 10 w 48"/>
                  <a:gd name="T5" fmla="*/ 353 h 353"/>
                  <a:gd name="T6" fmla="*/ 1 w 48"/>
                  <a:gd name="T7" fmla="*/ 353 h 353"/>
                  <a:gd name="T8" fmla="*/ 28 w 48"/>
                  <a:gd name="T9" fmla="*/ 174 h 353"/>
                  <a:gd name="T10" fmla="*/ 0 w 48"/>
                  <a:gd name="T11" fmla="*/ 5 h 353"/>
                  <a:gd name="T12" fmla="*/ 9 w 48"/>
                  <a:gd name="T13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353">
                    <a:moveTo>
                      <a:pt x="9" y="0"/>
                    </a:moveTo>
                    <a:cubicBezTo>
                      <a:pt x="9" y="0"/>
                      <a:pt x="43" y="45"/>
                      <a:pt x="45" y="173"/>
                    </a:cubicBezTo>
                    <a:cubicBezTo>
                      <a:pt x="48" y="300"/>
                      <a:pt x="10" y="353"/>
                      <a:pt x="10" y="353"/>
                    </a:cubicBezTo>
                    <a:cubicBezTo>
                      <a:pt x="1" y="353"/>
                      <a:pt x="1" y="353"/>
                      <a:pt x="1" y="353"/>
                    </a:cubicBezTo>
                    <a:cubicBezTo>
                      <a:pt x="1" y="353"/>
                      <a:pt x="28" y="288"/>
                      <a:pt x="28" y="174"/>
                    </a:cubicBezTo>
                    <a:cubicBezTo>
                      <a:pt x="28" y="59"/>
                      <a:pt x="0" y="5"/>
                      <a:pt x="0" y="5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DF1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6" name="Rectangle 96"/>
              <p:cNvSpPr>
                <a:spLocks noChangeArrowheads="1"/>
              </p:cNvSpPr>
              <p:nvPr/>
            </p:nvSpPr>
            <p:spPr bwMode="auto">
              <a:xfrm>
                <a:off x="3332163" y="1841500"/>
                <a:ext cx="635000" cy="104775"/>
              </a:xfrm>
              <a:prstGeom prst="rect">
                <a:avLst/>
              </a:prstGeom>
              <a:solidFill>
                <a:srgbClr val="CE9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7" name="Freeform 97"/>
              <p:cNvSpPr>
                <a:spLocks/>
              </p:cNvSpPr>
              <p:nvPr/>
            </p:nvSpPr>
            <p:spPr bwMode="auto">
              <a:xfrm>
                <a:off x="3563938" y="2751138"/>
                <a:ext cx="166688" cy="101600"/>
              </a:xfrm>
              <a:custGeom>
                <a:avLst/>
                <a:gdLst>
                  <a:gd name="T0" fmla="*/ 56 w 56"/>
                  <a:gd name="T1" fmla="*/ 34 h 34"/>
                  <a:gd name="T2" fmla="*/ 56 w 56"/>
                  <a:gd name="T3" fmla="*/ 31 h 34"/>
                  <a:gd name="T4" fmla="*/ 28 w 56"/>
                  <a:gd name="T5" fmla="*/ 0 h 34"/>
                  <a:gd name="T6" fmla="*/ 0 w 56"/>
                  <a:gd name="T7" fmla="*/ 33 h 34"/>
                  <a:gd name="T8" fmla="*/ 0 w 56"/>
                  <a:gd name="T9" fmla="*/ 34 h 34"/>
                  <a:gd name="T10" fmla="*/ 56 w 56"/>
                  <a:gd name="T11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" h="34">
                    <a:moveTo>
                      <a:pt x="56" y="34"/>
                    </a:moveTo>
                    <a:cubicBezTo>
                      <a:pt x="56" y="31"/>
                      <a:pt x="56" y="31"/>
                      <a:pt x="56" y="31"/>
                    </a:cubicBezTo>
                    <a:cubicBezTo>
                      <a:pt x="56" y="31"/>
                      <a:pt x="54" y="0"/>
                      <a:pt x="28" y="0"/>
                    </a:cubicBezTo>
                    <a:cubicBezTo>
                      <a:pt x="3" y="0"/>
                      <a:pt x="0" y="33"/>
                      <a:pt x="0" y="33"/>
                    </a:cubicBezTo>
                    <a:cubicBezTo>
                      <a:pt x="0" y="34"/>
                      <a:pt x="0" y="34"/>
                      <a:pt x="0" y="34"/>
                    </a:cubicBezTo>
                    <a:lnTo>
                      <a:pt x="56" y="34"/>
                    </a:lnTo>
                    <a:close/>
                  </a:path>
                </a:pathLst>
              </a:custGeom>
              <a:solidFill>
                <a:srgbClr val="CE9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8" name="Rectangle 98"/>
              <p:cNvSpPr>
                <a:spLocks noChangeArrowheads="1"/>
              </p:cNvSpPr>
              <p:nvPr/>
            </p:nvSpPr>
            <p:spPr bwMode="auto">
              <a:xfrm>
                <a:off x="3332163" y="752475"/>
                <a:ext cx="635000" cy="106363"/>
              </a:xfrm>
              <a:prstGeom prst="rect">
                <a:avLst/>
              </a:prstGeom>
              <a:solidFill>
                <a:srgbClr val="CE9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9" name="Oval 99"/>
              <p:cNvSpPr>
                <a:spLocks noChangeArrowheads="1"/>
              </p:cNvSpPr>
              <p:nvPr/>
            </p:nvSpPr>
            <p:spPr bwMode="auto">
              <a:xfrm>
                <a:off x="3608388" y="2563813"/>
                <a:ext cx="88900" cy="88900"/>
              </a:xfrm>
              <a:prstGeom prst="ellipse">
                <a:avLst/>
              </a:prstGeom>
              <a:solidFill>
                <a:srgbClr val="6D36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0" name="Oval 100"/>
              <p:cNvSpPr>
                <a:spLocks noChangeArrowheads="1"/>
              </p:cNvSpPr>
              <p:nvPr/>
            </p:nvSpPr>
            <p:spPr bwMode="auto">
              <a:xfrm>
                <a:off x="3608388" y="2293938"/>
                <a:ext cx="88900" cy="85725"/>
              </a:xfrm>
              <a:prstGeom prst="ellipse">
                <a:avLst/>
              </a:prstGeom>
              <a:solidFill>
                <a:srgbClr val="6D36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1" name="Oval 101"/>
              <p:cNvSpPr>
                <a:spLocks noChangeArrowheads="1"/>
              </p:cNvSpPr>
              <p:nvPr/>
            </p:nvSpPr>
            <p:spPr bwMode="auto">
              <a:xfrm>
                <a:off x="3608388" y="2393950"/>
                <a:ext cx="88900" cy="87313"/>
              </a:xfrm>
              <a:prstGeom prst="ellipse">
                <a:avLst/>
              </a:prstGeom>
              <a:solidFill>
                <a:srgbClr val="FD3E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2" name="Oval 102"/>
              <p:cNvSpPr>
                <a:spLocks noChangeArrowheads="1"/>
              </p:cNvSpPr>
              <p:nvPr/>
            </p:nvSpPr>
            <p:spPr bwMode="auto">
              <a:xfrm>
                <a:off x="3598863" y="1946275"/>
                <a:ext cx="107950" cy="109538"/>
              </a:xfrm>
              <a:prstGeom prst="ellipse">
                <a:avLst/>
              </a:prstGeom>
              <a:solidFill>
                <a:srgbClr val="FD3E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3" name="Oval 103"/>
              <p:cNvSpPr>
                <a:spLocks noChangeArrowheads="1"/>
              </p:cNvSpPr>
              <p:nvPr/>
            </p:nvSpPr>
            <p:spPr bwMode="auto">
              <a:xfrm>
                <a:off x="3598863" y="484187"/>
                <a:ext cx="107950" cy="109538"/>
              </a:xfrm>
              <a:prstGeom prst="ellipse">
                <a:avLst/>
              </a:prstGeom>
              <a:solidFill>
                <a:srgbClr val="6D36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4" name="Oval 104"/>
              <p:cNvSpPr>
                <a:spLocks noChangeArrowheads="1"/>
              </p:cNvSpPr>
              <p:nvPr/>
            </p:nvSpPr>
            <p:spPr bwMode="auto">
              <a:xfrm>
                <a:off x="3598863" y="365125"/>
                <a:ext cx="107950" cy="109538"/>
              </a:xfrm>
              <a:prstGeom prst="ellipse">
                <a:avLst/>
              </a:prstGeom>
              <a:solidFill>
                <a:srgbClr val="CE9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5" name="Rectangle 105"/>
              <p:cNvSpPr>
                <a:spLocks noChangeArrowheads="1"/>
              </p:cNvSpPr>
              <p:nvPr/>
            </p:nvSpPr>
            <p:spPr bwMode="auto">
              <a:xfrm>
                <a:off x="3500438" y="698500"/>
                <a:ext cx="292100" cy="53975"/>
              </a:xfrm>
              <a:prstGeom prst="rect">
                <a:avLst/>
              </a:prstGeom>
              <a:solidFill>
                <a:srgbClr val="DCB6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66" name="组合 165"/>
            <p:cNvGrpSpPr/>
            <p:nvPr/>
          </p:nvGrpSpPr>
          <p:grpSpPr>
            <a:xfrm>
              <a:off x="9212942" y="173292"/>
              <a:ext cx="437650" cy="816646"/>
              <a:chOff x="1357313" y="-23813"/>
              <a:chExt cx="461963" cy="862013"/>
            </a:xfrm>
            <a:gradFill>
              <a:gsLst>
                <a:gs pos="50400">
                  <a:srgbClr val="FECA61"/>
                </a:gs>
                <a:gs pos="0">
                  <a:srgbClr val="FECA61"/>
                </a:gs>
                <a:gs pos="100000">
                  <a:srgbClr val="F9E581"/>
                </a:gs>
              </a:gsLst>
              <a:lin ang="5400000" scaled="1"/>
            </a:gradFill>
          </p:grpSpPr>
          <p:sp>
            <p:nvSpPr>
              <p:cNvPr id="167" name="Freeform 107"/>
              <p:cNvSpPr>
                <a:spLocks noEditPoints="1"/>
              </p:cNvSpPr>
              <p:nvPr/>
            </p:nvSpPr>
            <p:spPr bwMode="auto">
              <a:xfrm>
                <a:off x="1357313" y="377825"/>
                <a:ext cx="461963" cy="460375"/>
              </a:xfrm>
              <a:custGeom>
                <a:avLst/>
                <a:gdLst>
                  <a:gd name="T0" fmla="*/ 130 w 156"/>
                  <a:gd name="T1" fmla="*/ 59 h 155"/>
                  <a:gd name="T2" fmla="*/ 124 w 156"/>
                  <a:gd name="T3" fmla="*/ 9 h 155"/>
                  <a:gd name="T4" fmla="*/ 74 w 156"/>
                  <a:gd name="T5" fmla="*/ 14 h 155"/>
                  <a:gd name="T6" fmla="*/ 24 w 156"/>
                  <a:gd name="T7" fmla="*/ 53 h 155"/>
                  <a:gd name="T8" fmla="*/ 2 w 156"/>
                  <a:gd name="T9" fmla="*/ 93 h 155"/>
                  <a:gd name="T10" fmla="*/ 46 w 156"/>
                  <a:gd name="T11" fmla="*/ 120 h 155"/>
                  <a:gd name="T12" fmla="*/ 76 w 156"/>
                  <a:gd name="T13" fmla="*/ 155 h 155"/>
                  <a:gd name="T14" fmla="*/ 154 w 156"/>
                  <a:gd name="T15" fmla="*/ 101 h 155"/>
                  <a:gd name="T16" fmla="*/ 119 w 156"/>
                  <a:gd name="T17" fmla="*/ 94 h 155"/>
                  <a:gd name="T18" fmla="*/ 118 w 156"/>
                  <a:gd name="T19" fmla="*/ 94 h 155"/>
                  <a:gd name="T20" fmla="*/ 101 w 156"/>
                  <a:gd name="T21" fmla="*/ 87 h 155"/>
                  <a:gd name="T22" fmla="*/ 97 w 156"/>
                  <a:gd name="T23" fmla="*/ 94 h 155"/>
                  <a:gd name="T24" fmla="*/ 103 w 156"/>
                  <a:gd name="T25" fmla="*/ 103 h 155"/>
                  <a:gd name="T26" fmla="*/ 97 w 156"/>
                  <a:gd name="T27" fmla="*/ 106 h 155"/>
                  <a:gd name="T28" fmla="*/ 83 w 156"/>
                  <a:gd name="T29" fmla="*/ 100 h 155"/>
                  <a:gd name="T30" fmla="*/ 84 w 156"/>
                  <a:gd name="T31" fmla="*/ 116 h 155"/>
                  <a:gd name="T32" fmla="*/ 78 w 156"/>
                  <a:gd name="T33" fmla="*/ 123 h 155"/>
                  <a:gd name="T34" fmla="*/ 73 w 156"/>
                  <a:gd name="T35" fmla="*/ 115 h 155"/>
                  <a:gd name="T36" fmla="*/ 74 w 156"/>
                  <a:gd name="T37" fmla="*/ 100 h 155"/>
                  <a:gd name="T38" fmla="*/ 59 w 156"/>
                  <a:gd name="T39" fmla="*/ 107 h 155"/>
                  <a:gd name="T40" fmla="*/ 59 w 156"/>
                  <a:gd name="T41" fmla="*/ 109 h 155"/>
                  <a:gd name="T42" fmla="*/ 58 w 156"/>
                  <a:gd name="T43" fmla="*/ 112 h 155"/>
                  <a:gd name="T44" fmla="*/ 53 w 156"/>
                  <a:gd name="T45" fmla="*/ 115 h 155"/>
                  <a:gd name="T46" fmla="*/ 49 w 156"/>
                  <a:gd name="T47" fmla="*/ 105 h 155"/>
                  <a:gd name="T48" fmla="*/ 53 w 156"/>
                  <a:gd name="T49" fmla="*/ 102 h 155"/>
                  <a:gd name="T50" fmla="*/ 56 w 156"/>
                  <a:gd name="T51" fmla="*/ 86 h 155"/>
                  <a:gd name="T52" fmla="*/ 44 w 156"/>
                  <a:gd name="T53" fmla="*/ 90 h 155"/>
                  <a:gd name="T54" fmla="*/ 38 w 156"/>
                  <a:gd name="T55" fmla="*/ 81 h 155"/>
                  <a:gd name="T56" fmla="*/ 39 w 156"/>
                  <a:gd name="T57" fmla="*/ 82 h 155"/>
                  <a:gd name="T58" fmla="*/ 42 w 156"/>
                  <a:gd name="T59" fmla="*/ 83 h 155"/>
                  <a:gd name="T60" fmla="*/ 53 w 156"/>
                  <a:gd name="T61" fmla="*/ 77 h 155"/>
                  <a:gd name="T62" fmla="*/ 41 w 156"/>
                  <a:gd name="T63" fmla="*/ 66 h 155"/>
                  <a:gd name="T64" fmla="*/ 40 w 156"/>
                  <a:gd name="T65" fmla="*/ 66 h 155"/>
                  <a:gd name="T66" fmla="*/ 38 w 156"/>
                  <a:gd name="T67" fmla="*/ 67 h 155"/>
                  <a:gd name="T68" fmla="*/ 32 w 156"/>
                  <a:gd name="T69" fmla="*/ 61 h 155"/>
                  <a:gd name="T70" fmla="*/ 37 w 156"/>
                  <a:gd name="T71" fmla="*/ 55 h 155"/>
                  <a:gd name="T72" fmla="*/ 44 w 156"/>
                  <a:gd name="T73" fmla="*/ 58 h 155"/>
                  <a:gd name="T74" fmla="*/ 61 w 156"/>
                  <a:gd name="T75" fmla="*/ 56 h 155"/>
                  <a:gd name="T76" fmla="*/ 61 w 156"/>
                  <a:gd name="T77" fmla="*/ 56 h 155"/>
                  <a:gd name="T78" fmla="*/ 54 w 156"/>
                  <a:gd name="T79" fmla="*/ 46 h 155"/>
                  <a:gd name="T80" fmla="*/ 54 w 156"/>
                  <a:gd name="T81" fmla="*/ 34 h 155"/>
                  <a:gd name="T82" fmla="*/ 57 w 156"/>
                  <a:gd name="T83" fmla="*/ 34 h 155"/>
                  <a:gd name="T84" fmla="*/ 59 w 156"/>
                  <a:gd name="T85" fmla="*/ 36 h 155"/>
                  <a:gd name="T86" fmla="*/ 60 w 156"/>
                  <a:gd name="T87" fmla="*/ 38 h 155"/>
                  <a:gd name="T88" fmla="*/ 60 w 156"/>
                  <a:gd name="T89" fmla="*/ 41 h 155"/>
                  <a:gd name="T90" fmla="*/ 68 w 156"/>
                  <a:gd name="T91" fmla="*/ 51 h 155"/>
                  <a:gd name="T92" fmla="*/ 76 w 156"/>
                  <a:gd name="T93" fmla="*/ 46 h 155"/>
                  <a:gd name="T94" fmla="*/ 79 w 156"/>
                  <a:gd name="T95" fmla="*/ 26 h 155"/>
                  <a:gd name="T96" fmla="*/ 82 w 156"/>
                  <a:gd name="T97" fmla="*/ 38 h 155"/>
                  <a:gd name="T98" fmla="*/ 86 w 156"/>
                  <a:gd name="T99" fmla="*/ 50 h 155"/>
                  <a:gd name="T100" fmla="*/ 98 w 156"/>
                  <a:gd name="T101" fmla="*/ 42 h 155"/>
                  <a:gd name="T102" fmla="*/ 104 w 156"/>
                  <a:gd name="T103" fmla="*/ 47 h 155"/>
                  <a:gd name="T104" fmla="*/ 97 w 156"/>
                  <a:gd name="T105" fmla="*/ 57 h 155"/>
                  <a:gd name="T106" fmla="*/ 102 w 156"/>
                  <a:gd name="T107" fmla="*/ 62 h 155"/>
                  <a:gd name="T108" fmla="*/ 119 w 156"/>
                  <a:gd name="T109" fmla="*/ 56 h 155"/>
                  <a:gd name="T110" fmla="*/ 114 w 156"/>
                  <a:gd name="T111" fmla="*/ 66 h 155"/>
                  <a:gd name="T112" fmla="*/ 104 w 156"/>
                  <a:gd name="T113" fmla="*/ 71 h 155"/>
                  <a:gd name="T114" fmla="*/ 116 w 156"/>
                  <a:gd name="T115" fmla="*/ 83 h 155"/>
                  <a:gd name="T116" fmla="*/ 119 w 156"/>
                  <a:gd name="T117" fmla="*/ 94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56" h="155">
                    <a:moveTo>
                      <a:pt x="154" y="81"/>
                    </a:moveTo>
                    <a:cubicBezTo>
                      <a:pt x="151" y="69"/>
                      <a:pt x="142" y="62"/>
                      <a:pt x="130" y="59"/>
                    </a:cubicBezTo>
                    <a:cubicBezTo>
                      <a:pt x="136" y="51"/>
                      <a:pt x="140" y="42"/>
                      <a:pt x="139" y="32"/>
                    </a:cubicBezTo>
                    <a:cubicBezTo>
                      <a:pt x="138" y="22"/>
                      <a:pt x="133" y="15"/>
                      <a:pt x="124" y="9"/>
                    </a:cubicBezTo>
                    <a:cubicBezTo>
                      <a:pt x="112" y="1"/>
                      <a:pt x="95" y="0"/>
                      <a:pt x="79" y="20"/>
                    </a:cubicBezTo>
                    <a:cubicBezTo>
                      <a:pt x="77" y="18"/>
                      <a:pt x="76" y="16"/>
                      <a:pt x="74" y="14"/>
                    </a:cubicBezTo>
                    <a:cubicBezTo>
                      <a:pt x="63" y="2"/>
                      <a:pt x="45" y="0"/>
                      <a:pt x="31" y="10"/>
                    </a:cubicBezTo>
                    <a:cubicBezTo>
                      <a:pt x="18" y="19"/>
                      <a:pt x="15" y="39"/>
                      <a:pt x="24" y="53"/>
                    </a:cubicBezTo>
                    <a:cubicBezTo>
                      <a:pt x="27" y="57"/>
                      <a:pt x="25" y="58"/>
                      <a:pt x="21" y="60"/>
                    </a:cubicBezTo>
                    <a:cubicBezTo>
                      <a:pt x="7" y="65"/>
                      <a:pt x="0" y="78"/>
                      <a:pt x="2" y="93"/>
                    </a:cubicBezTo>
                    <a:cubicBezTo>
                      <a:pt x="3" y="107"/>
                      <a:pt x="13" y="118"/>
                      <a:pt x="27" y="120"/>
                    </a:cubicBezTo>
                    <a:cubicBezTo>
                      <a:pt x="33" y="121"/>
                      <a:pt x="39" y="120"/>
                      <a:pt x="46" y="120"/>
                    </a:cubicBezTo>
                    <a:cubicBezTo>
                      <a:pt x="45" y="128"/>
                      <a:pt x="48" y="136"/>
                      <a:pt x="53" y="143"/>
                    </a:cubicBezTo>
                    <a:cubicBezTo>
                      <a:pt x="59" y="150"/>
                      <a:pt x="67" y="155"/>
                      <a:pt x="76" y="155"/>
                    </a:cubicBezTo>
                    <a:cubicBezTo>
                      <a:pt x="98" y="155"/>
                      <a:pt x="109" y="142"/>
                      <a:pt x="110" y="120"/>
                    </a:cubicBezTo>
                    <a:cubicBezTo>
                      <a:pt x="133" y="124"/>
                      <a:pt x="148" y="118"/>
                      <a:pt x="154" y="101"/>
                    </a:cubicBezTo>
                    <a:cubicBezTo>
                      <a:pt x="156" y="95"/>
                      <a:pt x="156" y="87"/>
                      <a:pt x="154" y="81"/>
                    </a:cubicBezTo>
                    <a:close/>
                    <a:moveTo>
                      <a:pt x="119" y="94"/>
                    </a:moveTo>
                    <a:cubicBezTo>
                      <a:pt x="118" y="94"/>
                      <a:pt x="118" y="94"/>
                      <a:pt x="118" y="94"/>
                    </a:cubicBezTo>
                    <a:cubicBezTo>
                      <a:pt x="118" y="94"/>
                      <a:pt x="118" y="94"/>
                      <a:pt x="118" y="94"/>
                    </a:cubicBezTo>
                    <a:cubicBezTo>
                      <a:pt x="115" y="94"/>
                      <a:pt x="113" y="92"/>
                      <a:pt x="113" y="89"/>
                    </a:cubicBezTo>
                    <a:cubicBezTo>
                      <a:pt x="110" y="85"/>
                      <a:pt x="105" y="87"/>
                      <a:pt x="101" y="87"/>
                    </a:cubicBezTo>
                    <a:cubicBezTo>
                      <a:pt x="100" y="89"/>
                      <a:pt x="99" y="91"/>
                      <a:pt x="97" y="92"/>
                    </a:cubicBezTo>
                    <a:cubicBezTo>
                      <a:pt x="97" y="93"/>
                      <a:pt x="97" y="93"/>
                      <a:pt x="97" y="94"/>
                    </a:cubicBezTo>
                    <a:cubicBezTo>
                      <a:pt x="98" y="97"/>
                      <a:pt x="99" y="101"/>
                      <a:pt x="102" y="103"/>
                    </a:cubicBezTo>
                    <a:cubicBezTo>
                      <a:pt x="102" y="103"/>
                      <a:pt x="102" y="103"/>
                      <a:pt x="103" y="103"/>
                    </a:cubicBezTo>
                    <a:cubicBezTo>
                      <a:pt x="111" y="103"/>
                      <a:pt x="110" y="115"/>
                      <a:pt x="102" y="115"/>
                    </a:cubicBezTo>
                    <a:cubicBezTo>
                      <a:pt x="97" y="115"/>
                      <a:pt x="96" y="110"/>
                      <a:pt x="97" y="106"/>
                    </a:cubicBezTo>
                    <a:cubicBezTo>
                      <a:pt x="97" y="102"/>
                      <a:pt x="93" y="100"/>
                      <a:pt x="90" y="98"/>
                    </a:cubicBezTo>
                    <a:cubicBezTo>
                      <a:pt x="88" y="99"/>
                      <a:pt x="85" y="100"/>
                      <a:pt x="83" y="100"/>
                    </a:cubicBezTo>
                    <a:cubicBezTo>
                      <a:pt x="82" y="104"/>
                      <a:pt x="79" y="107"/>
                      <a:pt x="81" y="111"/>
                    </a:cubicBezTo>
                    <a:cubicBezTo>
                      <a:pt x="83" y="112"/>
                      <a:pt x="84" y="114"/>
                      <a:pt x="84" y="116"/>
                    </a:cubicBezTo>
                    <a:cubicBezTo>
                      <a:pt x="85" y="117"/>
                      <a:pt x="84" y="119"/>
                      <a:pt x="83" y="120"/>
                    </a:cubicBezTo>
                    <a:cubicBezTo>
                      <a:pt x="82" y="122"/>
                      <a:pt x="80" y="123"/>
                      <a:pt x="78" y="123"/>
                    </a:cubicBezTo>
                    <a:cubicBezTo>
                      <a:pt x="76" y="123"/>
                      <a:pt x="74" y="122"/>
                      <a:pt x="73" y="120"/>
                    </a:cubicBezTo>
                    <a:cubicBezTo>
                      <a:pt x="72" y="119"/>
                      <a:pt x="72" y="117"/>
                      <a:pt x="73" y="115"/>
                    </a:cubicBezTo>
                    <a:cubicBezTo>
                      <a:pt x="73" y="114"/>
                      <a:pt x="73" y="113"/>
                      <a:pt x="74" y="112"/>
                    </a:cubicBezTo>
                    <a:cubicBezTo>
                      <a:pt x="76" y="108"/>
                      <a:pt x="76" y="103"/>
                      <a:pt x="74" y="100"/>
                    </a:cubicBezTo>
                    <a:cubicBezTo>
                      <a:pt x="72" y="99"/>
                      <a:pt x="70" y="98"/>
                      <a:pt x="68" y="97"/>
                    </a:cubicBezTo>
                    <a:cubicBezTo>
                      <a:pt x="63" y="99"/>
                      <a:pt x="59" y="103"/>
                      <a:pt x="59" y="107"/>
                    </a:cubicBezTo>
                    <a:cubicBezTo>
                      <a:pt x="59" y="107"/>
                      <a:pt x="59" y="108"/>
                      <a:pt x="59" y="108"/>
                    </a:cubicBezTo>
                    <a:cubicBezTo>
                      <a:pt x="59" y="108"/>
                      <a:pt x="59" y="109"/>
                      <a:pt x="59" y="109"/>
                    </a:cubicBezTo>
                    <a:cubicBezTo>
                      <a:pt x="59" y="110"/>
                      <a:pt x="59" y="110"/>
                      <a:pt x="59" y="110"/>
                    </a:cubicBezTo>
                    <a:cubicBezTo>
                      <a:pt x="59" y="111"/>
                      <a:pt x="59" y="111"/>
                      <a:pt x="58" y="112"/>
                    </a:cubicBezTo>
                    <a:cubicBezTo>
                      <a:pt x="58" y="112"/>
                      <a:pt x="58" y="112"/>
                      <a:pt x="58" y="112"/>
                    </a:cubicBezTo>
                    <a:cubicBezTo>
                      <a:pt x="57" y="114"/>
                      <a:pt x="56" y="115"/>
                      <a:pt x="53" y="115"/>
                    </a:cubicBezTo>
                    <a:cubicBezTo>
                      <a:pt x="49" y="115"/>
                      <a:pt x="47" y="111"/>
                      <a:pt x="47" y="108"/>
                    </a:cubicBezTo>
                    <a:cubicBezTo>
                      <a:pt x="47" y="107"/>
                      <a:pt x="48" y="106"/>
                      <a:pt x="49" y="105"/>
                    </a:cubicBezTo>
                    <a:cubicBezTo>
                      <a:pt x="49" y="104"/>
                      <a:pt x="51" y="103"/>
                      <a:pt x="52" y="103"/>
                    </a:cubicBezTo>
                    <a:cubicBezTo>
                      <a:pt x="53" y="102"/>
                      <a:pt x="53" y="102"/>
                      <a:pt x="53" y="102"/>
                    </a:cubicBezTo>
                    <a:cubicBezTo>
                      <a:pt x="57" y="101"/>
                      <a:pt x="60" y="96"/>
                      <a:pt x="60" y="92"/>
                    </a:cubicBezTo>
                    <a:cubicBezTo>
                      <a:pt x="58" y="90"/>
                      <a:pt x="57" y="88"/>
                      <a:pt x="56" y="86"/>
                    </a:cubicBezTo>
                    <a:cubicBezTo>
                      <a:pt x="54" y="86"/>
                      <a:pt x="52" y="85"/>
                      <a:pt x="51" y="86"/>
                    </a:cubicBezTo>
                    <a:cubicBezTo>
                      <a:pt x="49" y="87"/>
                      <a:pt x="46" y="88"/>
                      <a:pt x="44" y="90"/>
                    </a:cubicBezTo>
                    <a:cubicBezTo>
                      <a:pt x="43" y="92"/>
                      <a:pt x="41" y="94"/>
                      <a:pt x="38" y="94"/>
                    </a:cubicBezTo>
                    <a:cubicBezTo>
                      <a:pt x="30" y="94"/>
                      <a:pt x="30" y="81"/>
                      <a:pt x="38" y="81"/>
                    </a:cubicBezTo>
                    <a:cubicBezTo>
                      <a:pt x="39" y="81"/>
                      <a:pt x="39" y="82"/>
                      <a:pt x="39" y="82"/>
                    </a:cubicBezTo>
                    <a:cubicBezTo>
                      <a:pt x="39" y="82"/>
                      <a:pt x="39" y="82"/>
                      <a:pt x="39" y="82"/>
                    </a:cubicBezTo>
                    <a:cubicBezTo>
                      <a:pt x="39" y="82"/>
                      <a:pt x="39" y="82"/>
                      <a:pt x="39" y="82"/>
                    </a:cubicBezTo>
                    <a:cubicBezTo>
                      <a:pt x="40" y="82"/>
                      <a:pt x="41" y="82"/>
                      <a:pt x="42" y="83"/>
                    </a:cubicBezTo>
                    <a:cubicBezTo>
                      <a:pt x="46" y="84"/>
                      <a:pt x="49" y="80"/>
                      <a:pt x="52" y="78"/>
                    </a:cubicBezTo>
                    <a:cubicBezTo>
                      <a:pt x="53" y="78"/>
                      <a:pt x="53" y="77"/>
                      <a:pt x="53" y="77"/>
                    </a:cubicBezTo>
                    <a:cubicBezTo>
                      <a:pt x="53" y="75"/>
                      <a:pt x="53" y="73"/>
                      <a:pt x="54" y="71"/>
                    </a:cubicBezTo>
                    <a:cubicBezTo>
                      <a:pt x="52" y="68"/>
                      <a:pt x="44" y="65"/>
                      <a:pt x="41" y="66"/>
                    </a:cubicBezTo>
                    <a:cubicBezTo>
                      <a:pt x="41" y="66"/>
                      <a:pt x="41" y="66"/>
                      <a:pt x="41" y="66"/>
                    </a:cubicBezTo>
                    <a:cubicBezTo>
                      <a:pt x="40" y="66"/>
                      <a:pt x="40" y="66"/>
                      <a:pt x="40" y="66"/>
                    </a:cubicBezTo>
                    <a:cubicBezTo>
                      <a:pt x="39" y="67"/>
                      <a:pt x="39" y="67"/>
                      <a:pt x="38" y="67"/>
                    </a:cubicBezTo>
                    <a:cubicBezTo>
                      <a:pt x="38" y="67"/>
                      <a:pt x="38" y="67"/>
                      <a:pt x="38" y="67"/>
                    </a:cubicBezTo>
                    <a:cubicBezTo>
                      <a:pt x="37" y="67"/>
                      <a:pt x="37" y="66"/>
                      <a:pt x="36" y="66"/>
                    </a:cubicBezTo>
                    <a:cubicBezTo>
                      <a:pt x="34" y="66"/>
                      <a:pt x="32" y="64"/>
                      <a:pt x="32" y="61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57"/>
                      <a:pt x="35" y="55"/>
                      <a:pt x="37" y="55"/>
                    </a:cubicBezTo>
                    <a:cubicBezTo>
                      <a:pt x="39" y="54"/>
                      <a:pt x="40" y="55"/>
                      <a:pt x="41" y="56"/>
                    </a:cubicBezTo>
                    <a:cubicBezTo>
                      <a:pt x="42" y="56"/>
                      <a:pt x="43" y="57"/>
                      <a:pt x="44" y="58"/>
                    </a:cubicBezTo>
                    <a:cubicBezTo>
                      <a:pt x="46" y="61"/>
                      <a:pt x="54" y="63"/>
                      <a:pt x="57" y="62"/>
                    </a:cubicBezTo>
                    <a:cubicBezTo>
                      <a:pt x="58" y="60"/>
                      <a:pt x="59" y="58"/>
                      <a:pt x="61" y="56"/>
                    </a:cubicBezTo>
                    <a:cubicBezTo>
                      <a:pt x="61" y="56"/>
                      <a:pt x="61" y="56"/>
                      <a:pt x="61" y="56"/>
                    </a:cubicBezTo>
                    <a:cubicBezTo>
                      <a:pt x="61" y="56"/>
                      <a:pt x="61" y="56"/>
                      <a:pt x="61" y="56"/>
                    </a:cubicBezTo>
                    <a:cubicBezTo>
                      <a:pt x="61" y="55"/>
                      <a:pt x="57" y="48"/>
                      <a:pt x="55" y="46"/>
                    </a:cubicBezTo>
                    <a:cubicBezTo>
                      <a:pt x="54" y="46"/>
                      <a:pt x="54" y="46"/>
                      <a:pt x="54" y="46"/>
                    </a:cubicBezTo>
                    <a:cubicBezTo>
                      <a:pt x="54" y="46"/>
                      <a:pt x="54" y="46"/>
                      <a:pt x="54" y="46"/>
                    </a:cubicBezTo>
                    <a:cubicBezTo>
                      <a:pt x="46" y="46"/>
                      <a:pt x="46" y="33"/>
                      <a:pt x="54" y="34"/>
                    </a:cubicBezTo>
                    <a:cubicBezTo>
                      <a:pt x="54" y="34"/>
                      <a:pt x="54" y="34"/>
                      <a:pt x="54" y="34"/>
                    </a:cubicBezTo>
                    <a:cubicBezTo>
                      <a:pt x="55" y="34"/>
                      <a:pt x="56" y="34"/>
                      <a:pt x="57" y="34"/>
                    </a:cubicBezTo>
                    <a:cubicBezTo>
                      <a:pt x="57" y="34"/>
                      <a:pt x="58" y="35"/>
                      <a:pt x="58" y="35"/>
                    </a:cubicBezTo>
                    <a:cubicBezTo>
                      <a:pt x="58" y="35"/>
                      <a:pt x="59" y="35"/>
                      <a:pt x="59" y="36"/>
                    </a:cubicBezTo>
                    <a:cubicBezTo>
                      <a:pt x="59" y="36"/>
                      <a:pt x="59" y="36"/>
                      <a:pt x="59" y="37"/>
                    </a:cubicBezTo>
                    <a:cubicBezTo>
                      <a:pt x="60" y="37"/>
                      <a:pt x="60" y="38"/>
                      <a:pt x="60" y="38"/>
                    </a:cubicBezTo>
                    <a:cubicBezTo>
                      <a:pt x="60" y="39"/>
                      <a:pt x="60" y="39"/>
                      <a:pt x="60" y="39"/>
                    </a:cubicBezTo>
                    <a:cubicBezTo>
                      <a:pt x="60" y="40"/>
                      <a:pt x="60" y="40"/>
                      <a:pt x="60" y="41"/>
                    </a:cubicBezTo>
                    <a:cubicBezTo>
                      <a:pt x="60" y="41"/>
                      <a:pt x="60" y="41"/>
                      <a:pt x="60" y="41"/>
                    </a:cubicBezTo>
                    <a:cubicBezTo>
                      <a:pt x="61" y="44"/>
                      <a:pt x="65" y="51"/>
                      <a:pt x="68" y="51"/>
                    </a:cubicBezTo>
                    <a:cubicBezTo>
                      <a:pt x="70" y="51"/>
                      <a:pt x="72" y="50"/>
                      <a:pt x="75" y="49"/>
                    </a:cubicBezTo>
                    <a:cubicBezTo>
                      <a:pt x="75" y="49"/>
                      <a:pt x="76" y="48"/>
                      <a:pt x="76" y="46"/>
                    </a:cubicBezTo>
                    <a:cubicBezTo>
                      <a:pt x="76" y="43"/>
                      <a:pt x="77" y="40"/>
                      <a:pt x="76" y="37"/>
                    </a:cubicBezTo>
                    <a:cubicBezTo>
                      <a:pt x="71" y="34"/>
                      <a:pt x="73" y="26"/>
                      <a:pt x="79" y="26"/>
                    </a:cubicBezTo>
                    <a:cubicBezTo>
                      <a:pt x="79" y="26"/>
                      <a:pt x="79" y="26"/>
                      <a:pt x="79" y="26"/>
                    </a:cubicBezTo>
                    <a:cubicBezTo>
                      <a:pt x="86" y="26"/>
                      <a:pt x="87" y="35"/>
                      <a:pt x="82" y="38"/>
                    </a:cubicBezTo>
                    <a:cubicBezTo>
                      <a:pt x="81" y="41"/>
                      <a:pt x="82" y="44"/>
                      <a:pt x="83" y="47"/>
                    </a:cubicBezTo>
                    <a:cubicBezTo>
                      <a:pt x="83" y="48"/>
                      <a:pt x="85" y="50"/>
                      <a:pt x="86" y="50"/>
                    </a:cubicBezTo>
                    <a:cubicBezTo>
                      <a:pt x="87" y="51"/>
                      <a:pt x="88" y="51"/>
                      <a:pt x="90" y="52"/>
                    </a:cubicBezTo>
                    <a:cubicBezTo>
                      <a:pt x="92" y="52"/>
                      <a:pt x="97" y="45"/>
                      <a:pt x="98" y="42"/>
                    </a:cubicBezTo>
                    <a:cubicBezTo>
                      <a:pt x="97" y="38"/>
                      <a:pt x="99" y="34"/>
                      <a:pt x="104" y="34"/>
                    </a:cubicBezTo>
                    <a:cubicBezTo>
                      <a:pt x="112" y="34"/>
                      <a:pt x="111" y="47"/>
                      <a:pt x="104" y="47"/>
                    </a:cubicBezTo>
                    <a:cubicBezTo>
                      <a:pt x="99" y="48"/>
                      <a:pt x="98" y="53"/>
                      <a:pt x="97" y="57"/>
                    </a:cubicBezTo>
                    <a:cubicBezTo>
                      <a:pt x="97" y="57"/>
                      <a:pt x="97" y="57"/>
                      <a:pt x="97" y="57"/>
                    </a:cubicBezTo>
                    <a:cubicBezTo>
                      <a:pt x="99" y="58"/>
                      <a:pt x="100" y="60"/>
                      <a:pt x="101" y="62"/>
                    </a:cubicBezTo>
                    <a:cubicBezTo>
                      <a:pt x="102" y="62"/>
                      <a:pt x="102" y="62"/>
                      <a:pt x="102" y="62"/>
                    </a:cubicBezTo>
                    <a:cubicBezTo>
                      <a:pt x="106" y="62"/>
                      <a:pt x="110" y="63"/>
                      <a:pt x="113" y="60"/>
                    </a:cubicBezTo>
                    <a:cubicBezTo>
                      <a:pt x="114" y="58"/>
                      <a:pt x="116" y="56"/>
                      <a:pt x="119" y="56"/>
                    </a:cubicBezTo>
                    <a:cubicBezTo>
                      <a:pt x="127" y="56"/>
                      <a:pt x="127" y="68"/>
                      <a:pt x="119" y="68"/>
                    </a:cubicBezTo>
                    <a:cubicBezTo>
                      <a:pt x="117" y="68"/>
                      <a:pt x="115" y="67"/>
                      <a:pt x="114" y="66"/>
                    </a:cubicBezTo>
                    <a:cubicBezTo>
                      <a:pt x="110" y="65"/>
                      <a:pt x="108" y="69"/>
                      <a:pt x="105" y="70"/>
                    </a:cubicBezTo>
                    <a:cubicBezTo>
                      <a:pt x="104" y="70"/>
                      <a:pt x="104" y="71"/>
                      <a:pt x="104" y="71"/>
                    </a:cubicBezTo>
                    <a:cubicBezTo>
                      <a:pt x="104" y="73"/>
                      <a:pt x="104" y="76"/>
                      <a:pt x="104" y="79"/>
                    </a:cubicBezTo>
                    <a:cubicBezTo>
                      <a:pt x="106" y="81"/>
                      <a:pt x="112" y="83"/>
                      <a:pt x="116" y="83"/>
                    </a:cubicBezTo>
                    <a:cubicBezTo>
                      <a:pt x="117" y="82"/>
                      <a:pt x="118" y="82"/>
                      <a:pt x="119" y="82"/>
                    </a:cubicBezTo>
                    <a:cubicBezTo>
                      <a:pt x="127" y="82"/>
                      <a:pt x="127" y="95"/>
                      <a:pt x="119" y="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8" name="Freeform 108"/>
              <p:cNvSpPr>
                <a:spLocks/>
              </p:cNvSpPr>
              <p:nvPr/>
            </p:nvSpPr>
            <p:spPr bwMode="auto">
              <a:xfrm>
                <a:off x="1552575" y="566737"/>
                <a:ext cx="82550" cy="60325"/>
              </a:xfrm>
              <a:custGeom>
                <a:avLst/>
                <a:gdLst>
                  <a:gd name="T0" fmla="*/ 11 w 28"/>
                  <a:gd name="T1" fmla="*/ 0 h 20"/>
                  <a:gd name="T2" fmla="*/ 11 w 28"/>
                  <a:gd name="T3" fmla="*/ 20 h 20"/>
                  <a:gd name="T4" fmla="*/ 11 w 28"/>
                  <a:gd name="T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20">
                    <a:moveTo>
                      <a:pt x="11" y="0"/>
                    </a:moveTo>
                    <a:cubicBezTo>
                      <a:pt x="0" y="0"/>
                      <a:pt x="0" y="20"/>
                      <a:pt x="11" y="20"/>
                    </a:cubicBezTo>
                    <a:cubicBezTo>
                      <a:pt x="28" y="20"/>
                      <a:pt x="28" y="1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9" name="Freeform 109"/>
              <p:cNvSpPr>
                <a:spLocks/>
              </p:cNvSpPr>
              <p:nvPr/>
            </p:nvSpPr>
            <p:spPr bwMode="auto">
              <a:xfrm>
                <a:off x="1589088" y="130175"/>
                <a:ext cx="7938" cy="306388"/>
              </a:xfrm>
              <a:custGeom>
                <a:avLst/>
                <a:gdLst>
                  <a:gd name="T0" fmla="*/ 1 w 5"/>
                  <a:gd name="T1" fmla="*/ 193 h 193"/>
                  <a:gd name="T2" fmla="*/ 0 w 5"/>
                  <a:gd name="T3" fmla="*/ 193 h 193"/>
                  <a:gd name="T4" fmla="*/ 1 w 5"/>
                  <a:gd name="T5" fmla="*/ 0 h 193"/>
                  <a:gd name="T6" fmla="*/ 5 w 5"/>
                  <a:gd name="T7" fmla="*/ 0 h 193"/>
                  <a:gd name="T8" fmla="*/ 1 w 5"/>
                  <a:gd name="T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93">
                    <a:moveTo>
                      <a:pt x="1" y="193"/>
                    </a:moveTo>
                    <a:lnTo>
                      <a:pt x="0" y="193"/>
                    </a:lnTo>
                    <a:lnTo>
                      <a:pt x="1" y="0"/>
                    </a:lnTo>
                    <a:lnTo>
                      <a:pt x="5" y="0"/>
                    </a:lnTo>
                    <a:lnTo>
                      <a:pt x="1" y="1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0" name="Rectangle 119"/>
              <p:cNvSpPr>
                <a:spLocks noChangeArrowheads="1"/>
              </p:cNvSpPr>
              <p:nvPr/>
            </p:nvSpPr>
            <p:spPr bwMode="auto">
              <a:xfrm>
                <a:off x="1590675" y="-23813"/>
                <a:ext cx="12700" cy="4746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1518125" y="1504187"/>
            <a:ext cx="2851880" cy="4234912"/>
            <a:chOff x="1451205" y="1504187"/>
            <a:chExt cx="2851880" cy="4234912"/>
          </a:xfrm>
        </p:grpSpPr>
        <p:pic>
          <p:nvPicPr>
            <p:cNvPr id="78" name="图片 77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51205" y="1504187"/>
              <a:ext cx="2620948" cy="4234912"/>
            </a:xfrm>
            <a:prstGeom prst="rect">
              <a:avLst/>
            </a:prstGeom>
          </p:spPr>
        </p:pic>
        <p:sp>
          <p:nvSpPr>
            <p:cNvPr id="110" name="Freeform 117"/>
            <p:cNvSpPr>
              <a:spLocks/>
            </p:cNvSpPr>
            <p:nvPr/>
          </p:nvSpPr>
          <p:spPr bwMode="auto">
            <a:xfrm>
              <a:off x="2145408" y="3159072"/>
              <a:ext cx="157915" cy="157915"/>
            </a:xfrm>
            <a:custGeom>
              <a:avLst/>
              <a:gdLst>
                <a:gd name="T0" fmla="*/ 56 w 56"/>
                <a:gd name="T1" fmla="*/ 28 h 56"/>
                <a:gd name="T2" fmla="*/ 32 w 56"/>
                <a:gd name="T3" fmla="*/ 24 h 56"/>
                <a:gd name="T4" fmla="*/ 28 w 56"/>
                <a:gd name="T5" fmla="*/ 0 h 56"/>
                <a:gd name="T6" fmla="*/ 24 w 56"/>
                <a:gd name="T7" fmla="*/ 24 h 56"/>
                <a:gd name="T8" fmla="*/ 0 w 56"/>
                <a:gd name="T9" fmla="*/ 28 h 56"/>
                <a:gd name="T10" fmla="*/ 24 w 56"/>
                <a:gd name="T11" fmla="*/ 32 h 56"/>
                <a:gd name="T12" fmla="*/ 28 w 56"/>
                <a:gd name="T13" fmla="*/ 56 h 56"/>
                <a:gd name="T14" fmla="*/ 32 w 56"/>
                <a:gd name="T15" fmla="*/ 32 h 56"/>
                <a:gd name="T16" fmla="*/ 56 w 56"/>
                <a:gd name="T17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6"/>
                    <a:pt x="46" y="24"/>
                    <a:pt x="32" y="24"/>
                  </a:cubicBezTo>
                  <a:cubicBezTo>
                    <a:pt x="32" y="10"/>
                    <a:pt x="30" y="0"/>
                    <a:pt x="28" y="0"/>
                  </a:cubicBezTo>
                  <a:cubicBezTo>
                    <a:pt x="26" y="0"/>
                    <a:pt x="24" y="10"/>
                    <a:pt x="24" y="24"/>
                  </a:cubicBezTo>
                  <a:cubicBezTo>
                    <a:pt x="10" y="24"/>
                    <a:pt x="0" y="26"/>
                    <a:pt x="0" y="28"/>
                  </a:cubicBezTo>
                  <a:cubicBezTo>
                    <a:pt x="0" y="30"/>
                    <a:pt x="10" y="32"/>
                    <a:pt x="24" y="32"/>
                  </a:cubicBezTo>
                  <a:cubicBezTo>
                    <a:pt x="24" y="46"/>
                    <a:pt x="26" y="56"/>
                    <a:pt x="28" y="56"/>
                  </a:cubicBezTo>
                  <a:cubicBezTo>
                    <a:pt x="30" y="56"/>
                    <a:pt x="32" y="46"/>
                    <a:pt x="32" y="32"/>
                  </a:cubicBezTo>
                  <a:cubicBezTo>
                    <a:pt x="46" y="32"/>
                    <a:pt x="56" y="30"/>
                    <a:pt x="56" y="28"/>
                  </a:cubicBezTo>
                  <a:close/>
                </a:path>
              </a:pathLst>
            </a:custGeom>
            <a:solidFill>
              <a:srgbClr val="C89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文本框 22">
              <a:extLst>
                <a:ext uri="{FF2B5EF4-FFF2-40B4-BE49-F238E27FC236}">
                  <a16:creationId xmlns:a16="http://schemas.microsoft.com/office/drawing/2014/main" id="{4B56FDAF-A72D-41A7-B545-6FE737F8DC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2707" y="3129625"/>
              <a:ext cx="2470378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solidFill>
                    <a:srgbClr val="FECA61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+mn-lt"/>
                </a:rPr>
                <a:t>请输入小标题</a:t>
              </a:r>
            </a:p>
          </p:txBody>
        </p:sp>
        <p:sp>
          <p:nvSpPr>
            <p:cNvPr id="77" name="文本框 19">
              <a:extLst>
                <a:ext uri="{FF2B5EF4-FFF2-40B4-BE49-F238E27FC236}">
                  <a16:creationId xmlns:a16="http://schemas.microsoft.com/office/drawing/2014/main" id="{B7A03DDF-D9E2-4EED-8F51-833869303E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3822" y="3719516"/>
              <a:ext cx="1855714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FECA6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此处添加详细文本描述，建议与标题相关并符合整体语言风格，语言描述尽量简洁生动。</a:t>
              </a:r>
            </a:p>
          </p:txBody>
        </p:sp>
        <p:sp>
          <p:nvSpPr>
            <p:cNvPr id="79" name="文本框 22">
              <a:extLst>
                <a:ext uri="{FF2B5EF4-FFF2-40B4-BE49-F238E27FC236}">
                  <a16:creationId xmlns:a16="http://schemas.microsoft.com/office/drawing/2014/main" id="{4B56FDAF-A72D-41A7-B545-6FE737F8DC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2707" y="2055619"/>
              <a:ext cx="1151793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zh-CN" sz="7200" dirty="0">
                  <a:solidFill>
                    <a:srgbClr val="FECA61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+mn-lt"/>
                </a:rPr>
                <a:t>01</a:t>
              </a:r>
              <a:endParaRPr lang="zh-CN" altLang="en-US" sz="7200" dirty="0">
                <a:solidFill>
                  <a:srgbClr val="FECA61"/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4793674" y="1504187"/>
            <a:ext cx="2851880" cy="4234912"/>
            <a:chOff x="1451205" y="1504187"/>
            <a:chExt cx="2851880" cy="4234912"/>
          </a:xfrm>
        </p:grpSpPr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51205" y="1504187"/>
              <a:ext cx="2620948" cy="4234912"/>
            </a:xfrm>
            <a:prstGeom prst="rect">
              <a:avLst/>
            </a:prstGeom>
          </p:spPr>
        </p:pic>
        <p:sp>
          <p:nvSpPr>
            <p:cNvPr id="83" name="Freeform 117"/>
            <p:cNvSpPr>
              <a:spLocks/>
            </p:cNvSpPr>
            <p:nvPr/>
          </p:nvSpPr>
          <p:spPr bwMode="auto">
            <a:xfrm>
              <a:off x="2145408" y="3159072"/>
              <a:ext cx="157915" cy="157915"/>
            </a:xfrm>
            <a:custGeom>
              <a:avLst/>
              <a:gdLst>
                <a:gd name="T0" fmla="*/ 56 w 56"/>
                <a:gd name="T1" fmla="*/ 28 h 56"/>
                <a:gd name="T2" fmla="*/ 32 w 56"/>
                <a:gd name="T3" fmla="*/ 24 h 56"/>
                <a:gd name="T4" fmla="*/ 28 w 56"/>
                <a:gd name="T5" fmla="*/ 0 h 56"/>
                <a:gd name="T6" fmla="*/ 24 w 56"/>
                <a:gd name="T7" fmla="*/ 24 h 56"/>
                <a:gd name="T8" fmla="*/ 0 w 56"/>
                <a:gd name="T9" fmla="*/ 28 h 56"/>
                <a:gd name="T10" fmla="*/ 24 w 56"/>
                <a:gd name="T11" fmla="*/ 32 h 56"/>
                <a:gd name="T12" fmla="*/ 28 w 56"/>
                <a:gd name="T13" fmla="*/ 56 h 56"/>
                <a:gd name="T14" fmla="*/ 32 w 56"/>
                <a:gd name="T15" fmla="*/ 32 h 56"/>
                <a:gd name="T16" fmla="*/ 56 w 56"/>
                <a:gd name="T17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6"/>
                    <a:pt x="46" y="24"/>
                    <a:pt x="32" y="24"/>
                  </a:cubicBezTo>
                  <a:cubicBezTo>
                    <a:pt x="32" y="10"/>
                    <a:pt x="30" y="0"/>
                    <a:pt x="28" y="0"/>
                  </a:cubicBezTo>
                  <a:cubicBezTo>
                    <a:pt x="26" y="0"/>
                    <a:pt x="24" y="10"/>
                    <a:pt x="24" y="24"/>
                  </a:cubicBezTo>
                  <a:cubicBezTo>
                    <a:pt x="10" y="24"/>
                    <a:pt x="0" y="26"/>
                    <a:pt x="0" y="28"/>
                  </a:cubicBezTo>
                  <a:cubicBezTo>
                    <a:pt x="0" y="30"/>
                    <a:pt x="10" y="32"/>
                    <a:pt x="24" y="32"/>
                  </a:cubicBezTo>
                  <a:cubicBezTo>
                    <a:pt x="24" y="46"/>
                    <a:pt x="26" y="56"/>
                    <a:pt x="28" y="56"/>
                  </a:cubicBezTo>
                  <a:cubicBezTo>
                    <a:pt x="30" y="56"/>
                    <a:pt x="32" y="46"/>
                    <a:pt x="32" y="32"/>
                  </a:cubicBezTo>
                  <a:cubicBezTo>
                    <a:pt x="46" y="32"/>
                    <a:pt x="56" y="30"/>
                    <a:pt x="56" y="28"/>
                  </a:cubicBezTo>
                  <a:close/>
                </a:path>
              </a:pathLst>
            </a:custGeom>
            <a:solidFill>
              <a:srgbClr val="C89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文本框 22">
              <a:extLst>
                <a:ext uri="{FF2B5EF4-FFF2-40B4-BE49-F238E27FC236}">
                  <a16:creationId xmlns:a16="http://schemas.microsoft.com/office/drawing/2014/main" id="{4B56FDAF-A72D-41A7-B545-6FE737F8DC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2707" y="3129625"/>
              <a:ext cx="2470378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solidFill>
                    <a:srgbClr val="FECA61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+mn-lt"/>
                </a:rPr>
                <a:t>请输入小标题</a:t>
              </a:r>
            </a:p>
          </p:txBody>
        </p:sp>
        <p:sp>
          <p:nvSpPr>
            <p:cNvPr id="85" name="文本框 19">
              <a:extLst>
                <a:ext uri="{FF2B5EF4-FFF2-40B4-BE49-F238E27FC236}">
                  <a16:creationId xmlns:a16="http://schemas.microsoft.com/office/drawing/2014/main" id="{B7A03DDF-D9E2-4EED-8F51-833869303E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3822" y="3719516"/>
              <a:ext cx="1855714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FECA6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此处添加详细文本描述，建议与标题相关并符合整体语言风格，语言描述尽量简洁生动。</a:t>
              </a:r>
            </a:p>
          </p:txBody>
        </p:sp>
        <p:sp>
          <p:nvSpPr>
            <p:cNvPr id="86" name="文本框 22">
              <a:extLst>
                <a:ext uri="{FF2B5EF4-FFF2-40B4-BE49-F238E27FC236}">
                  <a16:creationId xmlns:a16="http://schemas.microsoft.com/office/drawing/2014/main" id="{4B56FDAF-A72D-41A7-B545-6FE737F8DC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2707" y="2055619"/>
              <a:ext cx="1478737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zh-CN" sz="7200" dirty="0">
                  <a:solidFill>
                    <a:srgbClr val="FECA61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+mn-lt"/>
                </a:rPr>
                <a:t>02</a:t>
              </a:r>
              <a:endParaRPr lang="zh-CN" altLang="en-US" sz="7200" dirty="0">
                <a:solidFill>
                  <a:srgbClr val="FECA61"/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8069223" y="1504187"/>
            <a:ext cx="2851880" cy="4234912"/>
            <a:chOff x="1451205" y="1504187"/>
            <a:chExt cx="2851880" cy="4234912"/>
          </a:xfrm>
        </p:grpSpPr>
        <p:pic>
          <p:nvPicPr>
            <p:cNvPr id="88" name="图片 87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51205" y="1504187"/>
              <a:ext cx="2620948" cy="4234912"/>
            </a:xfrm>
            <a:prstGeom prst="rect">
              <a:avLst/>
            </a:prstGeom>
          </p:spPr>
        </p:pic>
        <p:sp>
          <p:nvSpPr>
            <p:cNvPr id="89" name="Freeform 117"/>
            <p:cNvSpPr>
              <a:spLocks/>
            </p:cNvSpPr>
            <p:nvPr/>
          </p:nvSpPr>
          <p:spPr bwMode="auto">
            <a:xfrm>
              <a:off x="2145408" y="3159072"/>
              <a:ext cx="157915" cy="157915"/>
            </a:xfrm>
            <a:custGeom>
              <a:avLst/>
              <a:gdLst>
                <a:gd name="T0" fmla="*/ 56 w 56"/>
                <a:gd name="T1" fmla="*/ 28 h 56"/>
                <a:gd name="T2" fmla="*/ 32 w 56"/>
                <a:gd name="T3" fmla="*/ 24 h 56"/>
                <a:gd name="T4" fmla="*/ 28 w 56"/>
                <a:gd name="T5" fmla="*/ 0 h 56"/>
                <a:gd name="T6" fmla="*/ 24 w 56"/>
                <a:gd name="T7" fmla="*/ 24 h 56"/>
                <a:gd name="T8" fmla="*/ 0 w 56"/>
                <a:gd name="T9" fmla="*/ 28 h 56"/>
                <a:gd name="T10" fmla="*/ 24 w 56"/>
                <a:gd name="T11" fmla="*/ 32 h 56"/>
                <a:gd name="T12" fmla="*/ 28 w 56"/>
                <a:gd name="T13" fmla="*/ 56 h 56"/>
                <a:gd name="T14" fmla="*/ 32 w 56"/>
                <a:gd name="T15" fmla="*/ 32 h 56"/>
                <a:gd name="T16" fmla="*/ 56 w 56"/>
                <a:gd name="T17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6"/>
                    <a:pt x="46" y="24"/>
                    <a:pt x="32" y="24"/>
                  </a:cubicBezTo>
                  <a:cubicBezTo>
                    <a:pt x="32" y="10"/>
                    <a:pt x="30" y="0"/>
                    <a:pt x="28" y="0"/>
                  </a:cubicBezTo>
                  <a:cubicBezTo>
                    <a:pt x="26" y="0"/>
                    <a:pt x="24" y="10"/>
                    <a:pt x="24" y="24"/>
                  </a:cubicBezTo>
                  <a:cubicBezTo>
                    <a:pt x="10" y="24"/>
                    <a:pt x="0" y="26"/>
                    <a:pt x="0" y="28"/>
                  </a:cubicBezTo>
                  <a:cubicBezTo>
                    <a:pt x="0" y="30"/>
                    <a:pt x="10" y="32"/>
                    <a:pt x="24" y="32"/>
                  </a:cubicBezTo>
                  <a:cubicBezTo>
                    <a:pt x="24" y="46"/>
                    <a:pt x="26" y="56"/>
                    <a:pt x="28" y="56"/>
                  </a:cubicBezTo>
                  <a:cubicBezTo>
                    <a:pt x="30" y="56"/>
                    <a:pt x="32" y="46"/>
                    <a:pt x="32" y="32"/>
                  </a:cubicBezTo>
                  <a:cubicBezTo>
                    <a:pt x="46" y="32"/>
                    <a:pt x="56" y="30"/>
                    <a:pt x="56" y="28"/>
                  </a:cubicBezTo>
                  <a:close/>
                </a:path>
              </a:pathLst>
            </a:custGeom>
            <a:solidFill>
              <a:srgbClr val="C89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文本框 22">
              <a:extLst>
                <a:ext uri="{FF2B5EF4-FFF2-40B4-BE49-F238E27FC236}">
                  <a16:creationId xmlns:a16="http://schemas.microsoft.com/office/drawing/2014/main" id="{4B56FDAF-A72D-41A7-B545-6FE737F8DC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2707" y="3129625"/>
              <a:ext cx="2470378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solidFill>
                    <a:srgbClr val="FECA61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+mn-lt"/>
                </a:rPr>
                <a:t>请输入小标题</a:t>
              </a:r>
            </a:p>
          </p:txBody>
        </p:sp>
        <p:sp>
          <p:nvSpPr>
            <p:cNvPr id="91" name="文本框 19">
              <a:extLst>
                <a:ext uri="{FF2B5EF4-FFF2-40B4-BE49-F238E27FC236}">
                  <a16:creationId xmlns:a16="http://schemas.microsoft.com/office/drawing/2014/main" id="{B7A03DDF-D9E2-4EED-8F51-833869303E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3822" y="3719516"/>
              <a:ext cx="1855714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FECA6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此处添加详细文本描述，建议与标题相关并符合整体语言风格，语言描述尽量简洁生动。</a:t>
              </a:r>
            </a:p>
          </p:txBody>
        </p:sp>
        <p:sp>
          <p:nvSpPr>
            <p:cNvPr id="92" name="文本框 22">
              <a:extLst>
                <a:ext uri="{FF2B5EF4-FFF2-40B4-BE49-F238E27FC236}">
                  <a16:creationId xmlns:a16="http://schemas.microsoft.com/office/drawing/2014/main" id="{4B56FDAF-A72D-41A7-B545-6FE737F8DC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2707" y="2055619"/>
              <a:ext cx="1480675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zh-CN" sz="7200" dirty="0">
                  <a:solidFill>
                    <a:srgbClr val="FECA61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+mn-lt"/>
                </a:rPr>
                <a:t>03</a:t>
              </a:r>
              <a:endParaRPr lang="zh-CN" altLang="en-US" sz="7200" dirty="0">
                <a:solidFill>
                  <a:srgbClr val="FECA61"/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99730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500130"/>
          </a:xfrm>
          <a:prstGeom prst="rect">
            <a:avLst/>
          </a:prstGeom>
        </p:spPr>
      </p:pic>
      <p:sp>
        <p:nvSpPr>
          <p:cNvPr id="107" name="Freeform 106"/>
          <p:cNvSpPr>
            <a:spLocks noEditPoints="1"/>
          </p:cNvSpPr>
          <p:nvPr/>
        </p:nvSpPr>
        <p:spPr bwMode="auto">
          <a:xfrm>
            <a:off x="430902" y="182796"/>
            <a:ext cx="538415" cy="1239256"/>
          </a:xfrm>
          <a:custGeom>
            <a:avLst/>
            <a:gdLst>
              <a:gd name="T0" fmla="*/ 108 w 191"/>
              <a:gd name="T1" fmla="*/ 185 h 440"/>
              <a:gd name="T2" fmla="*/ 100 w 191"/>
              <a:gd name="T3" fmla="*/ 173 h 440"/>
              <a:gd name="T4" fmla="*/ 97 w 191"/>
              <a:gd name="T5" fmla="*/ 0 h 440"/>
              <a:gd name="T6" fmla="*/ 94 w 191"/>
              <a:gd name="T7" fmla="*/ 66 h 440"/>
              <a:gd name="T8" fmla="*/ 89 w 191"/>
              <a:gd name="T9" fmla="*/ 172 h 440"/>
              <a:gd name="T10" fmla="*/ 82 w 191"/>
              <a:gd name="T11" fmla="*/ 185 h 440"/>
              <a:gd name="T12" fmla="*/ 0 w 191"/>
              <a:gd name="T13" fmla="*/ 271 h 440"/>
              <a:gd name="T14" fmla="*/ 82 w 191"/>
              <a:gd name="T15" fmla="*/ 359 h 440"/>
              <a:gd name="T16" fmla="*/ 91 w 191"/>
              <a:gd name="T17" fmla="*/ 365 h 440"/>
              <a:gd name="T18" fmla="*/ 94 w 191"/>
              <a:gd name="T19" fmla="*/ 388 h 440"/>
              <a:gd name="T20" fmla="*/ 92 w 191"/>
              <a:gd name="T21" fmla="*/ 402 h 440"/>
              <a:gd name="T22" fmla="*/ 90 w 191"/>
              <a:gd name="T23" fmla="*/ 413 h 440"/>
              <a:gd name="T24" fmla="*/ 91 w 191"/>
              <a:gd name="T25" fmla="*/ 440 h 440"/>
              <a:gd name="T26" fmla="*/ 93 w 191"/>
              <a:gd name="T27" fmla="*/ 414 h 440"/>
              <a:gd name="T28" fmla="*/ 95 w 191"/>
              <a:gd name="T29" fmla="*/ 439 h 440"/>
              <a:gd name="T30" fmla="*/ 95 w 191"/>
              <a:gd name="T31" fmla="*/ 440 h 440"/>
              <a:gd name="T32" fmla="*/ 95 w 191"/>
              <a:gd name="T33" fmla="*/ 440 h 440"/>
              <a:gd name="T34" fmla="*/ 95 w 191"/>
              <a:gd name="T35" fmla="*/ 440 h 440"/>
              <a:gd name="T36" fmla="*/ 95 w 191"/>
              <a:gd name="T37" fmla="*/ 440 h 440"/>
              <a:gd name="T38" fmla="*/ 96 w 191"/>
              <a:gd name="T39" fmla="*/ 440 h 440"/>
              <a:gd name="T40" fmla="*/ 96 w 191"/>
              <a:gd name="T41" fmla="*/ 440 h 440"/>
              <a:gd name="T42" fmla="*/ 96 w 191"/>
              <a:gd name="T43" fmla="*/ 440 h 440"/>
              <a:gd name="T44" fmla="*/ 96 w 191"/>
              <a:gd name="T45" fmla="*/ 440 h 440"/>
              <a:gd name="T46" fmla="*/ 96 w 191"/>
              <a:gd name="T47" fmla="*/ 440 h 440"/>
              <a:gd name="T48" fmla="*/ 96 w 191"/>
              <a:gd name="T49" fmla="*/ 410 h 440"/>
              <a:gd name="T50" fmla="*/ 98 w 191"/>
              <a:gd name="T51" fmla="*/ 437 h 440"/>
              <a:gd name="T52" fmla="*/ 101 w 191"/>
              <a:gd name="T53" fmla="*/ 438 h 440"/>
              <a:gd name="T54" fmla="*/ 97 w 191"/>
              <a:gd name="T55" fmla="*/ 404 h 440"/>
              <a:gd name="T56" fmla="*/ 98 w 191"/>
              <a:gd name="T57" fmla="*/ 392 h 440"/>
              <a:gd name="T58" fmla="*/ 96 w 191"/>
              <a:gd name="T59" fmla="*/ 369 h 440"/>
              <a:gd name="T60" fmla="*/ 102 w 191"/>
              <a:gd name="T61" fmla="*/ 366 h 440"/>
              <a:gd name="T62" fmla="*/ 108 w 191"/>
              <a:gd name="T63" fmla="*/ 356 h 440"/>
              <a:gd name="T64" fmla="*/ 96 w 191"/>
              <a:gd name="T65" fmla="*/ 349 h 440"/>
              <a:gd name="T66" fmla="*/ 84 w 191"/>
              <a:gd name="T67" fmla="*/ 241 h 440"/>
              <a:gd name="T68" fmla="*/ 95 w 191"/>
              <a:gd name="T69" fmla="*/ 192 h 440"/>
              <a:gd name="T70" fmla="*/ 105 w 191"/>
              <a:gd name="T71" fmla="*/ 233 h 440"/>
              <a:gd name="T72" fmla="*/ 99 w 191"/>
              <a:gd name="T73" fmla="*/ 342 h 440"/>
              <a:gd name="T74" fmla="*/ 11 w 191"/>
              <a:gd name="T75" fmla="*/ 268 h 440"/>
              <a:gd name="T76" fmla="*/ 28 w 191"/>
              <a:gd name="T77" fmla="*/ 270 h 440"/>
              <a:gd name="T78" fmla="*/ 11 w 191"/>
              <a:gd name="T79" fmla="*/ 268 h 440"/>
              <a:gd name="T80" fmla="*/ 74 w 191"/>
              <a:gd name="T81" fmla="*/ 197 h 440"/>
              <a:gd name="T82" fmla="*/ 33 w 191"/>
              <a:gd name="T83" fmla="*/ 277 h 440"/>
              <a:gd name="T84" fmla="*/ 57 w 191"/>
              <a:gd name="T85" fmla="*/ 259 h 440"/>
              <a:gd name="T86" fmla="*/ 87 w 191"/>
              <a:gd name="T87" fmla="*/ 194 h 440"/>
              <a:gd name="T88" fmla="*/ 87 w 191"/>
              <a:gd name="T89" fmla="*/ 346 h 440"/>
              <a:gd name="T90" fmla="*/ 109 w 191"/>
              <a:gd name="T91" fmla="*/ 343 h 440"/>
              <a:gd name="T92" fmla="*/ 104 w 191"/>
              <a:gd name="T93" fmla="*/ 194 h 440"/>
              <a:gd name="T94" fmla="*/ 134 w 191"/>
              <a:gd name="T95" fmla="*/ 278 h 440"/>
              <a:gd name="T96" fmla="*/ 109 w 191"/>
              <a:gd name="T97" fmla="*/ 343 h 440"/>
              <a:gd name="T98" fmla="*/ 158 w 191"/>
              <a:gd name="T99" fmla="*/ 277 h 440"/>
              <a:gd name="T100" fmla="*/ 117 w 191"/>
              <a:gd name="T101" fmla="*/ 197 h 440"/>
              <a:gd name="T102" fmla="*/ 163 w 191"/>
              <a:gd name="T103" fmla="*/ 270 h 440"/>
              <a:gd name="T104" fmla="*/ 180 w 191"/>
              <a:gd name="T105" fmla="*/ 268 h 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91" h="440">
                <a:moveTo>
                  <a:pt x="191" y="271"/>
                </a:moveTo>
                <a:cubicBezTo>
                  <a:pt x="191" y="227"/>
                  <a:pt x="155" y="191"/>
                  <a:pt x="108" y="185"/>
                </a:cubicBezTo>
                <a:cubicBezTo>
                  <a:pt x="108" y="185"/>
                  <a:pt x="108" y="185"/>
                  <a:pt x="108" y="185"/>
                </a:cubicBezTo>
                <a:cubicBezTo>
                  <a:pt x="110" y="174"/>
                  <a:pt x="109" y="172"/>
                  <a:pt x="100" y="173"/>
                </a:cubicBezTo>
                <a:cubicBezTo>
                  <a:pt x="96" y="173"/>
                  <a:pt x="97" y="170"/>
                  <a:pt x="97" y="168"/>
                </a:cubicBezTo>
                <a:cubicBezTo>
                  <a:pt x="97" y="134"/>
                  <a:pt x="97" y="33"/>
                  <a:pt x="97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66"/>
                  <a:pt x="94" y="66"/>
                </a:cubicBezTo>
                <a:cubicBezTo>
                  <a:pt x="94" y="100"/>
                  <a:pt x="94" y="134"/>
                  <a:pt x="94" y="168"/>
                </a:cubicBezTo>
                <a:cubicBezTo>
                  <a:pt x="94" y="171"/>
                  <a:pt x="93" y="172"/>
                  <a:pt x="89" y="172"/>
                </a:cubicBezTo>
                <a:cubicBezTo>
                  <a:pt x="86" y="172"/>
                  <a:pt x="83" y="173"/>
                  <a:pt x="82" y="176"/>
                </a:cubicBezTo>
                <a:cubicBezTo>
                  <a:pt x="81" y="179"/>
                  <a:pt x="82" y="182"/>
                  <a:pt x="82" y="185"/>
                </a:cubicBezTo>
                <a:cubicBezTo>
                  <a:pt x="82" y="185"/>
                  <a:pt x="82" y="185"/>
                  <a:pt x="82" y="185"/>
                </a:cubicBezTo>
                <a:cubicBezTo>
                  <a:pt x="36" y="191"/>
                  <a:pt x="0" y="227"/>
                  <a:pt x="0" y="271"/>
                </a:cubicBezTo>
                <a:cubicBezTo>
                  <a:pt x="0" y="315"/>
                  <a:pt x="36" y="351"/>
                  <a:pt x="82" y="356"/>
                </a:cubicBezTo>
                <a:cubicBezTo>
                  <a:pt x="82" y="357"/>
                  <a:pt x="82" y="358"/>
                  <a:pt x="82" y="359"/>
                </a:cubicBezTo>
                <a:cubicBezTo>
                  <a:pt x="82" y="362"/>
                  <a:pt x="85" y="365"/>
                  <a:pt x="89" y="365"/>
                </a:cubicBezTo>
                <a:cubicBezTo>
                  <a:pt x="89" y="365"/>
                  <a:pt x="90" y="366"/>
                  <a:pt x="91" y="365"/>
                </a:cubicBezTo>
                <a:cubicBezTo>
                  <a:pt x="94" y="365"/>
                  <a:pt x="95" y="366"/>
                  <a:pt x="95" y="369"/>
                </a:cubicBezTo>
                <a:cubicBezTo>
                  <a:pt x="94" y="375"/>
                  <a:pt x="95" y="381"/>
                  <a:pt x="94" y="388"/>
                </a:cubicBezTo>
                <a:cubicBezTo>
                  <a:pt x="94" y="389"/>
                  <a:pt x="93" y="391"/>
                  <a:pt x="92" y="392"/>
                </a:cubicBezTo>
                <a:cubicBezTo>
                  <a:pt x="89" y="395"/>
                  <a:pt x="89" y="399"/>
                  <a:pt x="92" y="402"/>
                </a:cubicBezTo>
                <a:cubicBezTo>
                  <a:pt x="92" y="402"/>
                  <a:pt x="93" y="403"/>
                  <a:pt x="94" y="404"/>
                </a:cubicBezTo>
                <a:cubicBezTo>
                  <a:pt x="90" y="406"/>
                  <a:pt x="90" y="409"/>
                  <a:pt x="90" y="413"/>
                </a:cubicBezTo>
                <a:cubicBezTo>
                  <a:pt x="90" y="420"/>
                  <a:pt x="90" y="438"/>
                  <a:pt x="90" y="438"/>
                </a:cubicBezTo>
                <a:cubicBezTo>
                  <a:pt x="90" y="440"/>
                  <a:pt x="91" y="440"/>
                  <a:pt x="91" y="440"/>
                </a:cubicBezTo>
                <a:cubicBezTo>
                  <a:pt x="92" y="440"/>
                  <a:pt x="93" y="440"/>
                  <a:pt x="93" y="437"/>
                </a:cubicBezTo>
                <a:cubicBezTo>
                  <a:pt x="93" y="434"/>
                  <a:pt x="93" y="425"/>
                  <a:pt x="93" y="414"/>
                </a:cubicBezTo>
                <a:cubicBezTo>
                  <a:pt x="93" y="413"/>
                  <a:pt x="93" y="410"/>
                  <a:pt x="94" y="410"/>
                </a:cubicBezTo>
                <a:cubicBezTo>
                  <a:pt x="95" y="410"/>
                  <a:pt x="94" y="417"/>
                  <a:pt x="95" y="439"/>
                </a:cubicBezTo>
                <a:cubicBezTo>
                  <a:pt x="95" y="439"/>
                  <a:pt x="95" y="439"/>
                  <a:pt x="95" y="439"/>
                </a:cubicBezTo>
                <a:cubicBezTo>
                  <a:pt x="95" y="440"/>
                  <a:pt x="95" y="440"/>
                  <a:pt x="95" y="440"/>
                </a:cubicBezTo>
                <a:cubicBezTo>
                  <a:pt x="95" y="440"/>
                  <a:pt x="95" y="440"/>
                  <a:pt x="95" y="440"/>
                </a:cubicBezTo>
                <a:cubicBezTo>
                  <a:pt x="95" y="440"/>
                  <a:pt x="95" y="440"/>
                  <a:pt x="95" y="440"/>
                </a:cubicBezTo>
                <a:cubicBezTo>
                  <a:pt x="95" y="440"/>
                  <a:pt x="95" y="440"/>
                  <a:pt x="95" y="440"/>
                </a:cubicBezTo>
                <a:cubicBezTo>
                  <a:pt x="95" y="440"/>
                  <a:pt x="95" y="440"/>
                  <a:pt x="95" y="440"/>
                </a:cubicBezTo>
                <a:cubicBezTo>
                  <a:pt x="95" y="440"/>
                  <a:pt x="95" y="440"/>
                  <a:pt x="95" y="440"/>
                </a:cubicBezTo>
                <a:cubicBezTo>
                  <a:pt x="95" y="440"/>
                  <a:pt x="95" y="440"/>
                  <a:pt x="95" y="440"/>
                </a:cubicBezTo>
                <a:cubicBezTo>
                  <a:pt x="95" y="440"/>
                  <a:pt x="95" y="440"/>
                  <a:pt x="95" y="440"/>
                </a:cubicBezTo>
                <a:cubicBezTo>
                  <a:pt x="95" y="440"/>
                  <a:pt x="96" y="440"/>
                  <a:pt x="96" y="440"/>
                </a:cubicBezTo>
                <a:cubicBezTo>
                  <a:pt x="96" y="440"/>
                  <a:pt x="96" y="440"/>
                  <a:pt x="96" y="440"/>
                </a:cubicBezTo>
                <a:cubicBezTo>
                  <a:pt x="96" y="440"/>
                  <a:pt x="96" y="440"/>
                  <a:pt x="96" y="440"/>
                </a:cubicBezTo>
                <a:cubicBezTo>
                  <a:pt x="96" y="440"/>
                  <a:pt x="96" y="440"/>
                  <a:pt x="96" y="440"/>
                </a:cubicBezTo>
                <a:cubicBezTo>
                  <a:pt x="96" y="440"/>
                  <a:pt x="96" y="440"/>
                  <a:pt x="96" y="440"/>
                </a:cubicBezTo>
                <a:cubicBezTo>
                  <a:pt x="96" y="440"/>
                  <a:pt x="96" y="440"/>
                  <a:pt x="96" y="440"/>
                </a:cubicBezTo>
                <a:cubicBezTo>
                  <a:pt x="96" y="440"/>
                  <a:pt x="96" y="440"/>
                  <a:pt x="96" y="440"/>
                </a:cubicBezTo>
                <a:cubicBezTo>
                  <a:pt x="96" y="440"/>
                  <a:pt x="96" y="440"/>
                  <a:pt x="96" y="440"/>
                </a:cubicBezTo>
                <a:cubicBezTo>
                  <a:pt x="96" y="440"/>
                  <a:pt x="96" y="440"/>
                  <a:pt x="96" y="440"/>
                </a:cubicBezTo>
                <a:cubicBezTo>
                  <a:pt x="96" y="439"/>
                  <a:pt x="96" y="439"/>
                  <a:pt x="96" y="439"/>
                </a:cubicBezTo>
                <a:cubicBezTo>
                  <a:pt x="96" y="417"/>
                  <a:pt x="95" y="410"/>
                  <a:pt x="96" y="410"/>
                </a:cubicBezTo>
                <a:cubicBezTo>
                  <a:pt x="97" y="410"/>
                  <a:pt x="98" y="413"/>
                  <a:pt x="98" y="414"/>
                </a:cubicBezTo>
                <a:cubicBezTo>
                  <a:pt x="98" y="425"/>
                  <a:pt x="98" y="434"/>
                  <a:pt x="98" y="437"/>
                </a:cubicBezTo>
                <a:cubicBezTo>
                  <a:pt x="98" y="440"/>
                  <a:pt x="99" y="440"/>
                  <a:pt x="99" y="440"/>
                </a:cubicBezTo>
                <a:cubicBezTo>
                  <a:pt x="100" y="440"/>
                  <a:pt x="101" y="440"/>
                  <a:pt x="101" y="438"/>
                </a:cubicBezTo>
                <a:cubicBezTo>
                  <a:pt x="101" y="438"/>
                  <a:pt x="101" y="420"/>
                  <a:pt x="101" y="413"/>
                </a:cubicBezTo>
                <a:cubicBezTo>
                  <a:pt x="101" y="409"/>
                  <a:pt x="101" y="406"/>
                  <a:pt x="97" y="404"/>
                </a:cubicBezTo>
                <a:cubicBezTo>
                  <a:pt x="98" y="403"/>
                  <a:pt x="98" y="402"/>
                  <a:pt x="99" y="402"/>
                </a:cubicBezTo>
                <a:cubicBezTo>
                  <a:pt x="102" y="399"/>
                  <a:pt x="101" y="395"/>
                  <a:pt x="98" y="392"/>
                </a:cubicBezTo>
                <a:cubicBezTo>
                  <a:pt x="97" y="391"/>
                  <a:pt x="96" y="389"/>
                  <a:pt x="96" y="388"/>
                </a:cubicBezTo>
                <a:cubicBezTo>
                  <a:pt x="96" y="381"/>
                  <a:pt x="96" y="375"/>
                  <a:pt x="96" y="369"/>
                </a:cubicBezTo>
                <a:cubicBezTo>
                  <a:pt x="96" y="366"/>
                  <a:pt x="97" y="365"/>
                  <a:pt x="100" y="366"/>
                </a:cubicBezTo>
                <a:cubicBezTo>
                  <a:pt x="100" y="366"/>
                  <a:pt x="101" y="366"/>
                  <a:pt x="102" y="366"/>
                </a:cubicBezTo>
                <a:cubicBezTo>
                  <a:pt x="106" y="365"/>
                  <a:pt x="108" y="362"/>
                  <a:pt x="108" y="359"/>
                </a:cubicBezTo>
                <a:cubicBezTo>
                  <a:pt x="108" y="358"/>
                  <a:pt x="108" y="357"/>
                  <a:pt x="108" y="356"/>
                </a:cubicBezTo>
                <a:cubicBezTo>
                  <a:pt x="155" y="351"/>
                  <a:pt x="191" y="315"/>
                  <a:pt x="191" y="271"/>
                </a:cubicBezTo>
                <a:close/>
                <a:moveTo>
                  <a:pt x="96" y="349"/>
                </a:moveTo>
                <a:cubicBezTo>
                  <a:pt x="90" y="342"/>
                  <a:pt x="89" y="335"/>
                  <a:pt x="88" y="328"/>
                </a:cubicBezTo>
                <a:cubicBezTo>
                  <a:pt x="82" y="299"/>
                  <a:pt x="83" y="270"/>
                  <a:pt x="84" y="241"/>
                </a:cubicBezTo>
                <a:cubicBezTo>
                  <a:pt x="85" y="227"/>
                  <a:pt x="86" y="212"/>
                  <a:pt x="92" y="198"/>
                </a:cubicBezTo>
                <a:cubicBezTo>
                  <a:pt x="92" y="196"/>
                  <a:pt x="94" y="194"/>
                  <a:pt x="95" y="192"/>
                </a:cubicBezTo>
                <a:cubicBezTo>
                  <a:pt x="97" y="194"/>
                  <a:pt x="99" y="196"/>
                  <a:pt x="99" y="198"/>
                </a:cubicBezTo>
                <a:cubicBezTo>
                  <a:pt x="102" y="210"/>
                  <a:pt x="105" y="222"/>
                  <a:pt x="105" y="233"/>
                </a:cubicBezTo>
                <a:cubicBezTo>
                  <a:pt x="107" y="253"/>
                  <a:pt x="107" y="272"/>
                  <a:pt x="107" y="291"/>
                </a:cubicBezTo>
                <a:cubicBezTo>
                  <a:pt x="106" y="308"/>
                  <a:pt x="105" y="325"/>
                  <a:pt x="99" y="342"/>
                </a:cubicBezTo>
                <a:cubicBezTo>
                  <a:pt x="99" y="344"/>
                  <a:pt x="97" y="346"/>
                  <a:pt x="96" y="349"/>
                </a:cubicBezTo>
                <a:close/>
                <a:moveTo>
                  <a:pt x="11" y="268"/>
                </a:moveTo>
                <a:cubicBezTo>
                  <a:pt x="12" y="238"/>
                  <a:pt x="31" y="212"/>
                  <a:pt x="58" y="201"/>
                </a:cubicBezTo>
                <a:cubicBezTo>
                  <a:pt x="37" y="220"/>
                  <a:pt x="28" y="243"/>
                  <a:pt x="28" y="270"/>
                </a:cubicBezTo>
                <a:cubicBezTo>
                  <a:pt x="28" y="297"/>
                  <a:pt x="37" y="321"/>
                  <a:pt x="58" y="340"/>
                </a:cubicBezTo>
                <a:cubicBezTo>
                  <a:pt x="32" y="329"/>
                  <a:pt x="10" y="302"/>
                  <a:pt x="11" y="268"/>
                </a:cubicBezTo>
                <a:close/>
                <a:moveTo>
                  <a:pt x="33" y="277"/>
                </a:moveTo>
                <a:cubicBezTo>
                  <a:pt x="31" y="237"/>
                  <a:pt x="52" y="206"/>
                  <a:pt x="74" y="197"/>
                </a:cubicBezTo>
                <a:cubicBezTo>
                  <a:pt x="45" y="230"/>
                  <a:pt x="43" y="308"/>
                  <a:pt x="73" y="343"/>
                </a:cubicBezTo>
                <a:cubicBezTo>
                  <a:pt x="54" y="336"/>
                  <a:pt x="35" y="308"/>
                  <a:pt x="33" y="277"/>
                </a:cubicBezTo>
                <a:close/>
                <a:moveTo>
                  <a:pt x="71" y="330"/>
                </a:moveTo>
                <a:cubicBezTo>
                  <a:pt x="58" y="308"/>
                  <a:pt x="56" y="284"/>
                  <a:pt x="57" y="259"/>
                </a:cubicBezTo>
                <a:cubicBezTo>
                  <a:pt x="58" y="243"/>
                  <a:pt x="61" y="229"/>
                  <a:pt x="68" y="215"/>
                </a:cubicBezTo>
                <a:cubicBezTo>
                  <a:pt x="72" y="206"/>
                  <a:pt x="77" y="198"/>
                  <a:pt x="87" y="194"/>
                </a:cubicBezTo>
                <a:cubicBezTo>
                  <a:pt x="80" y="219"/>
                  <a:pt x="78" y="244"/>
                  <a:pt x="78" y="270"/>
                </a:cubicBezTo>
                <a:cubicBezTo>
                  <a:pt x="78" y="295"/>
                  <a:pt x="80" y="321"/>
                  <a:pt x="87" y="346"/>
                </a:cubicBezTo>
                <a:cubicBezTo>
                  <a:pt x="79" y="343"/>
                  <a:pt x="74" y="337"/>
                  <a:pt x="71" y="330"/>
                </a:cubicBezTo>
                <a:close/>
                <a:moveTo>
                  <a:pt x="109" y="343"/>
                </a:moveTo>
                <a:cubicBezTo>
                  <a:pt x="107" y="344"/>
                  <a:pt x="106" y="345"/>
                  <a:pt x="104" y="346"/>
                </a:cubicBezTo>
                <a:cubicBezTo>
                  <a:pt x="115" y="295"/>
                  <a:pt x="116" y="244"/>
                  <a:pt x="104" y="194"/>
                </a:cubicBezTo>
                <a:cubicBezTo>
                  <a:pt x="113" y="198"/>
                  <a:pt x="119" y="206"/>
                  <a:pt x="123" y="215"/>
                </a:cubicBezTo>
                <a:cubicBezTo>
                  <a:pt x="132" y="235"/>
                  <a:pt x="135" y="256"/>
                  <a:pt x="134" y="278"/>
                </a:cubicBezTo>
                <a:cubicBezTo>
                  <a:pt x="133" y="294"/>
                  <a:pt x="130" y="310"/>
                  <a:pt x="123" y="325"/>
                </a:cubicBezTo>
                <a:cubicBezTo>
                  <a:pt x="120" y="332"/>
                  <a:pt x="115" y="338"/>
                  <a:pt x="109" y="343"/>
                </a:cubicBezTo>
                <a:close/>
                <a:moveTo>
                  <a:pt x="117" y="197"/>
                </a:moveTo>
                <a:cubicBezTo>
                  <a:pt x="139" y="206"/>
                  <a:pt x="160" y="237"/>
                  <a:pt x="158" y="277"/>
                </a:cubicBezTo>
                <a:cubicBezTo>
                  <a:pt x="156" y="308"/>
                  <a:pt x="136" y="336"/>
                  <a:pt x="117" y="343"/>
                </a:cubicBezTo>
                <a:cubicBezTo>
                  <a:pt x="147" y="308"/>
                  <a:pt x="145" y="230"/>
                  <a:pt x="117" y="197"/>
                </a:cubicBezTo>
                <a:close/>
                <a:moveTo>
                  <a:pt x="133" y="340"/>
                </a:moveTo>
                <a:cubicBezTo>
                  <a:pt x="154" y="321"/>
                  <a:pt x="163" y="297"/>
                  <a:pt x="163" y="270"/>
                </a:cubicBezTo>
                <a:cubicBezTo>
                  <a:pt x="163" y="243"/>
                  <a:pt x="154" y="220"/>
                  <a:pt x="133" y="201"/>
                </a:cubicBezTo>
                <a:cubicBezTo>
                  <a:pt x="159" y="212"/>
                  <a:pt x="179" y="238"/>
                  <a:pt x="180" y="268"/>
                </a:cubicBezTo>
                <a:cubicBezTo>
                  <a:pt x="180" y="302"/>
                  <a:pt x="158" y="329"/>
                  <a:pt x="133" y="340"/>
                </a:cubicBezTo>
                <a:close/>
              </a:path>
            </a:pathLst>
          </a:custGeom>
          <a:gradFill>
            <a:gsLst>
              <a:gs pos="50400">
                <a:srgbClr val="FECA61"/>
              </a:gs>
              <a:gs pos="0">
                <a:srgbClr val="FECA61"/>
              </a:gs>
              <a:gs pos="100000">
                <a:srgbClr val="F9E581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8" name="Freeform 112"/>
          <p:cNvSpPr>
            <a:spLocks/>
          </p:cNvSpPr>
          <p:nvPr/>
        </p:nvSpPr>
        <p:spPr bwMode="auto">
          <a:xfrm>
            <a:off x="700110" y="2637920"/>
            <a:ext cx="270711" cy="270711"/>
          </a:xfrm>
          <a:custGeom>
            <a:avLst/>
            <a:gdLst>
              <a:gd name="T0" fmla="*/ 96 w 96"/>
              <a:gd name="T1" fmla="*/ 48 h 96"/>
              <a:gd name="T2" fmla="*/ 55 w 96"/>
              <a:gd name="T3" fmla="*/ 41 h 96"/>
              <a:gd name="T4" fmla="*/ 48 w 96"/>
              <a:gd name="T5" fmla="*/ 0 h 96"/>
              <a:gd name="T6" fmla="*/ 41 w 96"/>
              <a:gd name="T7" fmla="*/ 41 h 96"/>
              <a:gd name="T8" fmla="*/ 0 w 96"/>
              <a:gd name="T9" fmla="*/ 48 h 96"/>
              <a:gd name="T10" fmla="*/ 41 w 96"/>
              <a:gd name="T11" fmla="*/ 55 h 96"/>
              <a:gd name="T12" fmla="*/ 48 w 96"/>
              <a:gd name="T13" fmla="*/ 96 h 96"/>
              <a:gd name="T14" fmla="*/ 55 w 96"/>
              <a:gd name="T15" fmla="*/ 55 h 96"/>
              <a:gd name="T16" fmla="*/ 96 w 96"/>
              <a:gd name="T17" fmla="*/ 48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6" h="96">
                <a:moveTo>
                  <a:pt x="96" y="48"/>
                </a:moveTo>
                <a:cubicBezTo>
                  <a:pt x="96" y="44"/>
                  <a:pt x="78" y="41"/>
                  <a:pt x="55" y="41"/>
                </a:cubicBezTo>
                <a:cubicBezTo>
                  <a:pt x="55" y="18"/>
                  <a:pt x="52" y="0"/>
                  <a:pt x="48" y="0"/>
                </a:cubicBezTo>
                <a:cubicBezTo>
                  <a:pt x="44" y="0"/>
                  <a:pt x="41" y="18"/>
                  <a:pt x="41" y="41"/>
                </a:cubicBezTo>
                <a:cubicBezTo>
                  <a:pt x="18" y="41"/>
                  <a:pt x="0" y="44"/>
                  <a:pt x="0" y="48"/>
                </a:cubicBezTo>
                <a:cubicBezTo>
                  <a:pt x="0" y="52"/>
                  <a:pt x="18" y="55"/>
                  <a:pt x="41" y="55"/>
                </a:cubicBezTo>
                <a:cubicBezTo>
                  <a:pt x="41" y="78"/>
                  <a:pt x="44" y="96"/>
                  <a:pt x="48" y="96"/>
                </a:cubicBezTo>
                <a:cubicBezTo>
                  <a:pt x="52" y="96"/>
                  <a:pt x="55" y="78"/>
                  <a:pt x="55" y="55"/>
                </a:cubicBezTo>
                <a:cubicBezTo>
                  <a:pt x="78" y="55"/>
                  <a:pt x="96" y="52"/>
                  <a:pt x="96" y="48"/>
                </a:cubicBezTo>
                <a:close/>
              </a:path>
            </a:pathLst>
          </a:custGeom>
          <a:solidFill>
            <a:srgbClr val="C89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9" name="Freeform 113"/>
          <p:cNvSpPr>
            <a:spLocks/>
          </p:cNvSpPr>
          <p:nvPr/>
        </p:nvSpPr>
        <p:spPr bwMode="auto">
          <a:xfrm>
            <a:off x="9815295" y="804715"/>
            <a:ext cx="225593" cy="225593"/>
          </a:xfrm>
          <a:custGeom>
            <a:avLst/>
            <a:gdLst>
              <a:gd name="T0" fmla="*/ 80 w 80"/>
              <a:gd name="T1" fmla="*/ 40 h 80"/>
              <a:gd name="T2" fmla="*/ 46 w 80"/>
              <a:gd name="T3" fmla="*/ 34 h 80"/>
              <a:gd name="T4" fmla="*/ 40 w 80"/>
              <a:gd name="T5" fmla="*/ 0 h 80"/>
              <a:gd name="T6" fmla="*/ 34 w 80"/>
              <a:gd name="T7" fmla="*/ 34 h 80"/>
              <a:gd name="T8" fmla="*/ 0 w 80"/>
              <a:gd name="T9" fmla="*/ 40 h 80"/>
              <a:gd name="T10" fmla="*/ 34 w 80"/>
              <a:gd name="T11" fmla="*/ 46 h 80"/>
              <a:gd name="T12" fmla="*/ 40 w 80"/>
              <a:gd name="T13" fmla="*/ 80 h 80"/>
              <a:gd name="T14" fmla="*/ 46 w 80"/>
              <a:gd name="T15" fmla="*/ 46 h 80"/>
              <a:gd name="T16" fmla="*/ 80 w 80"/>
              <a:gd name="T17" fmla="*/ 4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0" h="80">
                <a:moveTo>
                  <a:pt x="80" y="40"/>
                </a:moveTo>
                <a:cubicBezTo>
                  <a:pt x="80" y="37"/>
                  <a:pt x="65" y="34"/>
                  <a:pt x="46" y="34"/>
                </a:cubicBezTo>
                <a:cubicBezTo>
                  <a:pt x="46" y="15"/>
                  <a:pt x="43" y="0"/>
                  <a:pt x="40" y="0"/>
                </a:cubicBezTo>
                <a:cubicBezTo>
                  <a:pt x="37" y="0"/>
                  <a:pt x="34" y="15"/>
                  <a:pt x="34" y="34"/>
                </a:cubicBezTo>
                <a:cubicBezTo>
                  <a:pt x="15" y="34"/>
                  <a:pt x="0" y="37"/>
                  <a:pt x="0" y="40"/>
                </a:cubicBezTo>
                <a:cubicBezTo>
                  <a:pt x="0" y="43"/>
                  <a:pt x="15" y="46"/>
                  <a:pt x="34" y="46"/>
                </a:cubicBezTo>
                <a:cubicBezTo>
                  <a:pt x="34" y="65"/>
                  <a:pt x="37" y="80"/>
                  <a:pt x="40" y="80"/>
                </a:cubicBezTo>
                <a:cubicBezTo>
                  <a:pt x="43" y="80"/>
                  <a:pt x="46" y="65"/>
                  <a:pt x="46" y="46"/>
                </a:cubicBezTo>
                <a:cubicBezTo>
                  <a:pt x="65" y="46"/>
                  <a:pt x="80" y="43"/>
                  <a:pt x="80" y="40"/>
                </a:cubicBezTo>
                <a:close/>
              </a:path>
            </a:pathLst>
          </a:custGeom>
          <a:solidFill>
            <a:srgbClr val="C89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0" name="Freeform 117"/>
          <p:cNvSpPr>
            <a:spLocks/>
          </p:cNvSpPr>
          <p:nvPr/>
        </p:nvSpPr>
        <p:spPr bwMode="auto">
          <a:xfrm>
            <a:off x="2145408" y="3159072"/>
            <a:ext cx="157915" cy="157915"/>
          </a:xfrm>
          <a:custGeom>
            <a:avLst/>
            <a:gdLst>
              <a:gd name="T0" fmla="*/ 56 w 56"/>
              <a:gd name="T1" fmla="*/ 28 h 56"/>
              <a:gd name="T2" fmla="*/ 32 w 56"/>
              <a:gd name="T3" fmla="*/ 24 h 56"/>
              <a:gd name="T4" fmla="*/ 28 w 56"/>
              <a:gd name="T5" fmla="*/ 0 h 56"/>
              <a:gd name="T6" fmla="*/ 24 w 56"/>
              <a:gd name="T7" fmla="*/ 24 h 56"/>
              <a:gd name="T8" fmla="*/ 0 w 56"/>
              <a:gd name="T9" fmla="*/ 28 h 56"/>
              <a:gd name="T10" fmla="*/ 24 w 56"/>
              <a:gd name="T11" fmla="*/ 32 h 56"/>
              <a:gd name="T12" fmla="*/ 28 w 56"/>
              <a:gd name="T13" fmla="*/ 56 h 56"/>
              <a:gd name="T14" fmla="*/ 32 w 56"/>
              <a:gd name="T15" fmla="*/ 32 h 56"/>
              <a:gd name="T16" fmla="*/ 56 w 56"/>
              <a:gd name="T17" fmla="*/ 28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6" h="56">
                <a:moveTo>
                  <a:pt x="56" y="28"/>
                </a:moveTo>
                <a:cubicBezTo>
                  <a:pt x="56" y="26"/>
                  <a:pt x="46" y="24"/>
                  <a:pt x="32" y="24"/>
                </a:cubicBezTo>
                <a:cubicBezTo>
                  <a:pt x="32" y="10"/>
                  <a:pt x="30" y="0"/>
                  <a:pt x="28" y="0"/>
                </a:cubicBezTo>
                <a:cubicBezTo>
                  <a:pt x="26" y="0"/>
                  <a:pt x="24" y="10"/>
                  <a:pt x="24" y="24"/>
                </a:cubicBezTo>
                <a:cubicBezTo>
                  <a:pt x="10" y="24"/>
                  <a:pt x="0" y="26"/>
                  <a:pt x="0" y="28"/>
                </a:cubicBezTo>
                <a:cubicBezTo>
                  <a:pt x="0" y="30"/>
                  <a:pt x="10" y="32"/>
                  <a:pt x="24" y="32"/>
                </a:cubicBezTo>
                <a:cubicBezTo>
                  <a:pt x="24" y="46"/>
                  <a:pt x="26" y="56"/>
                  <a:pt x="28" y="56"/>
                </a:cubicBezTo>
                <a:cubicBezTo>
                  <a:pt x="30" y="56"/>
                  <a:pt x="32" y="46"/>
                  <a:pt x="32" y="32"/>
                </a:cubicBezTo>
                <a:cubicBezTo>
                  <a:pt x="46" y="32"/>
                  <a:pt x="56" y="30"/>
                  <a:pt x="56" y="28"/>
                </a:cubicBezTo>
                <a:close/>
              </a:path>
            </a:pathLst>
          </a:custGeom>
          <a:solidFill>
            <a:srgbClr val="C89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1" name="Freeform 118"/>
          <p:cNvSpPr>
            <a:spLocks/>
          </p:cNvSpPr>
          <p:nvPr/>
        </p:nvSpPr>
        <p:spPr bwMode="auto">
          <a:xfrm>
            <a:off x="8896876" y="1725796"/>
            <a:ext cx="157915" cy="157915"/>
          </a:xfrm>
          <a:custGeom>
            <a:avLst/>
            <a:gdLst>
              <a:gd name="T0" fmla="*/ 56 w 56"/>
              <a:gd name="T1" fmla="*/ 28 h 56"/>
              <a:gd name="T2" fmla="*/ 32 w 56"/>
              <a:gd name="T3" fmla="*/ 24 h 56"/>
              <a:gd name="T4" fmla="*/ 28 w 56"/>
              <a:gd name="T5" fmla="*/ 0 h 56"/>
              <a:gd name="T6" fmla="*/ 24 w 56"/>
              <a:gd name="T7" fmla="*/ 24 h 56"/>
              <a:gd name="T8" fmla="*/ 0 w 56"/>
              <a:gd name="T9" fmla="*/ 28 h 56"/>
              <a:gd name="T10" fmla="*/ 24 w 56"/>
              <a:gd name="T11" fmla="*/ 32 h 56"/>
              <a:gd name="T12" fmla="*/ 28 w 56"/>
              <a:gd name="T13" fmla="*/ 56 h 56"/>
              <a:gd name="T14" fmla="*/ 32 w 56"/>
              <a:gd name="T15" fmla="*/ 32 h 56"/>
              <a:gd name="T16" fmla="*/ 56 w 56"/>
              <a:gd name="T17" fmla="*/ 28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6" h="56">
                <a:moveTo>
                  <a:pt x="56" y="28"/>
                </a:moveTo>
                <a:cubicBezTo>
                  <a:pt x="56" y="26"/>
                  <a:pt x="46" y="24"/>
                  <a:pt x="32" y="24"/>
                </a:cubicBezTo>
                <a:cubicBezTo>
                  <a:pt x="32" y="10"/>
                  <a:pt x="30" y="0"/>
                  <a:pt x="28" y="0"/>
                </a:cubicBezTo>
                <a:cubicBezTo>
                  <a:pt x="26" y="0"/>
                  <a:pt x="24" y="10"/>
                  <a:pt x="24" y="24"/>
                </a:cubicBezTo>
                <a:cubicBezTo>
                  <a:pt x="10" y="24"/>
                  <a:pt x="0" y="26"/>
                  <a:pt x="0" y="28"/>
                </a:cubicBezTo>
                <a:cubicBezTo>
                  <a:pt x="0" y="30"/>
                  <a:pt x="10" y="32"/>
                  <a:pt x="24" y="32"/>
                </a:cubicBezTo>
                <a:cubicBezTo>
                  <a:pt x="24" y="46"/>
                  <a:pt x="26" y="56"/>
                  <a:pt x="28" y="56"/>
                </a:cubicBezTo>
                <a:cubicBezTo>
                  <a:pt x="30" y="56"/>
                  <a:pt x="32" y="46"/>
                  <a:pt x="32" y="32"/>
                </a:cubicBezTo>
                <a:cubicBezTo>
                  <a:pt x="46" y="32"/>
                  <a:pt x="56" y="30"/>
                  <a:pt x="56" y="28"/>
                </a:cubicBezTo>
                <a:close/>
              </a:path>
            </a:pathLst>
          </a:custGeom>
          <a:solidFill>
            <a:srgbClr val="C89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12" name="组合 111"/>
          <p:cNvGrpSpPr/>
          <p:nvPr/>
        </p:nvGrpSpPr>
        <p:grpSpPr>
          <a:xfrm>
            <a:off x="860063" y="173292"/>
            <a:ext cx="437650" cy="816646"/>
            <a:chOff x="1357313" y="-23813"/>
            <a:chExt cx="461963" cy="862013"/>
          </a:xfrm>
          <a:gradFill>
            <a:gsLst>
              <a:gs pos="50400">
                <a:srgbClr val="FECA61"/>
              </a:gs>
              <a:gs pos="0">
                <a:srgbClr val="FECA61"/>
              </a:gs>
              <a:gs pos="100000">
                <a:srgbClr val="F9E581"/>
              </a:gs>
            </a:gsLst>
            <a:lin ang="5400000" scaled="1"/>
          </a:gradFill>
        </p:grpSpPr>
        <p:sp>
          <p:nvSpPr>
            <p:cNvPr id="113" name="Freeform 107"/>
            <p:cNvSpPr>
              <a:spLocks noEditPoints="1"/>
            </p:cNvSpPr>
            <p:nvPr/>
          </p:nvSpPr>
          <p:spPr bwMode="auto">
            <a:xfrm>
              <a:off x="1357313" y="377825"/>
              <a:ext cx="461963" cy="460375"/>
            </a:xfrm>
            <a:custGeom>
              <a:avLst/>
              <a:gdLst>
                <a:gd name="T0" fmla="*/ 130 w 156"/>
                <a:gd name="T1" fmla="*/ 59 h 155"/>
                <a:gd name="T2" fmla="*/ 124 w 156"/>
                <a:gd name="T3" fmla="*/ 9 h 155"/>
                <a:gd name="T4" fmla="*/ 74 w 156"/>
                <a:gd name="T5" fmla="*/ 14 h 155"/>
                <a:gd name="T6" fmla="*/ 24 w 156"/>
                <a:gd name="T7" fmla="*/ 53 h 155"/>
                <a:gd name="T8" fmla="*/ 2 w 156"/>
                <a:gd name="T9" fmla="*/ 93 h 155"/>
                <a:gd name="T10" fmla="*/ 46 w 156"/>
                <a:gd name="T11" fmla="*/ 120 h 155"/>
                <a:gd name="T12" fmla="*/ 76 w 156"/>
                <a:gd name="T13" fmla="*/ 155 h 155"/>
                <a:gd name="T14" fmla="*/ 154 w 156"/>
                <a:gd name="T15" fmla="*/ 101 h 155"/>
                <a:gd name="T16" fmla="*/ 119 w 156"/>
                <a:gd name="T17" fmla="*/ 94 h 155"/>
                <a:gd name="T18" fmla="*/ 118 w 156"/>
                <a:gd name="T19" fmla="*/ 94 h 155"/>
                <a:gd name="T20" fmla="*/ 101 w 156"/>
                <a:gd name="T21" fmla="*/ 87 h 155"/>
                <a:gd name="T22" fmla="*/ 97 w 156"/>
                <a:gd name="T23" fmla="*/ 94 h 155"/>
                <a:gd name="T24" fmla="*/ 103 w 156"/>
                <a:gd name="T25" fmla="*/ 103 h 155"/>
                <a:gd name="T26" fmla="*/ 97 w 156"/>
                <a:gd name="T27" fmla="*/ 106 h 155"/>
                <a:gd name="T28" fmla="*/ 83 w 156"/>
                <a:gd name="T29" fmla="*/ 100 h 155"/>
                <a:gd name="T30" fmla="*/ 84 w 156"/>
                <a:gd name="T31" fmla="*/ 116 h 155"/>
                <a:gd name="T32" fmla="*/ 78 w 156"/>
                <a:gd name="T33" fmla="*/ 123 h 155"/>
                <a:gd name="T34" fmla="*/ 73 w 156"/>
                <a:gd name="T35" fmla="*/ 115 h 155"/>
                <a:gd name="T36" fmla="*/ 74 w 156"/>
                <a:gd name="T37" fmla="*/ 100 h 155"/>
                <a:gd name="T38" fmla="*/ 59 w 156"/>
                <a:gd name="T39" fmla="*/ 107 h 155"/>
                <a:gd name="T40" fmla="*/ 59 w 156"/>
                <a:gd name="T41" fmla="*/ 109 h 155"/>
                <a:gd name="T42" fmla="*/ 58 w 156"/>
                <a:gd name="T43" fmla="*/ 112 h 155"/>
                <a:gd name="T44" fmla="*/ 53 w 156"/>
                <a:gd name="T45" fmla="*/ 115 h 155"/>
                <a:gd name="T46" fmla="*/ 49 w 156"/>
                <a:gd name="T47" fmla="*/ 105 h 155"/>
                <a:gd name="T48" fmla="*/ 53 w 156"/>
                <a:gd name="T49" fmla="*/ 102 h 155"/>
                <a:gd name="T50" fmla="*/ 56 w 156"/>
                <a:gd name="T51" fmla="*/ 86 h 155"/>
                <a:gd name="T52" fmla="*/ 44 w 156"/>
                <a:gd name="T53" fmla="*/ 90 h 155"/>
                <a:gd name="T54" fmla="*/ 38 w 156"/>
                <a:gd name="T55" fmla="*/ 81 h 155"/>
                <a:gd name="T56" fmla="*/ 39 w 156"/>
                <a:gd name="T57" fmla="*/ 82 h 155"/>
                <a:gd name="T58" fmla="*/ 42 w 156"/>
                <a:gd name="T59" fmla="*/ 83 h 155"/>
                <a:gd name="T60" fmla="*/ 53 w 156"/>
                <a:gd name="T61" fmla="*/ 77 h 155"/>
                <a:gd name="T62" fmla="*/ 41 w 156"/>
                <a:gd name="T63" fmla="*/ 66 h 155"/>
                <a:gd name="T64" fmla="*/ 40 w 156"/>
                <a:gd name="T65" fmla="*/ 66 h 155"/>
                <a:gd name="T66" fmla="*/ 38 w 156"/>
                <a:gd name="T67" fmla="*/ 67 h 155"/>
                <a:gd name="T68" fmla="*/ 32 w 156"/>
                <a:gd name="T69" fmla="*/ 61 h 155"/>
                <a:gd name="T70" fmla="*/ 37 w 156"/>
                <a:gd name="T71" fmla="*/ 55 h 155"/>
                <a:gd name="T72" fmla="*/ 44 w 156"/>
                <a:gd name="T73" fmla="*/ 58 h 155"/>
                <a:gd name="T74" fmla="*/ 61 w 156"/>
                <a:gd name="T75" fmla="*/ 56 h 155"/>
                <a:gd name="T76" fmla="*/ 61 w 156"/>
                <a:gd name="T77" fmla="*/ 56 h 155"/>
                <a:gd name="T78" fmla="*/ 54 w 156"/>
                <a:gd name="T79" fmla="*/ 46 h 155"/>
                <a:gd name="T80" fmla="*/ 54 w 156"/>
                <a:gd name="T81" fmla="*/ 34 h 155"/>
                <a:gd name="T82" fmla="*/ 57 w 156"/>
                <a:gd name="T83" fmla="*/ 34 h 155"/>
                <a:gd name="T84" fmla="*/ 59 w 156"/>
                <a:gd name="T85" fmla="*/ 36 h 155"/>
                <a:gd name="T86" fmla="*/ 60 w 156"/>
                <a:gd name="T87" fmla="*/ 38 h 155"/>
                <a:gd name="T88" fmla="*/ 60 w 156"/>
                <a:gd name="T89" fmla="*/ 41 h 155"/>
                <a:gd name="T90" fmla="*/ 68 w 156"/>
                <a:gd name="T91" fmla="*/ 51 h 155"/>
                <a:gd name="T92" fmla="*/ 76 w 156"/>
                <a:gd name="T93" fmla="*/ 46 h 155"/>
                <a:gd name="T94" fmla="*/ 79 w 156"/>
                <a:gd name="T95" fmla="*/ 26 h 155"/>
                <a:gd name="T96" fmla="*/ 82 w 156"/>
                <a:gd name="T97" fmla="*/ 38 h 155"/>
                <a:gd name="T98" fmla="*/ 86 w 156"/>
                <a:gd name="T99" fmla="*/ 50 h 155"/>
                <a:gd name="T100" fmla="*/ 98 w 156"/>
                <a:gd name="T101" fmla="*/ 42 h 155"/>
                <a:gd name="T102" fmla="*/ 104 w 156"/>
                <a:gd name="T103" fmla="*/ 47 h 155"/>
                <a:gd name="T104" fmla="*/ 97 w 156"/>
                <a:gd name="T105" fmla="*/ 57 h 155"/>
                <a:gd name="T106" fmla="*/ 102 w 156"/>
                <a:gd name="T107" fmla="*/ 62 h 155"/>
                <a:gd name="T108" fmla="*/ 119 w 156"/>
                <a:gd name="T109" fmla="*/ 56 h 155"/>
                <a:gd name="T110" fmla="*/ 114 w 156"/>
                <a:gd name="T111" fmla="*/ 66 h 155"/>
                <a:gd name="T112" fmla="*/ 104 w 156"/>
                <a:gd name="T113" fmla="*/ 71 h 155"/>
                <a:gd name="T114" fmla="*/ 116 w 156"/>
                <a:gd name="T115" fmla="*/ 83 h 155"/>
                <a:gd name="T116" fmla="*/ 119 w 156"/>
                <a:gd name="T117" fmla="*/ 9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56" h="155">
                  <a:moveTo>
                    <a:pt x="154" y="81"/>
                  </a:moveTo>
                  <a:cubicBezTo>
                    <a:pt x="151" y="69"/>
                    <a:pt x="142" y="62"/>
                    <a:pt x="130" y="59"/>
                  </a:cubicBezTo>
                  <a:cubicBezTo>
                    <a:pt x="136" y="51"/>
                    <a:pt x="140" y="42"/>
                    <a:pt x="139" y="32"/>
                  </a:cubicBezTo>
                  <a:cubicBezTo>
                    <a:pt x="138" y="22"/>
                    <a:pt x="133" y="15"/>
                    <a:pt x="124" y="9"/>
                  </a:cubicBezTo>
                  <a:cubicBezTo>
                    <a:pt x="112" y="1"/>
                    <a:pt x="95" y="0"/>
                    <a:pt x="79" y="20"/>
                  </a:cubicBezTo>
                  <a:cubicBezTo>
                    <a:pt x="77" y="18"/>
                    <a:pt x="76" y="16"/>
                    <a:pt x="74" y="14"/>
                  </a:cubicBezTo>
                  <a:cubicBezTo>
                    <a:pt x="63" y="2"/>
                    <a:pt x="45" y="0"/>
                    <a:pt x="31" y="10"/>
                  </a:cubicBezTo>
                  <a:cubicBezTo>
                    <a:pt x="18" y="19"/>
                    <a:pt x="15" y="39"/>
                    <a:pt x="24" y="53"/>
                  </a:cubicBezTo>
                  <a:cubicBezTo>
                    <a:pt x="27" y="57"/>
                    <a:pt x="25" y="58"/>
                    <a:pt x="21" y="60"/>
                  </a:cubicBezTo>
                  <a:cubicBezTo>
                    <a:pt x="7" y="65"/>
                    <a:pt x="0" y="78"/>
                    <a:pt x="2" y="93"/>
                  </a:cubicBezTo>
                  <a:cubicBezTo>
                    <a:pt x="3" y="107"/>
                    <a:pt x="13" y="118"/>
                    <a:pt x="27" y="120"/>
                  </a:cubicBezTo>
                  <a:cubicBezTo>
                    <a:pt x="33" y="121"/>
                    <a:pt x="39" y="120"/>
                    <a:pt x="46" y="120"/>
                  </a:cubicBezTo>
                  <a:cubicBezTo>
                    <a:pt x="45" y="128"/>
                    <a:pt x="48" y="136"/>
                    <a:pt x="53" y="143"/>
                  </a:cubicBezTo>
                  <a:cubicBezTo>
                    <a:pt x="59" y="150"/>
                    <a:pt x="67" y="155"/>
                    <a:pt x="76" y="155"/>
                  </a:cubicBezTo>
                  <a:cubicBezTo>
                    <a:pt x="98" y="155"/>
                    <a:pt x="109" y="142"/>
                    <a:pt x="110" y="120"/>
                  </a:cubicBezTo>
                  <a:cubicBezTo>
                    <a:pt x="133" y="124"/>
                    <a:pt x="148" y="118"/>
                    <a:pt x="154" y="101"/>
                  </a:cubicBezTo>
                  <a:cubicBezTo>
                    <a:pt x="156" y="95"/>
                    <a:pt x="156" y="87"/>
                    <a:pt x="154" y="81"/>
                  </a:cubicBezTo>
                  <a:close/>
                  <a:moveTo>
                    <a:pt x="119" y="94"/>
                  </a:moveTo>
                  <a:cubicBezTo>
                    <a:pt x="118" y="94"/>
                    <a:pt x="118" y="94"/>
                    <a:pt x="118" y="94"/>
                  </a:cubicBezTo>
                  <a:cubicBezTo>
                    <a:pt x="118" y="94"/>
                    <a:pt x="118" y="94"/>
                    <a:pt x="118" y="94"/>
                  </a:cubicBezTo>
                  <a:cubicBezTo>
                    <a:pt x="115" y="94"/>
                    <a:pt x="113" y="92"/>
                    <a:pt x="113" y="89"/>
                  </a:cubicBezTo>
                  <a:cubicBezTo>
                    <a:pt x="110" y="85"/>
                    <a:pt x="105" y="87"/>
                    <a:pt x="101" y="87"/>
                  </a:cubicBezTo>
                  <a:cubicBezTo>
                    <a:pt x="100" y="89"/>
                    <a:pt x="99" y="91"/>
                    <a:pt x="97" y="92"/>
                  </a:cubicBezTo>
                  <a:cubicBezTo>
                    <a:pt x="97" y="93"/>
                    <a:pt x="97" y="93"/>
                    <a:pt x="97" y="94"/>
                  </a:cubicBezTo>
                  <a:cubicBezTo>
                    <a:pt x="98" y="97"/>
                    <a:pt x="99" y="101"/>
                    <a:pt x="102" y="103"/>
                  </a:cubicBezTo>
                  <a:cubicBezTo>
                    <a:pt x="102" y="103"/>
                    <a:pt x="102" y="103"/>
                    <a:pt x="103" y="103"/>
                  </a:cubicBezTo>
                  <a:cubicBezTo>
                    <a:pt x="111" y="103"/>
                    <a:pt x="110" y="115"/>
                    <a:pt x="102" y="115"/>
                  </a:cubicBezTo>
                  <a:cubicBezTo>
                    <a:pt x="97" y="115"/>
                    <a:pt x="96" y="110"/>
                    <a:pt x="97" y="106"/>
                  </a:cubicBezTo>
                  <a:cubicBezTo>
                    <a:pt x="97" y="102"/>
                    <a:pt x="93" y="100"/>
                    <a:pt x="90" y="98"/>
                  </a:cubicBezTo>
                  <a:cubicBezTo>
                    <a:pt x="88" y="99"/>
                    <a:pt x="85" y="100"/>
                    <a:pt x="83" y="100"/>
                  </a:cubicBezTo>
                  <a:cubicBezTo>
                    <a:pt x="82" y="104"/>
                    <a:pt x="79" y="107"/>
                    <a:pt x="81" y="111"/>
                  </a:cubicBezTo>
                  <a:cubicBezTo>
                    <a:pt x="83" y="112"/>
                    <a:pt x="84" y="114"/>
                    <a:pt x="84" y="116"/>
                  </a:cubicBezTo>
                  <a:cubicBezTo>
                    <a:pt x="85" y="117"/>
                    <a:pt x="84" y="119"/>
                    <a:pt x="83" y="120"/>
                  </a:cubicBezTo>
                  <a:cubicBezTo>
                    <a:pt x="82" y="122"/>
                    <a:pt x="80" y="123"/>
                    <a:pt x="78" y="123"/>
                  </a:cubicBezTo>
                  <a:cubicBezTo>
                    <a:pt x="76" y="123"/>
                    <a:pt x="74" y="122"/>
                    <a:pt x="73" y="120"/>
                  </a:cubicBezTo>
                  <a:cubicBezTo>
                    <a:pt x="72" y="119"/>
                    <a:pt x="72" y="117"/>
                    <a:pt x="73" y="115"/>
                  </a:cubicBezTo>
                  <a:cubicBezTo>
                    <a:pt x="73" y="114"/>
                    <a:pt x="73" y="113"/>
                    <a:pt x="74" y="112"/>
                  </a:cubicBezTo>
                  <a:cubicBezTo>
                    <a:pt x="76" y="108"/>
                    <a:pt x="76" y="103"/>
                    <a:pt x="74" y="100"/>
                  </a:cubicBezTo>
                  <a:cubicBezTo>
                    <a:pt x="72" y="99"/>
                    <a:pt x="70" y="98"/>
                    <a:pt x="68" y="97"/>
                  </a:cubicBezTo>
                  <a:cubicBezTo>
                    <a:pt x="63" y="99"/>
                    <a:pt x="59" y="103"/>
                    <a:pt x="59" y="107"/>
                  </a:cubicBezTo>
                  <a:cubicBezTo>
                    <a:pt x="59" y="107"/>
                    <a:pt x="59" y="108"/>
                    <a:pt x="59" y="108"/>
                  </a:cubicBezTo>
                  <a:cubicBezTo>
                    <a:pt x="59" y="108"/>
                    <a:pt x="59" y="109"/>
                    <a:pt x="59" y="109"/>
                  </a:cubicBezTo>
                  <a:cubicBezTo>
                    <a:pt x="59" y="110"/>
                    <a:pt x="59" y="110"/>
                    <a:pt x="59" y="110"/>
                  </a:cubicBezTo>
                  <a:cubicBezTo>
                    <a:pt x="59" y="111"/>
                    <a:pt x="59" y="111"/>
                    <a:pt x="58" y="11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57" y="114"/>
                    <a:pt x="56" y="115"/>
                    <a:pt x="53" y="115"/>
                  </a:cubicBezTo>
                  <a:cubicBezTo>
                    <a:pt x="49" y="115"/>
                    <a:pt x="47" y="111"/>
                    <a:pt x="47" y="108"/>
                  </a:cubicBezTo>
                  <a:cubicBezTo>
                    <a:pt x="47" y="107"/>
                    <a:pt x="48" y="106"/>
                    <a:pt x="49" y="105"/>
                  </a:cubicBezTo>
                  <a:cubicBezTo>
                    <a:pt x="49" y="104"/>
                    <a:pt x="51" y="103"/>
                    <a:pt x="52" y="103"/>
                  </a:cubicBezTo>
                  <a:cubicBezTo>
                    <a:pt x="53" y="102"/>
                    <a:pt x="53" y="102"/>
                    <a:pt x="53" y="102"/>
                  </a:cubicBezTo>
                  <a:cubicBezTo>
                    <a:pt x="57" y="101"/>
                    <a:pt x="60" y="96"/>
                    <a:pt x="60" y="92"/>
                  </a:cubicBezTo>
                  <a:cubicBezTo>
                    <a:pt x="58" y="90"/>
                    <a:pt x="57" y="88"/>
                    <a:pt x="56" y="86"/>
                  </a:cubicBezTo>
                  <a:cubicBezTo>
                    <a:pt x="54" y="86"/>
                    <a:pt x="52" y="85"/>
                    <a:pt x="51" y="86"/>
                  </a:cubicBezTo>
                  <a:cubicBezTo>
                    <a:pt x="49" y="87"/>
                    <a:pt x="46" y="88"/>
                    <a:pt x="44" y="90"/>
                  </a:cubicBezTo>
                  <a:cubicBezTo>
                    <a:pt x="43" y="92"/>
                    <a:pt x="41" y="94"/>
                    <a:pt x="38" y="94"/>
                  </a:cubicBezTo>
                  <a:cubicBezTo>
                    <a:pt x="30" y="94"/>
                    <a:pt x="30" y="81"/>
                    <a:pt x="38" y="81"/>
                  </a:cubicBezTo>
                  <a:cubicBezTo>
                    <a:pt x="39" y="81"/>
                    <a:pt x="39" y="82"/>
                    <a:pt x="39" y="82"/>
                  </a:cubicBezTo>
                  <a:cubicBezTo>
                    <a:pt x="39" y="82"/>
                    <a:pt x="39" y="82"/>
                    <a:pt x="39" y="82"/>
                  </a:cubicBezTo>
                  <a:cubicBezTo>
                    <a:pt x="39" y="82"/>
                    <a:pt x="39" y="82"/>
                    <a:pt x="39" y="82"/>
                  </a:cubicBezTo>
                  <a:cubicBezTo>
                    <a:pt x="40" y="82"/>
                    <a:pt x="41" y="82"/>
                    <a:pt x="42" y="83"/>
                  </a:cubicBezTo>
                  <a:cubicBezTo>
                    <a:pt x="46" y="84"/>
                    <a:pt x="49" y="80"/>
                    <a:pt x="52" y="78"/>
                  </a:cubicBezTo>
                  <a:cubicBezTo>
                    <a:pt x="53" y="78"/>
                    <a:pt x="53" y="77"/>
                    <a:pt x="53" y="77"/>
                  </a:cubicBezTo>
                  <a:cubicBezTo>
                    <a:pt x="53" y="75"/>
                    <a:pt x="53" y="73"/>
                    <a:pt x="54" y="71"/>
                  </a:cubicBezTo>
                  <a:cubicBezTo>
                    <a:pt x="52" y="68"/>
                    <a:pt x="44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39" y="67"/>
                    <a:pt x="39" y="67"/>
                    <a:pt x="38" y="67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4" y="66"/>
                    <a:pt x="32" y="64"/>
                    <a:pt x="32" y="61"/>
                  </a:cubicBezTo>
                  <a:cubicBezTo>
                    <a:pt x="32" y="61"/>
                    <a:pt x="32" y="61"/>
                    <a:pt x="32" y="61"/>
                  </a:cubicBezTo>
                  <a:cubicBezTo>
                    <a:pt x="32" y="57"/>
                    <a:pt x="35" y="55"/>
                    <a:pt x="37" y="55"/>
                  </a:cubicBezTo>
                  <a:cubicBezTo>
                    <a:pt x="39" y="54"/>
                    <a:pt x="40" y="55"/>
                    <a:pt x="41" y="56"/>
                  </a:cubicBezTo>
                  <a:cubicBezTo>
                    <a:pt x="42" y="56"/>
                    <a:pt x="43" y="57"/>
                    <a:pt x="44" y="58"/>
                  </a:cubicBezTo>
                  <a:cubicBezTo>
                    <a:pt x="46" y="61"/>
                    <a:pt x="54" y="63"/>
                    <a:pt x="57" y="62"/>
                  </a:cubicBezTo>
                  <a:cubicBezTo>
                    <a:pt x="58" y="60"/>
                    <a:pt x="59" y="58"/>
                    <a:pt x="61" y="56"/>
                  </a:cubicBezTo>
                  <a:cubicBezTo>
                    <a:pt x="61" y="56"/>
                    <a:pt x="61" y="56"/>
                    <a:pt x="61" y="56"/>
                  </a:cubicBezTo>
                  <a:cubicBezTo>
                    <a:pt x="61" y="56"/>
                    <a:pt x="61" y="56"/>
                    <a:pt x="61" y="56"/>
                  </a:cubicBezTo>
                  <a:cubicBezTo>
                    <a:pt x="61" y="55"/>
                    <a:pt x="57" y="48"/>
                    <a:pt x="55" y="46"/>
                  </a:cubicBezTo>
                  <a:cubicBezTo>
                    <a:pt x="54" y="46"/>
                    <a:pt x="54" y="46"/>
                    <a:pt x="54" y="46"/>
                  </a:cubicBezTo>
                  <a:cubicBezTo>
                    <a:pt x="54" y="46"/>
                    <a:pt x="54" y="46"/>
                    <a:pt x="54" y="46"/>
                  </a:cubicBezTo>
                  <a:cubicBezTo>
                    <a:pt x="46" y="46"/>
                    <a:pt x="46" y="33"/>
                    <a:pt x="54" y="34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55" y="34"/>
                    <a:pt x="56" y="34"/>
                    <a:pt x="57" y="34"/>
                  </a:cubicBezTo>
                  <a:cubicBezTo>
                    <a:pt x="57" y="34"/>
                    <a:pt x="58" y="35"/>
                    <a:pt x="58" y="35"/>
                  </a:cubicBezTo>
                  <a:cubicBezTo>
                    <a:pt x="58" y="35"/>
                    <a:pt x="59" y="35"/>
                    <a:pt x="59" y="36"/>
                  </a:cubicBezTo>
                  <a:cubicBezTo>
                    <a:pt x="59" y="36"/>
                    <a:pt x="59" y="36"/>
                    <a:pt x="59" y="37"/>
                  </a:cubicBezTo>
                  <a:cubicBezTo>
                    <a:pt x="60" y="37"/>
                    <a:pt x="60" y="38"/>
                    <a:pt x="60" y="38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60" y="40"/>
                    <a:pt x="60" y="40"/>
                    <a:pt x="60" y="41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61" y="44"/>
                    <a:pt x="65" y="51"/>
                    <a:pt x="68" y="51"/>
                  </a:cubicBezTo>
                  <a:cubicBezTo>
                    <a:pt x="70" y="51"/>
                    <a:pt x="72" y="50"/>
                    <a:pt x="75" y="49"/>
                  </a:cubicBezTo>
                  <a:cubicBezTo>
                    <a:pt x="75" y="49"/>
                    <a:pt x="76" y="48"/>
                    <a:pt x="76" y="46"/>
                  </a:cubicBezTo>
                  <a:cubicBezTo>
                    <a:pt x="76" y="43"/>
                    <a:pt x="77" y="40"/>
                    <a:pt x="76" y="37"/>
                  </a:cubicBezTo>
                  <a:cubicBezTo>
                    <a:pt x="71" y="34"/>
                    <a:pt x="73" y="26"/>
                    <a:pt x="79" y="26"/>
                  </a:cubicBezTo>
                  <a:cubicBezTo>
                    <a:pt x="79" y="26"/>
                    <a:pt x="79" y="26"/>
                    <a:pt x="79" y="26"/>
                  </a:cubicBezTo>
                  <a:cubicBezTo>
                    <a:pt x="86" y="26"/>
                    <a:pt x="87" y="35"/>
                    <a:pt x="82" y="38"/>
                  </a:cubicBezTo>
                  <a:cubicBezTo>
                    <a:pt x="81" y="41"/>
                    <a:pt x="82" y="44"/>
                    <a:pt x="83" y="47"/>
                  </a:cubicBezTo>
                  <a:cubicBezTo>
                    <a:pt x="83" y="48"/>
                    <a:pt x="85" y="50"/>
                    <a:pt x="86" y="50"/>
                  </a:cubicBezTo>
                  <a:cubicBezTo>
                    <a:pt x="87" y="51"/>
                    <a:pt x="88" y="51"/>
                    <a:pt x="90" y="52"/>
                  </a:cubicBezTo>
                  <a:cubicBezTo>
                    <a:pt x="92" y="52"/>
                    <a:pt x="97" y="45"/>
                    <a:pt x="98" y="42"/>
                  </a:cubicBezTo>
                  <a:cubicBezTo>
                    <a:pt x="97" y="38"/>
                    <a:pt x="99" y="34"/>
                    <a:pt x="104" y="34"/>
                  </a:cubicBezTo>
                  <a:cubicBezTo>
                    <a:pt x="112" y="34"/>
                    <a:pt x="111" y="47"/>
                    <a:pt x="104" y="47"/>
                  </a:cubicBezTo>
                  <a:cubicBezTo>
                    <a:pt x="99" y="48"/>
                    <a:pt x="98" y="53"/>
                    <a:pt x="97" y="57"/>
                  </a:cubicBezTo>
                  <a:cubicBezTo>
                    <a:pt x="97" y="57"/>
                    <a:pt x="97" y="57"/>
                    <a:pt x="97" y="57"/>
                  </a:cubicBezTo>
                  <a:cubicBezTo>
                    <a:pt x="99" y="58"/>
                    <a:pt x="100" y="60"/>
                    <a:pt x="101" y="62"/>
                  </a:cubicBezTo>
                  <a:cubicBezTo>
                    <a:pt x="102" y="62"/>
                    <a:pt x="102" y="62"/>
                    <a:pt x="102" y="62"/>
                  </a:cubicBezTo>
                  <a:cubicBezTo>
                    <a:pt x="106" y="62"/>
                    <a:pt x="110" y="63"/>
                    <a:pt x="113" y="60"/>
                  </a:cubicBezTo>
                  <a:cubicBezTo>
                    <a:pt x="114" y="58"/>
                    <a:pt x="116" y="56"/>
                    <a:pt x="119" y="56"/>
                  </a:cubicBezTo>
                  <a:cubicBezTo>
                    <a:pt x="127" y="56"/>
                    <a:pt x="127" y="68"/>
                    <a:pt x="119" y="68"/>
                  </a:cubicBezTo>
                  <a:cubicBezTo>
                    <a:pt x="117" y="68"/>
                    <a:pt x="115" y="67"/>
                    <a:pt x="114" y="66"/>
                  </a:cubicBezTo>
                  <a:cubicBezTo>
                    <a:pt x="110" y="65"/>
                    <a:pt x="108" y="69"/>
                    <a:pt x="105" y="70"/>
                  </a:cubicBezTo>
                  <a:cubicBezTo>
                    <a:pt x="104" y="70"/>
                    <a:pt x="104" y="71"/>
                    <a:pt x="104" y="71"/>
                  </a:cubicBezTo>
                  <a:cubicBezTo>
                    <a:pt x="104" y="73"/>
                    <a:pt x="104" y="76"/>
                    <a:pt x="104" y="79"/>
                  </a:cubicBezTo>
                  <a:cubicBezTo>
                    <a:pt x="106" y="81"/>
                    <a:pt x="112" y="83"/>
                    <a:pt x="116" y="83"/>
                  </a:cubicBezTo>
                  <a:cubicBezTo>
                    <a:pt x="117" y="82"/>
                    <a:pt x="118" y="82"/>
                    <a:pt x="119" y="82"/>
                  </a:cubicBezTo>
                  <a:cubicBezTo>
                    <a:pt x="127" y="82"/>
                    <a:pt x="127" y="95"/>
                    <a:pt x="119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108"/>
            <p:cNvSpPr>
              <a:spLocks/>
            </p:cNvSpPr>
            <p:nvPr/>
          </p:nvSpPr>
          <p:spPr bwMode="auto">
            <a:xfrm>
              <a:off x="1552575" y="566737"/>
              <a:ext cx="82550" cy="60325"/>
            </a:xfrm>
            <a:custGeom>
              <a:avLst/>
              <a:gdLst>
                <a:gd name="T0" fmla="*/ 11 w 28"/>
                <a:gd name="T1" fmla="*/ 0 h 20"/>
                <a:gd name="T2" fmla="*/ 11 w 28"/>
                <a:gd name="T3" fmla="*/ 20 h 20"/>
                <a:gd name="T4" fmla="*/ 11 w 28"/>
                <a:gd name="T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0">
                  <a:moveTo>
                    <a:pt x="11" y="0"/>
                  </a:moveTo>
                  <a:cubicBezTo>
                    <a:pt x="0" y="0"/>
                    <a:pt x="0" y="20"/>
                    <a:pt x="11" y="20"/>
                  </a:cubicBezTo>
                  <a:cubicBezTo>
                    <a:pt x="28" y="20"/>
                    <a:pt x="28" y="1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109"/>
            <p:cNvSpPr>
              <a:spLocks/>
            </p:cNvSpPr>
            <p:nvPr/>
          </p:nvSpPr>
          <p:spPr bwMode="auto">
            <a:xfrm>
              <a:off x="1589088" y="130175"/>
              <a:ext cx="7938" cy="306388"/>
            </a:xfrm>
            <a:custGeom>
              <a:avLst/>
              <a:gdLst>
                <a:gd name="T0" fmla="*/ 1 w 5"/>
                <a:gd name="T1" fmla="*/ 193 h 193"/>
                <a:gd name="T2" fmla="*/ 0 w 5"/>
                <a:gd name="T3" fmla="*/ 193 h 193"/>
                <a:gd name="T4" fmla="*/ 1 w 5"/>
                <a:gd name="T5" fmla="*/ 0 h 193"/>
                <a:gd name="T6" fmla="*/ 5 w 5"/>
                <a:gd name="T7" fmla="*/ 0 h 193"/>
                <a:gd name="T8" fmla="*/ 1 w 5"/>
                <a:gd name="T9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93">
                  <a:moveTo>
                    <a:pt x="1" y="193"/>
                  </a:moveTo>
                  <a:lnTo>
                    <a:pt x="0" y="193"/>
                  </a:lnTo>
                  <a:lnTo>
                    <a:pt x="1" y="0"/>
                  </a:lnTo>
                  <a:lnTo>
                    <a:pt x="5" y="0"/>
                  </a:lnTo>
                  <a:lnTo>
                    <a:pt x="1" y="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Rectangle 119"/>
            <p:cNvSpPr>
              <a:spLocks noChangeArrowheads="1"/>
            </p:cNvSpPr>
            <p:nvPr/>
          </p:nvSpPr>
          <p:spPr bwMode="auto">
            <a:xfrm>
              <a:off x="1590675" y="-23813"/>
              <a:ext cx="12700" cy="4746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17" name="Freeform 13"/>
          <p:cNvSpPr>
            <a:spLocks noEditPoints="1"/>
          </p:cNvSpPr>
          <p:nvPr/>
        </p:nvSpPr>
        <p:spPr bwMode="auto">
          <a:xfrm>
            <a:off x="86519" y="168175"/>
            <a:ext cx="12018962" cy="6572438"/>
          </a:xfrm>
          <a:custGeom>
            <a:avLst/>
            <a:gdLst>
              <a:gd name="T0" fmla="*/ 1595 w 2863"/>
              <a:gd name="T1" fmla="*/ 1848 h 1852"/>
              <a:gd name="T2" fmla="*/ 1474 w 2863"/>
              <a:gd name="T3" fmla="*/ 1839 h 1852"/>
              <a:gd name="T4" fmla="*/ 1363 w 2863"/>
              <a:gd name="T5" fmla="*/ 1848 h 1852"/>
              <a:gd name="T6" fmla="*/ 1245 w 2863"/>
              <a:gd name="T7" fmla="*/ 1848 h 1852"/>
              <a:gd name="T8" fmla="*/ 0 w 2863"/>
              <a:gd name="T9" fmla="*/ 1812 h 1852"/>
              <a:gd name="T10" fmla="*/ 0 w 2863"/>
              <a:gd name="T11" fmla="*/ 1004 h 1852"/>
              <a:gd name="T12" fmla="*/ 1241 w 2863"/>
              <a:gd name="T13" fmla="*/ 0 h 1852"/>
              <a:gd name="T14" fmla="*/ 1359 w 2863"/>
              <a:gd name="T15" fmla="*/ 0 h 1852"/>
              <a:gd name="T16" fmla="*/ 1470 w 2863"/>
              <a:gd name="T17" fmla="*/ 16 h 1852"/>
              <a:gd name="T18" fmla="*/ 1591 w 2863"/>
              <a:gd name="T19" fmla="*/ 0 h 1852"/>
              <a:gd name="T20" fmla="*/ 2831 w 2863"/>
              <a:gd name="T21" fmla="*/ 0 h 1852"/>
              <a:gd name="T22" fmla="*/ 2859 w 2863"/>
              <a:gd name="T23" fmla="*/ 1008 h 1852"/>
              <a:gd name="T24" fmla="*/ 2859 w 2863"/>
              <a:gd name="T25" fmla="*/ 1816 h 1852"/>
              <a:gd name="T26" fmla="*/ 2827 w 2863"/>
              <a:gd name="T27" fmla="*/ 1816 h 1852"/>
              <a:gd name="T28" fmla="*/ 2835 w 2863"/>
              <a:gd name="T29" fmla="*/ 1772 h 1852"/>
              <a:gd name="T30" fmla="*/ 2823 w 2863"/>
              <a:gd name="T31" fmla="*/ 1149 h 1852"/>
              <a:gd name="T32" fmla="*/ 2819 w 2863"/>
              <a:gd name="T33" fmla="*/ 1008 h 1852"/>
              <a:gd name="T34" fmla="*/ 2827 w 2863"/>
              <a:gd name="T35" fmla="*/ 963 h 1852"/>
              <a:gd name="T36" fmla="*/ 2831 w 2863"/>
              <a:gd name="T37" fmla="*/ 83 h 1852"/>
              <a:gd name="T38" fmla="*/ 2827 w 2863"/>
              <a:gd name="T39" fmla="*/ 8 h 1852"/>
              <a:gd name="T40" fmla="*/ 1657 w 2863"/>
              <a:gd name="T41" fmla="*/ 95 h 1852"/>
              <a:gd name="T42" fmla="*/ 1591 w 2863"/>
              <a:gd name="T43" fmla="*/ 73 h 1852"/>
              <a:gd name="T44" fmla="*/ 1587 w 2863"/>
              <a:gd name="T45" fmla="*/ 8 h 1852"/>
              <a:gd name="T46" fmla="*/ 1466 w 2863"/>
              <a:gd name="T47" fmla="*/ 24 h 1852"/>
              <a:gd name="T48" fmla="*/ 1417 w 2863"/>
              <a:gd name="T49" fmla="*/ 24 h 1852"/>
              <a:gd name="T50" fmla="*/ 1355 w 2863"/>
              <a:gd name="T51" fmla="*/ 8 h 1852"/>
              <a:gd name="T52" fmla="*/ 1302 w 2863"/>
              <a:gd name="T53" fmla="*/ 73 h 1852"/>
              <a:gd name="T54" fmla="*/ 1241 w 2863"/>
              <a:gd name="T55" fmla="*/ 95 h 1852"/>
              <a:gd name="T56" fmla="*/ 1237 w 2863"/>
              <a:gd name="T57" fmla="*/ 8 h 1852"/>
              <a:gd name="T58" fmla="*/ 67 w 2863"/>
              <a:gd name="T59" fmla="*/ 83 h 1852"/>
              <a:gd name="T60" fmla="*/ 36 w 2863"/>
              <a:gd name="T61" fmla="*/ 1000 h 1852"/>
              <a:gd name="T62" fmla="*/ 74 w 2863"/>
              <a:gd name="T63" fmla="*/ 1008 h 1852"/>
              <a:gd name="T64" fmla="*/ 74 w 2863"/>
              <a:gd name="T65" fmla="*/ 1149 h 1852"/>
              <a:gd name="T66" fmla="*/ 28 w 2863"/>
              <a:gd name="T67" fmla="*/ 1808 h 1852"/>
              <a:gd name="T68" fmla="*/ 67 w 2863"/>
              <a:gd name="T69" fmla="*/ 1816 h 1852"/>
              <a:gd name="T70" fmla="*/ 1202 w 2863"/>
              <a:gd name="T71" fmla="*/ 1818 h 1852"/>
              <a:gd name="T72" fmla="*/ 1268 w 2863"/>
              <a:gd name="T73" fmla="*/ 1814 h 1852"/>
              <a:gd name="T74" fmla="*/ 1302 w 2863"/>
              <a:gd name="T75" fmla="*/ 1822 h 1852"/>
              <a:gd name="T76" fmla="*/ 1393 w 2863"/>
              <a:gd name="T77" fmla="*/ 1793 h 1852"/>
              <a:gd name="T78" fmla="*/ 1442 w 2863"/>
              <a:gd name="T79" fmla="*/ 1811 h 1852"/>
              <a:gd name="T80" fmla="*/ 1504 w 2863"/>
              <a:gd name="T81" fmla="*/ 1793 h 1852"/>
              <a:gd name="T82" fmla="*/ 1557 w 2863"/>
              <a:gd name="T83" fmla="*/ 1818 h 1852"/>
              <a:gd name="T84" fmla="*/ 1618 w 2863"/>
              <a:gd name="T85" fmla="*/ 1814 h 1852"/>
              <a:gd name="T86" fmla="*/ 1657 w 2863"/>
              <a:gd name="T87" fmla="*/ 1822 h 1852"/>
              <a:gd name="T88" fmla="*/ 1425 w 2863"/>
              <a:gd name="T89" fmla="*/ 1819 h 1852"/>
              <a:gd name="T90" fmla="*/ 1626 w 2863"/>
              <a:gd name="T91" fmla="*/ 1814 h 1852"/>
              <a:gd name="T92" fmla="*/ 1276 w 2863"/>
              <a:gd name="T93" fmla="*/ 1814 h 1852"/>
              <a:gd name="T94" fmla="*/ 1237 w 2863"/>
              <a:gd name="T95" fmla="*/ 1814 h 1852"/>
              <a:gd name="T96" fmla="*/ 2827 w 2863"/>
              <a:gd name="T97" fmla="*/ 1776 h 1852"/>
              <a:gd name="T98" fmla="*/ 36 w 2863"/>
              <a:gd name="T99" fmla="*/ 1776 h 1852"/>
              <a:gd name="T100" fmla="*/ 2793 w 2863"/>
              <a:gd name="T101" fmla="*/ 1141 h 1852"/>
              <a:gd name="T102" fmla="*/ 2793 w 2863"/>
              <a:gd name="T103" fmla="*/ 1000 h 1852"/>
              <a:gd name="T104" fmla="*/ 70 w 2863"/>
              <a:gd name="T105" fmla="*/ 1000 h 1852"/>
              <a:gd name="T106" fmla="*/ 1653 w 2863"/>
              <a:gd name="T107" fmla="*/ 50 h 1852"/>
              <a:gd name="T108" fmla="*/ 1210 w 2863"/>
              <a:gd name="T109" fmla="*/ 50 h 1852"/>
              <a:gd name="T110" fmla="*/ 2800 w 2863"/>
              <a:gd name="T111" fmla="*/ 75 h 1852"/>
              <a:gd name="T112" fmla="*/ 1565 w 2863"/>
              <a:gd name="T113" fmla="*/ 65 h 1852"/>
              <a:gd name="T114" fmla="*/ 1298 w 2863"/>
              <a:gd name="T115" fmla="*/ 65 h 1852"/>
              <a:gd name="T116" fmla="*/ 1438 w 2863"/>
              <a:gd name="T117" fmla="*/ 24 h 1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863" h="1852">
                <a:moveTo>
                  <a:pt x="2831" y="1852"/>
                </a:moveTo>
                <a:cubicBezTo>
                  <a:pt x="1622" y="1852"/>
                  <a:pt x="1622" y="1852"/>
                  <a:pt x="1622" y="1852"/>
                </a:cubicBezTo>
                <a:cubicBezTo>
                  <a:pt x="1620" y="1852"/>
                  <a:pt x="1618" y="1850"/>
                  <a:pt x="1618" y="1848"/>
                </a:cubicBezTo>
                <a:cubicBezTo>
                  <a:pt x="1618" y="1822"/>
                  <a:pt x="1618" y="1822"/>
                  <a:pt x="1618" y="1822"/>
                </a:cubicBezTo>
                <a:cubicBezTo>
                  <a:pt x="1595" y="1822"/>
                  <a:pt x="1595" y="1822"/>
                  <a:pt x="1595" y="1822"/>
                </a:cubicBezTo>
                <a:cubicBezTo>
                  <a:pt x="1595" y="1848"/>
                  <a:pt x="1595" y="1848"/>
                  <a:pt x="1595" y="1848"/>
                </a:cubicBezTo>
                <a:cubicBezTo>
                  <a:pt x="1595" y="1850"/>
                  <a:pt x="1593" y="1852"/>
                  <a:pt x="1591" y="1852"/>
                </a:cubicBezTo>
                <a:cubicBezTo>
                  <a:pt x="1504" y="1852"/>
                  <a:pt x="1504" y="1852"/>
                  <a:pt x="1504" y="1852"/>
                </a:cubicBezTo>
                <a:cubicBezTo>
                  <a:pt x="1502" y="1852"/>
                  <a:pt x="1500" y="1850"/>
                  <a:pt x="1500" y="1848"/>
                </a:cubicBezTo>
                <a:cubicBezTo>
                  <a:pt x="1500" y="1801"/>
                  <a:pt x="1500" y="1801"/>
                  <a:pt x="1500" y="1801"/>
                </a:cubicBezTo>
                <a:cubicBezTo>
                  <a:pt x="1474" y="1801"/>
                  <a:pt x="1474" y="1801"/>
                  <a:pt x="1474" y="1801"/>
                </a:cubicBezTo>
                <a:cubicBezTo>
                  <a:pt x="1474" y="1839"/>
                  <a:pt x="1474" y="1839"/>
                  <a:pt x="1474" y="1839"/>
                </a:cubicBezTo>
                <a:cubicBezTo>
                  <a:pt x="1474" y="1841"/>
                  <a:pt x="1472" y="1843"/>
                  <a:pt x="1470" y="1843"/>
                </a:cubicBezTo>
                <a:cubicBezTo>
                  <a:pt x="1393" y="1843"/>
                  <a:pt x="1393" y="1843"/>
                  <a:pt x="1393" y="1843"/>
                </a:cubicBezTo>
                <a:cubicBezTo>
                  <a:pt x="1391" y="1843"/>
                  <a:pt x="1389" y="1841"/>
                  <a:pt x="1389" y="1839"/>
                </a:cubicBezTo>
                <a:cubicBezTo>
                  <a:pt x="1389" y="1801"/>
                  <a:pt x="1389" y="1801"/>
                  <a:pt x="1389" y="1801"/>
                </a:cubicBezTo>
                <a:cubicBezTo>
                  <a:pt x="1363" y="1801"/>
                  <a:pt x="1363" y="1801"/>
                  <a:pt x="1363" y="1801"/>
                </a:cubicBezTo>
                <a:cubicBezTo>
                  <a:pt x="1363" y="1848"/>
                  <a:pt x="1363" y="1848"/>
                  <a:pt x="1363" y="1848"/>
                </a:cubicBezTo>
                <a:cubicBezTo>
                  <a:pt x="1363" y="1850"/>
                  <a:pt x="1361" y="1852"/>
                  <a:pt x="1359" y="1852"/>
                </a:cubicBezTo>
                <a:cubicBezTo>
                  <a:pt x="1272" y="1852"/>
                  <a:pt x="1272" y="1852"/>
                  <a:pt x="1272" y="1852"/>
                </a:cubicBezTo>
                <a:cubicBezTo>
                  <a:pt x="1270" y="1852"/>
                  <a:pt x="1268" y="1850"/>
                  <a:pt x="1268" y="1848"/>
                </a:cubicBezTo>
                <a:cubicBezTo>
                  <a:pt x="1268" y="1822"/>
                  <a:pt x="1268" y="1822"/>
                  <a:pt x="1268" y="1822"/>
                </a:cubicBezTo>
                <a:cubicBezTo>
                  <a:pt x="1245" y="1822"/>
                  <a:pt x="1245" y="1822"/>
                  <a:pt x="1245" y="1822"/>
                </a:cubicBezTo>
                <a:cubicBezTo>
                  <a:pt x="1245" y="1848"/>
                  <a:pt x="1245" y="1848"/>
                  <a:pt x="1245" y="1848"/>
                </a:cubicBezTo>
                <a:cubicBezTo>
                  <a:pt x="1245" y="1850"/>
                  <a:pt x="1243" y="1852"/>
                  <a:pt x="1241" y="1852"/>
                </a:cubicBezTo>
                <a:cubicBezTo>
                  <a:pt x="32" y="1852"/>
                  <a:pt x="32" y="1852"/>
                  <a:pt x="32" y="1852"/>
                </a:cubicBezTo>
                <a:cubicBezTo>
                  <a:pt x="30" y="1852"/>
                  <a:pt x="28" y="1850"/>
                  <a:pt x="28" y="1848"/>
                </a:cubicBezTo>
                <a:cubicBezTo>
                  <a:pt x="28" y="1816"/>
                  <a:pt x="28" y="1816"/>
                  <a:pt x="28" y="1816"/>
                </a:cubicBezTo>
                <a:cubicBezTo>
                  <a:pt x="4" y="1816"/>
                  <a:pt x="4" y="1816"/>
                  <a:pt x="4" y="1816"/>
                </a:cubicBezTo>
                <a:cubicBezTo>
                  <a:pt x="2" y="1816"/>
                  <a:pt x="0" y="1814"/>
                  <a:pt x="0" y="1812"/>
                </a:cubicBezTo>
                <a:cubicBezTo>
                  <a:pt x="0" y="1104"/>
                  <a:pt x="0" y="1104"/>
                  <a:pt x="0" y="1104"/>
                </a:cubicBezTo>
                <a:cubicBezTo>
                  <a:pt x="0" y="1102"/>
                  <a:pt x="2" y="1100"/>
                  <a:pt x="4" y="1100"/>
                </a:cubicBezTo>
                <a:cubicBezTo>
                  <a:pt x="36" y="1100"/>
                  <a:pt x="36" y="1100"/>
                  <a:pt x="36" y="1100"/>
                </a:cubicBezTo>
                <a:cubicBezTo>
                  <a:pt x="36" y="1008"/>
                  <a:pt x="36" y="1008"/>
                  <a:pt x="36" y="1008"/>
                </a:cubicBezTo>
                <a:cubicBezTo>
                  <a:pt x="4" y="1008"/>
                  <a:pt x="4" y="1008"/>
                  <a:pt x="4" y="1008"/>
                </a:cubicBezTo>
                <a:cubicBezTo>
                  <a:pt x="2" y="1008"/>
                  <a:pt x="0" y="1006"/>
                  <a:pt x="0" y="1004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2" y="36"/>
                  <a:pt x="4" y="36"/>
                </a:cubicBezTo>
                <a:cubicBezTo>
                  <a:pt x="28" y="36"/>
                  <a:pt x="28" y="36"/>
                  <a:pt x="28" y="36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1"/>
                  <a:pt x="30" y="0"/>
                  <a:pt x="32" y="0"/>
                </a:cubicBezTo>
                <a:cubicBezTo>
                  <a:pt x="1241" y="0"/>
                  <a:pt x="1241" y="0"/>
                  <a:pt x="1241" y="0"/>
                </a:cubicBezTo>
                <a:cubicBezTo>
                  <a:pt x="1243" y="0"/>
                  <a:pt x="1245" y="1"/>
                  <a:pt x="1245" y="4"/>
                </a:cubicBezTo>
                <a:cubicBezTo>
                  <a:pt x="1245" y="42"/>
                  <a:pt x="1245" y="42"/>
                  <a:pt x="1245" y="42"/>
                </a:cubicBezTo>
                <a:cubicBezTo>
                  <a:pt x="1268" y="42"/>
                  <a:pt x="1268" y="42"/>
                  <a:pt x="1268" y="42"/>
                </a:cubicBezTo>
                <a:cubicBezTo>
                  <a:pt x="1268" y="4"/>
                  <a:pt x="1268" y="4"/>
                  <a:pt x="1268" y="4"/>
                </a:cubicBezTo>
                <a:cubicBezTo>
                  <a:pt x="1268" y="1"/>
                  <a:pt x="1270" y="0"/>
                  <a:pt x="1272" y="0"/>
                </a:cubicBezTo>
                <a:cubicBezTo>
                  <a:pt x="1359" y="0"/>
                  <a:pt x="1359" y="0"/>
                  <a:pt x="1359" y="0"/>
                </a:cubicBezTo>
                <a:cubicBezTo>
                  <a:pt x="1361" y="0"/>
                  <a:pt x="1363" y="1"/>
                  <a:pt x="1363" y="4"/>
                </a:cubicBezTo>
                <a:cubicBezTo>
                  <a:pt x="1363" y="91"/>
                  <a:pt x="1363" y="91"/>
                  <a:pt x="1363" y="91"/>
                </a:cubicBezTo>
                <a:cubicBezTo>
                  <a:pt x="1389" y="91"/>
                  <a:pt x="1389" y="91"/>
                  <a:pt x="1389" y="91"/>
                </a:cubicBezTo>
                <a:cubicBezTo>
                  <a:pt x="1389" y="20"/>
                  <a:pt x="1389" y="20"/>
                  <a:pt x="1389" y="20"/>
                </a:cubicBezTo>
                <a:cubicBezTo>
                  <a:pt x="1389" y="18"/>
                  <a:pt x="1391" y="16"/>
                  <a:pt x="1393" y="16"/>
                </a:cubicBezTo>
                <a:cubicBezTo>
                  <a:pt x="1470" y="16"/>
                  <a:pt x="1470" y="16"/>
                  <a:pt x="1470" y="16"/>
                </a:cubicBezTo>
                <a:cubicBezTo>
                  <a:pt x="1472" y="16"/>
                  <a:pt x="1474" y="18"/>
                  <a:pt x="1474" y="20"/>
                </a:cubicBezTo>
                <a:cubicBezTo>
                  <a:pt x="1474" y="91"/>
                  <a:pt x="1474" y="91"/>
                  <a:pt x="1474" y="91"/>
                </a:cubicBezTo>
                <a:cubicBezTo>
                  <a:pt x="1500" y="91"/>
                  <a:pt x="1500" y="91"/>
                  <a:pt x="1500" y="91"/>
                </a:cubicBezTo>
                <a:cubicBezTo>
                  <a:pt x="1500" y="4"/>
                  <a:pt x="1500" y="4"/>
                  <a:pt x="1500" y="4"/>
                </a:cubicBezTo>
                <a:cubicBezTo>
                  <a:pt x="1500" y="1"/>
                  <a:pt x="1502" y="0"/>
                  <a:pt x="1504" y="0"/>
                </a:cubicBezTo>
                <a:cubicBezTo>
                  <a:pt x="1591" y="0"/>
                  <a:pt x="1591" y="0"/>
                  <a:pt x="1591" y="0"/>
                </a:cubicBezTo>
                <a:cubicBezTo>
                  <a:pt x="1593" y="0"/>
                  <a:pt x="1595" y="1"/>
                  <a:pt x="1595" y="4"/>
                </a:cubicBezTo>
                <a:cubicBezTo>
                  <a:pt x="1595" y="42"/>
                  <a:pt x="1595" y="42"/>
                  <a:pt x="1595" y="42"/>
                </a:cubicBezTo>
                <a:cubicBezTo>
                  <a:pt x="1618" y="42"/>
                  <a:pt x="1618" y="42"/>
                  <a:pt x="1618" y="42"/>
                </a:cubicBezTo>
                <a:cubicBezTo>
                  <a:pt x="1618" y="4"/>
                  <a:pt x="1618" y="4"/>
                  <a:pt x="1618" y="4"/>
                </a:cubicBezTo>
                <a:cubicBezTo>
                  <a:pt x="1618" y="1"/>
                  <a:pt x="1620" y="0"/>
                  <a:pt x="1622" y="0"/>
                </a:cubicBezTo>
                <a:cubicBezTo>
                  <a:pt x="2831" y="0"/>
                  <a:pt x="2831" y="0"/>
                  <a:pt x="2831" y="0"/>
                </a:cubicBezTo>
                <a:cubicBezTo>
                  <a:pt x="2833" y="0"/>
                  <a:pt x="2835" y="1"/>
                  <a:pt x="2835" y="4"/>
                </a:cubicBezTo>
                <a:cubicBezTo>
                  <a:pt x="2835" y="36"/>
                  <a:pt x="2835" y="36"/>
                  <a:pt x="2835" y="36"/>
                </a:cubicBezTo>
                <a:cubicBezTo>
                  <a:pt x="2859" y="36"/>
                  <a:pt x="2859" y="36"/>
                  <a:pt x="2859" y="36"/>
                </a:cubicBezTo>
                <a:cubicBezTo>
                  <a:pt x="2861" y="36"/>
                  <a:pt x="2863" y="38"/>
                  <a:pt x="2863" y="40"/>
                </a:cubicBezTo>
                <a:cubicBezTo>
                  <a:pt x="2863" y="1004"/>
                  <a:pt x="2863" y="1004"/>
                  <a:pt x="2863" y="1004"/>
                </a:cubicBezTo>
                <a:cubicBezTo>
                  <a:pt x="2863" y="1006"/>
                  <a:pt x="2861" y="1008"/>
                  <a:pt x="2859" y="1008"/>
                </a:cubicBezTo>
                <a:cubicBezTo>
                  <a:pt x="2827" y="1008"/>
                  <a:pt x="2827" y="1008"/>
                  <a:pt x="2827" y="1008"/>
                </a:cubicBezTo>
                <a:cubicBezTo>
                  <a:pt x="2827" y="1100"/>
                  <a:pt x="2827" y="1100"/>
                  <a:pt x="2827" y="1100"/>
                </a:cubicBezTo>
                <a:cubicBezTo>
                  <a:pt x="2859" y="1100"/>
                  <a:pt x="2859" y="1100"/>
                  <a:pt x="2859" y="1100"/>
                </a:cubicBezTo>
                <a:cubicBezTo>
                  <a:pt x="2861" y="1100"/>
                  <a:pt x="2863" y="1102"/>
                  <a:pt x="2863" y="1104"/>
                </a:cubicBezTo>
                <a:cubicBezTo>
                  <a:pt x="2863" y="1812"/>
                  <a:pt x="2863" y="1812"/>
                  <a:pt x="2863" y="1812"/>
                </a:cubicBezTo>
                <a:cubicBezTo>
                  <a:pt x="2863" y="1814"/>
                  <a:pt x="2861" y="1816"/>
                  <a:pt x="2859" y="1816"/>
                </a:cubicBezTo>
                <a:cubicBezTo>
                  <a:pt x="2835" y="1816"/>
                  <a:pt x="2835" y="1816"/>
                  <a:pt x="2835" y="1816"/>
                </a:cubicBezTo>
                <a:cubicBezTo>
                  <a:pt x="2835" y="1848"/>
                  <a:pt x="2835" y="1848"/>
                  <a:pt x="2835" y="1848"/>
                </a:cubicBezTo>
                <a:cubicBezTo>
                  <a:pt x="2835" y="1850"/>
                  <a:pt x="2833" y="1852"/>
                  <a:pt x="2831" y="1852"/>
                </a:cubicBezTo>
                <a:close/>
                <a:moveTo>
                  <a:pt x="1626" y="1844"/>
                </a:moveTo>
                <a:cubicBezTo>
                  <a:pt x="2827" y="1844"/>
                  <a:pt x="2827" y="1844"/>
                  <a:pt x="2827" y="1844"/>
                </a:cubicBezTo>
                <a:cubicBezTo>
                  <a:pt x="2827" y="1816"/>
                  <a:pt x="2827" y="1816"/>
                  <a:pt x="2827" y="1816"/>
                </a:cubicBezTo>
                <a:cubicBezTo>
                  <a:pt x="2796" y="1816"/>
                  <a:pt x="2796" y="1816"/>
                  <a:pt x="2796" y="1816"/>
                </a:cubicBezTo>
                <a:cubicBezTo>
                  <a:pt x="2794" y="1816"/>
                  <a:pt x="2792" y="1814"/>
                  <a:pt x="2792" y="1812"/>
                </a:cubicBezTo>
                <a:cubicBezTo>
                  <a:pt x="2792" y="1772"/>
                  <a:pt x="2792" y="1772"/>
                  <a:pt x="2792" y="1772"/>
                </a:cubicBezTo>
                <a:cubicBezTo>
                  <a:pt x="2792" y="1770"/>
                  <a:pt x="2794" y="1768"/>
                  <a:pt x="2796" y="1768"/>
                </a:cubicBezTo>
                <a:cubicBezTo>
                  <a:pt x="2831" y="1768"/>
                  <a:pt x="2831" y="1768"/>
                  <a:pt x="2831" y="1768"/>
                </a:cubicBezTo>
                <a:cubicBezTo>
                  <a:pt x="2833" y="1768"/>
                  <a:pt x="2835" y="1770"/>
                  <a:pt x="2835" y="1772"/>
                </a:cubicBezTo>
                <a:cubicBezTo>
                  <a:pt x="2835" y="1808"/>
                  <a:pt x="2835" y="1808"/>
                  <a:pt x="2835" y="1808"/>
                </a:cubicBezTo>
                <a:cubicBezTo>
                  <a:pt x="2855" y="1808"/>
                  <a:pt x="2855" y="1808"/>
                  <a:pt x="2855" y="1808"/>
                </a:cubicBezTo>
                <a:cubicBezTo>
                  <a:pt x="2855" y="1108"/>
                  <a:pt x="2855" y="1108"/>
                  <a:pt x="2855" y="1108"/>
                </a:cubicBezTo>
                <a:cubicBezTo>
                  <a:pt x="2827" y="1108"/>
                  <a:pt x="2827" y="1108"/>
                  <a:pt x="2827" y="1108"/>
                </a:cubicBezTo>
                <a:cubicBezTo>
                  <a:pt x="2827" y="1145"/>
                  <a:pt x="2827" y="1145"/>
                  <a:pt x="2827" y="1145"/>
                </a:cubicBezTo>
                <a:cubicBezTo>
                  <a:pt x="2827" y="1147"/>
                  <a:pt x="2825" y="1149"/>
                  <a:pt x="2823" y="1149"/>
                </a:cubicBezTo>
                <a:cubicBezTo>
                  <a:pt x="2789" y="1149"/>
                  <a:pt x="2789" y="1149"/>
                  <a:pt x="2789" y="1149"/>
                </a:cubicBezTo>
                <a:cubicBezTo>
                  <a:pt x="2786" y="1149"/>
                  <a:pt x="2785" y="1147"/>
                  <a:pt x="2785" y="1145"/>
                </a:cubicBezTo>
                <a:cubicBezTo>
                  <a:pt x="2785" y="1104"/>
                  <a:pt x="2785" y="1104"/>
                  <a:pt x="2785" y="1104"/>
                </a:cubicBezTo>
                <a:cubicBezTo>
                  <a:pt x="2785" y="1102"/>
                  <a:pt x="2786" y="1100"/>
                  <a:pt x="2789" y="1100"/>
                </a:cubicBezTo>
                <a:cubicBezTo>
                  <a:pt x="2819" y="1100"/>
                  <a:pt x="2819" y="1100"/>
                  <a:pt x="2819" y="1100"/>
                </a:cubicBezTo>
                <a:cubicBezTo>
                  <a:pt x="2819" y="1008"/>
                  <a:pt x="2819" y="1008"/>
                  <a:pt x="2819" y="1008"/>
                </a:cubicBezTo>
                <a:cubicBezTo>
                  <a:pt x="2789" y="1008"/>
                  <a:pt x="2789" y="1008"/>
                  <a:pt x="2789" y="1008"/>
                </a:cubicBezTo>
                <a:cubicBezTo>
                  <a:pt x="2786" y="1008"/>
                  <a:pt x="2785" y="1006"/>
                  <a:pt x="2785" y="1004"/>
                </a:cubicBezTo>
                <a:cubicBezTo>
                  <a:pt x="2785" y="963"/>
                  <a:pt x="2785" y="963"/>
                  <a:pt x="2785" y="963"/>
                </a:cubicBezTo>
                <a:cubicBezTo>
                  <a:pt x="2785" y="960"/>
                  <a:pt x="2786" y="959"/>
                  <a:pt x="2789" y="959"/>
                </a:cubicBezTo>
                <a:cubicBezTo>
                  <a:pt x="2823" y="959"/>
                  <a:pt x="2823" y="959"/>
                  <a:pt x="2823" y="959"/>
                </a:cubicBezTo>
                <a:cubicBezTo>
                  <a:pt x="2825" y="959"/>
                  <a:pt x="2827" y="960"/>
                  <a:pt x="2827" y="963"/>
                </a:cubicBezTo>
                <a:cubicBezTo>
                  <a:pt x="2827" y="1000"/>
                  <a:pt x="2827" y="1000"/>
                  <a:pt x="2827" y="1000"/>
                </a:cubicBezTo>
                <a:cubicBezTo>
                  <a:pt x="2855" y="1000"/>
                  <a:pt x="2855" y="1000"/>
                  <a:pt x="2855" y="1000"/>
                </a:cubicBezTo>
                <a:cubicBezTo>
                  <a:pt x="2855" y="44"/>
                  <a:pt x="2855" y="44"/>
                  <a:pt x="2855" y="44"/>
                </a:cubicBezTo>
                <a:cubicBezTo>
                  <a:pt x="2835" y="44"/>
                  <a:pt x="2835" y="44"/>
                  <a:pt x="2835" y="44"/>
                </a:cubicBezTo>
                <a:cubicBezTo>
                  <a:pt x="2835" y="79"/>
                  <a:pt x="2835" y="79"/>
                  <a:pt x="2835" y="79"/>
                </a:cubicBezTo>
                <a:cubicBezTo>
                  <a:pt x="2835" y="82"/>
                  <a:pt x="2833" y="83"/>
                  <a:pt x="2831" y="83"/>
                </a:cubicBezTo>
                <a:cubicBezTo>
                  <a:pt x="2796" y="83"/>
                  <a:pt x="2796" y="83"/>
                  <a:pt x="2796" y="83"/>
                </a:cubicBezTo>
                <a:cubicBezTo>
                  <a:pt x="2794" y="83"/>
                  <a:pt x="2792" y="82"/>
                  <a:pt x="2792" y="79"/>
                </a:cubicBezTo>
                <a:cubicBezTo>
                  <a:pt x="2792" y="40"/>
                  <a:pt x="2792" y="40"/>
                  <a:pt x="2792" y="40"/>
                </a:cubicBezTo>
                <a:cubicBezTo>
                  <a:pt x="2792" y="38"/>
                  <a:pt x="2794" y="36"/>
                  <a:pt x="2796" y="36"/>
                </a:cubicBezTo>
                <a:cubicBezTo>
                  <a:pt x="2827" y="36"/>
                  <a:pt x="2827" y="36"/>
                  <a:pt x="2827" y="36"/>
                </a:cubicBezTo>
                <a:cubicBezTo>
                  <a:pt x="2827" y="8"/>
                  <a:pt x="2827" y="8"/>
                  <a:pt x="2827" y="8"/>
                </a:cubicBezTo>
                <a:cubicBezTo>
                  <a:pt x="1626" y="8"/>
                  <a:pt x="1626" y="8"/>
                  <a:pt x="1626" y="8"/>
                </a:cubicBezTo>
                <a:cubicBezTo>
                  <a:pt x="1626" y="42"/>
                  <a:pt x="1626" y="42"/>
                  <a:pt x="1626" y="42"/>
                </a:cubicBezTo>
                <a:cubicBezTo>
                  <a:pt x="1657" y="42"/>
                  <a:pt x="1657" y="42"/>
                  <a:pt x="1657" y="42"/>
                </a:cubicBezTo>
                <a:cubicBezTo>
                  <a:pt x="1659" y="42"/>
                  <a:pt x="1661" y="44"/>
                  <a:pt x="1661" y="46"/>
                </a:cubicBezTo>
                <a:cubicBezTo>
                  <a:pt x="1661" y="91"/>
                  <a:pt x="1661" y="91"/>
                  <a:pt x="1661" y="91"/>
                </a:cubicBezTo>
                <a:cubicBezTo>
                  <a:pt x="1661" y="94"/>
                  <a:pt x="1659" y="95"/>
                  <a:pt x="1657" y="95"/>
                </a:cubicBezTo>
                <a:cubicBezTo>
                  <a:pt x="1622" y="95"/>
                  <a:pt x="1622" y="95"/>
                  <a:pt x="1622" y="95"/>
                </a:cubicBezTo>
                <a:cubicBezTo>
                  <a:pt x="1620" y="95"/>
                  <a:pt x="1618" y="94"/>
                  <a:pt x="1618" y="91"/>
                </a:cubicBezTo>
                <a:cubicBezTo>
                  <a:pt x="1618" y="50"/>
                  <a:pt x="1618" y="50"/>
                  <a:pt x="1618" y="50"/>
                </a:cubicBezTo>
                <a:cubicBezTo>
                  <a:pt x="1595" y="50"/>
                  <a:pt x="1595" y="50"/>
                  <a:pt x="1595" y="50"/>
                </a:cubicBezTo>
                <a:cubicBezTo>
                  <a:pt x="1595" y="69"/>
                  <a:pt x="1595" y="69"/>
                  <a:pt x="1595" y="69"/>
                </a:cubicBezTo>
                <a:cubicBezTo>
                  <a:pt x="1595" y="71"/>
                  <a:pt x="1593" y="73"/>
                  <a:pt x="1591" y="73"/>
                </a:cubicBezTo>
                <a:cubicBezTo>
                  <a:pt x="1561" y="73"/>
                  <a:pt x="1561" y="73"/>
                  <a:pt x="1561" y="73"/>
                </a:cubicBezTo>
                <a:cubicBezTo>
                  <a:pt x="1558" y="73"/>
                  <a:pt x="1557" y="71"/>
                  <a:pt x="1557" y="69"/>
                </a:cubicBezTo>
                <a:cubicBezTo>
                  <a:pt x="1557" y="46"/>
                  <a:pt x="1557" y="46"/>
                  <a:pt x="1557" y="46"/>
                </a:cubicBezTo>
                <a:cubicBezTo>
                  <a:pt x="1557" y="44"/>
                  <a:pt x="1558" y="42"/>
                  <a:pt x="1561" y="42"/>
                </a:cubicBezTo>
                <a:cubicBezTo>
                  <a:pt x="1587" y="42"/>
                  <a:pt x="1587" y="42"/>
                  <a:pt x="1587" y="42"/>
                </a:cubicBezTo>
                <a:cubicBezTo>
                  <a:pt x="1587" y="8"/>
                  <a:pt x="1587" y="8"/>
                  <a:pt x="1587" y="8"/>
                </a:cubicBezTo>
                <a:cubicBezTo>
                  <a:pt x="1508" y="8"/>
                  <a:pt x="1508" y="8"/>
                  <a:pt x="1508" y="8"/>
                </a:cubicBezTo>
                <a:cubicBezTo>
                  <a:pt x="1508" y="95"/>
                  <a:pt x="1508" y="95"/>
                  <a:pt x="1508" y="95"/>
                </a:cubicBezTo>
                <a:cubicBezTo>
                  <a:pt x="1508" y="97"/>
                  <a:pt x="1506" y="99"/>
                  <a:pt x="1504" y="99"/>
                </a:cubicBezTo>
                <a:cubicBezTo>
                  <a:pt x="1470" y="99"/>
                  <a:pt x="1470" y="99"/>
                  <a:pt x="1470" y="99"/>
                </a:cubicBezTo>
                <a:cubicBezTo>
                  <a:pt x="1468" y="99"/>
                  <a:pt x="1466" y="97"/>
                  <a:pt x="1466" y="95"/>
                </a:cubicBezTo>
                <a:cubicBezTo>
                  <a:pt x="1466" y="24"/>
                  <a:pt x="1466" y="24"/>
                  <a:pt x="1466" y="24"/>
                </a:cubicBezTo>
                <a:cubicBezTo>
                  <a:pt x="1446" y="24"/>
                  <a:pt x="1446" y="24"/>
                  <a:pt x="1446" y="24"/>
                </a:cubicBezTo>
                <a:cubicBezTo>
                  <a:pt x="1446" y="61"/>
                  <a:pt x="1446" y="61"/>
                  <a:pt x="1446" y="61"/>
                </a:cubicBezTo>
                <a:cubicBezTo>
                  <a:pt x="1446" y="63"/>
                  <a:pt x="1444" y="65"/>
                  <a:pt x="1442" y="65"/>
                </a:cubicBezTo>
                <a:cubicBezTo>
                  <a:pt x="1421" y="65"/>
                  <a:pt x="1421" y="65"/>
                  <a:pt x="1421" y="65"/>
                </a:cubicBezTo>
                <a:cubicBezTo>
                  <a:pt x="1418" y="65"/>
                  <a:pt x="1417" y="63"/>
                  <a:pt x="1417" y="61"/>
                </a:cubicBezTo>
                <a:cubicBezTo>
                  <a:pt x="1417" y="24"/>
                  <a:pt x="1417" y="24"/>
                  <a:pt x="1417" y="24"/>
                </a:cubicBezTo>
                <a:cubicBezTo>
                  <a:pt x="1397" y="24"/>
                  <a:pt x="1397" y="24"/>
                  <a:pt x="1397" y="24"/>
                </a:cubicBezTo>
                <a:cubicBezTo>
                  <a:pt x="1397" y="95"/>
                  <a:pt x="1397" y="95"/>
                  <a:pt x="1397" y="95"/>
                </a:cubicBezTo>
                <a:cubicBezTo>
                  <a:pt x="1397" y="97"/>
                  <a:pt x="1395" y="99"/>
                  <a:pt x="1393" y="99"/>
                </a:cubicBezTo>
                <a:cubicBezTo>
                  <a:pt x="1359" y="99"/>
                  <a:pt x="1359" y="99"/>
                  <a:pt x="1359" y="99"/>
                </a:cubicBezTo>
                <a:cubicBezTo>
                  <a:pt x="1357" y="99"/>
                  <a:pt x="1355" y="97"/>
                  <a:pt x="1355" y="95"/>
                </a:cubicBezTo>
                <a:cubicBezTo>
                  <a:pt x="1355" y="8"/>
                  <a:pt x="1355" y="8"/>
                  <a:pt x="1355" y="8"/>
                </a:cubicBezTo>
                <a:cubicBezTo>
                  <a:pt x="1276" y="8"/>
                  <a:pt x="1276" y="8"/>
                  <a:pt x="1276" y="8"/>
                </a:cubicBezTo>
                <a:cubicBezTo>
                  <a:pt x="1276" y="42"/>
                  <a:pt x="1276" y="42"/>
                  <a:pt x="1276" y="42"/>
                </a:cubicBezTo>
                <a:cubicBezTo>
                  <a:pt x="1302" y="42"/>
                  <a:pt x="1302" y="42"/>
                  <a:pt x="1302" y="42"/>
                </a:cubicBezTo>
                <a:cubicBezTo>
                  <a:pt x="1305" y="42"/>
                  <a:pt x="1306" y="44"/>
                  <a:pt x="1306" y="46"/>
                </a:cubicBezTo>
                <a:cubicBezTo>
                  <a:pt x="1306" y="69"/>
                  <a:pt x="1306" y="69"/>
                  <a:pt x="1306" y="69"/>
                </a:cubicBezTo>
                <a:cubicBezTo>
                  <a:pt x="1306" y="71"/>
                  <a:pt x="1305" y="73"/>
                  <a:pt x="1302" y="73"/>
                </a:cubicBezTo>
                <a:cubicBezTo>
                  <a:pt x="1272" y="73"/>
                  <a:pt x="1272" y="73"/>
                  <a:pt x="1272" y="73"/>
                </a:cubicBezTo>
                <a:cubicBezTo>
                  <a:pt x="1270" y="73"/>
                  <a:pt x="1268" y="71"/>
                  <a:pt x="1268" y="69"/>
                </a:cubicBezTo>
                <a:cubicBezTo>
                  <a:pt x="1268" y="50"/>
                  <a:pt x="1268" y="50"/>
                  <a:pt x="1268" y="50"/>
                </a:cubicBezTo>
                <a:cubicBezTo>
                  <a:pt x="1245" y="50"/>
                  <a:pt x="1245" y="50"/>
                  <a:pt x="1245" y="50"/>
                </a:cubicBezTo>
                <a:cubicBezTo>
                  <a:pt x="1245" y="91"/>
                  <a:pt x="1245" y="91"/>
                  <a:pt x="1245" y="91"/>
                </a:cubicBezTo>
                <a:cubicBezTo>
                  <a:pt x="1245" y="94"/>
                  <a:pt x="1243" y="95"/>
                  <a:pt x="1241" y="95"/>
                </a:cubicBezTo>
                <a:cubicBezTo>
                  <a:pt x="1206" y="95"/>
                  <a:pt x="1206" y="95"/>
                  <a:pt x="1206" y="95"/>
                </a:cubicBezTo>
                <a:cubicBezTo>
                  <a:pt x="1204" y="95"/>
                  <a:pt x="1202" y="94"/>
                  <a:pt x="1202" y="91"/>
                </a:cubicBezTo>
                <a:cubicBezTo>
                  <a:pt x="1202" y="46"/>
                  <a:pt x="1202" y="46"/>
                  <a:pt x="1202" y="46"/>
                </a:cubicBezTo>
                <a:cubicBezTo>
                  <a:pt x="1202" y="44"/>
                  <a:pt x="1204" y="42"/>
                  <a:pt x="1206" y="42"/>
                </a:cubicBezTo>
                <a:cubicBezTo>
                  <a:pt x="1237" y="42"/>
                  <a:pt x="1237" y="42"/>
                  <a:pt x="1237" y="42"/>
                </a:cubicBezTo>
                <a:cubicBezTo>
                  <a:pt x="1237" y="8"/>
                  <a:pt x="1237" y="8"/>
                  <a:pt x="1237" y="8"/>
                </a:cubicBezTo>
                <a:cubicBezTo>
                  <a:pt x="36" y="8"/>
                  <a:pt x="36" y="8"/>
                  <a:pt x="36" y="8"/>
                </a:cubicBezTo>
                <a:cubicBezTo>
                  <a:pt x="36" y="36"/>
                  <a:pt x="36" y="36"/>
                  <a:pt x="36" y="36"/>
                </a:cubicBezTo>
                <a:cubicBezTo>
                  <a:pt x="67" y="36"/>
                  <a:pt x="67" y="36"/>
                  <a:pt x="67" y="36"/>
                </a:cubicBezTo>
                <a:cubicBezTo>
                  <a:pt x="69" y="36"/>
                  <a:pt x="71" y="38"/>
                  <a:pt x="71" y="40"/>
                </a:cubicBezTo>
                <a:cubicBezTo>
                  <a:pt x="71" y="79"/>
                  <a:pt x="71" y="79"/>
                  <a:pt x="71" y="79"/>
                </a:cubicBezTo>
                <a:cubicBezTo>
                  <a:pt x="71" y="82"/>
                  <a:pt x="69" y="83"/>
                  <a:pt x="67" y="83"/>
                </a:cubicBezTo>
                <a:cubicBezTo>
                  <a:pt x="32" y="83"/>
                  <a:pt x="32" y="83"/>
                  <a:pt x="32" y="83"/>
                </a:cubicBezTo>
                <a:cubicBezTo>
                  <a:pt x="30" y="83"/>
                  <a:pt x="28" y="82"/>
                  <a:pt x="28" y="79"/>
                </a:cubicBezTo>
                <a:cubicBezTo>
                  <a:pt x="28" y="44"/>
                  <a:pt x="28" y="44"/>
                  <a:pt x="28" y="44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1000"/>
                  <a:pt x="8" y="1000"/>
                  <a:pt x="8" y="1000"/>
                </a:cubicBezTo>
                <a:cubicBezTo>
                  <a:pt x="36" y="1000"/>
                  <a:pt x="36" y="1000"/>
                  <a:pt x="36" y="1000"/>
                </a:cubicBezTo>
                <a:cubicBezTo>
                  <a:pt x="36" y="963"/>
                  <a:pt x="36" y="963"/>
                  <a:pt x="36" y="963"/>
                </a:cubicBezTo>
                <a:cubicBezTo>
                  <a:pt x="36" y="960"/>
                  <a:pt x="38" y="959"/>
                  <a:pt x="40" y="959"/>
                </a:cubicBezTo>
                <a:cubicBezTo>
                  <a:pt x="74" y="959"/>
                  <a:pt x="74" y="959"/>
                  <a:pt x="74" y="959"/>
                </a:cubicBezTo>
                <a:cubicBezTo>
                  <a:pt x="76" y="959"/>
                  <a:pt x="78" y="960"/>
                  <a:pt x="78" y="963"/>
                </a:cubicBezTo>
                <a:cubicBezTo>
                  <a:pt x="78" y="1004"/>
                  <a:pt x="78" y="1004"/>
                  <a:pt x="78" y="1004"/>
                </a:cubicBezTo>
                <a:cubicBezTo>
                  <a:pt x="78" y="1006"/>
                  <a:pt x="76" y="1008"/>
                  <a:pt x="74" y="1008"/>
                </a:cubicBezTo>
                <a:cubicBezTo>
                  <a:pt x="44" y="1008"/>
                  <a:pt x="44" y="1008"/>
                  <a:pt x="44" y="1008"/>
                </a:cubicBezTo>
                <a:cubicBezTo>
                  <a:pt x="44" y="1100"/>
                  <a:pt x="44" y="1100"/>
                  <a:pt x="44" y="1100"/>
                </a:cubicBezTo>
                <a:cubicBezTo>
                  <a:pt x="74" y="1100"/>
                  <a:pt x="74" y="1100"/>
                  <a:pt x="74" y="1100"/>
                </a:cubicBezTo>
                <a:cubicBezTo>
                  <a:pt x="76" y="1100"/>
                  <a:pt x="78" y="1102"/>
                  <a:pt x="78" y="1104"/>
                </a:cubicBezTo>
                <a:cubicBezTo>
                  <a:pt x="78" y="1145"/>
                  <a:pt x="78" y="1145"/>
                  <a:pt x="78" y="1145"/>
                </a:cubicBezTo>
                <a:cubicBezTo>
                  <a:pt x="78" y="1147"/>
                  <a:pt x="76" y="1149"/>
                  <a:pt x="74" y="1149"/>
                </a:cubicBezTo>
                <a:cubicBezTo>
                  <a:pt x="40" y="1149"/>
                  <a:pt x="40" y="1149"/>
                  <a:pt x="40" y="1149"/>
                </a:cubicBezTo>
                <a:cubicBezTo>
                  <a:pt x="38" y="1149"/>
                  <a:pt x="36" y="1147"/>
                  <a:pt x="36" y="1145"/>
                </a:cubicBezTo>
                <a:cubicBezTo>
                  <a:pt x="36" y="1108"/>
                  <a:pt x="36" y="1108"/>
                  <a:pt x="36" y="1108"/>
                </a:cubicBezTo>
                <a:cubicBezTo>
                  <a:pt x="8" y="1108"/>
                  <a:pt x="8" y="1108"/>
                  <a:pt x="8" y="1108"/>
                </a:cubicBezTo>
                <a:cubicBezTo>
                  <a:pt x="8" y="1808"/>
                  <a:pt x="8" y="1808"/>
                  <a:pt x="8" y="1808"/>
                </a:cubicBezTo>
                <a:cubicBezTo>
                  <a:pt x="28" y="1808"/>
                  <a:pt x="28" y="1808"/>
                  <a:pt x="28" y="1808"/>
                </a:cubicBezTo>
                <a:cubicBezTo>
                  <a:pt x="28" y="1772"/>
                  <a:pt x="28" y="1772"/>
                  <a:pt x="28" y="1772"/>
                </a:cubicBezTo>
                <a:cubicBezTo>
                  <a:pt x="28" y="1770"/>
                  <a:pt x="30" y="1768"/>
                  <a:pt x="32" y="1768"/>
                </a:cubicBezTo>
                <a:cubicBezTo>
                  <a:pt x="67" y="1768"/>
                  <a:pt x="67" y="1768"/>
                  <a:pt x="67" y="1768"/>
                </a:cubicBezTo>
                <a:cubicBezTo>
                  <a:pt x="69" y="1768"/>
                  <a:pt x="71" y="1770"/>
                  <a:pt x="71" y="1772"/>
                </a:cubicBezTo>
                <a:cubicBezTo>
                  <a:pt x="71" y="1812"/>
                  <a:pt x="71" y="1812"/>
                  <a:pt x="71" y="1812"/>
                </a:cubicBezTo>
                <a:cubicBezTo>
                  <a:pt x="71" y="1814"/>
                  <a:pt x="69" y="1816"/>
                  <a:pt x="67" y="1816"/>
                </a:cubicBezTo>
                <a:cubicBezTo>
                  <a:pt x="36" y="1816"/>
                  <a:pt x="36" y="1816"/>
                  <a:pt x="36" y="1816"/>
                </a:cubicBezTo>
                <a:cubicBezTo>
                  <a:pt x="36" y="1844"/>
                  <a:pt x="36" y="1844"/>
                  <a:pt x="36" y="1844"/>
                </a:cubicBezTo>
                <a:cubicBezTo>
                  <a:pt x="1237" y="1844"/>
                  <a:pt x="1237" y="1844"/>
                  <a:pt x="1237" y="1844"/>
                </a:cubicBezTo>
                <a:cubicBezTo>
                  <a:pt x="1237" y="1822"/>
                  <a:pt x="1237" y="1822"/>
                  <a:pt x="1237" y="1822"/>
                </a:cubicBezTo>
                <a:cubicBezTo>
                  <a:pt x="1206" y="1822"/>
                  <a:pt x="1206" y="1822"/>
                  <a:pt x="1206" y="1822"/>
                </a:cubicBezTo>
                <a:cubicBezTo>
                  <a:pt x="1204" y="1822"/>
                  <a:pt x="1202" y="1820"/>
                  <a:pt x="1202" y="1818"/>
                </a:cubicBezTo>
                <a:cubicBezTo>
                  <a:pt x="1202" y="1784"/>
                  <a:pt x="1202" y="1784"/>
                  <a:pt x="1202" y="1784"/>
                </a:cubicBezTo>
                <a:cubicBezTo>
                  <a:pt x="1202" y="1782"/>
                  <a:pt x="1204" y="1780"/>
                  <a:pt x="1206" y="1780"/>
                </a:cubicBezTo>
                <a:cubicBezTo>
                  <a:pt x="1241" y="1780"/>
                  <a:pt x="1241" y="1780"/>
                  <a:pt x="1241" y="1780"/>
                </a:cubicBezTo>
                <a:cubicBezTo>
                  <a:pt x="1243" y="1780"/>
                  <a:pt x="1245" y="1782"/>
                  <a:pt x="1245" y="1784"/>
                </a:cubicBezTo>
                <a:cubicBezTo>
                  <a:pt x="1245" y="1814"/>
                  <a:pt x="1245" y="1814"/>
                  <a:pt x="1245" y="1814"/>
                </a:cubicBezTo>
                <a:cubicBezTo>
                  <a:pt x="1268" y="1814"/>
                  <a:pt x="1268" y="1814"/>
                  <a:pt x="1268" y="1814"/>
                </a:cubicBezTo>
                <a:cubicBezTo>
                  <a:pt x="1268" y="1799"/>
                  <a:pt x="1268" y="1799"/>
                  <a:pt x="1268" y="1799"/>
                </a:cubicBezTo>
                <a:cubicBezTo>
                  <a:pt x="1268" y="1797"/>
                  <a:pt x="1270" y="1795"/>
                  <a:pt x="1272" y="1795"/>
                </a:cubicBezTo>
                <a:cubicBezTo>
                  <a:pt x="1302" y="1795"/>
                  <a:pt x="1302" y="1795"/>
                  <a:pt x="1302" y="1795"/>
                </a:cubicBezTo>
                <a:cubicBezTo>
                  <a:pt x="1305" y="1795"/>
                  <a:pt x="1306" y="1797"/>
                  <a:pt x="1306" y="1799"/>
                </a:cubicBezTo>
                <a:cubicBezTo>
                  <a:pt x="1306" y="1818"/>
                  <a:pt x="1306" y="1818"/>
                  <a:pt x="1306" y="1818"/>
                </a:cubicBezTo>
                <a:cubicBezTo>
                  <a:pt x="1306" y="1820"/>
                  <a:pt x="1305" y="1822"/>
                  <a:pt x="1302" y="1822"/>
                </a:cubicBezTo>
                <a:cubicBezTo>
                  <a:pt x="1276" y="1822"/>
                  <a:pt x="1276" y="1822"/>
                  <a:pt x="1276" y="1822"/>
                </a:cubicBezTo>
                <a:cubicBezTo>
                  <a:pt x="1276" y="1844"/>
                  <a:pt x="1276" y="1844"/>
                  <a:pt x="1276" y="1844"/>
                </a:cubicBezTo>
                <a:cubicBezTo>
                  <a:pt x="1355" y="1844"/>
                  <a:pt x="1355" y="1844"/>
                  <a:pt x="1355" y="1844"/>
                </a:cubicBezTo>
                <a:cubicBezTo>
                  <a:pt x="1355" y="1797"/>
                  <a:pt x="1355" y="1797"/>
                  <a:pt x="1355" y="1797"/>
                </a:cubicBezTo>
                <a:cubicBezTo>
                  <a:pt x="1355" y="1794"/>
                  <a:pt x="1357" y="1793"/>
                  <a:pt x="1359" y="1793"/>
                </a:cubicBezTo>
                <a:cubicBezTo>
                  <a:pt x="1393" y="1793"/>
                  <a:pt x="1393" y="1793"/>
                  <a:pt x="1393" y="1793"/>
                </a:cubicBezTo>
                <a:cubicBezTo>
                  <a:pt x="1395" y="1793"/>
                  <a:pt x="1397" y="1794"/>
                  <a:pt x="1397" y="1797"/>
                </a:cubicBezTo>
                <a:cubicBezTo>
                  <a:pt x="1397" y="1835"/>
                  <a:pt x="1397" y="1835"/>
                  <a:pt x="1397" y="1835"/>
                </a:cubicBezTo>
                <a:cubicBezTo>
                  <a:pt x="1417" y="1835"/>
                  <a:pt x="1417" y="1835"/>
                  <a:pt x="1417" y="1835"/>
                </a:cubicBezTo>
                <a:cubicBezTo>
                  <a:pt x="1417" y="1815"/>
                  <a:pt x="1417" y="1815"/>
                  <a:pt x="1417" y="1815"/>
                </a:cubicBezTo>
                <a:cubicBezTo>
                  <a:pt x="1417" y="1813"/>
                  <a:pt x="1418" y="1811"/>
                  <a:pt x="1421" y="1811"/>
                </a:cubicBezTo>
                <a:cubicBezTo>
                  <a:pt x="1442" y="1811"/>
                  <a:pt x="1442" y="1811"/>
                  <a:pt x="1442" y="1811"/>
                </a:cubicBezTo>
                <a:cubicBezTo>
                  <a:pt x="1444" y="1811"/>
                  <a:pt x="1446" y="1813"/>
                  <a:pt x="1446" y="1815"/>
                </a:cubicBezTo>
                <a:cubicBezTo>
                  <a:pt x="1446" y="1835"/>
                  <a:pt x="1446" y="1835"/>
                  <a:pt x="1446" y="1835"/>
                </a:cubicBezTo>
                <a:cubicBezTo>
                  <a:pt x="1466" y="1835"/>
                  <a:pt x="1466" y="1835"/>
                  <a:pt x="1466" y="1835"/>
                </a:cubicBezTo>
                <a:cubicBezTo>
                  <a:pt x="1466" y="1797"/>
                  <a:pt x="1466" y="1797"/>
                  <a:pt x="1466" y="1797"/>
                </a:cubicBezTo>
                <a:cubicBezTo>
                  <a:pt x="1466" y="1794"/>
                  <a:pt x="1468" y="1793"/>
                  <a:pt x="1470" y="1793"/>
                </a:cubicBezTo>
                <a:cubicBezTo>
                  <a:pt x="1504" y="1793"/>
                  <a:pt x="1504" y="1793"/>
                  <a:pt x="1504" y="1793"/>
                </a:cubicBezTo>
                <a:cubicBezTo>
                  <a:pt x="1506" y="1793"/>
                  <a:pt x="1508" y="1794"/>
                  <a:pt x="1508" y="1797"/>
                </a:cubicBezTo>
                <a:cubicBezTo>
                  <a:pt x="1508" y="1844"/>
                  <a:pt x="1508" y="1844"/>
                  <a:pt x="1508" y="1844"/>
                </a:cubicBezTo>
                <a:cubicBezTo>
                  <a:pt x="1587" y="1844"/>
                  <a:pt x="1587" y="1844"/>
                  <a:pt x="1587" y="1844"/>
                </a:cubicBezTo>
                <a:cubicBezTo>
                  <a:pt x="1587" y="1822"/>
                  <a:pt x="1587" y="1822"/>
                  <a:pt x="1587" y="1822"/>
                </a:cubicBezTo>
                <a:cubicBezTo>
                  <a:pt x="1561" y="1822"/>
                  <a:pt x="1561" y="1822"/>
                  <a:pt x="1561" y="1822"/>
                </a:cubicBezTo>
                <a:cubicBezTo>
                  <a:pt x="1558" y="1822"/>
                  <a:pt x="1557" y="1820"/>
                  <a:pt x="1557" y="1818"/>
                </a:cubicBezTo>
                <a:cubicBezTo>
                  <a:pt x="1557" y="1799"/>
                  <a:pt x="1557" y="1799"/>
                  <a:pt x="1557" y="1799"/>
                </a:cubicBezTo>
                <a:cubicBezTo>
                  <a:pt x="1557" y="1797"/>
                  <a:pt x="1558" y="1795"/>
                  <a:pt x="1561" y="1795"/>
                </a:cubicBezTo>
                <a:cubicBezTo>
                  <a:pt x="1591" y="1795"/>
                  <a:pt x="1591" y="1795"/>
                  <a:pt x="1591" y="1795"/>
                </a:cubicBezTo>
                <a:cubicBezTo>
                  <a:pt x="1593" y="1795"/>
                  <a:pt x="1595" y="1797"/>
                  <a:pt x="1595" y="1799"/>
                </a:cubicBezTo>
                <a:cubicBezTo>
                  <a:pt x="1595" y="1814"/>
                  <a:pt x="1595" y="1814"/>
                  <a:pt x="1595" y="1814"/>
                </a:cubicBezTo>
                <a:cubicBezTo>
                  <a:pt x="1618" y="1814"/>
                  <a:pt x="1618" y="1814"/>
                  <a:pt x="1618" y="1814"/>
                </a:cubicBezTo>
                <a:cubicBezTo>
                  <a:pt x="1618" y="1784"/>
                  <a:pt x="1618" y="1784"/>
                  <a:pt x="1618" y="1784"/>
                </a:cubicBezTo>
                <a:cubicBezTo>
                  <a:pt x="1618" y="1782"/>
                  <a:pt x="1620" y="1780"/>
                  <a:pt x="1622" y="1780"/>
                </a:cubicBezTo>
                <a:cubicBezTo>
                  <a:pt x="1657" y="1780"/>
                  <a:pt x="1657" y="1780"/>
                  <a:pt x="1657" y="1780"/>
                </a:cubicBezTo>
                <a:cubicBezTo>
                  <a:pt x="1659" y="1780"/>
                  <a:pt x="1661" y="1782"/>
                  <a:pt x="1661" y="1784"/>
                </a:cubicBezTo>
                <a:cubicBezTo>
                  <a:pt x="1661" y="1818"/>
                  <a:pt x="1661" y="1818"/>
                  <a:pt x="1661" y="1818"/>
                </a:cubicBezTo>
                <a:cubicBezTo>
                  <a:pt x="1661" y="1820"/>
                  <a:pt x="1659" y="1822"/>
                  <a:pt x="1657" y="1822"/>
                </a:cubicBezTo>
                <a:cubicBezTo>
                  <a:pt x="1626" y="1822"/>
                  <a:pt x="1626" y="1822"/>
                  <a:pt x="1626" y="1822"/>
                </a:cubicBezTo>
                <a:lnTo>
                  <a:pt x="1626" y="1844"/>
                </a:lnTo>
                <a:close/>
                <a:moveTo>
                  <a:pt x="1425" y="1835"/>
                </a:moveTo>
                <a:cubicBezTo>
                  <a:pt x="1438" y="1835"/>
                  <a:pt x="1438" y="1835"/>
                  <a:pt x="1438" y="1835"/>
                </a:cubicBezTo>
                <a:cubicBezTo>
                  <a:pt x="1438" y="1819"/>
                  <a:pt x="1438" y="1819"/>
                  <a:pt x="1438" y="1819"/>
                </a:cubicBezTo>
                <a:cubicBezTo>
                  <a:pt x="1425" y="1819"/>
                  <a:pt x="1425" y="1819"/>
                  <a:pt x="1425" y="1819"/>
                </a:cubicBezTo>
                <a:lnTo>
                  <a:pt x="1425" y="1835"/>
                </a:lnTo>
                <a:close/>
                <a:moveTo>
                  <a:pt x="1626" y="1814"/>
                </a:moveTo>
                <a:cubicBezTo>
                  <a:pt x="1653" y="1814"/>
                  <a:pt x="1653" y="1814"/>
                  <a:pt x="1653" y="1814"/>
                </a:cubicBezTo>
                <a:cubicBezTo>
                  <a:pt x="1653" y="1788"/>
                  <a:pt x="1653" y="1788"/>
                  <a:pt x="1653" y="1788"/>
                </a:cubicBezTo>
                <a:cubicBezTo>
                  <a:pt x="1626" y="1788"/>
                  <a:pt x="1626" y="1788"/>
                  <a:pt x="1626" y="1788"/>
                </a:cubicBezTo>
                <a:lnTo>
                  <a:pt x="1626" y="1814"/>
                </a:lnTo>
                <a:close/>
                <a:moveTo>
                  <a:pt x="1565" y="1814"/>
                </a:moveTo>
                <a:cubicBezTo>
                  <a:pt x="1587" y="1814"/>
                  <a:pt x="1587" y="1814"/>
                  <a:pt x="1587" y="1814"/>
                </a:cubicBezTo>
                <a:cubicBezTo>
                  <a:pt x="1587" y="1803"/>
                  <a:pt x="1587" y="1803"/>
                  <a:pt x="1587" y="1803"/>
                </a:cubicBezTo>
                <a:cubicBezTo>
                  <a:pt x="1565" y="1803"/>
                  <a:pt x="1565" y="1803"/>
                  <a:pt x="1565" y="1803"/>
                </a:cubicBezTo>
                <a:lnTo>
                  <a:pt x="1565" y="1814"/>
                </a:lnTo>
                <a:close/>
                <a:moveTo>
                  <a:pt x="1276" y="1814"/>
                </a:moveTo>
                <a:cubicBezTo>
                  <a:pt x="1298" y="1814"/>
                  <a:pt x="1298" y="1814"/>
                  <a:pt x="1298" y="1814"/>
                </a:cubicBezTo>
                <a:cubicBezTo>
                  <a:pt x="1298" y="1803"/>
                  <a:pt x="1298" y="1803"/>
                  <a:pt x="1298" y="1803"/>
                </a:cubicBezTo>
                <a:cubicBezTo>
                  <a:pt x="1276" y="1803"/>
                  <a:pt x="1276" y="1803"/>
                  <a:pt x="1276" y="1803"/>
                </a:cubicBezTo>
                <a:lnTo>
                  <a:pt x="1276" y="1814"/>
                </a:lnTo>
                <a:close/>
                <a:moveTo>
                  <a:pt x="1210" y="1814"/>
                </a:moveTo>
                <a:cubicBezTo>
                  <a:pt x="1237" y="1814"/>
                  <a:pt x="1237" y="1814"/>
                  <a:pt x="1237" y="1814"/>
                </a:cubicBezTo>
                <a:cubicBezTo>
                  <a:pt x="1237" y="1788"/>
                  <a:pt x="1237" y="1788"/>
                  <a:pt x="1237" y="1788"/>
                </a:cubicBezTo>
                <a:cubicBezTo>
                  <a:pt x="1210" y="1788"/>
                  <a:pt x="1210" y="1788"/>
                  <a:pt x="1210" y="1788"/>
                </a:cubicBezTo>
                <a:lnTo>
                  <a:pt x="1210" y="1814"/>
                </a:lnTo>
                <a:close/>
                <a:moveTo>
                  <a:pt x="2800" y="1808"/>
                </a:moveTo>
                <a:cubicBezTo>
                  <a:pt x="2827" y="1808"/>
                  <a:pt x="2827" y="1808"/>
                  <a:pt x="2827" y="1808"/>
                </a:cubicBezTo>
                <a:cubicBezTo>
                  <a:pt x="2827" y="1776"/>
                  <a:pt x="2827" y="1776"/>
                  <a:pt x="2827" y="1776"/>
                </a:cubicBezTo>
                <a:cubicBezTo>
                  <a:pt x="2800" y="1776"/>
                  <a:pt x="2800" y="1776"/>
                  <a:pt x="2800" y="1776"/>
                </a:cubicBezTo>
                <a:lnTo>
                  <a:pt x="2800" y="1808"/>
                </a:lnTo>
                <a:close/>
                <a:moveTo>
                  <a:pt x="36" y="1808"/>
                </a:moveTo>
                <a:cubicBezTo>
                  <a:pt x="63" y="1808"/>
                  <a:pt x="63" y="1808"/>
                  <a:pt x="63" y="1808"/>
                </a:cubicBezTo>
                <a:cubicBezTo>
                  <a:pt x="63" y="1776"/>
                  <a:pt x="63" y="1776"/>
                  <a:pt x="63" y="1776"/>
                </a:cubicBezTo>
                <a:cubicBezTo>
                  <a:pt x="36" y="1776"/>
                  <a:pt x="36" y="1776"/>
                  <a:pt x="36" y="1776"/>
                </a:cubicBezTo>
                <a:lnTo>
                  <a:pt x="36" y="1808"/>
                </a:lnTo>
                <a:close/>
                <a:moveTo>
                  <a:pt x="2793" y="1141"/>
                </a:moveTo>
                <a:cubicBezTo>
                  <a:pt x="2819" y="1141"/>
                  <a:pt x="2819" y="1141"/>
                  <a:pt x="2819" y="1141"/>
                </a:cubicBezTo>
                <a:cubicBezTo>
                  <a:pt x="2819" y="1108"/>
                  <a:pt x="2819" y="1108"/>
                  <a:pt x="2819" y="1108"/>
                </a:cubicBezTo>
                <a:cubicBezTo>
                  <a:pt x="2793" y="1108"/>
                  <a:pt x="2793" y="1108"/>
                  <a:pt x="2793" y="1108"/>
                </a:cubicBezTo>
                <a:lnTo>
                  <a:pt x="2793" y="1141"/>
                </a:lnTo>
                <a:close/>
                <a:moveTo>
                  <a:pt x="44" y="1141"/>
                </a:moveTo>
                <a:cubicBezTo>
                  <a:pt x="70" y="1141"/>
                  <a:pt x="70" y="1141"/>
                  <a:pt x="70" y="1141"/>
                </a:cubicBezTo>
                <a:cubicBezTo>
                  <a:pt x="70" y="1108"/>
                  <a:pt x="70" y="1108"/>
                  <a:pt x="70" y="1108"/>
                </a:cubicBezTo>
                <a:cubicBezTo>
                  <a:pt x="44" y="1108"/>
                  <a:pt x="44" y="1108"/>
                  <a:pt x="44" y="1108"/>
                </a:cubicBezTo>
                <a:lnTo>
                  <a:pt x="44" y="1141"/>
                </a:lnTo>
                <a:close/>
                <a:moveTo>
                  <a:pt x="2793" y="1000"/>
                </a:moveTo>
                <a:cubicBezTo>
                  <a:pt x="2819" y="1000"/>
                  <a:pt x="2819" y="1000"/>
                  <a:pt x="2819" y="1000"/>
                </a:cubicBezTo>
                <a:cubicBezTo>
                  <a:pt x="2819" y="967"/>
                  <a:pt x="2819" y="967"/>
                  <a:pt x="2819" y="967"/>
                </a:cubicBezTo>
                <a:cubicBezTo>
                  <a:pt x="2793" y="967"/>
                  <a:pt x="2793" y="967"/>
                  <a:pt x="2793" y="967"/>
                </a:cubicBezTo>
                <a:lnTo>
                  <a:pt x="2793" y="1000"/>
                </a:lnTo>
                <a:close/>
                <a:moveTo>
                  <a:pt x="44" y="1000"/>
                </a:moveTo>
                <a:cubicBezTo>
                  <a:pt x="70" y="1000"/>
                  <a:pt x="70" y="1000"/>
                  <a:pt x="70" y="1000"/>
                </a:cubicBezTo>
                <a:cubicBezTo>
                  <a:pt x="70" y="967"/>
                  <a:pt x="70" y="967"/>
                  <a:pt x="70" y="967"/>
                </a:cubicBezTo>
                <a:cubicBezTo>
                  <a:pt x="44" y="967"/>
                  <a:pt x="44" y="967"/>
                  <a:pt x="44" y="967"/>
                </a:cubicBezTo>
                <a:lnTo>
                  <a:pt x="44" y="1000"/>
                </a:lnTo>
                <a:close/>
                <a:moveTo>
                  <a:pt x="1626" y="87"/>
                </a:moveTo>
                <a:cubicBezTo>
                  <a:pt x="1653" y="87"/>
                  <a:pt x="1653" y="87"/>
                  <a:pt x="1653" y="87"/>
                </a:cubicBezTo>
                <a:cubicBezTo>
                  <a:pt x="1653" y="50"/>
                  <a:pt x="1653" y="50"/>
                  <a:pt x="1653" y="50"/>
                </a:cubicBezTo>
                <a:cubicBezTo>
                  <a:pt x="1626" y="50"/>
                  <a:pt x="1626" y="50"/>
                  <a:pt x="1626" y="50"/>
                </a:cubicBezTo>
                <a:lnTo>
                  <a:pt x="1626" y="87"/>
                </a:lnTo>
                <a:close/>
                <a:moveTo>
                  <a:pt x="1210" y="87"/>
                </a:moveTo>
                <a:cubicBezTo>
                  <a:pt x="1237" y="87"/>
                  <a:pt x="1237" y="87"/>
                  <a:pt x="1237" y="87"/>
                </a:cubicBezTo>
                <a:cubicBezTo>
                  <a:pt x="1237" y="50"/>
                  <a:pt x="1237" y="50"/>
                  <a:pt x="1237" y="50"/>
                </a:cubicBezTo>
                <a:cubicBezTo>
                  <a:pt x="1210" y="50"/>
                  <a:pt x="1210" y="50"/>
                  <a:pt x="1210" y="50"/>
                </a:cubicBezTo>
                <a:lnTo>
                  <a:pt x="1210" y="87"/>
                </a:lnTo>
                <a:close/>
                <a:moveTo>
                  <a:pt x="2800" y="75"/>
                </a:moveTo>
                <a:cubicBezTo>
                  <a:pt x="2827" y="75"/>
                  <a:pt x="2827" y="75"/>
                  <a:pt x="2827" y="75"/>
                </a:cubicBezTo>
                <a:cubicBezTo>
                  <a:pt x="2827" y="44"/>
                  <a:pt x="2827" y="44"/>
                  <a:pt x="2827" y="44"/>
                </a:cubicBezTo>
                <a:cubicBezTo>
                  <a:pt x="2800" y="44"/>
                  <a:pt x="2800" y="44"/>
                  <a:pt x="2800" y="44"/>
                </a:cubicBezTo>
                <a:lnTo>
                  <a:pt x="2800" y="75"/>
                </a:lnTo>
                <a:close/>
                <a:moveTo>
                  <a:pt x="36" y="75"/>
                </a:moveTo>
                <a:cubicBezTo>
                  <a:pt x="63" y="75"/>
                  <a:pt x="63" y="75"/>
                  <a:pt x="63" y="75"/>
                </a:cubicBezTo>
                <a:cubicBezTo>
                  <a:pt x="63" y="44"/>
                  <a:pt x="63" y="44"/>
                  <a:pt x="63" y="44"/>
                </a:cubicBezTo>
                <a:cubicBezTo>
                  <a:pt x="36" y="44"/>
                  <a:pt x="36" y="44"/>
                  <a:pt x="36" y="44"/>
                </a:cubicBezTo>
                <a:lnTo>
                  <a:pt x="36" y="75"/>
                </a:lnTo>
                <a:close/>
                <a:moveTo>
                  <a:pt x="1565" y="65"/>
                </a:moveTo>
                <a:cubicBezTo>
                  <a:pt x="1587" y="65"/>
                  <a:pt x="1587" y="65"/>
                  <a:pt x="1587" y="65"/>
                </a:cubicBezTo>
                <a:cubicBezTo>
                  <a:pt x="1587" y="50"/>
                  <a:pt x="1587" y="50"/>
                  <a:pt x="1587" y="50"/>
                </a:cubicBezTo>
                <a:cubicBezTo>
                  <a:pt x="1565" y="50"/>
                  <a:pt x="1565" y="50"/>
                  <a:pt x="1565" y="50"/>
                </a:cubicBezTo>
                <a:lnTo>
                  <a:pt x="1565" y="65"/>
                </a:lnTo>
                <a:close/>
                <a:moveTo>
                  <a:pt x="1276" y="65"/>
                </a:moveTo>
                <a:cubicBezTo>
                  <a:pt x="1298" y="65"/>
                  <a:pt x="1298" y="65"/>
                  <a:pt x="1298" y="65"/>
                </a:cubicBezTo>
                <a:cubicBezTo>
                  <a:pt x="1298" y="50"/>
                  <a:pt x="1298" y="50"/>
                  <a:pt x="1298" y="50"/>
                </a:cubicBezTo>
                <a:cubicBezTo>
                  <a:pt x="1276" y="50"/>
                  <a:pt x="1276" y="50"/>
                  <a:pt x="1276" y="50"/>
                </a:cubicBezTo>
                <a:lnTo>
                  <a:pt x="1276" y="65"/>
                </a:lnTo>
                <a:close/>
                <a:moveTo>
                  <a:pt x="1425" y="57"/>
                </a:moveTo>
                <a:cubicBezTo>
                  <a:pt x="1438" y="57"/>
                  <a:pt x="1438" y="57"/>
                  <a:pt x="1438" y="57"/>
                </a:cubicBezTo>
                <a:cubicBezTo>
                  <a:pt x="1438" y="24"/>
                  <a:pt x="1438" y="24"/>
                  <a:pt x="1438" y="24"/>
                </a:cubicBezTo>
                <a:cubicBezTo>
                  <a:pt x="1425" y="24"/>
                  <a:pt x="1425" y="24"/>
                  <a:pt x="1425" y="24"/>
                </a:cubicBezTo>
                <a:lnTo>
                  <a:pt x="1425" y="57"/>
                </a:lnTo>
                <a:close/>
              </a:path>
            </a:pathLst>
          </a:custGeom>
          <a:gradFill>
            <a:gsLst>
              <a:gs pos="50400">
                <a:srgbClr val="FECA61"/>
              </a:gs>
              <a:gs pos="0">
                <a:srgbClr val="FECA61"/>
              </a:gs>
              <a:gs pos="100000">
                <a:srgbClr val="F9E581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118" name="图片 1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5363706"/>
            <a:ext cx="12192000" cy="1500130"/>
          </a:xfrm>
          <a:prstGeom prst="rect">
            <a:avLst/>
          </a:prstGeom>
        </p:spPr>
      </p:pic>
      <p:sp>
        <p:nvSpPr>
          <p:cNvPr id="139" name="文本框 138">
            <a:extLst>
              <a:ext uri="{FF2B5EF4-FFF2-40B4-BE49-F238E27FC236}">
                <a16:creationId xmlns:a16="http://schemas.microsoft.com/office/drawing/2014/main" id="{981495C4-E23C-4949-BFD2-1E6C98F273FE}"/>
              </a:ext>
            </a:extLst>
          </p:cNvPr>
          <p:cNvSpPr txBox="1"/>
          <p:nvPr/>
        </p:nvSpPr>
        <p:spPr>
          <a:xfrm>
            <a:off x="1470511" y="612995"/>
            <a:ext cx="32684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gradFill flip="none" rotWithShape="1"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5400000" scaled="1"/>
                  <a:tileRect/>
                </a:gradFill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字魂105号-简雅黑" panose="00000500000000000000" pitchFamily="2" charset="-122"/>
                <a:sym typeface="Arial" panose="020B0604020202020204" pitchFamily="34" charset="0"/>
              </a:rPr>
              <a:t>请输入章节标题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0258928" y="159852"/>
            <a:ext cx="1348872" cy="2075348"/>
            <a:chOff x="9212942" y="159852"/>
            <a:chExt cx="2394858" cy="3684682"/>
          </a:xfrm>
        </p:grpSpPr>
        <p:grpSp>
          <p:nvGrpSpPr>
            <p:cNvPr id="119" name="组合 118"/>
            <p:cNvGrpSpPr/>
            <p:nvPr/>
          </p:nvGrpSpPr>
          <p:grpSpPr>
            <a:xfrm>
              <a:off x="10703925" y="159852"/>
              <a:ext cx="903875" cy="3684682"/>
              <a:chOff x="4478338" y="-23813"/>
              <a:chExt cx="954088" cy="3889376"/>
            </a:xfrm>
          </p:grpSpPr>
          <p:sp>
            <p:nvSpPr>
              <p:cNvPr id="120" name="Rectangle 52"/>
              <p:cNvSpPr>
                <a:spLocks noChangeArrowheads="1"/>
              </p:cNvSpPr>
              <p:nvPr/>
            </p:nvSpPr>
            <p:spPr bwMode="auto">
              <a:xfrm>
                <a:off x="4941888" y="-23813"/>
                <a:ext cx="34925" cy="3636963"/>
              </a:xfrm>
              <a:prstGeom prst="rect">
                <a:avLst/>
              </a:prstGeom>
              <a:gradFill>
                <a:gsLst>
                  <a:gs pos="50400">
                    <a:srgbClr val="FECA61"/>
                  </a:gs>
                  <a:gs pos="0">
                    <a:srgbClr val="FECA61"/>
                  </a:gs>
                  <a:gs pos="100000">
                    <a:srgbClr val="F9E58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1" name="Freeform 53"/>
              <p:cNvSpPr>
                <a:spLocks/>
              </p:cNvSpPr>
              <p:nvPr/>
            </p:nvSpPr>
            <p:spPr bwMode="auto">
              <a:xfrm>
                <a:off x="4478338" y="1312862"/>
                <a:ext cx="954088" cy="1663700"/>
              </a:xfrm>
              <a:custGeom>
                <a:avLst/>
                <a:gdLst>
                  <a:gd name="T0" fmla="*/ 241 w 601"/>
                  <a:gd name="T1" fmla="*/ 0 h 1048"/>
                  <a:gd name="T2" fmla="*/ 4 w 601"/>
                  <a:gd name="T3" fmla="*/ 124 h 1048"/>
                  <a:gd name="T4" fmla="*/ 49 w 601"/>
                  <a:gd name="T5" fmla="*/ 191 h 1048"/>
                  <a:gd name="T6" fmla="*/ 4 w 601"/>
                  <a:gd name="T7" fmla="*/ 266 h 1048"/>
                  <a:gd name="T8" fmla="*/ 49 w 601"/>
                  <a:gd name="T9" fmla="*/ 337 h 1048"/>
                  <a:gd name="T10" fmla="*/ 7 w 601"/>
                  <a:gd name="T11" fmla="*/ 397 h 1048"/>
                  <a:gd name="T12" fmla="*/ 50 w 601"/>
                  <a:gd name="T13" fmla="*/ 468 h 1048"/>
                  <a:gd name="T14" fmla="*/ 2 w 601"/>
                  <a:gd name="T15" fmla="*/ 537 h 1048"/>
                  <a:gd name="T16" fmla="*/ 50 w 601"/>
                  <a:gd name="T17" fmla="*/ 595 h 1048"/>
                  <a:gd name="T18" fmla="*/ 0 w 601"/>
                  <a:gd name="T19" fmla="*/ 668 h 1048"/>
                  <a:gd name="T20" fmla="*/ 52 w 601"/>
                  <a:gd name="T21" fmla="*/ 728 h 1048"/>
                  <a:gd name="T22" fmla="*/ 2 w 601"/>
                  <a:gd name="T23" fmla="*/ 801 h 1048"/>
                  <a:gd name="T24" fmla="*/ 49 w 601"/>
                  <a:gd name="T25" fmla="*/ 871 h 1048"/>
                  <a:gd name="T26" fmla="*/ 4 w 601"/>
                  <a:gd name="T27" fmla="*/ 925 h 1048"/>
                  <a:gd name="T28" fmla="*/ 239 w 601"/>
                  <a:gd name="T29" fmla="*/ 1048 h 1048"/>
                  <a:gd name="T30" fmla="*/ 363 w 601"/>
                  <a:gd name="T31" fmla="*/ 1045 h 1048"/>
                  <a:gd name="T32" fmla="*/ 601 w 601"/>
                  <a:gd name="T33" fmla="*/ 932 h 1048"/>
                  <a:gd name="T34" fmla="*/ 556 w 601"/>
                  <a:gd name="T35" fmla="*/ 872 h 1048"/>
                  <a:gd name="T36" fmla="*/ 597 w 601"/>
                  <a:gd name="T37" fmla="*/ 801 h 1048"/>
                  <a:gd name="T38" fmla="*/ 550 w 601"/>
                  <a:gd name="T39" fmla="*/ 736 h 1048"/>
                  <a:gd name="T40" fmla="*/ 597 w 601"/>
                  <a:gd name="T41" fmla="*/ 665 h 1048"/>
                  <a:gd name="T42" fmla="*/ 546 w 601"/>
                  <a:gd name="T43" fmla="*/ 599 h 1048"/>
                  <a:gd name="T44" fmla="*/ 593 w 601"/>
                  <a:gd name="T45" fmla="*/ 532 h 1048"/>
                  <a:gd name="T46" fmla="*/ 550 w 601"/>
                  <a:gd name="T47" fmla="*/ 463 h 1048"/>
                  <a:gd name="T48" fmla="*/ 597 w 601"/>
                  <a:gd name="T49" fmla="*/ 395 h 1048"/>
                  <a:gd name="T50" fmla="*/ 554 w 601"/>
                  <a:gd name="T51" fmla="*/ 335 h 1048"/>
                  <a:gd name="T52" fmla="*/ 597 w 601"/>
                  <a:gd name="T53" fmla="*/ 259 h 1048"/>
                  <a:gd name="T54" fmla="*/ 548 w 601"/>
                  <a:gd name="T55" fmla="*/ 191 h 1048"/>
                  <a:gd name="T56" fmla="*/ 599 w 601"/>
                  <a:gd name="T57" fmla="*/ 122 h 1048"/>
                  <a:gd name="T58" fmla="*/ 363 w 601"/>
                  <a:gd name="T59" fmla="*/ 2 h 1048"/>
                  <a:gd name="T60" fmla="*/ 241 w 601"/>
                  <a:gd name="T61" fmla="*/ 0 h 10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601" h="1048">
                    <a:moveTo>
                      <a:pt x="241" y="0"/>
                    </a:moveTo>
                    <a:lnTo>
                      <a:pt x="4" y="124"/>
                    </a:lnTo>
                    <a:lnTo>
                      <a:pt x="49" y="191"/>
                    </a:lnTo>
                    <a:lnTo>
                      <a:pt x="4" y="266"/>
                    </a:lnTo>
                    <a:lnTo>
                      <a:pt x="49" y="337"/>
                    </a:lnTo>
                    <a:lnTo>
                      <a:pt x="7" y="397"/>
                    </a:lnTo>
                    <a:lnTo>
                      <a:pt x="50" y="468"/>
                    </a:lnTo>
                    <a:lnTo>
                      <a:pt x="2" y="537"/>
                    </a:lnTo>
                    <a:lnTo>
                      <a:pt x="50" y="595"/>
                    </a:lnTo>
                    <a:lnTo>
                      <a:pt x="0" y="668"/>
                    </a:lnTo>
                    <a:lnTo>
                      <a:pt x="52" y="728"/>
                    </a:lnTo>
                    <a:lnTo>
                      <a:pt x="2" y="801"/>
                    </a:lnTo>
                    <a:lnTo>
                      <a:pt x="49" y="871"/>
                    </a:lnTo>
                    <a:lnTo>
                      <a:pt x="4" y="925"/>
                    </a:lnTo>
                    <a:lnTo>
                      <a:pt x="239" y="1048"/>
                    </a:lnTo>
                    <a:lnTo>
                      <a:pt x="363" y="1045"/>
                    </a:lnTo>
                    <a:lnTo>
                      <a:pt x="601" y="932"/>
                    </a:lnTo>
                    <a:lnTo>
                      <a:pt x="556" y="872"/>
                    </a:lnTo>
                    <a:lnTo>
                      <a:pt x="597" y="801"/>
                    </a:lnTo>
                    <a:lnTo>
                      <a:pt x="550" y="736"/>
                    </a:lnTo>
                    <a:lnTo>
                      <a:pt x="597" y="665"/>
                    </a:lnTo>
                    <a:lnTo>
                      <a:pt x="546" y="599"/>
                    </a:lnTo>
                    <a:lnTo>
                      <a:pt x="593" y="532"/>
                    </a:lnTo>
                    <a:lnTo>
                      <a:pt x="550" y="463"/>
                    </a:lnTo>
                    <a:lnTo>
                      <a:pt x="597" y="395"/>
                    </a:lnTo>
                    <a:lnTo>
                      <a:pt x="554" y="335"/>
                    </a:lnTo>
                    <a:lnTo>
                      <a:pt x="597" y="259"/>
                    </a:lnTo>
                    <a:lnTo>
                      <a:pt x="548" y="191"/>
                    </a:lnTo>
                    <a:lnTo>
                      <a:pt x="599" y="122"/>
                    </a:lnTo>
                    <a:lnTo>
                      <a:pt x="363" y="2"/>
                    </a:lnTo>
                    <a:lnTo>
                      <a:pt x="241" y="0"/>
                    </a:lnTo>
                    <a:close/>
                  </a:path>
                </a:pathLst>
              </a:custGeom>
              <a:solidFill>
                <a:srgbClr val="FD52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2" name="Rectangle 54"/>
              <p:cNvSpPr>
                <a:spLocks noChangeArrowheads="1"/>
              </p:cNvSpPr>
              <p:nvPr/>
            </p:nvSpPr>
            <p:spPr bwMode="auto">
              <a:xfrm>
                <a:off x="4856163" y="1138237"/>
                <a:ext cx="198438" cy="177800"/>
              </a:xfrm>
              <a:prstGeom prst="rect">
                <a:avLst/>
              </a:prstGeom>
              <a:solidFill>
                <a:srgbClr val="6D36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3" name="Rectangle 55"/>
              <p:cNvSpPr>
                <a:spLocks noChangeArrowheads="1"/>
              </p:cNvSpPr>
              <p:nvPr/>
            </p:nvSpPr>
            <p:spPr bwMode="auto">
              <a:xfrm>
                <a:off x="4856163" y="2908300"/>
                <a:ext cx="204788" cy="176213"/>
              </a:xfrm>
              <a:prstGeom prst="rect">
                <a:avLst/>
              </a:prstGeom>
              <a:solidFill>
                <a:srgbClr val="6D36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4" name="Rectangle 56"/>
              <p:cNvSpPr>
                <a:spLocks noChangeArrowheads="1"/>
              </p:cNvSpPr>
              <p:nvPr/>
            </p:nvSpPr>
            <p:spPr bwMode="auto">
              <a:xfrm>
                <a:off x="4816475" y="1138237"/>
                <a:ext cx="273050" cy="65088"/>
              </a:xfrm>
              <a:prstGeom prst="rect">
                <a:avLst/>
              </a:prstGeom>
              <a:solidFill>
                <a:srgbClr val="CE9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5" name="Rectangle 57"/>
              <p:cNvSpPr>
                <a:spLocks noChangeArrowheads="1"/>
              </p:cNvSpPr>
              <p:nvPr/>
            </p:nvSpPr>
            <p:spPr bwMode="auto">
              <a:xfrm>
                <a:off x="4816475" y="3044825"/>
                <a:ext cx="273050" cy="66675"/>
              </a:xfrm>
              <a:prstGeom prst="rect">
                <a:avLst/>
              </a:prstGeom>
              <a:solidFill>
                <a:srgbClr val="CE9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6" name="Freeform 58"/>
              <p:cNvSpPr>
                <a:spLocks/>
              </p:cNvSpPr>
              <p:nvPr/>
            </p:nvSpPr>
            <p:spPr bwMode="auto">
              <a:xfrm>
                <a:off x="4484688" y="2781300"/>
                <a:ext cx="944563" cy="195263"/>
              </a:xfrm>
              <a:custGeom>
                <a:avLst/>
                <a:gdLst>
                  <a:gd name="T0" fmla="*/ 595 w 595"/>
                  <a:gd name="T1" fmla="*/ 7 h 123"/>
                  <a:gd name="T2" fmla="*/ 0 w 595"/>
                  <a:gd name="T3" fmla="*/ 0 h 123"/>
                  <a:gd name="T4" fmla="*/ 0 w 595"/>
                  <a:gd name="T5" fmla="*/ 0 h 123"/>
                  <a:gd name="T6" fmla="*/ 235 w 595"/>
                  <a:gd name="T7" fmla="*/ 123 h 123"/>
                  <a:gd name="T8" fmla="*/ 363 w 595"/>
                  <a:gd name="T9" fmla="*/ 123 h 123"/>
                  <a:gd name="T10" fmla="*/ 595 w 595"/>
                  <a:gd name="T11" fmla="*/ 7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5" h="123">
                    <a:moveTo>
                      <a:pt x="595" y="7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35" y="123"/>
                    </a:lnTo>
                    <a:lnTo>
                      <a:pt x="363" y="123"/>
                    </a:lnTo>
                    <a:lnTo>
                      <a:pt x="595" y="7"/>
                    </a:lnTo>
                    <a:close/>
                  </a:path>
                </a:pathLst>
              </a:custGeom>
              <a:solidFill>
                <a:srgbClr val="D91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7" name="Freeform 59"/>
              <p:cNvSpPr>
                <a:spLocks/>
              </p:cNvSpPr>
              <p:nvPr/>
            </p:nvSpPr>
            <p:spPr bwMode="auto">
              <a:xfrm>
                <a:off x="4481513" y="2581275"/>
                <a:ext cx="944563" cy="115888"/>
              </a:xfrm>
              <a:custGeom>
                <a:avLst/>
                <a:gdLst>
                  <a:gd name="T0" fmla="*/ 554 w 595"/>
                  <a:gd name="T1" fmla="*/ 73 h 73"/>
                  <a:gd name="T2" fmla="*/ 595 w 595"/>
                  <a:gd name="T3" fmla="*/ 4 h 73"/>
                  <a:gd name="T4" fmla="*/ 2 w 595"/>
                  <a:gd name="T5" fmla="*/ 0 h 73"/>
                  <a:gd name="T6" fmla="*/ 0 w 595"/>
                  <a:gd name="T7" fmla="*/ 2 h 73"/>
                  <a:gd name="T8" fmla="*/ 45 w 595"/>
                  <a:gd name="T9" fmla="*/ 70 h 73"/>
                  <a:gd name="T10" fmla="*/ 554 w 595"/>
                  <a:gd name="T11" fmla="*/ 73 h 73"/>
                  <a:gd name="T12" fmla="*/ 554 w 595"/>
                  <a:gd name="T13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5" h="73">
                    <a:moveTo>
                      <a:pt x="554" y="73"/>
                    </a:moveTo>
                    <a:lnTo>
                      <a:pt x="595" y="4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45" y="70"/>
                    </a:lnTo>
                    <a:lnTo>
                      <a:pt x="554" y="73"/>
                    </a:lnTo>
                    <a:lnTo>
                      <a:pt x="554" y="73"/>
                    </a:lnTo>
                    <a:close/>
                  </a:path>
                </a:pathLst>
              </a:custGeom>
              <a:solidFill>
                <a:srgbClr val="D91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8" name="Freeform 60"/>
              <p:cNvSpPr>
                <a:spLocks/>
              </p:cNvSpPr>
              <p:nvPr/>
            </p:nvSpPr>
            <p:spPr bwMode="auto">
              <a:xfrm>
                <a:off x="4481513" y="2368550"/>
                <a:ext cx="944563" cy="112713"/>
              </a:xfrm>
              <a:custGeom>
                <a:avLst/>
                <a:gdLst>
                  <a:gd name="T0" fmla="*/ 548 w 595"/>
                  <a:gd name="T1" fmla="*/ 71 h 71"/>
                  <a:gd name="T2" fmla="*/ 548 w 595"/>
                  <a:gd name="T3" fmla="*/ 71 h 71"/>
                  <a:gd name="T4" fmla="*/ 595 w 595"/>
                  <a:gd name="T5" fmla="*/ 0 h 71"/>
                  <a:gd name="T6" fmla="*/ 0 w 595"/>
                  <a:gd name="T7" fmla="*/ 5 h 71"/>
                  <a:gd name="T8" fmla="*/ 50 w 595"/>
                  <a:gd name="T9" fmla="*/ 63 h 71"/>
                  <a:gd name="T10" fmla="*/ 50 w 595"/>
                  <a:gd name="T11" fmla="*/ 63 h 71"/>
                  <a:gd name="T12" fmla="*/ 548 w 595"/>
                  <a:gd name="T13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5" h="71">
                    <a:moveTo>
                      <a:pt x="548" y="71"/>
                    </a:moveTo>
                    <a:lnTo>
                      <a:pt x="548" y="71"/>
                    </a:lnTo>
                    <a:lnTo>
                      <a:pt x="595" y="0"/>
                    </a:lnTo>
                    <a:lnTo>
                      <a:pt x="0" y="5"/>
                    </a:lnTo>
                    <a:lnTo>
                      <a:pt x="50" y="63"/>
                    </a:lnTo>
                    <a:lnTo>
                      <a:pt x="50" y="63"/>
                    </a:lnTo>
                    <a:lnTo>
                      <a:pt x="548" y="71"/>
                    </a:lnTo>
                    <a:close/>
                  </a:path>
                </a:pathLst>
              </a:custGeom>
              <a:solidFill>
                <a:srgbClr val="D91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9" name="Freeform 61"/>
              <p:cNvSpPr>
                <a:spLocks/>
              </p:cNvSpPr>
              <p:nvPr/>
            </p:nvSpPr>
            <p:spPr bwMode="auto">
              <a:xfrm>
                <a:off x="4481513" y="2157413"/>
                <a:ext cx="938213" cy="106363"/>
              </a:xfrm>
              <a:custGeom>
                <a:avLst/>
                <a:gdLst>
                  <a:gd name="T0" fmla="*/ 544 w 591"/>
                  <a:gd name="T1" fmla="*/ 67 h 67"/>
                  <a:gd name="T2" fmla="*/ 544 w 591"/>
                  <a:gd name="T3" fmla="*/ 67 h 67"/>
                  <a:gd name="T4" fmla="*/ 591 w 591"/>
                  <a:gd name="T5" fmla="*/ 0 h 67"/>
                  <a:gd name="T6" fmla="*/ 0 w 591"/>
                  <a:gd name="T7" fmla="*/ 5 h 67"/>
                  <a:gd name="T8" fmla="*/ 47 w 591"/>
                  <a:gd name="T9" fmla="*/ 63 h 67"/>
                  <a:gd name="T10" fmla="*/ 544 w 591"/>
                  <a:gd name="T11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1" h="67">
                    <a:moveTo>
                      <a:pt x="544" y="67"/>
                    </a:moveTo>
                    <a:lnTo>
                      <a:pt x="544" y="67"/>
                    </a:lnTo>
                    <a:lnTo>
                      <a:pt x="591" y="0"/>
                    </a:lnTo>
                    <a:lnTo>
                      <a:pt x="0" y="5"/>
                    </a:lnTo>
                    <a:lnTo>
                      <a:pt x="47" y="63"/>
                    </a:lnTo>
                    <a:lnTo>
                      <a:pt x="544" y="67"/>
                    </a:lnTo>
                    <a:close/>
                  </a:path>
                </a:pathLst>
              </a:custGeom>
              <a:solidFill>
                <a:srgbClr val="D91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0" name="Freeform 62"/>
              <p:cNvSpPr>
                <a:spLocks/>
              </p:cNvSpPr>
              <p:nvPr/>
            </p:nvSpPr>
            <p:spPr bwMode="auto">
              <a:xfrm>
                <a:off x="4489450" y="1939925"/>
                <a:ext cx="936625" cy="115888"/>
              </a:xfrm>
              <a:custGeom>
                <a:avLst/>
                <a:gdLst>
                  <a:gd name="T0" fmla="*/ 590 w 590"/>
                  <a:gd name="T1" fmla="*/ 0 h 73"/>
                  <a:gd name="T2" fmla="*/ 0 w 590"/>
                  <a:gd name="T3" fmla="*/ 2 h 73"/>
                  <a:gd name="T4" fmla="*/ 42 w 590"/>
                  <a:gd name="T5" fmla="*/ 73 h 73"/>
                  <a:gd name="T6" fmla="*/ 543 w 590"/>
                  <a:gd name="T7" fmla="*/ 68 h 73"/>
                  <a:gd name="T8" fmla="*/ 590 w 590"/>
                  <a:gd name="T9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0" h="73">
                    <a:moveTo>
                      <a:pt x="590" y="0"/>
                    </a:moveTo>
                    <a:lnTo>
                      <a:pt x="0" y="2"/>
                    </a:lnTo>
                    <a:lnTo>
                      <a:pt x="42" y="73"/>
                    </a:lnTo>
                    <a:lnTo>
                      <a:pt x="543" y="68"/>
                    </a:lnTo>
                    <a:lnTo>
                      <a:pt x="590" y="0"/>
                    </a:lnTo>
                    <a:close/>
                  </a:path>
                </a:pathLst>
              </a:custGeom>
              <a:solidFill>
                <a:srgbClr val="D91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1" name="Freeform 63"/>
              <p:cNvSpPr>
                <a:spLocks/>
              </p:cNvSpPr>
              <p:nvPr/>
            </p:nvSpPr>
            <p:spPr bwMode="auto">
              <a:xfrm>
                <a:off x="4484688" y="1725612"/>
                <a:ext cx="941388" cy="122238"/>
              </a:xfrm>
              <a:custGeom>
                <a:avLst/>
                <a:gdLst>
                  <a:gd name="T0" fmla="*/ 593 w 593"/>
                  <a:gd name="T1" fmla="*/ 0 h 77"/>
                  <a:gd name="T2" fmla="*/ 0 w 593"/>
                  <a:gd name="T3" fmla="*/ 8 h 77"/>
                  <a:gd name="T4" fmla="*/ 45 w 593"/>
                  <a:gd name="T5" fmla="*/ 77 h 77"/>
                  <a:gd name="T6" fmla="*/ 43 w 593"/>
                  <a:gd name="T7" fmla="*/ 77 h 77"/>
                  <a:gd name="T8" fmla="*/ 550 w 593"/>
                  <a:gd name="T9" fmla="*/ 75 h 77"/>
                  <a:gd name="T10" fmla="*/ 593 w 593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3" h="77">
                    <a:moveTo>
                      <a:pt x="593" y="0"/>
                    </a:moveTo>
                    <a:lnTo>
                      <a:pt x="0" y="8"/>
                    </a:lnTo>
                    <a:lnTo>
                      <a:pt x="45" y="77"/>
                    </a:lnTo>
                    <a:lnTo>
                      <a:pt x="43" y="77"/>
                    </a:lnTo>
                    <a:lnTo>
                      <a:pt x="550" y="75"/>
                    </a:lnTo>
                    <a:lnTo>
                      <a:pt x="593" y="0"/>
                    </a:lnTo>
                    <a:close/>
                  </a:path>
                </a:pathLst>
              </a:custGeom>
              <a:solidFill>
                <a:srgbClr val="D91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2" name="Freeform 64"/>
              <p:cNvSpPr>
                <a:spLocks/>
              </p:cNvSpPr>
              <p:nvPr/>
            </p:nvSpPr>
            <p:spPr bwMode="auto">
              <a:xfrm>
                <a:off x="4484688" y="1506537"/>
                <a:ext cx="944563" cy="109538"/>
              </a:xfrm>
              <a:custGeom>
                <a:avLst/>
                <a:gdLst>
                  <a:gd name="T0" fmla="*/ 45 w 595"/>
                  <a:gd name="T1" fmla="*/ 69 h 69"/>
                  <a:gd name="T2" fmla="*/ 544 w 595"/>
                  <a:gd name="T3" fmla="*/ 69 h 69"/>
                  <a:gd name="T4" fmla="*/ 595 w 595"/>
                  <a:gd name="T5" fmla="*/ 0 h 69"/>
                  <a:gd name="T6" fmla="*/ 0 w 595"/>
                  <a:gd name="T7" fmla="*/ 2 h 69"/>
                  <a:gd name="T8" fmla="*/ 45 w 595"/>
                  <a:gd name="T9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5" h="69">
                    <a:moveTo>
                      <a:pt x="45" y="69"/>
                    </a:moveTo>
                    <a:lnTo>
                      <a:pt x="544" y="69"/>
                    </a:lnTo>
                    <a:lnTo>
                      <a:pt x="595" y="0"/>
                    </a:lnTo>
                    <a:lnTo>
                      <a:pt x="0" y="2"/>
                    </a:lnTo>
                    <a:lnTo>
                      <a:pt x="45" y="69"/>
                    </a:lnTo>
                    <a:close/>
                  </a:path>
                </a:pathLst>
              </a:custGeom>
              <a:solidFill>
                <a:srgbClr val="D91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3" name="Freeform 65"/>
              <p:cNvSpPr>
                <a:spLocks noEditPoints="1"/>
              </p:cNvSpPr>
              <p:nvPr/>
            </p:nvSpPr>
            <p:spPr bwMode="auto">
              <a:xfrm>
                <a:off x="4843463" y="3176588"/>
                <a:ext cx="234950" cy="234950"/>
              </a:xfrm>
              <a:custGeom>
                <a:avLst/>
                <a:gdLst>
                  <a:gd name="T0" fmla="*/ 39 w 79"/>
                  <a:gd name="T1" fmla="*/ 0 h 79"/>
                  <a:gd name="T2" fmla="*/ 0 w 79"/>
                  <a:gd name="T3" fmla="*/ 40 h 79"/>
                  <a:gd name="T4" fmla="*/ 39 w 79"/>
                  <a:gd name="T5" fmla="*/ 79 h 79"/>
                  <a:gd name="T6" fmla="*/ 79 w 79"/>
                  <a:gd name="T7" fmla="*/ 40 h 79"/>
                  <a:gd name="T8" fmla="*/ 39 w 79"/>
                  <a:gd name="T9" fmla="*/ 0 h 79"/>
                  <a:gd name="T10" fmla="*/ 54 w 79"/>
                  <a:gd name="T11" fmla="*/ 54 h 79"/>
                  <a:gd name="T12" fmla="*/ 24 w 79"/>
                  <a:gd name="T13" fmla="*/ 54 h 79"/>
                  <a:gd name="T14" fmla="*/ 24 w 79"/>
                  <a:gd name="T15" fmla="*/ 24 h 79"/>
                  <a:gd name="T16" fmla="*/ 54 w 79"/>
                  <a:gd name="T17" fmla="*/ 24 h 79"/>
                  <a:gd name="T18" fmla="*/ 54 w 79"/>
                  <a:gd name="T19" fmla="*/ 54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9" h="79">
                    <a:moveTo>
                      <a:pt x="39" y="0"/>
                    </a:moveTo>
                    <a:cubicBezTo>
                      <a:pt x="17" y="0"/>
                      <a:pt x="0" y="18"/>
                      <a:pt x="0" y="40"/>
                    </a:cubicBezTo>
                    <a:cubicBezTo>
                      <a:pt x="0" y="61"/>
                      <a:pt x="17" y="79"/>
                      <a:pt x="39" y="79"/>
                    </a:cubicBezTo>
                    <a:cubicBezTo>
                      <a:pt x="61" y="79"/>
                      <a:pt x="79" y="61"/>
                      <a:pt x="79" y="40"/>
                    </a:cubicBezTo>
                    <a:cubicBezTo>
                      <a:pt x="79" y="18"/>
                      <a:pt x="61" y="0"/>
                      <a:pt x="39" y="0"/>
                    </a:cubicBezTo>
                    <a:close/>
                    <a:moveTo>
                      <a:pt x="54" y="54"/>
                    </a:moveTo>
                    <a:cubicBezTo>
                      <a:pt x="24" y="54"/>
                      <a:pt x="24" y="54"/>
                      <a:pt x="24" y="54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54" y="24"/>
                      <a:pt x="54" y="24"/>
                      <a:pt x="54" y="24"/>
                    </a:cubicBezTo>
                    <a:lnTo>
                      <a:pt x="54" y="54"/>
                    </a:lnTo>
                    <a:close/>
                  </a:path>
                </a:pathLst>
              </a:custGeom>
              <a:solidFill>
                <a:srgbClr val="CE9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4" name="Freeform 66"/>
              <p:cNvSpPr>
                <a:spLocks noEditPoints="1"/>
              </p:cNvSpPr>
              <p:nvPr/>
            </p:nvSpPr>
            <p:spPr bwMode="auto">
              <a:xfrm>
                <a:off x="4856163" y="3187700"/>
                <a:ext cx="207963" cy="211138"/>
              </a:xfrm>
              <a:custGeom>
                <a:avLst/>
                <a:gdLst>
                  <a:gd name="T0" fmla="*/ 35 w 70"/>
                  <a:gd name="T1" fmla="*/ 0 h 71"/>
                  <a:gd name="T2" fmla="*/ 0 w 70"/>
                  <a:gd name="T3" fmla="*/ 36 h 71"/>
                  <a:gd name="T4" fmla="*/ 35 w 70"/>
                  <a:gd name="T5" fmla="*/ 71 h 71"/>
                  <a:gd name="T6" fmla="*/ 70 w 70"/>
                  <a:gd name="T7" fmla="*/ 36 h 71"/>
                  <a:gd name="T8" fmla="*/ 35 w 70"/>
                  <a:gd name="T9" fmla="*/ 0 h 71"/>
                  <a:gd name="T10" fmla="*/ 48 w 70"/>
                  <a:gd name="T11" fmla="*/ 48 h 71"/>
                  <a:gd name="T12" fmla="*/ 21 w 70"/>
                  <a:gd name="T13" fmla="*/ 48 h 71"/>
                  <a:gd name="T14" fmla="*/ 21 w 70"/>
                  <a:gd name="T15" fmla="*/ 22 h 71"/>
                  <a:gd name="T16" fmla="*/ 48 w 70"/>
                  <a:gd name="T17" fmla="*/ 22 h 71"/>
                  <a:gd name="T18" fmla="*/ 48 w 70"/>
                  <a:gd name="T19" fmla="*/ 48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0" h="71">
                    <a:moveTo>
                      <a:pt x="35" y="0"/>
                    </a:moveTo>
                    <a:cubicBezTo>
                      <a:pt x="16" y="0"/>
                      <a:pt x="0" y="16"/>
                      <a:pt x="0" y="36"/>
                    </a:cubicBezTo>
                    <a:cubicBezTo>
                      <a:pt x="0" y="55"/>
                      <a:pt x="16" y="71"/>
                      <a:pt x="35" y="71"/>
                    </a:cubicBezTo>
                    <a:cubicBezTo>
                      <a:pt x="55" y="71"/>
                      <a:pt x="70" y="55"/>
                      <a:pt x="70" y="36"/>
                    </a:cubicBezTo>
                    <a:cubicBezTo>
                      <a:pt x="70" y="16"/>
                      <a:pt x="55" y="0"/>
                      <a:pt x="35" y="0"/>
                    </a:cubicBezTo>
                    <a:close/>
                    <a:moveTo>
                      <a:pt x="48" y="48"/>
                    </a:moveTo>
                    <a:cubicBezTo>
                      <a:pt x="21" y="48"/>
                      <a:pt x="21" y="48"/>
                      <a:pt x="21" y="48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48" y="22"/>
                      <a:pt x="48" y="22"/>
                      <a:pt x="48" y="22"/>
                    </a:cubicBezTo>
                    <a:lnTo>
                      <a:pt x="48" y="48"/>
                    </a:lnTo>
                    <a:close/>
                  </a:path>
                </a:pathLst>
              </a:custGeom>
              <a:solidFill>
                <a:srgbClr val="C015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1" name="Freeform 67"/>
              <p:cNvSpPr>
                <a:spLocks/>
              </p:cNvSpPr>
              <p:nvPr/>
            </p:nvSpPr>
            <p:spPr bwMode="auto">
              <a:xfrm>
                <a:off x="4873625" y="3633788"/>
                <a:ext cx="41275" cy="231775"/>
              </a:xfrm>
              <a:custGeom>
                <a:avLst/>
                <a:gdLst>
                  <a:gd name="T0" fmla="*/ 7 w 14"/>
                  <a:gd name="T1" fmla="*/ 78 h 78"/>
                  <a:gd name="T2" fmla="*/ 7 w 14"/>
                  <a:gd name="T3" fmla="*/ 78 h 78"/>
                  <a:gd name="T4" fmla="*/ 0 w 14"/>
                  <a:gd name="T5" fmla="*/ 71 h 78"/>
                  <a:gd name="T6" fmla="*/ 0 w 14"/>
                  <a:gd name="T7" fmla="*/ 7 h 78"/>
                  <a:gd name="T8" fmla="*/ 7 w 14"/>
                  <a:gd name="T9" fmla="*/ 0 h 78"/>
                  <a:gd name="T10" fmla="*/ 7 w 14"/>
                  <a:gd name="T11" fmla="*/ 0 h 78"/>
                  <a:gd name="T12" fmla="*/ 14 w 14"/>
                  <a:gd name="T13" fmla="*/ 7 h 78"/>
                  <a:gd name="T14" fmla="*/ 14 w 14"/>
                  <a:gd name="T15" fmla="*/ 71 h 78"/>
                  <a:gd name="T16" fmla="*/ 7 w 14"/>
                  <a:gd name="T17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78">
                    <a:moveTo>
                      <a:pt x="7" y="78"/>
                    </a:moveTo>
                    <a:cubicBezTo>
                      <a:pt x="7" y="78"/>
                      <a:pt x="7" y="78"/>
                      <a:pt x="7" y="78"/>
                    </a:cubicBezTo>
                    <a:cubicBezTo>
                      <a:pt x="3" y="78"/>
                      <a:pt x="0" y="75"/>
                      <a:pt x="0" y="71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1" y="0"/>
                      <a:pt x="14" y="3"/>
                      <a:pt x="14" y="7"/>
                    </a:cubicBezTo>
                    <a:cubicBezTo>
                      <a:pt x="14" y="71"/>
                      <a:pt x="14" y="71"/>
                      <a:pt x="14" y="71"/>
                    </a:cubicBezTo>
                    <a:cubicBezTo>
                      <a:pt x="14" y="75"/>
                      <a:pt x="11" y="78"/>
                      <a:pt x="7" y="78"/>
                    </a:cubicBezTo>
                    <a:close/>
                  </a:path>
                </a:pathLst>
              </a:custGeom>
              <a:solidFill>
                <a:srgbClr val="CE9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2" name="Freeform 68"/>
              <p:cNvSpPr>
                <a:spLocks/>
              </p:cNvSpPr>
              <p:nvPr/>
            </p:nvSpPr>
            <p:spPr bwMode="auto">
              <a:xfrm>
                <a:off x="4941888" y="3633788"/>
                <a:ext cx="41275" cy="231775"/>
              </a:xfrm>
              <a:custGeom>
                <a:avLst/>
                <a:gdLst>
                  <a:gd name="T0" fmla="*/ 7 w 14"/>
                  <a:gd name="T1" fmla="*/ 78 h 78"/>
                  <a:gd name="T2" fmla="*/ 7 w 14"/>
                  <a:gd name="T3" fmla="*/ 78 h 78"/>
                  <a:gd name="T4" fmla="*/ 0 w 14"/>
                  <a:gd name="T5" fmla="*/ 71 h 78"/>
                  <a:gd name="T6" fmla="*/ 0 w 14"/>
                  <a:gd name="T7" fmla="*/ 7 h 78"/>
                  <a:gd name="T8" fmla="*/ 7 w 14"/>
                  <a:gd name="T9" fmla="*/ 0 h 78"/>
                  <a:gd name="T10" fmla="*/ 7 w 14"/>
                  <a:gd name="T11" fmla="*/ 0 h 78"/>
                  <a:gd name="T12" fmla="*/ 14 w 14"/>
                  <a:gd name="T13" fmla="*/ 7 h 78"/>
                  <a:gd name="T14" fmla="*/ 14 w 14"/>
                  <a:gd name="T15" fmla="*/ 71 h 78"/>
                  <a:gd name="T16" fmla="*/ 7 w 14"/>
                  <a:gd name="T17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78">
                    <a:moveTo>
                      <a:pt x="7" y="78"/>
                    </a:moveTo>
                    <a:cubicBezTo>
                      <a:pt x="7" y="78"/>
                      <a:pt x="7" y="78"/>
                      <a:pt x="7" y="78"/>
                    </a:cubicBezTo>
                    <a:cubicBezTo>
                      <a:pt x="3" y="78"/>
                      <a:pt x="0" y="75"/>
                      <a:pt x="0" y="71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1" y="0"/>
                      <a:pt x="14" y="3"/>
                      <a:pt x="14" y="7"/>
                    </a:cubicBezTo>
                    <a:cubicBezTo>
                      <a:pt x="14" y="71"/>
                      <a:pt x="14" y="71"/>
                      <a:pt x="14" y="71"/>
                    </a:cubicBezTo>
                    <a:cubicBezTo>
                      <a:pt x="14" y="75"/>
                      <a:pt x="11" y="78"/>
                      <a:pt x="7" y="78"/>
                    </a:cubicBezTo>
                    <a:close/>
                  </a:path>
                </a:pathLst>
              </a:custGeom>
              <a:solidFill>
                <a:srgbClr val="CE9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" name="Freeform 69"/>
              <p:cNvSpPr>
                <a:spLocks/>
              </p:cNvSpPr>
              <p:nvPr/>
            </p:nvSpPr>
            <p:spPr bwMode="auto">
              <a:xfrm>
                <a:off x="5010150" y="3633788"/>
                <a:ext cx="41275" cy="231775"/>
              </a:xfrm>
              <a:custGeom>
                <a:avLst/>
                <a:gdLst>
                  <a:gd name="T0" fmla="*/ 7 w 14"/>
                  <a:gd name="T1" fmla="*/ 78 h 78"/>
                  <a:gd name="T2" fmla="*/ 7 w 14"/>
                  <a:gd name="T3" fmla="*/ 78 h 78"/>
                  <a:gd name="T4" fmla="*/ 0 w 14"/>
                  <a:gd name="T5" fmla="*/ 71 h 78"/>
                  <a:gd name="T6" fmla="*/ 0 w 14"/>
                  <a:gd name="T7" fmla="*/ 7 h 78"/>
                  <a:gd name="T8" fmla="*/ 7 w 14"/>
                  <a:gd name="T9" fmla="*/ 0 h 78"/>
                  <a:gd name="T10" fmla="*/ 7 w 14"/>
                  <a:gd name="T11" fmla="*/ 0 h 78"/>
                  <a:gd name="T12" fmla="*/ 14 w 14"/>
                  <a:gd name="T13" fmla="*/ 7 h 78"/>
                  <a:gd name="T14" fmla="*/ 14 w 14"/>
                  <a:gd name="T15" fmla="*/ 71 h 78"/>
                  <a:gd name="T16" fmla="*/ 7 w 14"/>
                  <a:gd name="T17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78">
                    <a:moveTo>
                      <a:pt x="7" y="78"/>
                    </a:moveTo>
                    <a:cubicBezTo>
                      <a:pt x="7" y="78"/>
                      <a:pt x="7" y="78"/>
                      <a:pt x="7" y="78"/>
                    </a:cubicBezTo>
                    <a:cubicBezTo>
                      <a:pt x="3" y="78"/>
                      <a:pt x="0" y="75"/>
                      <a:pt x="0" y="71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1" y="0"/>
                      <a:pt x="14" y="3"/>
                      <a:pt x="14" y="7"/>
                    </a:cubicBezTo>
                    <a:cubicBezTo>
                      <a:pt x="14" y="71"/>
                      <a:pt x="14" y="71"/>
                      <a:pt x="14" y="71"/>
                    </a:cubicBezTo>
                    <a:cubicBezTo>
                      <a:pt x="14" y="75"/>
                      <a:pt x="11" y="78"/>
                      <a:pt x="7" y="78"/>
                    </a:cubicBezTo>
                    <a:close/>
                  </a:path>
                </a:pathLst>
              </a:custGeom>
              <a:solidFill>
                <a:srgbClr val="CE9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" name="Freeform 70"/>
              <p:cNvSpPr>
                <a:spLocks/>
              </p:cNvSpPr>
              <p:nvPr/>
            </p:nvSpPr>
            <p:spPr bwMode="auto">
              <a:xfrm>
                <a:off x="4849813" y="3529013"/>
                <a:ext cx="222250" cy="139700"/>
              </a:xfrm>
              <a:custGeom>
                <a:avLst/>
                <a:gdLst>
                  <a:gd name="T0" fmla="*/ 73 w 75"/>
                  <a:gd name="T1" fmla="*/ 47 h 47"/>
                  <a:gd name="T2" fmla="*/ 75 w 75"/>
                  <a:gd name="T3" fmla="*/ 36 h 47"/>
                  <a:gd name="T4" fmla="*/ 38 w 75"/>
                  <a:gd name="T5" fmla="*/ 0 h 47"/>
                  <a:gd name="T6" fmla="*/ 0 w 75"/>
                  <a:gd name="T7" fmla="*/ 36 h 47"/>
                  <a:gd name="T8" fmla="*/ 2 w 75"/>
                  <a:gd name="T9" fmla="*/ 47 h 47"/>
                  <a:gd name="T10" fmla="*/ 73 w 75"/>
                  <a:gd name="T11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47">
                    <a:moveTo>
                      <a:pt x="73" y="47"/>
                    </a:moveTo>
                    <a:cubicBezTo>
                      <a:pt x="75" y="44"/>
                      <a:pt x="75" y="40"/>
                      <a:pt x="75" y="36"/>
                    </a:cubicBezTo>
                    <a:cubicBezTo>
                      <a:pt x="75" y="16"/>
                      <a:pt x="59" y="0"/>
                      <a:pt x="38" y="0"/>
                    </a:cubicBezTo>
                    <a:cubicBezTo>
                      <a:pt x="17" y="0"/>
                      <a:pt x="0" y="16"/>
                      <a:pt x="0" y="36"/>
                    </a:cubicBezTo>
                    <a:cubicBezTo>
                      <a:pt x="0" y="40"/>
                      <a:pt x="1" y="44"/>
                      <a:pt x="2" y="47"/>
                    </a:cubicBezTo>
                    <a:lnTo>
                      <a:pt x="73" y="47"/>
                    </a:lnTo>
                    <a:close/>
                  </a:path>
                </a:pathLst>
              </a:custGeom>
              <a:solidFill>
                <a:srgbClr val="6D36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5" name="Freeform 71"/>
              <p:cNvSpPr>
                <a:spLocks/>
              </p:cNvSpPr>
              <p:nvPr/>
            </p:nvSpPr>
            <p:spPr bwMode="auto">
              <a:xfrm>
                <a:off x="4849813" y="3579813"/>
                <a:ext cx="222250" cy="88900"/>
              </a:xfrm>
              <a:custGeom>
                <a:avLst/>
                <a:gdLst>
                  <a:gd name="T0" fmla="*/ 0 w 75"/>
                  <a:gd name="T1" fmla="*/ 19 h 30"/>
                  <a:gd name="T2" fmla="*/ 2 w 75"/>
                  <a:gd name="T3" fmla="*/ 30 h 30"/>
                  <a:gd name="T4" fmla="*/ 73 w 75"/>
                  <a:gd name="T5" fmla="*/ 30 h 30"/>
                  <a:gd name="T6" fmla="*/ 75 w 75"/>
                  <a:gd name="T7" fmla="*/ 19 h 30"/>
                  <a:gd name="T8" fmla="*/ 69 w 75"/>
                  <a:gd name="T9" fmla="*/ 0 h 30"/>
                  <a:gd name="T10" fmla="*/ 6 w 75"/>
                  <a:gd name="T11" fmla="*/ 0 h 30"/>
                  <a:gd name="T12" fmla="*/ 0 w 75"/>
                  <a:gd name="T13" fmla="*/ 19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" h="30">
                    <a:moveTo>
                      <a:pt x="0" y="19"/>
                    </a:moveTo>
                    <a:cubicBezTo>
                      <a:pt x="0" y="23"/>
                      <a:pt x="1" y="27"/>
                      <a:pt x="2" y="30"/>
                    </a:cubicBezTo>
                    <a:cubicBezTo>
                      <a:pt x="73" y="30"/>
                      <a:pt x="73" y="30"/>
                      <a:pt x="73" y="30"/>
                    </a:cubicBezTo>
                    <a:cubicBezTo>
                      <a:pt x="75" y="27"/>
                      <a:pt x="75" y="23"/>
                      <a:pt x="75" y="19"/>
                    </a:cubicBezTo>
                    <a:cubicBezTo>
                      <a:pt x="75" y="12"/>
                      <a:pt x="73" y="5"/>
                      <a:pt x="69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5"/>
                      <a:pt x="0" y="12"/>
                      <a:pt x="0" y="19"/>
                    </a:cubicBezTo>
                    <a:close/>
                  </a:path>
                </a:pathLst>
              </a:custGeom>
              <a:solidFill>
                <a:srgbClr val="FD52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46" name="组合 145"/>
            <p:cNvGrpSpPr/>
            <p:nvPr/>
          </p:nvGrpSpPr>
          <p:grpSpPr>
            <a:xfrm>
              <a:off x="9775307" y="199160"/>
              <a:ext cx="932558" cy="2260818"/>
              <a:chOff x="3014663" y="-23813"/>
              <a:chExt cx="1279525" cy="3101976"/>
            </a:xfrm>
          </p:grpSpPr>
          <p:sp>
            <p:nvSpPr>
              <p:cNvPr id="147" name="Rectangle 88"/>
              <p:cNvSpPr>
                <a:spLocks noChangeArrowheads="1"/>
              </p:cNvSpPr>
              <p:nvPr/>
            </p:nvSpPr>
            <p:spPr bwMode="auto">
              <a:xfrm>
                <a:off x="3575050" y="654050"/>
                <a:ext cx="146050" cy="44450"/>
              </a:xfrm>
              <a:prstGeom prst="rect">
                <a:avLst/>
              </a:prstGeom>
              <a:solidFill>
                <a:srgbClr val="CE9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8" name="Freeform 89"/>
              <p:cNvSpPr>
                <a:spLocks/>
              </p:cNvSpPr>
              <p:nvPr/>
            </p:nvSpPr>
            <p:spPr bwMode="auto">
              <a:xfrm>
                <a:off x="3557588" y="2751138"/>
                <a:ext cx="177800" cy="327025"/>
              </a:xfrm>
              <a:custGeom>
                <a:avLst/>
                <a:gdLst>
                  <a:gd name="T0" fmla="*/ 43 w 60"/>
                  <a:gd name="T1" fmla="*/ 110 h 110"/>
                  <a:gd name="T2" fmla="*/ 43 w 60"/>
                  <a:gd name="T3" fmla="*/ 61 h 110"/>
                  <a:gd name="T4" fmla="*/ 48 w 60"/>
                  <a:gd name="T5" fmla="*/ 55 h 110"/>
                  <a:gd name="T6" fmla="*/ 49 w 60"/>
                  <a:gd name="T7" fmla="*/ 55 h 110"/>
                  <a:gd name="T8" fmla="*/ 54 w 60"/>
                  <a:gd name="T9" fmla="*/ 61 h 110"/>
                  <a:gd name="T10" fmla="*/ 54 w 60"/>
                  <a:gd name="T11" fmla="*/ 110 h 110"/>
                  <a:gd name="T12" fmla="*/ 60 w 60"/>
                  <a:gd name="T13" fmla="*/ 110 h 110"/>
                  <a:gd name="T14" fmla="*/ 58 w 60"/>
                  <a:gd name="T15" fmla="*/ 31 h 110"/>
                  <a:gd name="T16" fmla="*/ 30 w 60"/>
                  <a:gd name="T17" fmla="*/ 0 h 110"/>
                  <a:gd name="T18" fmla="*/ 2 w 60"/>
                  <a:gd name="T19" fmla="*/ 33 h 110"/>
                  <a:gd name="T20" fmla="*/ 0 w 60"/>
                  <a:gd name="T21" fmla="*/ 109 h 110"/>
                  <a:gd name="T22" fmla="*/ 7 w 60"/>
                  <a:gd name="T23" fmla="*/ 109 h 110"/>
                  <a:gd name="T24" fmla="*/ 7 w 60"/>
                  <a:gd name="T25" fmla="*/ 61 h 110"/>
                  <a:gd name="T26" fmla="*/ 12 w 60"/>
                  <a:gd name="T27" fmla="*/ 55 h 110"/>
                  <a:gd name="T28" fmla="*/ 13 w 60"/>
                  <a:gd name="T29" fmla="*/ 55 h 110"/>
                  <a:gd name="T30" fmla="*/ 18 w 60"/>
                  <a:gd name="T31" fmla="*/ 61 h 110"/>
                  <a:gd name="T32" fmla="*/ 18 w 60"/>
                  <a:gd name="T33" fmla="*/ 109 h 110"/>
                  <a:gd name="T34" fmla="*/ 25 w 60"/>
                  <a:gd name="T35" fmla="*/ 109 h 110"/>
                  <a:gd name="T36" fmla="*/ 25 w 60"/>
                  <a:gd name="T37" fmla="*/ 61 h 110"/>
                  <a:gd name="T38" fmla="*/ 30 w 60"/>
                  <a:gd name="T39" fmla="*/ 55 h 110"/>
                  <a:gd name="T40" fmla="*/ 31 w 60"/>
                  <a:gd name="T41" fmla="*/ 55 h 110"/>
                  <a:gd name="T42" fmla="*/ 36 w 60"/>
                  <a:gd name="T43" fmla="*/ 61 h 110"/>
                  <a:gd name="T44" fmla="*/ 36 w 60"/>
                  <a:gd name="T45" fmla="*/ 110 h 110"/>
                  <a:gd name="T46" fmla="*/ 43 w 60"/>
                  <a:gd name="T47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0" h="110">
                    <a:moveTo>
                      <a:pt x="43" y="110"/>
                    </a:moveTo>
                    <a:cubicBezTo>
                      <a:pt x="43" y="61"/>
                      <a:pt x="43" y="61"/>
                      <a:pt x="43" y="61"/>
                    </a:cubicBezTo>
                    <a:cubicBezTo>
                      <a:pt x="43" y="58"/>
                      <a:pt x="45" y="55"/>
                      <a:pt x="48" y="55"/>
                    </a:cubicBezTo>
                    <a:cubicBezTo>
                      <a:pt x="49" y="55"/>
                      <a:pt x="49" y="55"/>
                      <a:pt x="49" y="55"/>
                    </a:cubicBezTo>
                    <a:cubicBezTo>
                      <a:pt x="51" y="55"/>
                      <a:pt x="54" y="58"/>
                      <a:pt x="54" y="61"/>
                    </a:cubicBezTo>
                    <a:cubicBezTo>
                      <a:pt x="54" y="110"/>
                      <a:pt x="54" y="110"/>
                      <a:pt x="54" y="110"/>
                    </a:cubicBezTo>
                    <a:cubicBezTo>
                      <a:pt x="60" y="110"/>
                      <a:pt x="60" y="110"/>
                      <a:pt x="60" y="110"/>
                    </a:cubicBezTo>
                    <a:cubicBezTo>
                      <a:pt x="58" y="31"/>
                      <a:pt x="58" y="31"/>
                      <a:pt x="58" y="31"/>
                    </a:cubicBezTo>
                    <a:cubicBezTo>
                      <a:pt x="58" y="31"/>
                      <a:pt x="56" y="0"/>
                      <a:pt x="30" y="0"/>
                    </a:cubicBezTo>
                    <a:cubicBezTo>
                      <a:pt x="5" y="0"/>
                      <a:pt x="2" y="33"/>
                      <a:pt x="2" y="33"/>
                    </a:cubicBezTo>
                    <a:cubicBezTo>
                      <a:pt x="0" y="109"/>
                      <a:pt x="0" y="109"/>
                      <a:pt x="0" y="109"/>
                    </a:cubicBezTo>
                    <a:cubicBezTo>
                      <a:pt x="7" y="109"/>
                      <a:pt x="7" y="109"/>
                      <a:pt x="7" y="109"/>
                    </a:cubicBezTo>
                    <a:cubicBezTo>
                      <a:pt x="7" y="61"/>
                      <a:pt x="7" y="61"/>
                      <a:pt x="7" y="61"/>
                    </a:cubicBezTo>
                    <a:cubicBezTo>
                      <a:pt x="7" y="58"/>
                      <a:pt x="9" y="55"/>
                      <a:pt x="12" y="55"/>
                    </a:cubicBezTo>
                    <a:cubicBezTo>
                      <a:pt x="13" y="55"/>
                      <a:pt x="13" y="55"/>
                      <a:pt x="13" y="55"/>
                    </a:cubicBezTo>
                    <a:cubicBezTo>
                      <a:pt x="15" y="55"/>
                      <a:pt x="18" y="58"/>
                      <a:pt x="18" y="61"/>
                    </a:cubicBezTo>
                    <a:cubicBezTo>
                      <a:pt x="18" y="109"/>
                      <a:pt x="18" y="109"/>
                      <a:pt x="18" y="109"/>
                    </a:cubicBezTo>
                    <a:cubicBezTo>
                      <a:pt x="25" y="109"/>
                      <a:pt x="25" y="109"/>
                      <a:pt x="25" y="109"/>
                    </a:cubicBezTo>
                    <a:cubicBezTo>
                      <a:pt x="25" y="61"/>
                      <a:pt x="25" y="61"/>
                      <a:pt x="25" y="61"/>
                    </a:cubicBezTo>
                    <a:cubicBezTo>
                      <a:pt x="25" y="58"/>
                      <a:pt x="27" y="55"/>
                      <a:pt x="30" y="55"/>
                    </a:cubicBezTo>
                    <a:cubicBezTo>
                      <a:pt x="31" y="55"/>
                      <a:pt x="31" y="55"/>
                      <a:pt x="31" y="55"/>
                    </a:cubicBezTo>
                    <a:cubicBezTo>
                      <a:pt x="33" y="55"/>
                      <a:pt x="36" y="58"/>
                      <a:pt x="36" y="61"/>
                    </a:cubicBezTo>
                    <a:cubicBezTo>
                      <a:pt x="36" y="110"/>
                      <a:pt x="36" y="110"/>
                      <a:pt x="36" y="110"/>
                    </a:cubicBezTo>
                    <a:lnTo>
                      <a:pt x="43" y="110"/>
                    </a:lnTo>
                    <a:close/>
                  </a:path>
                </a:pathLst>
              </a:custGeom>
              <a:solidFill>
                <a:srgbClr val="6D36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9" name="Rectangle 90"/>
              <p:cNvSpPr>
                <a:spLocks noChangeArrowheads="1"/>
              </p:cNvSpPr>
              <p:nvPr/>
            </p:nvSpPr>
            <p:spPr bwMode="auto">
              <a:xfrm>
                <a:off x="3632200" y="-23813"/>
                <a:ext cx="34925" cy="2787651"/>
              </a:xfrm>
              <a:prstGeom prst="rect">
                <a:avLst/>
              </a:prstGeom>
              <a:gradFill>
                <a:gsLst>
                  <a:gs pos="50400">
                    <a:srgbClr val="FECA61"/>
                  </a:gs>
                  <a:gs pos="0">
                    <a:srgbClr val="FECA61"/>
                  </a:gs>
                  <a:gs pos="100000">
                    <a:srgbClr val="F9E58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0" name="Freeform 91"/>
              <p:cNvSpPr>
                <a:spLocks/>
              </p:cNvSpPr>
              <p:nvPr/>
            </p:nvSpPr>
            <p:spPr bwMode="auto">
              <a:xfrm>
                <a:off x="3014663" y="849312"/>
                <a:ext cx="1279525" cy="1031875"/>
              </a:xfrm>
              <a:custGeom>
                <a:avLst/>
                <a:gdLst>
                  <a:gd name="T0" fmla="*/ 319 w 431"/>
                  <a:gd name="T1" fmla="*/ 1 h 347"/>
                  <a:gd name="T2" fmla="*/ 319 w 431"/>
                  <a:gd name="T3" fmla="*/ 0 h 347"/>
                  <a:gd name="T4" fmla="*/ 113 w 431"/>
                  <a:gd name="T5" fmla="*/ 0 h 347"/>
                  <a:gd name="T6" fmla="*/ 0 w 431"/>
                  <a:gd name="T7" fmla="*/ 174 h 347"/>
                  <a:gd name="T8" fmla="*/ 137 w 431"/>
                  <a:gd name="T9" fmla="*/ 346 h 347"/>
                  <a:gd name="T10" fmla="*/ 138 w 431"/>
                  <a:gd name="T11" fmla="*/ 346 h 347"/>
                  <a:gd name="T12" fmla="*/ 292 w 431"/>
                  <a:gd name="T13" fmla="*/ 347 h 347"/>
                  <a:gd name="T14" fmla="*/ 292 w 431"/>
                  <a:gd name="T15" fmla="*/ 346 h 347"/>
                  <a:gd name="T16" fmla="*/ 294 w 431"/>
                  <a:gd name="T17" fmla="*/ 346 h 347"/>
                  <a:gd name="T18" fmla="*/ 431 w 431"/>
                  <a:gd name="T19" fmla="*/ 174 h 347"/>
                  <a:gd name="T20" fmla="*/ 319 w 431"/>
                  <a:gd name="T21" fmla="*/ 1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31" h="347">
                    <a:moveTo>
                      <a:pt x="319" y="1"/>
                    </a:moveTo>
                    <a:cubicBezTo>
                      <a:pt x="319" y="0"/>
                      <a:pt x="319" y="0"/>
                      <a:pt x="319" y="0"/>
                    </a:cubicBezTo>
                    <a:cubicBezTo>
                      <a:pt x="113" y="0"/>
                      <a:pt x="113" y="0"/>
                      <a:pt x="113" y="0"/>
                    </a:cubicBezTo>
                    <a:cubicBezTo>
                      <a:pt x="113" y="0"/>
                      <a:pt x="0" y="44"/>
                      <a:pt x="0" y="174"/>
                    </a:cubicBezTo>
                    <a:cubicBezTo>
                      <a:pt x="0" y="303"/>
                      <a:pt x="108" y="338"/>
                      <a:pt x="137" y="346"/>
                    </a:cubicBezTo>
                    <a:cubicBezTo>
                      <a:pt x="137" y="346"/>
                      <a:pt x="138" y="346"/>
                      <a:pt x="138" y="346"/>
                    </a:cubicBezTo>
                    <a:cubicBezTo>
                      <a:pt x="292" y="347"/>
                      <a:pt x="292" y="347"/>
                      <a:pt x="292" y="347"/>
                    </a:cubicBezTo>
                    <a:cubicBezTo>
                      <a:pt x="292" y="346"/>
                      <a:pt x="292" y="346"/>
                      <a:pt x="292" y="346"/>
                    </a:cubicBezTo>
                    <a:cubicBezTo>
                      <a:pt x="293" y="346"/>
                      <a:pt x="293" y="346"/>
                      <a:pt x="294" y="346"/>
                    </a:cubicBezTo>
                    <a:cubicBezTo>
                      <a:pt x="323" y="338"/>
                      <a:pt x="431" y="303"/>
                      <a:pt x="431" y="174"/>
                    </a:cubicBezTo>
                    <a:cubicBezTo>
                      <a:pt x="431" y="53"/>
                      <a:pt x="332" y="6"/>
                      <a:pt x="319" y="1"/>
                    </a:cubicBezTo>
                    <a:close/>
                  </a:path>
                </a:pathLst>
              </a:custGeom>
              <a:solidFill>
                <a:srgbClr val="FD52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1" name="Freeform 92"/>
              <p:cNvSpPr>
                <a:spLocks/>
              </p:cNvSpPr>
              <p:nvPr/>
            </p:nvSpPr>
            <p:spPr bwMode="auto">
              <a:xfrm>
                <a:off x="3179763" y="844550"/>
                <a:ext cx="295275" cy="1033463"/>
              </a:xfrm>
              <a:custGeom>
                <a:avLst/>
                <a:gdLst>
                  <a:gd name="T0" fmla="*/ 84 w 99"/>
                  <a:gd name="T1" fmla="*/ 0 h 348"/>
                  <a:gd name="T2" fmla="*/ 5 w 99"/>
                  <a:gd name="T3" fmla="*/ 182 h 348"/>
                  <a:gd name="T4" fmla="*/ 89 w 99"/>
                  <a:gd name="T5" fmla="*/ 348 h 348"/>
                  <a:gd name="T6" fmla="*/ 99 w 99"/>
                  <a:gd name="T7" fmla="*/ 348 h 348"/>
                  <a:gd name="T8" fmla="*/ 24 w 99"/>
                  <a:gd name="T9" fmla="*/ 181 h 348"/>
                  <a:gd name="T10" fmla="*/ 96 w 99"/>
                  <a:gd name="T11" fmla="*/ 3 h 348"/>
                  <a:gd name="T12" fmla="*/ 84 w 99"/>
                  <a:gd name="T13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9" h="348">
                    <a:moveTo>
                      <a:pt x="84" y="0"/>
                    </a:moveTo>
                    <a:cubicBezTo>
                      <a:pt x="84" y="0"/>
                      <a:pt x="0" y="72"/>
                      <a:pt x="5" y="182"/>
                    </a:cubicBezTo>
                    <a:cubicBezTo>
                      <a:pt x="10" y="293"/>
                      <a:pt x="89" y="348"/>
                      <a:pt x="89" y="348"/>
                    </a:cubicBezTo>
                    <a:cubicBezTo>
                      <a:pt x="99" y="348"/>
                      <a:pt x="99" y="348"/>
                      <a:pt x="99" y="348"/>
                    </a:cubicBezTo>
                    <a:cubicBezTo>
                      <a:pt x="99" y="348"/>
                      <a:pt x="24" y="282"/>
                      <a:pt x="24" y="181"/>
                    </a:cubicBezTo>
                    <a:cubicBezTo>
                      <a:pt x="24" y="80"/>
                      <a:pt x="96" y="3"/>
                      <a:pt x="96" y="3"/>
                    </a:cubicBezTo>
                    <a:lnTo>
                      <a:pt x="84" y="0"/>
                    </a:lnTo>
                    <a:close/>
                  </a:path>
                </a:pathLst>
              </a:custGeom>
              <a:solidFill>
                <a:srgbClr val="DF1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2" name="Freeform 93"/>
              <p:cNvSpPr>
                <a:spLocks/>
              </p:cNvSpPr>
              <p:nvPr/>
            </p:nvSpPr>
            <p:spPr bwMode="auto">
              <a:xfrm>
                <a:off x="3462338" y="835025"/>
                <a:ext cx="142875" cy="1049338"/>
              </a:xfrm>
              <a:custGeom>
                <a:avLst/>
                <a:gdLst>
                  <a:gd name="T0" fmla="*/ 39 w 48"/>
                  <a:gd name="T1" fmla="*/ 0 h 353"/>
                  <a:gd name="T2" fmla="*/ 3 w 48"/>
                  <a:gd name="T3" fmla="*/ 173 h 353"/>
                  <a:gd name="T4" fmla="*/ 39 w 48"/>
                  <a:gd name="T5" fmla="*/ 353 h 353"/>
                  <a:gd name="T6" fmla="*/ 47 w 48"/>
                  <a:gd name="T7" fmla="*/ 353 h 353"/>
                  <a:gd name="T8" fmla="*/ 20 w 48"/>
                  <a:gd name="T9" fmla="*/ 174 h 353"/>
                  <a:gd name="T10" fmla="*/ 48 w 48"/>
                  <a:gd name="T11" fmla="*/ 5 h 353"/>
                  <a:gd name="T12" fmla="*/ 39 w 48"/>
                  <a:gd name="T13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353">
                    <a:moveTo>
                      <a:pt x="39" y="0"/>
                    </a:moveTo>
                    <a:cubicBezTo>
                      <a:pt x="39" y="0"/>
                      <a:pt x="5" y="45"/>
                      <a:pt x="3" y="173"/>
                    </a:cubicBezTo>
                    <a:cubicBezTo>
                      <a:pt x="0" y="300"/>
                      <a:pt x="39" y="353"/>
                      <a:pt x="39" y="353"/>
                    </a:cubicBezTo>
                    <a:cubicBezTo>
                      <a:pt x="47" y="353"/>
                      <a:pt x="47" y="353"/>
                      <a:pt x="47" y="353"/>
                    </a:cubicBezTo>
                    <a:cubicBezTo>
                      <a:pt x="47" y="353"/>
                      <a:pt x="20" y="288"/>
                      <a:pt x="20" y="174"/>
                    </a:cubicBezTo>
                    <a:cubicBezTo>
                      <a:pt x="20" y="59"/>
                      <a:pt x="48" y="5"/>
                      <a:pt x="48" y="5"/>
                    </a:cubicBez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DF1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3" name="Freeform 94"/>
              <p:cNvSpPr>
                <a:spLocks/>
              </p:cNvSpPr>
              <p:nvPr/>
            </p:nvSpPr>
            <p:spPr bwMode="auto">
              <a:xfrm>
                <a:off x="3827463" y="844550"/>
                <a:ext cx="293688" cy="1033463"/>
              </a:xfrm>
              <a:custGeom>
                <a:avLst/>
                <a:gdLst>
                  <a:gd name="T0" fmla="*/ 15 w 99"/>
                  <a:gd name="T1" fmla="*/ 0 h 348"/>
                  <a:gd name="T2" fmla="*/ 94 w 99"/>
                  <a:gd name="T3" fmla="*/ 182 h 348"/>
                  <a:gd name="T4" fmla="*/ 10 w 99"/>
                  <a:gd name="T5" fmla="*/ 348 h 348"/>
                  <a:gd name="T6" fmla="*/ 0 w 99"/>
                  <a:gd name="T7" fmla="*/ 348 h 348"/>
                  <a:gd name="T8" fmla="*/ 75 w 99"/>
                  <a:gd name="T9" fmla="*/ 181 h 348"/>
                  <a:gd name="T10" fmla="*/ 3 w 99"/>
                  <a:gd name="T11" fmla="*/ 3 h 348"/>
                  <a:gd name="T12" fmla="*/ 15 w 99"/>
                  <a:gd name="T13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9" h="348">
                    <a:moveTo>
                      <a:pt x="15" y="0"/>
                    </a:moveTo>
                    <a:cubicBezTo>
                      <a:pt x="15" y="0"/>
                      <a:pt x="99" y="72"/>
                      <a:pt x="94" y="182"/>
                    </a:cubicBezTo>
                    <a:cubicBezTo>
                      <a:pt x="89" y="293"/>
                      <a:pt x="10" y="348"/>
                      <a:pt x="10" y="348"/>
                    </a:cubicBezTo>
                    <a:cubicBezTo>
                      <a:pt x="0" y="348"/>
                      <a:pt x="0" y="348"/>
                      <a:pt x="0" y="348"/>
                    </a:cubicBezTo>
                    <a:cubicBezTo>
                      <a:pt x="0" y="348"/>
                      <a:pt x="75" y="282"/>
                      <a:pt x="75" y="181"/>
                    </a:cubicBezTo>
                    <a:cubicBezTo>
                      <a:pt x="75" y="80"/>
                      <a:pt x="3" y="3"/>
                      <a:pt x="3" y="3"/>
                    </a:cubicBez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DF1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5" name="Freeform 95"/>
              <p:cNvSpPr>
                <a:spLocks/>
              </p:cNvSpPr>
              <p:nvPr/>
            </p:nvSpPr>
            <p:spPr bwMode="auto">
              <a:xfrm>
                <a:off x="3697288" y="835025"/>
                <a:ext cx="142875" cy="1049338"/>
              </a:xfrm>
              <a:custGeom>
                <a:avLst/>
                <a:gdLst>
                  <a:gd name="T0" fmla="*/ 9 w 48"/>
                  <a:gd name="T1" fmla="*/ 0 h 353"/>
                  <a:gd name="T2" fmla="*/ 45 w 48"/>
                  <a:gd name="T3" fmla="*/ 173 h 353"/>
                  <a:gd name="T4" fmla="*/ 10 w 48"/>
                  <a:gd name="T5" fmla="*/ 353 h 353"/>
                  <a:gd name="T6" fmla="*/ 1 w 48"/>
                  <a:gd name="T7" fmla="*/ 353 h 353"/>
                  <a:gd name="T8" fmla="*/ 28 w 48"/>
                  <a:gd name="T9" fmla="*/ 174 h 353"/>
                  <a:gd name="T10" fmla="*/ 0 w 48"/>
                  <a:gd name="T11" fmla="*/ 5 h 353"/>
                  <a:gd name="T12" fmla="*/ 9 w 48"/>
                  <a:gd name="T13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353">
                    <a:moveTo>
                      <a:pt x="9" y="0"/>
                    </a:moveTo>
                    <a:cubicBezTo>
                      <a:pt x="9" y="0"/>
                      <a:pt x="43" y="45"/>
                      <a:pt x="45" y="173"/>
                    </a:cubicBezTo>
                    <a:cubicBezTo>
                      <a:pt x="48" y="300"/>
                      <a:pt x="10" y="353"/>
                      <a:pt x="10" y="353"/>
                    </a:cubicBezTo>
                    <a:cubicBezTo>
                      <a:pt x="1" y="353"/>
                      <a:pt x="1" y="353"/>
                      <a:pt x="1" y="353"/>
                    </a:cubicBezTo>
                    <a:cubicBezTo>
                      <a:pt x="1" y="353"/>
                      <a:pt x="28" y="288"/>
                      <a:pt x="28" y="174"/>
                    </a:cubicBezTo>
                    <a:cubicBezTo>
                      <a:pt x="28" y="59"/>
                      <a:pt x="0" y="5"/>
                      <a:pt x="0" y="5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DF1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6" name="Rectangle 96"/>
              <p:cNvSpPr>
                <a:spLocks noChangeArrowheads="1"/>
              </p:cNvSpPr>
              <p:nvPr/>
            </p:nvSpPr>
            <p:spPr bwMode="auto">
              <a:xfrm>
                <a:off x="3332163" y="1841500"/>
                <a:ext cx="635000" cy="104775"/>
              </a:xfrm>
              <a:prstGeom prst="rect">
                <a:avLst/>
              </a:prstGeom>
              <a:solidFill>
                <a:srgbClr val="CE9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7" name="Freeform 97"/>
              <p:cNvSpPr>
                <a:spLocks/>
              </p:cNvSpPr>
              <p:nvPr/>
            </p:nvSpPr>
            <p:spPr bwMode="auto">
              <a:xfrm>
                <a:off x="3563938" y="2751138"/>
                <a:ext cx="166688" cy="101600"/>
              </a:xfrm>
              <a:custGeom>
                <a:avLst/>
                <a:gdLst>
                  <a:gd name="T0" fmla="*/ 56 w 56"/>
                  <a:gd name="T1" fmla="*/ 34 h 34"/>
                  <a:gd name="T2" fmla="*/ 56 w 56"/>
                  <a:gd name="T3" fmla="*/ 31 h 34"/>
                  <a:gd name="T4" fmla="*/ 28 w 56"/>
                  <a:gd name="T5" fmla="*/ 0 h 34"/>
                  <a:gd name="T6" fmla="*/ 0 w 56"/>
                  <a:gd name="T7" fmla="*/ 33 h 34"/>
                  <a:gd name="T8" fmla="*/ 0 w 56"/>
                  <a:gd name="T9" fmla="*/ 34 h 34"/>
                  <a:gd name="T10" fmla="*/ 56 w 56"/>
                  <a:gd name="T11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" h="34">
                    <a:moveTo>
                      <a:pt x="56" y="34"/>
                    </a:moveTo>
                    <a:cubicBezTo>
                      <a:pt x="56" y="31"/>
                      <a:pt x="56" y="31"/>
                      <a:pt x="56" y="31"/>
                    </a:cubicBezTo>
                    <a:cubicBezTo>
                      <a:pt x="56" y="31"/>
                      <a:pt x="54" y="0"/>
                      <a:pt x="28" y="0"/>
                    </a:cubicBezTo>
                    <a:cubicBezTo>
                      <a:pt x="3" y="0"/>
                      <a:pt x="0" y="33"/>
                      <a:pt x="0" y="33"/>
                    </a:cubicBezTo>
                    <a:cubicBezTo>
                      <a:pt x="0" y="34"/>
                      <a:pt x="0" y="34"/>
                      <a:pt x="0" y="34"/>
                    </a:cubicBezTo>
                    <a:lnTo>
                      <a:pt x="56" y="34"/>
                    </a:lnTo>
                    <a:close/>
                  </a:path>
                </a:pathLst>
              </a:custGeom>
              <a:solidFill>
                <a:srgbClr val="CE9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8" name="Rectangle 98"/>
              <p:cNvSpPr>
                <a:spLocks noChangeArrowheads="1"/>
              </p:cNvSpPr>
              <p:nvPr/>
            </p:nvSpPr>
            <p:spPr bwMode="auto">
              <a:xfrm>
                <a:off x="3332163" y="752475"/>
                <a:ext cx="635000" cy="106363"/>
              </a:xfrm>
              <a:prstGeom prst="rect">
                <a:avLst/>
              </a:prstGeom>
              <a:solidFill>
                <a:srgbClr val="CE9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9" name="Oval 99"/>
              <p:cNvSpPr>
                <a:spLocks noChangeArrowheads="1"/>
              </p:cNvSpPr>
              <p:nvPr/>
            </p:nvSpPr>
            <p:spPr bwMode="auto">
              <a:xfrm>
                <a:off x="3608388" y="2563813"/>
                <a:ext cx="88900" cy="88900"/>
              </a:xfrm>
              <a:prstGeom prst="ellipse">
                <a:avLst/>
              </a:prstGeom>
              <a:solidFill>
                <a:srgbClr val="6D36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0" name="Oval 100"/>
              <p:cNvSpPr>
                <a:spLocks noChangeArrowheads="1"/>
              </p:cNvSpPr>
              <p:nvPr/>
            </p:nvSpPr>
            <p:spPr bwMode="auto">
              <a:xfrm>
                <a:off x="3608388" y="2293938"/>
                <a:ext cx="88900" cy="85725"/>
              </a:xfrm>
              <a:prstGeom prst="ellipse">
                <a:avLst/>
              </a:prstGeom>
              <a:solidFill>
                <a:srgbClr val="6D36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1" name="Oval 101"/>
              <p:cNvSpPr>
                <a:spLocks noChangeArrowheads="1"/>
              </p:cNvSpPr>
              <p:nvPr/>
            </p:nvSpPr>
            <p:spPr bwMode="auto">
              <a:xfrm>
                <a:off x="3608388" y="2393950"/>
                <a:ext cx="88900" cy="87313"/>
              </a:xfrm>
              <a:prstGeom prst="ellipse">
                <a:avLst/>
              </a:prstGeom>
              <a:solidFill>
                <a:srgbClr val="FD3E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2" name="Oval 102"/>
              <p:cNvSpPr>
                <a:spLocks noChangeArrowheads="1"/>
              </p:cNvSpPr>
              <p:nvPr/>
            </p:nvSpPr>
            <p:spPr bwMode="auto">
              <a:xfrm>
                <a:off x="3598863" y="1946275"/>
                <a:ext cx="107950" cy="109538"/>
              </a:xfrm>
              <a:prstGeom prst="ellipse">
                <a:avLst/>
              </a:prstGeom>
              <a:solidFill>
                <a:srgbClr val="FD3E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3" name="Oval 103"/>
              <p:cNvSpPr>
                <a:spLocks noChangeArrowheads="1"/>
              </p:cNvSpPr>
              <p:nvPr/>
            </p:nvSpPr>
            <p:spPr bwMode="auto">
              <a:xfrm>
                <a:off x="3598863" y="484187"/>
                <a:ext cx="107950" cy="109538"/>
              </a:xfrm>
              <a:prstGeom prst="ellipse">
                <a:avLst/>
              </a:prstGeom>
              <a:solidFill>
                <a:srgbClr val="6D36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4" name="Oval 104"/>
              <p:cNvSpPr>
                <a:spLocks noChangeArrowheads="1"/>
              </p:cNvSpPr>
              <p:nvPr/>
            </p:nvSpPr>
            <p:spPr bwMode="auto">
              <a:xfrm>
                <a:off x="3598863" y="365125"/>
                <a:ext cx="107950" cy="109538"/>
              </a:xfrm>
              <a:prstGeom prst="ellipse">
                <a:avLst/>
              </a:prstGeom>
              <a:solidFill>
                <a:srgbClr val="CE9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5" name="Rectangle 105"/>
              <p:cNvSpPr>
                <a:spLocks noChangeArrowheads="1"/>
              </p:cNvSpPr>
              <p:nvPr/>
            </p:nvSpPr>
            <p:spPr bwMode="auto">
              <a:xfrm>
                <a:off x="3500438" y="698500"/>
                <a:ext cx="292100" cy="53975"/>
              </a:xfrm>
              <a:prstGeom prst="rect">
                <a:avLst/>
              </a:prstGeom>
              <a:solidFill>
                <a:srgbClr val="DCB6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66" name="组合 165"/>
            <p:cNvGrpSpPr/>
            <p:nvPr/>
          </p:nvGrpSpPr>
          <p:grpSpPr>
            <a:xfrm>
              <a:off x="9212942" y="173292"/>
              <a:ext cx="437650" cy="816646"/>
              <a:chOff x="1357313" y="-23813"/>
              <a:chExt cx="461963" cy="862013"/>
            </a:xfrm>
            <a:gradFill>
              <a:gsLst>
                <a:gs pos="50400">
                  <a:srgbClr val="FECA61"/>
                </a:gs>
                <a:gs pos="0">
                  <a:srgbClr val="FECA61"/>
                </a:gs>
                <a:gs pos="100000">
                  <a:srgbClr val="F9E581"/>
                </a:gs>
              </a:gsLst>
              <a:lin ang="5400000" scaled="1"/>
            </a:gradFill>
          </p:grpSpPr>
          <p:sp>
            <p:nvSpPr>
              <p:cNvPr id="167" name="Freeform 107"/>
              <p:cNvSpPr>
                <a:spLocks noEditPoints="1"/>
              </p:cNvSpPr>
              <p:nvPr/>
            </p:nvSpPr>
            <p:spPr bwMode="auto">
              <a:xfrm>
                <a:off x="1357313" y="377825"/>
                <a:ext cx="461963" cy="460375"/>
              </a:xfrm>
              <a:custGeom>
                <a:avLst/>
                <a:gdLst>
                  <a:gd name="T0" fmla="*/ 130 w 156"/>
                  <a:gd name="T1" fmla="*/ 59 h 155"/>
                  <a:gd name="T2" fmla="*/ 124 w 156"/>
                  <a:gd name="T3" fmla="*/ 9 h 155"/>
                  <a:gd name="T4" fmla="*/ 74 w 156"/>
                  <a:gd name="T5" fmla="*/ 14 h 155"/>
                  <a:gd name="T6" fmla="*/ 24 w 156"/>
                  <a:gd name="T7" fmla="*/ 53 h 155"/>
                  <a:gd name="T8" fmla="*/ 2 w 156"/>
                  <a:gd name="T9" fmla="*/ 93 h 155"/>
                  <a:gd name="T10" fmla="*/ 46 w 156"/>
                  <a:gd name="T11" fmla="*/ 120 h 155"/>
                  <a:gd name="T12" fmla="*/ 76 w 156"/>
                  <a:gd name="T13" fmla="*/ 155 h 155"/>
                  <a:gd name="T14" fmla="*/ 154 w 156"/>
                  <a:gd name="T15" fmla="*/ 101 h 155"/>
                  <a:gd name="T16" fmla="*/ 119 w 156"/>
                  <a:gd name="T17" fmla="*/ 94 h 155"/>
                  <a:gd name="T18" fmla="*/ 118 w 156"/>
                  <a:gd name="T19" fmla="*/ 94 h 155"/>
                  <a:gd name="T20" fmla="*/ 101 w 156"/>
                  <a:gd name="T21" fmla="*/ 87 h 155"/>
                  <a:gd name="T22" fmla="*/ 97 w 156"/>
                  <a:gd name="T23" fmla="*/ 94 h 155"/>
                  <a:gd name="T24" fmla="*/ 103 w 156"/>
                  <a:gd name="T25" fmla="*/ 103 h 155"/>
                  <a:gd name="T26" fmla="*/ 97 w 156"/>
                  <a:gd name="T27" fmla="*/ 106 h 155"/>
                  <a:gd name="T28" fmla="*/ 83 w 156"/>
                  <a:gd name="T29" fmla="*/ 100 h 155"/>
                  <a:gd name="T30" fmla="*/ 84 w 156"/>
                  <a:gd name="T31" fmla="*/ 116 h 155"/>
                  <a:gd name="T32" fmla="*/ 78 w 156"/>
                  <a:gd name="T33" fmla="*/ 123 h 155"/>
                  <a:gd name="T34" fmla="*/ 73 w 156"/>
                  <a:gd name="T35" fmla="*/ 115 h 155"/>
                  <a:gd name="T36" fmla="*/ 74 w 156"/>
                  <a:gd name="T37" fmla="*/ 100 h 155"/>
                  <a:gd name="T38" fmla="*/ 59 w 156"/>
                  <a:gd name="T39" fmla="*/ 107 h 155"/>
                  <a:gd name="T40" fmla="*/ 59 w 156"/>
                  <a:gd name="T41" fmla="*/ 109 h 155"/>
                  <a:gd name="T42" fmla="*/ 58 w 156"/>
                  <a:gd name="T43" fmla="*/ 112 h 155"/>
                  <a:gd name="T44" fmla="*/ 53 w 156"/>
                  <a:gd name="T45" fmla="*/ 115 h 155"/>
                  <a:gd name="T46" fmla="*/ 49 w 156"/>
                  <a:gd name="T47" fmla="*/ 105 h 155"/>
                  <a:gd name="T48" fmla="*/ 53 w 156"/>
                  <a:gd name="T49" fmla="*/ 102 h 155"/>
                  <a:gd name="T50" fmla="*/ 56 w 156"/>
                  <a:gd name="T51" fmla="*/ 86 h 155"/>
                  <a:gd name="T52" fmla="*/ 44 w 156"/>
                  <a:gd name="T53" fmla="*/ 90 h 155"/>
                  <a:gd name="T54" fmla="*/ 38 w 156"/>
                  <a:gd name="T55" fmla="*/ 81 h 155"/>
                  <a:gd name="T56" fmla="*/ 39 w 156"/>
                  <a:gd name="T57" fmla="*/ 82 h 155"/>
                  <a:gd name="T58" fmla="*/ 42 w 156"/>
                  <a:gd name="T59" fmla="*/ 83 h 155"/>
                  <a:gd name="T60" fmla="*/ 53 w 156"/>
                  <a:gd name="T61" fmla="*/ 77 h 155"/>
                  <a:gd name="T62" fmla="*/ 41 w 156"/>
                  <a:gd name="T63" fmla="*/ 66 h 155"/>
                  <a:gd name="T64" fmla="*/ 40 w 156"/>
                  <a:gd name="T65" fmla="*/ 66 h 155"/>
                  <a:gd name="T66" fmla="*/ 38 w 156"/>
                  <a:gd name="T67" fmla="*/ 67 h 155"/>
                  <a:gd name="T68" fmla="*/ 32 w 156"/>
                  <a:gd name="T69" fmla="*/ 61 h 155"/>
                  <a:gd name="T70" fmla="*/ 37 w 156"/>
                  <a:gd name="T71" fmla="*/ 55 h 155"/>
                  <a:gd name="T72" fmla="*/ 44 w 156"/>
                  <a:gd name="T73" fmla="*/ 58 h 155"/>
                  <a:gd name="T74" fmla="*/ 61 w 156"/>
                  <a:gd name="T75" fmla="*/ 56 h 155"/>
                  <a:gd name="T76" fmla="*/ 61 w 156"/>
                  <a:gd name="T77" fmla="*/ 56 h 155"/>
                  <a:gd name="T78" fmla="*/ 54 w 156"/>
                  <a:gd name="T79" fmla="*/ 46 h 155"/>
                  <a:gd name="T80" fmla="*/ 54 w 156"/>
                  <a:gd name="T81" fmla="*/ 34 h 155"/>
                  <a:gd name="T82" fmla="*/ 57 w 156"/>
                  <a:gd name="T83" fmla="*/ 34 h 155"/>
                  <a:gd name="T84" fmla="*/ 59 w 156"/>
                  <a:gd name="T85" fmla="*/ 36 h 155"/>
                  <a:gd name="T86" fmla="*/ 60 w 156"/>
                  <a:gd name="T87" fmla="*/ 38 h 155"/>
                  <a:gd name="T88" fmla="*/ 60 w 156"/>
                  <a:gd name="T89" fmla="*/ 41 h 155"/>
                  <a:gd name="T90" fmla="*/ 68 w 156"/>
                  <a:gd name="T91" fmla="*/ 51 h 155"/>
                  <a:gd name="T92" fmla="*/ 76 w 156"/>
                  <a:gd name="T93" fmla="*/ 46 h 155"/>
                  <a:gd name="T94" fmla="*/ 79 w 156"/>
                  <a:gd name="T95" fmla="*/ 26 h 155"/>
                  <a:gd name="T96" fmla="*/ 82 w 156"/>
                  <a:gd name="T97" fmla="*/ 38 h 155"/>
                  <a:gd name="T98" fmla="*/ 86 w 156"/>
                  <a:gd name="T99" fmla="*/ 50 h 155"/>
                  <a:gd name="T100" fmla="*/ 98 w 156"/>
                  <a:gd name="T101" fmla="*/ 42 h 155"/>
                  <a:gd name="T102" fmla="*/ 104 w 156"/>
                  <a:gd name="T103" fmla="*/ 47 h 155"/>
                  <a:gd name="T104" fmla="*/ 97 w 156"/>
                  <a:gd name="T105" fmla="*/ 57 h 155"/>
                  <a:gd name="T106" fmla="*/ 102 w 156"/>
                  <a:gd name="T107" fmla="*/ 62 h 155"/>
                  <a:gd name="T108" fmla="*/ 119 w 156"/>
                  <a:gd name="T109" fmla="*/ 56 h 155"/>
                  <a:gd name="T110" fmla="*/ 114 w 156"/>
                  <a:gd name="T111" fmla="*/ 66 h 155"/>
                  <a:gd name="T112" fmla="*/ 104 w 156"/>
                  <a:gd name="T113" fmla="*/ 71 h 155"/>
                  <a:gd name="T114" fmla="*/ 116 w 156"/>
                  <a:gd name="T115" fmla="*/ 83 h 155"/>
                  <a:gd name="T116" fmla="*/ 119 w 156"/>
                  <a:gd name="T117" fmla="*/ 94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56" h="155">
                    <a:moveTo>
                      <a:pt x="154" y="81"/>
                    </a:moveTo>
                    <a:cubicBezTo>
                      <a:pt x="151" y="69"/>
                      <a:pt x="142" y="62"/>
                      <a:pt x="130" y="59"/>
                    </a:cubicBezTo>
                    <a:cubicBezTo>
                      <a:pt x="136" y="51"/>
                      <a:pt x="140" y="42"/>
                      <a:pt x="139" y="32"/>
                    </a:cubicBezTo>
                    <a:cubicBezTo>
                      <a:pt x="138" y="22"/>
                      <a:pt x="133" y="15"/>
                      <a:pt x="124" y="9"/>
                    </a:cubicBezTo>
                    <a:cubicBezTo>
                      <a:pt x="112" y="1"/>
                      <a:pt x="95" y="0"/>
                      <a:pt x="79" y="20"/>
                    </a:cubicBezTo>
                    <a:cubicBezTo>
                      <a:pt x="77" y="18"/>
                      <a:pt x="76" y="16"/>
                      <a:pt x="74" y="14"/>
                    </a:cubicBezTo>
                    <a:cubicBezTo>
                      <a:pt x="63" y="2"/>
                      <a:pt x="45" y="0"/>
                      <a:pt x="31" y="10"/>
                    </a:cubicBezTo>
                    <a:cubicBezTo>
                      <a:pt x="18" y="19"/>
                      <a:pt x="15" y="39"/>
                      <a:pt x="24" y="53"/>
                    </a:cubicBezTo>
                    <a:cubicBezTo>
                      <a:pt x="27" y="57"/>
                      <a:pt x="25" y="58"/>
                      <a:pt x="21" y="60"/>
                    </a:cubicBezTo>
                    <a:cubicBezTo>
                      <a:pt x="7" y="65"/>
                      <a:pt x="0" y="78"/>
                      <a:pt x="2" y="93"/>
                    </a:cubicBezTo>
                    <a:cubicBezTo>
                      <a:pt x="3" y="107"/>
                      <a:pt x="13" y="118"/>
                      <a:pt x="27" y="120"/>
                    </a:cubicBezTo>
                    <a:cubicBezTo>
                      <a:pt x="33" y="121"/>
                      <a:pt x="39" y="120"/>
                      <a:pt x="46" y="120"/>
                    </a:cubicBezTo>
                    <a:cubicBezTo>
                      <a:pt x="45" y="128"/>
                      <a:pt x="48" y="136"/>
                      <a:pt x="53" y="143"/>
                    </a:cubicBezTo>
                    <a:cubicBezTo>
                      <a:pt x="59" y="150"/>
                      <a:pt x="67" y="155"/>
                      <a:pt x="76" y="155"/>
                    </a:cubicBezTo>
                    <a:cubicBezTo>
                      <a:pt x="98" y="155"/>
                      <a:pt x="109" y="142"/>
                      <a:pt x="110" y="120"/>
                    </a:cubicBezTo>
                    <a:cubicBezTo>
                      <a:pt x="133" y="124"/>
                      <a:pt x="148" y="118"/>
                      <a:pt x="154" y="101"/>
                    </a:cubicBezTo>
                    <a:cubicBezTo>
                      <a:pt x="156" y="95"/>
                      <a:pt x="156" y="87"/>
                      <a:pt x="154" y="81"/>
                    </a:cubicBezTo>
                    <a:close/>
                    <a:moveTo>
                      <a:pt x="119" y="94"/>
                    </a:moveTo>
                    <a:cubicBezTo>
                      <a:pt x="118" y="94"/>
                      <a:pt x="118" y="94"/>
                      <a:pt x="118" y="94"/>
                    </a:cubicBezTo>
                    <a:cubicBezTo>
                      <a:pt x="118" y="94"/>
                      <a:pt x="118" y="94"/>
                      <a:pt x="118" y="94"/>
                    </a:cubicBezTo>
                    <a:cubicBezTo>
                      <a:pt x="115" y="94"/>
                      <a:pt x="113" y="92"/>
                      <a:pt x="113" y="89"/>
                    </a:cubicBezTo>
                    <a:cubicBezTo>
                      <a:pt x="110" y="85"/>
                      <a:pt x="105" y="87"/>
                      <a:pt x="101" y="87"/>
                    </a:cubicBezTo>
                    <a:cubicBezTo>
                      <a:pt x="100" y="89"/>
                      <a:pt x="99" y="91"/>
                      <a:pt x="97" y="92"/>
                    </a:cubicBezTo>
                    <a:cubicBezTo>
                      <a:pt x="97" y="93"/>
                      <a:pt x="97" y="93"/>
                      <a:pt x="97" y="94"/>
                    </a:cubicBezTo>
                    <a:cubicBezTo>
                      <a:pt x="98" y="97"/>
                      <a:pt x="99" y="101"/>
                      <a:pt x="102" y="103"/>
                    </a:cubicBezTo>
                    <a:cubicBezTo>
                      <a:pt x="102" y="103"/>
                      <a:pt x="102" y="103"/>
                      <a:pt x="103" y="103"/>
                    </a:cubicBezTo>
                    <a:cubicBezTo>
                      <a:pt x="111" y="103"/>
                      <a:pt x="110" y="115"/>
                      <a:pt x="102" y="115"/>
                    </a:cubicBezTo>
                    <a:cubicBezTo>
                      <a:pt x="97" y="115"/>
                      <a:pt x="96" y="110"/>
                      <a:pt x="97" y="106"/>
                    </a:cubicBezTo>
                    <a:cubicBezTo>
                      <a:pt x="97" y="102"/>
                      <a:pt x="93" y="100"/>
                      <a:pt x="90" y="98"/>
                    </a:cubicBezTo>
                    <a:cubicBezTo>
                      <a:pt x="88" y="99"/>
                      <a:pt x="85" y="100"/>
                      <a:pt x="83" y="100"/>
                    </a:cubicBezTo>
                    <a:cubicBezTo>
                      <a:pt x="82" y="104"/>
                      <a:pt x="79" y="107"/>
                      <a:pt x="81" y="111"/>
                    </a:cubicBezTo>
                    <a:cubicBezTo>
                      <a:pt x="83" y="112"/>
                      <a:pt x="84" y="114"/>
                      <a:pt x="84" y="116"/>
                    </a:cubicBezTo>
                    <a:cubicBezTo>
                      <a:pt x="85" y="117"/>
                      <a:pt x="84" y="119"/>
                      <a:pt x="83" y="120"/>
                    </a:cubicBezTo>
                    <a:cubicBezTo>
                      <a:pt x="82" y="122"/>
                      <a:pt x="80" y="123"/>
                      <a:pt x="78" y="123"/>
                    </a:cubicBezTo>
                    <a:cubicBezTo>
                      <a:pt x="76" y="123"/>
                      <a:pt x="74" y="122"/>
                      <a:pt x="73" y="120"/>
                    </a:cubicBezTo>
                    <a:cubicBezTo>
                      <a:pt x="72" y="119"/>
                      <a:pt x="72" y="117"/>
                      <a:pt x="73" y="115"/>
                    </a:cubicBezTo>
                    <a:cubicBezTo>
                      <a:pt x="73" y="114"/>
                      <a:pt x="73" y="113"/>
                      <a:pt x="74" y="112"/>
                    </a:cubicBezTo>
                    <a:cubicBezTo>
                      <a:pt x="76" y="108"/>
                      <a:pt x="76" y="103"/>
                      <a:pt x="74" y="100"/>
                    </a:cubicBezTo>
                    <a:cubicBezTo>
                      <a:pt x="72" y="99"/>
                      <a:pt x="70" y="98"/>
                      <a:pt x="68" y="97"/>
                    </a:cubicBezTo>
                    <a:cubicBezTo>
                      <a:pt x="63" y="99"/>
                      <a:pt x="59" y="103"/>
                      <a:pt x="59" y="107"/>
                    </a:cubicBezTo>
                    <a:cubicBezTo>
                      <a:pt x="59" y="107"/>
                      <a:pt x="59" y="108"/>
                      <a:pt x="59" y="108"/>
                    </a:cubicBezTo>
                    <a:cubicBezTo>
                      <a:pt x="59" y="108"/>
                      <a:pt x="59" y="109"/>
                      <a:pt x="59" y="109"/>
                    </a:cubicBezTo>
                    <a:cubicBezTo>
                      <a:pt x="59" y="110"/>
                      <a:pt x="59" y="110"/>
                      <a:pt x="59" y="110"/>
                    </a:cubicBezTo>
                    <a:cubicBezTo>
                      <a:pt x="59" y="111"/>
                      <a:pt x="59" y="111"/>
                      <a:pt x="58" y="112"/>
                    </a:cubicBezTo>
                    <a:cubicBezTo>
                      <a:pt x="58" y="112"/>
                      <a:pt x="58" y="112"/>
                      <a:pt x="58" y="112"/>
                    </a:cubicBezTo>
                    <a:cubicBezTo>
                      <a:pt x="57" y="114"/>
                      <a:pt x="56" y="115"/>
                      <a:pt x="53" y="115"/>
                    </a:cubicBezTo>
                    <a:cubicBezTo>
                      <a:pt x="49" y="115"/>
                      <a:pt x="47" y="111"/>
                      <a:pt x="47" y="108"/>
                    </a:cubicBezTo>
                    <a:cubicBezTo>
                      <a:pt x="47" y="107"/>
                      <a:pt x="48" y="106"/>
                      <a:pt x="49" y="105"/>
                    </a:cubicBezTo>
                    <a:cubicBezTo>
                      <a:pt x="49" y="104"/>
                      <a:pt x="51" y="103"/>
                      <a:pt x="52" y="103"/>
                    </a:cubicBezTo>
                    <a:cubicBezTo>
                      <a:pt x="53" y="102"/>
                      <a:pt x="53" y="102"/>
                      <a:pt x="53" y="102"/>
                    </a:cubicBezTo>
                    <a:cubicBezTo>
                      <a:pt x="57" y="101"/>
                      <a:pt x="60" y="96"/>
                      <a:pt x="60" y="92"/>
                    </a:cubicBezTo>
                    <a:cubicBezTo>
                      <a:pt x="58" y="90"/>
                      <a:pt x="57" y="88"/>
                      <a:pt x="56" y="86"/>
                    </a:cubicBezTo>
                    <a:cubicBezTo>
                      <a:pt x="54" y="86"/>
                      <a:pt x="52" y="85"/>
                      <a:pt x="51" y="86"/>
                    </a:cubicBezTo>
                    <a:cubicBezTo>
                      <a:pt x="49" y="87"/>
                      <a:pt x="46" y="88"/>
                      <a:pt x="44" y="90"/>
                    </a:cubicBezTo>
                    <a:cubicBezTo>
                      <a:pt x="43" y="92"/>
                      <a:pt x="41" y="94"/>
                      <a:pt x="38" y="94"/>
                    </a:cubicBezTo>
                    <a:cubicBezTo>
                      <a:pt x="30" y="94"/>
                      <a:pt x="30" y="81"/>
                      <a:pt x="38" y="81"/>
                    </a:cubicBezTo>
                    <a:cubicBezTo>
                      <a:pt x="39" y="81"/>
                      <a:pt x="39" y="82"/>
                      <a:pt x="39" y="82"/>
                    </a:cubicBezTo>
                    <a:cubicBezTo>
                      <a:pt x="39" y="82"/>
                      <a:pt x="39" y="82"/>
                      <a:pt x="39" y="82"/>
                    </a:cubicBezTo>
                    <a:cubicBezTo>
                      <a:pt x="39" y="82"/>
                      <a:pt x="39" y="82"/>
                      <a:pt x="39" y="82"/>
                    </a:cubicBezTo>
                    <a:cubicBezTo>
                      <a:pt x="40" y="82"/>
                      <a:pt x="41" y="82"/>
                      <a:pt x="42" y="83"/>
                    </a:cubicBezTo>
                    <a:cubicBezTo>
                      <a:pt x="46" y="84"/>
                      <a:pt x="49" y="80"/>
                      <a:pt x="52" y="78"/>
                    </a:cubicBezTo>
                    <a:cubicBezTo>
                      <a:pt x="53" y="78"/>
                      <a:pt x="53" y="77"/>
                      <a:pt x="53" y="77"/>
                    </a:cubicBezTo>
                    <a:cubicBezTo>
                      <a:pt x="53" y="75"/>
                      <a:pt x="53" y="73"/>
                      <a:pt x="54" y="71"/>
                    </a:cubicBezTo>
                    <a:cubicBezTo>
                      <a:pt x="52" y="68"/>
                      <a:pt x="44" y="65"/>
                      <a:pt x="41" y="66"/>
                    </a:cubicBezTo>
                    <a:cubicBezTo>
                      <a:pt x="41" y="66"/>
                      <a:pt x="41" y="66"/>
                      <a:pt x="41" y="66"/>
                    </a:cubicBezTo>
                    <a:cubicBezTo>
                      <a:pt x="40" y="66"/>
                      <a:pt x="40" y="66"/>
                      <a:pt x="40" y="66"/>
                    </a:cubicBezTo>
                    <a:cubicBezTo>
                      <a:pt x="39" y="67"/>
                      <a:pt x="39" y="67"/>
                      <a:pt x="38" y="67"/>
                    </a:cubicBezTo>
                    <a:cubicBezTo>
                      <a:pt x="38" y="67"/>
                      <a:pt x="38" y="67"/>
                      <a:pt x="38" y="67"/>
                    </a:cubicBezTo>
                    <a:cubicBezTo>
                      <a:pt x="37" y="67"/>
                      <a:pt x="37" y="66"/>
                      <a:pt x="36" y="66"/>
                    </a:cubicBezTo>
                    <a:cubicBezTo>
                      <a:pt x="34" y="66"/>
                      <a:pt x="32" y="64"/>
                      <a:pt x="32" y="61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57"/>
                      <a:pt x="35" y="55"/>
                      <a:pt x="37" y="55"/>
                    </a:cubicBezTo>
                    <a:cubicBezTo>
                      <a:pt x="39" y="54"/>
                      <a:pt x="40" y="55"/>
                      <a:pt x="41" y="56"/>
                    </a:cubicBezTo>
                    <a:cubicBezTo>
                      <a:pt x="42" y="56"/>
                      <a:pt x="43" y="57"/>
                      <a:pt x="44" y="58"/>
                    </a:cubicBezTo>
                    <a:cubicBezTo>
                      <a:pt x="46" y="61"/>
                      <a:pt x="54" y="63"/>
                      <a:pt x="57" y="62"/>
                    </a:cubicBezTo>
                    <a:cubicBezTo>
                      <a:pt x="58" y="60"/>
                      <a:pt x="59" y="58"/>
                      <a:pt x="61" y="56"/>
                    </a:cubicBezTo>
                    <a:cubicBezTo>
                      <a:pt x="61" y="56"/>
                      <a:pt x="61" y="56"/>
                      <a:pt x="61" y="56"/>
                    </a:cubicBezTo>
                    <a:cubicBezTo>
                      <a:pt x="61" y="56"/>
                      <a:pt x="61" y="56"/>
                      <a:pt x="61" y="56"/>
                    </a:cubicBezTo>
                    <a:cubicBezTo>
                      <a:pt x="61" y="55"/>
                      <a:pt x="57" y="48"/>
                      <a:pt x="55" y="46"/>
                    </a:cubicBezTo>
                    <a:cubicBezTo>
                      <a:pt x="54" y="46"/>
                      <a:pt x="54" y="46"/>
                      <a:pt x="54" y="46"/>
                    </a:cubicBezTo>
                    <a:cubicBezTo>
                      <a:pt x="54" y="46"/>
                      <a:pt x="54" y="46"/>
                      <a:pt x="54" y="46"/>
                    </a:cubicBezTo>
                    <a:cubicBezTo>
                      <a:pt x="46" y="46"/>
                      <a:pt x="46" y="33"/>
                      <a:pt x="54" y="34"/>
                    </a:cubicBezTo>
                    <a:cubicBezTo>
                      <a:pt x="54" y="34"/>
                      <a:pt x="54" y="34"/>
                      <a:pt x="54" y="34"/>
                    </a:cubicBezTo>
                    <a:cubicBezTo>
                      <a:pt x="55" y="34"/>
                      <a:pt x="56" y="34"/>
                      <a:pt x="57" y="34"/>
                    </a:cubicBezTo>
                    <a:cubicBezTo>
                      <a:pt x="57" y="34"/>
                      <a:pt x="58" y="35"/>
                      <a:pt x="58" y="35"/>
                    </a:cubicBezTo>
                    <a:cubicBezTo>
                      <a:pt x="58" y="35"/>
                      <a:pt x="59" y="35"/>
                      <a:pt x="59" y="36"/>
                    </a:cubicBezTo>
                    <a:cubicBezTo>
                      <a:pt x="59" y="36"/>
                      <a:pt x="59" y="36"/>
                      <a:pt x="59" y="37"/>
                    </a:cubicBezTo>
                    <a:cubicBezTo>
                      <a:pt x="60" y="37"/>
                      <a:pt x="60" y="38"/>
                      <a:pt x="60" y="38"/>
                    </a:cubicBezTo>
                    <a:cubicBezTo>
                      <a:pt x="60" y="39"/>
                      <a:pt x="60" y="39"/>
                      <a:pt x="60" y="39"/>
                    </a:cubicBezTo>
                    <a:cubicBezTo>
                      <a:pt x="60" y="40"/>
                      <a:pt x="60" y="40"/>
                      <a:pt x="60" y="41"/>
                    </a:cubicBezTo>
                    <a:cubicBezTo>
                      <a:pt x="60" y="41"/>
                      <a:pt x="60" y="41"/>
                      <a:pt x="60" y="41"/>
                    </a:cubicBezTo>
                    <a:cubicBezTo>
                      <a:pt x="61" y="44"/>
                      <a:pt x="65" y="51"/>
                      <a:pt x="68" y="51"/>
                    </a:cubicBezTo>
                    <a:cubicBezTo>
                      <a:pt x="70" y="51"/>
                      <a:pt x="72" y="50"/>
                      <a:pt x="75" y="49"/>
                    </a:cubicBezTo>
                    <a:cubicBezTo>
                      <a:pt x="75" y="49"/>
                      <a:pt x="76" y="48"/>
                      <a:pt x="76" y="46"/>
                    </a:cubicBezTo>
                    <a:cubicBezTo>
                      <a:pt x="76" y="43"/>
                      <a:pt x="77" y="40"/>
                      <a:pt x="76" y="37"/>
                    </a:cubicBezTo>
                    <a:cubicBezTo>
                      <a:pt x="71" y="34"/>
                      <a:pt x="73" y="26"/>
                      <a:pt x="79" y="26"/>
                    </a:cubicBezTo>
                    <a:cubicBezTo>
                      <a:pt x="79" y="26"/>
                      <a:pt x="79" y="26"/>
                      <a:pt x="79" y="26"/>
                    </a:cubicBezTo>
                    <a:cubicBezTo>
                      <a:pt x="86" y="26"/>
                      <a:pt x="87" y="35"/>
                      <a:pt x="82" y="38"/>
                    </a:cubicBezTo>
                    <a:cubicBezTo>
                      <a:pt x="81" y="41"/>
                      <a:pt x="82" y="44"/>
                      <a:pt x="83" y="47"/>
                    </a:cubicBezTo>
                    <a:cubicBezTo>
                      <a:pt x="83" y="48"/>
                      <a:pt x="85" y="50"/>
                      <a:pt x="86" y="50"/>
                    </a:cubicBezTo>
                    <a:cubicBezTo>
                      <a:pt x="87" y="51"/>
                      <a:pt x="88" y="51"/>
                      <a:pt x="90" y="52"/>
                    </a:cubicBezTo>
                    <a:cubicBezTo>
                      <a:pt x="92" y="52"/>
                      <a:pt x="97" y="45"/>
                      <a:pt x="98" y="42"/>
                    </a:cubicBezTo>
                    <a:cubicBezTo>
                      <a:pt x="97" y="38"/>
                      <a:pt x="99" y="34"/>
                      <a:pt x="104" y="34"/>
                    </a:cubicBezTo>
                    <a:cubicBezTo>
                      <a:pt x="112" y="34"/>
                      <a:pt x="111" y="47"/>
                      <a:pt x="104" y="47"/>
                    </a:cubicBezTo>
                    <a:cubicBezTo>
                      <a:pt x="99" y="48"/>
                      <a:pt x="98" y="53"/>
                      <a:pt x="97" y="57"/>
                    </a:cubicBezTo>
                    <a:cubicBezTo>
                      <a:pt x="97" y="57"/>
                      <a:pt x="97" y="57"/>
                      <a:pt x="97" y="57"/>
                    </a:cubicBezTo>
                    <a:cubicBezTo>
                      <a:pt x="99" y="58"/>
                      <a:pt x="100" y="60"/>
                      <a:pt x="101" y="62"/>
                    </a:cubicBezTo>
                    <a:cubicBezTo>
                      <a:pt x="102" y="62"/>
                      <a:pt x="102" y="62"/>
                      <a:pt x="102" y="62"/>
                    </a:cubicBezTo>
                    <a:cubicBezTo>
                      <a:pt x="106" y="62"/>
                      <a:pt x="110" y="63"/>
                      <a:pt x="113" y="60"/>
                    </a:cubicBezTo>
                    <a:cubicBezTo>
                      <a:pt x="114" y="58"/>
                      <a:pt x="116" y="56"/>
                      <a:pt x="119" y="56"/>
                    </a:cubicBezTo>
                    <a:cubicBezTo>
                      <a:pt x="127" y="56"/>
                      <a:pt x="127" y="68"/>
                      <a:pt x="119" y="68"/>
                    </a:cubicBezTo>
                    <a:cubicBezTo>
                      <a:pt x="117" y="68"/>
                      <a:pt x="115" y="67"/>
                      <a:pt x="114" y="66"/>
                    </a:cubicBezTo>
                    <a:cubicBezTo>
                      <a:pt x="110" y="65"/>
                      <a:pt x="108" y="69"/>
                      <a:pt x="105" y="70"/>
                    </a:cubicBezTo>
                    <a:cubicBezTo>
                      <a:pt x="104" y="70"/>
                      <a:pt x="104" y="71"/>
                      <a:pt x="104" y="71"/>
                    </a:cubicBezTo>
                    <a:cubicBezTo>
                      <a:pt x="104" y="73"/>
                      <a:pt x="104" y="76"/>
                      <a:pt x="104" y="79"/>
                    </a:cubicBezTo>
                    <a:cubicBezTo>
                      <a:pt x="106" y="81"/>
                      <a:pt x="112" y="83"/>
                      <a:pt x="116" y="83"/>
                    </a:cubicBezTo>
                    <a:cubicBezTo>
                      <a:pt x="117" y="82"/>
                      <a:pt x="118" y="82"/>
                      <a:pt x="119" y="82"/>
                    </a:cubicBezTo>
                    <a:cubicBezTo>
                      <a:pt x="127" y="82"/>
                      <a:pt x="127" y="95"/>
                      <a:pt x="119" y="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8" name="Freeform 108"/>
              <p:cNvSpPr>
                <a:spLocks/>
              </p:cNvSpPr>
              <p:nvPr/>
            </p:nvSpPr>
            <p:spPr bwMode="auto">
              <a:xfrm>
                <a:off x="1552575" y="566737"/>
                <a:ext cx="82550" cy="60325"/>
              </a:xfrm>
              <a:custGeom>
                <a:avLst/>
                <a:gdLst>
                  <a:gd name="T0" fmla="*/ 11 w 28"/>
                  <a:gd name="T1" fmla="*/ 0 h 20"/>
                  <a:gd name="T2" fmla="*/ 11 w 28"/>
                  <a:gd name="T3" fmla="*/ 20 h 20"/>
                  <a:gd name="T4" fmla="*/ 11 w 28"/>
                  <a:gd name="T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20">
                    <a:moveTo>
                      <a:pt x="11" y="0"/>
                    </a:moveTo>
                    <a:cubicBezTo>
                      <a:pt x="0" y="0"/>
                      <a:pt x="0" y="20"/>
                      <a:pt x="11" y="20"/>
                    </a:cubicBezTo>
                    <a:cubicBezTo>
                      <a:pt x="28" y="20"/>
                      <a:pt x="28" y="1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9" name="Freeform 109"/>
              <p:cNvSpPr>
                <a:spLocks/>
              </p:cNvSpPr>
              <p:nvPr/>
            </p:nvSpPr>
            <p:spPr bwMode="auto">
              <a:xfrm>
                <a:off x="1589088" y="130175"/>
                <a:ext cx="7938" cy="306388"/>
              </a:xfrm>
              <a:custGeom>
                <a:avLst/>
                <a:gdLst>
                  <a:gd name="T0" fmla="*/ 1 w 5"/>
                  <a:gd name="T1" fmla="*/ 193 h 193"/>
                  <a:gd name="T2" fmla="*/ 0 w 5"/>
                  <a:gd name="T3" fmla="*/ 193 h 193"/>
                  <a:gd name="T4" fmla="*/ 1 w 5"/>
                  <a:gd name="T5" fmla="*/ 0 h 193"/>
                  <a:gd name="T6" fmla="*/ 5 w 5"/>
                  <a:gd name="T7" fmla="*/ 0 h 193"/>
                  <a:gd name="T8" fmla="*/ 1 w 5"/>
                  <a:gd name="T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93">
                    <a:moveTo>
                      <a:pt x="1" y="193"/>
                    </a:moveTo>
                    <a:lnTo>
                      <a:pt x="0" y="193"/>
                    </a:lnTo>
                    <a:lnTo>
                      <a:pt x="1" y="0"/>
                    </a:lnTo>
                    <a:lnTo>
                      <a:pt x="5" y="0"/>
                    </a:lnTo>
                    <a:lnTo>
                      <a:pt x="1" y="1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0" name="Rectangle 119"/>
              <p:cNvSpPr>
                <a:spLocks noChangeArrowheads="1"/>
              </p:cNvSpPr>
              <p:nvPr/>
            </p:nvSpPr>
            <p:spPr bwMode="auto">
              <a:xfrm>
                <a:off x="1590675" y="-23813"/>
                <a:ext cx="12700" cy="4746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pic>
        <p:nvPicPr>
          <p:cNvPr id="62" name="图片 6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53564" y="1815047"/>
            <a:ext cx="4083195" cy="326655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5348843" y="1939803"/>
            <a:ext cx="5921242" cy="1591941"/>
            <a:chOff x="5348843" y="1743780"/>
            <a:chExt cx="5921242" cy="1591941"/>
          </a:xfrm>
        </p:grpSpPr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5348843" y="1743780"/>
              <a:ext cx="825027" cy="829795"/>
            </a:xfrm>
            <a:prstGeom prst="rect">
              <a:avLst/>
            </a:prstGeom>
          </p:spPr>
        </p:pic>
        <p:sp>
          <p:nvSpPr>
            <p:cNvPr id="64" name="文本框 22">
              <a:extLst>
                <a:ext uri="{FF2B5EF4-FFF2-40B4-BE49-F238E27FC236}">
                  <a16:creationId xmlns:a16="http://schemas.microsoft.com/office/drawing/2014/main" id="{4B56FDAF-A72D-41A7-B545-6FE737F8DC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26389" y="1937049"/>
              <a:ext cx="2470378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solidFill>
                    <a:srgbClr val="FECA61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+mn-lt"/>
                </a:rPr>
                <a:t>请输入小标题</a:t>
              </a:r>
            </a:p>
          </p:txBody>
        </p:sp>
        <p:sp>
          <p:nvSpPr>
            <p:cNvPr id="65" name="文本框 19">
              <a:extLst>
                <a:ext uri="{FF2B5EF4-FFF2-40B4-BE49-F238E27FC236}">
                  <a16:creationId xmlns:a16="http://schemas.microsoft.com/office/drawing/2014/main" id="{B7A03DDF-D9E2-4EED-8F51-833869303E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70085" y="2412391"/>
              <a:ext cx="54000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FECA6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rgbClr val="FECA6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200</a:t>
              </a:r>
              <a:r>
                <a:rPr lang="zh-CN" altLang="en-US" sz="1200" dirty="0">
                  <a:solidFill>
                    <a:srgbClr val="FECA6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字以内，据统计每页幻灯片的最好控制在</a:t>
              </a:r>
              <a:r>
                <a:rPr lang="en-US" altLang="zh-CN" sz="1200" dirty="0">
                  <a:solidFill>
                    <a:srgbClr val="FECA6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</a:t>
              </a:r>
              <a:r>
                <a:rPr lang="zh-CN" altLang="en-US" sz="1200" dirty="0">
                  <a:solidFill>
                    <a:srgbClr val="FECA6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分钟之内。</a:t>
              </a: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5348843" y="3695497"/>
            <a:ext cx="5921242" cy="1591941"/>
            <a:chOff x="5348843" y="1743780"/>
            <a:chExt cx="5921242" cy="1591941"/>
          </a:xfrm>
        </p:grpSpPr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5348843" y="1743780"/>
              <a:ext cx="825027" cy="829795"/>
            </a:xfrm>
            <a:prstGeom prst="rect">
              <a:avLst/>
            </a:prstGeom>
          </p:spPr>
        </p:pic>
        <p:sp>
          <p:nvSpPr>
            <p:cNvPr id="69" name="文本框 22">
              <a:extLst>
                <a:ext uri="{FF2B5EF4-FFF2-40B4-BE49-F238E27FC236}">
                  <a16:creationId xmlns:a16="http://schemas.microsoft.com/office/drawing/2014/main" id="{4B56FDAF-A72D-41A7-B545-6FE737F8DC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26389" y="1937049"/>
              <a:ext cx="2470378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solidFill>
                    <a:srgbClr val="FECA61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+mn-lt"/>
                </a:rPr>
                <a:t>请输入小标题</a:t>
              </a:r>
            </a:p>
          </p:txBody>
        </p:sp>
        <p:sp>
          <p:nvSpPr>
            <p:cNvPr id="70" name="文本框 19">
              <a:extLst>
                <a:ext uri="{FF2B5EF4-FFF2-40B4-BE49-F238E27FC236}">
                  <a16:creationId xmlns:a16="http://schemas.microsoft.com/office/drawing/2014/main" id="{B7A03DDF-D9E2-4EED-8F51-833869303E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70085" y="2412391"/>
              <a:ext cx="54000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FECA6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rgbClr val="FECA6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200</a:t>
              </a:r>
              <a:r>
                <a:rPr lang="zh-CN" altLang="en-US" sz="1200" dirty="0">
                  <a:solidFill>
                    <a:srgbClr val="FECA6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字以内，据统计每页幻灯片的最好控制在</a:t>
              </a:r>
              <a:r>
                <a:rPr lang="en-US" altLang="zh-CN" sz="1200" dirty="0">
                  <a:solidFill>
                    <a:srgbClr val="FECA6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</a:t>
              </a:r>
              <a:r>
                <a:rPr lang="zh-CN" altLang="en-US" sz="1200" dirty="0">
                  <a:solidFill>
                    <a:srgbClr val="FECA6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分钟之内。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77897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500130"/>
          </a:xfrm>
          <a:prstGeom prst="rect">
            <a:avLst/>
          </a:prstGeom>
        </p:spPr>
      </p:pic>
      <p:sp>
        <p:nvSpPr>
          <p:cNvPr id="107" name="Freeform 106"/>
          <p:cNvSpPr>
            <a:spLocks noEditPoints="1"/>
          </p:cNvSpPr>
          <p:nvPr/>
        </p:nvSpPr>
        <p:spPr bwMode="auto">
          <a:xfrm>
            <a:off x="430902" y="182796"/>
            <a:ext cx="538415" cy="1239256"/>
          </a:xfrm>
          <a:custGeom>
            <a:avLst/>
            <a:gdLst>
              <a:gd name="T0" fmla="*/ 108 w 191"/>
              <a:gd name="T1" fmla="*/ 185 h 440"/>
              <a:gd name="T2" fmla="*/ 100 w 191"/>
              <a:gd name="T3" fmla="*/ 173 h 440"/>
              <a:gd name="T4" fmla="*/ 97 w 191"/>
              <a:gd name="T5" fmla="*/ 0 h 440"/>
              <a:gd name="T6" fmla="*/ 94 w 191"/>
              <a:gd name="T7" fmla="*/ 66 h 440"/>
              <a:gd name="T8" fmla="*/ 89 w 191"/>
              <a:gd name="T9" fmla="*/ 172 h 440"/>
              <a:gd name="T10" fmla="*/ 82 w 191"/>
              <a:gd name="T11" fmla="*/ 185 h 440"/>
              <a:gd name="T12" fmla="*/ 0 w 191"/>
              <a:gd name="T13" fmla="*/ 271 h 440"/>
              <a:gd name="T14" fmla="*/ 82 w 191"/>
              <a:gd name="T15" fmla="*/ 359 h 440"/>
              <a:gd name="T16" fmla="*/ 91 w 191"/>
              <a:gd name="T17" fmla="*/ 365 h 440"/>
              <a:gd name="T18" fmla="*/ 94 w 191"/>
              <a:gd name="T19" fmla="*/ 388 h 440"/>
              <a:gd name="T20" fmla="*/ 92 w 191"/>
              <a:gd name="T21" fmla="*/ 402 h 440"/>
              <a:gd name="T22" fmla="*/ 90 w 191"/>
              <a:gd name="T23" fmla="*/ 413 h 440"/>
              <a:gd name="T24" fmla="*/ 91 w 191"/>
              <a:gd name="T25" fmla="*/ 440 h 440"/>
              <a:gd name="T26" fmla="*/ 93 w 191"/>
              <a:gd name="T27" fmla="*/ 414 h 440"/>
              <a:gd name="T28" fmla="*/ 95 w 191"/>
              <a:gd name="T29" fmla="*/ 439 h 440"/>
              <a:gd name="T30" fmla="*/ 95 w 191"/>
              <a:gd name="T31" fmla="*/ 440 h 440"/>
              <a:gd name="T32" fmla="*/ 95 w 191"/>
              <a:gd name="T33" fmla="*/ 440 h 440"/>
              <a:gd name="T34" fmla="*/ 95 w 191"/>
              <a:gd name="T35" fmla="*/ 440 h 440"/>
              <a:gd name="T36" fmla="*/ 95 w 191"/>
              <a:gd name="T37" fmla="*/ 440 h 440"/>
              <a:gd name="T38" fmla="*/ 96 w 191"/>
              <a:gd name="T39" fmla="*/ 440 h 440"/>
              <a:gd name="T40" fmla="*/ 96 w 191"/>
              <a:gd name="T41" fmla="*/ 440 h 440"/>
              <a:gd name="T42" fmla="*/ 96 w 191"/>
              <a:gd name="T43" fmla="*/ 440 h 440"/>
              <a:gd name="T44" fmla="*/ 96 w 191"/>
              <a:gd name="T45" fmla="*/ 440 h 440"/>
              <a:gd name="T46" fmla="*/ 96 w 191"/>
              <a:gd name="T47" fmla="*/ 440 h 440"/>
              <a:gd name="T48" fmla="*/ 96 w 191"/>
              <a:gd name="T49" fmla="*/ 410 h 440"/>
              <a:gd name="T50" fmla="*/ 98 w 191"/>
              <a:gd name="T51" fmla="*/ 437 h 440"/>
              <a:gd name="T52" fmla="*/ 101 w 191"/>
              <a:gd name="T53" fmla="*/ 438 h 440"/>
              <a:gd name="T54" fmla="*/ 97 w 191"/>
              <a:gd name="T55" fmla="*/ 404 h 440"/>
              <a:gd name="T56" fmla="*/ 98 w 191"/>
              <a:gd name="T57" fmla="*/ 392 h 440"/>
              <a:gd name="T58" fmla="*/ 96 w 191"/>
              <a:gd name="T59" fmla="*/ 369 h 440"/>
              <a:gd name="T60" fmla="*/ 102 w 191"/>
              <a:gd name="T61" fmla="*/ 366 h 440"/>
              <a:gd name="T62" fmla="*/ 108 w 191"/>
              <a:gd name="T63" fmla="*/ 356 h 440"/>
              <a:gd name="T64" fmla="*/ 96 w 191"/>
              <a:gd name="T65" fmla="*/ 349 h 440"/>
              <a:gd name="T66" fmla="*/ 84 w 191"/>
              <a:gd name="T67" fmla="*/ 241 h 440"/>
              <a:gd name="T68" fmla="*/ 95 w 191"/>
              <a:gd name="T69" fmla="*/ 192 h 440"/>
              <a:gd name="T70" fmla="*/ 105 w 191"/>
              <a:gd name="T71" fmla="*/ 233 h 440"/>
              <a:gd name="T72" fmla="*/ 99 w 191"/>
              <a:gd name="T73" fmla="*/ 342 h 440"/>
              <a:gd name="T74" fmla="*/ 11 w 191"/>
              <a:gd name="T75" fmla="*/ 268 h 440"/>
              <a:gd name="T76" fmla="*/ 28 w 191"/>
              <a:gd name="T77" fmla="*/ 270 h 440"/>
              <a:gd name="T78" fmla="*/ 11 w 191"/>
              <a:gd name="T79" fmla="*/ 268 h 440"/>
              <a:gd name="T80" fmla="*/ 74 w 191"/>
              <a:gd name="T81" fmla="*/ 197 h 440"/>
              <a:gd name="T82" fmla="*/ 33 w 191"/>
              <a:gd name="T83" fmla="*/ 277 h 440"/>
              <a:gd name="T84" fmla="*/ 57 w 191"/>
              <a:gd name="T85" fmla="*/ 259 h 440"/>
              <a:gd name="T86" fmla="*/ 87 w 191"/>
              <a:gd name="T87" fmla="*/ 194 h 440"/>
              <a:gd name="T88" fmla="*/ 87 w 191"/>
              <a:gd name="T89" fmla="*/ 346 h 440"/>
              <a:gd name="T90" fmla="*/ 109 w 191"/>
              <a:gd name="T91" fmla="*/ 343 h 440"/>
              <a:gd name="T92" fmla="*/ 104 w 191"/>
              <a:gd name="T93" fmla="*/ 194 h 440"/>
              <a:gd name="T94" fmla="*/ 134 w 191"/>
              <a:gd name="T95" fmla="*/ 278 h 440"/>
              <a:gd name="T96" fmla="*/ 109 w 191"/>
              <a:gd name="T97" fmla="*/ 343 h 440"/>
              <a:gd name="T98" fmla="*/ 158 w 191"/>
              <a:gd name="T99" fmla="*/ 277 h 440"/>
              <a:gd name="T100" fmla="*/ 117 w 191"/>
              <a:gd name="T101" fmla="*/ 197 h 440"/>
              <a:gd name="T102" fmla="*/ 163 w 191"/>
              <a:gd name="T103" fmla="*/ 270 h 440"/>
              <a:gd name="T104" fmla="*/ 180 w 191"/>
              <a:gd name="T105" fmla="*/ 268 h 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91" h="440">
                <a:moveTo>
                  <a:pt x="191" y="271"/>
                </a:moveTo>
                <a:cubicBezTo>
                  <a:pt x="191" y="227"/>
                  <a:pt x="155" y="191"/>
                  <a:pt x="108" y="185"/>
                </a:cubicBezTo>
                <a:cubicBezTo>
                  <a:pt x="108" y="185"/>
                  <a:pt x="108" y="185"/>
                  <a:pt x="108" y="185"/>
                </a:cubicBezTo>
                <a:cubicBezTo>
                  <a:pt x="110" y="174"/>
                  <a:pt x="109" y="172"/>
                  <a:pt x="100" y="173"/>
                </a:cubicBezTo>
                <a:cubicBezTo>
                  <a:pt x="96" y="173"/>
                  <a:pt x="97" y="170"/>
                  <a:pt x="97" y="168"/>
                </a:cubicBezTo>
                <a:cubicBezTo>
                  <a:pt x="97" y="134"/>
                  <a:pt x="97" y="33"/>
                  <a:pt x="97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66"/>
                  <a:pt x="94" y="66"/>
                </a:cubicBezTo>
                <a:cubicBezTo>
                  <a:pt x="94" y="100"/>
                  <a:pt x="94" y="134"/>
                  <a:pt x="94" y="168"/>
                </a:cubicBezTo>
                <a:cubicBezTo>
                  <a:pt x="94" y="171"/>
                  <a:pt x="93" y="172"/>
                  <a:pt x="89" y="172"/>
                </a:cubicBezTo>
                <a:cubicBezTo>
                  <a:pt x="86" y="172"/>
                  <a:pt x="83" y="173"/>
                  <a:pt x="82" y="176"/>
                </a:cubicBezTo>
                <a:cubicBezTo>
                  <a:pt x="81" y="179"/>
                  <a:pt x="82" y="182"/>
                  <a:pt x="82" y="185"/>
                </a:cubicBezTo>
                <a:cubicBezTo>
                  <a:pt x="82" y="185"/>
                  <a:pt x="82" y="185"/>
                  <a:pt x="82" y="185"/>
                </a:cubicBezTo>
                <a:cubicBezTo>
                  <a:pt x="36" y="191"/>
                  <a:pt x="0" y="227"/>
                  <a:pt x="0" y="271"/>
                </a:cubicBezTo>
                <a:cubicBezTo>
                  <a:pt x="0" y="315"/>
                  <a:pt x="36" y="351"/>
                  <a:pt x="82" y="356"/>
                </a:cubicBezTo>
                <a:cubicBezTo>
                  <a:pt x="82" y="357"/>
                  <a:pt x="82" y="358"/>
                  <a:pt x="82" y="359"/>
                </a:cubicBezTo>
                <a:cubicBezTo>
                  <a:pt x="82" y="362"/>
                  <a:pt x="85" y="365"/>
                  <a:pt x="89" y="365"/>
                </a:cubicBezTo>
                <a:cubicBezTo>
                  <a:pt x="89" y="365"/>
                  <a:pt x="90" y="366"/>
                  <a:pt x="91" y="365"/>
                </a:cubicBezTo>
                <a:cubicBezTo>
                  <a:pt x="94" y="365"/>
                  <a:pt x="95" y="366"/>
                  <a:pt x="95" y="369"/>
                </a:cubicBezTo>
                <a:cubicBezTo>
                  <a:pt x="94" y="375"/>
                  <a:pt x="95" y="381"/>
                  <a:pt x="94" y="388"/>
                </a:cubicBezTo>
                <a:cubicBezTo>
                  <a:pt x="94" y="389"/>
                  <a:pt x="93" y="391"/>
                  <a:pt x="92" y="392"/>
                </a:cubicBezTo>
                <a:cubicBezTo>
                  <a:pt x="89" y="395"/>
                  <a:pt x="89" y="399"/>
                  <a:pt x="92" y="402"/>
                </a:cubicBezTo>
                <a:cubicBezTo>
                  <a:pt x="92" y="402"/>
                  <a:pt x="93" y="403"/>
                  <a:pt x="94" y="404"/>
                </a:cubicBezTo>
                <a:cubicBezTo>
                  <a:pt x="90" y="406"/>
                  <a:pt x="90" y="409"/>
                  <a:pt x="90" y="413"/>
                </a:cubicBezTo>
                <a:cubicBezTo>
                  <a:pt x="90" y="420"/>
                  <a:pt x="90" y="438"/>
                  <a:pt x="90" y="438"/>
                </a:cubicBezTo>
                <a:cubicBezTo>
                  <a:pt x="90" y="440"/>
                  <a:pt x="91" y="440"/>
                  <a:pt x="91" y="440"/>
                </a:cubicBezTo>
                <a:cubicBezTo>
                  <a:pt x="92" y="440"/>
                  <a:pt x="93" y="440"/>
                  <a:pt x="93" y="437"/>
                </a:cubicBezTo>
                <a:cubicBezTo>
                  <a:pt x="93" y="434"/>
                  <a:pt x="93" y="425"/>
                  <a:pt x="93" y="414"/>
                </a:cubicBezTo>
                <a:cubicBezTo>
                  <a:pt x="93" y="413"/>
                  <a:pt x="93" y="410"/>
                  <a:pt x="94" y="410"/>
                </a:cubicBezTo>
                <a:cubicBezTo>
                  <a:pt x="95" y="410"/>
                  <a:pt x="94" y="417"/>
                  <a:pt x="95" y="439"/>
                </a:cubicBezTo>
                <a:cubicBezTo>
                  <a:pt x="95" y="439"/>
                  <a:pt x="95" y="439"/>
                  <a:pt x="95" y="439"/>
                </a:cubicBezTo>
                <a:cubicBezTo>
                  <a:pt x="95" y="440"/>
                  <a:pt x="95" y="440"/>
                  <a:pt x="95" y="440"/>
                </a:cubicBezTo>
                <a:cubicBezTo>
                  <a:pt x="95" y="440"/>
                  <a:pt x="95" y="440"/>
                  <a:pt x="95" y="440"/>
                </a:cubicBezTo>
                <a:cubicBezTo>
                  <a:pt x="95" y="440"/>
                  <a:pt x="95" y="440"/>
                  <a:pt x="95" y="440"/>
                </a:cubicBezTo>
                <a:cubicBezTo>
                  <a:pt x="95" y="440"/>
                  <a:pt x="95" y="440"/>
                  <a:pt x="95" y="440"/>
                </a:cubicBezTo>
                <a:cubicBezTo>
                  <a:pt x="95" y="440"/>
                  <a:pt x="95" y="440"/>
                  <a:pt x="95" y="440"/>
                </a:cubicBezTo>
                <a:cubicBezTo>
                  <a:pt x="95" y="440"/>
                  <a:pt x="95" y="440"/>
                  <a:pt x="95" y="440"/>
                </a:cubicBezTo>
                <a:cubicBezTo>
                  <a:pt x="95" y="440"/>
                  <a:pt x="95" y="440"/>
                  <a:pt x="95" y="440"/>
                </a:cubicBezTo>
                <a:cubicBezTo>
                  <a:pt x="95" y="440"/>
                  <a:pt x="95" y="440"/>
                  <a:pt x="95" y="440"/>
                </a:cubicBezTo>
                <a:cubicBezTo>
                  <a:pt x="95" y="440"/>
                  <a:pt x="96" y="440"/>
                  <a:pt x="96" y="440"/>
                </a:cubicBezTo>
                <a:cubicBezTo>
                  <a:pt x="96" y="440"/>
                  <a:pt x="96" y="440"/>
                  <a:pt x="96" y="440"/>
                </a:cubicBezTo>
                <a:cubicBezTo>
                  <a:pt x="96" y="440"/>
                  <a:pt x="96" y="440"/>
                  <a:pt x="96" y="440"/>
                </a:cubicBezTo>
                <a:cubicBezTo>
                  <a:pt x="96" y="440"/>
                  <a:pt x="96" y="440"/>
                  <a:pt x="96" y="440"/>
                </a:cubicBezTo>
                <a:cubicBezTo>
                  <a:pt x="96" y="440"/>
                  <a:pt x="96" y="440"/>
                  <a:pt x="96" y="440"/>
                </a:cubicBezTo>
                <a:cubicBezTo>
                  <a:pt x="96" y="440"/>
                  <a:pt x="96" y="440"/>
                  <a:pt x="96" y="440"/>
                </a:cubicBezTo>
                <a:cubicBezTo>
                  <a:pt x="96" y="440"/>
                  <a:pt x="96" y="440"/>
                  <a:pt x="96" y="440"/>
                </a:cubicBezTo>
                <a:cubicBezTo>
                  <a:pt x="96" y="440"/>
                  <a:pt x="96" y="440"/>
                  <a:pt x="96" y="440"/>
                </a:cubicBezTo>
                <a:cubicBezTo>
                  <a:pt x="96" y="440"/>
                  <a:pt x="96" y="440"/>
                  <a:pt x="96" y="440"/>
                </a:cubicBezTo>
                <a:cubicBezTo>
                  <a:pt x="96" y="439"/>
                  <a:pt x="96" y="439"/>
                  <a:pt x="96" y="439"/>
                </a:cubicBezTo>
                <a:cubicBezTo>
                  <a:pt x="96" y="417"/>
                  <a:pt x="95" y="410"/>
                  <a:pt x="96" y="410"/>
                </a:cubicBezTo>
                <a:cubicBezTo>
                  <a:pt x="97" y="410"/>
                  <a:pt x="98" y="413"/>
                  <a:pt x="98" y="414"/>
                </a:cubicBezTo>
                <a:cubicBezTo>
                  <a:pt x="98" y="425"/>
                  <a:pt x="98" y="434"/>
                  <a:pt x="98" y="437"/>
                </a:cubicBezTo>
                <a:cubicBezTo>
                  <a:pt x="98" y="440"/>
                  <a:pt x="99" y="440"/>
                  <a:pt x="99" y="440"/>
                </a:cubicBezTo>
                <a:cubicBezTo>
                  <a:pt x="100" y="440"/>
                  <a:pt x="101" y="440"/>
                  <a:pt x="101" y="438"/>
                </a:cubicBezTo>
                <a:cubicBezTo>
                  <a:pt x="101" y="438"/>
                  <a:pt x="101" y="420"/>
                  <a:pt x="101" y="413"/>
                </a:cubicBezTo>
                <a:cubicBezTo>
                  <a:pt x="101" y="409"/>
                  <a:pt x="101" y="406"/>
                  <a:pt x="97" y="404"/>
                </a:cubicBezTo>
                <a:cubicBezTo>
                  <a:pt x="98" y="403"/>
                  <a:pt x="98" y="402"/>
                  <a:pt x="99" y="402"/>
                </a:cubicBezTo>
                <a:cubicBezTo>
                  <a:pt x="102" y="399"/>
                  <a:pt x="101" y="395"/>
                  <a:pt x="98" y="392"/>
                </a:cubicBezTo>
                <a:cubicBezTo>
                  <a:pt x="97" y="391"/>
                  <a:pt x="96" y="389"/>
                  <a:pt x="96" y="388"/>
                </a:cubicBezTo>
                <a:cubicBezTo>
                  <a:pt x="96" y="381"/>
                  <a:pt x="96" y="375"/>
                  <a:pt x="96" y="369"/>
                </a:cubicBezTo>
                <a:cubicBezTo>
                  <a:pt x="96" y="366"/>
                  <a:pt x="97" y="365"/>
                  <a:pt x="100" y="366"/>
                </a:cubicBezTo>
                <a:cubicBezTo>
                  <a:pt x="100" y="366"/>
                  <a:pt x="101" y="366"/>
                  <a:pt x="102" y="366"/>
                </a:cubicBezTo>
                <a:cubicBezTo>
                  <a:pt x="106" y="365"/>
                  <a:pt x="108" y="362"/>
                  <a:pt x="108" y="359"/>
                </a:cubicBezTo>
                <a:cubicBezTo>
                  <a:pt x="108" y="358"/>
                  <a:pt x="108" y="357"/>
                  <a:pt x="108" y="356"/>
                </a:cubicBezTo>
                <a:cubicBezTo>
                  <a:pt x="155" y="351"/>
                  <a:pt x="191" y="315"/>
                  <a:pt x="191" y="271"/>
                </a:cubicBezTo>
                <a:close/>
                <a:moveTo>
                  <a:pt x="96" y="349"/>
                </a:moveTo>
                <a:cubicBezTo>
                  <a:pt x="90" y="342"/>
                  <a:pt x="89" y="335"/>
                  <a:pt x="88" y="328"/>
                </a:cubicBezTo>
                <a:cubicBezTo>
                  <a:pt x="82" y="299"/>
                  <a:pt x="83" y="270"/>
                  <a:pt x="84" y="241"/>
                </a:cubicBezTo>
                <a:cubicBezTo>
                  <a:pt x="85" y="227"/>
                  <a:pt x="86" y="212"/>
                  <a:pt x="92" y="198"/>
                </a:cubicBezTo>
                <a:cubicBezTo>
                  <a:pt x="92" y="196"/>
                  <a:pt x="94" y="194"/>
                  <a:pt x="95" y="192"/>
                </a:cubicBezTo>
                <a:cubicBezTo>
                  <a:pt x="97" y="194"/>
                  <a:pt x="99" y="196"/>
                  <a:pt x="99" y="198"/>
                </a:cubicBezTo>
                <a:cubicBezTo>
                  <a:pt x="102" y="210"/>
                  <a:pt x="105" y="222"/>
                  <a:pt x="105" y="233"/>
                </a:cubicBezTo>
                <a:cubicBezTo>
                  <a:pt x="107" y="253"/>
                  <a:pt x="107" y="272"/>
                  <a:pt x="107" y="291"/>
                </a:cubicBezTo>
                <a:cubicBezTo>
                  <a:pt x="106" y="308"/>
                  <a:pt x="105" y="325"/>
                  <a:pt x="99" y="342"/>
                </a:cubicBezTo>
                <a:cubicBezTo>
                  <a:pt x="99" y="344"/>
                  <a:pt x="97" y="346"/>
                  <a:pt x="96" y="349"/>
                </a:cubicBezTo>
                <a:close/>
                <a:moveTo>
                  <a:pt x="11" y="268"/>
                </a:moveTo>
                <a:cubicBezTo>
                  <a:pt x="12" y="238"/>
                  <a:pt x="31" y="212"/>
                  <a:pt x="58" y="201"/>
                </a:cubicBezTo>
                <a:cubicBezTo>
                  <a:pt x="37" y="220"/>
                  <a:pt x="28" y="243"/>
                  <a:pt x="28" y="270"/>
                </a:cubicBezTo>
                <a:cubicBezTo>
                  <a:pt x="28" y="297"/>
                  <a:pt x="37" y="321"/>
                  <a:pt x="58" y="340"/>
                </a:cubicBezTo>
                <a:cubicBezTo>
                  <a:pt x="32" y="329"/>
                  <a:pt x="10" y="302"/>
                  <a:pt x="11" y="268"/>
                </a:cubicBezTo>
                <a:close/>
                <a:moveTo>
                  <a:pt x="33" y="277"/>
                </a:moveTo>
                <a:cubicBezTo>
                  <a:pt x="31" y="237"/>
                  <a:pt x="52" y="206"/>
                  <a:pt x="74" y="197"/>
                </a:cubicBezTo>
                <a:cubicBezTo>
                  <a:pt x="45" y="230"/>
                  <a:pt x="43" y="308"/>
                  <a:pt x="73" y="343"/>
                </a:cubicBezTo>
                <a:cubicBezTo>
                  <a:pt x="54" y="336"/>
                  <a:pt x="35" y="308"/>
                  <a:pt x="33" y="277"/>
                </a:cubicBezTo>
                <a:close/>
                <a:moveTo>
                  <a:pt x="71" y="330"/>
                </a:moveTo>
                <a:cubicBezTo>
                  <a:pt x="58" y="308"/>
                  <a:pt x="56" y="284"/>
                  <a:pt x="57" y="259"/>
                </a:cubicBezTo>
                <a:cubicBezTo>
                  <a:pt x="58" y="243"/>
                  <a:pt x="61" y="229"/>
                  <a:pt x="68" y="215"/>
                </a:cubicBezTo>
                <a:cubicBezTo>
                  <a:pt x="72" y="206"/>
                  <a:pt x="77" y="198"/>
                  <a:pt x="87" y="194"/>
                </a:cubicBezTo>
                <a:cubicBezTo>
                  <a:pt x="80" y="219"/>
                  <a:pt x="78" y="244"/>
                  <a:pt x="78" y="270"/>
                </a:cubicBezTo>
                <a:cubicBezTo>
                  <a:pt x="78" y="295"/>
                  <a:pt x="80" y="321"/>
                  <a:pt x="87" y="346"/>
                </a:cubicBezTo>
                <a:cubicBezTo>
                  <a:pt x="79" y="343"/>
                  <a:pt x="74" y="337"/>
                  <a:pt x="71" y="330"/>
                </a:cubicBezTo>
                <a:close/>
                <a:moveTo>
                  <a:pt x="109" y="343"/>
                </a:moveTo>
                <a:cubicBezTo>
                  <a:pt x="107" y="344"/>
                  <a:pt x="106" y="345"/>
                  <a:pt x="104" y="346"/>
                </a:cubicBezTo>
                <a:cubicBezTo>
                  <a:pt x="115" y="295"/>
                  <a:pt x="116" y="244"/>
                  <a:pt x="104" y="194"/>
                </a:cubicBezTo>
                <a:cubicBezTo>
                  <a:pt x="113" y="198"/>
                  <a:pt x="119" y="206"/>
                  <a:pt x="123" y="215"/>
                </a:cubicBezTo>
                <a:cubicBezTo>
                  <a:pt x="132" y="235"/>
                  <a:pt x="135" y="256"/>
                  <a:pt x="134" y="278"/>
                </a:cubicBezTo>
                <a:cubicBezTo>
                  <a:pt x="133" y="294"/>
                  <a:pt x="130" y="310"/>
                  <a:pt x="123" y="325"/>
                </a:cubicBezTo>
                <a:cubicBezTo>
                  <a:pt x="120" y="332"/>
                  <a:pt x="115" y="338"/>
                  <a:pt x="109" y="343"/>
                </a:cubicBezTo>
                <a:close/>
                <a:moveTo>
                  <a:pt x="117" y="197"/>
                </a:moveTo>
                <a:cubicBezTo>
                  <a:pt x="139" y="206"/>
                  <a:pt x="160" y="237"/>
                  <a:pt x="158" y="277"/>
                </a:cubicBezTo>
                <a:cubicBezTo>
                  <a:pt x="156" y="308"/>
                  <a:pt x="136" y="336"/>
                  <a:pt x="117" y="343"/>
                </a:cubicBezTo>
                <a:cubicBezTo>
                  <a:pt x="147" y="308"/>
                  <a:pt x="145" y="230"/>
                  <a:pt x="117" y="197"/>
                </a:cubicBezTo>
                <a:close/>
                <a:moveTo>
                  <a:pt x="133" y="340"/>
                </a:moveTo>
                <a:cubicBezTo>
                  <a:pt x="154" y="321"/>
                  <a:pt x="163" y="297"/>
                  <a:pt x="163" y="270"/>
                </a:cubicBezTo>
                <a:cubicBezTo>
                  <a:pt x="163" y="243"/>
                  <a:pt x="154" y="220"/>
                  <a:pt x="133" y="201"/>
                </a:cubicBezTo>
                <a:cubicBezTo>
                  <a:pt x="159" y="212"/>
                  <a:pt x="179" y="238"/>
                  <a:pt x="180" y="268"/>
                </a:cubicBezTo>
                <a:cubicBezTo>
                  <a:pt x="180" y="302"/>
                  <a:pt x="158" y="329"/>
                  <a:pt x="133" y="340"/>
                </a:cubicBezTo>
                <a:close/>
              </a:path>
            </a:pathLst>
          </a:custGeom>
          <a:gradFill>
            <a:gsLst>
              <a:gs pos="50400">
                <a:srgbClr val="FECA61"/>
              </a:gs>
              <a:gs pos="0">
                <a:srgbClr val="FECA61"/>
              </a:gs>
              <a:gs pos="100000">
                <a:srgbClr val="F9E581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8" name="Freeform 112"/>
          <p:cNvSpPr>
            <a:spLocks/>
          </p:cNvSpPr>
          <p:nvPr/>
        </p:nvSpPr>
        <p:spPr bwMode="auto">
          <a:xfrm>
            <a:off x="700110" y="2637920"/>
            <a:ext cx="270711" cy="270711"/>
          </a:xfrm>
          <a:custGeom>
            <a:avLst/>
            <a:gdLst>
              <a:gd name="T0" fmla="*/ 96 w 96"/>
              <a:gd name="T1" fmla="*/ 48 h 96"/>
              <a:gd name="T2" fmla="*/ 55 w 96"/>
              <a:gd name="T3" fmla="*/ 41 h 96"/>
              <a:gd name="T4" fmla="*/ 48 w 96"/>
              <a:gd name="T5" fmla="*/ 0 h 96"/>
              <a:gd name="T6" fmla="*/ 41 w 96"/>
              <a:gd name="T7" fmla="*/ 41 h 96"/>
              <a:gd name="T8" fmla="*/ 0 w 96"/>
              <a:gd name="T9" fmla="*/ 48 h 96"/>
              <a:gd name="T10" fmla="*/ 41 w 96"/>
              <a:gd name="T11" fmla="*/ 55 h 96"/>
              <a:gd name="T12" fmla="*/ 48 w 96"/>
              <a:gd name="T13" fmla="*/ 96 h 96"/>
              <a:gd name="T14" fmla="*/ 55 w 96"/>
              <a:gd name="T15" fmla="*/ 55 h 96"/>
              <a:gd name="T16" fmla="*/ 96 w 96"/>
              <a:gd name="T17" fmla="*/ 48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6" h="96">
                <a:moveTo>
                  <a:pt x="96" y="48"/>
                </a:moveTo>
                <a:cubicBezTo>
                  <a:pt x="96" y="44"/>
                  <a:pt x="78" y="41"/>
                  <a:pt x="55" y="41"/>
                </a:cubicBezTo>
                <a:cubicBezTo>
                  <a:pt x="55" y="18"/>
                  <a:pt x="52" y="0"/>
                  <a:pt x="48" y="0"/>
                </a:cubicBezTo>
                <a:cubicBezTo>
                  <a:pt x="44" y="0"/>
                  <a:pt x="41" y="18"/>
                  <a:pt x="41" y="41"/>
                </a:cubicBezTo>
                <a:cubicBezTo>
                  <a:pt x="18" y="41"/>
                  <a:pt x="0" y="44"/>
                  <a:pt x="0" y="48"/>
                </a:cubicBezTo>
                <a:cubicBezTo>
                  <a:pt x="0" y="52"/>
                  <a:pt x="18" y="55"/>
                  <a:pt x="41" y="55"/>
                </a:cubicBezTo>
                <a:cubicBezTo>
                  <a:pt x="41" y="78"/>
                  <a:pt x="44" y="96"/>
                  <a:pt x="48" y="96"/>
                </a:cubicBezTo>
                <a:cubicBezTo>
                  <a:pt x="52" y="96"/>
                  <a:pt x="55" y="78"/>
                  <a:pt x="55" y="55"/>
                </a:cubicBezTo>
                <a:cubicBezTo>
                  <a:pt x="78" y="55"/>
                  <a:pt x="96" y="52"/>
                  <a:pt x="96" y="48"/>
                </a:cubicBezTo>
                <a:close/>
              </a:path>
            </a:pathLst>
          </a:custGeom>
          <a:solidFill>
            <a:srgbClr val="C89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9" name="Freeform 113"/>
          <p:cNvSpPr>
            <a:spLocks/>
          </p:cNvSpPr>
          <p:nvPr/>
        </p:nvSpPr>
        <p:spPr bwMode="auto">
          <a:xfrm>
            <a:off x="9815295" y="804715"/>
            <a:ext cx="225593" cy="225593"/>
          </a:xfrm>
          <a:custGeom>
            <a:avLst/>
            <a:gdLst>
              <a:gd name="T0" fmla="*/ 80 w 80"/>
              <a:gd name="T1" fmla="*/ 40 h 80"/>
              <a:gd name="T2" fmla="*/ 46 w 80"/>
              <a:gd name="T3" fmla="*/ 34 h 80"/>
              <a:gd name="T4" fmla="*/ 40 w 80"/>
              <a:gd name="T5" fmla="*/ 0 h 80"/>
              <a:gd name="T6" fmla="*/ 34 w 80"/>
              <a:gd name="T7" fmla="*/ 34 h 80"/>
              <a:gd name="T8" fmla="*/ 0 w 80"/>
              <a:gd name="T9" fmla="*/ 40 h 80"/>
              <a:gd name="T10" fmla="*/ 34 w 80"/>
              <a:gd name="T11" fmla="*/ 46 h 80"/>
              <a:gd name="T12" fmla="*/ 40 w 80"/>
              <a:gd name="T13" fmla="*/ 80 h 80"/>
              <a:gd name="T14" fmla="*/ 46 w 80"/>
              <a:gd name="T15" fmla="*/ 46 h 80"/>
              <a:gd name="T16" fmla="*/ 80 w 80"/>
              <a:gd name="T17" fmla="*/ 4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0" h="80">
                <a:moveTo>
                  <a:pt x="80" y="40"/>
                </a:moveTo>
                <a:cubicBezTo>
                  <a:pt x="80" y="37"/>
                  <a:pt x="65" y="34"/>
                  <a:pt x="46" y="34"/>
                </a:cubicBezTo>
                <a:cubicBezTo>
                  <a:pt x="46" y="15"/>
                  <a:pt x="43" y="0"/>
                  <a:pt x="40" y="0"/>
                </a:cubicBezTo>
                <a:cubicBezTo>
                  <a:pt x="37" y="0"/>
                  <a:pt x="34" y="15"/>
                  <a:pt x="34" y="34"/>
                </a:cubicBezTo>
                <a:cubicBezTo>
                  <a:pt x="15" y="34"/>
                  <a:pt x="0" y="37"/>
                  <a:pt x="0" y="40"/>
                </a:cubicBezTo>
                <a:cubicBezTo>
                  <a:pt x="0" y="43"/>
                  <a:pt x="15" y="46"/>
                  <a:pt x="34" y="46"/>
                </a:cubicBezTo>
                <a:cubicBezTo>
                  <a:pt x="34" y="65"/>
                  <a:pt x="37" y="80"/>
                  <a:pt x="40" y="80"/>
                </a:cubicBezTo>
                <a:cubicBezTo>
                  <a:pt x="43" y="80"/>
                  <a:pt x="46" y="65"/>
                  <a:pt x="46" y="46"/>
                </a:cubicBezTo>
                <a:cubicBezTo>
                  <a:pt x="65" y="46"/>
                  <a:pt x="80" y="43"/>
                  <a:pt x="80" y="40"/>
                </a:cubicBezTo>
                <a:close/>
              </a:path>
            </a:pathLst>
          </a:custGeom>
          <a:solidFill>
            <a:srgbClr val="C89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0" name="Freeform 117"/>
          <p:cNvSpPr>
            <a:spLocks/>
          </p:cNvSpPr>
          <p:nvPr/>
        </p:nvSpPr>
        <p:spPr bwMode="auto">
          <a:xfrm>
            <a:off x="2145408" y="3159072"/>
            <a:ext cx="157915" cy="157915"/>
          </a:xfrm>
          <a:custGeom>
            <a:avLst/>
            <a:gdLst>
              <a:gd name="T0" fmla="*/ 56 w 56"/>
              <a:gd name="T1" fmla="*/ 28 h 56"/>
              <a:gd name="T2" fmla="*/ 32 w 56"/>
              <a:gd name="T3" fmla="*/ 24 h 56"/>
              <a:gd name="T4" fmla="*/ 28 w 56"/>
              <a:gd name="T5" fmla="*/ 0 h 56"/>
              <a:gd name="T6" fmla="*/ 24 w 56"/>
              <a:gd name="T7" fmla="*/ 24 h 56"/>
              <a:gd name="T8" fmla="*/ 0 w 56"/>
              <a:gd name="T9" fmla="*/ 28 h 56"/>
              <a:gd name="T10" fmla="*/ 24 w 56"/>
              <a:gd name="T11" fmla="*/ 32 h 56"/>
              <a:gd name="T12" fmla="*/ 28 w 56"/>
              <a:gd name="T13" fmla="*/ 56 h 56"/>
              <a:gd name="T14" fmla="*/ 32 w 56"/>
              <a:gd name="T15" fmla="*/ 32 h 56"/>
              <a:gd name="T16" fmla="*/ 56 w 56"/>
              <a:gd name="T17" fmla="*/ 28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6" h="56">
                <a:moveTo>
                  <a:pt x="56" y="28"/>
                </a:moveTo>
                <a:cubicBezTo>
                  <a:pt x="56" y="26"/>
                  <a:pt x="46" y="24"/>
                  <a:pt x="32" y="24"/>
                </a:cubicBezTo>
                <a:cubicBezTo>
                  <a:pt x="32" y="10"/>
                  <a:pt x="30" y="0"/>
                  <a:pt x="28" y="0"/>
                </a:cubicBezTo>
                <a:cubicBezTo>
                  <a:pt x="26" y="0"/>
                  <a:pt x="24" y="10"/>
                  <a:pt x="24" y="24"/>
                </a:cubicBezTo>
                <a:cubicBezTo>
                  <a:pt x="10" y="24"/>
                  <a:pt x="0" y="26"/>
                  <a:pt x="0" y="28"/>
                </a:cubicBezTo>
                <a:cubicBezTo>
                  <a:pt x="0" y="30"/>
                  <a:pt x="10" y="32"/>
                  <a:pt x="24" y="32"/>
                </a:cubicBezTo>
                <a:cubicBezTo>
                  <a:pt x="24" y="46"/>
                  <a:pt x="26" y="56"/>
                  <a:pt x="28" y="56"/>
                </a:cubicBezTo>
                <a:cubicBezTo>
                  <a:pt x="30" y="56"/>
                  <a:pt x="32" y="46"/>
                  <a:pt x="32" y="32"/>
                </a:cubicBezTo>
                <a:cubicBezTo>
                  <a:pt x="46" y="32"/>
                  <a:pt x="56" y="30"/>
                  <a:pt x="56" y="28"/>
                </a:cubicBezTo>
                <a:close/>
              </a:path>
            </a:pathLst>
          </a:custGeom>
          <a:solidFill>
            <a:srgbClr val="C89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1" name="Freeform 118"/>
          <p:cNvSpPr>
            <a:spLocks/>
          </p:cNvSpPr>
          <p:nvPr/>
        </p:nvSpPr>
        <p:spPr bwMode="auto">
          <a:xfrm>
            <a:off x="8896876" y="1725796"/>
            <a:ext cx="157915" cy="157915"/>
          </a:xfrm>
          <a:custGeom>
            <a:avLst/>
            <a:gdLst>
              <a:gd name="T0" fmla="*/ 56 w 56"/>
              <a:gd name="T1" fmla="*/ 28 h 56"/>
              <a:gd name="T2" fmla="*/ 32 w 56"/>
              <a:gd name="T3" fmla="*/ 24 h 56"/>
              <a:gd name="T4" fmla="*/ 28 w 56"/>
              <a:gd name="T5" fmla="*/ 0 h 56"/>
              <a:gd name="T6" fmla="*/ 24 w 56"/>
              <a:gd name="T7" fmla="*/ 24 h 56"/>
              <a:gd name="T8" fmla="*/ 0 w 56"/>
              <a:gd name="T9" fmla="*/ 28 h 56"/>
              <a:gd name="T10" fmla="*/ 24 w 56"/>
              <a:gd name="T11" fmla="*/ 32 h 56"/>
              <a:gd name="T12" fmla="*/ 28 w 56"/>
              <a:gd name="T13" fmla="*/ 56 h 56"/>
              <a:gd name="T14" fmla="*/ 32 w 56"/>
              <a:gd name="T15" fmla="*/ 32 h 56"/>
              <a:gd name="T16" fmla="*/ 56 w 56"/>
              <a:gd name="T17" fmla="*/ 28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6" h="56">
                <a:moveTo>
                  <a:pt x="56" y="28"/>
                </a:moveTo>
                <a:cubicBezTo>
                  <a:pt x="56" y="26"/>
                  <a:pt x="46" y="24"/>
                  <a:pt x="32" y="24"/>
                </a:cubicBezTo>
                <a:cubicBezTo>
                  <a:pt x="32" y="10"/>
                  <a:pt x="30" y="0"/>
                  <a:pt x="28" y="0"/>
                </a:cubicBezTo>
                <a:cubicBezTo>
                  <a:pt x="26" y="0"/>
                  <a:pt x="24" y="10"/>
                  <a:pt x="24" y="24"/>
                </a:cubicBezTo>
                <a:cubicBezTo>
                  <a:pt x="10" y="24"/>
                  <a:pt x="0" y="26"/>
                  <a:pt x="0" y="28"/>
                </a:cubicBezTo>
                <a:cubicBezTo>
                  <a:pt x="0" y="30"/>
                  <a:pt x="10" y="32"/>
                  <a:pt x="24" y="32"/>
                </a:cubicBezTo>
                <a:cubicBezTo>
                  <a:pt x="24" y="46"/>
                  <a:pt x="26" y="56"/>
                  <a:pt x="28" y="56"/>
                </a:cubicBezTo>
                <a:cubicBezTo>
                  <a:pt x="30" y="56"/>
                  <a:pt x="32" y="46"/>
                  <a:pt x="32" y="32"/>
                </a:cubicBezTo>
                <a:cubicBezTo>
                  <a:pt x="46" y="32"/>
                  <a:pt x="56" y="30"/>
                  <a:pt x="56" y="28"/>
                </a:cubicBezTo>
                <a:close/>
              </a:path>
            </a:pathLst>
          </a:custGeom>
          <a:solidFill>
            <a:srgbClr val="C89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12" name="组合 111"/>
          <p:cNvGrpSpPr/>
          <p:nvPr/>
        </p:nvGrpSpPr>
        <p:grpSpPr>
          <a:xfrm>
            <a:off x="860063" y="173292"/>
            <a:ext cx="437650" cy="816646"/>
            <a:chOff x="1357313" y="-23813"/>
            <a:chExt cx="461963" cy="862013"/>
          </a:xfrm>
          <a:gradFill>
            <a:gsLst>
              <a:gs pos="50400">
                <a:srgbClr val="FECA61"/>
              </a:gs>
              <a:gs pos="0">
                <a:srgbClr val="FECA61"/>
              </a:gs>
              <a:gs pos="100000">
                <a:srgbClr val="F9E581"/>
              </a:gs>
            </a:gsLst>
            <a:lin ang="5400000" scaled="1"/>
          </a:gradFill>
        </p:grpSpPr>
        <p:sp>
          <p:nvSpPr>
            <p:cNvPr id="113" name="Freeform 107"/>
            <p:cNvSpPr>
              <a:spLocks noEditPoints="1"/>
            </p:cNvSpPr>
            <p:nvPr/>
          </p:nvSpPr>
          <p:spPr bwMode="auto">
            <a:xfrm>
              <a:off x="1357313" y="377825"/>
              <a:ext cx="461963" cy="460375"/>
            </a:xfrm>
            <a:custGeom>
              <a:avLst/>
              <a:gdLst>
                <a:gd name="T0" fmla="*/ 130 w 156"/>
                <a:gd name="T1" fmla="*/ 59 h 155"/>
                <a:gd name="T2" fmla="*/ 124 w 156"/>
                <a:gd name="T3" fmla="*/ 9 h 155"/>
                <a:gd name="T4" fmla="*/ 74 w 156"/>
                <a:gd name="T5" fmla="*/ 14 h 155"/>
                <a:gd name="T6" fmla="*/ 24 w 156"/>
                <a:gd name="T7" fmla="*/ 53 h 155"/>
                <a:gd name="T8" fmla="*/ 2 w 156"/>
                <a:gd name="T9" fmla="*/ 93 h 155"/>
                <a:gd name="T10" fmla="*/ 46 w 156"/>
                <a:gd name="T11" fmla="*/ 120 h 155"/>
                <a:gd name="T12" fmla="*/ 76 w 156"/>
                <a:gd name="T13" fmla="*/ 155 h 155"/>
                <a:gd name="T14" fmla="*/ 154 w 156"/>
                <a:gd name="T15" fmla="*/ 101 h 155"/>
                <a:gd name="T16" fmla="*/ 119 w 156"/>
                <a:gd name="T17" fmla="*/ 94 h 155"/>
                <a:gd name="T18" fmla="*/ 118 w 156"/>
                <a:gd name="T19" fmla="*/ 94 h 155"/>
                <a:gd name="T20" fmla="*/ 101 w 156"/>
                <a:gd name="T21" fmla="*/ 87 h 155"/>
                <a:gd name="T22" fmla="*/ 97 w 156"/>
                <a:gd name="T23" fmla="*/ 94 h 155"/>
                <a:gd name="T24" fmla="*/ 103 w 156"/>
                <a:gd name="T25" fmla="*/ 103 h 155"/>
                <a:gd name="T26" fmla="*/ 97 w 156"/>
                <a:gd name="T27" fmla="*/ 106 h 155"/>
                <a:gd name="T28" fmla="*/ 83 w 156"/>
                <a:gd name="T29" fmla="*/ 100 h 155"/>
                <a:gd name="T30" fmla="*/ 84 w 156"/>
                <a:gd name="T31" fmla="*/ 116 h 155"/>
                <a:gd name="T32" fmla="*/ 78 w 156"/>
                <a:gd name="T33" fmla="*/ 123 h 155"/>
                <a:gd name="T34" fmla="*/ 73 w 156"/>
                <a:gd name="T35" fmla="*/ 115 h 155"/>
                <a:gd name="T36" fmla="*/ 74 w 156"/>
                <a:gd name="T37" fmla="*/ 100 h 155"/>
                <a:gd name="T38" fmla="*/ 59 w 156"/>
                <a:gd name="T39" fmla="*/ 107 h 155"/>
                <a:gd name="T40" fmla="*/ 59 w 156"/>
                <a:gd name="T41" fmla="*/ 109 h 155"/>
                <a:gd name="T42" fmla="*/ 58 w 156"/>
                <a:gd name="T43" fmla="*/ 112 h 155"/>
                <a:gd name="T44" fmla="*/ 53 w 156"/>
                <a:gd name="T45" fmla="*/ 115 h 155"/>
                <a:gd name="T46" fmla="*/ 49 w 156"/>
                <a:gd name="T47" fmla="*/ 105 h 155"/>
                <a:gd name="T48" fmla="*/ 53 w 156"/>
                <a:gd name="T49" fmla="*/ 102 h 155"/>
                <a:gd name="T50" fmla="*/ 56 w 156"/>
                <a:gd name="T51" fmla="*/ 86 h 155"/>
                <a:gd name="T52" fmla="*/ 44 w 156"/>
                <a:gd name="T53" fmla="*/ 90 h 155"/>
                <a:gd name="T54" fmla="*/ 38 w 156"/>
                <a:gd name="T55" fmla="*/ 81 h 155"/>
                <a:gd name="T56" fmla="*/ 39 w 156"/>
                <a:gd name="T57" fmla="*/ 82 h 155"/>
                <a:gd name="T58" fmla="*/ 42 w 156"/>
                <a:gd name="T59" fmla="*/ 83 h 155"/>
                <a:gd name="T60" fmla="*/ 53 w 156"/>
                <a:gd name="T61" fmla="*/ 77 h 155"/>
                <a:gd name="T62" fmla="*/ 41 w 156"/>
                <a:gd name="T63" fmla="*/ 66 h 155"/>
                <a:gd name="T64" fmla="*/ 40 w 156"/>
                <a:gd name="T65" fmla="*/ 66 h 155"/>
                <a:gd name="T66" fmla="*/ 38 w 156"/>
                <a:gd name="T67" fmla="*/ 67 h 155"/>
                <a:gd name="T68" fmla="*/ 32 w 156"/>
                <a:gd name="T69" fmla="*/ 61 h 155"/>
                <a:gd name="T70" fmla="*/ 37 w 156"/>
                <a:gd name="T71" fmla="*/ 55 h 155"/>
                <a:gd name="T72" fmla="*/ 44 w 156"/>
                <a:gd name="T73" fmla="*/ 58 h 155"/>
                <a:gd name="T74" fmla="*/ 61 w 156"/>
                <a:gd name="T75" fmla="*/ 56 h 155"/>
                <a:gd name="T76" fmla="*/ 61 w 156"/>
                <a:gd name="T77" fmla="*/ 56 h 155"/>
                <a:gd name="T78" fmla="*/ 54 w 156"/>
                <a:gd name="T79" fmla="*/ 46 h 155"/>
                <a:gd name="T80" fmla="*/ 54 w 156"/>
                <a:gd name="T81" fmla="*/ 34 h 155"/>
                <a:gd name="T82" fmla="*/ 57 w 156"/>
                <a:gd name="T83" fmla="*/ 34 h 155"/>
                <a:gd name="T84" fmla="*/ 59 w 156"/>
                <a:gd name="T85" fmla="*/ 36 h 155"/>
                <a:gd name="T86" fmla="*/ 60 w 156"/>
                <a:gd name="T87" fmla="*/ 38 h 155"/>
                <a:gd name="T88" fmla="*/ 60 w 156"/>
                <a:gd name="T89" fmla="*/ 41 h 155"/>
                <a:gd name="T90" fmla="*/ 68 w 156"/>
                <a:gd name="T91" fmla="*/ 51 h 155"/>
                <a:gd name="T92" fmla="*/ 76 w 156"/>
                <a:gd name="T93" fmla="*/ 46 h 155"/>
                <a:gd name="T94" fmla="*/ 79 w 156"/>
                <a:gd name="T95" fmla="*/ 26 h 155"/>
                <a:gd name="T96" fmla="*/ 82 w 156"/>
                <a:gd name="T97" fmla="*/ 38 h 155"/>
                <a:gd name="T98" fmla="*/ 86 w 156"/>
                <a:gd name="T99" fmla="*/ 50 h 155"/>
                <a:gd name="T100" fmla="*/ 98 w 156"/>
                <a:gd name="T101" fmla="*/ 42 h 155"/>
                <a:gd name="T102" fmla="*/ 104 w 156"/>
                <a:gd name="T103" fmla="*/ 47 h 155"/>
                <a:gd name="T104" fmla="*/ 97 w 156"/>
                <a:gd name="T105" fmla="*/ 57 h 155"/>
                <a:gd name="T106" fmla="*/ 102 w 156"/>
                <a:gd name="T107" fmla="*/ 62 h 155"/>
                <a:gd name="T108" fmla="*/ 119 w 156"/>
                <a:gd name="T109" fmla="*/ 56 h 155"/>
                <a:gd name="T110" fmla="*/ 114 w 156"/>
                <a:gd name="T111" fmla="*/ 66 h 155"/>
                <a:gd name="T112" fmla="*/ 104 w 156"/>
                <a:gd name="T113" fmla="*/ 71 h 155"/>
                <a:gd name="T114" fmla="*/ 116 w 156"/>
                <a:gd name="T115" fmla="*/ 83 h 155"/>
                <a:gd name="T116" fmla="*/ 119 w 156"/>
                <a:gd name="T117" fmla="*/ 9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56" h="155">
                  <a:moveTo>
                    <a:pt x="154" y="81"/>
                  </a:moveTo>
                  <a:cubicBezTo>
                    <a:pt x="151" y="69"/>
                    <a:pt x="142" y="62"/>
                    <a:pt x="130" y="59"/>
                  </a:cubicBezTo>
                  <a:cubicBezTo>
                    <a:pt x="136" y="51"/>
                    <a:pt x="140" y="42"/>
                    <a:pt x="139" y="32"/>
                  </a:cubicBezTo>
                  <a:cubicBezTo>
                    <a:pt x="138" y="22"/>
                    <a:pt x="133" y="15"/>
                    <a:pt x="124" y="9"/>
                  </a:cubicBezTo>
                  <a:cubicBezTo>
                    <a:pt x="112" y="1"/>
                    <a:pt x="95" y="0"/>
                    <a:pt x="79" y="20"/>
                  </a:cubicBezTo>
                  <a:cubicBezTo>
                    <a:pt x="77" y="18"/>
                    <a:pt x="76" y="16"/>
                    <a:pt x="74" y="14"/>
                  </a:cubicBezTo>
                  <a:cubicBezTo>
                    <a:pt x="63" y="2"/>
                    <a:pt x="45" y="0"/>
                    <a:pt x="31" y="10"/>
                  </a:cubicBezTo>
                  <a:cubicBezTo>
                    <a:pt x="18" y="19"/>
                    <a:pt x="15" y="39"/>
                    <a:pt x="24" y="53"/>
                  </a:cubicBezTo>
                  <a:cubicBezTo>
                    <a:pt x="27" y="57"/>
                    <a:pt x="25" y="58"/>
                    <a:pt x="21" y="60"/>
                  </a:cubicBezTo>
                  <a:cubicBezTo>
                    <a:pt x="7" y="65"/>
                    <a:pt x="0" y="78"/>
                    <a:pt x="2" y="93"/>
                  </a:cubicBezTo>
                  <a:cubicBezTo>
                    <a:pt x="3" y="107"/>
                    <a:pt x="13" y="118"/>
                    <a:pt x="27" y="120"/>
                  </a:cubicBezTo>
                  <a:cubicBezTo>
                    <a:pt x="33" y="121"/>
                    <a:pt x="39" y="120"/>
                    <a:pt x="46" y="120"/>
                  </a:cubicBezTo>
                  <a:cubicBezTo>
                    <a:pt x="45" y="128"/>
                    <a:pt x="48" y="136"/>
                    <a:pt x="53" y="143"/>
                  </a:cubicBezTo>
                  <a:cubicBezTo>
                    <a:pt x="59" y="150"/>
                    <a:pt x="67" y="155"/>
                    <a:pt x="76" y="155"/>
                  </a:cubicBezTo>
                  <a:cubicBezTo>
                    <a:pt x="98" y="155"/>
                    <a:pt x="109" y="142"/>
                    <a:pt x="110" y="120"/>
                  </a:cubicBezTo>
                  <a:cubicBezTo>
                    <a:pt x="133" y="124"/>
                    <a:pt x="148" y="118"/>
                    <a:pt x="154" y="101"/>
                  </a:cubicBezTo>
                  <a:cubicBezTo>
                    <a:pt x="156" y="95"/>
                    <a:pt x="156" y="87"/>
                    <a:pt x="154" y="81"/>
                  </a:cubicBezTo>
                  <a:close/>
                  <a:moveTo>
                    <a:pt x="119" y="94"/>
                  </a:moveTo>
                  <a:cubicBezTo>
                    <a:pt x="118" y="94"/>
                    <a:pt x="118" y="94"/>
                    <a:pt x="118" y="94"/>
                  </a:cubicBezTo>
                  <a:cubicBezTo>
                    <a:pt x="118" y="94"/>
                    <a:pt x="118" y="94"/>
                    <a:pt x="118" y="94"/>
                  </a:cubicBezTo>
                  <a:cubicBezTo>
                    <a:pt x="115" y="94"/>
                    <a:pt x="113" y="92"/>
                    <a:pt x="113" y="89"/>
                  </a:cubicBezTo>
                  <a:cubicBezTo>
                    <a:pt x="110" y="85"/>
                    <a:pt x="105" y="87"/>
                    <a:pt x="101" y="87"/>
                  </a:cubicBezTo>
                  <a:cubicBezTo>
                    <a:pt x="100" y="89"/>
                    <a:pt x="99" y="91"/>
                    <a:pt x="97" y="92"/>
                  </a:cubicBezTo>
                  <a:cubicBezTo>
                    <a:pt x="97" y="93"/>
                    <a:pt x="97" y="93"/>
                    <a:pt x="97" y="94"/>
                  </a:cubicBezTo>
                  <a:cubicBezTo>
                    <a:pt x="98" y="97"/>
                    <a:pt x="99" y="101"/>
                    <a:pt x="102" y="103"/>
                  </a:cubicBezTo>
                  <a:cubicBezTo>
                    <a:pt x="102" y="103"/>
                    <a:pt x="102" y="103"/>
                    <a:pt x="103" y="103"/>
                  </a:cubicBezTo>
                  <a:cubicBezTo>
                    <a:pt x="111" y="103"/>
                    <a:pt x="110" y="115"/>
                    <a:pt x="102" y="115"/>
                  </a:cubicBezTo>
                  <a:cubicBezTo>
                    <a:pt x="97" y="115"/>
                    <a:pt x="96" y="110"/>
                    <a:pt x="97" y="106"/>
                  </a:cubicBezTo>
                  <a:cubicBezTo>
                    <a:pt x="97" y="102"/>
                    <a:pt x="93" y="100"/>
                    <a:pt x="90" y="98"/>
                  </a:cubicBezTo>
                  <a:cubicBezTo>
                    <a:pt x="88" y="99"/>
                    <a:pt x="85" y="100"/>
                    <a:pt x="83" y="100"/>
                  </a:cubicBezTo>
                  <a:cubicBezTo>
                    <a:pt x="82" y="104"/>
                    <a:pt x="79" y="107"/>
                    <a:pt x="81" y="111"/>
                  </a:cubicBezTo>
                  <a:cubicBezTo>
                    <a:pt x="83" y="112"/>
                    <a:pt x="84" y="114"/>
                    <a:pt x="84" y="116"/>
                  </a:cubicBezTo>
                  <a:cubicBezTo>
                    <a:pt x="85" y="117"/>
                    <a:pt x="84" y="119"/>
                    <a:pt x="83" y="120"/>
                  </a:cubicBezTo>
                  <a:cubicBezTo>
                    <a:pt x="82" y="122"/>
                    <a:pt x="80" y="123"/>
                    <a:pt x="78" y="123"/>
                  </a:cubicBezTo>
                  <a:cubicBezTo>
                    <a:pt x="76" y="123"/>
                    <a:pt x="74" y="122"/>
                    <a:pt x="73" y="120"/>
                  </a:cubicBezTo>
                  <a:cubicBezTo>
                    <a:pt x="72" y="119"/>
                    <a:pt x="72" y="117"/>
                    <a:pt x="73" y="115"/>
                  </a:cubicBezTo>
                  <a:cubicBezTo>
                    <a:pt x="73" y="114"/>
                    <a:pt x="73" y="113"/>
                    <a:pt x="74" y="112"/>
                  </a:cubicBezTo>
                  <a:cubicBezTo>
                    <a:pt x="76" y="108"/>
                    <a:pt x="76" y="103"/>
                    <a:pt x="74" y="100"/>
                  </a:cubicBezTo>
                  <a:cubicBezTo>
                    <a:pt x="72" y="99"/>
                    <a:pt x="70" y="98"/>
                    <a:pt x="68" y="97"/>
                  </a:cubicBezTo>
                  <a:cubicBezTo>
                    <a:pt x="63" y="99"/>
                    <a:pt x="59" y="103"/>
                    <a:pt x="59" y="107"/>
                  </a:cubicBezTo>
                  <a:cubicBezTo>
                    <a:pt x="59" y="107"/>
                    <a:pt x="59" y="108"/>
                    <a:pt x="59" y="108"/>
                  </a:cubicBezTo>
                  <a:cubicBezTo>
                    <a:pt x="59" y="108"/>
                    <a:pt x="59" y="109"/>
                    <a:pt x="59" y="109"/>
                  </a:cubicBezTo>
                  <a:cubicBezTo>
                    <a:pt x="59" y="110"/>
                    <a:pt x="59" y="110"/>
                    <a:pt x="59" y="110"/>
                  </a:cubicBezTo>
                  <a:cubicBezTo>
                    <a:pt x="59" y="111"/>
                    <a:pt x="59" y="111"/>
                    <a:pt x="58" y="11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57" y="114"/>
                    <a:pt x="56" y="115"/>
                    <a:pt x="53" y="115"/>
                  </a:cubicBezTo>
                  <a:cubicBezTo>
                    <a:pt x="49" y="115"/>
                    <a:pt x="47" y="111"/>
                    <a:pt x="47" y="108"/>
                  </a:cubicBezTo>
                  <a:cubicBezTo>
                    <a:pt x="47" y="107"/>
                    <a:pt x="48" y="106"/>
                    <a:pt x="49" y="105"/>
                  </a:cubicBezTo>
                  <a:cubicBezTo>
                    <a:pt x="49" y="104"/>
                    <a:pt x="51" y="103"/>
                    <a:pt x="52" y="103"/>
                  </a:cubicBezTo>
                  <a:cubicBezTo>
                    <a:pt x="53" y="102"/>
                    <a:pt x="53" y="102"/>
                    <a:pt x="53" y="102"/>
                  </a:cubicBezTo>
                  <a:cubicBezTo>
                    <a:pt x="57" y="101"/>
                    <a:pt x="60" y="96"/>
                    <a:pt x="60" y="92"/>
                  </a:cubicBezTo>
                  <a:cubicBezTo>
                    <a:pt x="58" y="90"/>
                    <a:pt x="57" y="88"/>
                    <a:pt x="56" y="86"/>
                  </a:cubicBezTo>
                  <a:cubicBezTo>
                    <a:pt x="54" y="86"/>
                    <a:pt x="52" y="85"/>
                    <a:pt x="51" y="86"/>
                  </a:cubicBezTo>
                  <a:cubicBezTo>
                    <a:pt x="49" y="87"/>
                    <a:pt x="46" y="88"/>
                    <a:pt x="44" y="90"/>
                  </a:cubicBezTo>
                  <a:cubicBezTo>
                    <a:pt x="43" y="92"/>
                    <a:pt x="41" y="94"/>
                    <a:pt x="38" y="94"/>
                  </a:cubicBezTo>
                  <a:cubicBezTo>
                    <a:pt x="30" y="94"/>
                    <a:pt x="30" y="81"/>
                    <a:pt x="38" y="81"/>
                  </a:cubicBezTo>
                  <a:cubicBezTo>
                    <a:pt x="39" y="81"/>
                    <a:pt x="39" y="82"/>
                    <a:pt x="39" y="82"/>
                  </a:cubicBezTo>
                  <a:cubicBezTo>
                    <a:pt x="39" y="82"/>
                    <a:pt x="39" y="82"/>
                    <a:pt x="39" y="82"/>
                  </a:cubicBezTo>
                  <a:cubicBezTo>
                    <a:pt x="39" y="82"/>
                    <a:pt x="39" y="82"/>
                    <a:pt x="39" y="82"/>
                  </a:cubicBezTo>
                  <a:cubicBezTo>
                    <a:pt x="40" y="82"/>
                    <a:pt x="41" y="82"/>
                    <a:pt x="42" y="83"/>
                  </a:cubicBezTo>
                  <a:cubicBezTo>
                    <a:pt x="46" y="84"/>
                    <a:pt x="49" y="80"/>
                    <a:pt x="52" y="78"/>
                  </a:cubicBezTo>
                  <a:cubicBezTo>
                    <a:pt x="53" y="78"/>
                    <a:pt x="53" y="77"/>
                    <a:pt x="53" y="77"/>
                  </a:cubicBezTo>
                  <a:cubicBezTo>
                    <a:pt x="53" y="75"/>
                    <a:pt x="53" y="73"/>
                    <a:pt x="54" y="71"/>
                  </a:cubicBezTo>
                  <a:cubicBezTo>
                    <a:pt x="52" y="68"/>
                    <a:pt x="44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39" y="67"/>
                    <a:pt x="39" y="67"/>
                    <a:pt x="38" y="67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4" y="66"/>
                    <a:pt x="32" y="64"/>
                    <a:pt x="32" y="61"/>
                  </a:cubicBezTo>
                  <a:cubicBezTo>
                    <a:pt x="32" y="61"/>
                    <a:pt x="32" y="61"/>
                    <a:pt x="32" y="61"/>
                  </a:cubicBezTo>
                  <a:cubicBezTo>
                    <a:pt x="32" y="57"/>
                    <a:pt x="35" y="55"/>
                    <a:pt x="37" y="55"/>
                  </a:cubicBezTo>
                  <a:cubicBezTo>
                    <a:pt x="39" y="54"/>
                    <a:pt x="40" y="55"/>
                    <a:pt x="41" y="56"/>
                  </a:cubicBezTo>
                  <a:cubicBezTo>
                    <a:pt x="42" y="56"/>
                    <a:pt x="43" y="57"/>
                    <a:pt x="44" y="58"/>
                  </a:cubicBezTo>
                  <a:cubicBezTo>
                    <a:pt x="46" y="61"/>
                    <a:pt x="54" y="63"/>
                    <a:pt x="57" y="62"/>
                  </a:cubicBezTo>
                  <a:cubicBezTo>
                    <a:pt x="58" y="60"/>
                    <a:pt x="59" y="58"/>
                    <a:pt x="61" y="56"/>
                  </a:cubicBezTo>
                  <a:cubicBezTo>
                    <a:pt x="61" y="56"/>
                    <a:pt x="61" y="56"/>
                    <a:pt x="61" y="56"/>
                  </a:cubicBezTo>
                  <a:cubicBezTo>
                    <a:pt x="61" y="56"/>
                    <a:pt x="61" y="56"/>
                    <a:pt x="61" y="56"/>
                  </a:cubicBezTo>
                  <a:cubicBezTo>
                    <a:pt x="61" y="55"/>
                    <a:pt x="57" y="48"/>
                    <a:pt x="55" y="46"/>
                  </a:cubicBezTo>
                  <a:cubicBezTo>
                    <a:pt x="54" y="46"/>
                    <a:pt x="54" y="46"/>
                    <a:pt x="54" y="46"/>
                  </a:cubicBezTo>
                  <a:cubicBezTo>
                    <a:pt x="54" y="46"/>
                    <a:pt x="54" y="46"/>
                    <a:pt x="54" y="46"/>
                  </a:cubicBezTo>
                  <a:cubicBezTo>
                    <a:pt x="46" y="46"/>
                    <a:pt x="46" y="33"/>
                    <a:pt x="54" y="34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55" y="34"/>
                    <a:pt x="56" y="34"/>
                    <a:pt x="57" y="34"/>
                  </a:cubicBezTo>
                  <a:cubicBezTo>
                    <a:pt x="57" y="34"/>
                    <a:pt x="58" y="35"/>
                    <a:pt x="58" y="35"/>
                  </a:cubicBezTo>
                  <a:cubicBezTo>
                    <a:pt x="58" y="35"/>
                    <a:pt x="59" y="35"/>
                    <a:pt x="59" y="36"/>
                  </a:cubicBezTo>
                  <a:cubicBezTo>
                    <a:pt x="59" y="36"/>
                    <a:pt x="59" y="36"/>
                    <a:pt x="59" y="37"/>
                  </a:cubicBezTo>
                  <a:cubicBezTo>
                    <a:pt x="60" y="37"/>
                    <a:pt x="60" y="38"/>
                    <a:pt x="60" y="38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60" y="40"/>
                    <a:pt x="60" y="40"/>
                    <a:pt x="60" y="41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61" y="44"/>
                    <a:pt x="65" y="51"/>
                    <a:pt x="68" y="51"/>
                  </a:cubicBezTo>
                  <a:cubicBezTo>
                    <a:pt x="70" y="51"/>
                    <a:pt x="72" y="50"/>
                    <a:pt x="75" y="49"/>
                  </a:cubicBezTo>
                  <a:cubicBezTo>
                    <a:pt x="75" y="49"/>
                    <a:pt x="76" y="48"/>
                    <a:pt x="76" y="46"/>
                  </a:cubicBezTo>
                  <a:cubicBezTo>
                    <a:pt x="76" y="43"/>
                    <a:pt x="77" y="40"/>
                    <a:pt x="76" y="37"/>
                  </a:cubicBezTo>
                  <a:cubicBezTo>
                    <a:pt x="71" y="34"/>
                    <a:pt x="73" y="26"/>
                    <a:pt x="79" y="26"/>
                  </a:cubicBezTo>
                  <a:cubicBezTo>
                    <a:pt x="79" y="26"/>
                    <a:pt x="79" y="26"/>
                    <a:pt x="79" y="26"/>
                  </a:cubicBezTo>
                  <a:cubicBezTo>
                    <a:pt x="86" y="26"/>
                    <a:pt x="87" y="35"/>
                    <a:pt x="82" y="38"/>
                  </a:cubicBezTo>
                  <a:cubicBezTo>
                    <a:pt x="81" y="41"/>
                    <a:pt x="82" y="44"/>
                    <a:pt x="83" y="47"/>
                  </a:cubicBezTo>
                  <a:cubicBezTo>
                    <a:pt x="83" y="48"/>
                    <a:pt x="85" y="50"/>
                    <a:pt x="86" y="50"/>
                  </a:cubicBezTo>
                  <a:cubicBezTo>
                    <a:pt x="87" y="51"/>
                    <a:pt x="88" y="51"/>
                    <a:pt x="90" y="52"/>
                  </a:cubicBezTo>
                  <a:cubicBezTo>
                    <a:pt x="92" y="52"/>
                    <a:pt x="97" y="45"/>
                    <a:pt x="98" y="42"/>
                  </a:cubicBezTo>
                  <a:cubicBezTo>
                    <a:pt x="97" y="38"/>
                    <a:pt x="99" y="34"/>
                    <a:pt x="104" y="34"/>
                  </a:cubicBezTo>
                  <a:cubicBezTo>
                    <a:pt x="112" y="34"/>
                    <a:pt x="111" y="47"/>
                    <a:pt x="104" y="47"/>
                  </a:cubicBezTo>
                  <a:cubicBezTo>
                    <a:pt x="99" y="48"/>
                    <a:pt x="98" y="53"/>
                    <a:pt x="97" y="57"/>
                  </a:cubicBezTo>
                  <a:cubicBezTo>
                    <a:pt x="97" y="57"/>
                    <a:pt x="97" y="57"/>
                    <a:pt x="97" y="57"/>
                  </a:cubicBezTo>
                  <a:cubicBezTo>
                    <a:pt x="99" y="58"/>
                    <a:pt x="100" y="60"/>
                    <a:pt x="101" y="62"/>
                  </a:cubicBezTo>
                  <a:cubicBezTo>
                    <a:pt x="102" y="62"/>
                    <a:pt x="102" y="62"/>
                    <a:pt x="102" y="62"/>
                  </a:cubicBezTo>
                  <a:cubicBezTo>
                    <a:pt x="106" y="62"/>
                    <a:pt x="110" y="63"/>
                    <a:pt x="113" y="60"/>
                  </a:cubicBezTo>
                  <a:cubicBezTo>
                    <a:pt x="114" y="58"/>
                    <a:pt x="116" y="56"/>
                    <a:pt x="119" y="56"/>
                  </a:cubicBezTo>
                  <a:cubicBezTo>
                    <a:pt x="127" y="56"/>
                    <a:pt x="127" y="68"/>
                    <a:pt x="119" y="68"/>
                  </a:cubicBezTo>
                  <a:cubicBezTo>
                    <a:pt x="117" y="68"/>
                    <a:pt x="115" y="67"/>
                    <a:pt x="114" y="66"/>
                  </a:cubicBezTo>
                  <a:cubicBezTo>
                    <a:pt x="110" y="65"/>
                    <a:pt x="108" y="69"/>
                    <a:pt x="105" y="70"/>
                  </a:cubicBezTo>
                  <a:cubicBezTo>
                    <a:pt x="104" y="70"/>
                    <a:pt x="104" y="71"/>
                    <a:pt x="104" y="71"/>
                  </a:cubicBezTo>
                  <a:cubicBezTo>
                    <a:pt x="104" y="73"/>
                    <a:pt x="104" y="76"/>
                    <a:pt x="104" y="79"/>
                  </a:cubicBezTo>
                  <a:cubicBezTo>
                    <a:pt x="106" y="81"/>
                    <a:pt x="112" y="83"/>
                    <a:pt x="116" y="83"/>
                  </a:cubicBezTo>
                  <a:cubicBezTo>
                    <a:pt x="117" y="82"/>
                    <a:pt x="118" y="82"/>
                    <a:pt x="119" y="82"/>
                  </a:cubicBezTo>
                  <a:cubicBezTo>
                    <a:pt x="127" y="82"/>
                    <a:pt x="127" y="95"/>
                    <a:pt x="119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108"/>
            <p:cNvSpPr>
              <a:spLocks/>
            </p:cNvSpPr>
            <p:nvPr/>
          </p:nvSpPr>
          <p:spPr bwMode="auto">
            <a:xfrm>
              <a:off x="1552575" y="566737"/>
              <a:ext cx="82550" cy="60325"/>
            </a:xfrm>
            <a:custGeom>
              <a:avLst/>
              <a:gdLst>
                <a:gd name="T0" fmla="*/ 11 w 28"/>
                <a:gd name="T1" fmla="*/ 0 h 20"/>
                <a:gd name="T2" fmla="*/ 11 w 28"/>
                <a:gd name="T3" fmla="*/ 20 h 20"/>
                <a:gd name="T4" fmla="*/ 11 w 28"/>
                <a:gd name="T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0">
                  <a:moveTo>
                    <a:pt x="11" y="0"/>
                  </a:moveTo>
                  <a:cubicBezTo>
                    <a:pt x="0" y="0"/>
                    <a:pt x="0" y="20"/>
                    <a:pt x="11" y="20"/>
                  </a:cubicBezTo>
                  <a:cubicBezTo>
                    <a:pt x="28" y="20"/>
                    <a:pt x="28" y="1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109"/>
            <p:cNvSpPr>
              <a:spLocks/>
            </p:cNvSpPr>
            <p:nvPr/>
          </p:nvSpPr>
          <p:spPr bwMode="auto">
            <a:xfrm>
              <a:off x="1589088" y="130175"/>
              <a:ext cx="7938" cy="306388"/>
            </a:xfrm>
            <a:custGeom>
              <a:avLst/>
              <a:gdLst>
                <a:gd name="T0" fmla="*/ 1 w 5"/>
                <a:gd name="T1" fmla="*/ 193 h 193"/>
                <a:gd name="T2" fmla="*/ 0 w 5"/>
                <a:gd name="T3" fmla="*/ 193 h 193"/>
                <a:gd name="T4" fmla="*/ 1 w 5"/>
                <a:gd name="T5" fmla="*/ 0 h 193"/>
                <a:gd name="T6" fmla="*/ 5 w 5"/>
                <a:gd name="T7" fmla="*/ 0 h 193"/>
                <a:gd name="T8" fmla="*/ 1 w 5"/>
                <a:gd name="T9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93">
                  <a:moveTo>
                    <a:pt x="1" y="193"/>
                  </a:moveTo>
                  <a:lnTo>
                    <a:pt x="0" y="193"/>
                  </a:lnTo>
                  <a:lnTo>
                    <a:pt x="1" y="0"/>
                  </a:lnTo>
                  <a:lnTo>
                    <a:pt x="5" y="0"/>
                  </a:lnTo>
                  <a:lnTo>
                    <a:pt x="1" y="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Rectangle 119"/>
            <p:cNvSpPr>
              <a:spLocks noChangeArrowheads="1"/>
            </p:cNvSpPr>
            <p:nvPr/>
          </p:nvSpPr>
          <p:spPr bwMode="auto">
            <a:xfrm>
              <a:off x="1590675" y="-23813"/>
              <a:ext cx="12700" cy="4746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17" name="Freeform 13"/>
          <p:cNvSpPr>
            <a:spLocks noEditPoints="1"/>
          </p:cNvSpPr>
          <p:nvPr/>
        </p:nvSpPr>
        <p:spPr bwMode="auto">
          <a:xfrm>
            <a:off x="86519" y="168175"/>
            <a:ext cx="12018962" cy="6572438"/>
          </a:xfrm>
          <a:custGeom>
            <a:avLst/>
            <a:gdLst>
              <a:gd name="T0" fmla="*/ 1595 w 2863"/>
              <a:gd name="T1" fmla="*/ 1848 h 1852"/>
              <a:gd name="T2" fmla="*/ 1474 w 2863"/>
              <a:gd name="T3" fmla="*/ 1839 h 1852"/>
              <a:gd name="T4" fmla="*/ 1363 w 2863"/>
              <a:gd name="T5" fmla="*/ 1848 h 1852"/>
              <a:gd name="T6" fmla="*/ 1245 w 2863"/>
              <a:gd name="T7" fmla="*/ 1848 h 1852"/>
              <a:gd name="T8" fmla="*/ 0 w 2863"/>
              <a:gd name="T9" fmla="*/ 1812 h 1852"/>
              <a:gd name="T10" fmla="*/ 0 w 2863"/>
              <a:gd name="T11" fmla="*/ 1004 h 1852"/>
              <a:gd name="T12" fmla="*/ 1241 w 2863"/>
              <a:gd name="T13" fmla="*/ 0 h 1852"/>
              <a:gd name="T14" fmla="*/ 1359 w 2863"/>
              <a:gd name="T15" fmla="*/ 0 h 1852"/>
              <a:gd name="T16" fmla="*/ 1470 w 2863"/>
              <a:gd name="T17" fmla="*/ 16 h 1852"/>
              <a:gd name="T18" fmla="*/ 1591 w 2863"/>
              <a:gd name="T19" fmla="*/ 0 h 1852"/>
              <a:gd name="T20" fmla="*/ 2831 w 2863"/>
              <a:gd name="T21" fmla="*/ 0 h 1852"/>
              <a:gd name="T22" fmla="*/ 2859 w 2863"/>
              <a:gd name="T23" fmla="*/ 1008 h 1852"/>
              <a:gd name="T24" fmla="*/ 2859 w 2863"/>
              <a:gd name="T25" fmla="*/ 1816 h 1852"/>
              <a:gd name="T26" fmla="*/ 2827 w 2863"/>
              <a:gd name="T27" fmla="*/ 1816 h 1852"/>
              <a:gd name="T28" fmla="*/ 2835 w 2863"/>
              <a:gd name="T29" fmla="*/ 1772 h 1852"/>
              <a:gd name="T30" fmla="*/ 2823 w 2863"/>
              <a:gd name="T31" fmla="*/ 1149 h 1852"/>
              <a:gd name="T32" fmla="*/ 2819 w 2863"/>
              <a:gd name="T33" fmla="*/ 1008 h 1852"/>
              <a:gd name="T34" fmla="*/ 2827 w 2863"/>
              <a:gd name="T35" fmla="*/ 963 h 1852"/>
              <a:gd name="T36" fmla="*/ 2831 w 2863"/>
              <a:gd name="T37" fmla="*/ 83 h 1852"/>
              <a:gd name="T38" fmla="*/ 2827 w 2863"/>
              <a:gd name="T39" fmla="*/ 8 h 1852"/>
              <a:gd name="T40" fmla="*/ 1657 w 2863"/>
              <a:gd name="T41" fmla="*/ 95 h 1852"/>
              <a:gd name="T42" fmla="*/ 1591 w 2863"/>
              <a:gd name="T43" fmla="*/ 73 h 1852"/>
              <a:gd name="T44" fmla="*/ 1587 w 2863"/>
              <a:gd name="T45" fmla="*/ 8 h 1852"/>
              <a:gd name="T46" fmla="*/ 1466 w 2863"/>
              <a:gd name="T47" fmla="*/ 24 h 1852"/>
              <a:gd name="T48" fmla="*/ 1417 w 2863"/>
              <a:gd name="T49" fmla="*/ 24 h 1852"/>
              <a:gd name="T50" fmla="*/ 1355 w 2863"/>
              <a:gd name="T51" fmla="*/ 8 h 1852"/>
              <a:gd name="T52" fmla="*/ 1302 w 2863"/>
              <a:gd name="T53" fmla="*/ 73 h 1852"/>
              <a:gd name="T54" fmla="*/ 1241 w 2863"/>
              <a:gd name="T55" fmla="*/ 95 h 1852"/>
              <a:gd name="T56" fmla="*/ 1237 w 2863"/>
              <a:gd name="T57" fmla="*/ 8 h 1852"/>
              <a:gd name="T58" fmla="*/ 67 w 2863"/>
              <a:gd name="T59" fmla="*/ 83 h 1852"/>
              <a:gd name="T60" fmla="*/ 36 w 2863"/>
              <a:gd name="T61" fmla="*/ 1000 h 1852"/>
              <a:gd name="T62" fmla="*/ 74 w 2863"/>
              <a:gd name="T63" fmla="*/ 1008 h 1852"/>
              <a:gd name="T64" fmla="*/ 74 w 2863"/>
              <a:gd name="T65" fmla="*/ 1149 h 1852"/>
              <a:gd name="T66" fmla="*/ 28 w 2863"/>
              <a:gd name="T67" fmla="*/ 1808 h 1852"/>
              <a:gd name="T68" fmla="*/ 67 w 2863"/>
              <a:gd name="T69" fmla="*/ 1816 h 1852"/>
              <a:gd name="T70" fmla="*/ 1202 w 2863"/>
              <a:gd name="T71" fmla="*/ 1818 h 1852"/>
              <a:gd name="T72" fmla="*/ 1268 w 2863"/>
              <a:gd name="T73" fmla="*/ 1814 h 1852"/>
              <a:gd name="T74" fmla="*/ 1302 w 2863"/>
              <a:gd name="T75" fmla="*/ 1822 h 1852"/>
              <a:gd name="T76" fmla="*/ 1393 w 2863"/>
              <a:gd name="T77" fmla="*/ 1793 h 1852"/>
              <a:gd name="T78" fmla="*/ 1442 w 2863"/>
              <a:gd name="T79" fmla="*/ 1811 h 1852"/>
              <a:gd name="T80" fmla="*/ 1504 w 2863"/>
              <a:gd name="T81" fmla="*/ 1793 h 1852"/>
              <a:gd name="T82" fmla="*/ 1557 w 2863"/>
              <a:gd name="T83" fmla="*/ 1818 h 1852"/>
              <a:gd name="T84" fmla="*/ 1618 w 2863"/>
              <a:gd name="T85" fmla="*/ 1814 h 1852"/>
              <a:gd name="T86" fmla="*/ 1657 w 2863"/>
              <a:gd name="T87" fmla="*/ 1822 h 1852"/>
              <a:gd name="T88" fmla="*/ 1425 w 2863"/>
              <a:gd name="T89" fmla="*/ 1819 h 1852"/>
              <a:gd name="T90" fmla="*/ 1626 w 2863"/>
              <a:gd name="T91" fmla="*/ 1814 h 1852"/>
              <a:gd name="T92" fmla="*/ 1276 w 2863"/>
              <a:gd name="T93" fmla="*/ 1814 h 1852"/>
              <a:gd name="T94" fmla="*/ 1237 w 2863"/>
              <a:gd name="T95" fmla="*/ 1814 h 1852"/>
              <a:gd name="T96" fmla="*/ 2827 w 2863"/>
              <a:gd name="T97" fmla="*/ 1776 h 1852"/>
              <a:gd name="T98" fmla="*/ 36 w 2863"/>
              <a:gd name="T99" fmla="*/ 1776 h 1852"/>
              <a:gd name="T100" fmla="*/ 2793 w 2863"/>
              <a:gd name="T101" fmla="*/ 1141 h 1852"/>
              <a:gd name="T102" fmla="*/ 2793 w 2863"/>
              <a:gd name="T103" fmla="*/ 1000 h 1852"/>
              <a:gd name="T104" fmla="*/ 70 w 2863"/>
              <a:gd name="T105" fmla="*/ 1000 h 1852"/>
              <a:gd name="T106" fmla="*/ 1653 w 2863"/>
              <a:gd name="T107" fmla="*/ 50 h 1852"/>
              <a:gd name="T108" fmla="*/ 1210 w 2863"/>
              <a:gd name="T109" fmla="*/ 50 h 1852"/>
              <a:gd name="T110" fmla="*/ 2800 w 2863"/>
              <a:gd name="T111" fmla="*/ 75 h 1852"/>
              <a:gd name="T112" fmla="*/ 1565 w 2863"/>
              <a:gd name="T113" fmla="*/ 65 h 1852"/>
              <a:gd name="T114" fmla="*/ 1298 w 2863"/>
              <a:gd name="T115" fmla="*/ 65 h 1852"/>
              <a:gd name="T116" fmla="*/ 1438 w 2863"/>
              <a:gd name="T117" fmla="*/ 24 h 1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863" h="1852">
                <a:moveTo>
                  <a:pt x="2831" y="1852"/>
                </a:moveTo>
                <a:cubicBezTo>
                  <a:pt x="1622" y="1852"/>
                  <a:pt x="1622" y="1852"/>
                  <a:pt x="1622" y="1852"/>
                </a:cubicBezTo>
                <a:cubicBezTo>
                  <a:pt x="1620" y="1852"/>
                  <a:pt x="1618" y="1850"/>
                  <a:pt x="1618" y="1848"/>
                </a:cubicBezTo>
                <a:cubicBezTo>
                  <a:pt x="1618" y="1822"/>
                  <a:pt x="1618" y="1822"/>
                  <a:pt x="1618" y="1822"/>
                </a:cubicBezTo>
                <a:cubicBezTo>
                  <a:pt x="1595" y="1822"/>
                  <a:pt x="1595" y="1822"/>
                  <a:pt x="1595" y="1822"/>
                </a:cubicBezTo>
                <a:cubicBezTo>
                  <a:pt x="1595" y="1848"/>
                  <a:pt x="1595" y="1848"/>
                  <a:pt x="1595" y="1848"/>
                </a:cubicBezTo>
                <a:cubicBezTo>
                  <a:pt x="1595" y="1850"/>
                  <a:pt x="1593" y="1852"/>
                  <a:pt x="1591" y="1852"/>
                </a:cubicBezTo>
                <a:cubicBezTo>
                  <a:pt x="1504" y="1852"/>
                  <a:pt x="1504" y="1852"/>
                  <a:pt x="1504" y="1852"/>
                </a:cubicBezTo>
                <a:cubicBezTo>
                  <a:pt x="1502" y="1852"/>
                  <a:pt x="1500" y="1850"/>
                  <a:pt x="1500" y="1848"/>
                </a:cubicBezTo>
                <a:cubicBezTo>
                  <a:pt x="1500" y="1801"/>
                  <a:pt x="1500" y="1801"/>
                  <a:pt x="1500" y="1801"/>
                </a:cubicBezTo>
                <a:cubicBezTo>
                  <a:pt x="1474" y="1801"/>
                  <a:pt x="1474" y="1801"/>
                  <a:pt x="1474" y="1801"/>
                </a:cubicBezTo>
                <a:cubicBezTo>
                  <a:pt x="1474" y="1839"/>
                  <a:pt x="1474" y="1839"/>
                  <a:pt x="1474" y="1839"/>
                </a:cubicBezTo>
                <a:cubicBezTo>
                  <a:pt x="1474" y="1841"/>
                  <a:pt x="1472" y="1843"/>
                  <a:pt x="1470" y="1843"/>
                </a:cubicBezTo>
                <a:cubicBezTo>
                  <a:pt x="1393" y="1843"/>
                  <a:pt x="1393" y="1843"/>
                  <a:pt x="1393" y="1843"/>
                </a:cubicBezTo>
                <a:cubicBezTo>
                  <a:pt x="1391" y="1843"/>
                  <a:pt x="1389" y="1841"/>
                  <a:pt x="1389" y="1839"/>
                </a:cubicBezTo>
                <a:cubicBezTo>
                  <a:pt x="1389" y="1801"/>
                  <a:pt x="1389" y="1801"/>
                  <a:pt x="1389" y="1801"/>
                </a:cubicBezTo>
                <a:cubicBezTo>
                  <a:pt x="1363" y="1801"/>
                  <a:pt x="1363" y="1801"/>
                  <a:pt x="1363" y="1801"/>
                </a:cubicBezTo>
                <a:cubicBezTo>
                  <a:pt x="1363" y="1848"/>
                  <a:pt x="1363" y="1848"/>
                  <a:pt x="1363" y="1848"/>
                </a:cubicBezTo>
                <a:cubicBezTo>
                  <a:pt x="1363" y="1850"/>
                  <a:pt x="1361" y="1852"/>
                  <a:pt x="1359" y="1852"/>
                </a:cubicBezTo>
                <a:cubicBezTo>
                  <a:pt x="1272" y="1852"/>
                  <a:pt x="1272" y="1852"/>
                  <a:pt x="1272" y="1852"/>
                </a:cubicBezTo>
                <a:cubicBezTo>
                  <a:pt x="1270" y="1852"/>
                  <a:pt x="1268" y="1850"/>
                  <a:pt x="1268" y="1848"/>
                </a:cubicBezTo>
                <a:cubicBezTo>
                  <a:pt x="1268" y="1822"/>
                  <a:pt x="1268" y="1822"/>
                  <a:pt x="1268" y="1822"/>
                </a:cubicBezTo>
                <a:cubicBezTo>
                  <a:pt x="1245" y="1822"/>
                  <a:pt x="1245" y="1822"/>
                  <a:pt x="1245" y="1822"/>
                </a:cubicBezTo>
                <a:cubicBezTo>
                  <a:pt x="1245" y="1848"/>
                  <a:pt x="1245" y="1848"/>
                  <a:pt x="1245" y="1848"/>
                </a:cubicBezTo>
                <a:cubicBezTo>
                  <a:pt x="1245" y="1850"/>
                  <a:pt x="1243" y="1852"/>
                  <a:pt x="1241" y="1852"/>
                </a:cubicBezTo>
                <a:cubicBezTo>
                  <a:pt x="32" y="1852"/>
                  <a:pt x="32" y="1852"/>
                  <a:pt x="32" y="1852"/>
                </a:cubicBezTo>
                <a:cubicBezTo>
                  <a:pt x="30" y="1852"/>
                  <a:pt x="28" y="1850"/>
                  <a:pt x="28" y="1848"/>
                </a:cubicBezTo>
                <a:cubicBezTo>
                  <a:pt x="28" y="1816"/>
                  <a:pt x="28" y="1816"/>
                  <a:pt x="28" y="1816"/>
                </a:cubicBezTo>
                <a:cubicBezTo>
                  <a:pt x="4" y="1816"/>
                  <a:pt x="4" y="1816"/>
                  <a:pt x="4" y="1816"/>
                </a:cubicBezTo>
                <a:cubicBezTo>
                  <a:pt x="2" y="1816"/>
                  <a:pt x="0" y="1814"/>
                  <a:pt x="0" y="1812"/>
                </a:cubicBezTo>
                <a:cubicBezTo>
                  <a:pt x="0" y="1104"/>
                  <a:pt x="0" y="1104"/>
                  <a:pt x="0" y="1104"/>
                </a:cubicBezTo>
                <a:cubicBezTo>
                  <a:pt x="0" y="1102"/>
                  <a:pt x="2" y="1100"/>
                  <a:pt x="4" y="1100"/>
                </a:cubicBezTo>
                <a:cubicBezTo>
                  <a:pt x="36" y="1100"/>
                  <a:pt x="36" y="1100"/>
                  <a:pt x="36" y="1100"/>
                </a:cubicBezTo>
                <a:cubicBezTo>
                  <a:pt x="36" y="1008"/>
                  <a:pt x="36" y="1008"/>
                  <a:pt x="36" y="1008"/>
                </a:cubicBezTo>
                <a:cubicBezTo>
                  <a:pt x="4" y="1008"/>
                  <a:pt x="4" y="1008"/>
                  <a:pt x="4" y="1008"/>
                </a:cubicBezTo>
                <a:cubicBezTo>
                  <a:pt x="2" y="1008"/>
                  <a:pt x="0" y="1006"/>
                  <a:pt x="0" y="1004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2" y="36"/>
                  <a:pt x="4" y="36"/>
                </a:cubicBezTo>
                <a:cubicBezTo>
                  <a:pt x="28" y="36"/>
                  <a:pt x="28" y="36"/>
                  <a:pt x="28" y="36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1"/>
                  <a:pt x="30" y="0"/>
                  <a:pt x="32" y="0"/>
                </a:cubicBezTo>
                <a:cubicBezTo>
                  <a:pt x="1241" y="0"/>
                  <a:pt x="1241" y="0"/>
                  <a:pt x="1241" y="0"/>
                </a:cubicBezTo>
                <a:cubicBezTo>
                  <a:pt x="1243" y="0"/>
                  <a:pt x="1245" y="1"/>
                  <a:pt x="1245" y="4"/>
                </a:cubicBezTo>
                <a:cubicBezTo>
                  <a:pt x="1245" y="42"/>
                  <a:pt x="1245" y="42"/>
                  <a:pt x="1245" y="42"/>
                </a:cubicBezTo>
                <a:cubicBezTo>
                  <a:pt x="1268" y="42"/>
                  <a:pt x="1268" y="42"/>
                  <a:pt x="1268" y="42"/>
                </a:cubicBezTo>
                <a:cubicBezTo>
                  <a:pt x="1268" y="4"/>
                  <a:pt x="1268" y="4"/>
                  <a:pt x="1268" y="4"/>
                </a:cubicBezTo>
                <a:cubicBezTo>
                  <a:pt x="1268" y="1"/>
                  <a:pt x="1270" y="0"/>
                  <a:pt x="1272" y="0"/>
                </a:cubicBezTo>
                <a:cubicBezTo>
                  <a:pt x="1359" y="0"/>
                  <a:pt x="1359" y="0"/>
                  <a:pt x="1359" y="0"/>
                </a:cubicBezTo>
                <a:cubicBezTo>
                  <a:pt x="1361" y="0"/>
                  <a:pt x="1363" y="1"/>
                  <a:pt x="1363" y="4"/>
                </a:cubicBezTo>
                <a:cubicBezTo>
                  <a:pt x="1363" y="91"/>
                  <a:pt x="1363" y="91"/>
                  <a:pt x="1363" y="91"/>
                </a:cubicBezTo>
                <a:cubicBezTo>
                  <a:pt x="1389" y="91"/>
                  <a:pt x="1389" y="91"/>
                  <a:pt x="1389" y="91"/>
                </a:cubicBezTo>
                <a:cubicBezTo>
                  <a:pt x="1389" y="20"/>
                  <a:pt x="1389" y="20"/>
                  <a:pt x="1389" y="20"/>
                </a:cubicBezTo>
                <a:cubicBezTo>
                  <a:pt x="1389" y="18"/>
                  <a:pt x="1391" y="16"/>
                  <a:pt x="1393" y="16"/>
                </a:cubicBezTo>
                <a:cubicBezTo>
                  <a:pt x="1470" y="16"/>
                  <a:pt x="1470" y="16"/>
                  <a:pt x="1470" y="16"/>
                </a:cubicBezTo>
                <a:cubicBezTo>
                  <a:pt x="1472" y="16"/>
                  <a:pt x="1474" y="18"/>
                  <a:pt x="1474" y="20"/>
                </a:cubicBezTo>
                <a:cubicBezTo>
                  <a:pt x="1474" y="91"/>
                  <a:pt x="1474" y="91"/>
                  <a:pt x="1474" y="91"/>
                </a:cubicBezTo>
                <a:cubicBezTo>
                  <a:pt x="1500" y="91"/>
                  <a:pt x="1500" y="91"/>
                  <a:pt x="1500" y="91"/>
                </a:cubicBezTo>
                <a:cubicBezTo>
                  <a:pt x="1500" y="4"/>
                  <a:pt x="1500" y="4"/>
                  <a:pt x="1500" y="4"/>
                </a:cubicBezTo>
                <a:cubicBezTo>
                  <a:pt x="1500" y="1"/>
                  <a:pt x="1502" y="0"/>
                  <a:pt x="1504" y="0"/>
                </a:cubicBezTo>
                <a:cubicBezTo>
                  <a:pt x="1591" y="0"/>
                  <a:pt x="1591" y="0"/>
                  <a:pt x="1591" y="0"/>
                </a:cubicBezTo>
                <a:cubicBezTo>
                  <a:pt x="1593" y="0"/>
                  <a:pt x="1595" y="1"/>
                  <a:pt x="1595" y="4"/>
                </a:cubicBezTo>
                <a:cubicBezTo>
                  <a:pt x="1595" y="42"/>
                  <a:pt x="1595" y="42"/>
                  <a:pt x="1595" y="42"/>
                </a:cubicBezTo>
                <a:cubicBezTo>
                  <a:pt x="1618" y="42"/>
                  <a:pt x="1618" y="42"/>
                  <a:pt x="1618" y="42"/>
                </a:cubicBezTo>
                <a:cubicBezTo>
                  <a:pt x="1618" y="4"/>
                  <a:pt x="1618" y="4"/>
                  <a:pt x="1618" y="4"/>
                </a:cubicBezTo>
                <a:cubicBezTo>
                  <a:pt x="1618" y="1"/>
                  <a:pt x="1620" y="0"/>
                  <a:pt x="1622" y="0"/>
                </a:cubicBezTo>
                <a:cubicBezTo>
                  <a:pt x="2831" y="0"/>
                  <a:pt x="2831" y="0"/>
                  <a:pt x="2831" y="0"/>
                </a:cubicBezTo>
                <a:cubicBezTo>
                  <a:pt x="2833" y="0"/>
                  <a:pt x="2835" y="1"/>
                  <a:pt x="2835" y="4"/>
                </a:cubicBezTo>
                <a:cubicBezTo>
                  <a:pt x="2835" y="36"/>
                  <a:pt x="2835" y="36"/>
                  <a:pt x="2835" y="36"/>
                </a:cubicBezTo>
                <a:cubicBezTo>
                  <a:pt x="2859" y="36"/>
                  <a:pt x="2859" y="36"/>
                  <a:pt x="2859" y="36"/>
                </a:cubicBezTo>
                <a:cubicBezTo>
                  <a:pt x="2861" y="36"/>
                  <a:pt x="2863" y="38"/>
                  <a:pt x="2863" y="40"/>
                </a:cubicBezTo>
                <a:cubicBezTo>
                  <a:pt x="2863" y="1004"/>
                  <a:pt x="2863" y="1004"/>
                  <a:pt x="2863" y="1004"/>
                </a:cubicBezTo>
                <a:cubicBezTo>
                  <a:pt x="2863" y="1006"/>
                  <a:pt x="2861" y="1008"/>
                  <a:pt x="2859" y="1008"/>
                </a:cubicBezTo>
                <a:cubicBezTo>
                  <a:pt x="2827" y="1008"/>
                  <a:pt x="2827" y="1008"/>
                  <a:pt x="2827" y="1008"/>
                </a:cubicBezTo>
                <a:cubicBezTo>
                  <a:pt x="2827" y="1100"/>
                  <a:pt x="2827" y="1100"/>
                  <a:pt x="2827" y="1100"/>
                </a:cubicBezTo>
                <a:cubicBezTo>
                  <a:pt x="2859" y="1100"/>
                  <a:pt x="2859" y="1100"/>
                  <a:pt x="2859" y="1100"/>
                </a:cubicBezTo>
                <a:cubicBezTo>
                  <a:pt x="2861" y="1100"/>
                  <a:pt x="2863" y="1102"/>
                  <a:pt x="2863" y="1104"/>
                </a:cubicBezTo>
                <a:cubicBezTo>
                  <a:pt x="2863" y="1812"/>
                  <a:pt x="2863" y="1812"/>
                  <a:pt x="2863" y="1812"/>
                </a:cubicBezTo>
                <a:cubicBezTo>
                  <a:pt x="2863" y="1814"/>
                  <a:pt x="2861" y="1816"/>
                  <a:pt x="2859" y="1816"/>
                </a:cubicBezTo>
                <a:cubicBezTo>
                  <a:pt x="2835" y="1816"/>
                  <a:pt x="2835" y="1816"/>
                  <a:pt x="2835" y="1816"/>
                </a:cubicBezTo>
                <a:cubicBezTo>
                  <a:pt x="2835" y="1848"/>
                  <a:pt x="2835" y="1848"/>
                  <a:pt x="2835" y="1848"/>
                </a:cubicBezTo>
                <a:cubicBezTo>
                  <a:pt x="2835" y="1850"/>
                  <a:pt x="2833" y="1852"/>
                  <a:pt x="2831" y="1852"/>
                </a:cubicBezTo>
                <a:close/>
                <a:moveTo>
                  <a:pt x="1626" y="1844"/>
                </a:moveTo>
                <a:cubicBezTo>
                  <a:pt x="2827" y="1844"/>
                  <a:pt x="2827" y="1844"/>
                  <a:pt x="2827" y="1844"/>
                </a:cubicBezTo>
                <a:cubicBezTo>
                  <a:pt x="2827" y="1816"/>
                  <a:pt x="2827" y="1816"/>
                  <a:pt x="2827" y="1816"/>
                </a:cubicBezTo>
                <a:cubicBezTo>
                  <a:pt x="2796" y="1816"/>
                  <a:pt x="2796" y="1816"/>
                  <a:pt x="2796" y="1816"/>
                </a:cubicBezTo>
                <a:cubicBezTo>
                  <a:pt x="2794" y="1816"/>
                  <a:pt x="2792" y="1814"/>
                  <a:pt x="2792" y="1812"/>
                </a:cubicBezTo>
                <a:cubicBezTo>
                  <a:pt x="2792" y="1772"/>
                  <a:pt x="2792" y="1772"/>
                  <a:pt x="2792" y="1772"/>
                </a:cubicBezTo>
                <a:cubicBezTo>
                  <a:pt x="2792" y="1770"/>
                  <a:pt x="2794" y="1768"/>
                  <a:pt x="2796" y="1768"/>
                </a:cubicBezTo>
                <a:cubicBezTo>
                  <a:pt x="2831" y="1768"/>
                  <a:pt x="2831" y="1768"/>
                  <a:pt x="2831" y="1768"/>
                </a:cubicBezTo>
                <a:cubicBezTo>
                  <a:pt x="2833" y="1768"/>
                  <a:pt x="2835" y="1770"/>
                  <a:pt x="2835" y="1772"/>
                </a:cubicBezTo>
                <a:cubicBezTo>
                  <a:pt x="2835" y="1808"/>
                  <a:pt x="2835" y="1808"/>
                  <a:pt x="2835" y="1808"/>
                </a:cubicBezTo>
                <a:cubicBezTo>
                  <a:pt x="2855" y="1808"/>
                  <a:pt x="2855" y="1808"/>
                  <a:pt x="2855" y="1808"/>
                </a:cubicBezTo>
                <a:cubicBezTo>
                  <a:pt x="2855" y="1108"/>
                  <a:pt x="2855" y="1108"/>
                  <a:pt x="2855" y="1108"/>
                </a:cubicBezTo>
                <a:cubicBezTo>
                  <a:pt x="2827" y="1108"/>
                  <a:pt x="2827" y="1108"/>
                  <a:pt x="2827" y="1108"/>
                </a:cubicBezTo>
                <a:cubicBezTo>
                  <a:pt x="2827" y="1145"/>
                  <a:pt x="2827" y="1145"/>
                  <a:pt x="2827" y="1145"/>
                </a:cubicBezTo>
                <a:cubicBezTo>
                  <a:pt x="2827" y="1147"/>
                  <a:pt x="2825" y="1149"/>
                  <a:pt x="2823" y="1149"/>
                </a:cubicBezTo>
                <a:cubicBezTo>
                  <a:pt x="2789" y="1149"/>
                  <a:pt x="2789" y="1149"/>
                  <a:pt x="2789" y="1149"/>
                </a:cubicBezTo>
                <a:cubicBezTo>
                  <a:pt x="2786" y="1149"/>
                  <a:pt x="2785" y="1147"/>
                  <a:pt x="2785" y="1145"/>
                </a:cubicBezTo>
                <a:cubicBezTo>
                  <a:pt x="2785" y="1104"/>
                  <a:pt x="2785" y="1104"/>
                  <a:pt x="2785" y="1104"/>
                </a:cubicBezTo>
                <a:cubicBezTo>
                  <a:pt x="2785" y="1102"/>
                  <a:pt x="2786" y="1100"/>
                  <a:pt x="2789" y="1100"/>
                </a:cubicBezTo>
                <a:cubicBezTo>
                  <a:pt x="2819" y="1100"/>
                  <a:pt x="2819" y="1100"/>
                  <a:pt x="2819" y="1100"/>
                </a:cubicBezTo>
                <a:cubicBezTo>
                  <a:pt x="2819" y="1008"/>
                  <a:pt x="2819" y="1008"/>
                  <a:pt x="2819" y="1008"/>
                </a:cubicBezTo>
                <a:cubicBezTo>
                  <a:pt x="2789" y="1008"/>
                  <a:pt x="2789" y="1008"/>
                  <a:pt x="2789" y="1008"/>
                </a:cubicBezTo>
                <a:cubicBezTo>
                  <a:pt x="2786" y="1008"/>
                  <a:pt x="2785" y="1006"/>
                  <a:pt x="2785" y="1004"/>
                </a:cubicBezTo>
                <a:cubicBezTo>
                  <a:pt x="2785" y="963"/>
                  <a:pt x="2785" y="963"/>
                  <a:pt x="2785" y="963"/>
                </a:cubicBezTo>
                <a:cubicBezTo>
                  <a:pt x="2785" y="960"/>
                  <a:pt x="2786" y="959"/>
                  <a:pt x="2789" y="959"/>
                </a:cubicBezTo>
                <a:cubicBezTo>
                  <a:pt x="2823" y="959"/>
                  <a:pt x="2823" y="959"/>
                  <a:pt x="2823" y="959"/>
                </a:cubicBezTo>
                <a:cubicBezTo>
                  <a:pt x="2825" y="959"/>
                  <a:pt x="2827" y="960"/>
                  <a:pt x="2827" y="963"/>
                </a:cubicBezTo>
                <a:cubicBezTo>
                  <a:pt x="2827" y="1000"/>
                  <a:pt x="2827" y="1000"/>
                  <a:pt x="2827" y="1000"/>
                </a:cubicBezTo>
                <a:cubicBezTo>
                  <a:pt x="2855" y="1000"/>
                  <a:pt x="2855" y="1000"/>
                  <a:pt x="2855" y="1000"/>
                </a:cubicBezTo>
                <a:cubicBezTo>
                  <a:pt x="2855" y="44"/>
                  <a:pt x="2855" y="44"/>
                  <a:pt x="2855" y="44"/>
                </a:cubicBezTo>
                <a:cubicBezTo>
                  <a:pt x="2835" y="44"/>
                  <a:pt x="2835" y="44"/>
                  <a:pt x="2835" y="44"/>
                </a:cubicBezTo>
                <a:cubicBezTo>
                  <a:pt x="2835" y="79"/>
                  <a:pt x="2835" y="79"/>
                  <a:pt x="2835" y="79"/>
                </a:cubicBezTo>
                <a:cubicBezTo>
                  <a:pt x="2835" y="82"/>
                  <a:pt x="2833" y="83"/>
                  <a:pt x="2831" y="83"/>
                </a:cubicBezTo>
                <a:cubicBezTo>
                  <a:pt x="2796" y="83"/>
                  <a:pt x="2796" y="83"/>
                  <a:pt x="2796" y="83"/>
                </a:cubicBezTo>
                <a:cubicBezTo>
                  <a:pt x="2794" y="83"/>
                  <a:pt x="2792" y="82"/>
                  <a:pt x="2792" y="79"/>
                </a:cubicBezTo>
                <a:cubicBezTo>
                  <a:pt x="2792" y="40"/>
                  <a:pt x="2792" y="40"/>
                  <a:pt x="2792" y="40"/>
                </a:cubicBezTo>
                <a:cubicBezTo>
                  <a:pt x="2792" y="38"/>
                  <a:pt x="2794" y="36"/>
                  <a:pt x="2796" y="36"/>
                </a:cubicBezTo>
                <a:cubicBezTo>
                  <a:pt x="2827" y="36"/>
                  <a:pt x="2827" y="36"/>
                  <a:pt x="2827" y="36"/>
                </a:cubicBezTo>
                <a:cubicBezTo>
                  <a:pt x="2827" y="8"/>
                  <a:pt x="2827" y="8"/>
                  <a:pt x="2827" y="8"/>
                </a:cubicBezTo>
                <a:cubicBezTo>
                  <a:pt x="1626" y="8"/>
                  <a:pt x="1626" y="8"/>
                  <a:pt x="1626" y="8"/>
                </a:cubicBezTo>
                <a:cubicBezTo>
                  <a:pt x="1626" y="42"/>
                  <a:pt x="1626" y="42"/>
                  <a:pt x="1626" y="42"/>
                </a:cubicBezTo>
                <a:cubicBezTo>
                  <a:pt x="1657" y="42"/>
                  <a:pt x="1657" y="42"/>
                  <a:pt x="1657" y="42"/>
                </a:cubicBezTo>
                <a:cubicBezTo>
                  <a:pt x="1659" y="42"/>
                  <a:pt x="1661" y="44"/>
                  <a:pt x="1661" y="46"/>
                </a:cubicBezTo>
                <a:cubicBezTo>
                  <a:pt x="1661" y="91"/>
                  <a:pt x="1661" y="91"/>
                  <a:pt x="1661" y="91"/>
                </a:cubicBezTo>
                <a:cubicBezTo>
                  <a:pt x="1661" y="94"/>
                  <a:pt x="1659" y="95"/>
                  <a:pt x="1657" y="95"/>
                </a:cubicBezTo>
                <a:cubicBezTo>
                  <a:pt x="1622" y="95"/>
                  <a:pt x="1622" y="95"/>
                  <a:pt x="1622" y="95"/>
                </a:cubicBezTo>
                <a:cubicBezTo>
                  <a:pt x="1620" y="95"/>
                  <a:pt x="1618" y="94"/>
                  <a:pt x="1618" y="91"/>
                </a:cubicBezTo>
                <a:cubicBezTo>
                  <a:pt x="1618" y="50"/>
                  <a:pt x="1618" y="50"/>
                  <a:pt x="1618" y="50"/>
                </a:cubicBezTo>
                <a:cubicBezTo>
                  <a:pt x="1595" y="50"/>
                  <a:pt x="1595" y="50"/>
                  <a:pt x="1595" y="50"/>
                </a:cubicBezTo>
                <a:cubicBezTo>
                  <a:pt x="1595" y="69"/>
                  <a:pt x="1595" y="69"/>
                  <a:pt x="1595" y="69"/>
                </a:cubicBezTo>
                <a:cubicBezTo>
                  <a:pt x="1595" y="71"/>
                  <a:pt x="1593" y="73"/>
                  <a:pt x="1591" y="73"/>
                </a:cubicBezTo>
                <a:cubicBezTo>
                  <a:pt x="1561" y="73"/>
                  <a:pt x="1561" y="73"/>
                  <a:pt x="1561" y="73"/>
                </a:cubicBezTo>
                <a:cubicBezTo>
                  <a:pt x="1558" y="73"/>
                  <a:pt x="1557" y="71"/>
                  <a:pt x="1557" y="69"/>
                </a:cubicBezTo>
                <a:cubicBezTo>
                  <a:pt x="1557" y="46"/>
                  <a:pt x="1557" y="46"/>
                  <a:pt x="1557" y="46"/>
                </a:cubicBezTo>
                <a:cubicBezTo>
                  <a:pt x="1557" y="44"/>
                  <a:pt x="1558" y="42"/>
                  <a:pt x="1561" y="42"/>
                </a:cubicBezTo>
                <a:cubicBezTo>
                  <a:pt x="1587" y="42"/>
                  <a:pt x="1587" y="42"/>
                  <a:pt x="1587" y="42"/>
                </a:cubicBezTo>
                <a:cubicBezTo>
                  <a:pt x="1587" y="8"/>
                  <a:pt x="1587" y="8"/>
                  <a:pt x="1587" y="8"/>
                </a:cubicBezTo>
                <a:cubicBezTo>
                  <a:pt x="1508" y="8"/>
                  <a:pt x="1508" y="8"/>
                  <a:pt x="1508" y="8"/>
                </a:cubicBezTo>
                <a:cubicBezTo>
                  <a:pt x="1508" y="95"/>
                  <a:pt x="1508" y="95"/>
                  <a:pt x="1508" y="95"/>
                </a:cubicBezTo>
                <a:cubicBezTo>
                  <a:pt x="1508" y="97"/>
                  <a:pt x="1506" y="99"/>
                  <a:pt x="1504" y="99"/>
                </a:cubicBezTo>
                <a:cubicBezTo>
                  <a:pt x="1470" y="99"/>
                  <a:pt x="1470" y="99"/>
                  <a:pt x="1470" y="99"/>
                </a:cubicBezTo>
                <a:cubicBezTo>
                  <a:pt x="1468" y="99"/>
                  <a:pt x="1466" y="97"/>
                  <a:pt x="1466" y="95"/>
                </a:cubicBezTo>
                <a:cubicBezTo>
                  <a:pt x="1466" y="24"/>
                  <a:pt x="1466" y="24"/>
                  <a:pt x="1466" y="24"/>
                </a:cubicBezTo>
                <a:cubicBezTo>
                  <a:pt x="1446" y="24"/>
                  <a:pt x="1446" y="24"/>
                  <a:pt x="1446" y="24"/>
                </a:cubicBezTo>
                <a:cubicBezTo>
                  <a:pt x="1446" y="61"/>
                  <a:pt x="1446" y="61"/>
                  <a:pt x="1446" y="61"/>
                </a:cubicBezTo>
                <a:cubicBezTo>
                  <a:pt x="1446" y="63"/>
                  <a:pt x="1444" y="65"/>
                  <a:pt x="1442" y="65"/>
                </a:cubicBezTo>
                <a:cubicBezTo>
                  <a:pt x="1421" y="65"/>
                  <a:pt x="1421" y="65"/>
                  <a:pt x="1421" y="65"/>
                </a:cubicBezTo>
                <a:cubicBezTo>
                  <a:pt x="1418" y="65"/>
                  <a:pt x="1417" y="63"/>
                  <a:pt x="1417" y="61"/>
                </a:cubicBezTo>
                <a:cubicBezTo>
                  <a:pt x="1417" y="24"/>
                  <a:pt x="1417" y="24"/>
                  <a:pt x="1417" y="24"/>
                </a:cubicBezTo>
                <a:cubicBezTo>
                  <a:pt x="1397" y="24"/>
                  <a:pt x="1397" y="24"/>
                  <a:pt x="1397" y="24"/>
                </a:cubicBezTo>
                <a:cubicBezTo>
                  <a:pt x="1397" y="95"/>
                  <a:pt x="1397" y="95"/>
                  <a:pt x="1397" y="95"/>
                </a:cubicBezTo>
                <a:cubicBezTo>
                  <a:pt x="1397" y="97"/>
                  <a:pt x="1395" y="99"/>
                  <a:pt x="1393" y="99"/>
                </a:cubicBezTo>
                <a:cubicBezTo>
                  <a:pt x="1359" y="99"/>
                  <a:pt x="1359" y="99"/>
                  <a:pt x="1359" y="99"/>
                </a:cubicBezTo>
                <a:cubicBezTo>
                  <a:pt x="1357" y="99"/>
                  <a:pt x="1355" y="97"/>
                  <a:pt x="1355" y="95"/>
                </a:cubicBezTo>
                <a:cubicBezTo>
                  <a:pt x="1355" y="8"/>
                  <a:pt x="1355" y="8"/>
                  <a:pt x="1355" y="8"/>
                </a:cubicBezTo>
                <a:cubicBezTo>
                  <a:pt x="1276" y="8"/>
                  <a:pt x="1276" y="8"/>
                  <a:pt x="1276" y="8"/>
                </a:cubicBezTo>
                <a:cubicBezTo>
                  <a:pt x="1276" y="42"/>
                  <a:pt x="1276" y="42"/>
                  <a:pt x="1276" y="42"/>
                </a:cubicBezTo>
                <a:cubicBezTo>
                  <a:pt x="1302" y="42"/>
                  <a:pt x="1302" y="42"/>
                  <a:pt x="1302" y="42"/>
                </a:cubicBezTo>
                <a:cubicBezTo>
                  <a:pt x="1305" y="42"/>
                  <a:pt x="1306" y="44"/>
                  <a:pt x="1306" y="46"/>
                </a:cubicBezTo>
                <a:cubicBezTo>
                  <a:pt x="1306" y="69"/>
                  <a:pt x="1306" y="69"/>
                  <a:pt x="1306" y="69"/>
                </a:cubicBezTo>
                <a:cubicBezTo>
                  <a:pt x="1306" y="71"/>
                  <a:pt x="1305" y="73"/>
                  <a:pt x="1302" y="73"/>
                </a:cubicBezTo>
                <a:cubicBezTo>
                  <a:pt x="1272" y="73"/>
                  <a:pt x="1272" y="73"/>
                  <a:pt x="1272" y="73"/>
                </a:cubicBezTo>
                <a:cubicBezTo>
                  <a:pt x="1270" y="73"/>
                  <a:pt x="1268" y="71"/>
                  <a:pt x="1268" y="69"/>
                </a:cubicBezTo>
                <a:cubicBezTo>
                  <a:pt x="1268" y="50"/>
                  <a:pt x="1268" y="50"/>
                  <a:pt x="1268" y="50"/>
                </a:cubicBezTo>
                <a:cubicBezTo>
                  <a:pt x="1245" y="50"/>
                  <a:pt x="1245" y="50"/>
                  <a:pt x="1245" y="50"/>
                </a:cubicBezTo>
                <a:cubicBezTo>
                  <a:pt x="1245" y="91"/>
                  <a:pt x="1245" y="91"/>
                  <a:pt x="1245" y="91"/>
                </a:cubicBezTo>
                <a:cubicBezTo>
                  <a:pt x="1245" y="94"/>
                  <a:pt x="1243" y="95"/>
                  <a:pt x="1241" y="95"/>
                </a:cubicBezTo>
                <a:cubicBezTo>
                  <a:pt x="1206" y="95"/>
                  <a:pt x="1206" y="95"/>
                  <a:pt x="1206" y="95"/>
                </a:cubicBezTo>
                <a:cubicBezTo>
                  <a:pt x="1204" y="95"/>
                  <a:pt x="1202" y="94"/>
                  <a:pt x="1202" y="91"/>
                </a:cubicBezTo>
                <a:cubicBezTo>
                  <a:pt x="1202" y="46"/>
                  <a:pt x="1202" y="46"/>
                  <a:pt x="1202" y="46"/>
                </a:cubicBezTo>
                <a:cubicBezTo>
                  <a:pt x="1202" y="44"/>
                  <a:pt x="1204" y="42"/>
                  <a:pt x="1206" y="42"/>
                </a:cubicBezTo>
                <a:cubicBezTo>
                  <a:pt x="1237" y="42"/>
                  <a:pt x="1237" y="42"/>
                  <a:pt x="1237" y="42"/>
                </a:cubicBezTo>
                <a:cubicBezTo>
                  <a:pt x="1237" y="8"/>
                  <a:pt x="1237" y="8"/>
                  <a:pt x="1237" y="8"/>
                </a:cubicBezTo>
                <a:cubicBezTo>
                  <a:pt x="36" y="8"/>
                  <a:pt x="36" y="8"/>
                  <a:pt x="36" y="8"/>
                </a:cubicBezTo>
                <a:cubicBezTo>
                  <a:pt x="36" y="36"/>
                  <a:pt x="36" y="36"/>
                  <a:pt x="36" y="36"/>
                </a:cubicBezTo>
                <a:cubicBezTo>
                  <a:pt x="67" y="36"/>
                  <a:pt x="67" y="36"/>
                  <a:pt x="67" y="36"/>
                </a:cubicBezTo>
                <a:cubicBezTo>
                  <a:pt x="69" y="36"/>
                  <a:pt x="71" y="38"/>
                  <a:pt x="71" y="40"/>
                </a:cubicBezTo>
                <a:cubicBezTo>
                  <a:pt x="71" y="79"/>
                  <a:pt x="71" y="79"/>
                  <a:pt x="71" y="79"/>
                </a:cubicBezTo>
                <a:cubicBezTo>
                  <a:pt x="71" y="82"/>
                  <a:pt x="69" y="83"/>
                  <a:pt x="67" y="83"/>
                </a:cubicBezTo>
                <a:cubicBezTo>
                  <a:pt x="32" y="83"/>
                  <a:pt x="32" y="83"/>
                  <a:pt x="32" y="83"/>
                </a:cubicBezTo>
                <a:cubicBezTo>
                  <a:pt x="30" y="83"/>
                  <a:pt x="28" y="82"/>
                  <a:pt x="28" y="79"/>
                </a:cubicBezTo>
                <a:cubicBezTo>
                  <a:pt x="28" y="44"/>
                  <a:pt x="28" y="44"/>
                  <a:pt x="28" y="44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1000"/>
                  <a:pt x="8" y="1000"/>
                  <a:pt x="8" y="1000"/>
                </a:cubicBezTo>
                <a:cubicBezTo>
                  <a:pt x="36" y="1000"/>
                  <a:pt x="36" y="1000"/>
                  <a:pt x="36" y="1000"/>
                </a:cubicBezTo>
                <a:cubicBezTo>
                  <a:pt x="36" y="963"/>
                  <a:pt x="36" y="963"/>
                  <a:pt x="36" y="963"/>
                </a:cubicBezTo>
                <a:cubicBezTo>
                  <a:pt x="36" y="960"/>
                  <a:pt x="38" y="959"/>
                  <a:pt x="40" y="959"/>
                </a:cubicBezTo>
                <a:cubicBezTo>
                  <a:pt x="74" y="959"/>
                  <a:pt x="74" y="959"/>
                  <a:pt x="74" y="959"/>
                </a:cubicBezTo>
                <a:cubicBezTo>
                  <a:pt x="76" y="959"/>
                  <a:pt x="78" y="960"/>
                  <a:pt x="78" y="963"/>
                </a:cubicBezTo>
                <a:cubicBezTo>
                  <a:pt x="78" y="1004"/>
                  <a:pt x="78" y="1004"/>
                  <a:pt x="78" y="1004"/>
                </a:cubicBezTo>
                <a:cubicBezTo>
                  <a:pt x="78" y="1006"/>
                  <a:pt x="76" y="1008"/>
                  <a:pt x="74" y="1008"/>
                </a:cubicBezTo>
                <a:cubicBezTo>
                  <a:pt x="44" y="1008"/>
                  <a:pt x="44" y="1008"/>
                  <a:pt x="44" y="1008"/>
                </a:cubicBezTo>
                <a:cubicBezTo>
                  <a:pt x="44" y="1100"/>
                  <a:pt x="44" y="1100"/>
                  <a:pt x="44" y="1100"/>
                </a:cubicBezTo>
                <a:cubicBezTo>
                  <a:pt x="74" y="1100"/>
                  <a:pt x="74" y="1100"/>
                  <a:pt x="74" y="1100"/>
                </a:cubicBezTo>
                <a:cubicBezTo>
                  <a:pt x="76" y="1100"/>
                  <a:pt x="78" y="1102"/>
                  <a:pt x="78" y="1104"/>
                </a:cubicBezTo>
                <a:cubicBezTo>
                  <a:pt x="78" y="1145"/>
                  <a:pt x="78" y="1145"/>
                  <a:pt x="78" y="1145"/>
                </a:cubicBezTo>
                <a:cubicBezTo>
                  <a:pt x="78" y="1147"/>
                  <a:pt x="76" y="1149"/>
                  <a:pt x="74" y="1149"/>
                </a:cubicBezTo>
                <a:cubicBezTo>
                  <a:pt x="40" y="1149"/>
                  <a:pt x="40" y="1149"/>
                  <a:pt x="40" y="1149"/>
                </a:cubicBezTo>
                <a:cubicBezTo>
                  <a:pt x="38" y="1149"/>
                  <a:pt x="36" y="1147"/>
                  <a:pt x="36" y="1145"/>
                </a:cubicBezTo>
                <a:cubicBezTo>
                  <a:pt x="36" y="1108"/>
                  <a:pt x="36" y="1108"/>
                  <a:pt x="36" y="1108"/>
                </a:cubicBezTo>
                <a:cubicBezTo>
                  <a:pt x="8" y="1108"/>
                  <a:pt x="8" y="1108"/>
                  <a:pt x="8" y="1108"/>
                </a:cubicBezTo>
                <a:cubicBezTo>
                  <a:pt x="8" y="1808"/>
                  <a:pt x="8" y="1808"/>
                  <a:pt x="8" y="1808"/>
                </a:cubicBezTo>
                <a:cubicBezTo>
                  <a:pt x="28" y="1808"/>
                  <a:pt x="28" y="1808"/>
                  <a:pt x="28" y="1808"/>
                </a:cubicBezTo>
                <a:cubicBezTo>
                  <a:pt x="28" y="1772"/>
                  <a:pt x="28" y="1772"/>
                  <a:pt x="28" y="1772"/>
                </a:cubicBezTo>
                <a:cubicBezTo>
                  <a:pt x="28" y="1770"/>
                  <a:pt x="30" y="1768"/>
                  <a:pt x="32" y="1768"/>
                </a:cubicBezTo>
                <a:cubicBezTo>
                  <a:pt x="67" y="1768"/>
                  <a:pt x="67" y="1768"/>
                  <a:pt x="67" y="1768"/>
                </a:cubicBezTo>
                <a:cubicBezTo>
                  <a:pt x="69" y="1768"/>
                  <a:pt x="71" y="1770"/>
                  <a:pt x="71" y="1772"/>
                </a:cubicBezTo>
                <a:cubicBezTo>
                  <a:pt x="71" y="1812"/>
                  <a:pt x="71" y="1812"/>
                  <a:pt x="71" y="1812"/>
                </a:cubicBezTo>
                <a:cubicBezTo>
                  <a:pt x="71" y="1814"/>
                  <a:pt x="69" y="1816"/>
                  <a:pt x="67" y="1816"/>
                </a:cubicBezTo>
                <a:cubicBezTo>
                  <a:pt x="36" y="1816"/>
                  <a:pt x="36" y="1816"/>
                  <a:pt x="36" y="1816"/>
                </a:cubicBezTo>
                <a:cubicBezTo>
                  <a:pt x="36" y="1844"/>
                  <a:pt x="36" y="1844"/>
                  <a:pt x="36" y="1844"/>
                </a:cubicBezTo>
                <a:cubicBezTo>
                  <a:pt x="1237" y="1844"/>
                  <a:pt x="1237" y="1844"/>
                  <a:pt x="1237" y="1844"/>
                </a:cubicBezTo>
                <a:cubicBezTo>
                  <a:pt x="1237" y="1822"/>
                  <a:pt x="1237" y="1822"/>
                  <a:pt x="1237" y="1822"/>
                </a:cubicBezTo>
                <a:cubicBezTo>
                  <a:pt x="1206" y="1822"/>
                  <a:pt x="1206" y="1822"/>
                  <a:pt x="1206" y="1822"/>
                </a:cubicBezTo>
                <a:cubicBezTo>
                  <a:pt x="1204" y="1822"/>
                  <a:pt x="1202" y="1820"/>
                  <a:pt x="1202" y="1818"/>
                </a:cubicBezTo>
                <a:cubicBezTo>
                  <a:pt x="1202" y="1784"/>
                  <a:pt x="1202" y="1784"/>
                  <a:pt x="1202" y="1784"/>
                </a:cubicBezTo>
                <a:cubicBezTo>
                  <a:pt x="1202" y="1782"/>
                  <a:pt x="1204" y="1780"/>
                  <a:pt x="1206" y="1780"/>
                </a:cubicBezTo>
                <a:cubicBezTo>
                  <a:pt x="1241" y="1780"/>
                  <a:pt x="1241" y="1780"/>
                  <a:pt x="1241" y="1780"/>
                </a:cubicBezTo>
                <a:cubicBezTo>
                  <a:pt x="1243" y="1780"/>
                  <a:pt x="1245" y="1782"/>
                  <a:pt x="1245" y="1784"/>
                </a:cubicBezTo>
                <a:cubicBezTo>
                  <a:pt x="1245" y="1814"/>
                  <a:pt x="1245" y="1814"/>
                  <a:pt x="1245" y="1814"/>
                </a:cubicBezTo>
                <a:cubicBezTo>
                  <a:pt x="1268" y="1814"/>
                  <a:pt x="1268" y="1814"/>
                  <a:pt x="1268" y="1814"/>
                </a:cubicBezTo>
                <a:cubicBezTo>
                  <a:pt x="1268" y="1799"/>
                  <a:pt x="1268" y="1799"/>
                  <a:pt x="1268" y="1799"/>
                </a:cubicBezTo>
                <a:cubicBezTo>
                  <a:pt x="1268" y="1797"/>
                  <a:pt x="1270" y="1795"/>
                  <a:pt x="1272" y="1795"/>
                </a:cubicBezTo>
                <a:cubicBezTo>
                  <a:pt x="1302" y="1795"/>
                  <a:pt x="1302" y="1795"/>
                  <a:pt x="1302" y="1795"/>
                </a:cubicBezTo>
                <a:cubicBezTo>
                  <a:pt x="1305" y="1795"/>
                  <a:pt x="1306" y="1797"/>
                  <a:pt x="1306" y="1799"/>
                </a:cubicBezTo>
                <a:cubicBezTo>
                  <a:pt x="1306" y="1818"/>
                  <a:pt x="1306" y="1818"/>
                  <a:pt x="1306" y="1818"/>
                </a:cubicBezTo>
                <a:cubicBezTo>
                  <a:pt x="1306" y="1820"/>
                  <a:pt x="1305" y="1822"/>
                  <a:pt x="1302" y="1822"/>
                </a:cubicBezTo>
                <a:cubicBezTo>
                  <a:pt x="1276" y="1822"/>
                  <a:pt x="1276" y="1822"/>
                  <a:pt x="1276" y="1822"/>
                </a:cubicBezTo>
                <a:cubicBezTo>
                  <a:pt x="1276" y="1844"/>
                  <a:pt x="1276" y="1844"/>
                  <a:pt x="1276" y="1844"/>
                </a:cubicBezTo>
                <a:cubicBezTo>
                  <a:pt x="1355" y="1844"/>
                  <a:pt x="1355" y="1844"/>
                  <a:pt x="1355" y="1844"/>
                </a:cubicBezTo>
                <a:cubicBezTo>
                  <a:pt x="1355" y="1797"/>
                  <a:pt x="1355" y="1797"/>
                  <a:pt x="1355" y="1797"/>
                </a:cubicBezTo>
                <a:cubicBezTo>
                  <a:pt x="1355" y="1794"/>
                  <a:pt x="1357" y="1793"/>
                  <a:pt x="1359" y="1793"/>
                </a:cubicBezTo>
                <a:cubicBezTo>
                  <a:pt x="1393" y="1793"/>
                  <a:pt x="1393" y="1793"/>
                  <a:pt x="1393" y="1793"/>
                </a:cubicBezTo>
                <a:cubicBezTo>
                  <a:pt x="1395" y="1793"/>
                  <a:pt x="1397" y="1794"/>
                  <a:pt x="1397" y="1797"/>
                </a:cubicBezTo>
                <a:cubicBezTo>
                  <a:pt x="1397" y="1835"/>
                  <a:pt x="1397" y="1835"/>
                  <a:pt x="1397" y="1835"/>
                </a:cubicBezTo>
                <a:cubicBezTo>
                  <a:pt x="1417" y="1835"/>
                  <a:pt x="1417" y="1835"/>
                  <a:pt x="1417" y="1835"/>
                </a:cubicBezTo>
                <a:cubicBezTo>
                  <a:pt x="1417" y="1815"/>
                  <a:pt x="1417" y="1815"/>
                  <a:pt x="1417" y="1815"/>
                </a:cubicBezTo>
                <a:cubicBezTo>
                  <a:pt x="1417" y="1813"/>
                  <a:pt x="1418" y="1811"/>
                  <a:pt x="1421" y="1811"/>
                </a:cubicBezTo>
                <a:cubicBezTo>
                  <a:pt x="1442" y="1811"/>
                  <a:pt x="1442" y="1811"/>
                  <a:pt x="1442" y="1811"/>
                </a:cubicBezTo>
                <a:cubicBezTo>
                  <a:pt x="1444" y="1811"/>
                  <a:pt x="1446" y="1813"/>
                  <a:pt x="1446" y="1815"/>
                </a:cubicBezTo>
                <a:cubicBezTo>
                  <a:pt x="1446" y="1835"/>
                  <a:pt x="1446" y="1835"/>
                  <a:pt x="1446" y="1835"/>
                </a:cubicBezTo>
                <a:cubicBezTo>
                  <a:pt x="1466" y="1835"/>
                  <a:pt x="1466" y="1835"/>
                  <a:pt x="1466" y="1835"/>
                </a:cubicBezTo>
                <a:cubicBezTo>
                  <a:pt x="1466" y="1797"/>
                  <a:pt x="1466" y="1797"/>
                  <a:pt x="1466" y="1797"/>
                </a:cubicBezTo>
                <a:cubicBezTo>
                  <a:pt x="1466" y="1794"/>
                  <a:pt x="1468" y="1793"/>
                  <a:pt x="1470" y="1793"/>
                </a:cubicBezTo>
                <a:cubicBezTo>
                  <a:pt x="1504" y="1793"/>
                  <a:pt x="1504" y="1793"/>
                  <a:pt x="1504" y="1793"/>
                </a:cubicBezTo>
                <a:cubicBezTo>
                  <a:pt x="1506" y="1793"/>
                  <a:pt x="1508" y="1794"/>
                  <a:pt x="1508" y="1797"/>
                </a:cubicBezTo>
                <a:cubicBezTo>
                  <a:pt x="1508" y="1844"/>
                  <a:pt x="1508" y="1844"/>
                  <a:pt x="1508" y="1844"/>
                </a:cubicBezTo>
                <a:cubicBezTo>
                  <a:pt x="1587" y="1844"/>
                  <a:pt x="1587" y="1844"/>
                  <a:pt x="1587" y="1844"/>
                </a:cubicBezTo>
                <a:cubicBezTo>
                  <a:pt x="1587" y="1822"/>
                  <a:pt x="1587" y="1822"/>
                  <a:pt x="1587" y="1822"/>
                </a:cubicBezTo>
                <a:cubicBezTo>
                  <a:pt x="1561" y="1822"/>
                  <a:pt x="1561" y="1822"/>
                  <a:pt x="1561" y="1822"/>
                </a:cubicBezTo>
                <a:cubicBezTo>
                  <a:pt x="1558" y="1822"/>
                  <a:pt x="1557" y="1820"/>
                  <a:pt x="1557" y="1818"/>
                </a:cubicBezTo>
                <a:cubicBezTo>
                  <a:pt x="1557" y="1799"/>
                  <a:pt x="1557" y="1799"/>
                  <a:pt x="1557" y="1799"/>
                </a:cubicBezTo>
                <a:cubicBezTo>
                  <a:pt x="1557" y="1797"/>
                  <a:pt x="1558" y="1795"/>
                  <a:pt x="1561" y="1795"/>
                </a:cubicBezTo>
                <a:cubicBezTo>
                  <a:pt x="1591" y="1795"/>
                  <a:pt x="1591" y="1795"/>
                  <a:pt x="1591" y="1795"/>
                </a:cubicBezTo>
                <a:cubicBezTo>
                  <a:pt x="1593" y="1795"/>
                  <a:pt x="1595" y="1797"/>
                  <a:pt x="1595" y="1799"/>
                </a:cubicBezTo>
                <a:cubicBezTo>
                  <a:pt x="1595" y="1814"/>
                  <a:pt x="1595" y="1814"/>
                  <a:pt x="1595" y="1814"/>
                </a:cubicBezTo>
                <a:cubicBezTo>
                  <a:pt x="1618" y="1814"/>
                  <a:pt x="1618" y="1814"/>
                  <a:pt x="1618" y="1814"/>
                </a:cubicBezTo>
                <a:cubicBezTo>
                  <a:pt x="1618" y="1784"/>
                  <a:pt x="1618" y="1784"/>
                  <a:pt x="1618" y="1784"/>
                </a:cubicBezTo>
                <a:cubicBezTo>
                  <a:pt x="1618" y="1782"/>
                  <a:pt x="1620" y="1780"/>
                  <a:pt x="1622" y="1780"/>
                </a:cubicBezTo>
                <a:cubicBezTo>
                  <a:pt x="1657" y="1780"/>
                  <a:pt x="1657" y="1780"/>
                  <a:pt x="1657" y="1780"/>
                </a:cubicBezTo>
                <a:cubicBezTo>
                  <a:pt x="1659" y="1780"/>
                  <a:pt x="1661" y="1782"/>
                  <a:pt x="1661" y="1784"/>
                </a:cubicBezTo>
                <a:cubicBezTo>
                  <a:pt x="1661" y="1818"/>
                  <a:pt x="1661" y="1818"/>
                  <a:pt x="1661" y="1818"/>
                </a:cubicBezTo>
                <a:cubicBezTo>
                  <a:pt x="1661" y="1820"/>
                  <a:pt x="1659" y="1822"/>
                  <a:pt x="1657" y="1822"/>
                </a:cubicBezTo>
                <a:cubicBezTo>
                  <a:pt x="1626" y="1822"/>
                  <a:pt x="1626" y="1822"/>
                  <a:pt x="1626" y="1822"/>
                </a:cubicBezTo>
                <a:lnTo>
                  <a:pt x="1626" y="1844"/>
                </a:lnTo>
                <a:close/>
                <a:moveTo>
                  <a:pt x="1425" y="1835"/>
                </a:moveTo>
                <a:cubicBezTo>
                  <a:pt x="1438" y="1835"/>
                  <a:pt x="1438" y="1835"/>
                  <a:pt x="1438" y="1835"/>
                </a:cubicBezTo>
                <a:cubicBezTo>
                  <a:pt x="1438" y="1819"/>
                  <a:pt x="1438" y="1819"/>
                  <a:pt x="1438" y="1819"/>
                </a:cubicBezTo>
                <a:cubicBezTo>
                  <a:pt x="1425" y="1819"/>
                  <a:pt x="1425" y="1819"/>
                  <a:pt x="1425" y="1819"/>
                </a:cubicBezTo>
                <a:lnTo>
                  <a:pt x="1425" y="1835"/>
                </a:lnTo>
                <a:close/>
                <a:moveTo>
                  <a:pt x="1626" y="1814"/>
                </a:moveTo>
                <a:cubicBezTo>
                  <a:pt x="1653" y="1814"/>
                  <a:pt x="1653" y="1814"/>
                  <a:pt x="1653" y="1814"/>
                </a:cubicBezTo>
                <a:cubicBezTo>
                  <a:pt x="1653" y="1788"/>
                  <a:pt x="1653" y="1788"/>
                  <a:pt x="1653" y="1788"/>
                </a:cubicBezTo>
                <a:cubicBezTo>
                  <a:pt x="1626" y="1788"/>
                  <a:pt x="1626" y="1788"/>
                  <a:pt x="1626" y="1788"/>
                </a:cubicBezTo>
                <a:lnTo>
                  <a:pt x="1626" y="1814"/>
                </a:lnTo>
                <a:close/>
                <a:moveTo>
                  <a:pt x="1565" y="1814"/>
                </a:moveTo>
                <a:cubicBezTo>
                  <a:pt x="1587" y="1814"/>
                  <a:pt x="1587" y="1814"/>
                  <a:pt x="1587" y="1814"/>
                </a:cubicBezTo>
                <a:cubicBezTo>
                  <a:pt x="1587" y="1803"/>
                  <a:pt x="1587" y="1803"/>
                  <a:pt x="1587" y="1803"/>
                </a:cubicBezTo>
                <a:cubicBezTo>
                  <a:pt x="1565" y="1803"/>
                  <a:pt x="1565" y="1803"/>
                  <a:pt x="1565" y="1803"/>
                </a:cubicBezTo>
                <a:lnTo>
                  <a:pt x="1565" y="1814"/>
                </a:lnTo>
                <a:close/>
                <a:moveTo>
                  <a:pt x="1276" y="1814"/>
                </a:moveTo>
                <a:cubicBezTo>
                  <a:pt x="1298" y="1814"/>
                  <a:pt x="1298" y="1814"/>
                  <a:pt x="1298" y="1814"/>
                </a:cubicBezTo>
                <a:cubicBezTo>
                  <a:pt x="1298" y="1803"/>
                  <a:pt x="1298" y="1803"/>
                  <a:pt x="1298" y="1803"/>
                </a:cubicBezTo>
                <a:cubicBezTo>
                  <a:pt x="1276" y="1803"/>
                  <a:pt x="1276" y="1803"/>
                  <a:pt x="1276" y="1803"/>
                </a:cubicBezTo>
                <a:lnTo>
                  <a:pt x="1276" y="1814"/>
                </a:lnTo>
                <a:close/>
                <a:moveTo>
                  <a:pt x="1210" y="1814"/>
                </a:moveTo>
                <a:cubicBezTo>
                  <a:pt x="1237" y="1814"/>
                  <a:pt x="1237" y="1814"/>
                  <a:pt x="1237" y="1814"/>
                </a:cubicBezTo>
                <a:cubicBezTo>
                  <a:pt x="1237" y="1788"/>
                  <a:pt x="1237" y="1788"/>
                  <a:pt x="1237" y="1788"/>
                </a:cubicBezTo>
                <a:cubicBezTo>
                  <a:pt x="1210" y="1788"/>
                  <a:pt x="1210" y="1788"/>
                  <a:pt x="1210" y="1788"/>
                </a:cubicBezTo>
                <a:lnTo>
                  <a:pt x="1210" y="1814"/>
                </a:lnTo>
                <a:close/>
                <a:moveTo>
                  <a:pt x="2800" y="1808"/>
                </a:moveTo>
                <a:cubicBezTo>
                  <a:pt x="2827" y="1808"/>
                  <a:pt x="2827" y="1808"/>
                  <a:pt x="2827" y="1808"/>
                </a:cubicBezTo>
                <a:cubicBezTo>
                  <a:pt x="2827" y="1776"/>
                  <a:pt x="2827" y="1776"/>
                  <a:pt x="2827" y="1776"/>
                </a:cubicBezTo>
                <a:cubicBezTo>
                  <a:pt x="2800" y="1776"/>
                  <a:pt x="2800" y="1776"/>
                  <a:pt x="2800" y="1776"/>
                </a:cubicBezTo>
                <a:lnTo>
                  <a:pt x="2800" y="1808"/>
                </a:lnTo>
                <a:close/>
                <a:moveTo>
                  <a:pt x="36" y="1808"/>
                </a:moveTo>
                <a:cubicBezTo>
                  <a:pt x="63" y="1808"/>
                  <a:pt x="63" y="1808"/>
                  <a:pt x="63" y="1808"/>
                </a:cubicBezTo>
                <a:cubicBezTo>
                  <a:pt x="63" y="1776"/>
                  <a:pt x="63" y="1776"/>
                  <a:pt x="63" y="1776"/>
                </a:cubicBezTo>
                <a:cubicBezTo>
                  <a:pt x="36" y="1776"/>
                  <a:pt x="36" y="1776"/>
                  <a:pt x="36" y="1776"/>
                </a:cubicBezTo>
                <a:lnTo>
                  <a:pt x="36" y="1808"/>
                </a:lnTo>
                <a:close/>
                <a:moveTo>
                  <a:pt x="2793" y="1141"/>
                </a:moveTo>
                <a:cubicBezTo>
                  <a:pt x="2819" y="1141"/>
                  <a:pt x="2819" y="1141"/>
                  <a:pt x="2819" y="1141"/>
                </a:cubicBezTo>
                <a:cubicBezTo>
                  <a:pt x="2819" y="1108"/>
                  <a:pt x="2819" y="1108"/>
                  <a:pt x="2819" y="1108"/>
                </a:cubicBezTo>
                <a:cubicBezTo>
                  <a:pt x="2793" y="1108"/>
                  <a:pt x="2793" y="1108"/>
                  <a:pt x="2793" y="1108"/>
                </a:cubicBezTo>
                <a:lnTo>
                  <a:pt x="2793" y="1141"/>
                </a:lnTo>
                <a:close/>
                <a:moveTo>
                  <a:pt x="44" y="1141"/>
                </a:moveTo>
                <a:cubicBezTo>
                  <a:pt x="70" y="1141"/>
                  <a:pt x="70" y="1141"/>
                  <a:pt x="70" y="1141"/>
                </a:cubicBezTo>
                <a:cubicBezTo>
                  <a:pt x="70" y="1108"/>
                  <a:pt x="70" y="1108"/>
                  <a:pt x="70" y="1108"/>
                </a:cubicBezTo>
                <a:cubicBezTo>
                  <a:pt x="44" y="1108"/>
                  <a:pt x="44" y="1108"/>
                  <a:pt x="44" y="1108"/>
                </a:cubicBezTo>
                <a:lnTo>
                  <a:pt x="44" y="1141"/>
                </a:lnTo>
                <a:close/>
                <a:moveTo>
                  <a:pt x="2793" y="1000"/>
                </a:moveTo>
                <a:cubicBezTo>
                  <a:pt x="2819" y="1000"/>
                  <a:pt x="2819" y="1000"/>
                  <a:pt x="2819" y="1000"/>
                </a:cubicBezTo>
                <a:cubicBezTo>
                  <a:pt x="2819" y="967"/>
                  <a:pt x="2819" y="967"/>
                  <a:pt x="2819" y="967"/>
                </a:cubicBezTo>
                <a:cubicBezTo>
                  <a:pt x="2793" y="967"/>
                  <a:pt x="2793" y="967"/>
                  <a:pt x="2793" y="967"/>
                </a:cubicBezTo>
                <a:lnTo>
                  <a:pt x="2793" y="1000"/>
                </a:lnTo>
                <a:close/>
                <a:moveTo>
                  <a:pt x="44" y="1000"/>
                </a:moveTo>
                <a:cubicBezTo>
                  <a:pt x="70" y="1000"/>
                  <a:pt x="70" y="1000"/>
                  <a:pt x="70" y="1000"/>
                </a:cubicBezTo>
                <a:cubicBezTo>
                  <a:pt x="70" y="967"/>
                  <a:pt x="70" y="967"/>
                  <a:pt x="70" y="967"/>
                </a:cubicBezTo>
                <a:cubicBezTo>
                  <a:pt x="44" y="967"/>
                  <a:pt x="44" y="967"/>
                  <a:pt x="44" y="967"/>
                </a:cubicBezTo>
                <a:lnTo>
                  <a:pt x="44" y="1000"/>
                </a:lnTo>
                <a:close/>
                <a:moveTo>
                  <a:pt x="1626" y="87"/>
                </a:moveTo>
                <a:cubicBezTo>
                  <a:pt x="1653" y="87"/>
                  <a:pt x="1653" y="87"/>
                  <a:pt x="1653" y="87"/>
                </a:cubicBezTo>
                <a:cubicBezTo>
                  <a:pt x="1653" y="50"/>
                  <a:pt x="1653" y="50"/>
                  <a:pt x="1653" y="50"/>
                </a:cubicBezTo>
                <a:cubicBezTo>
                  <a:pt x="1626" y="50"/>
                  <a:pt x="1626" y="50"/>
                  <a:pt x="1626" y="50"/>
                </a:cubicBezTo>
                <a:lnTo>
                  <a:pt x="1626" y="87"/>
                </a:lnTo>
                <a:close/>
                <a:moveTo>
                  <a:pt x="1210" y="87"/>
                </a:moveTo>
                <a:cubicBezTo>
                  <a:pt x="1237" y="87"/>
                  <a:pt x="1237" y="87"/>
                  <a:pt x="1237" y="87"/>
                </a:cubicBezTo>
                <a:cubicBezTo>
                  <a:pt x="1237" y="50"/>
                  <a:pt x="1237" y="50"/>
                  <a:pt x="1237" y="50"/>
                </a:cubicBezTo>
                <a:cubicBezTo>
                  <a:pt x="1210" y="50"/>
                  <a:pt x="1210" y="50"/>
                  <a:pt x="1210" y="50"/>
                </a:cubicBezTo>
                <a:lnTo>
                  <a:pt x="1210" y="87"/>
                </a:lnTo>
                <a:close/>
                <a:moveTo>
                  <a:pt x="2800" y="75"/>
                </a:moveTo>
                <a:cubicBezTo>
                  <a:pt x="2827" y="75"/>
                  <a:pt x="2827" y="75"/>
                  <a:pt x="2827" y="75"/>
                </a:cubicBezTo>
                <a:cubicBezTo>
                  <a:pt x="2827" y="44"/>
                  <a:pt x="2827" y="44"/>
                  <a:pt x="2827" y="44"/>
                </a:cubicBezTo>
                <a:cubicBezTo>
                  <a:pt x="2800" y="44"/>
                  <a:pt x="2800" y="44"/>
                  <a:pt x="2800" y="44"/>
                </a:cubicBezTo>
                <a:lnTo>
                  <a:pt x="2800" y="75"/>
                </a:lnTo>
                <a:close/>
                <a:moveTo>
                  <a:pt x="36" y="75"/>
                </a:moveTo>
                <a:cubicBezTo>
                  <a:pt x="63" y="75"/>
                  <a:pt x="63" y="75"/>
                  <a:pt x="63" y="75"/>
                </a:cubicBezTo>
                <a:cubicBezTo>
                  <a:pt x="63" y="44"/>
                  <a:pt x="63" y="44"/>
                  <a:pt x="63" y="44"/>
                </a:cubicBezTo>
                <a:cubicBezTo>
                  <a:pt x="36" y="44"/>
                  <a:pt x="36" y="44"/>
                  <a:pt x="36" y="44"/>
                </a:cubicBezTo>
                <a:lnTo>
                  <a:pt x="36" y="75"/>
                </a:lnTo>
                <a:close/>
                <a:moveTo>
                  <a:pt x="1565" y="65"/>
                </a:moveTo>
                <a:cubicBezTo>
                  <a:pt x="1587" y="65"/>
                  <a:pt x="1587" y="65"/>
                  <a:pt x="1587" y="65"/>
                </a:cubicBezTo>
                <a:cubicBezTo>
                  <a:pt x="1587" y="50"/>
                  <a:pt x="1587" y="50"/>
                  <a:pt x="1587" y="50"/>
                </a:cubicBezTo>
                <a:cubicBezTo>
                  <a:pt x="1565" y="50"/>
                  <a:pt x="1565" y="50"/>
                  <a:pt x="1565" y="50"/>
                </a:cubicBezTo>
                <a:lnTo>
                  <a:pt x="1565" y="65"/>
                </a:lnTo>
                <a:close/>
                <a:moveTo>
                  <a:pt x="1276" y="65"/>
                </a:moveTo>
                <a:cubicBezTo>
                  <a:pt x="1298" y="65"/>
                  <a:pt x="1298" y="65"/>
                  <a:pt x="1298" y="65"/>
                </a:cubicBezTo>
                <a:cubicBezTo>
                  <a:pt x="1298" y="50"/>
                  <a:pt x="1298" y="50"/>
                  <a:pt x="1298" y="50"/>
                </a:cubicBezTo>
                <a:cubicBezTo>
                  <a:pt x="1276" y="50"/>
                  <a:pt x="1276" y="50"/>
                  <a:pt x="1276" y="50"/>
                </a:cubicBezTo>
                <a:lnTo>
                  <a:pt x="1276" y="65"/>
                </a:lnTo>
                <a:close/>
                <a:moveTo>
                  <a:pt x="1425" y="57"/>
                </a:moveTo>
                <a:cubicBezTo>
                  <a:pt x="1438" y="57"/>
                  <a:pt x="1438" y="57"/>
                  <a:pt x="1438" y="57"/>
                </a:cubicBezTo>
                <a:cubicBezTo>
                  <a:pt x="1438" y="24"/>
                  <a:pt x="1438" y="24"/>
                  <a:pt x="1438" y="24"/>
                </a:cubicBezTo>
                <a:cubicBezTo>
                  <a:pt x="1425" y="24"/>
                  <a:pt x="1425" y="24"/>
                  <a:pt x="1425" y="24"/>
                </a:cubicBezTo>
                <a:lnTo>
                  <a:pt x="1425" y="57"/>
                </a:lnTo>
                <a:close/>
              </a:path>
            </a:pathLst>
          </a:custGeom>
          <a:gradFill>
            <a:gsLst>
              <a:gs pos="50400">
                <a:srgbClr val="FECA61"/>
              </a:gs>
              <a:gs pos="0">
                <a:srgbClr val="FECA61"/>
              </a:gs>
              <a:gs pos="100000">
                <a:srgbClr val="F9E581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118" name="图片 1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5363706"/>
            <a:ext cx="12192000" cy="1500130"/>
          </a:xfrm>
          <a:prstGeom prst="rect">
            <a:avLst/>
          </a:prstGeom>
        </p:spPr>
      </p:pic>
      <p:sp>
        <p:nvSpPr>
          <p:cNvPr id="139" name="文本框 138">
            <a:extLst>
              <a:ext uri="{FF2B5EF4-FFF2-40B4-BE49-F238E27FC236}">
                <a16:creationId xmlns:a16="http://schemas.microsoft.com/office/drawing/2014/main" id="{981495C4-E23C-4949-BFD2-1E6C98F273FE}"/>
              </a:ext>
            </a:extLst>
          </p:cNvPr>
          <p:cNvSpPr txBox="1"/>
          <p:nvPr/>
        </p:nvSpPr>
        <p:spPr>
          <a:xfrm>
            <a:off x="1470511" y="612995"/>
            <a:ext cx="32684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gradFill flip="none" rotWithShape="1"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5400000" scaled="1"/>
                  <a:tileRect/>
                </a:gradFill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字魂105号-简雅黑" panose="00000500000000000000" pitchFamily="2" charset="-122"/>
                <a:sym typeface="Arial" panose="020B0604020202020204" pitchFamily="34" charset="0"/>
              </a:rPr>
              <a:t>请输入章节标题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0258928" y="159852"/>
            <a:ext cx="1348872" cy="2075348"/>
            <a:chOff x="9212942" y="159852"/>
            <a:chExt cx="2394858" cy="3684682"/>
          </a:xfrm>
        </p:grpSpPr>
        <p:grpSp>
          <p:nvGrpSpPr>
            <p:cNvPr id="119" name="组合 118"/>
            <p:cNvGrpSpPr/>
            <p:nvPr/>
          </p:nvGrpSpPr>
          <p:grpSpPr>
            <a:xfrm>
              <a:off x="10703925" y="159852"/>
              <a:ext cx="903875" cy="3684682"/>
              <a:chOff x="4478338" y="-23813"/>
              <a:chExt cx="954088" cy="3889376"/>
            </a:xfrm>
          </p:grpSpPr>
          <p:sp>
            <p:nvSpPr>
              <p:cNvPr id="120" name="Rectangle 52"/>
              <p:cNvSpPr>
                <a:spLocks noChangeArrowheads="1"/>
              </p:cNvSpPr>
              <p:nvPr/>
            </p:nvSpPr>
            <p:spPr bwMode="auto">
              <a:xfrm>
                <a:off x="4941888" y="-23813"/>
                <a:ext cx="34925" cy="3636963"/>
              </a:xfrm>
              <a:prstGeom prst="rect">
                <a:avLst/>
              </a:prstGeom>
              <a:gradFill>
                <a:gsLst>
                  <a:gs pos="50400">
                    <a:srgbClr val="FECA61"/>
                  </a:gs>
                  <a:gs pos="0">
                    <a:srgbClr val="FECA61"/>
                  </a:gs>
                  <a:gs pos="100000">
                    <a:srgbClr val="F9E58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1" name="Freeform 53"/>
              <p:cNvSpPr>
                <a:spLocks/>
              </p:cNvSpPr>
              <p:nvPr/>
            </p:nvSpPr>
            <p:spPr bwMode="auto">
              <a:xfrm>
                <a:off x="4478338" y="1312862"/>
                <a:ext cx="954088" cy="1663700"/>
              </a:xfrm>
              <a:custGeom>
                <a:avLst/>
                <a:gdLst>
                  <a:gd name="T0" fmla="*/ 241 w 601"/>
                  <a:gd name="T1" fmla="*/ 0 h 1048"/>
                  <a:gd name="T2" fmla="*/ 4 w 601"/>
                  <a:gd name="T3" fmla="*/ 124 h 1048"/>
                  <a:gd name="T4" fmla="*/ 49 w 601"/>
                  <a:gd name="T5" fmla="*/ 191 h 1048"/>
                  <a:gd name="T6" fmla="*/ 4 w 601"/>
                  <a:gd name="T7" fmla="*/ 266 h 1048"/>
                  <a:gd name="T8" fmla="*/ 49 w 601"/>
                  <a:gd name="T9" fmla="*/ 337 h 1048"/>
                  <a:gd name="T10" fmla="*/ 7 w 601"/>
                  <a:gd name="T11" fmla="*/ 397 h 1048"/>
                  <a:gd name="T12" fmla="*/ 50 w 601"/>
                  <a:gd name="T13" fmla="*/ 468 h 1048"/>
                  <a:gd name="T14" fmla="*/ 2 w 601"/>
                  <a:gd name="T15" fmla="*/ 537 h 1048"/>
                  <a:gd name="T16" fmla="*/ 50 w 601"/>
                  <a:gd name="T17" fmla="*/ 595 h 1048"/>
                  <a:gd name="T18" fmla="*/ 0 w 601"/>
                  <a:gd name="T19" fmla="*/ 668 h 1048"/>
                  <a:gd name="T20" fmla="*/ 52 w 601"/>
                  <a:gd name="T21" fmla="*/ 728 h 1048"/>
                  <a:gd name="T22" fmla="*/ 2 w 601"/>
                  <a:gd name="T23" fmla="*/ 801 h 1048"/>
                  <a:gd name="T24" fmla="*/ 49 w 601"/>
                  <a:gd name="T25" fmla="*/ 871 h 1048"/>
                  <a:gd name="T26" fmla="*/ 4 w 601"/>
                  <a:gd name="T27" fmla="*/ 925 h 1048"/>
                  <a:gd name="T28" fmla="*/ 239 w 601"/>
                  <a:gd name="T29" fmla="*/ 1048 h 1048"/>
                  <a:gd name="T30" fmla="*/ 363 w 601"/>
                  <a:gd name="T31" fmla="*/ 1045 h 1048"/>
                  <a:gd name="T32" fmla="*/ 601 w 601"/>
                  <a:gd name="T33" fmla="*/ 932 h 1048"/>
                  <a:gd name="T34" fmla="*/ 556 w 601"/>
                  <a:gd name="T35" fmla="*/ 872 h 1048"/>
                  <a:gd name="T36" fmla="*/ 597 w 601"/>
                  <a:gd name="T37" fmla="*/ 801 h 1048"/>
                  <a:gd name="T38" fmla="*/ 550 w 601"/>
                  <a:gd name="T39" fmla="*/ 736 h 1048"/>
                  <a:gd name="T40" fmla="*/ 597 w 601"/>
                  <a:gd name="T41" fmla="*/ 665 h 1048"/>
                  <a:gd name="T42" fmla="*/ 546 w 601"/>
                  <a:gd name="T43" fmla="*/ 599 h 1048"/>
                  <a:gd name="T44" fmla="*/ 593 w 601"/>
                  <a:gd name="T45" fmla="*/ 532 h 1048"/>
                  <a:gd name="T46" fmla="*/ 550 w 601"/>
                  <a:gd name="T47" fmla="*/ 463 h 1048"/>
                  <a:gd name="T48" fmla="*/ 597 w 601"/>
                  <a:gd name="T49" fmla="*/ 395 h 1048"/>
                  <a:gd name="T50" fmla="*/ 554 w 601"/>
                  <a:gd name="T51" fmla="*/ 335 h 1048"/>
                  <a:gd name="T52" fmla="*/ 597 w 601"/>
                  <a:gd name="T53" fmla="*/ 259 h 1048"/>
                  <a:gd name="T54" fmla="*/ 548 w 601"/>
                  <a:gd name="T55" fmla="*/ 191 h 1048"/>
                  <a:gd name="T56" fmla="*/ 599 w 601"/>
                  <a:gd name="T57" fmla="*/ 122 h 1048"/>
                  <a:gd name="T58" fmla="*/ 363 w 601"/>
                  <a:gd name="T59" fmla="*/ 2 h 1048"/>
                  <a:gd name="T60" fmla="*/ 241 w 601"/>
                  <a:gd name="T61" fmla="*/ 0 h 10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601" h="1048">
                    <a:moveTo>
                      <a:pt x="241" y="0"/>
                    </a:moveTo>
                    <a:lnTo>
                      <a:pt x="4" y="124"/>
                    </a:lnTo>
                    <a:lnTo>
                      <a:pt x="49" y="191"/>
                    </a:lnTo>
                    <a:lnTo>
                      <a:pt x="4" y="266"/>
                    </a:lnTo>
                    <a:lnTo>
                      <a:pt x="49" y="337"/>
                    </a:lnTo>
                    <a:lnTo>
                      <a:pt x="7" y="397"/>
                    </a:lnTo>
                    <a:lnTo>
                      <a:pt x="50" y="468"/>
                    </a:lnTo>
                    <a:lnTo>
                      <a:pt x="2" y="537"/>
                    </a:lnTo>
                    <a:lnTo>
                      <a:pt x="50" y="595"/>
                    </a:lnTo>
                    <a:lnTo>
                      <a:pt x="0" y="668"/>
                    </a:lnTo>
                    <a:lnTo>
                      <a:pt x="52" y="728"/>
                    </a:lnTo>
                    <a:lnTo>
                      <a:pt x="2" y="801"/>
                    </a:lnTo>
                    <a:lnTo>
                      <a:pt x="49" y="871"/>
                    </a:lnTo>
                    <a:lnTo>
                      <a:pt x="4" y="925"/>
                    </a:lnTo>
                    <a:lnTo>
                      <a:pt x="239" y="1048"/>
                    </a:lnTo>
                    <a:lnTo>
                      <a:pt x="363" y="1045"/>
                    </a:lnTo>
                    <a:lnTo>
                      <a:pt x="601" y="932"/>
                    </a:lnTo>
                    <a:lnTo>
                      <a:pt x="556" y="872"/>
                    </a:lnTo>
                    <a:lnTo>
                      <a:pt x="597" y="801"/>
                    </a:lnTo>
                    <a:lnTo>
                      <a:pt x="550" y="736"/>
                    </a:lnTo>
                    <a:lnTo>
                      <a:pt x="597" y="665"/>
                    </a:lnTo>
                    <a:lnTo>
                      <a:pt x="546" y="599"/>
                    </a:lnTo>
                    <a:lnTo>
                      <a:pt x="593" y="532"/>
                    </a:lnTo>
                    <a:lnTo>
                      <a:pt x="550" y="463"/>
                    </a:lnTo>
                    <a:lnTo>
                      <a:pt x="597" y="395"/>
                    </a:lnTo>
                    <a:lnTo>
                      <a:pt x="554" y="335"/>
                    </a:lnTo>
                    <a:lnTo>
                      <a:pt x="597" y="259"/>
                    </a:lnTo>
                    <a:lnTo>
                      <a:pt x="548" y="191"/>
                    </a:lnTo>
                    <a:lnTo>
                      <a:pt x="599" y="122"/>
                    </a:lnTo>
                    <a:lnTo>
                      <a:pt x="363" y="2"/>
                    </a:lnTo>
                    <a:lnTo>
                      <a:pt x="241" y="0"/>
                    </a:lnTo>
                    <a:close/>
                  </a:path>
                </a:pathLst>
              </a:custGeom>
              <a:solidFill>
                <a:srgbClr val="FD52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2" name="Rectangle 54"/>
              <p:cNvSpPr>
                <a:spLocks noChangeArrowheads="1"/>
              </p:cNvSpPr>
              <p:nvPr/>
            </p:nvSpPr>
            <p:spPr bwMode="auto">
              <a:xfrm>
                <a:off x="4856163" y="1138237"/>
                <a:ext cx="198438" cy="177800"/>
              </a:xfrm>
              <a:prstGeom prst="rect">
                <a:avLst/>
              </a:prstGeom>
              <a:solidFill>
                <a:srgbClr val="6D36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3" name="Rectangle 55"/>
              <p:cNvSpPr>
                <a:spLocks noChangeArrowheads="1"/>
              </p:cNvSpPr>
              <p:nvPr/>
            </p:nvSpPr>
            <p:spPr bwMode="auto">
              <a:xfrm>
                <a:off x="4856163" y="2908300"/>
                <a:ext cx="204788" cy="176213"/>
              </a:xfrm>
              <a:prstGeom prst="rect">
                <a:avLst/>
              </a:prstGeom>
              <a:solidFill>
                <a:srgbClr val="6D36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4" name="Rectangle 56"/>
              <p:cNvSpPr>
                <a:spLocks noChangeArrowheads="1"/>
              </p:cNvSpPr>
              <p:nvPr/>
            </p:nvSpPr>
            <p:spPr bwMode="auto">
              <a:xfrm>
                <a:off x="4816475" y="1138237"/>
                <a:ext cx="273050" cy="65088"/>
              </a:xfrm>
              <a:prstGeom prst="rect">
                <a:avLst/>
              </a:prstGeom>
              <a:solidFill>
                <a:srgbClr val="CE9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5" name="Rectangle 57"/>
              <p:cNvSpPr>
                <a:spLocks noChangeArrowheads="1"/>
              </p:cNvSpPr>
              <p:nvPr/>
            </p:nvSpPr>
            <p:spPr bwMode="auto">
              <a:xfrm>
                <a:off x="4816475" y="3044825"/>
                <a:ext cx="273050" cy="66675"/>
              </a:xfrm>
              <a:prstGeom prst="rect">
                <a:avLst/>
              </a:prstGeom>
              <a:solidFill>
                <a:srgbClr val="CE9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6" name="Freeform 58"/>
              <p:cNvSpPr>
                <a:spLocks/>
              </p:cNvSpPr>
              <p:nvPr/>
            </p:nvSpPr>
            <p:spPr bwMode="auto">
              <a:xfrm>
                <a:off x="4484688" y="2781300"/>
                <a:ext cx="944563" cy="195263"/>
              </a:xfrm>
              <a:custGeom>
                <a:avLst/>
                <a:gdLst>
                  <a:gd name="T0" fmla="*/ 595 w 595"/>
                  <a:gd name="T1" fmla="*/ 7 h 123"/>
                  <a:gd name="T2" fmla="*/ 0 w 595"/>
                  <a:gd name="T3" fmla="*/ 0 h 123"/>
                  <a:gd name="T4" fmla="*/ 0 w 595"/>
                  <a:gd name="T5" fmla="*/ 0 h 123"/>
                  <a:gd name="T6" fmla="*/ 235 w 595"/>
                  <a:gd name="T7" fmla="*/ 123 h 123"/>
                  <a:gd name="T8" fmla="*/ 363 w 595"/>
                  <a:gd name="T9" fmla="*/ 123 h 123"/>
                  <a:gd name="T10" fmla="*/ 595 w 595"/>
                  <a:gd name="T11" fmla="*/ 7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5" h="123">
                    <a:moveTo>
                      <a:pt x="595" y="7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35" y="123"/>
                    </a:lnTo>
                    <a:lnTo>
                      <a:pt x="363" y="123"/>
                    </a:lnTo>
                    <a:lnTo>
                      <a:pt x="595" y="7"/>
                    </a:lnTo>
                    <a:close/>
                  </a:path>
                </a:pathLst>
              </a:custGeom>
              <a:solidFill>
                <a:srgbClr val="D91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7" name="Freeform 59"/>
              <p:cNvSpPr>
                <a:spLocks/>
              </p:cNvSpPr>
              <p:nvPr/>
            </p:nvSpPr>
            <p:spPr bwMode="auto">
              <a:xfrm>
                <a:off x="4481513" y="2581275"/>
                <a:ext cx="944563" cy="115888"/>
              </a:xfrm>
              <a:custGeom>
                <a:avLst/>
                <a:gdLst>
                  <a:gd name="T0" fmla="*/ 554 w 595"/>
                  <a:gd name="T1" fmla="*/ 73 h 73"/>
                  <a:gd name="T2" fmla="*/ 595 w 595"/>
                  <a:gd name="T3" fmla="*/ 4 h 73"/>
                  <a:gd name="T4" fmla="*/ 2 w 595"/>
                  <a:gd name="T5" fmla="*/ 0 h 73"/>
                  <a:gd name="T6" fmla="*/ 0 w 595"/>
                  <a:gd name="T7" fmla="*/ 2 h 73"/>
                  <a:gd name="T8" fmla="*/ 45 w 595"/>
                  <a:gd name="T9" fmla="*/ 70 h 73"/>
                  <a:gd name="T10" fmla="*/ 554 w 595"/>
                  <a:gd name="T11" fmla="*/ 73 h 73"/>
                  <a:gd name="T12" fmla="*/ 554 w 595"/>
                  <a:gd name="T13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5" h="73">
                    <a:moveTo>
                      <a:pt x="554" y="73"/>
                    </a:moveTo>
                    <a:lnTo>
                      <a:pt x="595" y="4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45" y="70"/>
                    </a:lnTo>
                    <a:lnTo>
                      <a:pt x="554" y="73"/>
                    </a:lnTo>
                    <a:lnTo>
                      <a:pt x="554" y="73"/>
                    </a:lnTo>
                    <a:close/>
                  </a:path>
                </a:pathLst>
              </a:custGeom>
              <a:solidFill>
                <a:srgbClr val="D91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8" name="Freeform 60"/>
              <p:cNvSpPr>
                <a:spLocks/>
              </p:cNvSpPr>
              <p:nvPr/>
            </p:nvSpPr>
            <p:spPr bwMode="auto">
              <a:xfrm>
                <a:off x="4481513" y="2368550"/>
                <a:ext cx="944563" cy="112713"/>
              </a:xfrm>
              <a:custGeom>
                <a:avLst/>
                <a:gdLst>
                  <a:gd name="T0" fmla="*/ 548 w 595"/>
                  <a:gd name="T1" fmla="*/ 71 h 71"/>
                  <a:gd name="T2" fmla="*/ 548 w 595"/>
                  <a:gd name="T3" fmla="*/ 71 h 71"/>
                  <a:gd name="T4" fmla="*/ 595 w 595"/>
                  <a:gd name="T5" fmla="*/ 0 h 71"/>
                  <a:gd name="T6" fmla="*/ 0 w 595"/>
                  <a:gd name="T7" fmla="*/ 5 h 71"/>
                  <a:gd name="T8" fmla="*/ 50 w 595"/>
                  <a:gd name="T9" fmla="*/ 63 h 71"/>
                  <a:gd name="T10" fmla="*/ 50 w 595"/>
                  <a:gd name="T11" fmla="*/ 63 h 71"/>
                  <a:gd name="T12" fmla="*/ 548 w 595"/>
                  <a:gd name="T13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5" h="71">
                    <a:moveTo>
                      <a:pt x="548" y="71"/>
                    </a:moveTo>
                    <a:lnTo>
                      <a:pt x="548" y="71"/>
                    </a:lnTo>
                    <a:lnTo>
                      <a:pt x="595" y="0"/>
                    </a:lnTo>
                    <a:lnTo>
                      <a:pt x="0" y="5"/>
                    </a:lnTo>
                    <a:lnTo>
                      <a:pt x="50" y="63"/>
                    </a:lnTo>
                    <a:lnTo>
                      <a:pt x="50" y="63"/>
                    </a:lnTo>
                    <a:lnTo>
                      <a:pt x="548" y="71"/>
                    </a:lnTo>
                    <a:close/>
                  </a:path>
                </a:pathLst>
              </a:custGeom>
              <a:solidFill>
                <a:srgbClr val="D91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9" name="Freeform 61"/>
              <p:cNvSpPr>
                <a:spLocks/>
              </p:cNvSpPr>
              <p:nvPr/>
            </p:nvSpPr>
            <p:spPr bwMode="auto">
              <a:xfrm>
                <a:off x="4481513" y="2157413"/>
                <a:ext cx="938213" cy="106363"/>
              </a:xfrm>
              <a:custGeom>
                <a:avLst/>
                <a:gdLst>
                  <a:gd name="T0" fmla="*/ 544 w 591"/>
                  <a:gd name="T1" fmla="*/ 67 h 67"/>
                  <a:gd name="T2" fmla="*/ 544 w 591"/>
                  <a:gd name="T3" fmla="*/ 67 h 67"/>
                  <a:gd name="T4" fmla="*/ 591 w 591"/>
                  <a:gd name="T5" fmla="*/ 0 h 67"/>
                  <a:gd name="T6" fmla="*/ 0 w 591"/>
                  <a:gd name="T7" fmla="*/ 5 h 67"/>
                  <a:gd name="T8" fmla="*/ 47 w 591"/>
                  <a:gd name="T9" fmla="*/ 63 h 67"/>
                  <a:gd name="T10" fmla="*/ 544 w 591"/>
                  <a:gd name="T11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1" h="67">
                    <a:moveTo>
                      <a:pt x="544" y="67"/>
                    </a:moveTo>
                    <a:lnTo>
                      <a:pt x="544" y="67"/>
                    </a:lnTo>
                    <a:lnTo>
                      <a:pt x="591" y="0"/>
                    </a:lnTo>
                    <a:lnTo>
                      <a:pt x="0" y="5"/>
                    </a:lnTo>
                    <a:lnTo>
                      <a:pt x="47" y="63"/>
                    </a:lnTo>
                    <a:lnTo>
                      <a:pt x="544" y="67"/>
                    </a:lnTo>
                    <a:close/>
                  </a:path>
                </a:pathLst>
              </a:custGeom>
              <a:solidFill>
                <a:srgbClr val="D91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0" name="Freeform 62"/>
              <p:cNvSpPr>
                <a:spLocks/>
              </p:cNvSpPr>
              <p:nvPr/>
            </p:nvSpPr>
            <p:spPr bwMode="auto">
              <a:xfrm>
                <a:off x="4489450" y="1939925"/>
                <a:ext cx="936625" cy="115888"/>
              </a:xfrm>
              <a:custGeom>
                <a:avLst/>
                <a:gdLst>
                  <a:gd name="T0" fmla="*/ 590 w 590"/>
                  <a:gd name="T1" fmla="*/ 0 h 73"/>
                  <a:gd name="T2" fmla="*/ 0 w 590"/>
                  <a:gd name="T3" fmla="*/ 2 h 73"/>
                  <a:gd name="T4" fmla="*/ 42 w 590"/>
                  <a:gd name="T5" fmla="*/ 73 h 73"/>
                  <a:gd name="T6" fmla="*/ 543 w 590"/>
                  <a:gd name="T7" fmla="*/ 68 h 73"/>
                  <a:gd name="T8" fmla="*/ 590 w 590"/>
                  <a:gd name="T9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0" h="73">
                    <a:moveTo>
                      <a:pt x="590" y="0"/>
                    </a:moveTo>
                    <a:lnTo>
                      <a:pt x="0" y="2"/>
                    </a:lnTo>
                    <a:lnTo>
                      <a:pt x="42" y="73"/>
                    </a:lnTo>
                    <a:lnTo>
                      <a:pt x="543" y="68"/>
                    </a:lnTo>
                    <a:lnTo>
                      <a:pt x="590" y="0"/>
                    </a:lnTo>
                    <a:close/>
                  </a:path>
                </a:pathLst>
              </a:custGeom>
              <a:solidFill>
                <a:srgbClr val="D91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1" name="Freeform 63"/>
              <p:cNvSpPr>
                <a:spLocks/>
              </p:cNvSpPr>
              <p:nvPr/>
            </p:nvSpPr>
            <p:spPr bwMode="auto">
              <a:xfrm>
                <a:off x="4484688" y="1725612"/>
                <a:ext cx="941388" cy="122238"/>
              </a:xfrm>
              <a:custGeom>
                <a:avLst/>
                <a:gdLst>
                  <a:gd name="T0" fmla="*/ 593 w 593"/>
                  <a:gd name="T1" fmla="*/ 0 h 77"/>
                  <a:gd name="T2" fmla="*/ 0 w 593"/>
                  <a:gd name="T3" fmla="*/ 8 h 77"/>
                  <a:gd name="T4" fmla="*/ 45 w 593"/>
                  <a:gd name="T5" fmla="*/ 77 h 77"/>
                  <a:gd name="T6" fmla="*/ 43 w 593"/>
                  <a:gd name="T7" fmla="*/ 77 h 77"/>
                  <a:gd name="T8" fmla="*/ 550 w 593"/>
                  <a:gd name="T9" fmla="*/ 75 h 77"/>
                  <a:gd name="T10" fmla="*/ 593 w 593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3" h="77">
                    <a:moveTo>
                      <a:pt x="593" y="0"/>
                    </a:moveTo>
                    <a:lnTo>
                      <a:pt x="0" y="8"/>
                    </a:lnTo>
                    <a:lnTo>
                      <a:pt x="45" y="77"/>
                    </a:lnTo>
                    <a:lnTo>
                      <a:pt x="43" y="77"/>
                    </a:lnTo>
                    <a:lnTo>
                      <a:pt x="550" y="75"/>
                    </a:lnTo>
                    <a:lnTo>
                      <a:pt x="593" y="0"/>
                    </a:lnTo>
                    <a:close/>
                  </a:path>
                </a:pathLst>
              </a:custGeom>
              <a:solidFill>
                <a:srgbClr val="D91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2" name="Freeform 64"/>
              <p:cNvSpPr>
                <a:spLocks/>
              </p:cNvSpPr>
              <p:nvPr/>
            </p:nvSpPr>
            <p:spPr bwMode="auto">
              <a:xfrm>
                <a:off x="4484688" y="1506537"/>
                <a:ext cx="944563" cy="109538"/>
              </a:xfrm>
              <a:custGeom>
                <a:avLst/>
                <a:gdLst>
                  <a:gd name="T0" fmla="*/ 45 w 595"/>
                  <a:gd name="T1" fmla="*/ 69 h 69"/>
                  <a:gd name="T2" fmla="*/ 544 w 595"/>
                  <a:gd name="T3" fmla="*/ 69 h 69"/>
                  <a:gd name="T4" fmla="*/ 595 w 595"/>
                  <a:gd name="T5" fmla="*/ 0 h 69"/>
                  <a:gd name="T6" fmla="*/ 0 w 595"/>
                  <a:gd name="T7" fmla="*/ 2 h 69"/>
                  <a:gd name="T8" fmla="*/ 45 w 595"/>
                  <a:gd name="T9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5" h="69">
                    <a:moveTo>
                      <a:pt x="45" y="69"/>
                    </a:moveTo>
                    <a:lnTo>
                      <a:pt x="544" y="69"/>
                    </a:lnTo>
                    <a:lnTo>
                      <a:pt x="595" y="0"/>
                    </a:lnTo>
                    <a:lnTo>
                      <a:pt x="0" y="2"/>
                    </a:lnTo>
                    <a:lnTo>
                      <a:pt x="45" y="69"/>
                    </a:lnTo>
                    <a:close/>
                  </a:path>
                </a:pathLst>
              </a:custGeom>
              <a:solidFill>
                <a:srgbClr val="D91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3" name="Freeform 65"/>
              <p:cNvSpPr>
                <a:spLocks noEditPoints="1"/>
              </p:cNvSpPr>
              <p:nvPr/>
            </p:nvSpPr>
            <p:spPr bwMode="auto">
              <a:xfrm>
                <a:off x="4843463" y="3176588"/>
                <a:ext cx="234950" cy="234950"/>
              </a:xfrm>
              <a:custGeom>
                <a:avLst/>
                <a:gdLst>
                  <a:gd name="T0" fmla="*/ 39 w 79"/>
                  <a:gd name="T1" fmla="*/ 0 h 79"/>
                  <a:gd name="T2" fmla="*/ 0 w 79"/>
                  <a:gd name="T3" fmla="*/ 40 h 79"/>
                  <a:gd name="T4" fmla="*/ 39 w 79"/>
                  <a:gd name="T5" fmla="*/ 79 h 79"/>
                  <a:gd name="T6" fmla="*/ 79 w 79"/>
                  <a:gd name="T7" fmla="*/ 40 h 79"/>
                  <a:gd name="T8" fmla="*/ 39 w 79"/>
                  <a:gd name="T9" fmla="*/ 0 h 79"/>
                  <a:gd name="T10" fmla="*/ 54 w 79"/>
                  <a:gd name="T11" fmla="*/ 54 h 79"/>
                  <a:gd name="T12" fmla="*/ 24 w 79"/>
                  <a:gd name="T13" fmla="*/ 54 h 79"/>
                  <a:gd name="T14" fmla="*/ 24 w 79"/>
                  <a:gd name="T15" fmla="*/ 24 h 79"/>
                  <a:gd name="T16" fmla="*/ 54 w 79"/>
                  <a:gd name="T17" fmla="*/ 24 h 79"/>
                  <a:gd name="T18" fmla="*/ 54 w 79"/>
                  <a:gd name="T19" fmla="*/ 54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9" h="79">
                    <a:moveTo>
                      <a:pt x="39" y="0"/>
                    </a:moveTo>
                    <a:cubicBezTo>
                      <a:pt x="17" y="0"/>
                      <a:pt x="0" y="18"/>
                      <a:pt x="0" y="40"/>
                    </a:cubicBezTo>
                    <a:cubicBezTo>
                      <a:pt x="0" y="61"/>
                      <a:pt x="17" y="79"/>
                      <a:pt x="39" y="79"/>
                    </a:cubicBezTo>
                    <a:cubicBezTo>
                      <a:pt x="61" y="79"/>
                      <a:pt x="79" y="61"/>
                      <a:pt x="79" y="40"/>
                    </a:cubicBezTo>
                    <a:cubicBezTo>
                      <a:pt x="79" y="18"/>
                      <a:pt x="61" y="0"/>
                      <a:pt x="39" y="0"/>
                    </a:cubicBezTo>
                    <a:close/>
                    <a:moveTo>
                      <a:pt x="54" y="54"/>
                    </a:moveTo>
                    <a:cubicBezTo>
                      <a:pt x="24" y="54"/>
                      <a:pt x="24" y="54"/>
                      <a:pt x="24" y="54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54" y="24"/>
                      <a:pt x="54" y="24"/>
                      <a:pt x="54" y="24"/>
                    </a:cubicBezTo>
                    <a:lnTo>
                      <a:pt x="54" y="54"/>
                    </a:lnTo>
                    <a:close/>
                  </a:path>
                </a:pathLst>
              </a:custGeom>
              <a:solidFill>
                <a:srgbClr val="CE9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4" name="Freeform 66"/>
              <p:cNvSpPr>
                <a:spLocks noEditPoints="1"/>
              </p:cNvSpPr>
              <p:nvPr/>
            </p:nvSpPr>
            <p:spPr bwMode="auto">
              <a:xfrm>
                <a:off x="4856163" y="3187700"/>
                <a:ext cx="207963" cy="211138"/>
              </a:xfrm>
              <a:custGeom>
                <a:avLst/>
                <a:gdLst>
                  <a:gd name="T0" fmla="*/ 35 w 70"/>
                  <a:gd name="T1" fmla="*/ 0 h 71"/>
                  <a:gd name="T2" fmla="*/ 0 w 70"/>
                  <a:gd name="T3" fmla="*/ 36 h 71"/>
                  <a:gd name="T4" fmla="*/ 35 w 70"/>
                  <a:gd name="T5" fmla="*/ 71 h 71"/>
                  <a:gd name="T6" fmla="*/ 70 w 70"/>
                  <a:gd name="T7" fmla="*/ 36 h 71"/>
                  <a:gd name="T8" fmla="*/ 35 w 70"/>
                  <a:gd name="T9" fmla="*/ 0 h 71"/>
                  <a:gd name="T10" fmla="*/ 48 w 70"/>
                  <a:gd name="T11" fmla="*/ 48 h 71"/>
                  <a:gd name="T12" fmla="*/ 21 w 70"/>
                  <a:gd name="T13" fmla="*/ 48 h 71"/>
                  <a:gd name="T14" fmla="*/ 21 w 70"/>
                  <a:gd name="T15" fmla="*/ 22 h 71"/>
                  <a:gd name="T16" fmla="*/ 48 w 70"/>
                  <a:gd name="T17" fmla="*/ 22 h 71"/>
                  <a:gd name="T18" fmla="*/ 48 w 70"/>
                  <a:gd name="T19" fmla="*/ 48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0" h="71">
                    <a:moveTo>
                      <a:pt x="35" y="0"/>
                    </a:moveTo>
                    <a:cubicBezTo>
                      <a:pt x="16" y="0"/>
                      <a:pt x="0" y="16"/>
                      <a:pt x="0" y="36"/>
                    </a:cubicBezTo>
                    <a:cubicBezTo>
                      <a:pt x="0" y="55"/>
                      <a:pt x="16" y="71"/>
                      <a:pt x="35" y="71"/>
                    </a:cubicBezTo>
                    <a:cubicBezTo>
                      <a:pt x="55" y="71"/>
                      <a:pt x="70" y="55"/>
                      <a:pt x="70" y="36"/>
                    </a:cubicBezTo>
                    <a:cubicBezTo>
                      <a:pt x="70" y="16"/>
                      <a:pt x="55" y="0"/>
                      <a:pt x="35" y="0"/>
                    </a:cubicBezTo>
                    <a:close/>
                    <a:moveTo>
                      <a:pt x="48" y="48"/>
                    </a:moveTo>
                    <a:cubicBezTo>
                      <a:pt x="21" y="48"/>
                      <a:pt x="21" y="48"/>
                      <a:pt x="21" y="48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48" y="22"/>
                      <a:pt x="48" y="22"/>
                      <a:pt x="48" y="22"/>
                    </a:cubicBezTo>
                    <a:lnTo>
                      <a:pt x="48" y="48"/>
                    </a:lnTo>
                    <a:close/>
                  </a:path>
                </a:pathLst>
              </a:custGeom>
              <a:solidFill>
                <a:srgbClr val="C015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1" name="Freeform 67"/>
              <p:cNvSpPr>
                <a:spLocks/>
              </p:cNvSpPr>
              <p:nvPr/>
            </p:nvSpPr>
            <p:spPr bwMode="auto">
              <a:xfrm>
                <a:off x="4873625" y="3633788"/>
                <a:ext cx="41275" cy="231775"/>
              </a:xfrm>
              <a:custGeom>
                <a:avLst/>
                <a:gdLst>
                  <a:gd name="T0" fmla="*/ 7 w 14"/>
                  <a:gd name="T1" fmla="*/ 78 h 78"/>
                  <a:gd name="T2" fmla="*/ 7 w 14"/>
                  <a:gd name="T3" fmla="*/ 78 h 78"/>
                  <a:gd name="T4" fmla="*/ 0 w 14"/>
                  <a:gd name="T5" fmla="*/ 71 h 78"/>
                  <a:gd name="T6" fmla="*/ 0 w 14"/>
                  <a:gd name="T7" fmla="*/ 7 h 78"/>
                  <a:gd name="T8" fmla="*/ 7 w 14"/>
                  <a:gd name="T9" fmla="*/ 0 h 78"/>
                  <a:gd name="T10" fmla="*/ 7 w 14"/>
                  <a:gd name="T11" fmla="*/ 0 h 78"/>
                  <a:gd name="T12" fmla="*/ 14 w 14"/>
                  <a:gd name="T13" fmla="*/ 7 h 78"/>
                  <a:gd name="T14" fmla="*/ 14 w 14"/>
                  <a:gd name="T15" fmla="*/ 71 h 78"/>
                  <a:gd name="T16" fmla="*/ 7 w 14"/>
                  <a:gd name="T17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78">
                    <a:moveTo>
                      <a:pt x="7" y="78"/>
                    </a:moveTo>
                    <a:cubicBezTo>
                      <a:pt x="7" y="78"/>
                      <a:pt x="7" y="78"/>
                      <a:pt x="7" y="78"/>
                    </a:cubicBezTo>
                    <a:cubicBezTo>
                      <a:pt x="3" y="78"/>
                      <a:pt x="0" y="75"/>
                      <a:pt x="0" y="71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1" y="0"/>
                      <a:pt x="14" y="3"/>
                      <a:pt x="14" y="7"/>
                    </a:cubicBezTo>
                    <a:cubicBezTo>
                      <a:pt x="14" y="71"/>
                      <a:pt x="14" y="71"/>
                      <a:pt x="14" y="71"/>
                    </a:cubicBezTo>
                    <a:cubicBezTo>
                      <a:pt x="14" y="75"/>
                      <a:pt x="11" y="78"/>
                      <a:pt x="7" y="78"/>
                    </a:cubicBezTo>
                    <a:close/>
                  </a:path>
                </a:pathLst>
              </a:custGeom>
              <a:solidFill>
                <a:srgbClr val="CE9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2" name="Freeform 68"/>
              <p:cNvSpPr>
                <a:spLocks/>
              </p:cNvSpPr>
              <p:nvPr/>
            </p:nvSpPr>
            <p:spPr bwMode="auto">
              <a:xfrm>
                <a:off x="4941888" y="3633788"/>
                <a:ext cx="41275" cy="231775"/>
              </a:xfrm>
              <a:custGeom>
                <a:avLst/>
                <a:gdLst>
                  <a:gd name="T0" fmla="*/ 7 w 14"/>
                  <a:gd name="T1" fmla="*/ 78 h 78"/>
                  <a:gd name="T2" fmla="*/ 7 w 14"/>
                  <a:gd name="T3" fmla="*/ 78 h 78"/>
                  <a:gd name="T4" fmla="*/ 0 w 14"/>
                  <a:gd name="T5" fmla="*/ 71 h 78"/>
                  <a:gd name="T6" fmla="*/ 0 w 14"/>
                  <a:gd name="T7" fmla="*/ 7 h 78"/>
                  <a:gd name="T8" fmla="*/ 7 w 14"/>
                  <a:gd name="T9" fmla="*/ 0 h 78"/>
                  <a:gd name="T10" fmla="*/ 7 w 14"/>
                  <a:gd name="T11" fmla="*/ 0 h 78"/>
                  <a:gd name="T12" fmla="*/ 14 w 14"/>
                  <a:gd name="T13" fmla="*/ 7 h 78"/>
                  <a:gd name="T14" fmla="*/ 14 w 14"/>
                  <a:gd name="T15" fmla="*/ 71 h 78"/>
                  <a:gd name="T16" fmla="*/ 7 w 14"/>
                  <a:gd name="T17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78">
                    <a:moveTo>
                      <a:pt x="7" y="78"/>
                    </a:moveTo>
                    <a:cubicBezTo>
                      <a:pt x="7" y="78"/>
                      <a:pt x="7" y="78"/>
                      <a:pt x="7" y="78"/>
                    </a:cubicBezTo>
                    <a:cubicBezTo>
                      <a:pt x="3" y="78"/>
                      <a:pt x="0" y="75"/>
                      <a:pt x="0" y="71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1" y="0"/>
                      <a:pt x="14" y="3"/>
                      <a:pt x="14" y="7"/>
                    </a:cubicBezTo>
                    <a:cubicBezTo>
                      <a:pt x="14" y="71"/>
                      <a:pt x="14" y="71"/>
                      <a:pt x="14" y="71"/>
                    </a:cubicBezTo>
                    <a:cubicBezTo>
                      <a:pt x="14" y="75"/>
                      <a:pt x="11" y="78"/>
                      <a:pt x="7" y="78"/>
                    </a:cubicBezTo>
                    <a:close/>
                  </a:path>
                </a:pathLst>
              </a:custGeom>
              <a:solidFill>
                <a:srgbClr val="CE9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" name="Freeform 69"/>
              <p:cNvSpPr>
                <a:spLocks/>
              </p:cNvSpPr>
              <p:nvPr/>
            </p:nvSpPr>
            <p:spPr bwMode="auto">
              <a:xfrm>
                <a:off x="5010150" y="3633788"/>
                <a:ext cx="41275" cy="231775"/>
              </a:xfrm>
              <a:custGeom>
                <a:avLst/>
                <a:gdLst>
                  <a:gd name="T0" fmla="*/ 7 w 14"/>
                  <a:gd name="T1" fmla="*/ 78 h 78"/>
                  <a:gd name="T2" fmla="*/ 7 w 14"/>
                  <a:gd name="T3" fmla="*/ 78 h 78"/>
                  <a:gd name="T4" fmla="*/ 0 w 14"/>
                  <a:gd name="T5" fmla="*/ 71 h 78"/>
                  <a:gd name="T6" fmla="*/ 0 w 14"/>
                  <a:gd name="T7" fmla="*/ 7 h 78"/>
                  <a:gd name="T8" fmla="*/ 7 w 14"/>
                  <a:gd name="T9" fmla="*/ 0 h 78"/>
                  <a:gd name="T10" fmla="*/ 7 w 14"/>
                  <a:gd name="T11" fmla="*/ 0 h 78"/>
                  <a:gd name="T12" fmla="*/ 14 w 14"/>
                  <a:gd name="T13" fmla="*/ 7 h 78"/>
                  <a:gd name="T14" fmla="*/ 14 w 14"/>
                  <a:gd name="T15" fmla="*/ 71 h 78"/>
                  <a:gd name="T16" fmla="*/ 7 w 14"/>
                  <a:gd name="T17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78">
                    <a:moveTo>
                      <a:pt x="7" y="78"/>
                    </a:moveTo>
                    <a:cubicBezTo>
                      <a:pt x="7" y="78"/>
                      <a:pt x="7" y="78"/>
                      <a:pt x="7" y="78"/>
                    </a:cubicBezTo>
                    <a:cubicBezTo>
                      <a:pt x="3" y="78"/>
                      <a:pt x="0" y="75"/>
                      <a:pt x="0" y="71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1" y="0"/>
                      <a:pt x="14" y="3"/>
                      <a:pt x="14" y="7"/>
                    </a:cubicBezTo>
                    <a:cubicBezTo>
                      <a:pt x="14" y="71"/>
                      <a:pt x="14" y="71"/>
                      <a:pt x="14" y="71"/>
                    </a:cubicBezTo>
                    <a:cubicBezTo>
                      <a:pt x="14" y="75"/>
                      <a:pt x="11" y="78"/>
                      <a:pt x="7" y="78"/>
                    </a:cubicBezTo>
                    <a:close/>
                  </a:path>
                </a:pathLst>
              </a:custGeom>
              <a:solidFill>
                <a:srgbClr val="CE9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" name="Freeform 70"/>
              <p:cNvSpPr>
                <a:spLocks/>
              </p:cNvSpPr>
              <p:nvPr/>
            </p:nvSpPr>
            <p:spPr bwMode="auto">
              <a:xfrm>
                <a:off x="4849813" y="3529013"/>
                <a:ext cx="222250" cy="139700"/>
              </a:xfrm>
              <a:custGeom>
                <a:avLst/>
                <a:gdLst>
                  <a:gd name="T0" fmla="*/ 73 w 75"/>
                  <a:gd name="T1" fmla="*/ 47 h 47"/>
                  <a:gd name="T2" fmla="*/ 75 w 75"/>
                  <a:gd name="T3" fmla="*/ 36 h 47"/>
                  <a:gd name="T4" fmla="*/ 38 w 75"/>
                  <a:gd name="T5" fmla="*/ 0 h 47"/>
                  <a:gd name="T6" fmla="*/ 0 w 75"/>
                  <a:gd name="T7" fmla="*/ 36 h 47"/>
                  <a:gd name="T8" fmla="*/ 2 w 75"/>
                  <a:gd name="T9" fmla="*/ 47 h 47"/>
                  <a:gd name="T10" fmla="*/ 73 w 75"/>
                  <a:gd name="T11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47">
                    <a:moveTo>
                      <a:pt x="73" y="47"/>
                    </a:moveTo>
                    <a:cubicBezTo>
                      <a:pt x="75" y="44"/>
                      <a:pt x="75" y="40"/>
                      <a:pt x="75" y="36"/>
                    </a:cubicBezTo>
                    <a:cubicBezTo>
                      <a:pt x="75" y="16"/>
                      <a:pt x="59" y="0"/>
                      <a:pt x="38" y="0"/>
                    </a:cubicBezTo>
                    <a:cubicBezTo>
                      <a:pt x="17" y="0"/>
                      <a:pt x="0" y="16"/>
                      <a:pt x="0" y="36"/>
                    </a:cubicBezTo>
                    <a:cubicBezTo>
                      <a:pt x="0" y="40"/>
                      <a:pt x="1" y="44"/>
                      <a:pt x="2" y="47"/>
                    </a:cubicBezTo>
                    <a:lnTo>
                      <a:pt x="73" y="47"/>
                    </a:lnTo>
                    <a:close/>
                  </a:path>
                </a:pathLst>
              </a:custGeom>
              <a:solidFill>
                <a:srgbClr val="6D36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5" name="Freeform 71"/>
              <p:cNvSpPr>
                <a:spLocks/>
              </p:cNvSpPr>
              <p:nvPr/>
            </p:nvSpPr>
            <p:spPr bwMode="auto">
              <a:xfrm>
                <a:off x="4849813" y="3579813"/>
                <a:ext cx="222250" cy="88900"/>
              </a:xfrm>
              <a:custGeom>
                <a:avLst/>
                <a:gdLst>
                  <a:gd name="T0" fmla="*/ 0 w 75"/>
                  <a:gd name="T1" fmla="*/ 19 h 30"/>
                  <a:gd name="T2" fmla="*/ 2 w 75"/>
                  <a:gd name="T3" fmla="*/ 30 h 30"/>
                  <a:gd name="T4" fmla="*/ 73 w 75"/>
                  <a:gd name="T5" fmla="*/ 30 h 30"/>
                  <a:gd name="T6" fmla="*/ 75 w 75"/>
                  <a:gd name="T7" fmla="*/ 19 h 30"/>
                  <a:gd name="T8" fmla="*/ 69 w 75"/>
                  <a:gd name="T9" fmla="*/ 0 h 30"/>
                  <a:gd name="T10" fmla="*/ 6 w 75"/>
                  <a:gd name="T11" fmla="*/ 0 h 30"/>
                  <a:gd name="T12" fmla="*/ 0 w 75"/>
                  <a:gd name="T13" fmla="*/ 19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" h="30">
                    <a:moveTo>
                      <a:pt x="0" y="19"/>
                    </a:moveTo>
                    <a:cubicBezTo>
                      <a:pt x="0" y="23"/>
                      <a:pt x="1" y="27"/>
                      <a:pt x="2" y="30"/>
                    </a:cubicBezTo>
                    <a:cubicBezTo>
                      <a:pt x="73" y="30"/>
                      <a:pt x="73" y="30"/>
                      <a:pt x="73" y="30"/>
                    </a:cubicBezTo>
                    <a:cubicBezTo>
                      <a:pt x="75" y="27"/>
                      <a:pt x="75" y="23"/>
                      <a:pt x="75" y="19"/>
                    </a:cubicBezTo>
                    <a:cubicBezTo>
                      <a:pt x="75" y="12"/>
                      <a:pt x="73" y="5"/>
                      <a:pt x="69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5"/>
                      <a:pt x="0" y="12"/>
                      <a:pt x="0" y="19"/>
                    </a:cubicBezTo>
                    <a:close/>
                  </a:path>
                </a:pathLst>
              </a:custGeom>
              <a:solidFill>
                <a:srgbClr val="FD52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46" name="组合 145"/>
            <p:cNvGrpSpPr/>
            <p:nvPr/>
          </p:nvGrpSpPr>
          <p:grpSpPr>
            <a:xfrm>
              <a:off x="9775307" y="199160"/>
              <a:ext cx="932558" cy="2260818"/>
              <a:chOff x="3014663" y="-23813"/>
              <a:chExt cx="1279525" cy="3101976"/>
            </a:xfrm>
          </p:grpSpPr>
          <p:sp>
            <p:nvSpPr>
              <p:cNvPr id="147" name="Rectangle 88"/>
              <p:cNvSpPr>
                <a:spLocks noChangeArrowheads="1"/>
              </p:cNvSpPr>
              <p:nvPr/>
            </p:nvSpPr>
            <p:spPr bwMode="auto">
              <a:xfrm>
                <a:off x="3575050" y="654050"/>
                <a:ext cx="146050" cy="44450"/>
              </a:xfrm>
              <a:prstGeom prst="rect">
                <a:avLst/>
              </a:prstGeom>
              <a:solidFill>
                <a:srgbClr val="CE9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8" name="Freeform 89"/>
              <p:cNvSpPr>
                <a:spLocks/>
              </p:cNvSpPr>
              <p:nvPr/>
            </p:nvSpPr>
            <p:spPr bwMode="auto">
              <a:xfrm>
                <a:off x="3557588" y="2751138"/>
                <a:ext cx="177800" cy="327025"/>
              </a:xfrm>
              <a:custGeom>
                <a:avLst/>
                <a:gdLst>
                  <a:gd name="T0" fmla="*/ 43 w 60"/>
                  <a:gd name="T1" fmla="*/ 110 h 110"/>
                  <a:gd name="T2" fmla="*/ 43 w 60"/>
                  <a:gd name="T3" fmla="*/ 61 h 110"/>
                  <a:gd name="T4" fmla="*/ 48 w 60"/>
                  <a:gd name="T5" fmla="*/ 55 h 110"/>
                  <a:gd name="T6" fmla="*/ 49 w 60"/>
                  <a:gd name="T7" fmla="*/ 55 h 110"/>
                  <a:gd name="T8" fmla="*/ 54 w 60"/>
                  <a:gd name="T9" fmla="*/ 61 h 110"/>
                  <a:gd name="T10" fmla="*/ 54 w 60"/>
                  <a:gd name="T11" fmla="*/ 110 h 110"/>
                  <a:gd name="T12" fmla="*/ 60 w 60"/>
                  <a:gd name="T13" fmla="*/ 110 h 110"/>
                  <a:gd name="T14" fmla="*/ 58 w 60"/>
                  <a:gd name="T15" fmla="*/ 31 h 110"/>
                  <a:gd name="T16" fmla="*/ 30 w 60"/>
                  <a:gd name="T17" fmla="*/ 0 h 110"/>
                  <a:gd name="T18" fmla="*/ 2 w 60"/>
                  <a:gd name="T19" fmla="*/ 33 h 110"/>
                  <a:gd name="T20" fmla="*/ 0 w 60"/>
                  <a:gd name="T21" fmla="*/ 109 h 110"/>
                  <a:gd name="T22" fmla="*/ 7 w 60"/>
                  <a:gd name="T23" fmla="*/ 109 h 110"/>
                  <a:gd name="T24" fmla="*/ 7 w 60"/>
                  <a:gd name="T25" fmla="*/ 61 h 110"/>
                  <a:gd name="T26" fmla="*/ 12 w 60"/>
                  <a:gd name="T27" fmla="*/ 55 h 110"/>
                  <a:gd name="T28" fmla="*/ 13 w 60"/>
                  <a:gd name="T29" fmla="*/ 55 h 110"/>
                  <a:gd name="T30" fmla="*/ 18 w 60"/>
                  <a:gd name="T31" fmla="*/ 61 h 110"/>
                  <a:gd name="T32" fmla="*/ 18 w 60"/>
                  <a:gd name="T33" fmla="*/ 109 h 110"/>
                  <a:gd name="T34" fmla="*/ 25 w 60"/>
                  <a:gd name="T35" fmla="*/ 109 h 110"/>
                  <a:gd name="T36" fmla="*/ 25 w 60"/>
                  <a:gd name="T37" fmla="*/ 61 h 110"/>
                  <a:gd name="T38" fmla="*/ 30 w 60"/>
                  <a:gd name="T39" fmla="*/ 55 h 110"/>
                  <a:gd name="T40" fmla="*/ 31 w 60"/>
                  <a:gd name="T41" fmla="*/ 55 h 110"/>
                  <a:gd name="T42" fmla="*/ 36 w 60"/>
                  <a:gd name="T43" fmla="*/ 61 h 110"/>
                  <a:gd name="T44" fmla="*/ 36 w 60"/>
                  <a:gd name="T45" fmla="*/ 110 h 110"/>
                  <a:gd name="T46" fmla="*/ 43 w 60"/>
                  <a:gd name="T47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0" h="110">
                    <a:moveTo>
                      <a:pt x="43" y="110"/>
                    </a:moveTo>
                    <a:cubicBezTo>
                      <a:pt x="43" y="61"/>
                      <a:pt x="43" y="61"/>
                      <a:pt x="43" y="61"/>
                    </a:cubicBezTo>
                    <a:cubicBezTo>
                      <a:pt x="43" y="58"/>
                      <a:pt x="45" y="55"/>
                      <a:pt x="48" y="55"/>
                    </a:cubicBezTo>
                    <a:cubicBezTo>
                      <a:pt x="49" y="55"/>
                      <a:pt x="49" y="55"/>
                      <a:pt x="49" y="55"/>
                    </a:cubicBezTo>
                    <a:cubicBezTo>
                      <a:pt x="51" y="55"/>
                      <a:pt x="54" y="58"/>
                      <a:pt x="54" y="61"/>
                    </a:cubicBezTo>
                    <a:cubicBezTo>
                      <a:pt x="54" y="110"/>
                      <a:pt x="54" y="110"/>
                      <a:pt x="54" y="110"/>
                    </a:cubicBezTo>
                    <a:cubicBezTo>
                      <a:pt x="60" y="110"/>
                      <a:pt x="60" y="110"/>
                      <a:pt x="60" y="110"/>
                    </a:cubicBezTo>
                    <a:cubicBezTo>
                      <a:pt x="58" y="31"/>
                      <a:pt x="58" y="31"/>
                      <a:pt x="58" y="31"/>
                    </a:cubicBezTo>
                    <a:cubicBezTo>
                      <a:pt x="58" y="31"/>
                      <a:pt x="56" y="0"/>
                      <a:pt x="30" y="0"/>
                    </a:cubicBezTo>
                    <a:cubicBezTo>
                      <a:pt x="5" y="0"/>
                      <a:pt x="2" y="33"/>
                      <a:pt x="2" y="33"/>
                    </a:cubicBezTo>
                    <a:cubicBezTo>
                      <a:pt x="0" y="109"/>
                      <a:pt x="0" y="109"/>
                      <a:pt x="0" y="109"/>
                    </a:cubicBezTo>
                    <a:cubicBezTo>
                      <a:pt x="7" y="109"/>
                      <a:pt x="7" y="109"/>
                      <a:pt x="7" y="109"/>
                    </a:cubicBezTo>
                    <a:cubicBezTo>
                      <a:pt x="7" y="61"/>
                      <a:pt x="7" y="61"/>
                      <a:pt x="7" y="61"/>
                    </a:cubicBezTo>
                    <a:cubicBezTo>
                      <a:pt x="7" y="58"/>
                      <a:pt x="9" y="55"/>
                      <a:pt x="12" y="55"/>
                    </a:cubicBezTo>
                    <a:cubicBezTo>
                      <a:pt x="13" y="55"/>
                      <a:pt x="13" y="55"/>
                      <a:pt x="13" y="55"/>
                    </a:cubicBezTo>
                    <a:cubicBezTo>
                      <a:pt x="15" y="55"/>
                      <a:pt x="18" y="58"/>
                      <a:pt x="18" y="61"/>
                    </a:cubicBezTo>
                    <a:cubicBezTo>
                      <a:pt x="18" y="109"/>
                      <a:pt x="18" y="109"/>
                      <a:pt x="18" y="109"/>
                    </a:cubicBezTo>
                    <a:cubicBezTo>
                      <a:pt x="25" y="109"/>
                      <a:pt x="25" y="109"/>
                      <a:pt x="25" y="109"/>
                    </a:cubicBezTo>
                    <a:cubicBezTo>
                      <a:pt x="25" y="61"/>
                      <a:pt x="25" y="61"/>
                      <a:pt x="25" y="61"/>
                    </a:cubicBezTo>
                    <a:cubicBezTo>
                      <a:pt x="25" y="58"/>
                      <a:pt x="27" y="55"/>
                      <a:pt x="30" y="55"/>
                    </a:cubicBezTo>
                    <a:cubicBezTo>
                      <a:pt x="31" y="55"/>
                      <a:pt x="31" y="55"/>
                      <a:pt x="31" y="55"/>
                    </a:cubicBezTo>
                    <a:cubicBezTo>
                      <a:pt x="33" y="55"/>
                      <a:pt x="36" y="58"/>
                      <a:pt x="36" y="61"/>
                    </a:cubicBezTo>
                    <a:cubicBezTo>
                      <a:pt x="36" y="110"/>
                      <a:pt x="36" y="110"/>
                      <a:pt x="36" y="110"/>
                    </a:cubicBezTo>
                    <a:lnTo>
                      <a:pt x="43" y="110"/>
                    </a:lnTo>
                    <a:close/>
                  </a:path>
                </a:pathLst>
              </a:custGeom>
              <a:solidFill>
                <a:srgbClr val="6D36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9" name="Rectangle 90"/>
              <p:cNvSpPr>
                <a:spLocks noChangeArrowheads="1"/>
              </p:cNvSpPr>
              <p:nvPr/>
            </p:nvSpPr>
            <p:spPr bwMode="auto">
              <a:xfrm>
                <a:off x="3632200" y="-23813"/>
                <a:ext cx="34925" cy="2787651"/>
              </a:xfrm>
              <a:prstGeom prst="rect">
                <a:avLst/>
              </a:prstGeom>
              <a:gradFill>
                <a:gsLst>
                  <a:gs pos="50400">
                    <a:srgbClr val="FECA61"/>
                  </a:gs>
                  <a:gs pos="0">
                    <a:srgbClr val="FECA61"/>
                  </a:gs>
                  <a:gs pos="100000">
                    <a:srgbClr val="F9E58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0" name="Freeform 91"/>
              <p:cNvSpPr>
                <a:spLocks/>
              </p:cNvSpPr>
              <p:nvPr/>
            </p:nvSpPr>
            <p:spPr bwMode="auto">
              <a:xfrm>
                <a:off x="3014663" y="849312"/>
                <a:ext cx="1279525" cy="1031875"/>
              </a:xfrm>
              <a:custGeom>
                <a:avLst/>
                <a:gdLst>
                  <a:gd name="T0" fmla="*/ 319 w 431"/>
                  <a:gd name="T1" fmla="*/ 1 h 347"/>
                  <a:gd name="T2" fmla="*/ 319 w 431"/>
                  <a:gd name="T3" fmla="*/ 0 h 347"/>
                  <a:gd name="T4" fmla="*/ 113 w 431"/>
                  <a:gd name="T5" fmla="*/ 0 h 347"/>
                  <a:gd name="T6" fmla="*/ 0 w 431"/>
                  <a:gd name="T7" fmla="*/ 174 h 347"/>
                  <a:gd name="T8" fmla="*/ 137 w 431"/>
                  <a:gd name="T9" fmla="*/ 346 h 347"/>
                  <a:gd name="T10" fmla="*/ 138 w 431"/>
                  <a:gd name="T11" fmla="*/ 346 h 347"/>
                  <a:gd name="T12" fmla="*/ 292 w 431"/>
                  <a:gd name="T13" fmla="*/ 347 h 347"/>
                  <a:gd name="T14" fmla="*/ 292 w 431"/>
                  <a:gd name="T15" fmla="*/ 346 h 347"/>
                  <a:gd name="T16" fmla="*/ 294 w 431"/>
                  <a:gd name="T17" fmla="*/ 346 h 347"/>
                  <a:gd name="T18" fmla="*/ 431 w 431"/>
                  <a:gd name="T19" fmla="*/ 174 h 347"/>
                  <a:gd name="T20" fmla="*/ 319 w 431"/>
                  <a:gd name="T21" fmla="*/ 1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31" h="347">
                    <a:moveTo>
                      <a:pt x="319" y="1"/>
                    </a:moveTo>
                    <a:cubicBezTo>
                      <a:pt x="319" y="0"/>
                      <a:pt x="319" y="0"/>
                      <a:pt x="319" y="0"/>
                    </a:cubicBezTo>
                    <a:cubicBezTo>
                      <a:pt x="113" y="0"/>
                      <a:pt x="113" y="0"/>
                      <a:pt x="113" y="0"/>
                    </a:cubicBezTo>
                    <a:cubicBezTo>
                      <a:pt x="113" y="0"/>
                      <a:pt x="0" y="44"/>
                      <a:pt x="0" y="174"/>
                    </a:cubicBezTo>
                    <a:cubicBezTo>
                      <a:pt x="0" y="303"/>
                      <a:pt x="108" y="338"/>
                      <a:pt x="137" y="346"/>
                    </a:cubicBezTo>
                    <a:cubicBezTo>
                      <a:pt x="137" y="346"/>
                      <a:pt x="138" y="346"/>
                      <a:pt x="138" y="346"/>
                    </a:cubicBezTo>
                    <a:cubicBezTo>
                      <a:pt x="292" y="347"/>
                      <a:pt x="292" y="347"/>
                      <a:pt x="292" y="347"/>
                    </a:cubicBezTo>
                    <a:cubicBezTo>
                      <a:pt x="292" y="346"/>
                      <a:pt x="292" y="346"/>
                      <a:pt x="292" y="346"/>
                    </a:cubicBezTo>
                    <a:cubicBezTo>
                      <a:pt x="293" y="346"/>
                      <a:pt x="293" y="346"/>
                      <a:pt x="294" y="346"/>
                    </a:cubicBezTo>
                    <a:cubicBezTo>
                      <a:pt x="323" y="338"/>
                      <a:pt x="431" y="303"/>
                      <a:pt x="431" y="174"/>
                    </a:cubicBezTo>
                    <a:cubicBezTo>
                      <a:pt x="431" y="53"/>
                      <a:pt x="332" y="6"/>
                      <a:pt x="319" y="1"/>
                    </a:cubicBezTo>
                    <a:close/>
                  </a:path>
                </a:pathLst>
              </a:custGeom>
              <a:solidFill>
                <a:srgbClr val="FD52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1" name="Freeform 92"/>
              <p:cNvSpPr>
                <a:spLocks/>
              </p:cNvSpPr>
              <p:nvPr/>
            </p:nvSpPr>
            <p:spPr bwMode="auto">
              <a:xfrm>
                <a:off x="3179763" y="844550"/>
                <a:ext cx="295275" cy="1033463"/>
              </a:xfrm>
              <a:custGeom>
                <a:avLst/>
                <a:gdLst>
                  <a:gd name="T0" fmla="*/ 84 w 99"/>
                  <a:gd name="T1" fmla="*/ 0 h 348"/>
                  <a:gd name="T2" fmla="*/ 5 w 99"/>
                  <a:gd name="T3" fmla="*/ 182 h 348"/>
                  <a:gd name="T4" fmla="*/ 89 w 99"/>
                  <a:gd name="T5" fmla="*/ 348 h 348"/>
                  <a:gd name="T6" fmla="*/ 99 w 99"/>
                  <a:gd name="T7" fmla="*/ 348 h 348"/>
                  <a:gd name="T8" fmla="*/ 24 w 99"/>
                  <a:gd name="T9" fmla="*/ 181 h 348"/>
                  <a:gd name="T10" fmla="*/ 96 w 99"/>
                  <a:gd name="T11" fmla="*/ 3 h 348"/>
                  <a:gd name="T12" fmla="*/ 84 w 99"/>
                  <a:gd name="T13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9" h="348">
                    <a:moveTo>
                      <a:pt x="84" y="0"/>
                    </a:moveTo>
                    <a:cubicBezTo>
                      <a:pt x="84" y="0"/>
                      <a:pt x="0" y="72"/>
                      <a:pt x="5" y="182"/>
                    </a:cubicBezTo>
                    <a:cubicBezTo>
                      <a:pt x="10" y="293"/>
                      <a:pt x="89" y="348"/>
                      <a:pt x="89" y="348"/>
                    </a:cubicBezTo>
                    <a:cubicBezTo>
                      <a:pt x="99" y="348"/>
                      <a:pt x="99" y="348"/>
                      <a:pt x="99" y="348"/>
                    </a:cubicBezTo>
                    <a:cubicBezTo>
                      <a:pt x="99" y="348"/>
                      <a:pt x="24" y="282"/>
                      <a:pt x="24" y="181"/>
                    </a:cubicBezTo>
                    <a:cubicBezTo>
                      <a:pt x="24" y="80"/>
                      <a:pt x="96" y="3"/>
                      <a:pt x="96" y="3"/>
                    </a:cubicBezTo>
                    <a:lnTo>
                      <a:pt x="84" y="0"/>
                    </a:lnTo>
                    <a:close/>
                  </a:path>
                </a:pathLst>
              </a:custGeom>
              <a:solidFill>
                <a:srgbClr val="DF1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2" name="Freeform 93"/>
              <p:cNvSpPr>
                <a:spLocks/>
              </p:cNvSpPr>
              <p:nvPr/>
            </p:nvSpPr>
            <p:spPr bwMode="auto">
              <a:xfrm>
                <a:off x="3462338" y="835025"/>
                <a:ext cx="142875" cy="1049338"/>
              </a:xfrm>
              <a:custGeom>
                <a:avLst/>
                <a:gdLst>
                  <a:gd name="T0" fmla="*/ 39 w 48"/>
                  <a:gd name="T1" fmla="*/ 0 h 353"/>
                  <a:gd name="T2" fmla="*/ 3 w 48"/>
                  <a:gd name="T3" fmla="*/ 173 h 353"/>
                  <a:gd name="T4" fmla="*/ 39 w 48"/>
                  <a:gd name="T5" fmla="*/ 353 h 353"/>
                  <a:gd name="T6" fmla="*/ 47 w 48"/>
                  <a:gd name="T7" fmla="*/ 353 h 353"/>
                  <a:gd name="T8" fmla="*/ 20 w 48"/>
                  <a:gd name="T9" fmla="*/ 174 h 353"/>
                  <a:gd name="T10" fmla="*/ 48 w 48"/>
                  <a:gd name="T11" fmla="*/ 5 h 353"/>
                  <a:gd name="T12" fmla="*/ 39 w 48"/>
                  <a:gd name="T13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353">
                    <a:moveTo>
                      <a:pt x="39" y="0"/>
                    </a:moveTo>
                    <a:cubicBezTo>
                      <a:pt x="39" y="0"/>
                      <a:pt x="5" y="45"/>
                      <a:pt x="3" y="173"/>
                    </a:cubicBezTo>
                    <a:cubicBezTo>
                      <a:pt x="0" y="300"/>
                      <a:pt x="39" y="353"/>
                      <a:pt x="39" y="353"/>
                    </a:cubicBezTo>
                    <a:cubicBezTo>
                      <a:pt x="47" y="353"/>
                      <a:pt x="47" y="353"/>
                      <a:pt x="47" y="353"/>
                    </a:cubicBezTo>
                    <a:cubicBezTo>
                      <a:pt x="47" y="353"/>
                      <a:pt x="20" y="288"/>
                      <a:pt x="20" y="174"/>
                    </a:cubicBezTo>
                    <a:cubicBezTo>
                      <a:pt x="20" y="59"/>
                      <a:pt x="48" y="5"/>
                      <a:pt x="48" y="5"/>
                    </a:cubicBez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DF1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3" name="Freeform 94"/>
              <p:cNvSpPr>
                <a:spLocks/>
              </p:cNvSpPr>
              <p:nvPr/>
            </p:nvSpPr>
            <p:spPr bwMode="auto">
              <a:xfrm>
                <a:off x="3827463" y="844550"/>
                <a:ext cx="293688" cy="1033463"/>
              </a:xfrm>
              <a:custGeom>
                <a:avLst/>
                <a:gdLst>
                  <a:gd name="T0" fmla="*/ 15 w 99"/>
                  <a:gd name="T1" fmla="*/ 0 h 348"/>
                  <a:gd name="T2" fmla="*/ 94 w 99"/>
                  <a:gd name="T3" fmla="*/ 182 h 348"/>
                  <a:gd name="T4" fmla="*/ 10 w 99"/>
                  <a:gd name="T5" fmla="*/ 348 h 348"/>
                  <a:gd name="T6" fmla="*/ 0 w 99"/>
                  <a:gd name="T7" fmla="*/ 348 h 348"/>
                  <a:gd name="T8" fmla="*/ 75 w 99"/>
                  <a:gd name="T9" fmla="*/ 181 h 348"/>
                  <a:gd name="T10" fmla="*/ 3 w 99"/>
                  <a:gd name="T11" fmla="*/ 3 h 348"/>
                  <a:gd name="T12" fmla="*/ 15 w 99"/>
                  <a:gd name="T13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9" h="348">
                    <a:moveTo>
                      <a:pt x="15" y="0"/>
                    </a:moveTo>
                    <a:cubicBezTo>
                      <a:pt x="15" y="0"/>
                      <a:pt x="99" y="72"/>
                      <a:pt x="94" y="182"/>
                    </a:cubicBezTo>
                    <a:cubicBezTo>
                      <a:pt x="89" y="293"/>
                      <a:pt x="10" y="348"/>
                      <a:pt x="10" y="348"/>
                    </a:cubicBezTo>
                    <a:cubicBezTo>
                      <a:pt x="0" y="348"/>
                      <a:pt x="0" y="348"/>
                      <a:pt x="0" y="348"/>
                    </a:cubicBezTo>
                    <a:cubicBezTo>
                      <a:pt x="0" y="348"/>
                      <a:pt x="75" y="282"/>
                      <a:pt x="75" y="181"/>
                    </a:cubicBezTo>
                    <a:cubicBezTo>
                      <a:pt x="75" y="80"/>
                      <a:pt x="3" y="3"/>
                      <a:pt x="3" y="3"/>
                    </a:cubicBez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DF1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5" name="Freeform 95"/>
              <p:cNvSpPr>
                <a:spLocks/>
              </p:cNvSpPr>
              <p:nvPr/>
            </p:nvSpPr>
            <p:spPr bwMode="auto">
              <a:xfrm>
                <a:off x="3697288" y="835025"/>
                <a:ext cx="142875" cy="1049338"/>
              </a:xfrm>
              <a:custGeom>
                <a:avLst/>
                <a:gdLst>
                  <a:gd name="T0" fmla="*/ 9 w 48"/>
                  <a:gd name="T1" fmla="*/ 0 h 353"/>
                  <a:gd name="T2" fmla="*/ 45 w 48"/>
                  <a:gd name="T3" fmla="*/ 173 h 353"/>
                  <a:gd name="T4" fmla="*/ 10 w 48"/>
                  <a:gd name="T5" fmla="*/ 353 h 353"/>
                  <a:gd name="T6" fmla="*/ 1 w 48"/>
                  <a:gd name="T7" fmla="*/ 353 h 353"/>
                  <a:gd name="T8" fmla="*/ 28 w 48"/>
                  <a:gd name="T9" fmla="*/ 174 h 353"/>
                  <a:gd name="T10" fmla="*/ 0 w 48"/>
                  <a:gd name="T11" fmla="*/ 5 h 353"/>
                  <a:gd name="T12" fmla="*/ 9 w 48"/>
                  <a:gd name="T13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353">
                    <a:moveTo>
                      <a:pt x="9" y="0"/>
                    </a:moveTo>
                    <a:cubicBezTo>
                      <a:pt x="9" y="0"/>
                      <a:pt x="43" y="45"/>
                      <a:pt x="45" y="173"/>
                    </a:cubicBezTo>
                    <a:cubicBezTo>
                      <a:pt x="48" y="300"/>
                      <a:pt x="10" y="353"/>
                      <a:pt x="10" y="353"/>
                    </a:cubicBezTo>
                    <a:cubicBezTo>
                      <a:pt x="1" y="353"/>
                      <a:pt x="1" y="353"/>
                      <a:pt x="1" y="353"/>
                    </a:cubicBezTo>
                    <a:cubicBezTo>
                      <a:pt x="1" y="353"/>
                      <a:pt x="28" y="288"/>
                      <a:pt x="28" y="174"/>
                    </a:cubicBezTo>
                    <a:cubicBezTo>
                      <a:pt x="28" y="59"/>
                      <a:pt x="0" y="5"/>
                      <a:pt x="0" y="5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DF1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6" name="Rectangle 96"/>
              <p:cNvSpPr>
                <a:spLocks noChangeArrowheads="1"/>
              </p:cNvSpPr>
              <p:nvPr/>
            </p:nvSpPr>
            <p:spPr bwMode="auto">
              <a:xfrm>
                <a:off x="3332163" y="1841500"/>
                <a:ext cx="635000" cy="104775"/>
              </a:xfrm>
              <a:prstGeom prst="rect">
                <a:avLst/>
              </a:prstGeom>
              <a:solidFill>
                <a:srgbClr val="CE9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7" name="Freeform 97"/>
              <p:cNvSpPr>
                <a:spLocks/>
              </p:cNvSpPr>
              <p:nvPr/>
            </p:nvSpPr>
            <p:spPr bwMode="auto">
              <a:xfrm>
                <a:off x="3563938" y="2751138"/>
                <a:ext cx="166688" cy="101600"/>
              </a:xfrm>
              <a:custGeom>
                <a:avLst/>
                <a:gdLst>
                  <a:gd name="T0" fmla="*/ 56 w 56"/>
                  <a:gd name="T1" fmla="*/ 34 h 34"/>
                  <a:gd name="T2" fmla="*/ 56 w 56"/>
                  <a:gd name="T3" fmla="*/ 31 h 34"/>
                  <a:gd name="T4" fmla="*/ 28 w 56"/>
                  <a:gd name="T5" fmla="*/ 0 h 34"/>
                  <a:gd name="T6" fmla="*/ 0 w 56"/>
                  <a:gd name="T7" fmla="*/ 33 h 34"/>
                  <a:gd name="T8" fmla="*/ 0 w 56"/>
                  <a:gd name="T9" fmla="*/ 34 h 34"/>
                  <a:gd name="T10" fmla="*/ 56 w 56"/>
                  <a:gd name="T11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" h="34">
                    <a:moveTo>
                      <a:pt x="56" y="34"/>
                    </a:moveTo>
                    <a:cubicBezTo>
                      <a:pt x="56" y="31"/>
                      <a:pt x="56" y="31"/>
                      <a:pt x="56" y="31"/>
                    </a:cubicBezTo>
                    <a:cubicBezTo>
                      <a:pt x="56" y="31"/>
                      <a:pt x="54" y="0"/>
                      <a:pt x="28" y="0"/>
                    </a:cubicBezTo>
                    <a:cubicBezTo>
                      <a:pt x="3" y="0"/>
                      <a:pt x="0" y="33"/>
                      <a:pt x="0" y="33"/>
                    </a:cubicBezTo>
                    <a:cubicBezTo>
                      <a:pt x="0" y="34"/>
                      <a:pt x="0" y="34"/>
                      <a:pt x="0" y="34"/>
                    </a:cubicBezTo>
                    <a:lnTo>
                      <a:pt x="56" y="34"/>
                    </a:lnTo>
                    <a:close/>
                  </a:path>
                </a:pathLst>
              </a:custGeom>
              <a:solidFill>
                <a:srgbClr val="CE9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8" name="Rectangle 98"/>
              <p:cNvSpPr>
                <a:spLocks noChangeArrowheads="1"/>
              </p:cNvSpPr>
              <p:nvPr/>
            </p:nvSpPr>
            <p:spPr bwMode="auto">
              <a:xfrm>
                <a:off x="3332163" y="752475"/>
                <a:ext cx="635000" cy="106363"/>
              </a:xfrm>
              <a:prstGeom prst="rect">
                <a:avLst/>
              </a:prstGeom>
              <a:solidFill>
                <a:srgbClr val="CE9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9" name="Oval 99"/>
              <p:cNvSpPr>
                <a:spLocks noChangeArrowheads="1"/>
              </p:cNvSpPr>
              <p:nvPr/>
            </p:nvSpPr>
            <p:spPr bwMode="auto">
              <a:xfrm>
                <a:off x="3608388" y="2563813"/>
                <a:ext cx="88900" cy="88900"/>
              </a:xfrm>
              <a:prstGeom prst="ellipse">
                <a:avLst/>
              </a:prstGeom>
              <a:solidFill>
                <a:srgbClr val="6D36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0" name="Oval 100"/>
              <p:cNvSpPr>
                <a:spLocks noChangeArrowheads="1"/>
              </p:cNvSpPr>
              <p:nvPr/>
            </p:nvSpPr>
            <p:spPr bwMode="auto">
              <a:xfrm>
                <a:off x="3608388" y="2293938"/>
                <a:ext cx="88900" cy="85725"/>
              </a:xfrm>
              <a:prstGeom prst="ellipse">
                <a:avLst/>
              </a:prstGeom>
              <a:solidFill>
                <a:srgbClr val="6D36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1" name="Oval 101"/>
              <p:cNvSpPr>
                <a:spLocks noChangeArrowheads="1"/>
              </p:cNvSpPr>
              <p:nvPr/>
            </p:nvSpPr>
            <p:spPr bwMode="auto">
              <a:xfrm>
                <a:off x="3608388" y="2393950"/>
                <a:ext cx="88900" cy="87313"/>
              </a:xfrm>
              <a:prstGeom prst="ellipse">
                <a:avLst/>
              </a:prstGeom>
              <a:solidFill>
                <a:srgbClr val="FD3E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2" name="Oval 102"/>
              <p:cNvSpPr>
                <a:spLocks noChangeArrowheads="1"/>
              </p:cNvSpPr>
              <p:nvPr/>
            </p:nvSpPr>
            <p:spPr bwMode="auto">
              <a:xfrm>
                <a:off x="3598863" y="1946275"/>
                <a:ext cx="107950" cy="109538"/>
              </a:xfrm>
              <a:prstGeom prst="ellipse">
                <a:avLst/>
              </a:prstGeom>
              <a:solidFill>
                <a:srgbClr val="FD3E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3" name="Oval 103"/>
              <p:cNvSpPr>
                <a:spLocks noChangeArrowheads="1"/>
              </p:cNvSpPr>
              <p:nvPr/>
            </p:nvSpPr>
            <p:spPr bwMode="auto">
              <a:xfrm>
                <a:off x="3598863" y="484187"/>
                <a:ext cx="107950" cy="109538"/>
              </a:xfrm>
              <a:prstGeom prst="ellipse">
                <a:avLst/>
              </a:prstGeom>
              <a:solidFill>
                <a:srgbClr val="6D36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4" name="Oval 104"/>
              <p:cNvSpPr>
                <a:spLocks noChangeArrowheads="1"/>
              </p:cNvSpPr>
              <p:nvPr/>
            </p:nvSpPr>
            <p:spPr bwMode="auto">
              <a:xfrm>
                <a:off x="3598863" y="365125"/>
                <a:ext cx="107950" cy="109538"/>
              </a:xfrm>
              <a:prstGeom prst="ellipse">
                <a:avLst/>
              </a:prstGeom>
              <a:solidFill>
                <a:srgbClr val="CE9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5" name="Rectangle 105"/>
              <p:cNvSpPr>
                <a:spLocks noChangeArrowheads="1"/>
              </p:cNvSpPr>
              <p:nvPr/>
            </p:nvSpPr>
            <p:spPr bwMode="auto">
              <a:xfrm>
                <a:off x="3500438" y="698500"/>
                <a:ext cx="292100" cy="53975"/>
              </a:xfrm>
              <a:prstGeom prst="rect">
                <a:avLst/>
              </a:prstGeom>
              <a:solidFill>
                <a:srgbClr val="DCB6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66" name="组合 165"/>
            <p:cNvGrpSpPr/>
            <p:nvPr/>
          </p:nvGrpSpPr>
          <p:grpSpPr>
            <a:xfrm>
              <a:off x="9212942" y="173292"/>
              <a:ext cx="437650" cy="816646"/>
              <a:chOff x="1357313" y="-23813"/>
              <a:chExt cx="461963" cy="862013"/>
            </a:xfrm>
            <a:gradFill>
              <a:gsLst>
                <a:gs pos="50400">
                  <a:srgbClr val="FECA61"/>
                </a:gs>
                <a:gs pos="0">
                  <a:srgbClr val="FECA61"/>
                </a:gs>
                <a:gs pos="100000">
                  <a:srgbClr val="F9E581"/>
                </a:gs>
              </a:gsLst>
              <a:lin ang="5400000" scaled="1"/>
            </a:gradFill>
          </p:grpSpPr>
          <p:sp>
            <p:nvSpPr>
              <p:cNvPr id="167" name="Freeform 107"/>
              <p:cNvSpPr>
                <a:spLocks noEditPoints="1"/>
              </p:cNvSpPr>
              <p:nvPr/>
            </p:nvSpPr>
            <p:spPr bwMode="auto">
              <a:xfrm>
                <a:off x="1357313" y="377825"/>
                <a:ext cx="461963" cy="460375"/>
              </a:xfrm>
              <a:custGeom>
                <a:avLst/>
                <a:gdLst>
                  <a:gd name="T0" fmla="*/ 130 w 156"/>
                  <a:gd name="T1" fmla="*/ 59 h 155"/>
                  <a:gd name="T2" fmla="*/ 124 w 156"/>
                  <a:gd name="T3" fmla="*/ 9 h 155"/>
                  <a:gd name="T4" fmla="*/ 74 w 156"/>
                  <a:gd name="T5" fmla="*/ 14 h 155"/>
                  <a:gd name="T6" fmla="*/ 24 w 156"/>
                  <a:gd name="T7" fmla="*/ 53 h 155"/>
                  <a:gd name="T8" fmla="*/ 2 w 156"/>
                  <a:gd name="T9" fmla="*/ 93 h 155"/>
                  <a:gd name="T10" fmla="*/ 46 w 156"/>
                  <a:gd name="T11" fmla="*/ 120 h 155"/>
                  <a:gd name="T12" fmla="*/ 76 w 156"/>
                  <a:gd name="T13" fmla="*/ 155 h 155"/>
                  <a:gd name="T14" fmla="*/ 154 w 156"/>
                  <a:gd name="T15" fmla="*/ 101 h 155"/>
                  <a:gd name="T16" fmla="*/ 119 w 156"/>
                  <a:gd name="T17" fmla="*/ 94 h 155"/>
                  <a:gd name="T18" fmla="*/ 118 w 156"/>
                  <a:gd name="T19" fmla="*/ 94 h 155"/>
                  <a:gd name="T20" fmla="*/ 101 w 156"/>
                  <a:gd name="T21" fmla="*/ 87 h 155"/>
                  <a:gd name="T22" fmla="*/ 97 w 156"/>
                  <a:gd name="T23" fmla="*/ 94 h 155"/>
                  <a:gd name="T24" fmla="*/ 103 w 156"/>
                  <a:gd name="T25" fmla="*/ 103 h 155"/>
                  <a:gd name="T26" fmla="*/ 97 w 156"/>
                  <a:gd name="T27" fmla="*/ 106 h 155"/>
                  <a:gd name="T28" fmla="*/ 83 w 156"/>
                  <a:gd name="T29" fmla="*/ 100 h 155"/>
                  <a:gd name="T30" fmla="*/ 84 w 156"/>
                  <a:gd name="T31" fmla="*/ 116 h 155"/>
                  <a:gd name="T32" fmla="*/ 78 w 156"/>
                  <a:gd name="T33" fmla="*/ 123 h 155"/>
                  <a:gd name="T34" fmla="*/ 73 w 156"/>
                  <a:gd name="T35" fmla="*/ 115 h 155"/>
                  <a:gd name="T36" fmla="*/ 74 w 156"/>
                  <a:gd name="T37" fmla="*/ 100 h 155"/>
                  <a:gd name="T38" fmla="*/ 59 w 156"/>
                  <a:gd name="T39" fmla="*/ 107 h 155"/>
                  <a:gd name="T40" fmla="*/ 59 w 156"/>
                  <a:gd name="T41" fmla="*/ 109 h 155"/>
                  <a:gd name="T42" fmla="*/ 58 w 156"/>
                  <a:gd name="T43" fmla="*/ 112 h 155"/>
                  <a:gd name="T44" fmla="*/ 53 w 156"/>
                  <a:gd name="T45" fmla="*/ 115 h 155"/>
                  <a:gd name="T46" fmla="*/ 49 w 156"/>
                  <a:gd name="T47" fmla="*/ 105 h 155"/>
                  <a:gd name="T48" fmla="*/ 53 w 156"/>
                  <a:gd name="T49" fmla="*/ 102 h 155"/>
                  <a:gd name="T50" fmla="*/ 56 w 156"/>
                  <a:gd name="T51" fmla="*/ 86 h 155"/>
                  <a:gd name="T52" fmla="*/ 44 w 156"/>
                  <a:gd name="T53" fmla="*/ 90 h 155"/>
                  <a:gd name="T54" fmla="*/ 38 w 156"/>
                  <a:gd name="T55" fmla="*/ 81 h 155"/>
                  <a:gd name="T56" fmla="*/ 39 w 156"/>
                  <a:gd name="T57" fmla="*/ 82 h 155"/>
                  <a:gd name="T58" fmla="*/ 42 w 156"/>
                  <a:gd name="T59" fmla="*/ 83 h 155"/>
                  <a:gd name="T60" fmla="*/ 53 w 156"/>
                  <a:gd name="T61" fmla="*/ 77 h 155"/>
                  <a:gd name="T62" fmla="*/ 41 w 156"/>
                  <a:gd name="T63" fmla="*/ 66 h 155"/>
                  <a:gd name="T64" fmla="*/ 40 w 156"/>
                  <a:gd name="T65" fmla="*/ 66 h 155"/>
                  <a:gd name="T66" fmla="*/ 38 w 156"/>
                  <a:gd name="T67" fmla="*/ 67 h 155"/>
                  <a:gd name="T68" fmla="*/ 32 w 156"/>
                  <a:gd name="T69" fmla="*/ 61 h 155"/>
                  <a:gd name="T70" fmla="*/ 37 w 156"/>
                  <a:gd name="T71" fmla="*/ 55 h 155"/>
                  <a:gd name="T72" fmla="*/ 44 w 156"/>
                  <a:gd name="T73" fmla="*/ 58 h 155"/>
                  <a:gd name="T74" fmla="*/ 61 w 156"/>
                  <a:gd name="T75" fmla="*/ 56 h 155"/>
                  <a:gd name="T76" fmla="*/ 61 w 156"/>
                  <a:gd name="T77" fmla="*/ 56 h 155"/>
                  <a:gd name="T78" fmla="*/ 54 w 156"/>
                  <a:gd name="T79" fmla="*/ 46 h 155"/>
                  <a:gd name="T80" fmla="*/ 54 w 156"/>
                  <a:gd name="T81" fmla="*/ 34 h 155"/>
                  <a:gd name="T82" fmla="*/ 57 w 156"/>
                  <a:gd name="T83" fmla="*/ 34 h 155"/>
                  <a:gd name="T84" fmla="*/ 59 w 156"/>
                  <a:gd name="T85" fmla="*/ 36 h 155"/>
                  <a:gd name="T86" fmla="*/ 60 w 156"/>
                  <a:gd name="T87" fmla="*/ 38 h 155"/>
                  <a:gd name="T88" fmla="*/ 60 w 156"/>
                  <a:gd name="T89" fmla="*/ 41 h 155"/>
                  <a:gd name="T90" fmla="*/ 68 w 156"/>
                  <a:gd name="T91" fmla="*/ 51 h 155"/>
                  <a:gd name="T92" fmla="*/ 76 w 156"/>
                  <a:gd name="T93" fmla="*/ 46 h 155"/>
                  <a:gd name="T94" fmla="*/ 79 w 156"/>
                  <a:gd name="T95" fmla="*/ 26 h 155"/>
                  <a:gd name="T96" fmla="*/ 82 w 156"/>
                  <a:gd name="T97" fmla="*/ 38 h 155"/>
                  <a:gd name="T98" fmla="*/ 86 w 156"/>
                  <a:gd name="T99" fmla="*/ 50 h 155"/>
                  <a:gd name="T100" fmla="*/ 98 w 156"/>
                  <a:gd name="T101" fmla="*/ 42 h 155"/>
                  <a:gd name="T102" fmla="*/ 104 w 156"/>
                  <a:gd name="T103" fmla="*/ 47 h 155"/>
                  <a:gd name="T104" fmla="*/ 97 w 156"/>
                  <a:gd name="T105" fmla="*/ 57 h 155"/>
                  <a:gd name="T106" fmla="*/ 102 w 156"/>
                  <a:gd name="T107" fmla="*/ 62 h 155"/>
                  <a:gd name="T108" fmla="*/ 119 w 156"/>
                  <a:gd name="T109" fmla="*/ 56 h 155"/>
                  <a:gd name="T110" fmla="*/ 114 w 156"/>
                  <a:gd name="T111" fmla="*/ 66 h 155"/>
                  <a:gd name="T112" fmla="*/ 104 w 156"/>
                  <a:gd name="T113" fmla="*/ 71 h 155"/>
                  <a:gd name="T114" fmla="*/ 116 w 156"/>
                  <a:gd name="T115" fmla="*/ 83 h 155"/>
                  <a:gd name="T116" fmla="*/ 119 w 156"/>
                  <a:gd name="T117" fmla="*/ 94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56" h="155">
                    <a:moveTo>
                      <a:pt x="154" y="81"/>
                    </a:moveTo>
                    <a:cubicBezTo>
                      <a:pt x="151" y="69"/>
                      <a:pt x="142" y="62"/>
                      <a:pt x="130" y="59"/>
                    </a:cubicBezTo>
                    <a:cubicBezTo>
                      <a:pt x="136" y="51"/>
                      <a:pt x="140" y="42"/>
                      <a:pt x="139" y="32"/>
                    </a:cubicBezTo>
                    <a:cubicBezTo>
                      <a:pt x="138" y="22"/>
                      <a:pt x="133" y="15"/>
                      <a:pt x="124" y="9"/>
                    </a:cubicBezTo>
                    <a:cubicBezTo>
                      <a:pt x="112" y="1"/>
                      <a:pt x="95" y="0"/>
                      <a:pt x="79" y="20"/>
                    </a:cubicBezTo>
                    <a:cubicBezTo>
                      <a:pt x="77" y="18"/>
                      <a:pt x="76" y="16"/>
                      <a:pt x="74" y="14"/>
                    </a:cubicBezTo>
                    <a:cubicBezTo>
                      <a:pt x="63" y="2"/>
                      <a:pt x="45" y="0"/>
                      <a:pt x="31" y="10"/>
                    </a:cubicBezTo>
                    <a:cubicBezTo>
                      <a:pt x="18" y="19"/>
                      <a:pt x="15" y="39"/>
                      <a:pt x="24" y="53"/>
                    </a:cubicBezTo>
                    <a:cubicBezTo>
                      <a:pt x="27" y="57"/>
                      <a:pt x="25" y="58"/>
                      <a:pt x="21" y="60"/>
                    </a:cubicBezTo>
                    <a:cubicBezTo>
                      <a:pt x="7" y="65"/>
                      <a:pt x="0" y="78"/>
                      <a:pt x="2" y="93"/>
                    </a:cubicBezTo>
                    <a:cubicBezTo>
                      <a:pt x="3" y="107"/>
                      <a:pt x="13" y="118"/>
                      <a:pt x="27" y="120"/>
                    </a:cubicBezTo>
                    <a:cubicBezTo>
                      <a:pt x="33" y="121"/>
                      <a:pt x="39" y="120"/>
                      <a:pt x="46" y="120"/>
                    </a:cubicBezTo>
                    <a:cubicBezTo>
                      <a:pt x="45" y="128"/>
                      <a:pt x="48" y="136"/>
                      <a:pt x="53" y="143"/>
                    </a:cubicBezTo>
                    <a:cubicBezTo>
                      <a:pt x="59" y="150"/>
                      <a:pt x="67" y="155"/>
                      <a:pt x="76" y="155"/>
                    </a:cubicBezTo>
                    <a:cubicBezTo>
                      <a:pt x="98" y="155"/>
                      <a:pt x="109" y="142"/>
                      <a:pt x="110" y="120"/>
                    </a:cubicBezTo>
                    <a:cubicBezTo>
                      <a:pt x="133" y="124"/>
                      <a:pt x="148" y="118"/>
                      <a:pt x="154" y="101"/>
                    </a:cubicBezTo>
                    <a:cubicBezTo>
                      <a:pt x="156" y="95"/>
                      <a:pt x="156" y="87"/>
                      <a:pt x="154" y="81"/>
                    </a:cubicBezTo>
                    <a:close/>
                    <a:moveTo>
                      <a:pt x="119" y="94"/>
                    </a:moveTo>
                    <a:cubicBezTo>
                      <a:pt x="118" y="94"/>
                      <a:pt x="118" y="94"/>
                      <a:pt x="118" y="94"/>
                    </a:cubicBezTo>
                    <a:cubicBezTo>
                      <a:pt x="118" y="94"/>
                      <a:pt x="118" y="94"/>
                      <a:pt x="118" y="94"/>
                    </a:cubicBezTo>
                    <a:cubicBezTo>
                      <a:pt x="115" y="94"/>
                      <a:pt x="113" y="92"/>
                      <a:pt x="113" y="89"/>
                    </a:cubicBezTo>
                    <a:cubicBezTo>
                      <a:pt x="110" y="85"/>
                      <a:pt x="105" y="87"/>
                      <a:pt x="101" y="87"/>
                    </a:cubicBezTo>
                    <a:cubicBezTo>
                      <a:pt x="100" y="89"/>
                      <a:pt x="99" y="91"/>
                      <a:pt x="97" y="92"/>
                    </a:cubicBezTo>
                    <a:cubicBezTo>
                      <a:pt x="97" y="93"/>
                      <a:pt x="97" y="93"/>
                      <a:pt x="97" y="94"/>
                    </a:cubicBezTo>
                    <a:cubicBezTo>
                      <a:pt x="98" y="97"/>
                      <a:pt x="99" y="101"/>
                      <a:pt x="102" y="103"/>
                    </a:cubicBezTo>
                    <a:cubicBezTo>
                      <a:pt x="102" y="103"/>
                      <a:pt x="102" y="103"/>
                      <a:pt x="103" y="103"/>
                    </a:cubicBezTo>
                    <a:cubicBezTo>
                      <a:pt x="111" y="103"/>
                      <a:pt x="110" y="115"/>
                      <a:pt x="102" y="115"/>
                    </a:cubicBezTo>
                    <a:cubicBezTo>
                      <a:pt x="97" y="115"/>
                      <a:pt x="96" y="110"/>
                      <a:pt x="97" y="106"/>
                    </a:cubicBezTo>
                    <a:cubicBezTo>
                      <a:pt x="97" y="102"/>
                      <a:pt x="93" y="100"/>
                      <a:pt x="90" y="98"/>
                    </a:cubicBezTo>
                    <a:cubicBezTo>
                      <a:pt x="88" y="99"/>
                      <a:pt x="85" y="100"/>
                      <a:pt x="83" y="100"/>
                    </a:cubicBezTo>
                    <a:cubicBezTo>
                      <a:pt x="82" y="104"/>
                      <a:pt x="79" y="107"/>
                      <a:pt x="81" y="111"/>
                    </a:cubicBezTo>
                    <a:cubicBezTo>
                      <a:pt x="83" y="112"/>
                      <a:pt x="84" y="114"/>
                      <a:pt x="84" y="116"/>
                    </a:cubicBezTo>
                    <a:cubicBezTo>
                      <a:pt x="85" y="117"/>
                      <a:pt x="84" y="119"/>
                      <a:pt x="83" y="120"/>
                    </a:cubicBezTo>
                    <a:cubicBezTo>
                      <a:pt x="82" y="122"/>
                      <a:pt x="80" y="123"/>
                      <a:pt x="78" y="123"/>
                    </a:cubicBezTo>
                    <a:cubicBezTo>
                      <a:pt x="76" y="123"/>
                      <a:pt x="74" y="122"/>
                      <a:pt x="73" y="120"/>
                    </a:cubicBezTo>
                    <a:cubicBezTo>
                      <a:pt x="72" y="119"/>
                      <a:pt x="72" y="117"/>
                      <a:pt x="73" y="115"/>
                    </a:cubicBezTo>
                    <a:cubicBezTo>
                      <a:pt x="73" y="114"/>
                      <a:pt x="73" y="113"/>
                      <a:pt x="74" y="112"/>
                    </a:cubicBezTo>
                    <a:cubicBezTo>
                      <a:pt x="76" y="108"/>
                      <a:pt x="76" y="103"/>
                      <a:pt x="74" y="100"/>
                    </a:cubicBezTo>
                    <a:cubicBezTo>
                      <a:pt x="72" y="99"/>
                      <a:pt x="70" y="98"/>
                      <a:pt x="68" y="97"/>
                    </a:cubicBezTo>
                    <a:cubicBezTo>
                      <a:pt x="63" y="99"/>
                      <a:pt x="59" y="103"/>
                      <a:pt x="59" y="107"/>
                    </a:cubicBezTo>
                    <a:cubicBezTo>
                      <a:pt x="59" y="107"/>
                      <a:pt x="59" y="108"/>
                      <a:pt x="59" y="108"/>
                    </a:cubicBezTo>
                    <a:cubicBezTo>
                      <a:pt x="59" y="108"/>
                      <a:pt x="59" y="109"/>
                      <a:pt x="59" y="109"/>
                    </a:cubicBezTo>
                    <a:cubicBezTo>
                      <a:pt x="59" y="110"/>
                      <a:pt x="59" y="110"/>
                      <a:pt x="59" y="110"/>
                    </a:cubicBezTo>
                    <a:cubicBezTo>
                      <a:pt x="59" y="111"/>
                      <a:pt x="59" y="111"/>
                      <a:pt x="58" y="112"/>
                    </a:cubicBezTo>
                    <a:cubicBezTo>
                      <a:pt x="58" y="112"/>
                      <a:pt x="58" y="112"/>
                      <a:pt x="58" y="112"/>
                    </a:cubicBezTo>
                    <a:cubicBezTo>
                      <a:pt x="57" y="114"/>
                      <a:pt x="56" y="115"/>
                      <a:pt x="53" y="115"/>
                    </a:cubicBezTo>
                    <a:cubicBezTo>
                      <a:pt x="49" y="115"/>
                      <a:pt x="47" y="111"/>
                      <a:pt x="47" y="108"/>
                    </a:cubicBezTo>
                    <a:cubicBezTo>
                      <a:pt x="47" y="107"/>
                      <a:pt x="48" y="106"/>
                      <a:pt x="49" y="105"/>
                    </a:cubicBezTo>
                    <a:cubicBezTo>
                      <a:pt x="49" y="104"/>
                      <a:pt x="51" y="103"/>
                      <a:pt x="52" y="103"/>
                    </a:cubicBezTo>
                    <a:cubicBezTo>
                      <a:pt x="53" y="102"/>
                      <a:pt x="53" y="102"/>
                      <a:pt x="53" y="102"/>
                    </a:cubicBezTo>
                    <a:cubicBezTo>
                      <a:pt x="57" y="101"/>
                      <a:pt x="60" y="96"/>
                      <a:pt x="60" y="92"/>
                    </a:cubicBezTo>
                    <a:cubicBezTo>
                      <a:pt x="58" y="90"/>
                      <a:pt x="57" y="88"/>
                      <a:pt x="56" y="86"/>
                    </a:cubicBezTo>
                    <a:cubicBezTo>
                      <a:pt x="54" y="86"/>
                      <a:pt x="52" y="85"/>
                      <a:pt x="51" y="86"/>
                    </a:cubicBezTo>
                    <a:cubicBezTo>
                      <a:pt x="49" y="87"/>
                      <a:pt x="46" y="88"/>
                      <a:pt x="44" y="90"/>
                    </a:cubicBezTo>
                    <a:cubicBezTo>
                      <a:pt x="43" y="92"/>
                      <a:pt x="41" y="94"/>
                      <a:pt x="38" y="94"/>
                    </a:cubicBezTo>
                    <a:cubicBezTo>
                      <a:pt x="30" y="94"/>
                      <a:pt x="30" y="81"/>
                      <a:pt x="38" y="81"/>
                    </a:cubicBezTo>
                    <a:cubicBezTo>
                      <a:pt x="39" y="81"/>
                      <a:pt x="39" y="82"/>
                      <a:pt x="39" y="82"/>
                    </a:cubicBezTo>
                    <a:cubicBezTo>
                      <a:pt x="39" y="82"/>
                      <a:pt x="39" y="82"/>
                      <a:pt x="39" y="82"/>
                    </a:cubicBezTo>
                    <a:cubicBezTo>
                      <a:pt x="39" y="82"/>
                      <a:pt x="39" y="82"/>
                      <a:pt x="39" y="82"/>
                    </a:cubicBezTo>
                    <a:cubicBezTo>
                      <a:pt x="40" y="82"/>
                      <a:pt x="41" y="82"/>
                      <a:pt x="42" y="83"/>
                    </a:cubicBezTo>
                    <a:cubicBezTo>
                      <a:pt x="46" y="84"/>
                      <a:pt x="49" y="80"/>
                      <a:pt x="52" y="78"/>
                    </a:cubicBezTo>
                    <a:cubicBezTo>
                      <a:pt x="53" y="78"/>
                      <a:pt x="53" y="77"/>
                      <a:pt x="53" y="77"/>
                    </a:cubicBezTo>
                    <a:cubicBezTo>
                      <a:pt x="53" y="75"/>
                      <a:pt x="53" y="73"/>
                      <a:pt x="54" y="71"/>
                    </a:cubicBezTo>
                    <a:cubicBezTo>
                      <a:pt x="52" y="68"/>
                      <a:pt x="44" y="65"/>
                      <a:pt x="41" y="66"/>
                    </a:cubicBezTo>
                    <a:cubicBezTo>
                      <a:pt x="41" y="66"/>
                      <a:pt x="41" y="66"/>
                      <a:pt x="41" y="66"/>
                    </a:cubicBezTo>
                    <a:cubicBezTo>
                      <a:pt x="40" y="66"/>
                      <a:pt x="40" y="66"/>
                      <a:pt x="40" y="66"/>
                    </a:cubicBezTo>
                    <a:cubicBezTo>
                      <a:pt x="39" y="67"/>
                      <a:pt x="39" y="67"/>
                      <a:pt x="38" y="67"/>
                    </a:cubicBezTo>
                    <a:cubicBezTo>
                      <a:pt x="38" y="67"/>
                      <a:pt x="38" y="67"/>
                      <a:pt x="38" y="67"/>
                    </a:cubicBezTo>
                    <a:cubicBezTo>
                      <a:pt x="37" y="67"/>
                      <a:pt x="37" y="66"/>
                      <a:pt x="36" y="66"/>
                    </a:cubicBezTo>
                    <a:cubicBezTo>
                      <a:pt x="34" y="66"/>
                      <a:pt x="32" y="64"/>
                      <a:pt x="32" y="61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57"/>
                      <a:pt x="35" y="55"/>
                      <a:pt x="37" y="55"/>
                    </a:cubicBezTo>
                    <a:cubicBezTo>
                      <a:pt x="39" y="54"/>
                      <a:pt x="40" y="55"/>
                      <a:pt x="41" y="56"/>
                    </a:cubicBezTo>
                    <a:cubicBezTo>
                      <a:pt x="42" y="56"/>
                      <a:pt x="43" y="57"/>
                      <a:pt x="44" y="58"/>
                    </a:cubicBezTo>
                    <a:cubicBezTo>
                      <a:pt x="46" y="61"/>
                      <a:pt x="54" y="63"/>
                      <a:pt x="57" y="62"/>
                    </a:cubicBezTo>
                    <a:cubicBezTo>
                      <a:pt x="58" y="60"/>
                      <a:pt x="59" y="58"/>
                      <a:pt x="61" y="56"/>
                    </a:cubicBezTo>
                    <a:cubicBezTo>
                      <a:pt x="61" y="56"/>
                      <a:pt x="61" y="56"/>
                      <a:pt x="61" y="56"/>
                    </a:cubicBezTo>
                    <a:cubicBezTo>
                      <a:pt x="61" y="56"/>
                      <a:pt x="61" y="56"/>
                      <a:pt x="61" y="56"/>
                    </a:cubicBezTo>
                    <a:cubicBezTo>
                      <a:pt x="61" y="55"/>
                      <a:pt x="57" y="48"/>
                      <a:pt x="55" y="46"/>
                    </a:cubicBezTo>
                    <a:cubicBezTo>
                      <a:pt x="54" y="46"/>
                      <a:pt x="54" y="46"/>
                      <a:pt x="54" y="46"/>
                    </a:cubicBezTo>
                    <a:cubicBezTo>
                      <a:pt x="54" y="46"/>
                      <a:pt x="54" y="46"/>
                      <a:pt x="54" y="46"/>
                    </a:cubicBezTo>
                    <a:cubicBezTo>
                      <a:pt x="46" y="46"/>
                      <a:pt x="46" y="33"/>
                      <a:pt x="54" y="34"/>
                    </a:cubicBezTo>
                    <a:cubicBezTo>
                      <a:pt x="54" y="34"/>
                      <a:pt x="54" y="34"/>
                      <a:pt x="54" y="34"/>
                    </a:cubicBezTo>
                    <a:cubicBezTo>
                      <a:pt x="55" y="34"/>
                      <a:pt x="56" y="34"/>
                      <a:pt x="57" y="34"/>
                    </a:cubicBezTo>
                    <a:cubicBezTo>
                      <a:pt x="57" y="34"/>
                      <a:pt x="58" y="35"/>
                      <a:pt x="58" y="35"/>
                    </a:cubicBezTo>
                    <a:cubicBezTo>
                      <a:pt x="58" y="35"/>
                      <a:pt x="59" y="35"/>
                      <a:pt x="59" y="36"/>
                    </a:cubicBezTo>
                    <a:cubicBezTo>
                      <a:pt x="59" y="36"/>
                      <a:pt x="59" y="36"/>
                      <a:pt x="59" y="37"/>
                    </a:cubicBezTo>
                    <a:cubicBezTo>
                      <a:pt x="60" y="37"/>
                      <a:pt x="60" y="38"/>
                      <a:pt x="60" y="38"/>
                    </a:cubicBezTo>
                    <a:cubicBezTo>
                      <a:pt x="60" y="39"/>
                      <a:pt x="60" y="39"/>
                      <a:pt x="60" y="39"/>
                    </a:cubicBezTo>
                    <a:cubicBezTo>
                      <a:pt x="60" y="40"/>
                      <a:pt x="60" y="40"/>
                      <a:pt x="60" y="41"/>
                    </a:cubicBezTo>
                    <a:cubicBezTo>
                      <a:pt x="60" y="41"/>
                      <a:pt x="60" y="41"/>
                      <a:pt x="60" y="41"/>
                    </a:cubicBezTo>
                    <a:cubicBezTo>
                      <a:pt x="61" y="44"/>
                      <a:pt x="65" y="51"/>
                      <a:pt x="68" y="51"/>
                    </a:cubicBezTo>
                    <a:cubicBezTo>
                      <a:pt x="70" y="51"/>
                      <a:pt x="72" y="50"/>
                      <a:pt x="75" y="49"/>
                    </a:cubicBezTo>
                    <a:cubicBezTo>
                      <a:pt x="75" y="49"/>
                      <a:pt x="76" y="48"/>
                      <a:pt x="76" y="46"/>
                    </a:cubicBezTo>
                    <a:cubicBezTo>
                      <a:pt x="76" y="43"/>
                      <a:pt x="77" y="40"/>
                      <a:pt x="76" y="37"/>
                    </a:cubicBezTo>
                    <a:cubicBezTo>
                      <a:pt x="71" y="34"/>
                      <a:pt x="73" y="26"/>
                      <a:pt x="79" y="26"/>
                    </a:cubicBezTo>
                    <a:cubicBezTo>
                      <a:pt x="79" y="26"/>
                      <a:pt x="79" y="26"/>
                      <a:pt x="79" y="26"/>
                    </a:cubicBezTo>
                    <a:cubicBezTo>
                      <a:pt x="86" y="26"/>
                      <a:pt x="87" y="35"/>
                      <a:pt x="82" y="38"/>
                    </a:cubicBezTo>
                    <a:cubicBezTo>
                      <a:pt x="81" y="41"/>
                      <a:pt x="82" y="44"/>
                      <a:pt x="83" y="47"/>
                    </a:cubicBezTo>
                    <a:cubicBezTo>
                      <a:pt x="83" y="48"/>
                      <a:pt x="85" y="50"/>
                      <a:pt x="86" y="50"/>
                    </a:cubicBezTo>
                    <a:cubicBezTo>
                      <a:pt x="87" y="51"/>
                      <a:pt x="88" y="51"/>
                      <a:pt x="90" y="52"/>
                    </a:cubicBezTo>
                    <a:cubicBezTo>
                      <a:pt x="92" y="52"/>
                      <a:pt x="97" y="45"/>
                      <a:pt x="98" y="42"/>
                    </a:cubicBezTo>
                    <a:cubicBezTo>
                      <a:pt x="97" y="38"/>
                      <a:pt x="99" y="34"/>
                      <a:pt x="104" y="34"/>
                    </a:cubicBezTo>
                    <a:cubicBezTo>
                      <a:pt x="112" y="34"/>
                      <a:pt x="111" y="47"/>
                      <a:pt x="104" y="47"/>
                    </a:cubicBezTo>
                    <a:cubicBezTo>
                      <a:pt x="99" y="48"/>
                      <a:pt x="98" y="53"/>
                      <a:pt x="97" y="57"/>
                    </a:cubicBezTo>
                    <a:cubicBezTo>
                      <a:pt x="97" y="57"/>
                      <a:pt x="97" y="57"/>
                      <a:pt x="97" y="57"/>
                    </a:cubicBezTo>
                    <a:cubicBezTo>
                      <a:pt x="99" y="58"/>
                      <a:pt x="100" y="60"/>
                      <a:pt x="101" y="62"/>
                    </a:cubicBezTo>
                    <a:cubicBezTo>
                      <a:pt x="102" y="62"/>
                      <a:pt x="102" y="62"/>
                      <a:pt x="102" y="62"/>
                    </a:cubicBezTo>
                    <a:cubicBezTo>
                      <a:pt x="106" y="62"/>
                      <a:pt x="110" y="63"/>
                      <a:pt x="113" y="60"/>
                    </a:cubicBezTo>
                    <a:cubicBezTo>
                      <a:pt x="114" y="58"/>
                      <a:pt x="116" y="56"/>
                      <a:pt x="119" y="56"/>
                    </a:cubicBezTo>
                    <a:cubicBezTo>
                      <a:pt x="127" y="56"/>
                      <a:pt x="127" y="68"/>
                      <a:pt x="119" y="68"/>
                    </a:cubicBezTo>
                    <a:cubicBezTo>
                      <a:pt x="117" y="68"/>
                      <a:pt x="115" y="67"/>
                      <a:pt x="114" y="66"/>
                    </a:cubicBezTo>
                    <a:cubicBezTo>
                      <a:pt x="110" y="65"/>
                      <a:pt x="108" y="69"/>
                      <a:pt x="105" y="70"/>
                    </a:cubicBezTo>
                    <a:cubicBezTo>
                      <a:pt x="104" y="70"/>
                      <a:pt x="104" y="71"/>
                      <a:pt x="104" y="71"/>
                    </a:cubicBezTo>
                    <a:cubicBezTo>
                      <a:pt x="104" y="73"/>
                      <a:pt x="104" y="76"/>
                      <a:pt x="104" y="79"/>
                    </a:cubicBezTo>
                    <a:cubicBezTo>
                      <a:pt x="106" y="81"/>
                      <a:pt x="112" y="83"/>
                      <a:pt x="116" y="83"/>
                    </a:cubicBezTo>
                    <a:cubicBezTo>
                      <a:pt x="117" y="82"/>
                      <a:pt x="118" y="82"/>
                      <a:pt x="119" y="82"/>
                    </a:cubicBezTo>
                    <a:cubicBezTo>
                      <a:pt x="127" y="82"/>
                      <a:pt x="127" y="95"/>
                      <a:pt x="119" y="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8" name="Freeform 108"/>
              <p:cNvSpPr>
                <a:spLocks/>
              </p:cNvSpPr>
              <p:nvPr/>
            </p:nvSpPr>
            <p:spPr bwMode="auto">
              <a:xfrm>
                <a:off x="1552575" y="566737"/>
                <a:ext cx="82550" cy="60325"/>
              </a:xfrm>
              <a:custGeom>
                <a:avLst/>
                <a:gdLst>
                  <a:gd name="T0" fmla="*/ 11 w 28"/>
                  <a:gd name="T1" fmla="*/ 0 h 20"/>
                  <a:gd name="T2" fmla="*/ 11 w 28"/>
                  <a:gd name="T3" fmla="*/ 20 h 20"/>
                  <a:gd name="T4" fmla="*/ 11 w 28"/>
                  <a:gd name="T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20">
                    <a:moveTo>
                      <a:pt x="11" y="0"/>
                    </a:moveTo>
                    <a:cubicBezTo>
                      <a:pt x="0" y="0"/>
                      <a:pt x="0" y="20"/>
                      <a:pt x="11" y="20"/>
                    </a:cubicBezTo>
                    <a:cubicBezTo>
                      <a:pt x="28" y="20"/>
                      <a:pt x="28" y="1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9" name="Freeform 109"/>
              <p:cNvSpPr>
                <a:spLocks/>
              </p:cNvSpPr>
              <p:nvPr/>
            </p:nvSpPr>
            <p:spPr bwMode="auto">
              <a:xfrm>
                <a:off x="1589088" y="130175"/>
                <a:ext cx="7938" cy="306388"/>
              </a:xfrm>
              <a:custGeom>
                <a:avLst/>
                <a:gdLst>
                  <a:gd name="T0" fmla="*/ 1 w 5"/>
                  <a:gd name="T1" fmla="*/ 193 h 193"/>
                  <a:gd name="T2" fmla="*/ 0 w 5"/>
                  <a:gd name="T3" fmla="*/ 193 h 193"/>
                  <a:gd name="T4" fmla="*/ 1 w 5"/>
                  <a:gd name="T5" fmla="*/ 0 h 193"/>
                  <a:gd name="T6" fmla="*/ 5 w 5"/>
                  <a:gd name="T7" fmla="*/ 0 h 193"/>
                  <a:gd name="T8" fmla="*/ 1 w 5"/>
                  <a:gd name="T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93">
                    <a:moveTo>
                      <a:pt x="1" y="193"/>
                    </a:moveTo>
                    <a:lnTo>
                      <a:pt x="0" y="193"/>
                    </a:lnTo>
                    <a:lnTo>
                      <a:pt x="1" y="0"/>
                    </a:lnTo>
                    <a:lnTo>
                      <a:pt x="5" y="0"/>
                    </a:lnTo>
                    <a:lnTo>
                      <a:pt x="1" y="1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0" name="Rectangle 119"/>
              <p:cNvSpPr>
                <a:spLocks noChangeArrowheads="1"/>
              </p:cNvSpPr>
              <p:nvPr/>
            </p:nvSpPr>
            <p:spPr bwMode="auto">
              <a:xfrm>
                <a:off x="1590675" y="-23813"/>
                <a:ext cx="12700" cy="4746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91" name="文本框 19">
            <a:extLst>
              <a:ext uri="{FF2B5EF4-FFF2-40B4-BE49-F238E27FC236}">
                <a16:creationId xmlns:a16="http://schemas.microsoft.com/office/drawing/2014/main" id="{B7A03DDF-D9E2-4EED-8F51-833869303E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57629" y="2981412"/>
            <a:ext cx="2409537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rgbClr val="FECA6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FECA6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200</a:t>
            </a:r>
            <a:r>
              <a:rPr lang="zh-CN" altLang="en-US" sz="1200" dirty="0">
                <a:solidFill>
                  <a:srgbClr val="FECA6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rgbClr val="FECA6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5</a:t>
            </a:r>
            <a:r>
              <a:rPr lang="zh-CN" altLang="en-US" sz="1200" dirty="0">
                <a:solidFill>
                  <a:srgbClr val="FECA6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分钟之内。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4989" y="1262472"/>
            <a:ext cx="4256187" cy="4514850"/>
          </a:xfrm>
          <a:prstGeom prst="rect">
            <a:avLst/>
          </a:prstGeom>
        </p:spPr>
      </p:pic>
      <p:sp>
        <p:nvSpPr>
          <p:cNvPr id="95" name="文本框 22">
            <a:extLst>
              <a:ext uri="{FF2B5EF4-FFF2-40B4-BE49-F238E27FC236}">
                <a16:creationId xmlns:a16="http://schemas.microsoft.com/office/drawing/2014/main" id="{4B56FDAF-A72D-41A7-B545-6FE737F8DC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76111" y="2472555"/>
            <a:ext cx="247037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ECA61"/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+mn-lt"/>
              </a:rPr>
              <a:t>请输入小标题</a:t>
            </a:r>
          </a:p>
        </p:txBody>
      </p:sp>
      <p:sp>
        <p:nvSpPr>
          <p:cNvPr id="96" name="文本框 19">
            <a:extLst>
              <a:ext uri="{FF2B5EF4-FFF2-40B4-BE49-F238E27FC236}">
                <a16:creationId xmlns:a16="http://schemas.microsoft.com/office/drawing/2014/main" id="{B7A03DDF-D9E2-4EED-8F51-833869303E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18999" y="2981412"/>
            <a:ext cx="2409537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FECA6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FECA6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200</a:t>
            </a:r>
            <a:r>
              <a:rPr lang="zh-CN" altLang="en-US" sz="1200" dirty="0">
                <a:solidFill>
                  <a:srgbClr val="FECA6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rgbClr val="FECA6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5</a:t>
            </a:r>
            <a:r>
              <a:rPr lang="zh-CN" altLang="en-US" sz="1200" dirty="0">
                <a:solidFill>
                  <a:srgbClr val="FECA6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分钟之内。</a:t>
            </a:r>
          </a:p>
        </p:txBody>
      </p:sp>
      <p:sp>
        <p:nvSpPr>
          <p:cNvPr id="97" name="文本框 22">
            <a:extLst>
              <a:ext uri="{FF2B5EF4-FFF2-40B4-BE49-F238E27FC236}">
                <a16:creationId xmlns:a16="http://schemas.microsoft.com/office/drawing/2014/main" id="{4B56FDAF-A72D-41A7-B545-6FE737F8DC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43302" y="2472555"/>
            <a:ext cx="247037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ECA61"/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+mn-lt"/>
              </a:rPr>
              <a:t>请输入小标题</a:t>
            </a:r>
          </a:p>
        </p:txBody>
      </p:sp>
    </p:spTree>
    <p:extLst>
      <p:ext uri="{BB962C8B-B14F-4D97-AF65-F5344CB8AC3E}">
        <p14:creationId xmlns:p14="http://schemas.microsoft.com/office/powerpoint/2010/main" val="1742564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500130"/>
          </a:xfrm>
          <a:prstGeom prst="rect">
            <a:avLst/>
          </a:prstGeom>
        </p:spPr>
      </p:pic>
      <p:sp>
        <p:nvSpPr>
          <p:cNvPr id="107" name="Freeform 106"/>
          <p:cNvSpPr>
            <a:spLocks noEditPoints="1"/>
          </p:cNvSpPr>
          <p:nvPr/>
        </p:nvSpPr>
        <p:spPr bwMode="auto">
          <a:xfrm>
            <a:off x="430902" y="182796"/>
            <a:ext cx="538415" cy="1239256"/>
          </a:xfrm>
          <a:custGeom>
            <a:avLst/>
            <a:gdLst>
              <a:gd name="T0" fmla="*/ 108 w 191"/>
              <a:gd name="T1" fmla="*/ 185 h 440"/>
              <a:gd name="T2" fmla="*/ 100 w 191"/>
              <a:gd name="T3" fmla="*/ 173 h 440"/>
              <a:gd name="T4" fmla="*/ 97 w 191"/>
              <a:gd name="T5" fmla="*/ 0 h 440"/>
              <a:gd name="T6" fmla="*/ 94 w 191"/>
              <a:gd name="T7" fmla="*/ 66 h 440"/>
              <a:gd name="T8" fmla="*/ 89 w 191"/>
              <a:gd name="T9" fmla="*/ 172 h 440"/>
              <a:gd name="T10" fmla="*/ 82 w 191"/>
              <a:gd name="T11" fmla="*/ 185 h 440"/>
              <a:gd name="T12" fmla="*/ 0 w 191"/>
              <a:gd name="T13" fmla="*/ 271 h 440"/>
              <a:gd name="T14" fmla="*/ 82 w 191"/>
              <a:gd name="T15" fmla="*/ 359 h 440"/>
              <a:gd name="T16" fmla="*/ 91 w 191"/>
              <a:gd name="T17" fmla="*/ 365 h 440"/>
              <a:gd name="T18" fmla="*/ 94 w 191"/>
              <a:gd name="T19" fmla="*/ 388 h 440"/>
              <a:gd name="T20" fmla="*/ 92 w 191"/>
              <a:gd name="T21" fmla="*/ 402 h 440"/>
              <a:gd name="T22" fmla="*/ 90 w 191"/>
              <a:gd name="T23" fmla="*/ 413 h 440"/>
              <a:gd name="T24" fmla="*/ 91 w 191"/>
              <a:gd name="T25" fmla="*/ 440 h 440"/>
              <a:gd name="T26" fmla="*/ 93 w 191"/>
              <a:gd name="T27" fmla="*/ 414 h 440"/>
              <a:gd name="T28" fmla="*/ 95 w 191"/>
              <a:gd name="T29" fmla="*/ 439 h 440"/>
              <a:gd name="T30" fmla="*/ 95 w 191"/>
              <a:gd name="T31" fmla="*/ 440 h 440"/>
              <a:gd name="T32" fmla="*/ 95 w 191"/>
              <a:gd name="T33" fmla="*/ 440 h 440"/>
              <a:gd name="T34" fmla="*/ 95 w 191"/>
              <a:gd name="T35" fmla="*/ 440 h 440"/>
              <a:gd name="T36" fmla="*/ 95 w 191"/>
              <a:gd name="T37" fmla="*/ 440 h 440"/>
              <a:gd name="T38" fmla="*/ 96 w 191"/>
              <a:gd name="T39" fmla="*/ 440 h 440"/>
              <a:gd name="T40" fmla="*/ 96 w 191"/>
              <a:gd name="T41" fmla="*/ 440 h 440"/>
              <a:gd name="T42" fmla="*/ 96 w 191"/>
              <a:gd name="T43" fmla="*/ 440 h 440"/>
              <a:gd name="T44" fmla="*/ 96 w 191"/>
              <a:gd name="T45" fmla="*/ 440 h 440"/>
              <a:gd name="T46" fmla="*/ 96 w 191"/>
              <a:gd name="T47" fmla="*/ 440 h 440"/>
              <a:gd name="T48" fmla="*/ 96 w 191"/>
              <a:gd name="T49" fmla="*/ 410 h 440"/>
              <a:gd name="T50" fmla="*/ 98 w 191"/>
              <a:gd name="T51" fmla="*/ 437 h 440"/>
              <a:gd name="T52" fmla="*/ 101 w 191"/>
              <a:gd name="T53" fmla="*/ 438 h 440"/>
              <a:gd name="T54" fmla="*/ 97 w 191"/>
              <a:gd name="T55" fmla="*/ 404 h 440"/>
              <a:gd name="T56" fmla="*/ 98 w 191"/>
              <a:gd name="T57" fmla="*/ 392 h 440"/>
              <a:gd name="T58" fmla="*/ 96 w 191"/>
              <a:gd name="T59" fmla="*/ 369 h 440"/>
              <a:gd name="T60" fmla="*/ 102 w 191"/>
              <a:gd name="T61" fmla="*/ 366 h 440"/>
              <a:gd name="T62" fmla="*/ 108 w 191"/>
              <a:gd name="T63" fmla="*/ 356 h 440"/>
              <a:gd name="T64" fmla="*/ 96 w 191"/>
              <a:gd name="T65" fmla="*/ 349 h 440"/>
              <a:gd name="T66" fmla="*/ 84 w 191"/>
              <a:gd name="T67" fmla="*/ 241 h 440"/>
              <a:gd name="T68" fmla="*/ 95 w 191"/>
              <a:gd name="T69" fmla="*/ 192 h 440"/>
              <a:gd name="T70" fmla="*/ 105 w 191"/>
              <a:gd name="T71" fmla="*/ 233 h 440"/>
              <a:gd name="T72" fmla="*/ 99 w 191"/>
              <a:gd name="T73" fmla="*/ 342 h 440"/>
              <a:gd name="T74" fmla="*/ 11 w 191"/>
              <a:gd name="T75" fmla="*/ 268 h 440"/>
              <a:gd name="T76" fmla="*/ 28 w 191"/>
              <a:gd name="T77" fmla="*/ 270 h 440"/>
              <a:gd name="T78" fmla="*/ 11 w 191"/>
              <a:gd name="T79" fmla="*/ 268 h 440"/>
              <a:gd name="T80" fmla="*/ 74 w 191"/>
              <a:gd name="T81" fmla="*/ 197 h 440"/>
              <a:gd name="T82" fmla="*/ 33 w 191"/>
              <a:gd name="T83" fmla="*/ 277 h 440"/>
              <a:gd name="T84" fmla="*/ 57 w 191"/>
              <a:gd name="T85" fmla="*/ 259 h 440"/>
              <a:gd name="T86" fmla="*/ 87 w 191"/>
              <a:gd name="T87" fmla="*/ 194 h 440"/>
              <a:gd name="T88" fmla="*/ 87 w 191"/>
              <a:gd name="T89" fmla="*/ 346 h 440"/>
              <a:gd name="T90" fmla="*/ 109 w 191"/>
              <a:gd name="T91" fmla="*/ 343 h 440"/>
              <a:gd name="T92" fmla="*/ 104 w 191"/>
              <a:gd name="T93" fmla="*/ 194 h 440"/>
              <a:gd name="T94" fmla="*/ 134 w 191"/>
              <a:gd name="T95" fmla="*/ 278 h 440"/>
              <a:gd name="T96" fmla="*/ 109 w 191"/>
              <a:gd name="T97" fmla="*/ 343 h 440"/>
              <a:gd name="T98" fmla="*/ 158 w 191"/>
              <a:gd name="T99" fmla="*/ 277 h 440"/>
              <a:gd name="T100" fmla="*/ 117 w 191"/>
              <a:gd name="T101" fmla="*/ 197 h 440"/>
              <a:gd name="T102" fmla="*/ 163 w 191"/>
              <a:gd name="T103" fmla="*/ 270 h 440"/>
              <a:gd name="T104" fmla="*/ 180 w 191"/>
              <a:gd name="T105" fmla="*/ 268 h 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91" h="440">
                <a:moveTo>
                  <a:pt x="191" y="271"/>
                </a:moveTo>
                <a:cubicBezTo>
                  <a:pt x="191" y="227"/>
                  <a:pt x="155" y="191"/>
                  <a:pt x="108" y="185"/>
                </a:cubicBezTo>
                <a:cubicBezTo>
                  <a:pt x="108" y="185"/>
                  <a:pt x="108" y="185"/>
                  <a:pt x="108" y="185"/>
                </a:cubicBezTo>
                <a:cubicBezTo>
                  <a:pt x="110" y="174"/>
                  <a:pt x="109" y="172"/>
                  <a:pt x="100" y="173"/>
                </a:cubicBezTo>
                <a:cubicBezTo>
                  <a:pt x="96" y="173"/>
                  <a:pt x="97" y="170"/>
                  <a:pt x="97" y="168"/>
                </a:cubicBezTo>
                <a:cubicBezTo>
                  <a:pt x="97" y="134"/>
                  <a:pt x="97" y="33"/>
                  <a:pt x="97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66"/>
                  <a:pt x="94" y="66"/>
                </a:cubicBezTo>
                <a:cubicBezTo>
                  <a:pt x="94" y="100"/>
                  <a:pt x="94" y="134"/>
                  <a:pt x="94" y="168"/>
                </a:cubicBezTo>
                <a:cubicBezTo>
                  <a:pt x="94" y="171"/>
                  <a:pt x="93" y="172"/>
                  <a:pt x="89" y="172"/>
                </a:cubicBezTo>
                <a:cubicBezTo>
                  <a:pt x="86" y="172"/>
                  <a:pt x="83" y="173"/>
                  <a:pt x="82" y="176"/>
                </a:cubicBezTo>
                <a:cubicBezTo>
                  <a:pt x="81" y="179"/>
                  <a:pt x="82" y="182"/>
                  <a:pt x="82" y="185"/>
                </a:cubicBezTo>
                <a:cubicBezTo>
                  <a:pt x="82" y="185"/>
                  <a:pt x="82" y="185"/>
                  <a:pt x="82" y="185"/>
                </a:cubicBezTo>
                <a:cubicBezTo>
                  <a:pt x="36" y="191"/>
                  <a:pt x="0" y="227"/>
                  <a:pt x="0" y="271"/>
                </a:cubicBezTo>
                <a:cubicBezTo>
                  <a:pt x="0" y="315"/>
                  <a:pt x="36" y="351"/>
                  <a:pt x="82" y="356"/>
                </a:cubicBezTo>
                <a:cubicBezTo>
                  <a:pt x="82" y="357"/>
                  <a:pt x="82" y="358"/>
                  <a:pt x="82" y="359"/>
                </a:cubicBezTo>
                <a:cubicBezTo>
                  <a:pt x="82" y="362"/>
                  <a:pt x="85" y="365"/>
                  <a:pt x="89" y="365"/>
                </a:cubicBezTo>
                <a:cubicBezTo>
                  <a:pt x="89" y="365"/>
                  <a:pt x="90" y="366"/>
                  <a:pt x="91" y="365"/>
                </a:cubicBezTo>
                <a:cubicBezTo>
                  <a:pt x="94" y="365"/>
                  <a:pt x="95" y="366"/>
                  <a:pt x="95" y="369"/>
                </a:cubicBezTo>
                <a:cubicBezTo>
                  <a:pt x="94" y="375"/>
                  <a:pt x="95" y="381"/>
                  <a:pt x="94" y="388"/>
                </a:cubicBezTo>
                <a:cubicBezTo>
                  <a:pt x="94" y="389"/>
                  <a:pt x="93" y="391"/>
                  <a:pt x="92" y="392"/>
                </a:cubicBezTo>
                <a:cubicBezTo>
                  <a:pt x="89" y="395"/>
                  <a:pt x="89" y="399"/>
                  <a:pt x="92" y="402"/>
                </a:cubicBezTo>
                <a:cubicBezTo>
                  <a:pt x="92" y="402"/>
                  <a:pt x="93" y="403"/>
                  <a:pt x="94" y="404"/>
                </a:cubicBezTo>
                <a:cubicBezTo>
                  <a:pt x="90" y="406"/>
                  <a:pt x="90" y="409"/>
                  <a:pt x="90" y="413"/>
                </a:cubicBezTo>
                <a:cubicBezTo>
                  <a:pt x="90" y="420"/>
                  <a:pt x="90" y="438"/>
                  <a:pt x="90" y="438"/>
                </a:cubicBezTo>
                <a:cubicBezTo>
                  <a:pt x="90" y="440"/>
                  <a:pt x="91" y="440"/>
                  <a:pt x="91" y="440"/>
                </a:cubicBezTo>
                <a:cubicBezTo>
                  <a:pt x="92" y="440"/>
                  <a:pt x="93" y="440"/>
                  <a:pt x="93" y="437"/>
                </a:cubicBezTo>
                <a:cubicBezTo>
                  <a:pt x="93" y="434"/>
                  <a:pt x="93" y="425"/>
                  <a:pt x="93" y="414"/>
                </a:cubicBezTo>
                <a:cubicBezTo>
                  <a:pt x="93" y="413"/>
                  <a:pt x="93" y="410"/>
                  <a:pt x="94" y="410"/>
                </a:cubicBezTo>
                <a:cubicBezTo>
                  <a:pt x="95" y="410"/>
                  <a:pt x="94" y="417"/>
                  <a:pt x="95" y="439"/>
                </a:cubicBezTo>
                <a:cubicBezTo>
                  <a:pt x="95" y="439"/>
                  <a:pt x="95" y="439"/>
                  <a:pt x="95" y="439"/>
                </a:cubicBezTo>
                <a:cubicBezTo>
                  <a:pt x="95" y="440"/>
                  <a:pt x="95" y="440"/>
                  <a:pt x="95" y="440"/>
                </a:cubicBezTo>
                <a:cubicBezTo>
                  <a:pt x="95" y="440"/>
                  <a:pt x="95" y="440"/>
                  <a:pt x="95" y="440"/>
                </a:cubicBezTo>
                <a:cubicBezTo>
                  <a:pt x="95" y="440"/>
                  <a:pt x="95" y="440"/>
                  <a:pt x="95" y="440"/>
                </a:cubicBezTo>
                <a:cubicBezTo>
                  <a:pt x="95" y="440"/>
                  <a:pt x="95" y="440"/>
                  <a:pt x="95" y="440"/>
                </a:cubicBezTo>
                <a:cubicBezTo>
                  <a:pt x="95" y="440"/>
                  <a:pt x="95" y="440"/>
                  <a:pt x="95" y="440"/>
                </a:cubicBezTo>
                <a:cubicBezTo>
                  <a:pt x="95" y="440"/>
                  <a:pt x="95" y="440"/>
                  <a:pt x="95" y="440"/>
                </a:cubicBezTo>
                <a:cubicBezTo>
                  <a:pt x="95" y="440"/>
                  <a:pt x="95" y="440"/>
                  <a:pt x="95" y="440"/>
                </a:cubicBezTo>
                <a:cubicBezTo>
                  <a:pt x="95" y="440"/>
                  <a:pt x="95" y="440"/>
                  <a:pt x="95" y="440"/>
                </a:cubicBezTo>
                <a:cubicBezTo>
                  <a:pt x="95" y="440"/>
                  <a:pt x="96" y="440"/>
                  <a:pt x="96" y="440"/>
                </a:cubicBezTo>
                <a:cubicBezTo>
                  <a:pt x="96" y="440"/>
                  <a:pt x="96" y="440"/>
                  <a:pt x="96" y="440"/>
                </a:cubicBezTo>
                <a:cubicBezTo>
                  <a:pt x="96" y="440"/>
                  <a:pt x="96" y="440"/>
                  <a:pt x="96" y="440"/>
                </a:cubicBezTo>
                <a:cubicBezTo>
                  <a:pt x="96" y="440"/>
                  <a:pt x="96" y="440"/>
                  <a:pt x="96" y="440"/>
                </a:cubicBezTo>
                <a:cubicBezTo>
                  <a:pt x="96" y="440"/>
                  <a:pt x="96" y="440"/>
                  <a:pt x="96" y="440"/>
                </a:cubicBezTo>
                <a:cubicBezTo>
                  <a:pt x="96" y="440"/>
                  <a:pt x="96" y="440"/>
                  <a:pt x="96" y="440"/>
                </a:cubicBezTo>
                <a:cubicBezTo>
                  <a:pt x="96" y="440"/>
                  <a:pt x="96" y="440"/>
                  <a:pt x="96" y="440"/>
                </a:cubicBezTo>
                <a:cubicBezTo>
                  <a:pt x="96" y="440"/>
                  <a:pt x="96" y="440"/>
                  <a:pt x="96" y="440"/>
                </a:cubicBezTo>
                <a:cubicBezTo>
                  <a:pt x="96" y="440"/>
                  <a:pt x="96" y="440"/>
                  <a:pt x="96" y="440"/>
                </a:cubicBezTo>
                <a:cubicBezTo>
                  <a:pt x="96" y="439"/>
                  <a:pt x="96" y="439"/>
                  <a:pt x="96" y="439"/>
                </a:cubicBezTo>
                <a:cubicBezTo>
                  <a:pt x="96" y="417"/>
                  <a:pt x="95" y="410"/>
                  <a:pt x="96" y="410"/>
                </a:cubicBezTo>
                <a:cubicBezTo>
                  <a:pt x="97" y="410"/>
                  <a:pt x="98" y="413"/>
                  <a:pt x="98" y="414"/>
                </a:cubicBezTo>
                <a:cubicBezTo>
                  <a:pt x="98" y="425"/>
                  <a:pt x="98" y="434"/>
                  <a:pt x="98" y="437"/>
                </a:cubicBezTo>
                <a:cubicBezTo>
                  <a:pt x="98" y="440"/>
                  <a:pt x="99" y="440"/>
                  <a:pt x="99" y="440"/>
                </a:cubicBezTo>
                <a:cubicBezTo>
                  <a:pt x="100" y="440"/>
                  <a:pt x="101" y="440"/>
                  <a:pt x="101" y="438"/>
                </a:cubicBezTo>
                <a:cubicBezTo>
                  <a:pt x="101" y="438"/>
                  <a:pt x="101" y="420"/>
                  <a:pt x="101" y="413"/>
                </a:cubicBezTo>
                <a:cubicBezTo>
                  <a:pt x="101" y="409"/>
                  <a:pt x="101" y="406"/>
                  <a:pt x="97" y="404"/>
                </a:cubicBezTo>
                <a:cubicBezTo>
                  <a:pt x="98" y="403"/>
                  <a:pt x="98" y="402"/>
                  <a:pt x="99" y="402"/>
                </a:cubicBezTo>
                <a:cubicBezTo>
                  <a:pt x="102" y="399"/>
                  <a:pt x="101" y="395"/>
                  <a:pt x="98" y="392"/>
                </a:cubicBezTo>
                <a:cubicBezTo>
                  <a:pt x="97" y="391"/>
                  <a:pt x="96" y="389"/>
                  <a:pt x="96" y="388"/>
                </a:cubicBezTo>
                <a:cubicBezTo>
                  <a:pt x="96" y="381"/>
                  <a:pt x="96" y="375"/>
                  <a:pt x="96" y="369"/>
                </a:cubicBezTo>
                <a:cubicBezTo>
                  <a:pt x="96" y="366"/>
                  <a:pt x="97" y="365"/>
                  <a:pt x="100" y="366"/>
                </a:cubicBezTo>
                <a:cubicBezTo>
                  <a:pt x="100" y="366"/>
                  <a:pt x="101" y="366"/>
                  <a:pt x="102" y="366"/>
                </a:cubicBezTo>
                <a:cubicBezTo>
                  <a:pt x="106" y="365"/>
                  <a:pt x="108" y="362"/>
                  <a:pt x="108" y="359"/>
                </a:cubicBezTo>
                <a:cubicBezTo>
                  <a:pt x="108" y="358"/>
                  <a:pt x="108" y="357"/>
                  <a:pt x="108" y="356"/>
                </a:cubicBezTo>
                <a:cubicBezTo>
                  <a:pt x="155" y="351"/>
                  <a:pt x="191" y="315"/>
                  <a:pt x="191" y="271"/>
                </a:cubicBezTo>
                <a:close/>
                <a:moveTo>
                  <a:pt x="96" y="349"/>
                </a:moveTo>
                <a:cubicBezTo>
                  <a:pt x="90" y="342"/>
                  <a:pt x="89" y="335"/>
                  <a:pt x="88" y="328"/>
                </a:cubicBezTo>
                <a:cubicBezTo>
                  <a:pt x="82" y="299"/>
                  <a:pt x="83" y="270"/>
                  <a:pt x="84" y="241"/>
                </a:cubicBezTo>
                <a:cubicBezTo>
                  <a:pt x="85" y="227"/>
                  <a:pt x="86" y="212"/>
                  <a:pt x="92" y="198"/>
                </a:cubicBezTo>
                <a:cubicBezTo>
                  <a:pt x="92" y="196"/>
                  <a:pt x="94" y="194"/>
                  <a:pt x="95" y="192"/>
                </a:cubicBezTo>
                <a:cubicBezTo>
                  <a:pt x="97" y="194"/>
                  <a:pt x="99" y="196"/>
                  <a:pt x="99" y="198"/>
                </a:cubicBezTo>
                <a:cubicBezTo>
                  <a:pt x="102" y="210"/>
                  <a:pt x="105" y="222"/>
                  <a:pt x="105" y="233"/>
                </a:cubicBezTo>
                <a:cubicBezTo>
                  <a:pt x="107" y="253"/>
                  <a:pt x="107" y="272"/>
                  <a:pt x="107" y="291"/>
                </a:cubicBezTo>
                <a:cubicBezTo>
                  <a:pt x="106" y="308"/>
                  <a:pt x="105" y="325"/>
                  <a:pt x="99" y="342"/>
                </a:cubicBezTo>
                <a:cubicBezTo>
                  <a:pt x="99" y="344"/>
                  <a:pt x="97" y="346"/>
                  <a:pt x="96" y="349"/>
                </a:cubicBezTo>
                <a:close/>
                <a:moveTo>
                  <a:pt x="11" y="268"/>
                </a:moveTo>
                <a:cubicBezTo>
                  <a:pt x="12" y="238"/>
                  <a:pt x="31" y="212"/>
                  <a:pt x="58" y="201"/>
                </a:cubicBezTo>
                <a:cubicBezTo>
                  <a:pt x="37" y="220"/>
                  <a:pt x="28" y="243"/>
                  <a:pt x="28" y="270"/>
                </a:cubicBezTo>
                <a:cubicBezTo>
                  <a:pt x="28" y="297"/>
                  <a:pt x="37" y="321"/>
                  <a:pt x="58" y="340"/>
                </a:cubicBezTo>
                <a:cubicBezTo>
                  <a:pt x="32" y="329"/>
                  <a:pt x="10" y="302"/>
                  <a:pt x="11" y="268"/>
                </a:cubicBezTo>
                <a:close/>
                <a:moveTo>
                  <a:pt x="33" y="277"/>
                </a:moveTo>
                <a:cubicBezTo>
                  <a:pt x="31" y="237"/>
                  <a:pt x="52" y="206"/>
                  <a:pt x="74" y="197"/>
                </a:cubicBezTo>
                <a:cubicBezTo>
                  <a:pt x="45" y="230"/>
                  <a:pt x="43" y="308"/>
                  <a:pt x="73" y="343"/>
                </a:cubicBezTo>
                <a:cubicBezTo>
                  <a:pt x="54" y="336"/>
                  <a:pt x="35" y="308"/>
                  <a:pt x="33" y="277"/>
                </a:cubicBezTo>
                <a:close/>
                <a:moveTo>
                  <a:pt x="71" y="330"/>
                </a:moveTo>
                <a:cubicBezTo>
                  <a:pt x="58" y="308"/>
                  <a:pt x="56" y="284"/>
                  <a:pt x="57" y="259"/>
                </a:cubicBezTo>
                <a:cubicBezTo>
                  <a:pt x="58" y="243"/>
                  <a:pt x="61" y="229"/>
                  <a:pt x="68" y="215"/>
                </a:cubicBezTo>
                <a:cubicBezTo>
                  <a:pt x="72" y="206"/>
                  <a:pt x="77" y="198"/>
                  <a:pt x="87" y="194"/>
                </a:cubicBezTo>
                <a:cubicBezTo>
                  <a:pt x="80" y="219"/>
                  <a:pt x="78" y="244"/>
                  <a:pt x="78" y="270"/>
                </a:cubicBezTo>
                <a:cubicBezTo>
                  <a:pt x="78" y="295"/>
                  <a:pt x="80" y="321"/>
                  <a:pt x="87" y="346"/>
                </a:cubicBezTo>
                <a:cubicBezTo>
                  <a:pt x="79" y="343"/>
                  <a:pt x="74" y="337"/>
                  <a:pt x="71" y="330"/>
                </a:cubicBezTo>
                <a:close/>
                <a:moveTo>
                  <a:pt x="109" y="343"/>
                </a:moveTo>
                <a:cubicBezTo>
                  <a:pt x="107" y="344"/>
                  <a:pt x="106" y="345"/>
                  <a:pt x="104" y="346"/>
                </a:cubicBezTo>
                <a:cubicBezTo>
                  <a:pt x="115" y="295"/>
                  <a:pt x="116" y="244"/>
                  <a:pt x="104" y="194"/>
                </a:cubicBezTo>
                <a:cubicBezTo>
                  <a:pt x="113" y="198"/>
                  <a:pt x="119" y="206"/>
                  <a:pt x="123" y="215"/>
                </a:cubicBezTo>
                <a:cubicBezTo>
                  <a:pt x="132" y="235"/>
                  <a:pt x="135" y="256"/>
                  <a:pt x="134" y="278"/>
                </a:cubicBezTo>
                <a:cubicBezTo>
                  <a:pt x="133" y="294"/>
                  <a:pt x="130" y="310"/>
                  <a:pt x="123" y="325"/>
                </a:cubicBezTo>
                <a:cubicBezTo>
                  <a:pt x="120" y="332"/>
                  <a:pt x="115" y="338"/>
                  <a:pt x="109" y="343"/>
                </a:cubicBezTo>
                <a:close/>
                <a:moveTo>
                  <a:pt x="117" y="197"/>
                </a:moveTo>
                <a:cubicBezTo>
                  <a:pt x="139" y="206"/>
                  <a:pt x="160" y="237"/>
                  <a:pt x="158" y="277"/>
                </a:cubicBezTo>
                <a:cubicBezTo>
                  <a:pt x="156" y="308"/>
                  <a:pt x="136" y="336"/>
                  <a:pt x="117" y="343"/>
                </a:cubicBezTo>
                <a:cubicBezTo>
                  <a:pt x="147" y="308"/>
                  <a:pt x="145" y="230"/>
                  <a:pt x="117" y="197"/>
                </a:cubicBezTo>
                <a:close/>
                <a:moveTo>
                  <a:pt x="133" y="340"/>
                </a:moveTo>
                <a:cubicBezTo>
                  <a:pt x="154" y="321"/>
                  <a:pt x="163" y="297"/>
                  <a:pt x="163" y="270"/>
                </a:cubicBezTo>
                <a:cubicBezTo>
                  <a:pt x="163" y="243"/>
                  <a:pt x="154" y="220"/>
                  <a:pt x="133" y="201"/>
                </a:cubicBezTo>
                <a:cubicBezTo>
                  <a:pt x="159" y="212"/>
                  <a:pt x="179" y="238"/>
                  <a:pt x="180" y="268"/>
                </a:cubicBezTo>
                <a:cubicBezTo>
                  <a:pt x="180" y="302"/>
                  <a:pt x="158" y="329"/>
                  <a:pt x="133" y="340"/>
                </a:cubicBezTo>
                <a:close/>
              </a:path>
            </a:pathLst>
          </a:custGeom>
          <a:gradFill>
            <a:gsLst>
              <a:gs pos="50400">
                <a:srgbClr val="FECA61"/>
              </a:gs>
              <a:gs pos="0">
                <a:srgbClr val="FECA61"/>
              </a:gs>
              <a:gs pos="100000">
                <a:srgbClr val="F9E581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8" name="Freeform 112"/>
          <p:cNvSpPr>
            <a:spLocks/>
          </p:cNvSpPr>
          <p:nvPr/>
        </p:nvSpPr>
        <p:spPr bwMode="auto">
          <a:xfrm>
            <a:off x="700110" y="2637920"/>
            <a:ext cx="270711" cy="270711"/>
          </a:xfrm>
          <a:custGeom>
            <a:avLst/>
            <a:gdLst>
              <a:gd name="T0" fmla="*/ 96 w 96"/>
              <a:gd name="T1" fmla="*/ 48 h 96"/>
              <a:gd name="T2" fmla="*/ 55 w 96"/>
              <a:gd name="T3" fmla="*/ 41 h 96"/>
              <a:gd name="T4" fmla="*/ 48 w 96"/>
              <a:gd name="T5" fmla="*/ 0 h 96"/>
              <a:gd name="T6" fmla="*/ 41 w 96"/>
              <a:gd name="T7" fmla="*/ 41 h 96"/>
              <a:gd name="T8" fmla="*/ 0 w 96"/>
              <a:gd name="T9" fmla="*/ 48 h 96"/>
              <a:gd name="T10" fmla="*/ 41 w 96"/>
              <a:gd name="T11" fmla="*/ 55 h 96"/>
              <a:gd name="T12" fmla="*/ 48 w 96"/>
              <a:gd name="T13" fmla="*/ 96 h 96"/>
              <a:gd name="T14" fmla="*/ 55 w 96"/>
              <a:gd name="T15" fmla="*/ 55 h 96"/>
              <a:gd name="T16" fmla="*/ 96 w 96"/>
              <a:gd name="T17" fmla="*/ 48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6" h="96">
                <a:moveTo>
                  <a:pt x="96" y="48"/>
                </a:moveTo>
                <a:cubicBezTo>
                  <a:pt x="96" y="44"/>
                  <a:pt x="78" y="41"/>
                  <a:pt x="55" y="41"/>
                </a:cubicBezTo>
                <a:cubicBezTo>
                  <a:pt x="55" y="18"/>
                  <a:pt x="52" y="0"/>
                  <a:pt x="48" y="0"/>
                </a:cubicBezTo>
                <a:cubicBezTo>
                  <a:pt x="44" y="0"/>
                  <a:pt x="41" y="18"/>
                  <a:pt x="41" y="41"/>
                </a:cubicBezTo>
                <a:cubicBezTo>
                  <a:pt x="18" y="41"/>
                  <a:pt x="0" y="44"/>
                  <a:pt x="0" y="48"/>
                </a:cubicBezTo>
                <a:cubicBezTo>
                  <a:pt x="0" y="52"/>
                  <a:pt x="18" y="55"/>
                  <a:pt x="41" y="55"/>
                </a:cubicBezTo>
                <a:cubicBezTo>
                  <a:pt x="41" y="78"/>
                  <a:pt x="44" y="96"/>
                  <a:pt x="48" y="96"/>
                </a:cubicBezTo>
                <a:cubicBezTo>
                  <a:pt x="52" y="96"/>
                  <a:pt x="55" y="78"/>
                  <a:pt x="55" y="55"/>
                </a:cubicBezTo>
                <a:cubicBezTo>
                  <a:pt x="78" y="55"/>
                  <a:pt x="96" y="52"/>
                  <a:pt x="96" y="48"/>
                </a:cubicBezTo>
                <a:close/>
              </a:path>
            </a:pathLst>
          </a:custGeom>
          <a:solidFill>
            <a:srgbClr val="C89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9" name="Freeform 113"/>
          <p:cNvSpPr>
            <a:spLocks/>
          </p:cNvSpPr>
          <p:nvPr/>
        </p:nvSpPr>
        <p:spPr bwMode="auto">
          <a:xfrm>
            <a:off x="9815295" y="804715"/>
            <a:ext cx="225593" cy="225593"/>
          </a:xfrm>
          <a:custGeom>
            <a:avLst/>
            <a:gdLst>
              <a:gd name="T0" fmla="*/ 80 w 80"/>
              <a:gd name="T1" fmla="*/ 40 h 80"/>
              <a:gd name="T2" fmla="*/ 46 w 80"/>
              <a:gd name="T3" fmla="*/ 34 h 80"/>
              <a:gd name="T4" fmla="*/ 40 w 80"/>
              <a:gd name="T5" fmla="*/ 0 h 80"/>
              <a:gd name="T6" fmla="*/ 34 w 80"/>
              <a:gd name="T7" fmla="*/ 34 h 80"/>
              <a:gd name="T8" fmla="*/ 0 w 80"/>
              <a:gd name="T9" fmla="*/ 40 h 80"/>
              <a:gd name="T10" fmla="*/ 34 w 80"/>
              <a:gd name="T11" fmla="*/ 46 h 80"/>
              <a:gd name="T12" fmla="*/ 40 w 80"/>
              <a:gd name="T13" fmla="*/ 80 h 80"/>
              <a:gd name="T14" fmla="*/ 46 w 80"/>
              <a:gd name="T15" fmla="*/ 46 h 80"/>
              <a:gd name="T16" fmla="*/ 80 w 80"/>
              <a:gd name="T17" fmla="*/ 4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0" h="80">
                <a:moveTo>
                  <a:pt x="80" y="40"/>
                </a:moveTo>
                <a:cubicBezTo>
                  <a:pt x="80" y="37"/>
                  <a:pt x="65" y="34"/>
                  <a:pt x="46" y="34"/>
                </a:cubicBezTo>
                <a:cubicBezTo>
                  <a:pt x="46" y="15"/>
                  <a:pt x="43" y="0"/>
                  <a:pt x="40" y="0"/>
                </a:cubicBezTo>
                <a:cubicBezTo>
                  <a:pt x="37" y="0"/>
                  <a:pt x="34" y="15"/>
                  <a:pt x="34" y="34"/>
                </a:cubicBezTo>
                <a:cubicBezTo>
                  <a:pt x="15" y="34"/>
                  <a:pt x="0" y="37"/>
                  <a:pt x="0" y="40"/>
                </a:cubicBezTo>
                <a:cubicBezTo>
                  <a:pt x="0" y="43"/>
                  <a:pt x="15" y="46"/>
                  <a:pt x="34" y="46"/>
                </a:cubicBezTo>
                <a:cubicBezTo>
                  <a:pt x="34" y="65"/>
                  <a:pt x="37" y="80"/>
                  <a:pt x="40" y="80"/>
                </a:cubicBezTo>
                <a:cubicBezTo>
                  <a:pt x="43" y="80"/>
                  <a:pt x="46" y="65"/>
                  <a:pt x="46" y="46"/>
                </a:cubicBezTo>
                <a:cubicBezTo>
                  <a:pt x="65" y="46"/>
                  <a:pt x="80" y="43"/>
                  <a:pt x="80" y="40"/>
                </a:cubicBezTo>
                <a:close/>
              </a:path>
            </a:pathLst>
          </a:custGeom>
          <a:solidFill>
            <a:srgbClr val="C89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0" name="Freeform 117"/>
          <p:cNvSpPr>
            <a:spLocks/>
          </p:cNvSpPr>
          <p:nvPr/>
        </p:nvSpPr>
        <p:spPr bwMode="auto">
          <a:xfrm>
            <a:off x="2145408" y="3159072"/>
            <a:ext cx="157915" cy="157915"/>
          </a:xfrm>
          <a:custGeom>
            <a:avLst/>
            <a:gdLst>
              <a:gd name="T0" fmla="*/ 56 w 56"/>
              <a:gd name="T1" fmla="*/ 28 h 56"/>
              <a:gd name="T2" fmla="*/ 32 w 56"/>
              <a:gd name="T3" fmla="*/ 24 h 56"/>
              <a:gd name="T4" fmla="*/ 28 w 56"/>
              <a:gd name="T5" fmla="*/ 0 h 56"/>
              <a:gd name="T6" fmla="*/ 24 w 56"/>
              <a:gd name="T7" fmla="*/ 24 h 56"/>
              <a:gd name="T8" fmla="*/ 0 w 56"/>
              <a:gd name="T9" fmla="*/ 28 h 56"/>
              <a:gd name="T10" fmla="*/ 24 w 56"/>
              <a:gd name="T11" fmla="*/ 32 h 56"/>
              <a:gd name="T12" fmla="*/ 28 w 56"/>
              <a:gd name="T13" fmla="*/ 56 h 56"/>
              <a:gd name="T14" fmla="*/ 32 w 56"/>
              <a:gd name="T15" fmla="*/ 32 h 56"/>
              <a:gd name="T16" fmla="*/ 56 w 56"/>
              <a:gd name="T17" fmla="*/ 28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6" h="56">
                <a:moveTo>
                  <a:pt x="56" y="28"/>
                </a:moveTo>
                <a:cubicBezTo>
                  <a:pt x="56" y="26"/>
                  <a:pt x="46" y="24"/>
                  <a:pt x="32" y="24"/>
                </a:cubicBezTo>
                <a:cubicBezTo>
                  <a:pt x="32" y="10"/>
                  <a:pt x="30" y="0"/>
                  <a:pt x="28" y="0"/>
                </a:cubicBezTo>
                <a:cubicBezTo>
                  <a:pt x="26" y="0"/>
                  <a:pt x="24" y="10"/>
                  <a:pt x="24" y="24"/>
                </a:cubicBezTo>
                <a:cubicBezTo>
                  <a:pt x="10" y="24"/>
                  <a:pt x="0" y="26"/>
                  <a:pt x="0" y="28"/>
                </a:cubicBezTo>
                <a:cubicBezTo>
                  <a:pt x="0" y="30"/>
                  <a:pt x="10" y="32"/>
                  <a:pt x="24" y="32"/>
                </a:cubicBezTo>
                <a:cubicBezTo>
                  <a:pt x="24" y="46"/>
                  <a:pt x="26" y="56"/>
                  <a:pt x="28" y="56"/>
                </a:cubicBezTo>
                <a:cubicBezTo>
                  <a:pt x="30" y="56"/>
                  <a:pt x="32" y="46"/>
                  <a:pt x="32" y="32"/>
                </a:cubicBezTo>
                <a:cubicBezTo>
                  <a:pt x="46" y="32"/>
                  <a:pt x="56" y="30"/>
                  <a:pt x="56" y="28"/>
                </a:cubicBezTo>
                <a:close/>
              </a:path>
            </a:pathLst>
          </a:custGeom>
          <a:solidFill>
            <a:srgbClr val="C89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1" name="Freeform 118"/>
          <p:cNvSpPr>
            <a:spLocks/>
          </p:cNvSpPr>
          <p:nvPr/>
        </p:nvSpPr>
        <p:spPr bwMode="auto">
          <a:xfrm>
            <a:off x="8896876" y="1725796"/>
            <a:ext cx="157915" cy="157915"/>
          </a:xfrm>
          <a:custGeom>
            <a:avLst/>
            <a:gdLst>
              <a:gd name="T0" fmla="*/ 56 w 56"/>
              <a:gd name="T1" fmla="*/ 28 h 56"/>
              <a:gd name="T2" fmla="*/ 32 w 56"/>
              <a:gd name="T3" fmla="*/ 24 h 56"/>
              <a:gd name="T4" fmla="*/ 28 w 56"/>
              <a:gd name="T5" fmla="*/ 0 h 56"/>
              <a:gd name="T6" fmla="*/ 24 w 56"/>
              <a:gd name="T7" fmla="*/ 24 h 56"/>
              <a:gd name="T8" fmla="*/ 0 w 56"/>
              <a:gd name="T9" fmla="*/ 28 h 56"/>
              <a:gd name="T10" fmla="*/ 24 w 56"/>
              <a:gd name="T11" fmla="*/ 32 h 56"/>
              <a:gd name="T12" fmla="*/ 28 w 56"/>
              <a:gd name="T13" fmla="*/ 56 h 56"/>
              <a:gd name="T14" fmla="*/ 32 w 56"/>
              <a:gd name="T15" fmla="*/ 32 h 56"/>
              <a:gd name="T16" fmla="*/ 56 w 56"/>
              <a:gd name="T17" fmla="*/ 28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6" h="56">
                <a:moveTo>
                  <a:pt x="56" y="28"/>
                </a:moveTo>
                <a:cubicBezTo>
                  <a:pt x="56" y="26"/>
                  <a:pt x="46" y="24"/>
                  <a:pt x="32" y="24"/>
                </a:cubicBezTo>
                <a:cubicBezTo>
                  <a:pt x="32" y="10"/>
                  <a:pt x="30" y="0"/>
                  <a:pt x="28" y="0"/>
                </a:cubicBezTo>
                <a:cubicBezTo>
                  <a:pt x="26" y="0"/>
                  <a:pt x="24" y="10"/>
                  <a:pt x="24" y="24"/>
                </a:cubicBezTo>
                <a:cubicBezTo>
                  <a:pt x="10" y="24"/>
                  <a:pt x="0" y="26"/>
                  <a:pt x="0" y="28"/>
                </a:cubicBezTo>
                <a:cubicBezTo>
                  <a:pt x="0" y="30"/>
                  <a:pt x="10" y="32"/>
                  <a:pt x="24" y="32"/>
                </a:cubicBezTo>
                <a:cubicBezTo>
                  <a:pt x="24" y="46"/>
                  <a:pt x="26" y="56"/>
                  <a:pt x="28" y="56"/>
                </a:cubicBezTo>
                <a:cubicBezTo>
                  <a:pt x="30" y="56"/>
                  <a:pt x="32" y="46"/>
                  <a:pt x="32" y="32"/>
                </a:cubicBezTo>
                <a:cubicBezTo>
                  <a:pt x="46" y="32"/>
                  <a:pt x="56" y="30"/>
                  <a:pt x="56" y="28"/>
                </a:cubicBezTo>
                <a:close/>
              </a:path>
            </a:pathLst>
          </a:custGeom>
          <a:solidFill>
            <a:srgbClr val="C89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12" name="组合 111"/>
          <p:cNvGrpSpPr/>
          <p:nvPr/>
        </p:nvGrpSpPr>
        <p:grpSpPr>
          <a:xfrm>
            <a:off x="860063" y="173292"/>
            <a:ext cx="437650" cy="816646"/>
            <a:chOff x="1357313" y="-23813"/>
            <a:chExt cx="461963" cy="862013"/>
          </a:xfrm>
          <a:gradFill>
            <a:gsLst>
              <a:gs pos="50400">
                <a:srgbClr val="FECA61"/>
              </a:gs>
              <a:gs pos="0">
                <a:srgbClr val="FECA61"/>
              </a:gs>
              <a:gs pos="100000">
                <a:srgbClr val="F9E581"/>
              </a:gs>
            </a:gsLst>
            <a:lin ang="5400000" scaled="1"/>
          </a:gradFill>
        </p:grpSpPr>
        <p:sp>
          <p:nvSpPr>
            <p:cNvPr id="113" name="Freeform 107"/>
            <p:cNvSpPr>
              <a:spLocks noEditPoints="1"/>
            </p:cNvSpPr>
            <p:nvPr/>
          </p:nvSpPr>
          <p:spPr bwMode="auto">
            <a:xfrm>
              <a:off x="1357313" y="377825"/>
              <a:ext cx="461963" cy="460375"/>
            </a:xfrm>
            <a:custGeom>
              <a:avLst/>
              <a:gdLst>
                <a:gd name="T0" fmla="*/ 130 w 156"/>
                <a:gd name="T1" fmla="*/ 59 h 155"/>
                <a:gd name="T2" fmla="*/ 124 w 156"/>
                <a:gd name="T3" fmla="*/ 9 h 155"/>
                <a:gd name="T4" fmla="*/ 74 w 156"/>
                <a:gd name="T5" fmla="*/ 14 h 155"/>
                <a:gd name="T6" fmla="*/ 24 w 156"/>
                <a:gd name="T7" fmla="*/ 53 h 155"/>
                <a:gd name="T8" fmla="*/ 2 w 156"/>
                <a:gd name="T9" fmla="*/ 93 h 155"/>
                <a:gd name="T10" fmla="*/ 46 w 156"/>
                <a:gd name="T11" fmla="*/ 120 h 155"/>
                <a:gd name="T12" fmla="*/ 76 w 156"/>
                <a:gd name="T13" fmla="*/ 155 h 155"/>
                <a:gd name="T14" fmla="*/ 154 w 156"/>
                <a:gd name="T15" fmla="*/ 101 h 155"/>
                <a:gd name="T16" fmla="*/ 119 w 156"/>
                <a:gd name="T17" fmla="*/ 94 h 155"/>
                <a:gd name="T18" fmla="*/ 118 w 156"/>
                <a:gd name="T19" fmla="*/ 94 h 155"/>
                <a:gd name="T20" fmla="*/ 101 w 156"/>
                <a:gd name="T21" fmla="*/ 87 h 155"/>
                <a:gd name="T22" fmla="*/ 97 w 156"/>
                <a:gd name="T23" fmla="*/ 94 h 155"/>
                <a:gd name="T24" fmla="*/ 103 w 156"/>
                <a:gd name="T25" fmla="*/ 103 h 155"/>
                <a:gd name="T26" fmla="*/ 97 w 156"/>
                <a:gd name="T27" fmla="*/ 106 h 155"/>
                <a:gd name="T28" fmla="*/ 83 w 156"/>
                <a:gd name="T29" fmla="*/ 100 h 155"/>
                <a:gd name="T30" fmla="*/ 84 w 156"/>
                <a:gd name="T31" fmla="*/ 116 h 155"/>
                <a:gd name="T32" fmla="*/ 78 w 156"/>
                <a:gd name="T33" fmla="*/ 123 h 155"/>
                <a:gd name="T34" fmla="*/ 73 w 156"/>
                <a:gd name="T35" fmla="*/ 115 h 155"/>
                <a:gd name="T36" fmla="*/ 74 w 156"/>
                <a:gd name="T37" fmla="*/ 100 h 155"/>
                <a:gd name="T38" fmla="*/ 59 w 156"/>
                <a:gd name="T39" fmla="*/ 107 h 155"/>
                <a:gd name="T40" fmla="*/ 59 w 156"/>
                <a:gd name="T41" fmla="*/ 109 h 155"/>
                <a:gd name="T42" fmla="*/ 58 w 156"/>
                <a:gd name="T43" fmla="*/ 112 h 155"/>
                <a:gd name="T44" fmla="*/ 53 w 156"/>
                <a:gd name="T45" fmla="*/ 115 h 155"/>
                <a:gd name="T46" fmla="*/ 49 w 156"/>
                <a:gd name="T47" fmla="*/ 105 h 155"/>
                <a:gd name="T48" fmla="*/ 53 w 156"/>
                <a:gd name="T49" fmla="*/ 102 h 155"/>
                <a:gd name="T50" fmla="*/ 56 w 156"/>
                <a:gd name="T51" fmla="*/ 86 h 155"/>
                <a:gd name="T52" fmla="*/ 44 w 156"/>
                <a:gd name="T53" fmla="*/ 90 h 155"/>
                <a:gd name="T54" fmla="*/ 38 w 156"/>
                <a:gd name="T55" fmla="*/ 81 h 155"/>
                <a:gd name="T56" fmla="*/ 39 w 156"/>
                <a:gd name="T57" fmla="*/ 82 h 155"/>
                <a:gd name="T58" fmla="*/ 42 w 156"/>
                <a:gd name="T59" fmla="*/ 83 h 155"/>
                <a:gd name="T60" fmla="*/ 53 w 156"/>
                <a:gd name="T61" fmla="*/ 77 h 155"/>
                <a:gd name="T62" fmla="*/ 41 w 156"/>
                <a:gd name="T63" fmla="*/ 66 h 155"/>
                <a:gd name="T64" fmla="*/ 40 w 156"/>
                <a:gd name="T65" fmla="*/ 66 h 155"/>
                <a:gd name="T66" fmla="*/ 38 w 156"/>
                <a:gd name="T67" fmla="*/ 67 h 155"/>
                <a:gd name="T68" fmla="*/ 32 w 156"/>
                <a:gd name="T69" fmla="*/ 61 h 155"/>
                <a:gd name="T70" fmla="*/ 37 w 156"/>
                <a:gd name="T71" fmla="*/ 55 h 155"/>
                <a:gd name="T72" fmla="*/ 44 w 156"/>
                <a:gd name="T73" fmla="*/ 58 h 155"/>
                <a:gd name="T74" fmla="*/ 61 w 156"/>
                <a:gd name="T75" fmla="*/ 56 h 155"/>
                <a:gd name="T76" fmla="*/ 61 w 156"/>
                <a:gd name="T77" fmla="*/ 56 h 155"/>
                <a:gd name="T78" fmla="*/ 54 w 156"/>
                <a:gd name="T79" fmla="*/ 46 h 155"/>
                <a:gd name="T80" fmla="*/ 54 w 156"/>
                <a:gd name="T81" fmla="*/ 34 h 155"/>
                <a:gd name="T82" fmla="*/ 57 w 156"/>
                <a:gd name="T83" fmla="*/ 34 h 155"/>
                <a:gd name="T84" fmla="*/ 59 w 156"/>
                <a:gd name="T85" fmla="*/ 36 h 155"/>
                <a:gd name="T86" fmla="*/ 60 w 156"/>
                <a:gd name="T87" fmla="*/ 38 h 155"/>
                <a:gd name="T88" fmla="*/ 60 w 156"/>
                <a:gd name="T89" fmla="*/ 41 h 155"/>
                <a:gd name="T90" fmla="*/ 68 w 156"/>
                <a:gd name="T91" fmla="*/ 51 h 155"/>
                <a:gd name="T92" fmla="*/ 76 w 156"/>
                <a:gd name="T93" fmla="*/ 46 h 155"/>
                <a:gd name="T94" fmla="*/ 79 w 156"/>
                <a:gd name="T95" fmla="*/ 26 h 155"/>
                <a:gd name="T96" fmla="*/ 82 w 156"/>
                <a:gd name="T97" fmla="*/ 38 h 155"/>
                <a:gd name="T98" fmla="*/ 86 w 156"/>
                <a:gd name="T99" fmla="*/ 50 h 155"/>
                <a:gd name="T100" fmla="*/ 98 w 156"/>
                <a:gd name="T101" fmla="*/ 42 h 155"/>
                <a:gd name="T102" fmla="*/ 104 w 156"/>
                <a:gd name="T103" fmla="*/ 47 h 155"/>
                <a:gd name="T104" fmla="*/ 97 w 156"/>
                <a:gd name="T105" fmla="*/ 57 h 155"/>
                <a:gd name="T106" fmla="*/ 102 w 156"/>
                <a:gd name="T107" fmla="*/ 62 h 155"/>
                <a:gd name="T108" fmla="*/ 119 w 156"/>
                <a:gd name="T109" fmla="*/ 56 h 155"/>
                <a:gd name="T110" fmla="*/ 114 w 156"/>
                <a:gd name="T111" fmla="*/ 66 h 155"/>
                <a:gd name="T112" fmla="*/ 104 w 156"/>
                <a:gd name="T113" fmla="*/ 71 h 155"/>
                <a:gd name="T114" fmla="*/ 116 w 156"/>
                <a:gd name="T115" fmla="*/ 83 h 155"/>
                <a:gd name="T116" fmla="*/ 119 w 156"/>
                <a:gd name="T117" fmla="*/ 9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56" h="155">
                  <a:moveTo>
                    <a:pt x="154" y="81"/>
                  </a:moveTo>
                  <a:cubicBezTo>
                    <a:pt x="151" y="69"/>
                    <a:pt x="142" y="62"/>
                    <a:pt x="130" y="59"/>
                  </a:cubicBezTo>
                  <a:cubicBezTo>
                    <a:pt x="136" y="51"/>
                    <a:pt x="140" y="42"/>
                    <a:pt x="139" y="32"/>
                  </a:cubicBezTo>
                  <a:cubicBezTo>
                    <a:pt x="138" y="22"/>
                    <a:pt x="133" y="15"/>
                    <a:pt x="124" y="9"/>
                  </a:cubicBezTo>
                  <a:cubicBezTo>
                    <a:pt x="112" y="1"/>
                    <a:pt x="95" y="0"/>
                    <a:pt x="79" y="20"/>
                  </a:cubicBezTo>
                  <a:cubicBezTo>
                    <a:pt x="77" y="18"/>
                    <a:pt x="76" y="16"/>
                    <a:pt x="74" y="14"/>
                  </a:cubicBezTo>
                  <a:cubicBezTo>
                    <a:pt x="63" y="2"/>
                    <a:pt x="45" y="0"/>
                    <a:pt x="31" y="10"/>
                  </a:cubicBezTo>
                  <a:cubicBezTo>
                    <a:pt x="18" y="19"/>
                    <a:pt x="15" y="39"/>
                    <a:pt x="24" y="53"/>
                  </a:cubicBezTo>
                  <a:cubicBezTo>
                    <a:pt x="27" y="57"/>
                    <a:pt x="25" y="58"/>
                    <a:pt x="21" y="60"/>
                  </a:cubicBezTo>
                  <a:cubicBezTo>
                    <a:pt x="7" y="65"/>
                    <a:pt x="0" y="78"/>
                    <a:pt x="2" y="93"/>
                  </a:cubicBezTo>
                  <a:cubicBezTo>
                    <a:pt x="3" y="107"/>
                    <a:pt x="13" y="118"/>
                    <a:pt x="27" y="120"/>
                  </a:cubicBezTo>
                  <a:cubicBezTo>
                    <a:pt x="33" y="121"/>
                    <a:pt x="39" y="120"/>
                    <a:pt x="46" y="120"/>
                  </a:cubicBezTo>
                  <a:cubicBezTo>
                    <a:pt x="45" y="128"/>
                    <a:pt x="48" y="136"/>
                    <a:pt x="53" y="143"/>
                  </a:cubicBezTo>
                  <a:cubicBezTo>
                    <a:pt x="59" y="150"/>
                    <a:pt x="67" y="155"/>
                    <a:pt x="76" y="155"/>
                  </a:cubicBezTo>
                  <a:cubicBezTo>
                    <a:pt x="98" y="155"/>
                    <a:pt x="109" y="142"/>
                    <a:pt x="110" y="120"/>
                  </a:cubicBezTo>
                  <a:cubicBezTo>
                    <a:pt x="133" y="124"/>
                    <a:pt x="148" y="118"/>
                    <a:pt x="154" y="101"/>
                  </a:cubicBezTo>
                  <a:cubicBezTo>
                    <a:pt x="156" y="95"/>
                    <a:pt x="156" y="87"/>
                    <a:pt x="154" y="81"/>
                  </a:cubicBezTo>
                  <a:close/>
                  <a:moveTo>
                    <a:pt x="119" y="94"/>
                  </a:moveTo>
                  <a:cubicBezTo>
                    <a:pt x="118" y="94"/>
                    <a:pt x="118" y="94"/>
                    <a:pt x="118" y="94"/>
                  </a:cubicBezTo>
                  <a:cubicBezTo>
                    <a:pt x="118" y="94"/>
                    <a:pt x="118" y="94"/>
                    <a:pt x="118" y="94"/>
                  </a:cubicBezTo>
                  <a:cubicBezTo>
                    <a:pt x="115" y="94"/>
                    <a:pt x="113" y="92"/>
                    <a:pt x="113" y="89"/>
                  </a:cubicBezTo>
                  <a:cubicBezTo>
                    <a:pt x="110" y="85"/>
                    <a:pt x="105" y="87"/>
                    <a:pt x="101" y="87"/>
                  </a:cubicBezTo>
                  <a:cubicBezTo>
                    <a:pt x="100" y="89"/>
                    <a:pt x="99" y="91"/>
                    <a:pt x="97" y="92"/>
                  </a:cubicBezTo>
                  <a:cubicBezTo>
                    <a:pt x="97" y="93"/>
                    <a:pt x="97" y="93"/>
                    <a:pt x="97" y="94"/>
                  </a:cubicBezTo>
                  <a:cubicBezTo>
                    <a:pt x="98" y="97"/>
                    <a:pt x="99" y="101"/>
                    <a:pt x="102" y="103"/>
                  </a:cubicBezTo>
                  <a:cubicBezTo>
                    <a:pt x="102" y="103"/>
                    <a:pt x="102" y="103"/>
                    <a:pt x="103" y="103"/>
                  </a:cubicBezTo>
                  <a:cubicBezTo>
                    <a:pt x="111" y="103"/>
                    <a:pt x="110" y="115"/>
                    <a:pt x="102" y="115"/>
                  </a:cubicBezTo>
                  <a:cubicBezTo>
                    <a:pt x="97" y="115"/>
                    <a:pt x="96" y="110"/>
                    <a:pt x="97" y="106"/>
                  </a:cubicBezTo>
                  <a:cubicBezTo>
                    <a:pt x="97" y="102"/>
                    <a:pt x="93" y="100"/>
                    <a:pt x="90" y="98"/>
                  </a:cubicBezTo>
                  <a:cubicBezTo>
                    <a:pt x="88" y="99"/>
                    <a:pt x="85" y="100"/>
                    <a:pt x="83" y="100"/>
                  </a:cubicBezTo>
                  <a:cubicBezTo>
                    <a:pt x="82" y="104"/>
                    <a:pt x="79" y="107"/>
                    <a:pt x="81" y="111"/>
                  </a:cubicBezTo>
                  <a:cubicBezTo>
                    <a:pt x="83" y="112"/>
                    <a:pt x="84" y="114"/>
                    <a:pt x="84" y="116"/>
                  </a:cubicBezTo>
                  <a:cubicBezTo>
                    <a:pt x="85" y="117"/>
                    <a:pt x="84" y="119"/>
                    <a:pt x="83" y="120"/>
                  </a:cubicBezTo>
                  <a:cubicBezTo>
                    <a:pt x="82" y="122"/>
                    <a:pt x="80" y="123"/>
                    <a:pt x="78" y="123"/>
                  </a:cubicBezTo>
                  <a:cubicBezTo>
                    <a:pt x="76" y="123"/>
                    <a:pt x="74" y="122"/>
                    <a:pt x="73" y="120"/>
                  </a:cubicBezTo>
                  <a:cubicBezTo>
                    <a:pt x="72" y="119"/>
                    <a:pt x="72" y="117"/>
                    <a:pt x="73" y="115"/>
                  </a:cubicBezTo>
                  <a:cubicBezTo>
                    <a:pt x="73" y="114"/>
                    <a:pt x="73" y="113"/>
                    <a:pt x="74" y="112"/>
                  </a:cubicBezTo>
                  <a:cubicBezTo>
                    <a:pt x="76" y="108"/>
                    <a:pt x="76" y="103"/>
                    <a:pt x="74" y="100"/>
                  </a:cubicBezTo>
                  <a:cubicBezTo>
                    <a:pt x="72" y="99"/>
                    <a:pt x="70" y="98"/>
                    <a:pt x="68" y="97"/>
                  </a:cubicBezTo>
                  <a:cubicBezTo>
                    <a:pt x="63" y="99"/>
                    <a:pt x="59" y="103"/>
                    <a:pt x="59" y="107"/>
                  </a:cubicBezTo>
                  <a:cubicBezTo>
                    <a:pt x="59" y="107"/>
                    <a:pt x="59" y="108"/>
                    <a:pt x="59" y="108"/>
                  </a:cubicBezTo>
                  <a:cubicBezTo>
                    <a:pt x="59" y="108"/>
                    <a:pt x="59" y="109"/>
                    <a:pt x="59" y="109"/>
                  </a:cubicBezTo>
                  <a:cubicBezTo>
                    <a:pt x="59" y="110"/>
                    <a:pt x="59" y="110"/>
                    <a:pt x="59" y="110"/>
                  </a:cubicBezTo>
                  <a:cubicBezTo>
                    <a:pt x="59" y="111"/>
                    <a:pt x="59" y="111"/>
                    <a:pt x="58" y="11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57" y="114"/>
                    <a:pt x="56" y="115"/>
                    <a:pt x="53" y="115"/>
                  </a:cubicBezTo>
                  <a:cubicBezTo>
                    <a:pt x="49" y="115"/>
                    <a:pt x="47" y="111"/>
                    <a:pt x="47" y="108"/>
                  </a:cubicBezTo>
                  <a:cubicBezTo>
                    <a:pt x="47" y="107"/>
                    <a:pt x="48" y="106"/>
                    <a:pt x="49" y="105"/>
                  </a:cubicBezTo>
                  <a:cubicBezTo>
                    <a:pt x="49" y="104"/>
                    <a:pt x="51" y="103"/>
                    <a:pt x="52" y="103"/>
                  </a:cubicBezTo>
                  <a:cubicBezTo>
                    <a:pt x="53" y="102"/>
                    <a:pt x="53" y="102"/>
                    <a:pt x="53" y="102"/>
                  </a:cubicBezTo>
                  <a:cubicBezTo>
                    <a:pt x="57" y="101"/>
                    <a:pt x="60" y="96"/>
                    <a:pt x="60" y="92"/>
                  </a:cubicBezTo>
                  <a:cubicBezTo>
                    <a:pt x="58" y="90"/>
                    <a:pt x="57" y="88"/>
                    <a:pt x="56" y="86"/>
                  </a:cubicBezTo>
                  <a:cubicBezTo>
                    <a:pt x="54" y="86"/>
                    <a:pt x="52" y="85"/>
                    <a:pt x="51" y="86"/>
                  </a:cubicBezTo>
                  <a:cubicBezTo>
                    <a:pt x="49" y="87"/>
                    <a:pt x="46" y="88"/>
                    <a:pt x="44" y="90"/>
                  </a:cubicBezTo>
                  <a:cubicBezTo>
                    <a:pt x="43" y="92"/>
                    <a:pt x="41" y="94"/>
                    <a:pt x="38" y="94"/>
                  </a:cubicBezTo>
                  <a:cubicBezTo>
                    <a:pt x="30" y="94"/>
                    <a:pt x="30" y="81"/>
                    <a:pt x="38" y="81"/>
                  </a:cubicBezTo>
                  <a:cubicBezTo>
                    <a:pt x="39" y="81"/>
                    <a:pt x="39" y="82"/>
                    <a:pt x="39" y="82"/>
                  </a:cubicBezTo>
                  <a:cubicBezTo>
                    <a:pt x="39" y="82"/>
                    <a:pt x="39" y="82"/>
                    <a:pt x="39" y="82"/>
                  </a:cubicBezTo>
                  <a:cubicBezTo>
                    <a:pt x="39" y="82"/>
                    <a:pt x="39" y="82"/>
                    <a:pt x="39" y="82"/>
                  </a:cubicBezTo>
                  <a:cubicBezTo>
                    <a:pt x="40" y="82"/>
                    <a:pt x="41" y="82"/>
                    <a:pt x="42" y="83"/>
                  </a:cubicBezTo>
                  <a:cubicBezTo>
                    <a:pt x="46" y="84"/>
                    <a:pt x="49" y="80"/>
                    <a:pt x="52" y="78"/>
                  </a:cubicBezTo>
                  <a:cubicBezTo>
                    <a:pt x="53" y="78"/>
                    <a:pt x="53" y="77"/>
                    <a:pt x="53" y="77"/>
                  </a:cubicBezTo>
                  <a:cubicBezTo>
                    <a:pt x="53" y="75"/>
                    <a:pt x="53" y="73"/>
                    <a:pt x="54" y="71"/>
                  </a:cubicBezTo>
                  <a:cubicBezTo>
                    <a:pt x="52" y="68"/>
                    <a:pt x="44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39" y="67"/>
                    <a:pt x="39" y="67"/>
                    <a:pt x="38" y="67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4" y="66"/>
                    <a:pt x="32" y="64"/>
                    <a:pt x="32" y="61"/>
                  </a:cubicBezTo>
                  <a:cubicBezTo>
                    <a:pt x="32" y="61"/>
                    <a:pt x="32" y="61"/>
                    <a:pt x="32" y="61"/>
                  </a:cubicBezTo>
                  <a:cubicBezTo>
                    <a:pt x="32" y="57"/>
                    <a:pt x="35" y="55"/>
                    <a:pt x="37" y="55"/>
                  </a:cubicBezTo>
                  <a:cubicBezTo>
                    <a:pt x="39" y="54"/>
                    <a:pt x="40" y="55"/>
                    <a:pt x="41" y="56"/>
                  </a:cubicBezTo>
                  <a:cubicBezTo>
                    <a:pt x="42" y="56"/>
                    <a:pt x="43" y="57"/>
                    <a:pt x="44" y="58"/>
                  </a:cubicBezTo>
                  <a:cubicBezTo>
                    <a:pt x="46" y="61"/>
                    <a:pt x="54" y="63"/>
                    <a:pt x="57" y="62"/>
                  </a:cubicBezTo>
                  <a:cubicBezTo>
                    <a:pt x="58" y="60"/>
                    <a:pt x="59" y="58"/>
                    <a:pt x="61" y="56"/>
                  </a:cubicBezTo>
                  <a:cubicBezTo>
                    <a:pt x="61" y="56"/>
                    <a:pt x="61" y="56"/>
                    <a:pt x="61" y="56"/>
                  </a:cubicBezTo>
                  <a:cubicBezTo>
                    <a:pt x="61" y="56"/>
                    <a:pt x="61" y="56"/>
                    <a:pt x="61" y="56"/>
                  </a:cubicBezTo>
                  <a:cubicBezTo>
                    <a:pt x="61" y="55"/>
                    <a:pt x="57" y="48"/>
                    <a:pt x="55" y="46"/>
                  </a:cubicBezTo>
                  <a:cubicBezTo>
                    <a:pt x="54" y="46"/>
                    <a:pt x="54" y="46"/>
                    <a:pt x="54" y="46"/>
                  </a:cubicBezTo>
                  <a:cubicBezTo>
                    <a:pt x="54" y="46"/>
                    <a:pt x="54" y="46"/>
                    <a:pt x="54" y="46"/>
                  </a:cubicBezTo>
                  <a:cubicBezTo>
                    <a:pt x="46" y="46"/>
                    <a:pt x="46" y="33"/>
                    <a:pt x="54" y="34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55" y="34"/>
                    <a:pt x="56" y="34"/>
                    <a:pt x="57" y="34"/>
                  </a:cubicBezTo>
                  <a:cubicBezTo>
                    <a:pt x="57" y="34"/>
                    <a:pt x="58" y="35"/>
                    <a:pt x="58" y="35"/>
                  </a:cubicBezTo>
                  <a:cubicBezTo>
                    <a:pt x="58" y="35"/>
                    <a:pt x="59" y="35"/>
                    <a:pt x="59" y="36"/>
                  </a:cubicBezTo>
                  <a:cubicBezTo>
                    <a:pt x="59" y="36"/>
                    <a:pt x="59" y="36"/>
                    <a:pt x="59" y="37"/>
                  </a:cubicBezTo>
                  <a:cubicBezTo>
                    <a:pt x="60" y="37"/>
                    <a:pt x="60" y="38"/>
                    <a:pt x="60" y="38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60" y="40"/>
                    <a:pt x="60" y="40"/>
                    <a:pt x="60" y="41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61" y="44"/>
                    <a:pt x="65" y="51"/>
                    <a:pt x="68" y="51"/>
                  </a:cubicBezTo>
                  <a:cubicBezTo>
                    <a:pt x="70" y="51"/>
                    <a:pt x="72" y="50"/>
                    <a:pt x="75" y="49"/>
                  </a:cubicBezTo>
                  <a:cubicBezTo>
                    <a:pt x="75" y="49"/>
                    <a:pt x="76" y="48"/>
                    <a:pt x="76" y="46"/>
                  </a:cubicBezTo>
                  <a:cubicBezTo>
                    <a:pt x="76" y="43"/>
                    <a:pt x="77" y="40"/>
                    <a:pt x="76" y="37"/>
                  </a:cubicBezTo>
                  <a:cubicBezTo>
                    <a:pt x="71" y="34"/>
                    <a:pt x="73" y="26"/>
                    <a:pt x="79" y="26"/>
                  </a:cubicBezTo>
                  <a:cubicBezTo>
                    <a:pt x="79" y="26"/>
                    <a:pt x="79" y="26"/>
                    <a:pt x="79" y="26"/>
                  </a:cubicBezTo>
                  <a:cubicBezTo>
                    <a:pt x="86" y="26"/>
                    <a:pt x="87" y="35"/>
                    <a:pt x="82" y="38"/>
                  </a:cubicBezTo>
                  <a:cubicBezTo>
                    <a:pt x="81" y="41"/>
                    <a:pt x="82" y="44"/>
                    <a:pt x="83" y="47"/>
                  </a:cubicBezTo>
                  <a:cubicBezTo>
                    <a:pt x="83" y="48"/>
                    <a:pt x="85" y="50"/>
                    <a:pt x="86" y="50"/>
                  </a:cubicBezTo>
                  <a:cubicBezTo>
                    <a:pt x="87" y="51"/>
                    <a:pt x="88" y="51"/>
                    <a:pt x="90" y="52"/>
                  </a:cubicBezTo>
                  <a:cubicBezTo>
                    <a:pt x="92" y="52"/>
                    <a:pt x="97" y="45"/>
                    <a:pt x="98" y="42"/>
                  </a:cubicBezTo>
                  <a:cubicBezTo>
                    <a:pt x="97" y="38"/>
                    <a:pt x="99" y="34"/>
                    <a:pt x="104" y="34"/>
                  </a:cubicBezTo>
                  <a:cubicBezTo>
                    <a:pt x="112" y="34"/>
                    <a:pt x="111" y="47"/>
                    <a:pt x="104" y="47"/>
                  </a:cubicBezTo>
                  <a:cubicBezTo>
                    <a:pt x="99" y="48"/>
                    <a:pt x="98" y="53"/>
                    <a:pt x="97" y="57"/>
                  </a:cubicBezTo>
                  <a:cubicBezTo>
                    <a:pt x="97" y="57"/>
                    <a:pt x="97" y="57"/>
                    <a:pt x="97" y="57"/>
                  </a:cubicBezTo>
                  <a:cubicBezTo>
                    <a:pt x="99" y="58"/>
                    <a:pt x="100" y="60"/>
                    <a:pt x="101" y="62"/>
                  </a:cubicBezTo>
                  <a:cubicBezTo>
                    <a:pt x="102" y="62"/>
                    <a:pt x="102" y="62"/>
                    <a:pt x="102" y="62"/>
                  </a:cubicBezTo>
                  <a:cubicBezTo>
                    <a:pt x="106" y="62"/>
                    <a:pt x="110" y="63"/>
                    <a:pt x="113" y="60"/>
                  </a:cubicBezTo>
                  <a:cubicBezTo>
                    <a:pt x="114" y="58"/>
                    <a:pt x="116" y="56"/>
                    <a:pt x="119" y="56"/>
                  </a:cubicBezTo>
                  <a:cubicBezTo>
                    <a:pt x="127" y="56"/>
                    <a:pt x="127" y="68"/>
                    <a:pt x="119" y="68"/>
                  </a:cubicBezTo>
                  <a:cubicBezTo>
                    <a:pt x="117" y="68"/>
                    <a:pt x="115" y="67"/>
                    <a:pt x="114" y="66"/>
                  </a:cubicBezTo>
                  <a:cubicBezTo>
                    <a:pt x="110" y="65"/>
                    <a:pt x="108" y="69"/>
                    <a:pt x="105" y="70"/>
                  </a:cubicBezTo>
                  <a:cubicBezTo>
                    <a:pt x="104" y="70"/>
                    <a:pt x="104" y="71"/>
                    <a:pt x="104" y="71"/>
                  </a:cubicBezTo>
                  <a:cubicBezTo>
                    <a:pt x="104" y="73"/>
                    <a:pt x="104" y="76"/>
                    <a:pt x="104" y="79"/>
                  </a:cubicBezTo>
                  <a:cubicBezTo>
                    <a:pt x="106" y="81"/>
                    <a:pt x="112" y="83"/>
                    <a:pt x="116" y="83"/>
                  </a:cubicBezTo>
                  <a:cubicBezTo>
                    <a:pt x="117" y="82"/>
                    <a:pt x="118" y="82"/>
                    <a:pt x="119" y="82"/>
                  </a:cubicBezTo>
                  <a:cubicBezTo>
                    <a:pt x="127" y="82"/>
                    <a:pt x="127" y="95"/>
                    <a:pt x="119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108"/>
            <p:cNvSpPr>
              <a:spLocks/>
            </p:cNvSpPr>
            <p:nvPr/>
          </p:nvSpPr>
          <p:spPr bwMode="auto">
            <a:xfrm>
              <a:off x="1552575" y="566737"/>
              <a:ext cx="82550" cy="60325"/>
            </a:xfrm>
            <a:custGeom>
              <a:avLst/>
              <a:gdLst>
                <a:gd name="T0" fmla="*/ 11 w 28"/>
                <a:gd name="T1" fmla="*/ 0 h 20"/>
                <a:gd name="T2" fmla="*/ 11 w 28"/>
                <a:gd name="T3" fmla="*/ 20 h 20"/>
                <a:gd name="T4" fmla="*/ 11 w 28"/>
                <a:gd name="T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0">
                  <a:moveTo>
                    <a:pt x="11" y="0"/>
                  </a:moveTo>
                  <a:cubicBezTo>
                    <a:pt x="0" y="0"/>
                    <a:pt x="0" y="20"/>
                    <a:pt x="11" y="20"/>
                  </a:cubicBezTo>
                  <a:cubicBezTo>
                    <a:pt x="28" y="20"/>
                    <a:pt x="28" y="1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109"/>
            <p:cNvSpPr>
              <a:spLocks/>
            </p:cNvSpPr>
            <p:nvPr/>
          </p:nvSpPr>
          <p:spPr bwMode="auto">
            <a:xfrm>
              <a:off x="1589088" y="130175"/>
              <a:ext cx="7938" cy="306388"/>
            </a:xfrm>
            <a:custGeom>
              <a:avLst/>
              <a:gdLst>
                <a:gd name="T0" fmla="*/ 1 w 5"/>
                <a:gd name="T1" fmla="*/ 193 h 193"/>
                <a:gd name="T2" fmla="*/ 0 w 5"/>
                <a:gd name="T3" fmla="*/ 193 h 193"/>
                <a:gd name="T4" fmla="*/ 1 w 5"/>
                <a:gd name="T5" fmla="*/ 0 h 193"/>
                <a:gd name="T6" fmla="*/ 5 w 5"/>
                <a:gd name="T7" fmla="*/ 0 h 193"/>
                <a:gd name="T8" fmla="*/ 1 w 5"/>
                <a:gd name="T9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93">
                  <a:moveTo>
                    <a:pt x="1" y="193"/>
                  </a:moveTo>
                  <a:lnTo>
                    <a:pt x="0" y="193"/>
                  </a:lnTo>
                  <a:lnTo>
                    <a:pt x="1" y="0"/>
                  </a:lnTo>
                  <a:lnTo>
                    <a:pt x="5" y="0"/>
                  </a:lnTo>
                  <a:lnTo>
                    <a:pt x="1" y="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Rectangle 119"/>
            <p:cNvSpPr>
              <a:spLocks noChangeArrowheads="1"/>
            </p:cNvSpPr>
            <p:nvPr/>
          </p:nvSpPr>
          <p:spPr bwMode="auto">
            <a:xfrm>
              <a:off x="1590675" y="-23813"/>
              <a:ext cx="12700" cy="4746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17" name="Freeform 13"/>
          <p:cNvSpPr>
            <a:spLocks noEditPoints="1"/>
          </p:cNvSpPr>
          <p:nvPr/>
        </p:nvSpPr>
        <p:spPr bwMode="auto">
          <a:xfrm>
            <a:off x="86519" y="168175"/>
            <a:ext cx="12018962" cy="6572438"/>
          </a:xfrm>
          <a:custGeom>
            <a:avLst/>
            <a:gdLst>
              <a:gd name="T0" fmla="*/ 1595 w 2863"/>
              <a:gd name="T1" fmla="*/ 1848 h 1852"/>
              <a:gd name="T2" fmla="*/ 1474 w 2863"/>
              <a:gd name="T3" fmla="*/ 1839 h 1852"/>
              <a:gd name="T4" fmla="*/ 1363 w 2863"/>
              <a:gd name="T5" fmla="*/ 1848 h 1852"/>
              <a:gd name="T6" fmla="*/ 1245 w 2863"/>
              <a:gd name="T7" fmla="*/ 1848 h 1852"/>
              <a:gd name="T8" fmla="*/ 0 w 2863"/>
              <a:gd name="T9" fmla="*/ 1812 h 1852"/>
              <a:gd name="T10" fmla="*/ 0 w 2863"/>
              <a:gd name="T11" fmla="*/ 1004 h 1852"/>
              <a:gd name="T12" fmla="*/ 1241 w 2863"/>
              <a:gd name="T13" fmla="*/ 0 h 1852"/>
              <a:gd name="T14" fmla="*/ 1359 w 2863"/>
              <a:gd name="T15" fmla="*/ 0 h 1852"/>
              <a:gd name="T16" fmla="*/ 1470 w 2863"/>
              <a:gd name="T17" fmla="*/ 16 h 1852"/>
              <a:gd name="T18" fmla="*/ 1591 w 2863"/>
              <a:gd name="T19" fmla="*/ 0 h 1852"/>
              <a:gd name="T20" fmla="*/ 2831 w 2863"/>
              <a:gd name="T21" fmla="*/ 0 h 1852"/>
              <a:gd name="T22" fmla="*/ 2859 w 2863"/>
              <a:gd name="T23" fmla="*/ 1008 h 1852"/>
              <a:gd name="T24" fmla="*/ 2859 w 2863"/>
              <a:gd name="T25" fmla="*/ 1816 h 1852"/>
              <a:gd name="T26" fmla="*/ 2827 w 2863"/>
              <a:gd name="T27" fmla="*/ 1816 h 1852"/>
              <a:gd name="T28" fmla="*/ 2835 w 2863"/>
              <a:gd name="T29" fmla="*/ 1772 h 1852"/>
              <a:gd name="T30" fmla="*/ 2823 w 2863"/>
              <a:gd name="T31" fmla="*/ 1149 h 1852"/>
              <a:gd name="T32" fmla="*/ 2819 w 2863"/>
              <a:gd name="T33" fmla="*/ 1008 h 1852"/>
              <a:gd name="T34" fmla="*/ 2827 w 2863"/>
              <a:gd name="T35" fmla="*/ 963 h 1852"/>
              <a:gd name="T36" fmla="*/ 2831 w 2863"/>
              <a:gd name="T37" fmla="*/ 83 h 1852"/>
              <a:gd name="T38" fmla="*/ 2827 w 2863"/>
              <a:gd name="T39" fmla="*/ 8 h 1852"/>
              <a:gd name="T40" fmla="*/ 1657 w 2863"/>
              <a:gd name="T41" fmla="*/ 95 h 1852"/>
              <a:gd name="T42" fmla="*/ 1591 w 2863"/>
              <a:gd name="T43" fmla="*/ 73 h 1852"/>
              <a:gd name="T44" fmla="*/ 1587 w 2863"/>
              <a:gd name="T45" fmla="*/ 8 h 1852"/>
              <a:gd name="T46" fmla="*/ 1466 w 2863"/>
              <a:gd name="T47" fmla="*/ 24 h 1852"/>
              <a:gd name="T48" fmla="*/ 1417 w 2863"/>
              <a:gd name="T49" fmla="*/ 24 h 1852"/>
              <a:gd name="T50" fmla="*/ 1355 w 2863"/>
              <a:gd name="T51" fmla="*/ 8 h 1852"/>
              <a:gd name="T52" fmla="*/ 1302 w 2863"/>
              <a:gd name="T53" fmla="*/ 73 h 1852"/>
              <a:gd name="T54" fmla="*/ 1241 w 2863"/>
              <a:gd name="T55" fmla="*/ 95 h 1852"/>
              <a:gd name="T56" fmla="*/ 1237 w 2863"/>
              <a:gd name="T57" fmla="*/ 8 h 1852"/>
              <a:gd name="T58" fmla="*/ 67 w 2863"/>
              <a:gd name="T59" fmla="*/ 83 h 1852"/>
              <a:gd name="T60" fmla="*/ 36 w 2863"/>
              <a:gd name="T61" fmla="*/ 1000 h 1852"/>
              <a:gd name="T62" fmla="*/ 74 w 2863"/>
              <a:gd name="T63" fmla="*/ 1008 h 1852"/>
              <a:gd name="T64" fmla="*/ 74 w 2863"/>
              <a:gd name="T65" fmla="*/ 1149 h 1852"/>
              <a:gd name="T66" fmla="*/ 28 w 2863"/>
              <a:gd name="T67" fmla="*/ 1808 h 1852"/>
              <a:gd name="T68" fmla="*/ 67 w 2863"/>
              <a:gd name="T69" fmla="*/ 1816 h 1852"/>
              <a:gd name="T70" fmla="*/ 1202 w 2863"/>
              <a:gd name="T71" fmla="*/ 1818 h 1852"/>
              <a:gd name="T72" fmla="*/ 1268 w 2863"/>
              <a:gd name="T73" fmla="*/ 1814 h 1852"/>
              <a:gd name="T74" fmla="*/ 1302 w 2863"/>
              <a:gd name="T75" fmla="*/ 1822 h 1852"/>
              <a:gd name="T76" fmla="*/ 1393 w 2863"/>
              <a:gd name="T77" fmla="*/ 1793 h 1852"/>
              <a:gd name="T78" fmla="*/ 1442 w 2863"/>
              <a:gd name="T79" fmla="*/ 1811 h 1852"/>
              <a:gd name="T80" fmla="*/ 1504 w 2863"/>
              <a:gd name="T81" fmla="*/ 1793 h 1852"/>
              <a:gd name="T82" fmla="*/ 1557 w 2863"/>
              <a:gd name="T83" fmla="*/ 1818 h 1852"/>
              <a:gd name="T84" fmla="*/ 1618 w 2863"/>
              <a:gd name="T85" fmla="*/ 1814 h 1852"/>
              <a:gd name="T86" fmla="*/ 1657 w 2863"/>
              <a:gd name="T87" fmla="*/ 1822 h 1852"/>
              <a:gd name="T88" fmla="*/ 1425 w 2863"/>
              <a:gd name="T89" fmla="*/ 1819 h 1852"/>
              <a:gd name="T90" fmla="*/ 1626 w 2863"/>
              <a:gd name="T91" fmla="*/ 1814 h 1852"/>
              <a:gd name="T92" fmla="*/ 1276 w 2863"/>
              <a:gd name="T93" fmla="*/ 1814 h 1852"/>
              <a:gd name="T94" fmla="*/ 1237 w 2863"/>
              <a:gd name="T95" fmla="*/ 1814 h 1852"/>
              <a:gd name="T96" fmla="*/ 2827 w 2863"/>
              <a:gd name="T97" fmla="*/ 1776 h 1852"/>
              <a:gd name="T98" fmla="*/ 36 w 2863"/>
              <a:gd name="T99" fmla="*/ 1776 h 1852"/>
              <a:gd name="T100" fmla="*/ 2793 w 2863"/>
              <a:gd name="T101" fmla="*/ 1141 h 1852"/>
              <a:gd name="T102" fmla="*/ 2793 w 2863"/>
              <a:gd name="T103" fmla="*/ 1000 h 1852"/>
              <a:gd name="T104" fmla="*/ 70 w 2863"/>
              <a:gd name="T105" fmla="*/ 1000 h 1852"/>
              <a:gd name="T106" fmla="*/ 1653 w 2863"/>
              <a:gd name="T107" fmla="*/ 50 h 1852"/>
              <a:gd name="T108" fmla="*/ 1210 w 2863"/>
              <a:gd name="T109" fmla="*/ 50 h 1852"/>
              <a:gd name="T110" fmla="*/ 2800 w 2863"/>
              <a:gd name="T111" fmla="*/ 75 h 1852"/>
              <a:gd name="T112" fmla="*/ 1565 w 2863"/>
              <a:gd name="T113" fmla="*/ 65 h 1852"/>
              <a:gd name="T114" fmla="*/ 1298 w 2863"/>
              <a:gd name="T115" fmla="*/ 65 h 1852"/>
              <a:gd name="T116" fmla="*/ 1438 w 2863"/>
              <a:gd name="T117" fmla="*/ 24 h 1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863" h="1852">
                <a:moveTo>
                  <a:pt x="2831" y="1852"/>
                </a:moveTo>
                <a:cubicBezTo>
                  <a:pt x="1622" y="1852"/>
                  <a:pt x="1622" y="1852"/>
                  <a:pt x="1622" y="1852"/>
                </a:cubicBezTo>
                <a:cubicBezTo>
                  <a:pt x="1620" y="1852"/>
                  <a:pt x="1618" y="1850"/>
                  <a:pt x="1618" y="1848"/>
                </a:cubicBezTo>
                <a:cubicBezTo>
                  <a:pt x="1618" y="1822"/>
                  <a:pt x="1618" y="1822"/>
                  <a:pt x="1618" y="1822"/>
                </a:cubicBezTo>
                <a:cubicBezTo>
                  <a:pt x="1595" y="1822"/>
                  <a:pt x="1595" y="1822"/>
                  <a:pt x="1595" y="1822"/>
                </a:cubicBezTo>
                <a:cubicBezTo>
                  <a:pt x="1595" y="1848"/>
                  <a:pt x="1595" y="1848"/>
                  <a:pt x="1595" y="1848"/>
                </a:cubicBezTo>
                <a:cubicBezTo>
                  <a:pt x="1595" y="1850"/>
                  <a:pt x="1593" y="1852"/>
                  <a:pt x="1591" y="1852"/>
                </a:cubicBezTo>
                <a:cubicBezTo>
                  <a:pt x="1504" y="1852"/>
                  <a:pt x="1504" y="1852"/>
                  <a:pt x="1504" y="1852"/>
                </a:cubicBezTo>
                <a:cubicBezTo>
                  <a:pt x="1502" y="1852"/>
                  <a:pt x="1500" y="1850"/>
                  <a:pt x="1500" y="1848"/>
                </a:cubicBezTo>
                <a:cubicBezTo>
                  <a:pt x="1500" y="1801"/>
                  <a:pt x="1500" y="1801"/>
                  <a:pt x="1500" y="1801"/>
                </a:cubicBezTo>
                <a:cubicBezTo>
                  <a:pt x="1474" y="1801"/>
                  <a:pt x="1474" y="1801"/>
                  <a:pt x="1474" y="1801"/>
                </a:cubicBezTo>
                <a:cubicBezTo>
                  <a:pt x="1474" y="1839"/>
                  <a:pt x="1474" y="1839"/>
                  <a:pt x="1474" y="1839"/>
                </a:cubicBezTo>
                <a:cubicBezTo>
                  <a:pt x="1474" y="1841"/>
                  <a:pt x="1472" y="1843"/>
                  <a:pt x="1470" y="1843"/>
                </a:cubicBezTo>
                <a:cubicBezTo>
                  <a:pt x="1393" y="1843"/>
                  <a:pt x="1393" y="1843"/>
                  <a:pt x="1393" y="1843"/>
                </a:cubicBezTo>
                <a:cubicBezTo>
                  <a:pt x="1391" y="1843"/>
                  <a:pt x="1389" y="1841"/>
                  <a:pt x="1389" y="1839"/>
                </a:cubicBezTo>
                <a:cubicBezTo>
                  <a:pt x="1389" y="1801"/>
                  <a:pt x="1389" y="1801"/>
                  <a:pt x="1389" y="1801"/>
                </a:cubicBezTo>
                <a:cubicBezTo>
                  <a:pt x="1363" y="1801"/>
                  <a:pt x="1363" y="1801"/>
                  <a:pt x="1363" y="1801"/>
                </a:cubicBezTo>
                <a:cubicBezTo>
                  <a:pt x="1363" y="1848"/>
                  <a:pt x="1363" y="1848"/>
                  <a:pt x="1363" y="1848"/>
                </a:cubicBezTo>
                <a:cubicBezTo>
                  <a:pt x="1363" y="1850"/>
                  <a:pt x="1361" y="1852"/>
                  <a:pt x="1359" y="1852"/>
                </a:cubicBezTo>
                <a:cubicBezTo>
                  <a:pt x="1272" y="1852"/>
                  <a:pt x="1272" y="1852"/>
                  <a:pt x="1272" y="1852"/>
                </a:cubicBezTo>
                <a:cubicBezTo>
                  <a:pt x="1270" y="1852"/>
                  <a:pt x="1268" y="1850"/>
                  <a:pt x="1268" y="1848"/>
                </a:cubicBezTo>
                <a:cubicBezTo>
                  <a:pt x="1268" y="1822"/>
                  <a:pt x="1268" y="1822"/>
                  <a:pt x="1268" y="1822"/>
                </a:cubicBezTo>
                <a:cubicBezTo>
                  <a:pt x="1245" y="1822"/>
                  <a:pt x="1245" y="1822"/>
                  <a:pt x="1245" y="1822"/>
                </a:cubicBezTo>
                <a:cubicBezTo>
                  <a:pt x="1245" y="1848"/>
                  <a:pt x="1245" y="1848"/>
                  <a:pt x="1245" y="1848"/>
                </a:cubicBezTo>
                <a:cubicBezTo>
                  <a:pt x="1245" y="1850"/>
                  <a:pt x="1243" y="1852"/>
                  <a:pt x="1241" y="1852"/>
                </a:cubicBezTo>
                <a:cubicBezTo>
                  <a:pt x="32" y="1852"/>
                  <a:pt x="32" y="1852"/>
                  <a:pt x="32" y="1852"/>
                </a:cubicBezTo>
                <a:cubicBezTo>
                  <a:pt x="30" y="1852"/>
                  <a:pt x="28" y="1850"/>
                  <a:pt x="28" y="1848"/>
                </a:cubicBezTo>
                <a:cubicBezTo>
                  <a:pt x="28" y="1816"/>
                  <a:pt x="28" y="1816"/>
                  <a:pt x="28" y="1816"/>
                </a:cubicBezTo>
                <a:cubicBezTo>
                  <a:pt x="4" y="1816"/>
                  <a:pt x="4" y="1816"/>
                  <a:pt x="4" y="1816"/>
                </a:cubicBezTo>
                <a:cubicBezTo>
                  <a:pt x="2" y="1816"/>
                  <a:pt x="0" y="1814"/>
                  <a:pt x="0" y="1812"/>
                </a:cubicBezTo>
                <a:cubicBezTo>
                  <a:pt x="0" y="1104"/>
                  <a:pt x="0" y="1104"/>
                  <a:pt x="0" y="1104"/>
                </a:cubicBezTo>
                <a:cubicBezTo>
                  <a:pt x="0" y="1102"/>
                  <a:pt x="2" y="1100"/>
                  <a:pt x="4" y="1100"/>
                </a:cubicBezTo>
                <a:cubicBezTo>
                  <a:pt x="36" y="1100"/>
                  <a:pt x="36" y="1100"/>
                  <a:pt x="36" y="1100"/>
                </a:cubicBezTo>
                <a:cubicBezTo>
                  <a:pt x="36" y="1008"/>
                  <a:pt x="36" y="1008"/>
                  <a:pt x="36" y="1008"/>
                </a:cubicBezTo>
                <a:cubicBezTo>
                  <a:pt x="4" y="1008"/>
                  <a:pt x="4" y="1008"/>
                  <a:pt x="4" y="1008"/>
                </a:cubicBezTo>
                <a:cubicBezTo>
                  <a:pt x="2" y="1008"/>
                  <a:pt x="0" y="1006"/>
                  <a:pt x="0" y="1004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2" y="36"/>
                  <a:pt x="4" y="36"/>
                </a:cubicBezTo>
                <a:cubicBezTo>
                  <a:pt x="28" y="36"/>
                  <a:pt x="28" y="36"/>
                  <a:pt x="28" y="36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1"/>
                  <a:pt x="30" y="0"/>
                  <a:pt x="32" y="0"/>
                </a:cubicBezTo>
                <a:cubicBezTo>
                  <a:pt x="1241" y="0"/>
                  <a:pt x="1241" y="0"/>
                  <a:pt x="1241" y="0"/>
                </a:cubicBezTo>
                <a:cubicBezTo>
                  <a:pt x="1243" y="0"/>
                  <a:pt x="1245" y="1"/>
                  <a:pt x="1245" y="4"/>
                </a:cubicBezTo>
                <a:cubicBezTo>
                  <a:pt x="1245" y="42"/>
                  <a:pt x="1245" y="42"/>
                  <a:pt x="1245" y="42"/>
                </a:cubicBezTo>
                <a:cubicBezTo>
                  <a:pt x="1268" y="42"/>
                  <a:pt x="1268" y="42"/>
                  <a:pt x="1268" y="42"/>
                </a:cubicBezTo>
                <a:cubicBezTo>
                  <a:pt x="1268" y="4"/>
                  <a:pt x="1268" y="4"/>
                  <a:pt x="1268" y="4"/>
                </a:cubicBezTo>
                <a:cubicBezTo>
                  <a:pt x="1268" y="1"/>
                  <a:pt x="1270" y="0"/>
                  <a:pt x="1272" y="0"/>
                </a:cubicBezTo>
                <a:cubicBezTo>
                  <a:pt x="1359" y="0"/>
                  <a:pt x="1359" y="0"/>
                  <a:pt x="1359" y="0"/>
                </a:cubicBezTo>
                <a:cubicBezTo>
                  <a:pt x="1361" y="0"/>
                  <a:pt x="1363" y="1"/>
                  <a:pt x="1363" y="4"/>
                </a:cubicBezTo>
                <a:cubicBezTo>
                  <a:pt x="1363" y="91"/>
                  <a:pt x="1363" y="91"/>
                  <a:pt x="1363" y="91"/>
                </a:cubicBezTo>
                <a:cubicBezTo>
                  <a:pt x="1389" y="91"/>
                  <a:pt x="1389" y="91"/>
                  <a:pt x="1389" y="91"/>
                </a:cubicBezTo>
                <a:cubicBezTo>
                  <a:pt x="1389" y="20"/>
                  <a:pt x="1389" y="20"/>
                  <a:pt x="1389" y="20"/>
                </a:cubicBezTo>
                <a:cubicBezTo>
                  <a:pt x="1389" y="18"/>
                  <a:pt x="1391" y="16"/>
                  <a:pt x="1393" y="16"/>
                </a:cubicBezTo>
                <a:cubicBezTo>
                  <a:pt x="1470" y="16"/>
                  <a:pt x="1470" y="16"/>
                  <a:pt x="1470" y="16"/>
                </a:cubicBezTo>
                <a:cubicBezTo>
                  <a:pt x="1472" y="16"/>
                  <a:pt x="1474" y="18"/>
                  <a:pt x="1474" y="20"/>
                </a:cubicBezTo>
                <a:cubicBezTo>
                  <a:pt x="1474" y="91"/>
                  <a:pt x="1474" y="91"/>
                  <a:pt x="1474" y="91"/>
                </a:cubicBezTo>
                <a:cubicBezTo>
                  <a:pt x="1500" y="91"/>
                  <a:pt x="1500" y="91"/>
                  <a:pt x="1500" y="91"/>
                </a:cubicBezTo>
                <a:cubicBezTo>
                  <a:pt x="1500" y="4"/>
                  <a:pt x="1500" y="4"/>
                  <a:pt x="1500" y="4"/>
                </a:cubicBezTo>
                <a:cubicBezTo>
                  <a:pt x="1500" y="1"/>
                  <a:pt x="1502" y="0"/>
                  <a:pt x="1504" y="0"/>
                </a:cubicBezTo>
                <a:cubicBezTo>
                  <a:pt x="1591" y="0"/>
                  <a:pt x="1591" y="0"/>
                  <a:pt x="1591" y="0"/>
                </a:cubicBezTo>
                <a:cubicBezTo>
                  <a:pt x="1593" y="0"/>
                  <a:pt x="1595" y="1"/>
                  <a:pt x="1595" y="4"/>
                </a:cubicBezTo>
                <a:cubicBezTo>
                  <a:pt x="1595" y="42"/>
                  <a:pt x="1595" y="42"/>
                  <a:pt x="1595" y="42"/>
                </a:cubicBezTo>
                <a:cubicBezTo>
                  <a:pt x="1618" y="42"/>
                  <a:pt x="1618" y="42"/>
                  <a:pt x="1618" y="42"/>
                </a:cubicBezTo>
                <a:cubicBezTo>
                  <a:pt x="1618" y="4"/>
                  <a:pt x="1618" y="4"/>
                  <a:pt x="1618" y="4"/>
                </a:cubicBezTo>
                <a:cubicBezTo>
                  <a:pt x="1618" y="1"/>
                  <a:pt x="1620" y="0"/>
                  <a:pt x="1622" y="0"/>
                </a:cubicBezTo>
                <a:cubicBezTo>
                  <a:pt x="2831" y="0"/>
                  <a:pt x="2831" y="0"/>
                  <a:pt x="2831" y="0"/>
                </a:cubicBezTo>
                <a:cubicBezTo>
                  <a:pt x="2833" y="0"/>
                  <a:pt x="2835" y="1"/>
                  <a:pt x="2835" y="4"/>
                </a:cubicBezTo>
                <a:cubicBezTo>
                  <a:pt x="2835" y="36"/>
                  <a:pt x="2835" y="36"/>
                  <a:pt x="2835" y="36"/>
                </a:cubicBezTo>
                <a:cubicBezTo>
                  <a:pt x="2859" y="36"/>
                  <a:pt x="2859" y="36"/>
                  <a:pt x="2859" y="36"/>
                </a:cubicBezTo>
                <a:cubicBezTo>
                  <a:pt x="2861" y="36"/>
                  <a:pt x="2863" y="38"/>
                  <a:pt x="2863" y="40"/>
                </a:cubicBezTo>
                <a:cubicBezTo>
                  <a:pt x="2863" y="1004"/>
                  <a:pt x="2863" y="1004"/>
                  <a:pt x="2863" y="1004"/>
                </a:cubicBezTo>
                <a:cubicBezTo>
                  <a:pt x="2863" y="1006"/>
                  <a:pt x="2861" y="1008"/>
                  <a:pt x="2859" y="1008"/>
                </a:cubicBezTo>
                <a:cubicBezTo>
                  <a:pt x="2827" y="1008"/>
                  <a:pt x="2827" y="1008"/>
                  <a:pt x="2827" y="1008"/>
                </a:cubicBezTo>
                <a:cubicBezTo>
                  <a:pt x="2827" y="1100"/>
                  <a:pt x="2827" y="1100"/>
                  <a:pt x="2827" y="1100"/>
                </a:cubicBezTo>
                <a:cubicBezTo>
                  <a:pt x="2859" y="1100"/>
                  <a:pt x="2859" y="1100"/>
                  <a:pt x="2859" y="1100"/>
                </a:cubicBezTo>
                <a:cubicBezTo>
                  <a:pt x="2861" y="1100"/>
                  <a:pt x="2863" y="1102"/>
                  <a:pt x="2863" y="1104"/>
                </a:cubicBezTo>
                <a:cubicBezTo>
                  <a:pt x="2863" y="1812"/>
                  <a:pt x="2863" y="1812"/>
                  <a:pt x="2863" y="1812"/>
                </a:cubicBezTo>
                <a:cubicBezTo>
                  <a:pt x="2863" y="1814"/>
                  <a:pt x="2861" y="1816"/>
                  <a:pt x="2859" y="1816"/>
                </a:cubicBezTo>
                <a:cubicBezTo>
                  <a:pt x="2835" y="1816"/>
                  <a:pt x="2835" y="1816"/>
                  <a:pt x="2835" y="1816"/>
                </a:cubicBezTo>
                <a:cubicBezTo>
                  <a:pt x="2835" y="1848"/>
                  <a:pt x="2835" y="1848"/>
                  <a:pt x="2835" y="1848"/>
                </a:cubicBezTo>
                <a:cubicBezTo>
                  <a:pt x="2835" y="1850"/>
                  <a:pt x="2833" y="1852"/>
                  <a:pt x="2831" y="1852"/>
                </a:cubicBezTo>
                <a:close/>
                <a:moveTo>
                  <a:pt x="1626" y="1844"/>
                </a:moveTo>
                <a:cubicBezTo>
                  <a:pt x="2827" y="1844"/>
                  <a:pt x="2827" y="1844"/>
                  <a:pt x="2827" y="1844"/>
                </a:cubicBezTo>
                <a:cubicBezTo>
                  <a:pt x="2827" y="1816"/>
                  <a:pt x="2827" y="1816"/>
                  <a:pt x="2827" y="1816"/>
                </a:cubicBezTo>
                <a:cubicBezTo>
                  <a:pt x="2796" y="1816"/>
                  <a:pt x="2796" y="1816"/>
                  <a:pt x="2796" y="1816"/>
                </a:cubicBezTo>
                <a:cubicBezTo>
                  <a:pt x="2794" y="1816"/>
                  <a:pt x="2792" y="1814"/>
                  <a:pt x="2792" y="1812"/>
                </a:cubicBezTo>
                <a:cubicBezTo>
                  <a:pt x="2792" y="1772"/>
                  <a:pt x="2792" y="1772"/>
                  <a:pt x="2792" y="1772"/>
                </a:cubicBezTo>
                <a:cubicBezTo>
                  <a:pt x="2792" y="1770"/>
                  <a:pt x="2794" y="1768"/>
                  <a:pt x="2796" y="1768"/>
                </a:cubicBezTo>
                <a:cubicBezTo>
                  <a:pt x="2831" y="1768"/>
                  <a:pt x="2831" y="1768"/>
                  <a:pt x="2831" y="1768"/>
                </a:cubicBezTo>
                <a:cubicBezTo>
                  <a:pt x="2833" y="1768"/>
                  <a:pt x="2835" y="1770"/>
                  <a:pt x="2835" y="1772"/>
                </a:cubicBezTo>
                <a:cubicBezTo>
                  <a:pt x="2835" y="1808"/>
                  <a:pt x="2835" y="1808"/>
                  <a:pt x="2835" y="1808"/>
                </a:cubicBezTo>
                <a:cubicBezTo>
                  <a:pt x="2855" y="1808"/>
                  <a:pt x="2855" y="1808"/>
                  <a:pt x="2855" y="1808"/>
                </a:cubicBezTo>
                <a:cubicBezTo>
                  <a:pt x="2855" y="1108"/>
                  <a:pt x="2855" y="1108"/>
                  <a:pt x="2855" y="1108"/>
                </a:cubicBezTo>
                <a:cubicBezTo>
                  <a:pt x="2827" y="1108"/>
                  <a:pt x="2827" y="1108"/>
                  <a:pt x="2827" y="1108"/>
                </a:cubicBezTo>
                <a:cubicBezTo>
                  <a:pt x="2827" y="1145"/>
                  <a:pt x="2827" y="1145"/>
                  <a:pt x="2827" y="1145"/>
                </a:cubicBezTo>
                <a:cubicBezTo>
                  <a:pt x="2827" y="1147"/>
                  <a:pt x="2825" y="1149"/>
                  <a:pt x="2823" y="1149"/>
                </a:cubicBezTo>
                <a:cubicBezTo>
                  <a:pt x="2789" y="1149"/>
                  <a:pt x="2789" y="1149"/>
                  <a:pt x="2789" y="1149"/>
                </a:cubicBezTo>
                <a:cubicBezTo>
                  <a:pt x="2786" y="1149"/>
                  <a:pt x="2785" y="1147"/>
                  <a:pt x="2785" y="1145"/>
                </a:cubicBezTo>
                <a:cubicBezTo>
                  <a:pt x="2785" y="1104"/>
                  <a:pt x="2785" y="1104"/>
                  <a:pt x="2785" y="1104"/>
                </a:cubicBezTo>
                <a:cubicBezTo>
                  <a:pt x="2785" y="1102"/>
                  <a:pt x="2786" y="1100"/>
                  <a:pt x="2789" y="1100"/>
                </a:cubicBezTo>
                <a:cubicBezTo>
                  <a:pt x="2819" y="1100"/>
                  <a:pt x="2819" y="1100"/>
                  <a:pt x="2819" y="1100"/>
                </a:cubicBezTo>
                <a:cubicBezTo>
                  <a:pt x="2819" y="1008"/>
                  <a:pt x="2819" y="1008"/>
                  <a:pt x="2819" y="1008"/>
                </a:cubicBezTo>
                <a:cubicBezTo>
                  <a:pt x="2789" y="1008"/>
                  <a:pt x="2789" y="1008"/>
                  <a:pt x="2789" y="1008"/>
                </a:cubicBezTo>
                <a:cubicBezTo>
                  <a:pt x="2786" y="1008"/>
                  <a:pt x="2785" y="1006"/>
                  <a:pt x="2785" y="1004"/>
                </a:cubicBezTo>
                <a:cubicBezTo>
                  <a:pt x="2785" y="963"/>
                  <a:pt x="2785" y="963"/>
                  <a:pt x="2785" y="963"/>
                </a:cubicBezTo>
                <a:cubicBezTo>
                  <a:pt x="2785" y="960"/>
                  <a:pt x="2786" y="959"/>
                  <a:pt x="2789" y="959"/>
                </a:cubicBezTo>
                <a:cubicBezTo>
                  <a:pt x="2823" y="959"/>
                  <a:pt x="2823" y="959"/>
                  <a:pt x="2823" y="959"/>
                </a:cubicBezTo>
                <a:cubicBezTo>
                  <a:pt x="2825" y="959"/>
                  <a:pt x="2827" y="960"/>
                  <a:pt x="2827" y="963"/>
                </a:cubicBezTo>
                <a:cubicBezTo>
                  <a:pt x="2827" y="1000"/>
                  <a:pt x="2827" y="1000"/>
                  <a:pt x="2827" y="1000"/>
                </a:cubicBezTo>
                <a:cubicBezTo>
                  <a:pt x="2855" y="1000"/>
                  <a:pt x="2855" y="1000"/>
                  <a:pt x="2855" y="1000"/>
                </a:cubicBezTo>
                <a:cubicBezTo>
                  <a:pt x="2855" y="44"/>
                  <a:pt x="2855" y="44"/>
                  <a:pt x="2855" y="44"/>
                </a:cubicBezTo>
                <a:cubicBezTo>
                  <a:pt x="2835" y="44"/>
                  <a:pt x="2835" y="44"/>
                  <a:pt x="2835" y="44"/>
                </a:cubicBezTo>
                <a:cubicBezTo>
                  <a:pt x="2835" y="79"/>
                  <a:pt x="2835" y="79"/>
                  <a:pt x="2835" y="79"/>
                </a:cubicBezTo>
                <a:cubicBezTo>
                  <a:pt x="2835" y="82"/>
                  <a:pt x="2833" y="83"/>
                  <a:pt x="2831" y="83"/>
                </a:cubicBezTo>
                <a:cubicBezTo>
                  <a:pt x="2796" y="83"/>
                  <a:pt x="2796" y="83"/>
                  <a:pt x="2796" y="83"/>
                </a:cubicBezTo>
                <a:cubicBezTo>
                  <a:pt x="2794" y="83"/>
                  <a:pt x="2792" y="82"/>
                  <a:pt x="2792" y="79"/>
                </a:cubicBezTo>
                <a:cubicBezTo>
                  <a:pt x="2792" y="40"/>
                  <a:pt x="2792" y="40"/>
                  <a:pt x="2792" y="40"/>
                </a:cubicBezTo>
                <a:cubicBezTo>
                  <a:pt x="2792" y="38"/>
                  <a:pt x="2794" y="36"/>
                  <a:pt x="2796" y="36"/>
                </a:cubicBezTo>
                <a:cubicBezTo>
                  <a:pt x="2827" y="36"/>
                  <a:pt x="2827" y="36"/>
                  <a:pt x="2827" y="36"/>
                </a:cubicBezTo>
                <a:cubicBezTo>
                  <a:pt x="2827" y="8"/>
                  <a:pt x="2827" y="8"/>
                  <a:pt x="2827" y="8"/>
                </a:cubicBezTo>
                <a:cubicBezTo>
                  <a:pt x="1626" y="8"/>
                  <a:pt x="1626" y="8"/>
                  <a:pt x="1626" y="8"/>
                </a:cubicBezTo>
                <a:cubicBezTo>
                  <a:pt x="1626" y="42"/>
                  <a:pt x="1626" y="42"/>
                  <a:pt x="1626" y="42"/>
                </a:cubicBezTo>
                <a:cubicBezTo>
                  <a:pt x="1657" y="42"/>
                  <a:pt x="1657" y="42"/>
                  <a:pt x="1657" y="42"/>
                </a:cubicBezTo>
                <a:cubicBezTo>
                  <a:pt x="1659" y="42"/>
                  <a:pt x="1661" y="44"/>
                  <a:pt x="1661" y="46"/>
                </a:cubicBezTo>
                <a:cubicBezTo>
                  <a:pt x="1661" y="91"/>
                  <a:pt x="1661" y="91"/>
                  <a:pt x="1661" y="91"/>
                </a:cubicBezTo>
                <a:cubicBezTo>
                  <a:pt x="1661" y="94"/>
                  <a:pt x="1659" y="95"/>
                  <a:pt x="1657" y="95"/>
                </a:cubicBezTo>
                <a:cubicBezTo>
                  <a:pt x="1622" y="95"/>
                  <a:pt x="1622" y="95"/>
                  <a:pt x="1622" y="95"/>
                </a:cubicBezTo>
                <a:cubicBezTo>
                  <a:pt x="1620" y="95"/>
                  <a:pt x="1618" y="94"/>
                  <a:pt x="1618" y="91"/>
                </a:cubicBezTo>
                <a:cubicBezTo>
                  <a:pt x="1618" y="50"/>
                  <a:pt x="1618" y="50"/>
                  <a:pt x="1618" y="50"/>
                </a:cubicBezTo>
                <a:cubicBezTo>
                  <a:pt x="1595" y="50"/>
                  <a:pt x="1595" y="50"/>
                  <a:pt x="1595" y="50"/>
                </a:cubicBezTo>
                <a:cubicBezTo>
                  <a:pt x="1595" y="69"/>
                  <a:pt x="1595" y="69"/>
                  <a:pt x="1595" y="69"/>
                </a:cubicBezTo>
                <a:cubicBezTo>
                  <a:pt x="1595" y="71"/>
                  <a:pt x="1593" y="73"/>
                  <a:pt x="1591" y="73"/>
                </a:cubicBezTo>
                <a:cubicBezTo>
                  <a:pt x="1561" y="73"/>
                  <a:pt x="1561" y="73"/>
                  <a:pt x="1561" y="73"/>
                </a:cubicBezTo>
                <a:cubicBezTo>
                  <a:pt x="1558" y="73"/>
                  <a:pt x="1557" y="71"/>
                  <a:pt x="1557" y="69"/>
                </a:cubicBezTo>
                <a:cubicBezTo>
                  <a:pt x="1557" y="46"/>
                  <a:pt x="1557" y="46"/>
                  <a:pt x="1557" y="46"/>
                </a:cubicBezTo>
                <a:cubicBezTo>
                  <a:pt x="1557" y="44"/>
                  <a:pt x="1558" y="42"/>
                  <a:pt x="1561" y="42"/>
                </a:cubicBezTo>
                <a:cubicBezTo>
                  <a:pt x="1587" y="42"/>
                  <a:pt x="1587" y="42"/>
                  <a:pt x="1587" y="42"/>
                </a:cubicBezTo>
                <a:cubicBezTo>
                  <a:pt x="1587" y="8"/>
                  <a:pt x="1587" y="8"/>
                  <a:pt x="1587" y="8"/>
                </a:cubicBezTo>
                <a:cubicBezTo>
                  <a:pt x="1508" y="8"/>
                  <a:pt x="1508" y="8"/>
                  <a:pt x="1508" y="8"/>
                </a:cubicBezTo>
                <a:cubicBezTo>
                  <a:pt x="1508" y="95"/>
                  <a:pt x="1508" y="95"/>
                  <a:pt x="1508" y="95"/>
                </a:cubicBezTo>
                <a:cubicBezTo>
                  <a:pt x="1508" y="97"/>
                  <a:pt x="1506" y="99"/>
                  <a:pt x="1504" y="99"/>
                </a:cubicBezTo>
                <a:cubicBezTo>
                  <a:pt x="1470" y="99"/>
                  <a:pt x="1470" y="99"/>
                  <a:pt x="1470" y="99"/>
                </a:cubicBezTo>
                <a:cubicBezTo>
                  <a:pt x="1468" y="99"/>
                  <a:pt x="1466" y="97"/>
                  <a:pt x="1466" y="95"/>
                </a:cubicBezTo>
                <a:cubicBezTo>
                  <a:pt x="1466" y="24"/>
                  <a:pt x="1466" y="24"/>
                  <a:pt x="1466" y="24"/>
                </a:cubicBezTo>
                <a:cubicBezTo>
                  <a:pt x="1446" y="24"/>
                  <a:pt x="1446" y="24"/>
                  <a:pt x="1446" y="24"/>
                </a:cubicBezTo>
                <a:cubicBezTo>
                  <a:pt x="1446" y="61"/>
                  <a:pt x="1446" y="61"/>
                  <a:pt x="1446" y="61"/>
                </a:cubicBezTo>
                <a:cubicBezTo>
                  <a:pt x="1446" y="63"/>
                  <a:pt x="1444" y="65"/>
                  <a:pt x="1442" y="65"/>
                </a:cubicBezTo>
                <a:cubicBezTo>
                  <a:pt x="1421" y="65"/>
                  <a:pt x="1421" y="65"/>
                  <a:pt x="1421" y="65"/>
                </a:cubicBezTo>
                <a:cubicBezTo>
                  <a:pt x="1418" y="65"/>
                  <a:pt x="1417" y="63"/>
                  <a:pt x="1417" y="61"/>
                </a:cubicBezTo>
                <a:cubicBezTo>
                  <a:pt x="1417" y="24"/>
                  <a:pt x="1417" y="24"/>
                  <a:pt x="1417" y="24"/>
                </a:cubicBezTo>
                <a:cubicBezTo>
                  <a:pt x="1397" y="24"/>
                  <a:pt x="1397" y="24"/>
                  <a:pt x="1397" y="24"/>
                </a:cubicBezTo>
                <a:cubicBezTo>
                  <a:pt x="1397" y="95"/>
                  <a:pt x="1397" y="95"/>
                  <a:pt x="1397" y="95"/>
                </a:cubicBezTo>
                <a:cubicBezTo>
                  <a:pt x="1397" y="97"/>
                  <a:pt x="1395" y="99"/>
                  <a:pt x="1393" y="99"/>
                </a:cubicBezTo>
                <a:cubicBezTo>
                  <a:pt x="1359" y="99"/>
                  <a:pt x="1359" y="99"/>
                  <a:pt x="1359" y="99"/>
                </a:cubicBezTo>
                <a:cubicBezTo>
                  <a:pt x="1357" y="99"/>
                  <a:pt x="1355" y="97"/>
                  <a:pt x="1355" y="95"/>
                </a:cubicBezTo>
                <a:cubicBezTo>
                  <a:pt x="1355" y="8"/>
                  <a:pt x="1355" y="8"/>
                  <a:pt x="1355" y="8"/>
                </a:cubicBezTo>
                <a:cubicBezTo>
                  <a:pt x="1276" y="8"/>
                  <a:pt x="1276" y="8"/>
                  <a:pt x="1276" y="8"/>
                </a:cubicBezTo>
                <a:cubicBezTo>
                  <a:pt x="1276" y="42"/>
                  <a:pt x="1276" y="42"/>
                  <a:pt x="1276" y="42"/>
                </a:cubicBezTo>
                <a:cubicBezTo>
                  <a:pt x="1302" y="42"/>
                  <a:pt x="1302" y="42"/>
                  <a:pt x="1302" y="42"/>
                </a:cubicBezTo>
                <a:cubicBezTo>
                  <a:pt x="1305" y="42"/>
                  <a:pt x="1306" y="44"/>
                  <a:pt x="1306" y="46"/>
                </a:cubicBezTo>
                <a:cubicBezTo>
                  <a:pt x="1306" y="69"/>
                  <a:pt x="1306" y="69"/>
                  <a:pt x="1306" y="69"/>
                </a:cubicBezTo>
                <a:cubicBezTo>
                  <a:pt x="1306" y="71"/>
                  <a:pt x="1305" y="73"/>
                  <a:pt x="1302" y="73"/>
                </a:cubicBezTo>
                <a:cubicBezTo>
                  <a:pt x="1272" y="73"/>
                  <a:pt x="1272" y="73"/>
                  <a:pt x="1272" y="73"/>
                </a:cubicBezTo>
                <a:cubicBezTo>
                  <a:pt x="1270" y="73"/>
                  <a:pt x="1268" y="71"/>
                  <a:pt x="1268" y="69"/>
                </a:cubicBezTo>
                <a:cubicBezTo>
                  <a:pt x="1268" y="50"/>
                  <a:pt x="1268" y="50"/>
                  <a:pt x="1268" y="50"/>
                </a:cubicBezTo>
                <a:cubicBezTo>
                  <a:pt x="1245" y="50"/>
                  <a:pt x="1245" y="50"/>
                  <a:pt x="1245" y="50"/>
                </a:cubicBezTo>
                <a:cubicBezTo>
                  <a:pt x="1245" y="91"/>
                  <a:pt x="1245" y="91"/>
                  <a:pt x="1245" y="91"/>
                </a:cubicBezTo>
                <a:cubicBezTo>
                  <a:pt x="1245" y="94"/>
                  <a:pt x="1243" y="95"/>
                  <a:pt x="1241" y="95"/>
                </a:cubicBezTo>
                <a:cubicBezTo>
                  <a:pt x="1206" y="95"/>
                  <a:pt x="1206" y="95"/>
                  <a:pt x="1206" y="95"/>
                </a:cubicBezTo>
                <a:cubicBezTo>
                  <a:pt x="1204" y="95"/>
                  <a:pt x="1202" y="94"/>
                  <a:pt x="1202" y="91"/>
                </a:cubicBezTo>
                <a:cubicBezTo>
                  <a:pt x="1202" y="46"/>
                  <a:pt x="1202" y="46"/>
                  <a:pt x="1202" y="46"/>
                </a:cubicBezTo>
                <a:cubicBezTo>
                  <a:pt x="1202" y="44"/>
                  <a:pt x="1204" y="42"/>
                  <a:pt x="1206" y="42"/>
                </a:cubicBezTo>
                <a:cubicBezTo>
                  <a:pt x="1237" y="42"/>
                  <a:pt x="1237" y="42"/>
                  <a:pt x="1237" y="42"/>
                </a:cubicBezTo>
                <a:cubicBezTo>
                  <a:pt x="1237" y="8"/>
                  <a:pt x="1237" y="8"/>
                  <a:pt x="1237" y="8"/>
                </a:cubicBezTo>
                <a:cubicBezTo>
                  <a:pt x="36" y="8"/>
                  <a:pt x="36" y="8"/>
                  <a:pt x="36" y="8"/>
                </a:cubicBezTo>
                <a:cubicBezTo>
                  <a:pt x="36" y="36"/>
                  <a:pt x="36" y="36"/>
                  <a:pt x="36" y="36"/>
                </a:cubicBezTo>
                <a:cubicBezTo>
                  <a:pt x="67" y="36"/>
                  <a:pt x="67" y="36"/>
                  <a:pt x="67" y="36"/>
                </a:cubicBezTo>
                <a:cubicBezTo>
                  <a:pt x="69" y="36"/>
                  <a:pt x="71" y="38"/>
                  <a:pt x="71" y="40"/>
                </a:cubicBezTo>
                <a:cubicBezTo>
                  <a:pt x="71" y="79"/>
                  <a:pt x="71" y="79"/>
                  <a:pt x="71" y="79"/>
                </a:cubicBezTo>
                <a:cubicBezTo>
                  <a:pt x="71" y="82"/>
                  <a:pt x="69" y="83"/>
                  <a:pt x="67" y="83"/>
                </a:cubicBezTo>
                <a:cubicBezTo>
                  <a:pt x="32" y="83"/>
                  <a:pt x="32" y="83"/>
                  <a:pt x="32" y="83"/>
                </a:cubicBezTo>
                <a:cubicBezTo>
                  <a:pt x="30" y="83"/>
                  <a:pt x="28" y="82"/>
                  <a:pt x="28" y="79"/>
                </a:cubicBezTo>
                <a:cubicBezTo>
                  <a:pt x="28" y="44"/>
                  <a:pt x="28" y="44"/>
                  <a:pt x="28" y="44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1000"/>
                  <a:pt x="8" y="1000"/>
                  <a:pt x="8" y="1000"/>
                </a:cubicBezTo>
                <a:cubicBezTo>
                  <a:pt x="36" y="1000"/>
                  <a:pt x="36" y="1000"/>
                  <a:pt x="36" y="1000"/>
                </a:cubicBezTo>
                <a:cubicBezTo>
                  <a:pt x="36" y="963"/>
                  <a:pt x="36" y="963"/>
                  <a:pt x="36" y="963"/>
                </a:cubicBezTo>
                <a:cubicBezTo>
                  <a:pt x="36" y="960"/>
                  <a:pt x="38" y="959"/>
                  <a:pt x="40" y="959"/>
                </a:cubicBezTo>
                <a:cubicBezTo>
                  <a:pt x="74" y="959"/>
                  <a:pt x="74" y="959"/>
                  <a:pt x="74" y="959"/>
                </a:cubicBezTo>
                <a:cubicBezTo>
                  <a:pt x="76" y="959"/>
                  <a:pt x="78" y="960"/>
                  <a:pt x="78" y="963"/>
                </a:cubicBezTo>
                <a:cubicBezTo>
                  <a:pt x="78" y="1004"/>
                  <a:pt x="78" y="1004"/>
                  <a:pt x="78" y="1004"/>
                </a:cubicBezTo>
                <a:cubicBezTo>
                  <a:pt x="78" y="1006"/>
                  <a:pt x="76" y="1008"/>
                  <a:pt x="74" y="1008"/>
                </a:cubicBezTo>
                <a:cubicBezTo>
                  <a:pt x="44" y="1008"/>
                  <a:pt x="44" y="1008"/>
                  <a:pt x="44" y="1008"/>
                </a:cubicBezTo>
                <a:cubicBezTo>
                  <a:pt x="44" y="1100"/>
                  <a:pt x="44" y="1100"/>
                  <a:pt x="44" y="1100"/>
                </a:cubicBezTo>
                <a:cubicBezTo>
                  <a:pt x="74" y="1100"/>
                  <a:pt x="74" y="1100"/>
                  <a:pt x="74" y="1100"/>
                </a:cubicBezTo>
                <a:cubicBezTo>
                  <a:pt x="76" y="1100"/>
                  <a:pt x="78" y="1102"/>
                  <a:pt x="78" y="1104"/>
                </a:cubicBezTo>
                <a:cubicBezTo>
                  <a:pt x="78" y="1145"/>
                  <a:pt x="78" y="1145"/>
                  <a:pt x="78" y="1145"/>
                </a:cubicBezTo>
                <a:cubicBezTo>
                  <a:pt x="78" y="1147"/>
                  <a:pt x="76" y="1149"/>
                  <a:pt x="74" y="1149"/>
                </a:cubicBezTo>
                <a:cubicBezTo>
                  <a:pt x="40" y="1149"/>
                  <a:pt x="40" y="1149"/>
                  <a:pt x="40" y="1149"/>
                </a:cubicBezTo>
                <a:cubicBezTo>
                  <a:pt x="38" y="1149"/>
                  <a:pt x="36" y="1147"/>
                  <a:pt x="36" y="1145"/>
                </a:cubicBezTo>
                <a:cubicBezTo>
                  <a:pt x="36" y="1108"/>
                  <a:pt x="36" y="1108"/>
                  <a:pt x="36" y="1108"/>
                </a:cubicBezTo>
                <a:cubicBezTo>
                  <a:pt x="8" y="1108"/>
                  <a:pt x="8" y="1108"/>
                  <a:pt x="8" y="1108"/>
                </a:cubicBezTo>
                <a:cubicBezTo>
                  <a:pt x="8" y="1808"/>
                  <a:pt x="8" y="1808"/>
                  <a:pt x="8" y="1808"/>
                </a:cubicBezTo>
                <a:cubicBezTo>
                  <a:pt x="28" y="1808"/>
                  <a:pt x="28" y="1808"/>
                  <a:pt x="28" y="1808"/>
                </a:cubicBezTo>
                <a:cubicBezTo>
                  <a:pt x="28" y="1772"/>
                  <a:pt x="28" y="1772"/>
                  <a:pt x="28" y="1772"/>
                </a:cubicBezTo>
                <a:cubicBezTo>
                  <a:pt x="28" y="1770"/>
                  <a:pt x="30" y="1768"/>
                  <a:pt x="32" y="1768"/>
                </a:cubicBezTo>
                <a:cubicBezTo>
                  <a:pt x="67" y="1768"/>
                  <a:pt x="67" y="1768"/>
                  <a:pt x="67" y="1768"/>
                </a:cubicBezTo>
                <a:cubicBezTo>
                  <a:pt x="69" y="1768"/>
                  <a:pt x="71" y="1770"/>
                  <a:pt x="71" y="1772"/>
                </a:cubicBezTo>
                <a:cubicBezTo>
                  <a:pt x="71" y="1812"/>
                  <a:pt x="71" y="1812"/>
                  <a:pt x="71" y="1812"/>
                </a:cubicBezTo>
                <a:cubicBezTo>
                  <a:pt x="71" y="1814"/>
                  <a:pt x="69" y="1816"/>
                  <a:pt x="67" y="1816"/>
                </a:cubicBezTo>
                <a:cubicBezTo>
                  <a:pt x="36" y="1816"/>
                  <a:pt x="36" y="1816"/>
                  <a:pt x="36" y="1816"/>
                </a:cubicBezTo>
                <a:cubicBezTo>
                  <a:pt x="36" y="1844"/>
                  <a:pt x="36" y="1844"/>
                  <a:pt x="36" y="1844"/>
                </a:cubicBezTo>
                <a:cubicBezTo>
                  <a:pt x="1237" y="1844"/>
                  <a:pt x="1237" y="1844"/>
                  <a:pt x="1237" y="1844"/>
                </a:cubicBezTo>
                <a:cubicBezTo>
                  <a:pt x="1237" y="1822"/>
                  <a:pt x="1237" y="1822"/>
                  <a:pt x="1237" y="1822"/>
                </a:cubicBezTo>
                <a:cubicBezTo>
                  <a:pt x="1206" y="1822"/>
                  <a:pt x="1206" y="1822"/>
                  <a:pt x="1206" y="1822"/>
                </a:cubicBezTo>
                <a:cubicBezTo>
                  <a:pt x="1204" y="1822"/>
                  <a:pt x="1202" y="1820"/>
                  <a:pt x="1202" y="1818"/>
                </a:cubicBezTo>
                <a:cubicBezTo>
                  <a:pt x="1202" y="1784"/>
                  <a:pt x="1202" y="1784"/>
                  <a:pt x="1202" y="1784"/>
                </a:cubicBezTo>
                <a:cubicBezTo>
                  <a:pt x="1202" y="1782"/>
                  <a:pt x="1204" y="1780"/>
                  <a:pt x="1206" y="1780"/>
                </a:cubicBezTo>
                <a:cubicBezTo>
                  <a:pt x="1241" y="1780"/>
                  <a:pt x="1241" y="1780"/>
                  <a:pt x="1241" y="1780"/>
                </a:cubicBezTo>
                <a:cubicBezTo>
                  <a:pt x="1243" y="1780"/>
                  <a:pt x="1245" y="1782"/>
                  <a:pt x="1245" y="1784"/>
                </a:cubicBezTo>
                <a:cubicBezTo>
                  <a:pt x="1245" y="1814"/>
                  <a:pt x="1245" y="1814"/>
                  <a:pt x="1245" y="1814"/>
                </a:cubicBezTo>
                <a:cubicBezTo>
                  <a:pt x="1268" y="1814"/>
                  <a:pt x="1268" y="1814"/>
                  <a:pt x="1268" y="1814"/>
                </a:cubicBezTo>
                <a:cubicBezTo>
                  <a:pt x="1268" y="1799"/>
                  <a:pt x="1268" y="1799"/>
                  <a:pt x="1268" y="1799"/>
                </a:cubicBezTo>
                <a:cubicBezTo>
                  <a:pt x="1268" y="1797"/>
                  <a:pt x="1270" y="1795"/>
                  <a:pt x="1272" y="1795"/>
                </a:cubicBezTo>
                <a:cubicBezTo>
                  <a:pt x="1302" y="1795"/>
                  <a:pt x="1302" y="1795"/>
                  <a:pt x="1302" y="1795"/>
                </a:cubicBezTo>
                <a:cubicBezTo>
                  <a:pt x="1305" y="1795"/>
                  <a:pt x="1306" y="1797"/>
                  <a:pt x="1306" y="1799"/>
                </a:cubicBezTo>
                <a:cubicBezTo>
                  <a:pt x="1306" y="1818"/>
                  <a:pt x="1306" y="1818"/>
                  <a:pt x="1306" y="1818"/>
                </a:cubicBezTo>
                <a:cubicBezTo>
                  <a:pt x="1306" y="1820"/>
                  <a:pt x="1305" y="1822"/>
                  <a:pt x="1302" y="1822"/>
                </a:cubicBezTo>
                <a:cubicBezTo>
                  <a:pt x="1276" y="1822"/>
                  <a:pt x="1276" y="1822"/>
                  <a:pt x="1276" y="1822"/>
                </a:cubicBezTo>
                <a:cubicBezTo>
                  <a:pt x="1276" y="1844"/>
                  <a:pt x="1276" y="1844"/>
                  <a:pt x="1276" y="1844"/>
                </a:cubicBezTo>
                <a:cubicBezTo>
                  <a:pt x="1355" y="1844"/>
                  <a:pt x="1355" y="1844"/>
                  <a:pt x="1355" y="1844"/>
                </a:cubicBezTo>
                <a:cubicBezTo>
                  <a:pt x="1355" y="1797"/>
                  <a:pt x="1355" y="1797"/>
                  <a:pt x="1355" y="1797"/>
                </a:cubicBezTo>
                <a:cubicBezTo>
                  <a:pt x="1355" y="1794"/>
                  <a:pt x="1357" y="1793"/>
                  <a:pt x="1359" y="1793"/>
                </a:cubicBezTo>
                <a:cubicBezTo>
                  <a:pt x="1393" y="1793"/>
                  <a:pt x="1393" y="1793"/>
                  <a:pt x="1393" y="1793"/>
                </a:cubicBezTo>
                <a:cubicBezTo>
                  <a:pt x="1395" y="1793"/>
                  <a:pt x="1397" y="1794"/>
                  <a:pt x="1397" y="1797"/>
                </a:cubicBezTo>
                <a:cubicBezTo>
                  <a:pt x="1397" y="1835"/>
                  <a:pt x="1397" y="1835"/>
                  <a:pt x="1397" y="1835"/>
                </a:cubicBezTo>
                <a:cubicBezTo>
                  <a:pt x="1417" y="1835"/>
                  <a:pt x="1417" y="1835"/>
                  <a:pt x="1417" y="1835"/>
                </a:cubicBezTo>
                <a:cubicBezTo>
                  <a:pt x="1417" y="1815"/>
                  <a:pt x="1417" y="1815"/>
                  <a:pt x="1417" y="1815"/>
                </a:cubicBezTo>
                <a:cubicBezTo>
                  <a:pt x="1417" y="1813"/>
                  <a:pt x="1418" y="1811"/>
                  <a:pt x="1421" y="1811"/>
                </a:cubicBezTo>
                <a:cubicBezTo>
                  <a:pt x="1442" y="1811"/>
                  <a:pt x="1442" y="1811"/>
                  <a:pt x="1442" y="1811"/>
                </a:cubicBezTo>
                <a:cubicBezTo>
                  <a:pt x="1444" y="1811"/>
                  <a:pt x="1446" y="1813"/>
                  <a:pt x="1446" y="1815"/>
                </a:cubicBezTo>
                <a:cubicBezTo>
                  <a:pt x="1446" y="1835"/>
                  <a:pt x="1446" y="1835"/>
                  <a:pt x="1446" y="1835"/>
                </a:cubicBezTo>
                <a:cubicBezTo>
                  <a:pt x="1466" y="1835"/>
                  <a:pt x="1466" y="1835"/>
                  <a:pt x="1466" y="1835"/>
                </a:cubicBezTo>
                <a:cubicBezTo>
                  <a:pt x="1466" y="1797"/>
                  <a:pt x="1466" y="1797"/>
                  <a:pt x="1466" y="1797"/>
                </a:cubicBezTo>
                <a:cubicBezTo>
                  <a:pt x="1466" y="1794"/>
                  <a:pt x="1468" y="1793"/>
                  <a:pt x="1470" y="1793"/>
                </a:cubicBezTo>
                <a:cubicBezTo>
                  <a:pt x="1504" y="1793"/>
                  <a:pt x="1504" y="1793"/>
                  <a:pt x="1504" y="1793"/>
                </a:cubicBezTo>
                <a:cubicBezTo>
                  <a:pt x="1506" y="1793"/>
                  <a:pt x="1508" y="1794"/>
                  <a:pt x="1508" y="1797"/>
                </a:cubicBezTo>
                <a:cubicBezTo>
                  <a:pt x="1508" y="1844"/>
                  <a:pt x="1508" y="1844"/>
                  <a:pt x="1508" y="1844"/>
                </a:cubicBezTo>
                <a:cubicBezTo>
                  <a:pt x="1587" y="1844"/>
                  <a:pt x="1587" y="1844"/>
                  <a:pt x="1587" y="1844"/>
                </a:cubicBezTo>
                <a:cubicBezTo>
                  <a:pt x="1587" y="1822"/>
                  <a:pt x="1587" y="1822"/>
                  <a:pt x="1587" y="1822"/>
                </a:cubicBezTo>
                <a:cubicBezTo>
                  <a:pt x="1561" y="1822"/>
                  <a:pt x="1561" y="1822"/>
                  <a:pt x="1561" y="1822"/>
                </a:cubicBezTo>
                <a:cubicBezTo>
                  <a:pt x="1558" y="1822"/>
                  <a:pt x="1557" y="1820"/>
                  <a:pt x="1557" y="1818"/>
                </a:cubicBezTo>
                <a:cubicBezTo>
                  <a:pt x="1557" y="1799"/>
                  <a:pt x="1557" y="1799"/>
                  <a:pt x="1557" y="1799"/>
                </a:cubicBezTo>
                <a:cubicBezTo>
                  <a:pt x="1557" y="1797"/>
                  <a:pt x="1558" y="1795"/>
                  <a:pt x="1561" y="1795"/>
                </a:cubicBezTo>
                <a:cubicBezTo>
                  <a:pt x="1591" y="1795"/>
                  <a:pt x="1591" y="1795"/>
                  <a:pt x="1591" y="1795"/>
                </a:cubicBezTo>
                <a:cubicBezTo>
                  <a:pt x="1593" y="1795"/>
                  <a:pt x="1595" y="1797"/>
                  <a:pt x="1595" y="1799"/>
                </a:cubicBezTo>
                <a:cubicBezTo>
                  <a:pt x="1595" y="1814"/>
                  <a:pt x="1595" y="1814"/>
                  <a:pt x="1595" y="1814"/>
                </a:cubicBezTo>
                <a:cubicBezTo>
                  <a:pt x="1618" y="1814"/>
                  <a:pt x="1618" y="1814"/>
                  <a:pt x="1618" y="1814"/>
                </a:cubicBezTo>
                <a:cubicBezTo>
                  <a:pt x="1618" y="1784"/>
                  <a:pt x="1618" y="1784"/>
                  <a:pt x="1618" y="1784"/>
                </a:cubicBezTo>
                <a:cubicBezTo>
                  <a:pt x="1618" y="1782"/>
                  <a:pt x="1620" y="1780"/>
                  <a:pt x="1622" y="1780"/>
                </a:cubicBezTo>
                <a:cubicBezTo>
                  <a:pt x="1657" y="1780"/>
                  <a:pt x="1657" y="1780"/>
                  <a:pt x="1657" y="1780"/>
                </a:cubicBezTo>
                <a:cubicBezTo>
                  <a:pt x="1659" y="1780"/>
                  <a:pt x="1661" y="1782"/>
                  <a:pt x="1661" y="1784"/>
                </a:cubicBezTo>
                <a:cubicBezTo>
                  <a:pt x="1661" y="1818"/>
                  <a:pt x="1661" y="1818"/>
                  <a:pt x="1661" y="1818"/>
                </a:cubicBezTo>
                <a:cubicBezTo>
                  <a:pt x="1661" y="1820"/>
                  <a:pt x="1659" y="1822"/>
                  <a:pt x="1657" y="1822"/>
                </a:cubicBezTo>
                <a:cubicBezTo>
                  <a:pt x="1626" y="1822"/>
                  <a:pt x="1626" y="1822"/>
                  <a:pt x="1626" y="1822"/>
                </a:cubicBezTo>
                <a:lnTo>
                  <a:pt x="1626" y="1844"/>
                </a:lnTo>
                <a:close/>
                <a:moveTo>
                  <a:pt x="1425" y="1835"/>
                </a:moveTo>
                <a:cubicBezTo>
                  <a:pt x="1438" y="1835"/>
                  <a:pt x="1438" y="1835"/>
                  <a:pt x="1438" y="1835"/>
                </a:cubicBezTo>
                <a:cubicBezTo>
                  <a:pt x="1438" y="1819"/>
                  <a:pt x="1438" y="1819"/>
                  <a:pt x="1438" y="1819"/>
                </a:cubicBezTo>
                <a:cubicBezTo>
                  <a:pt x="1425" y="1819"/>
                  <a:pt x="1425" y="1819"/>
                  <a:pt x="1425" y="1819"/>
                </a:cubicBezTo>
                <a:lnTo>
                  <a:pt x="1425" y="1835"/>
                </a:lnTo>
                <a:close/>
                <a:moveTo>
                  <a:pt x="1626" y="1814"/>
                </a:moveTo>
                <a:cubicBezTo>
                  <a:pt x="1653" y="1814"/>
                  <a:pt x="1653" y="1814"/>
                  <a:pt x="1653" y="1814"/>
                </a:cubicBezTo>
                <a:cubicBezTo>
                  <a:pt x="1653" y="1788"/>
                  <a:pt x="1653" y="1788"/>
                  <a:pt x="1653" y="1788"/>
                </a:cubicBezTo>
                <a:cubicBezTo>
                  <a:pt x="1626" y="1788"/>
                  <a:pt x="1626" y="1788"/>
                  <a:pt x="1626" y="1788"/>
                </a:cubicBezTo>
                <a:lnTo>
                  <a:pt x="1626" y="1814"/>
                </a:lnTo>
                <a:close/>
                <a:moveTo>
                  <a:pt x="1565" y="1814"/>
                </a:moveTo>
                <a:cubicBezTo>
                  <a:pt x="1587" y="1814"/>
                  <a:pt x="1587" y="1814"/>
                  <a:pt x="1587" y="1814"/>
                </a:cubicBezTo>
                <a:cubicBezTo>
                  <a:pt x="1587" y="1803"/>
                  <a:pt x="1587" y="1803"/>
                  <a:pt x="1587" y="1803"/>
                </a:cubicBezTo>
                <a:cubicBezTo>
                  <a:pt x="1565" y="1803"/>
                  <a:pt x="1565" y="1803"/>
                  <a:pt x="1565" y="1803"/>
                </a:cubicBezTo>
                <a:lnTo>
                  <a:pt x="1565" y="1814"/>
                </a:lnTo>
                <a:close/>
                <a:moveTo>
                  <a:pt x="1276" y="1814"/>
                </a:moveTo>
                <a:cubicBezTo>
                  <a:pt x="1298" y="1814"/>
                  <a:pt x="1298" y="1814"/>
                  <a:pt x="1298" y="1814"/>
                </a:cubicBezTo>
                <a:cubicBezTo>
                  <a:pt x="1298" y="1803"/>
                  <a:pt x="1298" y="1803"/>
                  <a:pt x="1298" y="1803"/>
                </a:cubicBezTo>
                <a:cubicBezTo>
                  <a:pt x="1276" y="1803"/>
                  <a:pt x="1276" y="1803"/>
                  <a:pt x="1276" y="1803"/>
                </a:cubicBezTo>
                <a:lnTo>
                  <a:pt x="1276" y="1814"/>
                </a:lnTo>
                <a:close/>
                <a:moveTo>
                  <a:pt x="1210" y="1814"/>
                </a:moveTo>
                <a:cubicBezTo>
                  <a:pt x="1237" y="1814"/>
                  <a:pt x="1237" y="1814"/>
                  <a:pt x="1237" y="1814"/>
                </a:cubicBezTo>
                <a:cubicBezTo>
                  <a:pt x="1237" y="1788"/>
                  <a:pt x="1237" y="1788"/>
                  <a:pt x="1237" y="1788"/>
                </a:cubicBezTo>
                <a:cubicBezTo>
                  <a:pt x="1210" y="1788"/>
                  <a:pt x="1210" y="1788"/>
                  <a:pt x="1210" y="1788"/>
                </a:cubicBezTo>
                <a:lnTo>
                  <a:pt x="1210" y="1814"/>
                </a:lnTo>
                <a:close/>
                <a:moveTo>
                  <a:pt x="2800" y="1808"/>
                </a:moveTo>
                <a:cubicBezTo>
                  <a:pt x="2827" y="1808"/>
                  <a:pt x="2827" y="1808"/>
                  <a:pt x="2827" y="1808"/>
                </a:cubicBezTo>
                <a:cubicBezTo>
                  <a:pt x="2827" y="1776"/>
                  <a:pt x="2827" y="1776"/>
                  <a:pt x="2827" y="1776"/>
                </a:cubicBezTo>
                <a:cubicBezTo>
                  <a:pt x="2800" y="1776"/>
                  <a:pt x="2800" y="1776"/>
                  <a:pt x="2800" y="1776"/>
                </a:cubicBezTo>
                <a:lnTo>
                  <a:pt x="2800" y="1808"/>
                </a:lnTo>
                <a:close/>
                <a:moveTo>
                  <a:pt x="36" y="1808"/>
                </a:moveTo>
                <a:cubicBezTo>
                  <a:pt x="63" y="1808"/>
                  <a:pt x="63" y="1808"/>
                  <a:pt x="63" y="1808"/>
                </a:cubicBezTo>
                <a:cubicBezTo>
                  <a:pt x="63" y="1776"/>
                  <a:pt x="63" y="1776"/>
                  <a:pt x="63" y="1776"/>
                </a:cubicBezTo>
                <a:cubicBezTo>
                  <a:pt x="36" y="1776"/>
                  <a:pt x="36" y="1776"/>
                  <a:pt x="36" y="1776"/>
                </a:cubicBezTo>
                <a:lnTo>
                  <a:pt x="36" y="1808"/>
                </a:lnTo>
                <a:close/>
                <a:moveTo>
                  <a:pt x="2793" y="1141"/>
                </a:moveTo>
                <a:cubicBezTo>
                  <a:pt x="2819" y="1141"/>
                  <a:pt x="2819" y="1141"/>
                  <a:pt x="2819" y="1141"/>
                </a:cubicBezTo>
                <a:cubicBezTo>
                  <a:pt x="2819" y="1108"/>
                  <a:pt x="2819" y="1108"/>
                  <a:pt x="2819" y="1108"/>
                </a:cubicBezTo>
                <a:cubicBezTo>
                  <a:pt x="2793" y="1108"/>
                  <a:pt x="2793" y="1108"/>
                  <a:pt x="2793" y="1108"/>
                </a:cubicBezTo>
                <a:lnTo>
                  <a:pt x="2793" y="1141"/>
                </a:lnTo>
                <a:close/>
                <a:moveTo>
                  <a:pt x="44" y="1141"/>
                </a:moveTo>
                <a:cubicBezTo>
                  <a:pt x="70" y="1141"/>
                  <a:pt x="70" y="1141"/>
                  <a:pt x="70" y="1141"/>
                </a:cubicBezTo>
                <a:cubicBezTo>
                  <a:pt x="70" y="1108"/>
                  <a:pt x="70" y="1108"/>
                  <a:pt x="70" y="1108"/>
                </a:cubicBezTo>
                <a:cubicBezTo>
                  <a:pt x="44" y="1108"/>
                  <a:pt x="44" y="1108"/>
                  <a:pt x="44" y="1108"/>
                </a:cubicBezTo>
                <a:lnTo>
                  <a:pt x="44" y="1141"/>
                </a:lnTo>
                <a:close/>
                <a:moveTo>
                  <a:pt x="2793" y="1000"/>
                </a:moveTo>
                <a:cubicBezTo>
                  <a:pt x="2819" y="1000"/>
                  <a:pt x="2819" y="1000"/>
                  <a:pt x="2819" y="1000"/>
                </a:cubicBezTo>
                <a:cubicBezTo>
                  <a:pt x="2819" y="967"/>
                  <a:pt x="2819" y="967"/>
                  <a:pt x="2819" y="967"/>
                </a:cubicBezTo>
                <a:cubicBezTo>
                  <a:pt x="2793" y="967"/>
                  <a:pt x="2793" y="967"/>
                  <a:pt x="2793" y="967"/>
                </a:cubicBezTo>
                <a:lnTo>
                  <a:pt x="2793" y="1000"/>
                </a:lnTo>
                <a:close/>
                <a:moveTo>
                  <a:pt x="44" y="1000"/>
                </a:moveTo>
                <a:cubicBezTo>
                  <a:pt x="70" y="1000"/>
                  <a:pt x="70" y="1000"/>
                  <a:pt x="70" y="1000"/>
                </a:cubicBezTo>
                <a:cubicBezTo>
                  <a:pt x="70" y="967"/>
                  <a:pt x="70" y="967"/>
                  <a:pt x="70" y="967"/>
                </a:cubicBezTo>
                <a:cubicBezTo>
                  <a:pt x="44" y="967"/>
                  <a:pt x="44" y="967"/>
                  <a:pt x="44" y="967"/>
                </a:cubicBezTo>
                <a:lnTo>
                  <a:pt x="44" y="1000"/>
                </a:lnTo>
                <a:close/>
                <a:moveTo>
                  <a:pt x="1626" y="87"/>
                </a:moveTo>
                <a:cubicBezTo>
                  <a:pt x="1653" y="87"/>
                  <a:pt x="1653" y="87"/>
                  <a:pt x="1653" y="87"/>
                </a:cubicBezTo>
                <a:cubicBezTo>
                  <a:pt x="1653" y="50"/>
                  <a:pt x="1653" y="50"/>
                  <a:pt x="1653" y="50"/>
                </a:cubicBezTo>
                <a:cubicBezTo>
                  <a:pt x="1626" y="50"/>
                  <a:pt x="1626" y="50"/>
                  <a:pt x="1626" y="50"/>
                </a:cubicBezTo>
                <a:lnTo>
                  <a:pt x="1626" y="87"/>
                </a:lnTo>
                <a:close/>
                <a:moveTo>
                  <a:pt x="1210" y="87"/>
                </a:moveTo>
                <a:cubicBezTo>
                  <a:pt x="1237" y="87"/>
                  <a:pt x="1237" y="87"/>
                  <a:pt x="1237" y="87"/>
                </a:cubicBezTo>
                <a:cubicBezTo>
                  <a:pt x="1237" y="50"/>
                  <a:pt x="1237" y="50"/>
                  <a:pt x="1237" y="50"/>
                </a:cubicBezTo>
                <a:cubicBezTo>
                  <a:pt x="1210" y="50"/>
                  <a:pt x="1210" y="50"/>
                  <a:pt x="1210" y="50"/>
                </a:cubicBezTo>
                <a:lnTo>
                  <a:pt x="1210" y="87"/>
                </a:lnTo>
                <a:close/>
                <a:moveTo>
                  <a:pt x="2800" y="75"/>
                </a:moveTo>
                <a:cubicBezTo>
                  <a:pt x="2827" y="75"/>
                  <a:pt x="2827" y="75"/>
                  <a:pt x="2827" y="75"/>
                </a:cubicBezTo>
                <a:cubicBezTo>
                  <a:pt x="2827" y="44"/>
                  <a:pt x="2827" y="44"/>
                  <a:pt x="2827" y="44"/>
                </a:cubicBezTo>
                <a:cubicBezTo>
                  <a:pt x="2800" y="44"/>
                  <a:pt x="2800" y="44"/>
                  <a:pt x="2800" y="44"/>
                </a:cubicBezTo>
                <a:lnTo>
                  <a:pt x="2800" y="75"/>
                </a:lnTo>
                <a:close/>
                <a:moveTo>
                  <a:pt x="36" y="75"/>
                </a:moveTo>
                <a:cubicBezTo>
                  <a:pt x="63" y="75"/>
                  <a:pt x="63" y="75"/>
                  <a:pt x="63" y="75"/>
                </a:cubicBezTo>
                <a:cubicBezTo>
                  <a:pt x="63" y="44"/>
                  <a:pt x="63" y="44"/>
                  <a:pt x="63" y="44"/>
                </a:cubicBezTo>
                <a:cubicBezTo>
                  <a:pt x="36" y="44"/>
                  <a:pt x="36" y="44"/>
                  <a:pt x="36" y="44"/>
                </a:cubicBezTo>
                <a:lnTo>
                  <a:pt x="36" y="75"/>
                </a:lnTo>
                <a:close/>
                <a:moveTo>
                  <a:pt x="1565" y="65"/>
                </a:moveTo>
                <a:cubicBezTo>
                  <a:pt x="1587" y="65"/>
                  <a:pt x="1587" y="65"/>
                  <a:pt x="1587" y="65"/>
                </a:cubicBezTo>
                <a:cubicBezTo>
                  <a:pt x="1587" y="50"/>
                  <a:pt x="1587" y="50"/>
                  <a:pt x="1587" y="50"/>
                </a:cubicBezTo>
                <a:cubicBezTo>
                  <a:pt x="1565" y="50"/>
                  <a:pt x="1565" y="50"/>
                  <a:pt x="1565" y="50"/>
                </a:cubicBezTo>
                <a:lnTo>
                  <a:pt x="1565" y="65"/>
                </a:lnTo>
                <a:close/>
                <a:moveTo>
                  <a:pt x="1276" y="65"/>
                </a:moveTo>
                <a:cubicBezTo>
                  <a:pt x="1298" y="65"/>
                  <a:pt x="1298" y="65"/>
                  <a:pt x="1298" y="65"/>
                </a:cubicBezTo>
                <a:cubicBezTo>
                  <a:pt x="1298" y="50"/>
                  <a:pt x="1298" y="50"/>
                  <a:pt x="1298" y="50"/>
                </a:cubicBezTo>
                <a:cubicBezTo>
                  <a:pt x="1276" y="50"/>
                  <a:pt x="1276" y="50"/>
                  <a:pt x="1276" y="50"/>
                </a:cubicBezTo>
                <a:lnTo>
                  <a:pt x="1276" y="65"/>
                </a:lnTo>
                <a:close/>
                <a:moveTo>
                  <a:pt x="1425" y="57"/>
                </a:moveTo>
                <a:cubicBezTo>
                  <a:pt x="1438" y="57"/>
                  <a:pt x="1438" y="57"/>
                  <a:pt x="1438" y="57"/>
                </a:cubicBezTo>
                <a:cubicBezTo>
                  <a:pt x="1438" y="24"/>
                  <a:pt x="1438" y="24"/>
                  <a:pt x="1438" y="24"/>
                </a:cubicBezTo>
                <a:cubicBezTo>
                  <a:pt x="1425" y="24"/>
                  <a:pt x="1425" y="24"/>
                  <a:pt x="1425" y="24"/>
                </a:cubicBezTo>
                <a:lnTo>
                  <a:pt x="1425" y="57"/>
                </a:lnTo>
                <a:close/>
              </a:path>
            </a:pathLst>
          </a:custGeom>
          <a:gradFill>
            <a:gsLst>
              <a:gs pos="50400">
                <a:srgbClr val="FECA61"/>
              </a:gs>
              <a:gs pos="0">
                <a:srgbClr val="FECA61"/>
              </a:gs>
              <a:gs pos="100000">
                <a:srgbClr val="F9E581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118" name="图片 1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5363706"/>
            <a:ext cx="12192000" cy="1500130"/>
          </a:xfrm>
          <a:prstGeom prst="rect">
            <a:avLst/>
          </a:prstGeom>
        </p:spPr>
      </p:pic>
      <p:sp>
        <p:nvSpPr>
          <p:cNvPr id="139" name="文本框 138">
            <a:extLst>
              <a:ext uri="{FF2B5EF4-FFF2-40B4-BE49-F238E27FC236}">
                <a16:creationId xmlns:a16="http://schemas.microsoft.com/office/drawing/2014/main" id="{981495C4-E23C-4949-BFD2-1E6C98F273FE}"/>
              </a:ext>
            </a:extLst>
          </p:cNvPr>
          <p:cNvSpPr txBox="1"/>
          <p:nvPr/>
        </p:nvSpPr>
        <p:spPr>
          <a:xfrm>
            <a:off x="1470511" y="612995"/>
            <a:ext cx="32684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gradFill flip="none" rotWithShape="1"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5400000" scaled="1"/>
                  <a:tileRect/>
                </a:gradFill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字魂105号-简雅黑" panose="00000500000000000000" pitchFamily="2" charset="-122"/>
                <a:sym typeface="Arial" panose="020B0604020202020204" pitchFamily="34" charset="0"/>
              </a:rPr>
              <a:t>请输入章节标题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0258928" y="159852"/>
            <a:ext cx="1348872" cy="2075348"/>
            <a:chOff x="9212942" y="159852"/>
            <a:chExt cx="2394858" cy="3684682"/>
          </a:xfrm>
        </p:grpSpPr>
        <p:grpSp>
          <p:nvGrpSpPr>
            <p:cNvPr id="119" name="组合 118"/>
            <p:cNvGrpSpPr/>
            <p:nvPr/>
          </p:nvGrpSpPr>
          <p:grpSpPr>
            <a:xfrm>
              <a:off x="10703925" y="159852"/>
              <a:ext cx="903875" cy="3684682"/>
              <a:chOff x="4478338" y="-23813"/>
              <a:chExt cx="954088" cy="3889376"/>
            </a:xfrm>
          </p:grpSpPr>
          <p:sp>
            <p:nvSpPr>
              <p:cNvPr id="120" name="Rectangle 52"/>
              <p:cNvSpPr>
                <a:spLocks noChangeArrowheads="1"/>
              </p:cNvSpPr>
              <p:nvPr/>
            </p:nvSpPr>
            <p:spPr bwMode="auto">
              <a:xfrm>
                <a:off x="4941888" y="-23813"/>
                <a:ext cx="34925" cy="3636963"/>
              </a:xfrm>
              <a:prstGeom prst="rect">
                <a:avLst/>
              </a:prstGeom>
              <a:gradFill>
                <a:gsLst>
                  <a:gs pos="50400">
                    <a:srgbClr val="FECA61"/>
                  </a:gs>
                  <a:gs pos="0">
                    <a:srgbClr val="FECA61"/>
                  </a:gs>
                  <a:gs pos="100000">
                    <a:srgbClr val="F9E58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1" name="Freeform 53"/>
              <p:cNvSpPr>
                <a:spLocks/>
              </p:cNvSpPr>
              <p:nvPr/>
            </p:nvSpPr>
            <p:spPr bwMode="auto">
              <a:xfrm>
                <a:off x="4478338" y="1312862"/>
                <a:ext cx="954088" cy="1663700"/>
              </a:xfrm>
              <a:custGeom>
                <a:avLst/>
                <a:gdLst>
                  <a:gd name="T0" fmla="*/ 241 w 601"/>
                  <a:gd name="T1" fmla="*/ 0 h 1048"/>
                  <a:gd name="T2" fmla="*/ 4 w 601"/>
                  <a:gd name="T3" fmla="*/ 124 h 1048"/>
                  <a:gd name="T4" fmla="*/ 49 w 601"/>
                  <a:gd name="T5" fmla="*/ 191 h 1048"/>
                  <a:gd name="T6" fmla="*/ 4 w 601"/>
                  <a:gd name="T7" fmla="*/ 266 h 1048"/>
                  <a:gd name="T8" fmla="*/ 49 w 601"/>
                  <a:gd name="T9" fmla="*/ 337 h 1048"/>
                  <a:gd name="T10" fmla="*/ 7 w 601"/>
                  <a:gd name="T11" fmla="*/ 397 h 1048"/>
                  <a:gd name="T12" fmla="*/ 50 w 601"/>
                  <a:gd name="T13" fmla="*/ 468 h 1048"/>
                  <a:gd name="T14" fmla="*/ 2 w 601"/>
                  <a:gd name="T15" fmla="*/ 537 h 1048"/>
                  <a:gd name="T16" fmla="*/ 50 w 601"/>
                  <a:gd name="T17" fmla="*/ 595 h 1048"/>
                  <a:gd name="T18" fmla="*/ 0 w 601"/>
                  <a:gd name="T19" fmla="*/ 668 h 1048"/>
                  <a:gd name="T20" fmla="*/ 52 w 601"/>
                  <a:gd name="T21" fmla="*/ 728 h 1048"/>
                  <a:gd name="T22" fmla="*/ 2 w 601"/>
                  <a:gd name="T23" fmla="*/ 801 h 1048"/>
                  <a:gd name="T24" fmla="*/ 49 w 601"/>
                  <a:gd name="T25" fmla="*/ 871 h 1048"/>
                  <a:gd name="T26" fmla="*/ 4 w 601"/>
                  <a:gd name="T27" fmla="*/ 925 h 1048"/>
                  <a:gd name="T28" fmla="*/ 239 w 601"/>
                  <a:gd name="T29" fmla="*/ 1048 h 1048"/>
                  <a:gd name="T30" fmla="*/ 363 w 601"/>
                  <a:gd name="T31" fmla="*/ 1045 h 1048"/>
                  <a:gd name="T32" fmla="*/ 601 w 601"/>
                  <a:gd name="T33" fmla="*/ 932 h 1048"/>
                  <a:gd name="T34" fmla="*/ 556 w 601"/>
                  <a:gd name="T35" fmla="*/ 872 h 1048"/>
                  <a:gd name="T36" fmla="*/ 597 w 601"/>
                  <a:gd name="T37" fmla="*/ 801 h 1048"/>
                  <a:gd name="T38" fmla="*/ 550 w 601"/>
                  <a:gd name="T39" fmla="*/ 736 h 1048"/>
                  <a:gd name="T40" fmla="*/ 597 w 601"/>
                  <a:gd name="T41" fmla="*/ 665 h 1048"/>
                  <a:gd name="T42" fmla="*/ 546 w 601"/>
                  <a:gd name="T43" fmla="*/ 599 h 1048"/>
                  <a:gd name="T44" fmla="*/ 593 w 601"/>
                  <a:gd name="T45" fmla="*/ 532 h 1048"/>
                  <a:gd name="T46" fmla="*/ 550 w 601"/>
                  <a:gd name="T47" fmla="*/ 463 h 1048"/>
                  <a:gd name="T48" fmla="*/ 597 w 601"/>
                  <a:gd name="T49" fmla="*/ 395 h 1048"/>
                  <a:gd name="T50" fmla="*/ 554 w 601"/>
                  <a:gd name="T51" fmla="*/ 335 h 1048"/>
                  <a:gd name="T52" fmla="*/ 597 w 601"/>
                  <a:gd name="T53" fmla="*/ 259 h 1048"/>
                  <a:gd name="T54" fmla="*/ 548 w 601"/>
                  <a:gd name="T55" fmla="*/ 191 h 1048"/>
                  <a:gd name="T56" fmla="*/ 599 w 601"/>
                  <a:gd name="T57" fmla="*/ 122 h 1048"/>
                  <a:gd name="T58" fmla="*/ 363 w 601"/>
                  <a:gd name="T59" fmla="*/ 2 h 1048"/>
                  <a:gd name="T60" fmla="*/ 241 w 601"/>
                  <a:gd name="T61" fmla="*/ 0 h 10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601" h="1048">
                    <a:moveTo>
                      <a:pt x="241" y="0"/>
                    </a:moveTo>
                    <a:lnTo>
                      <a:pt x="4" y="124"/>
                    </a:lnTo>
                    <a:lnTo>
                      <a:pt x="49" y="191"/>
                    </a:lnTo>
                    <a:lnTo>
                      <a:pt x="4" y="266"/>
                    </a:lnTo>
                    <a:lnTo>
                      <a:pt x="49" y="337"/>
                    </a:lnTo>
                    <a:lnTo>
                      <a:pt x="7" y="397"/>
                    </a:lnTo>
                    <a:lnTo>
                      <a:pt x="50" y="468"/>
                    </a:lnTo>
                    <a:lnTo>
                      <a:pt x="2" y="537"/>
                    </a:lnTo>
                    <a:lnTo>
                      <a:pt x="50" y="595"/>
                    </a:lnTo>
                    <a:lnTo>
                      <a:pt x="0" y="668"/>
                    </a:lnTo>
                    <a:lnTo>
                      <a:pt x="52" y="728"/>
                    </a:lnTo>
                    <a:lnTo>
                      <a:pt x="2" y="801"/>
                    </a:lnTo>
                    <a:lnTo>
                      <a:pt x="49" y="871"/>
                    </a:lnTo>
                    <a:lnTo>
                      <a:pt x="4" y="925"/>
                    </a:lnTo>
                    <a:lnTo>
                      <a:pt x="239" y="1048"/>
                    </a:lnTo>
                    <a:lnTo>
                      <a:pt x="363" y="1045"/>
                    </a:lnTo>
                    <a:lnTo>
                      <a:pt x="601" y="932"/>
                    </a:lnTo>
                    <a:lnTo>
                      <a:pt x="556" y="872"/>
                    </a:lnTo>
                    <a:lnTo>
                      <a:pt x="597" y="801"/>
                    </a:lnTo>
                    <a:lnTo>
                      <a:pt x="550" y="736"/>
                    </a:lnTo>
                    <a:lnTo>
                      <a:pt x="597" y="665"/>
                    </a:lnTo>
                    <a:lnTo>
                      <a:pt x="546" y="599"/>
                    </a:lnTo>
                    <a:lnTo>
                      <a:pt x="593" y="532"/>
                    </a:lnTo>
                    <a:lnTo>
                      <a:pt x="550" y="463"/>
                    </a:lnTo>
                    <a:lnTo>
                      <a:pt x="597" y="395"/>
                    </a:lnTo>
                    <a:lnTo>
                      <a:pt x="554" y="335"/>
                    </a:lnTo>
                    <a:lnTo>
                      <a:pt x="597" y="259"/>
                    </a:lnTo>
                    <a:lnTo>
                      <a:pt x="548" y="191"/>
                    </a:lnTo>
                    <a:lnTo>
                      <a:pt x="599" y="122"/>
                    </a:lnTo>
                    <a:lnTo>
                      <a:pt x="363" y="2"/>
                    </a:lnTo>
                    <a:lnTo>
                      <a:pt x="241" y="0"/>
                    </a:lnTo>
                    <a:close/>
                  </a:path>
                </a:pathLst>
              </a:custGeom>
              <a:solidFill>
                <a:srgbClr val="FD52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2" name="Rectangle 54"/>
              <p:cNvSpPr>
                <a:spLocks noChangeArrowheads="1"/>
              </p:cNvSpPr>
              <p:nvPr/>
            </p:nvSpPr>
            <p:spPr bwMode="auto">
              <a:xfrm>
                <a:off x="4856163" y="1138237"/>
                <a:ext cx="198438" cy="177800"/>
              </a:xfrm>
              <a:prstGeom prst="rect">
                <a:avLst/>
              </a:prstGeom>
              <a:solidFill>
                <a:srgbClr val="6D36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3" name="Rectangle 55"/>
              <p:cNvSpPr>
                <a:spLocks noChangeArrowheads="1"/>
              </p:cNvSpPr>
              <p:nvPr/>
            </p:nvSpPr>
            <p:spPr bwMode="auto">
              <a:xfrm>
                <a:off x="4856163" y="2908300"/>
                <a:ext cx="204788" cy="176213"/>
              </a:xfrm>
              <a:prstGeom prst="rect">
                <a:avLst/>
              </a:prstGeom>
              <a:solidFill>
                <a:srgbClr val="6D36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4" name="Rectangle 56"/>
              <p:cNvSpPr>
                <a:spLocks noChangeArrowheads="1"/>
              </p:cNvSpPr>
              <p:nvPr/>
            </p:nvSpPr>
            <p:spPr bwMode="auto">
              <a:xfrm>
                <a:off x="4816475" y="1138237"/>
                <a:ext cx="273050" cy="65088"/>
              </a:xfrm>
              <a:prstGeom prst="rect">
                <a:avLst/>
              </a:prstGeom>
              <a:solidFill>
                <a:srgbClr val="CE9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5" name="Rectangle 57"/>
              <p:cNvSpPr>
                <a:spLocks noChangeArrowheads="1"/>
              </p:cNvSpPr>
              <p:nvPr/>
            </p:nvSpPr>
            <p:spPr bwMode="auto">
              <a:xfrm>
                <a:off x="4816475" y="3044825"/>
                <a:ext cx="273050" cy="66675"/>
              </a:xfrm>
              <a:prstGeom prst="rect">
                <a:avLst/>
              </a:prstGeom>
              <a:solidFill>
                <a:srgbClr val="CE9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6" name="Freeform 58"/>
              <p:cNvSpPr>
                <a:spLocks/>
              </p:cNvSpPr>
              <p:nvPr/>
            </p:nvSpPr>
            <p:spPr bwMode="auto">
              <a:xfrm>
                <a:off x="4484688" y="2781300"/>
                <a:ext cx="944563" cy="195263"/>
              </a:xfrm>
              <a:custGeom>
                <a:avLst/>
                <a:gdLst>
                  <a:gd name="T0" fmla="*/ 595 w 595"/>
                  <a:gd name="T1" fmla="*/ 7 h 123"/>
                  <a:gd name="T2" fmla="*/ 0 w 595"/>
                  <a:gd name="T3" fmla="*/ 0 h 123"/>
                  <a:gd name="T4" fmla="*/ 0 w 595"/>
                  <a:gd name="T5" fmla="*/ 0 h 123"/>
                  <a:gd name="T6" fmla="*/ 235 w 595"/>
                  <a:gd name="T7" fmla="*/ 123 h 123"/>
                  <a:gd name="T8" fmla="*/ 363 w 595"/>
                  <a:gd name="T9" fmla="*/ 123 h 123"/>
                  <a:gd name="T10" fmla="*/ 595 w 595"/>
                  <a:gd name="T11" fmla="*/ 7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5" h="123">
                    <a:moveTo>
                      <a:pt x="595" y="7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35" y="123"/>
                    </a:lnTo>
                    <a:lnTo>
                      <a:pt x="363" y="123"/>
                    </a:lnTo>
                    <a:lnTo>
                      <a:pt x="595" y="7"/>
                    </a:lnTo>
                    <a:close/>
                  </a:path>
                </a:pathLst>
              </a:custGeom>
              <a:solidFill>
                <a:srgbClr val="D91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7" name="Freeform 59"/>
              <p:cNvSpPr>
                <a:spLocks/>
              </p:cNvSpPr>
              <p:nvPr/>
            </p:nvSpPr>
            <p:spPr bwMode="auto">
              <a:xfrm>
                <a:off x="4481513" y="2581275"/>
                <a:ext cx="944563" cy="115888"/>
              </a:xfrm>
              <a:custGeom>
                <a:avLst/>
                <a:gdLst>
                  <a:gd name="T0" fmla="*/ 554 w 595"/>
                  <a:gd name="T1" fmla="*/ 73 h 73"/>
                  <a:gd name="T2" fmla="*/ 595 w 595"/>
                  <a:gd name="T3" fmla="*/ 4 h 73"/>
                  <a:gd name="T4" fmla="*/ 2 w 595"/>
                  <a:gd name="T5" fmla="*/ 0 h 73"/>
                  <a:gd name="T6" fmla="*/ 0 w 595"/>
                  <a:gd name="T7" fmla="*/ 2 h 73"/>
                  <a:gd name="T8" fmla="*/ 45 w 595"/>
                  <a:gd name="T9" fmla="*/ 70 h 73"/>
                  <a:gd name="T10" fmla="*/ 554 w 595"/>
                  <a:gd name="T11" fmla="*/ 73 h 73"/>
                  <a:gd name="T12" fmla="*/ 554 w 595"/>
                  <a:gd name="T13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5" h="73">
                    <a:moveTo>
                      <a:pt x="554" y="73"/>
                    </a:moveTo>
                    <a:lnTo>
                      <a:pt x="595" y="4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45" y="70"/>
                    </a:lnTo>
                    <a:lnTo>
                      <a:pt x="554" y="73"/>
                    </a:lnTo>
                    <a:lnTo>
                      <a:pt x="554" y="73"/>
                    </a:lnTo>
                    <a:close/>
                  </a:path>
                </a:pathLst>
              </a:custGeom>
              <a:solidFill>
                <a:srgbClr val="D91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8" name="Freeform 60"/>
              <p:cNvSpPr>
                <a:spLocks/>
              </p:cNvSpPr>
              <p:nvPr/>
            </p:nvSpPr>
            <p:spPr bwMode="auto">
              <a:xfrm>
                <a:off x="4481513" y="2368550"/>
                <a:ext cx="944563" cy="112713"/>
              </a:xfrm>
              <a:custGeom>
                <a:avLst/>
                <a:gdLst>
                  <a:gd name="T0" fmla="*/ 548 w 595"/>
                  <a:gd name="T1" fmla="*/ 71 h 71"/>
                  <a:gd name="T2" fmla="*/ 548 w 595"/>
                  <a:gd name="T3" fmla="*/ 71 h 71"/>
                  <a:gd name="T4" fmla="*/ 595 w 595"/>
                  <a:gd name="T5" fmla="*/ 0 h 71"/>
                  <a:gd name="T6" fmla="*/ 0 w 595"/>
                  <a:gd name="T7" fmla="*/ 5 h 71"/>
                  <a:gd name="T8" fmla="*/ 50 w 595"/>
                  <a:gd name="T9" fmla="*/ 63 h 71"/>
                  <a:gd name="T10" fmla="*/ 50 w 595"/>
                  <a:gd name="T11" fmla="*/ 63 h 71"/>
                  <a:gd name="T12" fmla="*/ 548 w 595"/>
                  <a:gd name="T13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5" h="71">
                    <a:moveTo>
                      <a:pt x="548" y="71"/>
                    </a:moveTo>
                    <a:lnTo>
                      <a:pt x="548" y="71"/>
                    </a:lnTo>
                    <a:lnTo>
                      <a:pt x="595" y="0"/>
                    </a:lnTo>
                    <a:lnTo>
                      <a:pt x="0" y="5"/>
                    </a:lnTo>
                    <a:lnTo>
                      <a:pt x="50" y="63"/>
                    </a:lnTo>
                    <a:lnTo>
                      <a:pt x="50" y="63"/>
                    </a:lnTo>
                    <a:lnTo>
                      <a:pt x="548" y="71"/>
                    </a:lnTo>
                    <a:close/>
                  </a:path>
                </a:pathLst>
              </a:custGeom>
              <a:solidFill>
                <a:srgbClr val="D91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9" name="Freeform 61"/>
              <p:cNvSpPr>
                <a:spLocks/>
              </p:cNvSpPr>
              <p:nvPr/>
            </p:nvSpPr>
            <p:spPr bwMode="auto">
              <a:xfrm>
                <a:off x="4481513" y="2157413"/>
                <a:ext cx="938213" cy="106363"/>
              </a:xfrm>
              <a:custGeom>
                <a:avLst/>
                <a:gdLst>
                  <a:gd name="T0" fmla="*/ 544 w 591"/>
                  <a:gd name="T1" fmla="*/ 67 h 67"/>
                  <a:gd name="T2" fmla="*/ 544 w 591"/>
                  <a:gd name="T3" fmla="*/ 67 h 67"/>
                  <a:gd name="T4" fmla="*/ 591 w 591"/>
                  <a:gd name="T5" fmla="*/ 0 h 67"/>
                  <a:gd name="T6" fmla="*/ 0 w 591"/>
                  <a:gd name="T7" fmla="*/ 5 h 67"/>
                  <a:gd name="T8" fmla="*/ 47 w 591"/>
                  <a:gd name="T9" fmla="*/ 63 h 67"/>
                  <a:gd name="T10" fmla="*/ 544 w 591"/>
                  <a:gd name="T11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1" h="67">
                    <a:moveTo>
                      <a:pt x="544" y="67"/>
                    </a:moveTo>
                    <a:lnTo>
                      <a:pt x="544" y="67"/>
                    </a:lnTo>
                    <a:lnTo>
                      <a:pt x="591" y="0"/>
                    </a:lnTo>
                    <a:lnTo>
                      <a:pt x="0" y="5"/>
                    </a:lnTo>
                    <a:lnTo>
                      <a:pt x="47" y="63"/>
                    </a:lnTo>
                    <a:lnTo>
                      <a:pt x="544" y="67"/>
                    </a:lnTo>
                    <a:close/>
                  </a:path>
                </a:pathLst>
              </a:custGeom>
              <a:solidFill>
                <a:srgbClr val="D91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0" name="Freeform 62"/>
              <p:cNvSpPr>
                <a:spLocks/>
              </p:cNvSpPr>
              <p:nvPr/>
            </p:nvSpPr>
            <p:spPr bwMode="auto">
              <a:xfrm>
                <a:off x="4489450" y="1939925"/>
                <a:ext cx="936625" cy="115888"/>
              </a:xfrm>
              <a:custGeom>
                <a:avLst/>
                <a:gdLst>
                  <a:gd name="T0" fmla="*/ 590 w 590"/>
                  <a:gd name="T1" fmla="*/ 0 h 73"/>
                  <a:gd name="T2" fmla="*/ 0 w 590"/>
                  <a:gd name="T3" fmla="*/ 2 h 73"/>
                  <a:gd name="T4" fmla="*/ 42 w 590"/>
                  <a:gd name="T5" fmla="*/ 73 h 73"/>
                  <a:gd name="T6" fmla="*/ 543 w 590"/>
                  <a:gd name="T7" fmla="*/ 68 h 73"/>
                  <a:gd name="T8" fmla="*/ 590 w 590"/>
                  <a:gd name="T9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0" h="73">
                    <a:moveTo>
                      <a:pt x="590" y="0"/>
                    </a:moveTo>
                    <a:lnTo>
                      <a:pt x="0" y="2"/>
                    </a:lnTo>
                    <a:lnTo>
                      <a:pt x="42" y="73"/>
                    </a:lnTo>
                    <a:lnTo>
                      <a:pt x="543" y="68"/>
                    </a:lnTo>
                    <a:lnTo>
                      <a:pt x="590" y="0"/>
                    </a:lnTo>
                    <a:close/>
                  </a:path>
                </a:pathLst>
              </a:custGeom>
              <a:solidFill>
                <a:srgbClr val="D91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1" name="Freeform 63"/>
              <p:cNvSpPr>
                <a:spLocks/>
              </p:cNvSpPr>
              <p:nvPr/>
            </p:nvSpPr>
            <p:spPr bwMode="auto">
              <a:xfrm>
                <a:off x="4484688" y="1725612"/>
                <a:ext cx="941388" cy="122238"/>
              </a:xfrm>
              <a:custGeom>
                <a:avLst/>
                <a:gdLst>
                  <a:gd name="T0" fmla="*/ 593 w 593"/>
                  <a:gd name="T1" fmla="*/ 0 h 77"/>
                  <a:gd name="T2" fmla="*/ 0 w 593"/>
                  <a:gd name="T3" fmla="*/ 8 h 77"/>
                  <a:gd name="T4" fmla="*/ 45 w 593"/>
                  <a:gd name="T5" fmla="*/ 77 h 77"/>
                  <a:gd name="T6" fmla="*/ 43 w 593"/>
                  <a:gd name="T7" fmla="*/ 77 h 77"/>
                  <a:gd name="T8" fmla="*/ 550 w 593"/>
                  <a:gd name="T9" fmla="*/ 75 h 77"/>
                  <a:gd name="T10" fmla="*/ 593 w 593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3" h="77">
                    <a:moveTo>
                      <a:pt x="593" y="0"/>
                    </a:moveTo>
                    <a:lnTo>
                      <a:pt x="0" y="8"/>
                    </a:lnTo>
                    <a:lnTo>
                      <a:pt x="45" y="77"/>
                    </a:lnTo>
                    <a:lnTo>
                      <a:pt x="43" y="77"/>
                    </a:lnTo>
                    <a:lnTo>
                      <a:pt x="550" y="75"/>
                    </a:lnTo>
                    <a:lnTo>
                      <a:pt x="593" y="0"/>
                    </a:lnTo>
                    <a:close/>
                  </a:path>
                </a:pathLst>
              </a:custGeom>
              <a:solidFill>
                <a:srgbClr val="D91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2" name="Freeform 64"/>
              <p:cNvSpPr>
                <a:spLocks/>
              </p:cNvSpPr>
              <p:nvPr/>
            </p:nvSpPr>
            <p:spPr bwMode="auto">
              <a:xfrm>
                <a:off x="4484688" y="1506537"/>
                <a:ext cx="944563" cy="109538"/>
              </a:xfrm>
              <a:custGeom>
                <a:avLst/>
                <a:gdLst>
                  <a:gd name="T0" fmla="*/ 45 w 595"/>
                  <a:gd name="T1" fmla="*/ 69 h 69"/>
                  <a:gd name="T2" fmla="*/ 544 w 595"/>
                  <a:gd name="T3" fmla="*/ 69 h 69"/>
                  <a:gd name="T4" fmla="*/ 595 w 595"/>
                  <a:gd name="T5" fmla="*/ 0 h 69"/>
                  <a:gd name="T6" fmla="*/ 0 w 595"/>
                  <a:gd name="T7" fmla="*/ 2 h 69"/>
                  <a:gd name="T8" fmla="*/ 45 w 595"/>
                  <a:gd name="T9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5" h="69">
                    <a:moveTo>
                      <a:pt x="45" y="69"/>
                    </a:moveTo>
                    <a:lnTo>
                      <a:pt x="544" y="69"/>
                    </a:lnTo>
                    <a:lnTo>
                      <a:pt x="595" y="0"/>
                    </a:lnTo>
                    <a:lnTo>
                      <a:pt x="0" y="2"/>
                    </a:lnTo>
                    <a:lnTo>
                      <a:pt x="45" y="69"/>
                    </a:lnTo>
                    <a:close/>
                  </a:path>
                </a:pathLst>
              </a:custGeom>
              <a:solidFill>
                <a:srgbClr val="D91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3" name="Freeform 65"/>
              <p:cNvSpPr>
                <a:spLocks noEditPoints="1"/>
              </p:cNvSpPr>
              <p:nvPr/>
            </p:nvSpPr>
            <p:spPr bwMode="auto">
              <a:xfrm>
                <a:off x="4843463" y="3176588"/>
                <a:ext cx="234950" cy="234950"/>
              </a:xfrm>
              <a:custGeom>
                <a:avLst/>
                <a:gdLst>
                  <a:gd name="T0" fmla="*/ 39 w 79"/>
                  <a:gd name="T1" fmla="*/ 0 h 79"/>
                  <a:gd name="T2" fmla="*/ 0 w 79"/>
                  <a:gd name="T3" fmla="*/ 40 h 79"/>
                  <a:gd name="T4" fmla="*/ 39 w 79"/>
                  <a:gd name="T5" fmla="*/ 79 h 79"/>
                  <a:gd name="T6" fmla="*/ 79 w 79"/>
                  <a:gd name="T7" fmla="*/ 40 h 79"/>
                  <a:gd name="T8" fmla="*/ 39 w 79"/>
                  <a:gd name="T9" fmla="*/ 0 h 79"/>
                  <a:gd name="T10" fmla="*/ 54 w 79"/>
                  <a:gd name="T11" fmla="*/ 54 h 79"/>
                  <a:gd name="T12" fmla="*/ 24 w 79"/>
                  <a:gd name="T13" fmla="*/ 54 h 79"/>
                  <a:gd name="T14" fmla="*/ 24 w 79"/>
                  <a:gd name="T15" fmla="*/ 24 h 79"/>
                  <a:gd name="T16" fmla="*/ 54 w 79"/>
                  <a:gd name="T17" fmla="*/ 24 h 79"/>
                  <a:gd name="T18" fmla="*/ 54 w 79"/>
                  <a:gd name="T19" fmla="*/ 54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9" h="79">
                    <a:moveTo>
                      <a:pt x="39" y="0"/>
                    </a:moveTo>
                    <a:cubicBezTo>
                      <a:pt x="17" y="0"/>
                      <a:pt x="0" y="18"/>
                      <a:pt x="0" y="40"/>
                    </a:cubicBezTo>
                    <a:cubicBezTo>
                      <a:pt x="0" y="61"/>
                      <a:pt x="17" y="79"/>
                      <a:pt x="39" y="79"/>
                    </a:cubicBezTo>
                    <a:cubicBezTo>
                      <a:pt x="61" y="79"/>
                      <a:pt x="79" y="61"/>
                      <a:pt x="79" y="40"/>
                    </a:cubicBezTo>
                    <a:cubicBezTo>
                      <a:pt x="79" y="18"/>
                      <a:pt x="61" y="0"/>
                      <a:pt x="39" y="0"/>
                    </a:cubicBezTo>
                    <a:close/>
                    <a:moveTo>
                      <a:pt x="54" y="54"/>
                    </a:moveTo>
                    <a:cubicBezTo>
                      <a:pt x="24" y="54"/>
                      <a:pt x="24" y="54"/>
                      <a:pt x="24" y="54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54" y="24"/>
                      <a:pt x="54" y="24"/>
                      <a:pt x="54" y="24"/>
                    </a:cubicBezTo>
                    <a:lnTo>
                      <a:pt x="54" y="54"/>
                    </a:lnTo>
                    <a:close/>
                  </a:path>
                </a:pathLst>
              </a:custGeom>
              <a:solidFill>
                <a:srgbClr val="CE9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4" name="Freeform 66"/>
              <p:cNvSpPr>
                <a:spLocks noEditPoints="1"/>
              </p:cNvSpPr>
              <p:nvPr/>
            </p:nvSpPr>
            <p:spPr bwMode="auto">
              <a:xfrm>
                <a:off x="4856163" y="3187700"/>
                <a:ext cx="207963" cy="211138"/>
              </a:xfrm>
              <a:custGeom>
                <a:avLst/>
                <a:gdLst>
                  <a:gd name="T0" fmla="*/ 35 w 70"/>
                  <a:gd name="T1" fmla="*/ 0 h 71"/>
                  <a:gd name="T2" fmla="*/ 0 w 70"/>
                  <a:gd name="T3" fmla="*/ 36 h 71"/>
                  <a:gd name="T4" fmla="*/ 35 w 70"/>
                  <a:gd name="T5" fmla="*/ 71 h 71"/>
                  <a:gd name="T6" fmla="*/ 70 w 70"/>
                  <a:gd name="T7" fmla="*/ 36 h 71"/>
                  <a:gd name="T8" fmla="*/ 35 w 70"/>
                  <a:gd name="T9" fmla="*/ 0 h 71"/>
                  <a:gd name="T10" fmla="*/ 48 w 70"/>
                  <a:gd name="T11" fmla="*/ 48 h 71"/>
                  <a:gd name="T12" fmla="*/ 21 w 70"/>
                  <a:gd name="T13" fmla="*/ 48 h 71"/>
                  <a:gd name="T14" fmla="*/ 21 w 70"/>
                  <a:gd name="T15" fmla="*/ 22 h 71"/>
                  <a:gd name="T16" fmla="*/ 48 w 70"/>
                  <a:gd name="T17" fmla="*/ 22 h 71"/>
                  <a:gd name="T18" fmla="*/ 48 w 70"/>
                  <a:gd name="T19" fmla="*/ 48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0" h="71">
                    <a:moveTo>
                      <a:pt x="35" y="0"/>
                    </a:moveTo>
                    <a:cubicBezTo>
                      <a:pt x="16" y="0"/>
                      <a:pt x="0" y="16"/>
                      <a:pt x="0" y="36"/>
                    </a:cubicBezTo>
                    <a:cubicBezTo>
                      <a:pt x="0" y="55"/>
                      <a:pt x="16" y="71"/>
                      <a:pt x="35" y="71"/>
                    </a:cubicBezTo>
                    <a:cubicBezTo>
                      <a:pt x="55" y="71"/>
                      <a:pt x="70" y="55"/>
                      <a:pt x="70" y="36"/>
                    </a:cubicBezTo>
                    <a:cubicBezTo>
                      <a:pt x="70" y="16"/>
                      <a:pt x="55" y="0"/>
                      <a:pt x="35" y="0"/>
                    </a:cubicBezTo>
                    <a:close/>
                    <a:moveTo>
                      <a:pt x="48" y="48"/>
                    </a:moveTo>
                    <a:cubicBezTo>
                      <a:pt x="21" y="48"/>
                      <a:pt x="21" y="48"/>
                      <a:pt x="21" y="48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48" y="22"/>
                      <a:pt x="48" y="22"/>
                      <a:pt x="48" y="22"/>
                    </a:cubicBezTo>
                    <a:lnTo>
                      <a:pt x="48" y="48"/>
                    </a:lnTo>
                    <a:close/>
                  </a:path>
                </a:pathLst>
              </a:custGeom>
              <a:solidFill>
                <a:srgbClr val="C015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1" name="Freeform 67"/>
              <p:cNvSpPr>
                <a:spLocks/>
              </p:cNvSpPr>
              <p:nvPr/>
            </p:nvSpPr>
            <p:spPr bwMode="auto">
              <a:xfrm>
                <a:off x="4873625" y="3633788"/>
                <a:ext cx="41275" cy="231775"/>
              </a:xfrm>
              <a:custGeom>
                <a:avLst/>
                <a:gdLst>
                  <a:gd name="T0" fmla="*/ 7 w 14"/>
                  <a:gd name="T1" fmla="*/ 78 h 78"/>
                  <a:gd name="T2" fmla="*/ 7 w 14"/>
                  <a:gd name="T3" fmla="*/ 78 h 78"/>
                  <a:gd name="T4" fmla="*/ 0 w 14"/>
                  <a:gd name="T5" fmla="*/ 71 h 78"/>
                  <a:gd name="T6" fmla="*/ 0 w 14"/>
                  <a:gd name="T7" fmla="*/ 7 h 78"/>
                  <a:gd name="T8" fmla="*/ 7 w 14"/>
                  <a:gd name="T9" fmla="*/ 0 h 78"/>
                  <a:gd name="T10" fmla="*/ 7 w 14"/>
                  <a:gd name="T11" fmla="*/ 0 h 78"/>
                  <a:gd name="T12" fmla="*/ 14 w 14"/>
                  <a:gd name="T13" fmla="*/ 7 h 78"/>
                  <a:gd name="T14" fmla="*/ 14 w 14"/>
                  <a:gd name="T15" fmla="*/ 71 h 78"/>
                  <a:gd name="T16" fmla="*/ 7 w 14"/>
                  <a:gd name="T17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78">
                    <a:moveTo>
                      <a:pt x="7" y="78"/>
                    </a:moveTo>
                    <a:cubicBezTo>
                      <a:pt x="7" y="78"/>
                      <a:pt x="7" y="78"/>
                      <a:pt x="7" y="78"/>
                    </a:cubicBezTo>
                    <a:cubicBezTo>
                      <a:pt x="3" y="78"/>
                      <a:pt x="0" y="75"/>
                      <a:pt x="0" y="71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1" y="0"/>
                      <a:pt x="14" y="3"/>
                      <a:pt x="14" y="7"/>
                    </a:cubicBezTo>
                    <a:cubicBezTo>
                      <a:pt x="14" y="71"/>
                      <a:pt x="14" y="71"/>
                      <a:pt x="14" y="71"/>
                    </a:cubicBezTo>
                    <a:cubicBezTo>
                      <a:pt x="14" y="75"/>
                      <a:pt x="11" y="78"/>
                      <a:pt x="7" y="78"/>
                    </a:cubicBezTo>
                    <a:close/>
                  </a:path>
                </a:pathLst>
              </a:custGeom>
              <a:solidFill>
                <a:srgbClr val="CE9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2" name="Freeform 68"/>
              <p:cNvSpPr>
                <a:spLocks/>
              </p:cNvSpPr>
              <p:nvPr/>
            </p:nvSpPr>
            <p:spPr bwMode="auto">
              <a:xfrm>
                <a:off x="4941888" y="3633788"/>
                <a:ext cx="41275" cy="231775"/>
              </a:xfrm>
              <a:custGeom>
                <a:avLst/>
                <a:gdLst>
                  <a:gd name="T0" fmla="*/ 7 w 14"/>
                  <a:gd name="T1" fmla="*/ 78 h 78"/>
                  <a:gd name="T2" fmla="*/ 7 w 14"/>
                  <a:gd name="T3" fmla="*/ 78 h 78"/>
                  <a:gd name="T4" fmla="*/ 0 w 14"/>
                  <a:gd name="T5" fmla="*/ 71 h 78"/>
                  <a:gd name="T6" fmla="*/ 0 w 14"/>
                  <a:gd name="T7" fmla="*/ 7 h 78"/>
                  <a:gd name="T8" fmla="*/ 7 w 14"/>
                  <a:gd name="T9" fmla="*/ 0 h 78"/>
                  <a:gd name="T10" fmla="*/ 7 w 14"/>
                  <a:gd name="T11" fmla="*/ 0 h 78"/>
                  <a:gd name="T12" fmla="*/ 14 w 14"/>
                  <a:gd name="T13" fmla="*/ 7 h 78"/>
                  <a:gd name="T14" fmla="*/ 14 w 14"/>
                  <a:gd name="T15" fmla="*/ 71 h 78"/>
                  <a:gd name="T16" fmla="*/ 7 w 14"/>
                  <a:gd name="T17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78">
                    <a:moveTo>
                      <a:pt x="7" y="78"/>
                    </a:moveTo>
                    <a:cubicBezTo>
                      <a:pt x="7" y="78"/>
                      <a:pt x="7" y="78"/>
                      <a:pt x="7" y="78"/>
                    </a:cubicBezTo>
                    <a:cubicBezTo>
                      <a:pt x="3" y="78"/>
                      <a:pt x="0" y="75"/>
                      <a:pt x="0" y="71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1" y="0"/>
                      <a:pt x="14" y="3"/>
                      <a:pt x="14" y="7"/>
                    </a:cubicBezTo>
                    <a:cubicBezTo>
                      <a:pt x="14" y="71"/>
                      <a:pt x="14" y="71"/>
                      <a:pt x="14" y="71"/>
                    </a:cubicBezTo>
                    <a:cubicBezTo>
                      <a:pt x="14" y="75"/>
                      <a:pt x="11" y="78"/>
                      <a:pt x="7" y="78"/>
                    </a:cubicBezTo>
                    <a:close/>
                  </a:path>
                </a:pathLst>
              </a:custGeom>
              <a:solidFill>
                <a:srgbClr val="CE9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" name="Freeform 69"/>
              <p:cNvSpPr>
                <a:spLocks/>
              </p:cNvSpPr>
              <p:nvPr/>
            </p:nvSpPr>
            <p:spPr bwMode="auto">
              <a:xfrm>
                <a:off x="5010150" y="3633788"/>
                <a:ext cx="41275" cy="231775"/>
              </a:xfrm>
              <a:custGeom>
                <a:avLst/>
                <a:gdLst>
                  <a:gd name="T0" fmla="*/ 7 w 14"/>
                  <a:gd name="T1" fmla="*/ 78 h 78"/>
                  <a:gd name="T2" fmla="*/ 7 w 14"/>
                  <a:gd name="T3" fmla="*/ 78 h 78"/>
                  <a:gd name="T4" fmla="*/ 0 w 14"/>
                  <a:gd name="T5" fmla="*/ 71 h 78"/>
                  <a:gd name="T6" fmla="*/ 0 w 14"/>
                  <a:gd name="T7" fmla="*/ 7 h 78"/>
                  <a:gd name="T8" fmla="*/ 7 w 14"/>
                  <a:gd name="T9" fmla="*/ 0 h 78"/>
                  <a:gd name="T10" fmla="*/ 7 w 14"/>
                  <a:gd name="T11" fmla="*/ 0 h 78"/>
                  <a:gd name="T12" fmla="*/ 14 w 14"/>
                  <a:gd name="T13" fmla="*/ 7 h 78"/>
                  <a:gd name="T14" fmla="*/ 14 w 14"/>
                  <a:gd name="T15" fmla="*/ 71 h 78"/>
                  <a:gd name="T16" fmla="*/ 7 w 14"/>
                  <a:gd name="T17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78">
                    <a:moveTo>
                      <a:pt x="7" y="78"/>
                    </a:moveTo>
                    <a:cubicBezTo>
                      <a:pt x="7" y="78"/>
                      <a:pt x="7" y="78"/>
                      <a:pt x="7" y="78"/>
                    </a:cubicBezTo>
                    <a:cubicBezTo>
                      <a:pt x="3" y="78"/>
                      <a:pt x="0" y="75"/>
                      <a:pt x="0" y="71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1" y="0"/>
                      <a:pt x="14" y="3"/>
                      <a:pt x="14" y="7"/>
                    </a:cubicBezTo>
                    <a:cubicBezTo>
                      <a:pt x="14" y="71"/>
                      <a:pt x="14" y="71"/>
                      <a:pt x="14" y="71"/>
                    </a:cubicBezTo>
                    <a:cubicBezTo>
                      <a:pt x="14" y="75"/>
                      <a:pt x="11" y="78"/>
                      <a:pt x="7" y="78"/>
                    </a:cubicBezTo>
                    <a:close/>
                  </a:path>
                </a:pathLst>
              </a:custGeom>
              <a:solidFill>
                <a:srgbClr val="CE9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" name="Freeform 70"/>
              <p:cNvSpPr>
                <a:spLocks/>
              </p:cNvSpPr>
              <p:nvPr/>
            </p:nvSpPr>
            <p:spPr bwMode="auto">
              <a:xfrm>
                <a:off x="4849813" y="3529013"/>
                <a:ext cx="222250" cy="139700"/>
              </a:xfrm>
              <a:custGeom>
                <a:avLst/>
                <a:gdLst>
                  <a:gd name="T0" fmla="*/ 73 w 75"/>
                  <a:gd name="T1" fmla="*/ 47 h 47"/>
                  <a:gd name="T2" fmla="*/ 75 w 75"/>
                  <a:gd name="T3" fmla="*/ 36 h 47"/>
                  <a:gd name="T4" fmla="*/ 38 w 75"/>
                  <a:gd name="T5" fmla="*/ 0 h 47"/>
                  <a:gd name="T6" fmla="*/ 0 w 75"/>
                  <a:gd name="T7" fmla="*/ 36 h 47"/>
                  <a:gd name="T8" fmla="*/ 2 w 75"/>
                  <a:gd name="T9" fmla="*/ 47 h 47"/>
                  <a:gd name="T10" fmla="*/ 73 w 75"/>
                  <a:gd name="T11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47">
                    <a:moveTo>
                      <a:pt x="73" y="47"/>
                    </a:moveTo>
                    <a:cubicBezTo>
                      <a:pt x="75" y="44"/>
                      <a:pt x="75" y="40"/>
                      <a:pt x="75" y="36"/>
                    </a:cubicBezTo>
                    <a:cubicBezTo>
                      <a:pt x="75" y="16"/>
                      <a:pt x="59" y="0"/>
                      <a:pt x="38" y="0"/>
                    </a:cubicBezTo>
                    <a:cubicBezTo>
                      <a:pt x="17" y="0"/>
                      <a:pt x="0" y="16"/>
                      <a:pt x="0" y="36"/>
                    </a:cubicBezTo>
                    <a:cubicBezTo>
                      <a:pt x="0" y="40"/>
                      <a:pt x="1" y="44"/>
                      <a:pt x="2" y="47"/>
                    </a:cubicBezTo>
                    <a:lnTo>
                      <a:pt x="73" y="47"/>
                    </a:lnTo>
                    <a:close/>
                  </a:path>
                </a:pathLst>
              </a:custGeom>
              <a:solidFill>
                <a:srgbClr val="6D36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5" name="Freeform 71"/>
              <p:cNvSpPr>
                <a:spLocks/>
              </p:cNvSpPr>
              <p:nvPr/>
            </p:nvSpPr>
            <p:spPr bwMode="auto">
              <a:xfrm>
                <a:off x="4849813" y="3579813"/>
                <a:ext cx="222250" cy="88900"/>
              </a:xfrm>
              <a:custGeom>
                <a:avLst/>
                <a:gdLst>
                  <a:gd name="T0" fmla="*/ 0 w 75"/>
                  <a:gd name="T1" fmla="*/ 19 h 30"/>
                  <a:gd name="T2" fmla="*/ 2 w 75"/>
                  <a:gd name="T3" fmla="*/ 30 h 30"/>
                  <a:gd name="T4" fmla="*/ 73 w 75"/>
                  <a:gd name="T5" fmla="*/ 30 h 30"/>
                  <a:gd name="T6" fmla="*/ 75 w 75"/>
                  <a:gd name="T7" fmla="*/ 19 h 30"/>
                  <a:gd name="T8" fmla="*/ 69 w 75"/>
                  <a:gd name="T9" fmla="*/ 0 h 30"/>
                  <a:gd name="T10" fmla="*/ 6 w 75"/>
                  <a:gd name="T11" fmla="*/ 0 h 30"/>
                  <a:gd name="T12" fmla="*/ 0 w 75"/>
                  <a:gd name="T13" fmla="*/ 19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" h="30">
                    <a:moveTo>
                      <a:pt x="0" y="19"/>
                    </a:moveTo>
                    <a:cubicBezTo>
                      <a:pt x="0" y="23"/>
                      <a:pt x="1" y="27"/>
                      <a:pt x="2" y="30"/>
                    </a:cubicBezTo>
                    <a:cubicBezTo>
                      <a:pt x="73" y="30"/>
                      <a:pt x="73" y="30"/>
                      <a:pt x="73" y="30"/>
                    </a:cubicBezTo>
                    <a:cubicBezTo>
                      <a:pt x="75" y="27"/>
                      <a:pt x="75" y="23"/>
                      <a:pt x="75" y="19"/>
                    </a:cubicBezTo>
                    <a:cubicBezTo>
                      <a:pt x="75" y="12"/>
                      <a:pt x="73" y="5"/>
                      <a:pt x="69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5"/>
                      <a:pt x="0" y="12"/>
                      <a:pt x="0" y="19"/>
                    </a:cubicBezTo>
                    <a:close/>
                  </a:path>
                </a:pathLst>
              </a:custGeom>
              <a:solidFill>
                <a:srgbClr val="FD52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46" name="组合 145"/>
            <p:cNvGrpSpPr/>
            <p:nvPr/>
          </p:nvGrpSpPr>
          <p:grpSpPr>
            <a:xfrm>
              <a:off x="9775307" y="199160"/>
              <a:ext cx="932558" cy="2260818"/>
              <a:chOff x="3014663" y="-23813"/>
              <a:chExt cx="1279525" cy="3101976"/>
            </a:xfrm>
          </p:grpSpPr>
          <p:sp>
            <p:nvSpPr>
              <p:cNvPr id="147" name="Rectangle 88"/>
              <p:cNvSpPr>
                <a:spLocks noChangeArrowheads="1"/>
              </p:cNvSpPr>
              <p:nvPr/>
            </p:nvSpPr>
            <p:spPr bwMode="auto">
              <a:xfrm>
                <a:off x="3575050" y="654050"/>
                <a:ext cx="146050" cy="44450"/>
              </a:xfrm>
              <a:prstGeom prst="rect">
                <a:avLst/>
              </a:prstGeom>
              <a:solidFill>
                <a:srgbClr val="CE9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8" name="Freeform 89"/>
              <p:cNvSpPr>
                <a:spLocks/>
              </p:cNvSpPr>
              <p:nvPr/>
            </p:nvSpPr>
            <p:spPr bwMode="auto">
              <a:xfrm>
                <a:off x="3557588" y="2751138"/>
                <a:ext cx="177800" cy="327025"/>
              </a:xfrm>
              <a:custGeom>
                <a:avLst/>
                <a:gdLst>
                  <a:gd name="T0" fmla="*/ 43 w 60"/>
                  <a:gd name="T1" fmla="*/ 110 h 110"/>
                  <a:gd name="T2" fmla="*/ 43 w 60"/>
                  <a:gd name="T3" fmla="*/ 61 h 110"/>
                  <a:gd name="T4" fmla="*/ 48 w 60"/>
                  <a:gd name="T5" fmla="*/ 55 h 110"/>
                  <a:gd name="T6" fmla="*/ 49 w 60"/>
                  <a:gd name="T7" fmla="*/ 55 h 110"/>
                  <a:gd name="T8" fmla="*/ 54 w 60"/>
                  <a:gd name="T9" fmla="*/ 61 h 110"/>
                  <a:gd name="T10" fmla="*/ 54 w 60"/>
                  <a:gd name="T11" fmla="*/ 110 h 110"/>
                  <a:gd name="T12" fmla="*/ 60 w 60"/>
                  <a:gd name="T13" fmla="*/ 110 h 110"/>
                  <a:gd name="T14" fmla="*/ 58 w 60"/>
                  <a:gd name="T15" fmla="*/ 31 h 110"/>
                  <a:gd name="T16" fmla="*/ 30 w 60"/>
                  <a:gd name="T17" fmla="*/ 0 h 110"/>
                  <a:gd name="T18" fmla="*/ 2 w 60"/>
                  <a:gd name="T19" fmla="*/ 33 h 110"/>
                  <a:gd name="T20" fmla="*/ 0 w 60"/>
                  <a:gd name="T21" fmla="*/ 109 h 110"/>
                  <a:gd name="T22" fmla="*/ 7 w 60"/>
                  <a:gd name="T23" fmla="*/ 109 h 110"/>
                  <a:gd name="T24" fmla="*/ 7 w 60"/>
                  <a:gd name="T25" fmla="*/ 61 h 110"/>
                  <a:gd name="T26" fmla="*/ 12 w 60"/>
                  <a:gd name="T27" fmla="*/ 55 h 110"/>
                  <a:gd name="T28" fmla="*/ 13 w 60"/>
                  <a:gd name="T29" fmla="*/ 55 h 110"/>
                  <a:gd name="T30" fmla="*/ 18 w 60"/>
                  <a:gd name="T31" fmla="*/ 61 h 110"/>
                  <a:gd name="T32" fmla="*/ 18 w 60"/>
                  <a:gd name="T33" fmla="*/ 109 h 110"/>
                  <a:gd name="T34" fmla="*/ 25 w 60"/>
                  <a:gd name="T35" fmla="*/ 109 h 110"/>
                  <a:gd name="T36" fmla="*/ 25 w 60"/>
                  <a:gd name="T37" fmla="*/ 61 h 110"/>
                  <a:gd name="T38" fmla="*/ 30 w 60"/>
                  <a:gd name="T39" fmla="*/ 55 h 110"/>
                  <a:gd name="T40" fmla="*/ 31 w 60"/>
                  <a:gd name="T41" fmla="*/ 55 h 110"/>
                  <a:gd name="T42" fmla="*/ 36 w 60"/>
                  <a:gd name="T43" fmla="*/ 61 h 110"/>
                  <a:gd name="T44" fmla="*/ 36 w 60"/>
                  <a:gd name="T45" fmla="*/ 110 h 110"/>
                  <a:gd name="T46" fmla="*/ 43 w 60"/>
                  <a:gd name="T47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0" h="110">
                    <a:moveTo>
                      <a:pt x="43" y="110"/>
                    </a:moveTo>
                    <a:cubicBezTo>
                      <a:pt x="43" y="61"/>
                      <a:pt x="43" y="61"/>
                      <a:pt x="43" y="61"/>
                    </a:cubicBezTo>
                    <a:cubicBezTo>
                      <a:pt x="43" y="58"/>
                      <a:pt x="45" y="55"/>
                      <a:pt x="48" y="55"/>
                    </a:cubicBezTo>
                    <a:cubicBezTo>
                      <a:pt x="49" y="55"/>
                      <a:pt x="49" y="55"/>
                      <a:pt x="49" y="55"/>
                    </a:cubicBezTo>
                    <a:cubicBezTo>
                      <a:pt x="51" y="55"/>
                      <a:pt x="54" y="58"/>
                      <a:pt x="54" y="61"/>
                    </a:cubicBezTo>
                    <a:cubicBezTo>
                      <a:pt x="54" y="110"/>
                      <a:pt x="54" y="110"/>
                      <a:pt x="54" y="110"/>
                    </a:cubicBezTo>
                    <a:cubicBezTo>
                      <a:pt x="60" y="110"/>
                      <a:pt x="60" y="110"/>
                      <a:pt x="60" y="110"/>
                    </a:cubicBezTo>
                    <a:cubicBezTo>
                      <a:pt x="58" y="31"/>
                      <a:pt x="58" y="31"/>
                      <a:pt x="58" y="31"/>
                    </a:cubicBezTo>
                    <a:cubicBezTo>
                      <a:pt x="58" y="31"/>
                      <a:pt x="56" y="0"/>
                      <a:pt x="30" y="0"/>
                    </a:cubicBezTo>
                    <a:cubicBezTo>
                      <a:pt x="5" y="0"/>
                      <a:pt x="2" y="33"/>
                      <a:pt x="2" y="33"/>
                    </a:cubicBezTo>
                    <a:cubicBezTo>
                      <a:pt x="0" y="109"/>
                      <a:pt x="0" y="109"/>
                      <a:pt x="0" y="109"/>
                    </a:cubicBezTo>
                    <a:cubicBezTo>
                      <a:pt x="7" y="109"/>
                      <a:pt x="7" y="109"/>
                      <a:pt x="7" y="109"/>
                    </a:cubicBezTo>
                    <a:cubicBezTo>
                      <a:pt x="7" y="61"/>
                      <a:pt x="7" y="61"/>
                      <a:pt x="7" y="61"/>
                    </a:cubicBezTo>
                    <a:cubicBezTo>
                      <a:pt x="7" y="58"/>
                      <a:pt x="9" y="55"/>
                      <a:pt x="12" y="55"/>
                    </a:cubicBezTo>
                    <a:cubicBezTo>
                      <a:pt x="13" y="55"/>
                      <a:pt x="13" y="55"/>
                      <a:pt x="13" y="55"/>
                    </a:cubicBezTo>
                    <a:cubicBezTo>
                      <a:pt x="15" y="55"/>
                      <a:pt x="18" y="58"/>
                      <a:pt x="18" y="61"/>
                    </a:cubicBezTo>
                    <a:cubicBezTo>
                      <a:pt x="18" y="109"/>
                      <a:pt x="18" y="109"/>
                      <a:pt x="18" y="109"/>
                    </a:cubicBezTo>
                    <a:cubicBezTo>
                      <a:pt x="25" y="109"/>
                      <a:pt x="25" y="109"/>
                      <a:pt x="25" y="109"/>
                    </a:cubicBezTo>
                    <a:cubicBezTo>
                      <a:pt x="25" y="61"/>
                      <a:pt x="25" y="61"/>
                      <a:pt x="25" y="61"/>
                    </a:cubicBezTo>
                    <a:cubicBezTo>
                      <a:pt x="25" y="58"/>
                      <a:pt x="27" y="55"/>
                      <a:pt x="30" y="55"/>
                    </a:cubicBezTo>
                    <a:cubicBezTo>
                      <a:pt x="31" y="55"/>
                      <a:pt x="31" y="55"/>
                      <a:pt x="31" y="55"/>
                    </a:cubicBezTo>
                    <a:cubicBezTo>
                      <a:pt x="33" y="55"/>
                      <a:pt x="36" y="58"/>
                      <a:pt x="36" y="61"/>
                    </a:cubicBezTo>
                    <a:cubicBezTo>
                      <a:pt x="36" y="110"/>
                      <a:pt x="36" y="110"/>
                      <a:pt x="36" y="110"/>
                    </a:cubicBezTo>
                    <a:lnTo>
                      <a:pt x="43" y="110"/>
                    </a:lnTo>
                    <a:close/>
                  </a:path>
                </a:pathLst>
              </a:custGeom>
              <a:solidFill>
                <a:srgbClr val="6D36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9" name="Rectangle 90"/>
              <p:cNvSpPr>
                <a:spLocks noChangeArrowheads="1"/>
              </p:cNvSpPr>
              <p:nvPr/>
            </p:nvSpPr>
            <p:spPr bwMode="auto">
              <a:xfrm>
                <a:off x="3632200" y="-23813"/>
                <a:ext cx="34925" cy="2787651"/>
              </a:xfrm>
              <a:prstGeom prst="rect">
                <a:avLst/>
              </a:prstGeom>
              <a:gradFill>
                <a:gsLst>
                  <a:gs pos="50400">
                    <a:srgbClr val="FECA61"/>
                  </a:gs>
                  <a:gs pos="0">
                    <a:srgbClr val="FECA61"/>
                  </a:gs>
                  <a:gs pos="100000">
                    <a:srgbClr val="F9E58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0" name="Freeform 91"/>
              <p:cNvSpPr>
                <a:spLocks/>
              </p:cNvSpPr>
              <p:nvPr/>
            </p:nvSpPr>
            <p:spPr bwMode="auto">
              <a:xfrm>
                <a:off x="3014663" y="849312"/>
                <a:ext cx="1279525" cy="1031875"/>
              </a:xfrm>
              <a:custGeom>
                <a:avLst/>
                <a:gdLst>
                  <a:gd name="T0" fmla="*/ 319 w 431"/>
                  <a:gd name="T1" fmla="*/ 1 h 347"/>
                  <a:gd name="T2" fmla="*/ 319 w 431"/>
                  <a:gd name="T3" fmla="*/ 0 h 347"/>
                  <a:gd name="T4" fmla="*/ 113 w 431"/>
                  <a:gd name="T5" fmla="*/ 0 h 347"/>
                  <a:gd name="T6" fmla="*/ 0 w 431"/>
                  <a:gd name="T7" fmla="*/ 174 h 347"/>
                  <a:gd name="T8" fmla="*/ 137 w 431"/>
                  <a:gd name="T9" fmla="*/ 346 h 347"/>
                  <a:gd name="T10" fmla="*/ 138 w 431"/>
                  <a:gd name="T11" fmla="*/ 346 h 347"/>
                  <a:gd name="T12" fmla="*/ 292 w 431"/>
                  <a:gd name="T13" fmla="*/ 347 h 347"/>
                  <a:gd name="T14" fmla="*/ 292 w 431"/>
                  <a:gd name="T15" fmla="*/ 346 h 347"/>
                  <a:gd name="T16" fmla="*/ 294 w 431"/>
                  <a:gd name="T17" fmla="*/ 346 h 347"/>
                  <a:gd name="T18" fmla="*/ 431 w 431"/>
                  <a:gd name="T19" fmla="*/ 174 h 347"/>
                  <a:gd name="T20" fmla="*/ 319 w 431"/>
                  <a:gd name="T21" fmla="*/ 1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31" h="347">
                    <a:moveTo>
                      <a:pt x="319" y="1"/>
                    </a:moveTo>
                    <a:cubicBezTo>
                      <a:pt x="319" y="0"/>
                      <a:pt x="319" y="0"/>
                      <a:pt x="319" y="0"/>
                    </a:cubicBezTo>
                    <a:cubicBezTo>
                      <a:pt x="113" y="0"/>
                      <a:pt x="113" y="0"/>
                      <a:pt x="113" y="0"/>
                    </a:cubicBezTo>
                    <a:cubicBezTo>
                      <a:pt x="113" y="0"/>
                      <a:pt x="0" y="44"/>
                      <a:pt x="0" y="174"/>
                    </a:cubicBezTo>
                    <a:cubicBezTo>
                      <a:pt x="0" y="303"/>
                      <a:pt x="108" y="338"/>
                      <a:pt x="137" y="346"/>
                    </a:cubicBezTo>
                    <a:cubicBezTo>
                      <a:pt x="137" y="346"/>
                      <a:pt x="138" y="346"/>
                      <a:pt x="138" y="346"/>
                    </a:cubicBezTo>
                    <a:cubicBezTo>
                      <a:pt x="292" y="347"/>
                      <a:pt x="292" y="347"/>
                      <a:pt x="292" y="347"/>
                    </a:cubicBezTo>
                    <a:cubicBezTo>
                      <a:pt x="292" y="346"/>
                      <a:pt x="292" y="346"/>
                      <a:pt x="292" y="346"/>
                    </a:cubicBezTo>
                    <a:cubicBezTo>
                      <a:pt x="293" y="346"/>
                      <a:pt x="293" y="346"/>
                      <a:pt x="294" y="346"/>
                    </a:cubicBezTo>
                    <a:cubicBezTo>
                      <a:pt x="323" y="338"/>
                      <a:pt x="431" y="303"/>
                      <a:pt x="431" y="174"/>
                    </a:cubicBezTo>
                    <a:cubicBezTo>
                      <a:pt x="431" y="53"/>
                      <a:pt x="332" y="6"/>
                      <a:pt x="319" y="1"/>
                    </a:cubicBezTo>
                    <a:close/>
                  </a:path>
                </a:pathLst>
              </a:custGeom>
              <a:solidFill>
                <a:srgbClr val="FD52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1" name="Freeform 92"/>
              <p:cNvSpPr>
                <a:spLocks/>
              </p:cNvSpPr>
              <p:nvPr/>
            </p:nvSpPr>
            <p:spPr bwMode="auto">
              <a:xfrm>
                <a:off x="3179763" y="844550"/>
                <a:ext cx="295275" cy="1033463"/>
              </a:xfrm>
              <a:custGeom>
                <a:avLst/>
                <a:gdLst>
                  <a:gd name="T0" fmla="*/ 84 w 99"/>
                  <a:gd name="T1" fmla="*/ 0 h 348"/>
                  <a:gd name="T2" fmla="*/ 5 w 99"/>
                  <a:gd name="T3" fmla="*/ 182 h 348"/>
                  <a:gd name="T4" fmla="*/ 89 w 99"/>
                  <a:gd name="T5" fmla="*/ 348 h 348"/>
                  <a:gd name="T6" fmla="*/ 99 w 99"/>
                  <a:gd name="T7" fmla="*/ 348 h 348"/>
                  <a:gd name="T8" fmla="*/ 24 w 99"/>
                  <a:gd name="T9" fmla="*/ 181 h 348"/>
                  <a:gd name="T10" fmla="*/ 96 w 99"/>
                  <a:gd name="T11" fmla="*/ 3 h 348"/>
                  <a:gd name="T12" fmla="*/ 84 w 99"/>
                  <a:gd name="T13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9" h="348">
                    <a:moveTo>
                      <a:pt x="84" y="0"/>
                    </a:moveTo>
                    <a:cubicBezTo>
                      <a:pt x="84" y="0"/>
                      <a:pt x="0" y="72"/>
                      <a:pt x="5" y="182"/>
                    </a:cubicBezTo>
                    <a:cubicBezTo>
                      <a:pt x="10" y="293"/>
                      <a:pt x="89" y="348"/>
                      <a:pt x="89" y="348"/>
                    </a:cubicBezTo>
                    <a:cubicBezTo>
                      <a:pt x="99" y="348"/>
                      <a:pt x="99" y="348"/>
                      <a:pt x="99" y="348"/>
                    </a:cubicBezTo>
                    <a:cubicBezTo>
                      <a:pt x="99" y="348"/>
                      <a:pt x="24" y="282"/>
                      <a:pt x="24" y="181"/>
                    </a:cubicBezTo>
                    <a:cubicBezTo>
                      <a:pt x="24" y="80"/>
                      <a:pt x="96" y="3"/>
                      <a:pt x="96" y="3"/>
                    </a:cubicBezTo>
                    <a:lnTo>
                      <a:pt x="84" y="0"/>
                    </a:lnTo>
                    <a:close/>
                  </a:path>
                </a:pathLst>
              </a:custGeom>
              <a:solidFill>
                <a:srgbClr val="DF1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2" name="Freeform 93"/>
              <p:cNvSpPr>
                <a:spLocks/>
              </p:cNvSpPr>
              <p:nvPr/>
            </p:nvSpPr>
            <p:spPr bwMode="auto">
              <a:xfrm>
                <a:off x="3462338" y="835025"/>
                <a:ext cx="142875" cy="1049338"/>
              </a:xfrm>
              <a:custGeom>
                <a:avLst/>
                <a:gdLst>
                  <a:gd name="T0" fmla="*/ 39 w 48"/>
                  <a:gd name="T1" fmla="*/ 0 h 353"/>
                  <a:gd name="T2" fmla="*/ 3 w 48"/>
                  <a:gd name="T3" fmla="*/ 173 h 353"/>
                  <a:gd name="T4" fmla="*/ 39 w 48"/>
                  <a:gd name="T5" fmla="*/ 353 h 353"/>
                  <a:gd name="T6" fmla="*/ 47 w 48"/>
                  <a:gd name="T7" fmla="*/ 353 h 353"/>
                  <a:gd name="T8" fmla="*/ 20 w 48"/>
                  <a:gd name="T9" fmla="*/ 174 h 353"/>
                  <a:gd name="T10" fmla="*/ 48 w 48"/>
                  <a:gd name="T11" fmla="*/ 5 h 353"/>
                  <a:gd name="T12" fmla="*/ 39 w 48"/>
                  <a:gd name="T13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353">
                    <a:moveTo>
                      <a:pt x="39" y="0"/>
                    </a:moveTo>
                    <a:cubicBezTo>
                      <a:pt x="39" y="0"/>
                      <a:pt x="5" y="45"/>
                      <a:pt x="3" y="173"/>
                    </a:cubicBezTo>
                    <a:cubicBezTo>
                      <a:pt x="0" y="300"/>
                      <a:pt x="39" y="353"/>
                      <a:pt x="39" y="353"/>
                    </a:cubicBezTo>
                    <a:cubicBezTo>
                      <a:pt x="47" y="353"/>
                      <a:pt x="47" y="353"/>
                      <a:pt x="47" y="353"/>
                    </a:cubicBezTo>
                    <a:cubicBezTo>
                      <a:pt x="47" y="353"/>
                      <a:pt x="20" y="288"/>
                      <a:pt x="20" y="174"/>
                    </a:cubicBezTo>
                    <a:cubicBezTo>
                      <a:pt x="20" y="59"/>
                      <a:pt x="48" y="5"/>
                      <a:pt x="48" y="5"/>
                    </a:cubicBez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DF1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3" name="Freeform 94"/>
              <p:cNvSpPr>
                <a:spLocks/>
              </p:cNvSpPr>
              <p:nvPr/>
            </p:nvSpPr>
            <p:spPr bwMode="auto">
              <a:xfrm>
                <a:off x="3827463" y="844550"/>
                <a:ext cx="293688" cy="1033463"/>
              </a:xfrm>
              <a:custGeom>
                <a:avLst/>
                <a:gdLst>
                  <a:gd name="T0" fmla="*/ 15 w 99"/>
                  <a:gd name="T1" fmla="*/ 0 h 348"/>
                  <a:gd name="T2" fmla="*/ 94 w 99"/>
                  <a:gd name="T3" fmla="*/ 182 h 348"/>
                  <a:gd name="T4" fmla="*/ 10 w 99"/>
                  <a:gd name="T5" fmla="*/ 348 h 348"/>
                  <a:gd name="T6" fmla="*/ 0 w 99"/>
                  <a:gd name="T7" fmla="*/ 348 h 348"/>
                  <a:gd name="T8" fmla="*/ 75 w 99"/>
                  <a:gd name="T9" fmla="*/ 181 h 348"/>
                  <a:gd name="T10" fmla="*/ 3 w 99"/>
                  <a:gd name="T11" fmla="*/ 3 h 348"/>
                  <a:gd name="T12" fmla="*/ 15 w 99"/>
                  <a:gd name="T13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9" h="348">
                    <a:moveTo>
                      <a:pt x="15" y="0"/>
                    </a:moveTo>
                    <a:cubicBezTo>
                      <a:pt x="15" y="0"/>
                      <a:pt x="99" y="72"/>
                      <a:pt x="94" y="182"/>
                    </a:cubicBezTo>
                    <a:cubicBezTo>
                      <a:pt x="89" y="293"/>
                      <a:pt x="10" y="348"/>
                      <a:pt x="10" y="348"/>
                    </a:cubicBezTo>
                    <a:cubicBezTo>
                      <a:pt x="0" y="348"/>
                      <a:pt x="0" y="348"/>
                      <a:pt x="0" y="348"/>
                    </a:cubicBezTo>
                    <a:cubicBezTo>
                      <a:pt x="0" y="348"/>
                      <a:pt x="75" y="282"/>
                      <a:pt x="75" y="181"/>
                    </a:cubicBezTo>
                    <a:cubicBezTo>
                      <a:pt x="75" y="80"/>
                      <a:pt x="3" y="3"/>
                      <a:pt x="3" y="3"/>
                    </a:cubicBez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DF1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5" name="Freeform 95"/>
              <p:cNvSpPr>
                <a:spLocks/>
              </p:cNvSpPr>
              <p:nvPr/>
            </p:nvSpPr>
            <p:spPr bwMode="auto">
              <a:xfrm>
                <a:off x="3697288" y="835025"/>
                <a:ext cx="142875" cy="1049338"/>
              </a:xfrm>
              <a:custGeom>
                <a:avLst/>
                <a:gdLst>
                  <a:gd name="T0" fmla="*/ 9 w 48"/>
                  <a:gd name="T1" fmla="*/ 0 h 353"/>
                  <a:gd name="T2" fmla="*/ 45 w 48"/>
                  <a:gd name="T3" fmla="*/ 173 h 353"/>
                  <a:gd name="T4" fmla="*/ 10 w 48"/>
                  <a:gd name="T5" fmla="*/ 353 h 353"/>
                  <a:gd name="T6" fmla="*/ 1 w 48"/>
                  <a:gd name="T7" fmla="*/ 353 h 353"/>
                  <a:gd name="T8" fmla="*/ 28 w 48"/>
                  <a:gd name="T9" fmla="*/ 174 h 353"/>
                  <a:gd name="T10" fmla="*/ 0 w 48"/>
                  <a:gd name="T11" fmla="*/ 5 h 353"/>
                  <a:gd name="T12" fmla="*/ 9 w 48"/>
                  <a:gd name="T13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353">
                    <a:moveTo>
                      <a:pt x="9" y="0"/>
                    </a:moveTo>
                    <a:cubicBezTo>
                      <a:pt x="9" y="0"/>
                      <a:pt x="43" y="45"/>
                      <a:pt x="45" y="173"/>
                    </a:cubicBezTo>
                    <a:cubicBezTo>
                      <a:pt x="48" y="300"/>
                      <a:pt x="10" y="353"/>
                      <a:pt x="10" y="353"/>
                    </a:cubicBezTo>
                    <a:cubicBezTo>
                      <a:pt x="1" y="353"/>
                      <a:pt x="1" y="353"/>
                      <a:pt x="1" y="353"/>
                    </a:cubicBezTo>
                    <a:cubicBezTo>
                      <a:pt x="1" y="353"/>
                      <a:pt x="28" y="288"/>
                      <a:pt x="28" y="174"/>
                    </a:cubicBezTo>
                    <a:cubicBezTo>
                      <a:pt x="28" y="59"/>
                      <a:pt x="0" y="5"/>
                      <a:pt x="0" y="5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DF1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6" name="Rectangle 96"/>
              <p:cNvSpPr>
                <a:spLocks noChangeArrowheads="1"/>
              </p:cNvSpPr>
              <p:nvPr/>
            </p:nvSpPr>
            <p:spPr bwMode="auto">
              <a:xfrm>
                <a:off x="3332163" y="1841500"/>
                <a:ext cx="635000" cy="104775"/>
              </a:xfrm>
              <a:prstGeom prst="rect">
                <a:avLst/>
              </a:prstGeom>
              <a:solidFill>
                <a:srgbClr val="CE9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7" name="Freeform 97"/>
              <p:cNvSpPr>
                <a:spLocks/>
              </p:cNvSpPr>
              <p:nvPr/>
            </p:nvSpPr>
            <p:spPr bwMode="auto">
              <a:xfrm>
                <a:off x="3563938" y="2751138"/>
                <a:ext cx="166688" cy="101600"/>
              </a:xfrm>
              <a:custGeom>
                <a:avLst/>
                <a:gdLst>
                  <a:gd name="T0" fmla="*/ 56 w 56"/>
                  <a:gd name="T1" fmla="*/ 34 h 34"/>
                  <a:gd name="T2" fmla="*/ 56 w 56"/>
                  <a:gd name="T3" fmla="*/ 31 h 34"/>
                  <a:gd name="T4" fmla="*/ 28 w 56"/>
                  <a:gd name="T5" fmla="*/ 0 h 34"/>
                  <a:gd name="T6" fmla="*/ 0 w 56"/>
                  <a:gd name="T7" fmla="*/ 33 h 34"/>
                  <a:gd name="T8" fmla="*/ 0 w 56"/>
                  <a:gd name="T9" fmla="*/ 34 h 34"/>
                  <a:gd name="T10" fmla="*/ 56 w 56"/>
                  <a:gd name="T11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" h="34">
                    <a:moveTo>
                      <a:pt x="56" y="34"/>
                    </a:moveTo>
                    <a:cubicBezTo>
                      <a:pt x="56" y="31"/>
                      <a:pt x="56" y="31"/>
                      <a:pt x="56" y="31"/>
                    </a:cubicBezTo>
                    <a:cubicBezTo>
                      <a:pt x="56" y="31"/>
                      <a:pt x="54" y="0"/>
                      <a:pt x="28" y="0"/>
                    </a:cubicBezTo>
                    <a:cubicBezTo>
                      <a:pt x="3" y="0"/>
                      <a:pt x="0" y="33"/>
                      <a:pt x="0" y="33"/>
                    </a:cubicBezTo>
                    <a:cubicBezTo>
                      <a:pt x="0" y="34"/>
                      <a:pt x="0" y="34"/>
                      <a:pt x="0" y="34"/>
                    </a:cubicBezTo>
                    <a:lnTo>
                      <a:pt x="56" y="34"/>
                    </a:lnTo>
                    <a:close/>
                  </a:path>
                </a:pathLst>
              </a:custGeom>
              <a:solidFill>
                <a:srgbClr val="CE9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8" name="Rectangle 98"/>
              <p:cNvSpPr>
                <a:spLocks noChangeArrowheads="1"/>
              </p:cNvSpPr>
              <p:nvPr/>
            </p:nvSpPr>
            <p:spPr bwMode="auto">
              <a:xfrm>
                <a:off x="3332163" y="752475"/>
                <a:ext cx="635000" cy="106363"/>
              </a:xfrm>
              <a:prstGeom prst="rect">
                <a:avLst/>
              </a:prstGeom>
              <a:solidFill>
                <a:srgbClr val="CE9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9" name="Oval 99"/>
              <p:cNvSpPr>
                <a:spLocks noChangeArrowheads="1"/>
              </p:cNvSpPr>
              <p:nvPr/>
            </p:nvSpPr>
            <p:spPr bwMode="auto">
              <a:xfrm>
                <a:off x="3608388" y="2563813"/>
                <a:ext cx="88900" cy="88900"/>
              </a:xfrm>
              <a:prstGeom prst="ellipse">
                <a:avLst/>
              </a:prstGeom>
              <a:solidFill>
                <a:srgbClr val="6D36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0" name="Oval 100"/>
              <p:cNvSpPr>
                <a:spLocks noChangeArrowheads="1"/>
              </p:cNvSpPr>
              <p:nvPr/>
            </p:nvSpPr>
            <p:spPr bwMode="auto">
              <a:xfrm>
                <a:off x="3608388" y="2293938"/>
                <a:ext cx="88900" cy="85725"/>
              </a:xfrm>
              <a:prstGeom prst="ellipse">
                <a:avLst/>
              </a:prstGeom>
              <a:solidFill>
                <a:srgbClr val="6D36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1" name="Oval 101"/>
              <p:cNvSpPr>
                <a:spLocks noChangeArrowheads="1"/>
              </p:cNvSpPr>
              <p:nvPr/>
            </p:nvSpPr>
            <p:spPr bwMode="auto">
              <a:xfrm>
                <a:off x="3608388" y="2393950"/>
                <a:ext cx="88900" cy="87313"/>
              </a:xfrm>
              <a:prstGeom prst="ellipse">
                <a:avLst/>
              </a:prstGeom>
              <a:solidFill>
                <a:srgbClr val="FD3E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2" name="Oval 102"/>
              <p:cNvSpPr>
                <a:spLocks noChangeArrowheads="1"/>
              </p:cNvSpPr>
              <p:nvPr/>
            </p:nvSpPr>
            <p:spPr bwMode="auto">
              <a:xfrm>
                <a:off x="3598863" y="1946275"/>
                <a:ext cx="107950" cy="109538"/>
              </a:xfrm>
              <a:prstGeom prst="ellipse">
                <a:avLst/>
              </a:prstGeom>
              <a:solidFill>
                <a:srgbClr val="FD3E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3" name="Oval 103"/>
              <p:cNvSpPr>
                <a:spLocks noChangeArrowheads="1"/>
              </p:cNvSpPr>
              <p:nvPr/>
            </p:nvSpPr>
            <p:spPr bwMode="auto">
              <a:xfrm>
                <a:off x="3598863" y="484187"/>
                <a:ext cx="107950" cy="109538"/>
              </a:xfrm>
              <a:prstGeom prst="ellipse">
                <a:avLst/>
              </a:prstGeom>
              <a:solidFill>
                <a:srgbClr val="6D36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4" name="Oval 104"/>
              <p:cNvSpPr>
                <a:spLocks noChangeArrowheads="1"/>
              </p:cNvSpPr>
              <p:nvPr/>
            </p:nvSpPr>
            <p:spPr bwMode="auto">
              <a:xfrm>
                <a:off x="3598863" y="365125"/>
                <a:ext cx="107950" cy="109538"/>
              </a:xfrm>
              <a:prstGeom prst="ellipse">
                <a:avLst/>
              </a:prstGeom>
              <a:solidFill>
                <a:srgbClr val="CE9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5" name="Rectangle 105"/>
              <p:cNvSpPr>
                <a:spLocks noChangeArrowheads="1"/>
              </p:cNvSpPr>
              <p:nvPr/>
            </p:nvSpPr>
            <p:spPr bwMode="auto">
              <a:xfrm>
                <a:off x="3500438" y="698500"/>
                <a:ext cx="292100" cy="53975"/>
              </a:xfrm>
              <a:prstGeom prst="rect">
                <a:avLst/>
              </a:prstGeom>
              <a:solidFill>
                <a:srgbClr val="DCB6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66" name="组合 165"/>
            <p:cNvGrpSpPr/>
            <p:nvPr/>
          </p:nvGrpSpPr>
          <p:grpSpPr>
            <a:xfrm>
              <a:off x="9212942" y="173292"/>
              <a:ext cx="437650" cy="816646"/>
              <a:chOff x="1357313" y="-23813"/>
              <a:chExt cx="461963" cy="862013"/>
            </a:xfrm>
            <a:gradFill>
              <a:gsLst>
                <a:gs pos="50400">
                  <a:srgbClr val="FECA61"/>
                </a:gs>
                <a:gs pos="0">
                  <a:srgbClr val="FECA61"/>
                </a:gs>
                <a:gs pos="100000">
                  <a:srgbClr val="F9E581"/>
                </a:gs>
              </a:gsLst>
              <a:lin ang="5400000" scaled="1"/>
            </a:gradFill>
          </p:grpSpPr>
          <p:sp>
            <p:nvSpPr>
              <p:cNvPr id="167" name="Freeform 107"/>
              <p:cNvSpPr>
                <a:spLocks noEditPoints="1"/>
              </p:cNvSpPr>
              <p:nvPr/>
            </p:nvSpPr>
            <p:spPr bwMode="auto">
              <a:xfrm>
                <a:off x="1357313" y="377825"/>
                <a:ext cx="461963" cy="460375"/>
              </a:xfrm>
              <a:custGeom>
                <a:avLst/>
                <a:gdLst>
                  <a:gd name="T0" fmla="*/ 130 w 156"/>
                  <a:gd name="T1" fmla="*/ 59 h 155"/>
                  <a:gd name="T2" fmla="*/ 124 w 156"/>
                  <a:gd name="T3" fmla="*/ 9 h 155"/>
                  <a:gd name="T4" fmla="*/ 74 w 156"/>
                  <a:gd name="T5" fmla="*/ 14 h 155"/>
                  <a:gd name="T6" fmla="*/ 24 w 156"/>
                  <a:gd name="T7" fmla="*/ 53 h 155"/>
                  <a:gd name="T8" fmla="*/ 2 w 156"/>
                  <a:gd name="T9" fmla="*/ 93 h 155"/>
                  <a:gd name="T10" fmla="*/ 46 w 156"/>
                  <a:gd name="T11" fmla="*/ 120 h 155"/>
                  <a:gd name="T12" fmla="*/ 76 w 156"/>
                  <a:gd name="T13" fmla="*/ 155 h 155"/>
                  <a:gd name="T14" fmla="*/ 154 w 156"/>
                  <a:gd name="T15" fmla="*/ 101 h 155"/>
                  <a:gd name="T16" fmla="*/ 119 w 156"/>
                  <a:gd name="T17" fmla="*/ 94 h 155"/>
                  <a:gd name="T18" fmla="*/ 118 w 156"/>
                  <a:gd name="T19" fmla="*/ 94 h 155"/>
                  <a:gd name="T20" fmla="*/ 101 w 156"/>
                  <a:gd name="T21" fmla="*/ 87 h 155"/>
                  <a:gd name="T22" fmla="*/ 97 w 156"/>
                  <a:gd name="T23" fmla="*/ 94 h 155"/>
                  <a:gd name="T24" fmla="*/ 103 w 156"/>
                  <a:gd name="T25" fmla="*/ 103 h 155"/>
                  <a:gd name="T26" fmla="*/ 97 w 156"/>
                  <a:gd name="T27" fmla="*/ 106 h 155"/>
                  <a:gd name="T28" fmla="*/ 83 w 156"/>
                  <a:gd name="T29" fmla="*/ 100 h 155"/>
                  <a:gd name="T30" fmla="*/ 84 w 156"/>
                  <a:gd name="T31" fmla="*/ 116 h 155"/>
                  <a:gd name="T32" fmla="*/ 78 w 156"/>
                  <a:gd name="T33" fmla="*/ 123 h 155"/>
                  <a:gd name="T34" fmla="*/ 73 w 156"/>
                  <a:gd name="T35" fmla="*/ 115 h 155"/>
                  <a:gd name="T36" fmla="*/ 74 w 156"/>
                  <a:gd name="T37" fmla="*/ 100 h 155"/>
                  <a:gd name="T38" fmla="*/ 59 w 156"/>
                  <a:gd name="T39" fmla="*/ 107 h 155"/>
                  <a:gd name="T40" fmla="*/ 59 w 156"/>
                  <a:gd name="T41" fmla="*/ 109 h 155"/>
                  <a:gd name="T42" fmla="*/ 58 w 156"/>
                  <a:gd name="T43" fmla="*/ 112 h 155"/>
                  <a:gd name="T44" fmla="*/ 53 w 156"/>
                  <a:gd name="T45" fmla="*/ 115 h 155"/>
                  <a:gd name="T46" fmla="*/ 49 w 156"/>
                  <a:gd name="T47" fmla="*/ 105 h 155"/>
                  <a:gd name="T48" fmla="*/ 53 w 156"/>
                  <a:gd name="T49" fmla="*/ 102 h 155"/>
                  <a:gd name="T50" fmla="*/ 56 w 156"/>
                  <a:gd name="T51" fmla="*/ 86 h 155"/>
                  <a:gd name="T52" fmla="*/ 44 w 156"/>
                  <a:gd name="T53" fmla="*/ 90 h 155"/>
                  <a:gd name="T54" fmla="*/ 38 w 156"/>
                  <a:gd name="T55" fmla="*/ 81 h 155"/>
                  <a:gd name="T56" fmla="*/ 39 w 156"/>
                  <a:gd name="T57" fmla="*/ 82 h 155"/>
                  <a:gd name="T58" fmla="*/ 42 w 156"/>
                  <a:gd name="T59" fmla="*/ 83 h 155"/>
                  <a:gd name="T60" fmla="*/ 53 w 156"/>
                  <a:gd name="T61" fmla="*/ 77 h 155"/>
                  <a:gd name="T62" fmla="*/ 41 w 156"/>
                  <a:gd name="T63" fmla="*/ 66 h 155"/>
                  <a:gd name="T64" fmla="*/ 40 w 156"/>
                  <a:gd name="T65" fmla="*/ 66 h 155"/>
                  <a:gd name="T66" fmla="*/ 38 w 156"/>
                  <a:gd name="T67" fmla="*/ 67 h 155"/>
                  <a:gd name="T68" fmla="*/ 32 w 156"/>
                  <a:gd name="T69" fmla="*/ 61 h 155"/>
                  <a:gd name="T70" fmla="*/ 37 w 156"/>
                  <a:gd name="T71" fmla="*/ 55 h 155"/>
                  <a:gd name="T72" fmla="*/ 44 w 156"/>
                  <a:gd name="T73" fmla="*/ 58 h 155"/>
                  <a:gd name="T74" fmla="*/ 61 w 156"/>
                  <a:gd name="T75" fmla="*/ 56 h 155"/>
                  <a:gd name="T76" fmla="*/ 61 w 156"/>
                  <a:gd name="T77" fmla="*/ 56 h 155"/>
                  <a:gd name="T78" fmla="*/ 54 w 156"/>
                  <a:gd name="T79" fmla="*/ 46 h 155"/>
                  <a:gd name="T80" fmla="*/ 54 w 156"/>
                  <a:gd name="T81" fmla="*/ 34 h 155"/>
                  <a:gd name="T82" fmla="*/ 57 w 156"/>
                  <a:gd name="T83" fmla="*/ 34 h 155"/>
                  <a:gd name="T84" fmla="*/ 59 w 156"/>
                  <a:gd name="T85" fmla="*/ 36 h 155"/>
                  <a:gd name="T86" fmla="*/ 60 w 156"/>
                  <a:gd name="T87" fmla="*/ 38 h 155"/>
                  <a:gd name="T88" fmla="*/ 60 w 156"/>
                  <a:gd name="T89" fmla="*/ 41 h 155"/>
                  <a:gd name="T90" fmla="*/ 68 w 156"/>
                  <a:gd name="T91" fmla="*/ 51 h 155"/>
                  <a:gd name="T92" fmla="*/ 76 w 156"/>
                  <a:gd name="T93" fmla="*/ 46 h 155"/>
                  <a:gd name="T94" fmla="*/ 79 w 156"/>
                  <a:gd name="T95" fmla="*/ 26 h 155"/>
                  <a:gd name="T96" fmla="*/ 82 w 156"/>
                  <a:gd name="T97" fmla="*/ 38 h 155"/>
                  <a:gd name="T98" fmla="*/ 86 w 156"/>
                  <a:gd name="T99" fmla="*/ 50 h 155"/>
                  <a:gd name="T100" fmla="*/ 98 w 156"/>
                  <a:gd name="T101" fmla="*/ 42 h 155"/>
                  <a:gd name="T102" fmla="*/ 104 w 156"/>
                  <a:gd name="T103" fmla="*/ 47 h 155"/>
                  <a:gd name="T104" fmla="*/ 97 w 156"/>
                  <a:gd name="T105" fmla="*/ 57 h 155"/>
                  <a:gd name="T106" fmla="*/ 102 w 156"/>
                  <a:gd name="T107" fmla="*/ 62 h 155"/>
                  <a:gd name="T108" fmla="*/ 119 w 156"/>
                  <a:gd name="T109" fmla="*/ 56 h 155"/>
                  <a:gd name="T110" fmla="*/ 114 w 156"/>
                  <a:gd name="T111" fmla="*/ 66 h 155"/>
                  <a:gd name="T112" fmla="*/ 104 w 156"/>
                  <a:gd name="T113" fmla="*/ 71 h 155"/>
                  <a:gd name="T114" fmla="*/ 116 w 156"/>
                  <a:gd name="T115" fmla="*/ 83 h 155"/>
                  <a:gd name="T116" fmla="*/ 119 w 156"/>
                  <a:gd name="T117" fmla="*/ 94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56" h="155">
                    <a:moveTo>
                      <a:pt x="154" y="81"/>
                    </a:moveTo>
                    <a:cubicBezTo>
                      <a:pt x="151" y="69"/>
                      <a:pt x="142" y="62"/>
                      <a:pt x="130" y="59"/>
                    </a:cubicBezTo>
                    <a:cubicBezTo>
                      <a:pt x="136" y="51"/>
                      <a:pt x="140" y="42"/>
                      <a:pt x="139" y="32"/>
                    </a:cubicBezTo>
                    <a:cubicBezTo>
                      <a:pt x="138" y="22"/>
                      <a:pt x="133" y="15"/>
                      <a:pt x="124" y="9"/>
                    </a:cubicBezTo>
                    <a:cubicBezTo>
                      <a:pt x="112" y="1"/>
                      <a:pt x="95" y="0"/>
                      <a:pt x="79" y="20"/>
                    </a:cubicBezTo>
                    <a:cubicBezTo>
                      <a:pt x="77" y="18"/>
                      <a:pt x="76" y="16"/>
                      <a:pt x="74" y="14"/>
                    </a:cubicBezTo>
                    <a:cubicBezTo>
                      <a:pt x="63" y="2"/>
                      <a:pt x="45" y="0"/>
                      <a:pt x="31" y="10"/>
                    </a:cubicBezTo>
                    <a:cubicBezTo>
                      <a:pt x="18" y="19"/>
                      <a:pt x="15" y="39"/>
                      <a:pt x="24" y="53"/>
                    </a:cubicBezTo>
                    <a:cubicBezTo>
                      <a:pt x="27" y="57"/>
                      <a:pt x="25" y="58"/>
                      <a:pt x="21" y="60"/>
                    </a:cubicBezTo>
                    <a:cubicBezTo>
                      <a:pt x="7" y="65"/>
                      <a:pt x="0" y="78"/>
                      <a:pt x="2" y="93"/>
                    </a:cubicBezTo>
                    <a:cubicBezTo>
                      <a:pt x="3" y="107"/>
                      <a:pt x="13" y="118"/>
                      <a:pt x="27" y="120"/>
                    </a:cubicBezTo>
                    <a:cubicBezTo>
                      <a:pt x="33" y="121"/>
                      <a:pt x="39" y="120"/>
                      <a:pt x="46" y="120"/>
                    </a:cubicBezTo>
                    <a:cubicBezTo>
                      <a:pt x="45" y="128"/>
                      <a:pt x="48" y="136"/>
                      <a:pt x="53" y="143"/>
                    </a:cubicBezTo>
                    <a:cubicBezTo>
                      <a:pt x="59" y="150"/>
                      <a:pt x="67" y="155"/>
                      <a:pt x="76" y="155"/>
                    </a:cubicBezTo>
                    <a:cubicBezTo>
                      <a:pt x="98" y="155"/>
                      <a:pt x="109" y="142"/>
                      <a:pt x="110" y="120"/>
                    </a:cubicBezTo>
                    <a:cubicBezTo>
                      <a:pt x="133" y="124"/>
                      <a:pt x="148" y="118"/>
                      <a:pt x="154" y="101"/>
                    </a:cubicBezTo>
                    <a:cubicBezTo>
                      <a:pt x="156" y="95"/>
                      <a:pt x="156" y="87"/>
                      <a:pt x="154" y="81"/>
                    </a:cubicBezTo>
                    <a:close/>
                    <a:moveTo>
                      <a:pt x="119" y="94"/>
                    </a:moveTo>
                    <a:cubicBezTo>
                      <a:pt x="118" y="94"/>
                      <a:pt x="118" y="94"/>
                      <a:pt x="118" y="94"/>
                    </a:cubicBezTo>
                    <a:cubicBezTo>
                      <a:pt x="118" y="94"/>
                      <a:pt x="118" y="94"/>
                      <a:pt x="118" y="94"/>
                    </a:cubicBezTo>
                    <a:cubicBezTo>
                      <a:pt x="115" y="94"/>
                      <a:pt x="113" y="92"/>
                      <a:pt x="113" y="89"/>
                    </a:cubicBezTo>
                    <a:cubicBezTo>
                      <a:pt x="110" y="85"/>
                      <a:pt x="105" y="87"/>
                      <a:pt x="101" y="87"/>
                    </a:cubicBezTo>
                    <a:cubicBezTo>
                      <a:pt x="100" y="89"/>
                      <a:pt x="99" y="91"/>
                      <a:pt x="97" y="92"/>
                    </a:cubicBezTo>
                    <a:cubicBezTo>
                      <a:pt x="97" y="93"/>
                      <a:pt x="97" y="93"/>
                      <a:pt x="97" y="94"/>
                    </a:cubicBezTo>
                    <a:cubicBezTo>
                      <a:pt x="98" y="97"/>
                      <a:pt x="99" y="101"/>
                      <a:pt x="102" y="103"/>
                    </a:cubicBezTo>
                    <a:cubicBezTo>
                      <a:pt x="102" y="103"/>
                      <a:pt x="102" y="103"/>
                      <a:pt x="103" y="103"/>
                    </a:cubicBezTo>
                    <a:cubicBezTo>
                      <a:pt x="111" y="103"/>
                      <a:pt x="110" y="115"/>
                      <a:pt x="102" y="115"/>
                    </a:cubicBezTo>
                    <a:cubicBezTo>
                      <a:pt x="97" y="115"/>
                      <a:pt x="96" y="110"/>
                      <a:pt x="97" y="106"/>
                    </a:cubicBezTo>
                    <a:cubicBezTo>
                      <a:pt x="97" y="102"/>
                      <a:pt x="93" y="100"/>
                      <a:pt x="90" y="98"/>
                    </a:cubicBezTo>
                    <a:cubicBezTo>
                      <a:pt x="88" y="99"/>
                      <a:pt x="85" y="100"/>
                      <a:pt x="83" y="100"/>
                    </a:cubicBezTo>
                    <a:cubicBezTo>
                      <a:pt x="82" y="104"/>
                      <a:pt x="79" y="107"/>
                      <a:pt x="81" y="111"/>
                    </a:cubicBezTo>
                    <a:cubicBezTo>
                      <a:pt x="83" y="112"/>
                      <a:pt x="84" y="114"/>
                      <a:pt x="84" y="116"/>
                    </a:cubicBezTo>
                    <a:cubicBezTo>
                      <a:pt x="85" y="117"/>
                      <a:pt x="84" y="119"/>
                      <a:pt x="83" y="120"/>
                    </a:cubicBezTo>
                    <a:cubicBezTo>
                      <a:pt x="82" y="122"/>
                      <a:pt x="80" y="123"/>
                      <a:pt x="78" y="123"/>
                    </a:cubicBezTo>
                    <a:cubicBezTo>
                      <a:pt x="76" y="123"/>
                      <a:pt x="74" y="122"/>
                      <a:pt x="73" y="120"/>
                    </a:cubicBezTo>
                    <a:cubicBezTo>
                      <a:pt x="72" y="119"/>
                      <a:pt x="72" y="117"/>
                      <a:pt x="73" y="115"/>
                    </a:cubicBezTo>
                    <a:cubicBezTo>
                      <a:pt x="73" y="114"/>
                      <a:pt x="73" y="113"/>
                      <a:pt x="74" y="112"/>
                    </a:cubicBezTo>
                    <a:cubicBezTo>
                      <a:pt x="76" y="108"/>
                      <a:pt x="76" y="103"/>
                      <a:pt x="74" y="100"/>
                    </a:cubicBezTo>
                    <a:cubicBezTo>
                      <a:pt x="72" y="99"/>
                      <a:pt x="70" y="98"/>
                      <a:pt x="68" y="97"/>
                    </a:cubicBezTo>
                    <a:cubicBezTo>
                      <a:pt x="63" y="99"/>
                      <a:pt x="59" y="103"/>
                      <a:pt x="59" y="107"/>
                    </a:cubicBezTo>
                    <a:cubicBezTo>
                      <a:pt x="59" y="107"/>
                      <a:pt x="59" y="108"/>
                      <a:pt x="59" y="108"/>
                    </a:cubicBezTo>
                    <a:cubicBezTo>
                      <a:pt x="59" y="108"/>
                      <a:pt x="59" y="109"/>
                      <a:pt x="59" y="109"/>
                    </a:cubicBezTo>
                    <a:cubicBezTo>
                      <a:pt x="59" y="110"/>
                      <a:pt x="59" y="110"/>
                      <a:pt x="59" y="110"/>
                    </a:cubicBezTo>
                    <a:cubicBezTo>
                      <a:pt x="59" y="111"/>
                      <a:pt x="59" y="111"/>
                      <a:pt x="58" y="112"/>
                    </a:cubicBezTo>
                    <a:cubicBezTo>
                      <a:pt x="58" y="112"/>
                      <a:pt x="58" y="112"/>
                      <a:pt x="58" y="112"/>
                    </a:cubicBezTo>
                    <a:cubicBezTo>
                      <a:pt x="57" y="114"/>
                      <a:pt x="56" y="115"/>
                      <a:pt x="53" y="115"/>
                    </a:cubicBezTo>
                    <a:cubicBezTo>
                      <a:pt x="49" y="115"/>
                      <a:pt x="47" y="111"/>
                      <a:pt x="47" y="108"/>
                    </a:cubicBezTo>
                    <a:cubicBezTo>
                      <a:pt x="47" y="107"/>
                      <a:pt x="48" y="106"/>
                      <a:pt x="49" y="105"/>
                    </a:cubicBezTo>
                    <a:cubicBezTo>
                      <a:pt x="49" y="104"/>
                      <a:pt x="51" y="103"/>
                      <a:pt x="52" y="103"/>
                    </a:cubicBezTo>
                    <a:cubicBezTo>
                      <a:pt x="53" y="102"/>
                      <a:pt x="53" y="102"/>
                      <a:pt x="53" y="102"/>
                    </a:cubicBezTo>
                    <a:cubicBezTo>
                      <a:pt x="57" y="101"/>
                      <a:pt x="60" y="96"/>
                      <a:pt x="60" y="92"/>
                    </a:cubicBezTo>
                    <a:cubicBezTo>
                      <a:pt x="58" y="90"/>
                      <a:pt x="57" y="88"/>
                      <a:pt x="56" y="86"/>
                    </a:cubicBezTo>
                    <a:cubicBezTo>
                      <a:pt x="54" y="86"/>
                      <a:pt x="52" y="85"/>
                      <a:pt x="51" y="86"/>
                    </a:cubicBezTo>
                    <a:cubicBezTo>
                      <a:pt x="49" y="87"/>
                      <a:pt x="46" y="88"/>
                      <a:pt x="44" y="90"/>
                    </a:cubicBezTo>
                    <a:cubicBezTo>
                      <a:pt x="43" y="92"/>
                      <a:pt x="41" y="94"/>
                      <a:pt x="38" y="94"/>
                    </a:cubicBezTo>
                    <a:cubicBezTo>
                      <a:pt x="30" y="94"/>
                      <a:pt x="30" y="81"/>
                      <a:pt x="38" y="81"/>
                    </a:cubicBezTo>
                    <a:cubicBezTo>
                      <a:pt x="39" y="81"/>
                      <a:pt x="39" y="82"/>
                      <a:pt x="39" y="82"/>
                    </a:cubicBezTo>
                    <a:cubicBezTo>
                      <a:pt x="39" y="82"/>
                      <a:pt x="39" y="82"/>
                      <a:pt x="39" y="82"/>
                    </a:cubicBezTo>
                    <a:cubicBezTo>
                      <a:pt x="39" y="82"/>
                      <a:pt x="39" y="82"/>
                      <a:pt x="39" y="82"/>
                    </a:cubicBezTo>
                    <a:cubicBezTo>
                      <a:pt x="40" y="82"/>
                      <a:pt x="41" y="82"/>
                      <a:pt x="42" y="83"/>
                    </a:cubicBezTo>
                    <a:cubicBezTo>
                      <a:pt x="46" y="84"/>
                      <a:pt x="49" y="80"/>
                      <a:pt x="52" y="78"/>
                    </a:cubicBezTo>
                    <a:cubicBezTo>
                      <a:pt x="53" y="78"/>
                      <a:pt x="53" y="77"/>
                      <a:pt x="53" y="77"/>
                    </a:cubicBezTo>
                    <a:cubicBezTo>
                      <a:pt x="53" y="75"/>
                      <a:pt x="53" y="73"/>
                      <a:pt x="54" y="71"/>
                    </a:cubicBezTo>
                    <a:cubicBezTo>
                      <a:pt x="52" y="68"/>
                      <a:pt x="44" y="65"/>
                      <a:pt x="41" y="66"/>
                    </a:cubicBezTo>
                    <a:cubicBezTo>
                      <a:pt x="41" y="66"/>
                      <a:pt x="41" y="66"/>
                      <a:pt x="41" y="66"/>
                    </a:cubicBezTo>
                    <a:cubicBezTo>
                      <a:pt x="40" y="66"/>
                      <a:pt x="40" y="66"/>
                      <a:pt x="40" y="66"/>
                    </a:cubicBezTo>
                    <a:cubicBezTo>
                      <a:pt x="39" y="67"/>
                      <a:pt x="39" y="67"/>
                      <a:pt x="38" y="67"/>
                    </a:cubicBezTo>
                    <a:cubicBezTo>
                      <a:pt x="38" y="67"/>
                      <a:pt x="38" y="67"/>
                      <a:pt x="38" y="67"/>
                    </a:cubicBezTo>
                    <a:cubicBezTo>
                      <a:pt x="37" y="67"/>
                      <a:pt x="37" y="66"/>
                      <a:pt x="36" y="66"/>
                    </a:cubicBezTo>
                    <a:cubicBezTo>
                      <a:pt x="34" y="66"/>
                      <a:pt x="32" y="64"/>
                      <a:pt x="32" y="61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57"/>
                      <a:pt x="35" y="55"/>
                      <a:pt x="37" y="55"/>
                    </a:cubicBezTo>
                    <a:cubicBezTo>
                      <a:pt x="39" y="54"/>
                      <a:pt x="40" y="55"/>
                      <a:pt x="41" y="56"/>
                    </a:cubicBezTo>
                    <a:cubicBezTo>
                      <a:pt x="42" y="56"/>
                      <a:pt x="43" y="57"/>
                      <a:pt x="44" y="58"/>
                    </a:cubicBezTo>
                    <a:cubicBezTo>
                      <a:pt x="46" y="61"/>
                      <a:pt x="54" y="63"/>
                      <a:pt x="57" y="62"/>
                    </a:cubicBezTo>
                    <a:cubicBezTo>
                      <a:pt x="58" y="60"/>
                      <a:pt x="59" y="58"/>
                      <a:pt x="61" y="56"/>
                    </a:cubicBezTo>
                    <a:cubicBezTo>
                      <a:pt x="61" y="56"/>
                      <a:pt x="61" y="56"/>
                      <a:pt x="61" y="56"/>
                    </a:cubicBezTo>
                    <a:cubicBezTo>
                      <a:pt x="61" y="56"/>
                      <a:pt x="61" y="56"/>
                      <a:pt x="61" y="56"/>
                    </a:cubicBezTo>
                    <a:cubicBezTo>
                      <a:pt x="61" y="55"/>
                      <a:pt x="57" y="48"/>
                      <a:pt x="55" y="46"/>
                    </a:cubicBezTo>
                    <a:cubicBezTo>
                      <a:pt x="54" y="46"/>
                      <a:pt x="54" y="46"/>
                      <a:pt x="54" y="46"/>
                    </a:cubicBezTo>
                    <a:cubicBezTo>
                      <a:pt x="54" y="46"/>
                      <a:pt x="54" y="46"/>
                      <a:pt x="54" y="46"/>
                    </a:cubicBezTo>
                    <a:cubicBezTo>
                      <a:pt x="46" y="46"/>
                      <a:pt x="46" y="33"/>
                      <a:pt x="54" y="34"/>
                    </a:cubicBezTo>
                    <a:cubicBezTo>
                      <a:pt x="54" y="34"/>
                      <a:pt x="54" y="34"/>
                      <a:pt x="54" y="34"/>
                    </a:cubicBezTo>
                    <a:cubicBezTo>
                      <a:pt x="55" y="34"/>
                      <a:pt x="56" y="34"/>
                      <a:pt x="57" y="34"/>
                    </a:cubicBezTo>
                    <a:cubicBezTo>
                      <a:pt x="57" y="34"/>
                      <a:pt x="58" y="35"/>
                      <a:pt x="58" y="35"/>
                    </a:cubicBezTo>
                    <a:cubicBezTo>
                      <a:pt x="58" y="35"/>
                      <a:pt x="59" y="35"/>
                      <a:pt x="59" y="36"/>
                    </a:cubicBezTo>
                    <a:cubicBezTo>
                      <a:pt x="59" y="36"/>
                      <a:pt x="59" y="36"/>
                      <a:pt x="59" y="37"/>
                    </a:cubicBezTo>
                    <a:cubicBezTo>
                      <a:pt x="60" y="37"/>
                      <a:pt x="60" y="38"/>
                      <a:pt x="60" y="38"/>
                    </a:cubicBezTo>
                    <a:cubicBezTo>
                      <a:pt x="60" y="39"/>
                      <a:pt x="60" y="39"/>
                      <a:pt x="60" y="39"/>
                    </a:cubicBezTo>
                    <a:cubicBezTo>
                      <a:pt x="60" y="40"/>
                      <a:pt x="60" y="40"/>
                      <a:pt x="60" y="41"/>
                    </a:cubicBezTo>
                    <a:cubicBezTo>
                      <a:pt x="60" y="41"/>
                      <a:pt x="60" y="41"/>
                      <a:pt x="60" y="41"/>
                    </a:cubicBezTo>
                    <a:cubicBezTo>
                      <a:pt x="61" y="44"/>
                      <a:pt x="65" y="51"/>
                      <a:pt x="68" y="51"/>
                    </a:cubicBezTo>
                    <a:cubicBezTo>
                      <a:pt x="70" y="51"/>
                      <a:pt x="72" y="50"/>
                      <a:pt x="75" y="49"/>
                    </a:cubicBezTo>
                    <a:cubicBezTo>
                      <a:pt x="75" y="49"/>
                      <a:pt x="76" y="48"/>
                      <a:pt x="76" y="46"/>
                    </a:cubicBezTo>
                    <a:cubicBezTo>
                      <a:pt x="76" y="43"/>
                      <a:pt x="77" y="40"/>
                      <a:pt x="76" y="37"/>
                    </a:cubicBezTo>
                    <a:cubicBezTo>
                      <a:pt x="71" y="34"/>
                      <a:pt x="73" y="26"/>
                      <a:pt x="79" y="26"/>
                    </a:cubicBezTo>
                    <a:cubicBezTo>
                      <a:pt x="79" y="26"/>
                      <a:pt x="79" y="26"/>
                      <a:pt x="79" y="26"/>
                    </a:cubicBezTo>
                    <a:cubicBezTo>
                      <a:pt x="86" y="26"/>
                      <a:pt x="87" y="35"/>
                      <a:pt x="82" y="38"/>
                    </a:cubicBezTo>
                    <a:cubicBezTo>
                      <a:pt x="81" y="41"/>
                      <a:pt x="82" y="44"/>
                      <a:pt x="83" y="47"/>
                    </a:cubicBezTo>
                    <a:cubicBezTo>
                      <a:pt x="83" y="48"/>
                      <a:pt x="85" y="50"/>
                      <a:pt x="86" y="50"/>
                    </a:cubicBezTo>
                    <a:cubicBezTo>
                      <a:pt x="87" y="51"/>
                      <a:pt x="88" y="51"/>
                      <a:pt x="90" y="52"/>
                    </a:cubicBezTo>
                    <a:cubicBezTo>
                      <a:pt x="92" y="52"/>
                      <a:pt x="97" y="45"/>
                      <a:pt x="98" y="42"/>
                    </a:cubicBezTo>
                    <a:cubicBezTo>
                      <a:pt x="97" y="38"/>
                      <a:pt x="99" y="34"/>
                      <a:pt x="104" y="34"/>
                    </a:cubicBezTo>
                    <a:cubicBezTo>
                      <a:pt x="112" y="34"/>
                      <a:pt x="111" y="47"/>
                      <a:pt x="104" y="47"/>
                    </a:cubicBezTo>
                    <a:cubicBezTo>
                      <a:pt x="99" y="48"/>
                      <a:pt x="98" y="53"/>
                      <a:pt x="97" y="57"/>
                    </a:cubicBezTo>
                    <a:cubicBezTo>
                      <a:pt x="97" y="57"/>
                      <a:pt x="97" y="57"/>
                      <a:pt x="97" y="57"/>
                    </a:cubicBezTo>
                    <a:cubicBezTo>
                      <a:pt x="99" y="58"/>
                      <a:pt x="100" y="60"/>
                      <a:pt x="101" y="62"/>
                    </a:cubicBezTo>
                    <a:cubicBezTo>
                      <a:pt x="102" y="62"/>
                      <a:pt x="102" y="62"/>
                      <a:pt x="102" y="62"/>
                    </a:cubicBezTo>
                    <a:cubicBezTo>
                      <a:pt x="106" y="62"/>
                      <a:pt x="110" y="63"/>
                      <a:pt x="113" y="60"/>
                    </a:cubicBezTo>
                    <a:cubicBezTo>
                      <a:pt x="114" y="58"/>
                      <a:pt x="116" y="56"/>
                      <a:pt x="119" y="56"/>
                    </a:cubicBezTo>
                    <a:cubicBezTo>
                      <a:pt x="127" y="56"/>
                      <a:pt x="127" y="68"/>
                      <a:pt x="119" y="68"/>
                    </a:cubicBezTo>
                    <a:cubicBezTo>
                      <a:pt x="117" y="68"/>
                      <a:pt x="115" y="67"/>
                      <a:pt x="114" y="66"/>
                    </a:cubicBezTo>
                    <a:cubicBezTo>
                      <a:pt x="110" y="65"/>
                      <a:pt x="108" y="69"/>
                      <a:pt x="105" y="70"/>
                    </a:cubicBezTo>
                    <a:cubicBezTo>
                      <a:pt x="104" y="70"/>
                      <a:pt x="104" y="71"/>
                      <a:pt x="104" y="71"/>
                    </a:cubicBezTo>
                    <a:cubicBezTo>
                      <a:pt x="104" y="73"/>
                      <a:pt x="104" y="76"/>
                      <a:pt x="104" y="79"/>
                    </a:cubicBezTo>
                    <a:cubicBezTo>
                      <a:pt x="106" y="81"/>
                      <a:pt x="112" y="83"/>
                      <a:pt x="116" y="83"/>
                    </a:cubicBezTo>
                    <a:cubicBezTo>
                      <a:pt x="117" y="82"/>
                      <a:pt x="118" y="82"/>
                      <a:pt x="119" y="82"/>
                    </a:cubicBezTo>
                    <a:cubicBezTo>
                      <a:pt x="127" y="82"/>
                      <a:pt x="127" y="95"/>
                      <a:pt x="119" y="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8" name="Freeform 108"/>
              <p:cNvSpPr>
                <a:spLocks/>
              </p:cNvSpPr>
              <p:nvPr/>
            </p:nvSpPr>
            <p:spPr bwMode="auto">
              <a:xfrm>
                <a:off x="1552575" y="566737"/>
                <a:ext cx="82550" cy="60325"/>
              </a:xfrm>
              <a:custGeom>
                <a:avLst/>
                <a:gdLst>
                  <a:gd name="T0" fmla="*/ 11 w 28"/>
                  <a:gd name="T1" fmla="*/ 0 h 20"/>
                  <a:gd name="T2" fmla="*/ 11 w 28"/>
                  <a:gd name="T3" fmla="*/ 20 h 20"/>
                  <a:gd name="T4" fmla="*/ 11 w 28"/>
                  <a:gd name="T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20">
                    <a:moveTo>
                      <a:pt x="11" y="0"/>
                    </a:moveTo>
                    <a:cubicBezTo>
                      <a:pt x="0" y="0"/>
                      <a:pt x="0" y="20"/>
                      <a:pt x="11" y="20"/>
                    </a:cubicBezTo>
                    <a:cubicBezTo>
                      <a:pt x="28" y="20"/>
                      <a:pt x="28" y="1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9" name="Freeform 109"/>
              <p:cNvSpPr>
                <a:spLocks/>
              </p:cNvSpPr>
              <p:nvPr/>
            </p:nvSpPr>
            <p:spPr bwMode="auto">
              <a:xfrm>
                <a:off x="1589088" y="130175"/>
                <a:ext cx="7938" cy="306388"/>
              </a:xfrm>
              <a:custGeom>
                <a:avLst/>
                <a:gdLst>
                  <a:gd name="T0" fmla="*/ 1 w 5"/>
                  <a:gd name="T1" fmla="*/ 193 h 193"/>
                  <a:gd name="T2" fmla="*/ 0 w 5"/>
                  <a:gd name="T3" fmla="*/ 193 h 193"/>
                  <a:gd name="T4" fmla="*/ 1 w 5"/>
                  <a:gd name="T5" fmla="*/ 0 h 193"/>
                  <a:gd name="T6" fmla="*/ 5 w 5"/>
                  <a:gd name="T7" fmla="*/ 0 h 193"/>
                  <a:gd name="T8" fmla="*/ 1 w 5"/>
                  <a:gd name="T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93">
                    <a:moveTo>
                      <a:pt x="1" y="193"/>
                    </a:moveTo>
                    <a:lnTo>
                      <a:pt x="0" y="193"/>
                    </a:lnTo>
                    <a:lnTo>
                      <a:pt x="1" y="0"/>
                    </a:lnTo>
                    <a:lnTo>
                      <a:pt x="5" y="0"/>
                    </a:lnTo>
                    <a:lnTo>
                      <a:pt x="1" y="1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0" name="Rectangle 119"/>
              <p:cNvSpPr>
                <a:spLocks noChangeArrowheads="1"/>
              </p:cNvSpPr>
              <p:nvPr/>
            </p:nvSpPr>
            <p:spPr bwMode="auto">
              <a:xfrm>
                <a:off x="1590675" y="-23813"/>
                <a:ext cx="12700" cy="4746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2068463" y="1611749"/>
            <a:ext cx="2146835" cy="2247028"/>
            <a:chOff x="1995951" y="1562972"/>
            <a:chExt cx="2146835" cy="2247028"/>
          </a:xfrm>
        </p:grpSpPr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771459E3-4EA0-4D17-816B-A46AD5312BE7}"/>
                </a:ext>
              </a:extLst>
            </p:cNvPr>
            <p:cNvSpPr/>
            <p:nvPr/>
          </p:nvSpPr>
          <p:spPr>
            <a:xfrm>
              <a:off x="2155032" y="1668982"/>
              <a:ext cx="447738" cy="447738"/>
            </a:xfrm>
            <a:prstGeom prst="ellipse">
              <a:avLst/>
            </a:prstGeom>
            <a:gradFill>
              <a:gsLst>
                <a:gs pos="0">
                  <a:srgbClr val="FAE5C9"/>
                </a:gs>
                <a:gs pos="100000">
                  <a:srgbClr val="FECA6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  <a:sym typeface="思源宋体 CN Medium" panose="02020500000000000000" pitchFamily="18" charset="-122"/>
              </a:endParaRP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4595FCE0-2C3D-4574-A4E4-EF0E8A894ABB}"/>
                </a:ext>
              </a:extLst>
            </p:cNvPr>
            <p:cNvSpPr txBox="1"/>
            <p:nvPr/>
          </p:nvSpPr>
          <p:spPr>
            <a:xfrm>
              <a:off x="2988624" y="1562972"/>
              <a:ext cx="1154162" cy="224702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1400" kern="0" dirty="0">
                  <a:solidFill>
                    <a:srgbClr val="FECA6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思源宋体 CN Medium" panose="02020500000000000000" pitchFamily="18" charset="-122"/>
                </a:rPr>
                <a:t>此处添加详细文本描述，文字内容建议与标题相关尽量简洁生动</a:t>
              </a:r>
              <a:r>
                <a:rPr lang="en-US" altLang="zh-CN" sz="1400" kern="0" dirty="0">
                  <a:solidFill>
                    <a:srgbClr val="FECA6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思源宋体 CN Medium" panose="02020500000000000000" pitchFamily="18" charset="-122"/>
                </a:rPr>
                <a:t>……</a:t>
              </a:r>
              <a:endParaRPr lang="zh-CN" altLang="en-US" sz="1400" dirty="0">
                <a:solidFill>
                  <a:srgbClr val="FECA6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思源宋体 CN Medium" panose="02020500000000000000" pitchFamily="18" charset="-122"/>
              </a:endParaRP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76D0818F-BB5D-4F6A-A4E1-C196BD0E0852}"/>
                </a:ext>
              </a:extLst>
            </p:cNvPr>
            <p:cNvSpPr txBox="1"/>
            <p:nvPr/>
          </p:nvSpPr>
          <p:spPr>
            <a:xfrm>
              <a:off x="1995951" y="2138554"/>
              <a:ext cx="1582019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 dirty="0">
                  <a:gradFill flip="none" rotWithShape="1">
                    <a:gsLst>
                      <a:gs pos="0">
                        <a:srgbClr val="FFC000"/>
                      </a:gs>
                      <a:gs pos="100000">
                        <a:srgbClr val="F9E581"/>
                      </a:gs>
                    </a:gsLst>
                    <a:lin ang="5400000" scaled="1"/>
                    <a:tileRect/>
                  </a:gradFill>
                  <a:latin typeface="站酷庆科黄油体" panose="02000803000000020004" pitchFamily="2" charset="-122"/>
                  <a:ea typeface="站酷庆科黄油体" panose="02000803000000020004" pitchFamily="2" charset="-122"/>
                  <a:sym typeface="思源宋体 CN Medium" panose="02020500000000000000" pitchFamily="18" charset="-122"/>
                </a:rPr>
                <a:t>中。</a:t>
              </a: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5435777" y="1611749"/>
            <a:ext cx="2146835" cy="2247028"/>
            <a:chOff x="1995951" y="1562972"/>
            <a:chExt cx="2146835" cy="2247028"/>
          </a:xfrm>
        </p:grpSpPr>
        <p:sp>
          <p:nvSpPr>
            <p:cNvPr id="77" name="椭圆 76">
              <a:extLst>
                <a:ext uri="{FF2B5EF4-FFF2-40B4-BE49-F238E27FC236}">
                  <a16:creationId xmlns:a16="http://schemas.microsoft.com/office/drawing/2014/main" id="{771459E3-4EA0-4D17-816B-A46AD5312BE7}"/>
                </a:ext>
              </a:extLst>
            </p:cNvPr>
            <p:cNvSpPr/>
            <p:nvPr/>
          </p:nvSpPr>
          <p:spPr>
            <a:xfrm>
              <a:off x="2155032" y="1668982"/>
              <a:ext cx="447738" cy="447738"/>
            </a:xfrm>
            <a:prstGeom prst="ellipse">
              <a:avLst/>
            </a:prstGeom>
            <a:gradFill>
              <a:gsLst>
                <a:gs pos="0">
                  <a:srgbClr val="FAE5C9"/>
                </a:gs>
                <a:gs pos="100000">
                  <a:srgbClr val="FECA6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  <a:sym typeface="思源宋体 CN Medium" panose="02020500000000000000" pitchFamily="18" charset="-122"/>
              </a:endParaRP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4595FCE0-2C3D-4574-A4E4-EF0E8A894ABB}"/>
                </a:ext>
              </a:extLst>
            </p:cNvPr>
            <p:cNvSpPr txBox="1"/>
            <p:nvPr/>
          </p:nvSpPr>
          <p:spPr>
            <a:xfrm>
              <a:off x="2988624" y="1562972"/>
              <a:ext cx="1154162" cy="224702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1400" kern="0" dirty="0">
                  <a:solidFill>
                    <a:srgbClr val="FECA6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思源宋体 CN Medium" panose="02020500000000000000" pitchFamily="18" charset="-122"/>
                </a:rPr>
                <a:t>此处添加详细文本描述，文字内容建议与标题相关尽量简洁生动</a:t>
              </a:r>
              <a:r>
                <a:rPr lang="en-US" altLang="zh-CN" sz="1400" kern="0" dirty="0">
                  <a:solidFill>
                    <a:srgbClr val="FECA6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思源宋体 CN Medium" panose="02020500000000000000" pitchFamily="18" charset="-122"/>
                </a:rPr>
                <a:t>……</a:t>
              </a:r>
              <a:endParaRPr lang="zh-CN" altLang="en-US" sz="1400" dirty="0">
                <a:solidFill>
                  <a:srgbClr val="FECA6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思源宋体 CN Medium" panose="02020500000000000000" pitchFamily="18" charset="-122"/>
              </a:endParaRPr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76D0818F-BB5D-4F6A-A4E1-C196BD0E0852}"/>
                </a:ext>
              </a:extLst>
            </p:cNvPr>
            <p:cNvSpPr txBox="1"/>
            <p:nvPr/>
          </p:nvSpPr>
          <p:spPr>
            <a:xfrm>
              <a:off x="1995951" y="2138554"/>
              <a:ext cx="1582019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 dirty="0">
                  <a:gradFill>
                    <a:gsLst>
                      <a:gs pos="0">
                        <a:srgbClr val="F9E581"/>
                      </a:gs>
                      <a:gs pos="100000">
                        <a:srgbClr val="FECA61"/>
                      </a:gs>
                    </a:gsLst>
                    <a:lin ang="2700000" scaled="1"/>
                  </a:gradFill>
                  <a:latin typeface="站酷庆科黄油体" panose="02000803000000020004" pitchFamily="2" charset="-122"/>
                  <a:ea typeface="站酷庆科黄油体" panose="02000803000000020004" pitchFamily="2" charset="-122"/>
                  <a:sym typeface="思源宋体 CN Medium" panose="02020500000000000000" pitchFamily="18" charset="-122"/>
                </a:rPr>
                <a:t>国。</a:t>
              </a: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8803091" y="1611749"/>
            <a:ext cx="2146835" cy="2247028"/>
            <a:chOff x="1995951" y="1562972"/>
            <a:chExt cx="2146835" cy="2247028"/>
          </a:xfrm>
        </p:grpSpPr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771459E3-4EA0-4D17-816B-A46AD5312BE7}"/>
                </a:ext>
              </a:extLst>
            </p:cNvPr>
            <p:cNvSpPr/>
            <p:nvPr/>
          </p:nvSpPr>
          <p:spPr>
            <a:xfrm>
              <a:off x="2155032" y="1668982"/>
              <a:ext cx="447738" cy="447738"/>
            </a:xfrm>
            <a:prstGeom prst="ellipse">
              <a:avLst/>
            </a:prstGeom>
            <a:gradFill>
              <a:gsLst>
                <a:gs pos="0">
                  <a:srgbClr val="FAE5C9"/>
                </a:gs>
                <a:gs pos="100000">
                  <a:srgbClr val="FECA6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  <a:sym typeface="思源宋体 CN Medium" panose="02020500000000000000" pitchFamily="18" charset="-122"/>
              </a:endParaRPr>
            </a:p>
          </p:txBody>
        </p: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4595FCE0-2C3D-4574-A4E4-EF0E8A894ABB}"/>
                </a:ext>
              </a:extLst>
            </p:cNvPr>
            <p:cNvSpPr txBox="1"/>
            <p:nvPr/>
          </p:nvSpPr>
          <p:spPr>
            <a:xfrm>
              <a:off x="2988624" y="1562972"/>
              <a:ext cx="1154162" cy="224702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1400" kern="0" dirty="0">
                  <a:solidFill>
                    <a:srgbClr val="FECA6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思源宋体 CN Medium" panose="02020500000000000000" pitchFamily="18" charset="-122"/>
                </a:rPr>
                <a:t>此处添加详细文本描述，文字内容建议与标题相关尽量简洁生动</a:t>
              </a:r>
              <a:r>
                <a:rPr lang="en-US" altLang="zh-CN" sz="1400" kern="0" dirty="0">
                  <a:solidFill>
                    <a:srgbClr val="FECA6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思源宋体 CN Medium" panose="02020500000000000000" pitchFamily="18" charset="-122"/>
                </a:rPr>
                <a:t>……</a:t>
              </a:r>
              <a:endParaRPr lang="zh-CN" altLang="en-US" sz="1400" dirty="0">
                <a:solidFill>
                  <a:srgbClr val="FECA6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思源宋体 CN Medium" panose="02020500000000000000" pitchFamily="18" charset="-122"/>
              </a:endParaRPr>
            </a:p>
          </p:txBody>
        </p: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76D0818F-BB5D-4F6A-A4E1-C196BD0E0852}"/>
                </a:ext>
              </a:extLst>
            </p:cNvPr>
            <p:cNvSpPr txBox="1"/>
            <p:nvPr/>
          </p:nvSpPr>
          <p:spPr>
            <a:xfrm>
              <a:off x="1995951" y="2138554"/>
              <a:ext cx="1582019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 dirty="0">
                  <a:gradFill>
                    <a:gsLst>
                      <a:gs pos="0">
                        <a:srgbClr val="FECA61"/>
                      </a:gs>
                      <a:gs pos="100000">
                        <a:srgbClr val="F9E581"/>
                      </a:gs>
                    </a:gsLst>
                    <a:lin ang="2700000" scaled="1"/>
                  </a:gradFill>
                  <a:latin typeface="站酷庆科黄油体" panose="02000803000000020004" pitchFamily="2" charset="-122"/>
                  <a:ea typeface="站酷庆科黄油体" panose="02000803000000020004" pitchFamily="2" charset="-122"/>
                  <a:sym typeface="思源宋体 CN Medium" panose="02020500000000000000" pitchFamily="18" charset="-122"/>
                </a:rPr>
                <a:t>风。</a:t>
              </a:r>
            </a:p>
          </p:txBody>
        </p:sp>
      </p:grpSp>
      <p:sp>
        <p:nvSpPr>
          <p:cNvPr id="8" name="椭圆 7"/>
          <p:cNvSpPr/>
          <p:nvPr/>
        </p:nvSpPr>
        <p:spPr>
          <a:xfrm>
            <a:off x="1350195" y="3445013"/>
            <a:ext cx="2146835" cy="2146835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4765867" y="3445013"/>
            <a:ext cx="2146835" cy="2146835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>
            <a:off x="8181539" y="3445013"/>
            <a:ext cx="2146835" cy="2146835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0340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500130"/>
          </a:xfrm>
          <a:prstGeom prst="rect">
            <a:avLst/>
          </a:prstGeom>
        </p:spPr>
      </p:pic>
      <p:sp>
        <p:nvSpPr>
          <p:cNvPr id="107" name="Freeform 106"/>
          <p:cNvSpPr>
            <a:spLocks noEditPoints="1"/>
          </p:cNvSpPr>
          <p:nvPr/>
        </p:nvSpPr>
        <p:spPr bwMode="auto">
          <a:xfrm>
            <a:off x="430902" y="182796"/>
            <a:ext cx="538415" cy="1239256"/>
          </a:xfrm>
          <a:custGeom>
            <a:avLst/>
            <a:gdLst>
              <a:gd name="T0" fmla="*/ 108 w 191"/>
              <a:gd name="T1" fmla="*/ 185 h 440"/>
              <a:gd name="T2" fmla="*/ 100 w 191"/>
              <a:gd name="T3" fmla="*/ 173 h 440"/>
              <a:gd name="T4" fmla="*/ 97 w 191"/>
              <a:gd name="T5" fmla="*/ 0 h 440"/>
              <a:gd name="T6" fmla="*/ 94 w 191"/>
              <a:gd name="T7" fmla="*/ 66 h 440"/>
              <a:gd name="T8" fmla="*/ 89 w 191"/>
              <a:gd name="T9" fmla="*/ 172 h 440"/>
              <a:gd name="T10" fmla="*/ 82 w 191"/>
              <a:gd name="T11" fmla="*/ 185 h 440"/>
              <a:gd name="T12" fmla="*/ 0 w 191"/>
              <a:gd name="T13" fmla="*/ 271 h 440"/>
              <a:gd name="T14" fmla="*/ 82 w 191"/>
              <a:gd name="T15" fmla="*/ 359 h 440"/>
              <a:gd name="T16" fmla="*/ 91 w 191"/>
              <a:gd name="T17" fmla="*/ 365 h 440"/>
              <a:gd name="T18" fmla="*/ 94 w 191"/>
              <a:gd name="T19" fmla="*/ 388 h 440"/>
              <a:gd name="T20" fmla="*/ 92 w 191"/>
              <a:gd name="T21" fmla="*/ 402 h 440"/>
              <a:gd name="T22" fmla="*/ 90 w 191"/>
              <a:gd name="T23" fmla="*/ 413 h 440"/>
              <a:gd name="T24" fmla="*/ 91 w 191"/>
              <a:gd name="T25" fmla="*/ 440 h 440"/>
              <a:gd name="T26" fmla="*/ 93 w 191"/>
              <a:gd name="T27" fmla="*/ 414 h 440"/>
              <a:gd name="T28" fmla="*/ 95 w 191"/>
              <a:gd name="T29" fmla="*/ 439 h 440"/>
              <a:gd name="T30" fmla="*/ 95 w 191"/>
              <a:gd name="T31" fmla="*/ 440 h 440"/>
              <a:gd name="T32" fmla="*/ 95 w 191"/>
              <a:gd name="T33" fmla="*/ 440 h 440"/>
              <a:gd name="T34" fmla="*/ 95 w 191"/>
              <a:gd name="T35" fmla="*/ 440 h 440"/>
              <a:gd name="T36" fmla="*/ 95 w 191"/>
              <a:gd name="T37" fmla="*/ 440 h 440"/>
              <a:gd name="T38" fmla="*/ 96 w 191"/>
              <a:gd name="T39" fmla="*/ 440 h 440"/>
              <a:gd name="T40" fmla="*/ 96 w 191"/>
              <a:gd name="T41" fmla="*/ 440 h 440"/>
              <a:gd name="T42" fmla="*/ 96 w 191"/>
              <a:gd name="T43" fmla="*/ 440 h 440"/>
              <a:gd name="T44" fmla="*/ 96 w 191"/>
              <a:gd name="T45" fmla="*/ 440 h 440"/>
              <a:gd name="T46" fmla="*/ 96 w 191"/>
              <a:gd name="T47" fmla="*/ 440 h 440"/>
              <a:gd name="T48" fmla="*/ 96 w 191"/>
              <a:gd name="T49" fmla="*/ 410 h 440"/>
              <a:gd name="T50" fmla="*/ 98 w 191"/>
              <a:gd name="T51" fmla="*/ 437 h 440"/>
              <a:gd name="T52" fmla="*/ 101 w 191"/>
              <a:gd name="T53" fmla="*/ 438 h 440"/>
              <a:gd name="T54" fmla="*/ 97 w 191"/>
              <a:gd name="T55" fmla="*/ 404 h 440"/>
              <a:gd name="T56" fmla="*/ 98 w 191"/>
              <a:gd name="T57" fmla="*/ 392 h 440"/>
              <a:gd name="T58" fmla="*/ 96 w 191"/>
              <a:gd name="T59" fmla="*/ 369 h 440"/>
              <a:gd name="T60" fmla="*/ 102 w 191"/>
              <a:gd name="T61" fmla="*/ 366 h 440"/>
              <a:gd name="T62" fmla="*/ 108 w 191"/>
              <a:gd name="T63" fmla="*/ 356 h 440"/>
              <a:gd name="T64" fmla="*/ 96 w 191"/>
              <a:gd name="T65" fmla="*/ 349 h 440"/>
              <a:gd name="T66" fmla="*/ 84 w 191"/>
              <a:gd name="T67" fmla="*/ 241 h 440"/>
              <a:gd name="T68" fmla="*/ 95 w 191"/>
              <a:gd name="T69" fmla="*/ 192 h 440"/>
              <a:gd name="T70" fmla="*/ 105 w 191"/>
              <a:gd name="T71" fmla="*/ 233 h 440"/>
              <a:gd name="T72" fmla="*/ 99 w 191"/>
              <a:gd name="T73" fmla="*/ 342 h 440"/>
              <a:gd name="T74" fmla="*/ 11 w 191"/>
              <a:gd name="T75" fmla="*/ 268 h 440"/>
              <a:gd name="T76" fmla="*/ 28 w 191"/>
              <a:gd name="T77" fmla="*/ 270 h 440"/>
              <a:gd name="T78" fmla="*/ 11 w 191"/>
              <a:gd name="T79" fmla="*/ 268 h 440"/>
              <a:gd name="T80" fmla="*/ 74 w 191"/>
              <a:gd name="T81" fmla="*/ 197 h 440"/>
              <a:gd name="T82" fmla="*/ 33 w 191"/>
              <a:gd name="T83" fmla="*/ 277 h 440"/>
              <a:gd name="T84" fmla="*/ 57 w 191"/>
              <a:gd name="T85" fmla="*/ 259 h 440"/>
              <a:gd name="T86" fmla="*/ 87 w 191"/>
              <a:gd name="T87" fmla="*/ 194 h 440"/>
              <a:gd name="T88" fmla="*/ 87 w 191"/>
              <a:gd name="T89" fmla="*/ 346 h 440"/>
              <a:gd name="T90" fmla="*/ 109 w 191"/>
              <a:gd name="T91" fmla="*/ 343 h 440"/>
              <a:gd name="T92" fmla="*/ 104 w 191"/>
              <a:gd name="T93" fmla="*/ 194 h 440"/>
              <a:gd name="T94" fmla="*/ 134 w 191"/>
              <a:gd name="T95" fmla="*/ 278 h 440"/>
              <a:gd name="T96" fmla="*/ 109 w 191"/>
              <a:gd name="T97" fmla="*/ 343 h 440"/>
              <a:gd name="T98" fmla="*/ 158 w 191"/>
              <a:gd name="T99" fmla="*/ 277 h 440"/>
              <a:gd name="T100" fmla="*/ 117 w 191"/>
              <a:gd name="T101" fmla="*/ 197 h 440"/>
              <a:gd name="T102" fmla="*/ 163 w 191"/>
              <a:gd name="T103" fmla="*/ 270 h 440"/>
              <a:gd name="T104" fmla="*/ 180 w 191"/>
              <a:gd name="T105" fmla="*/ 268 h 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91" h="440">
                <a:moveTo>
                  <a:pt x="191" y="271"/>
                </a:moveTo>
                <a:cubicBezTo>
                  <a:pt x="191" y="227"/>
                  <a:pt x="155" y="191"/>
                  <a:pt x="108" y="185"/>
                </a:cubicBezTo>
                <a:cubicBezTo>
                  <a:pt x="108" y="185"/>
                  <a:pt x="108" y="185"/>
                  <a:pt x="108" y="185"/>
                </a:cubicBezTo>
                <a:cubicBezTo>
                  <a:pt x="110" y="174"/>
                  <a:pt x="109" y="172"/>
                  <a:pt x="100" y="173"/>
                </a:cubicBezTo>
                <a:cubicBezTo>
                  <a:pt x="96" y="173"/>
                  <a:pt x="97" y="170"/>
                  <a:pt x="97" y="168"/>
                </a:cubicBezTo>
                <a:cubicBezTo>
                  <a:pt x="97" y="134"/>
                  <a:pt x="97" y="33"/>
                  <a:pt x="97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66"/>
                  <a:pt x="94" y="66"/>
                </a:cubicBezTo>
                <a:cubicBezTo>
                  <a:pt x="94" y="100"/>
                  <a:pt x="94" y="134"/>
                  <a:pt x="94" y="168"/>
                </a:cubicBezTo>
                <a:cubicBezTo>
                  <a:pt x="94" y="171"/>
                  <a:pt x="93" y="172"/>
                  <a:pt x="89" y="172"/>
                </a:cubicBezTo>
                <a:cubicBezTo>
                  <a:pt x="86" y="172"/>
                  <a:pt x="83" y="173"/>
                  <a:pt x="82" y="176"/>
                </a:cubicBezTo>
                <a:cubicBezTo>
                  <a:pt x="81" y="179"/>
                  <a:pt x="82" y="182"/>
                  <a:pt x="82" y="185"/>
                </a:cubicBezTo>
                <a:cubicBezTo>
                  <a:pt x="82" y="185"/>
                  <a:pt x="82" y="185"/>
                  <a:pt x="82" y="185"/>
                </a:cubicBezTo>
                <a:cubicBezTo>
                  <a:pt x="36" y="191"/>
                  <a:pt x="0" y="227"/>
                  <a:pt x="0" y="271"/>
                </a:cubicBezTo>
                <a:cubicBezTo>
                  <a:pt x="0" y="315"/>
                  <a:pt x="36" y="351"/>
                  <a:pt x="82" y="356"/>
                </a:cubicBezTo>
                <a:cubicBezTo>
                  <a:pt x="82" y="357"/>
                  <a:pt x="82" y="358"/>
                  <a:pt x="82" y="359"/>
                </a:cubicBezTo>
                <a:cubicBezTo>
                  <a:pt x="82" y="362"/>
                  <a:pt x="85" y="365"/>
                  <a:pt x="89" y="365"/>
                </a:cubicBezTo>
                <a:cubicBezTo>
                  <a:pt x="89" y="365"/>
                  <a:pt x="90" y="366"/>
                  <a:pt x="91" y="365"/>
                </a:cubicBezTo>
                <a:cubicBezTo>
                  <a:pt x="94" y="365"/>
                  <a:pt x="95" y="366"/>
                  <a:pt x="95" y="369"/>
                </a:cubicBezTo>
                <a:cubicBezTo>
                  <a:pt x="94" y="375"/>
                  <a:pt x="95" y="381"/>
                  <a:pt x="94" y="388"/>
                </a:cubicBezTo>
                <a:cubicBezTo>
                  <a:pt x="94" y="389"/>
                  <a:pt x="93" y="391"/>
                  <a:pt x="92" y="392"/>
                </a:cubicBezTo>
                <a:cubicBezTo>
                  <a:pt x="89" y="395"/>
                  <a:pt x="89" y="399"/>
                  <a:pt x="92" y="402"/>
                </a:cubicBezTo>
                <a:cubicBezTo>
                  <a:pt x="92" y="402"/>
                  <a:pt x="93" y="403"/>
                  <a:pt x="94" y="404"/>
                </a:cubicBezTo>
                <a:cubicBezTo>
                  <a:pt x="90" y="406"/>
                  <a:pt x="90" y="409"/>
                  <a:pt x="90" y="413"/>
                </a:cubicBezTo>
                <a:cubicBezTo>
                  <a:pt x="90" y="420"/>
                  <a:pt x="90" y="438"/>
                  <a:pt x="90" y="438"/>
                </a:cubicBezTo>
                <a:cubicBezTo>
                  <a:pt x="90" y="440"/>
                  <a:pt x="91" y="440"/>
                  <a:pt x="91" y="440"/>
                </a:cubicBezTo>
                <a:cubicBezTo>
                  <a:pt x="92" y="440"/>
                  <a:pt x="93" y="440"/>
                  <a:pt x="93" y="437"/>
                </a:cubicBezTo>
                <a:cubicBezTo>
                  <a:pt x="93" y="434"/>
                  <a:pt x="93" y="425"/>
                  <a:pt x="93" y="414"/>
                </a:cubicBezTo>
                <a:cubicBezTo>
                  <a:pt x="93" y="413"/>
                  <a:pt x="93" y="410"/>
                  <a:pt x="94" y="410"/>
                </a:cubicBezTo>
                <a:cubicBezTo>
                  <a:pt x="95" y="410"/>
                  <a:pt x="94" y="417"/>
                  <a:pt x="95" y="439"/>
                </a:cubicBezTo>
                <a:cubicBezTo>
                  <a:pt x="95" y="439"/>
                  <a:pt x="95" y="439"/>
                  <a:pt x="95" y="439"/>
                </a:cubicBezTo>
                <a:cubicBezTo>
                  <a:pt x="95" y="440"/>
                  <a:pt x="95" y="440"/>
                  <a:pt x="95" y="440"/>
                </a:cubicBezTo>
                <a:cubicBezTo>
                  <a:pt x="95" y="440"/>
                  <a:pt x="95" y="440"/>
                  <a:pt x="95" y="440"/>
                </a:cubicBezTo>
                <a:cubicBezTo>
                  <a:pt x="95" y="440"/>
                  <a:pt x="95" y="440"/>
                  <a:pt x="95" y="440"/>
                </a:cubicBezTo>
                <a:cubicBezTo>
                  <a:pt x="95" y="440"/>
                  <a:pt x="95" y="440"/>
                  <a:pt x="95" y="440"/>
                </a:cubicBezTo>
                <a:cubicBezTo>
                  <a:pt x="95" y="440"/>
                  <a:pt x="95" y="440"/>
                  <a:pt x="95" y="440"/>
                </a:cubicBezTo>
                <a:cubicBezTo>
                  <a:pt x="95" y="440"/>
                  <a:pt x="95" y="440"/>
                  <a:pt x="95" y="440"/>
                </a:cubicBezTo>
                <a:cubicBezTo>
                  <a:pt x="95" y="440"/>
                  <a:pt x="95" y="440"/>
                  <a:pt x="95" y="440"/>
                </a:cubicBezTo>
                <a:cubicBezTo>
                  <a:pt x="95" y="440"/>
                  <a:pt x="95" y="440"/>
                  <a:pt x="95" y="440"/>
                </a:cubicBezTo>
                <a:cubicBezTo>
                  <a:pt x="95" y="440"/>
                  <a:pt x="96" y="440"/>
                  <a:pt x="96" y="440"/>
                </a:cubicBezTo>
                <a:cubicBezTo>
                  <a:pt x="96" y="440"/>
                  <a:pt x="96" y="440"/>
                  <a:pt x="96" y="440"/>
                </a:cubicBezTo>
                <a:cubicBezTo>
                  <a:pt x="96" y="440"/>
                  <a:pt x="96" y="440"/>
                  <a:pt x="96" y="440"/>
                </a:cubicBezTo>
                <a:cubicBezTo>
                  <a:pt x="96" y="440"/>
                  <a:pt x="96" y="440"/>
                  <a:pt x="96" y="440"/>
                </a:cubicBezTo>
                <a:cubicBezTo>
                  <a:pt x="96" y="440"/>
                  <a:pt x="96" y="440"/>
                  <a:pt x="96" y="440"/>
                </a:cubicBezTo>
                <a:cubicBezTo>
                  <a:pt x="96" y="440"/>
                  <a:pt x="96" y="440"/>
                  <a:pt x="96" y="440"/>
                </a:cubicBezTo>
                <a:cubicBezTo>
                  <a:pt x="96" y="440"/>
                  <a:pt x="96" y="440"/>
                  <a:pt x="96" y="440"/>
                </a:cubicBezTo>
                <a:cubicBezTo>
                  <a:pt x="96" y="440"/>
                  <a:pt x="96" y="440"/>
                  <a:pt x="96" y="440"/>
                </a:cubicBezTo>
                <a:cubicBezTo>
                  <a:pt x="96" y="440"/>
                  <a:pt x="96" y="440"/>
                  <a:pt x="96" y="440"/>
                </a:cubicBezTo>
                <a:cubicBezTo>
                  <a:pt x="96" y="439"/>
                  <a:pt x="96" y="439"/>
                  <a:pt x="96" y="439"/>
                </a:cubicBezTo>
                <a:cubicBezTo>
                  <a:pt x="96" y="417"/>
                  <a:pt x="95" y="410"/>
                  <a:pt x="96" y="410"/>
                </a:cubicBezTo>
                <a:cubicBezTo>
                  <a:pt x="97" y="410"/>
                  <a:pt x="98" y="413"/>
                  <a:pt x="98" y="414"/>
                </a:cubicBezTo>
                <a:cubicBezTo>
                  <a:pt x="98" y="425"/>
                  <a:pt x="98" y="434"/>
                  <a:pt x="98" y="437"/>
                </a:cubicBezTo>
                <a:cubicBezTo>
                  <a:pt x="98" y="440"/>
                  <a:pt x="99" y="440"/>
                  <a:pt x="99" y="440"/>
                </a:cubicBezTo>
                <a:cubicBezTo>
                  <a:pt x="100" y="440"/>
                  <a:pt x="101" y="440"/>
                  <a:pt x="101" y="438"/>
                </a:cubicBezTo>
                <a:cubicBezTo>
                  <a:pt x="101" y="438"/>
                  <a:pt x="101" y="420"/>
                  <a:pt x="101" y="413"/>
                </a:cubicBezTo>
                <a:cubicBezTo>
                  <a:pt x="101" y="409"/>
                  <a:pt x="101" y="406"/>
                  <a:pt x="97" y="404"/>
                </a:cubicBezTo>
                <a:cubicBezTo>
                  <a:pt x="98" y="403"/>
                  <a:pt x="98" y="402"/>
                  <a:pt x="99" y="402"/>
                </a:cubicBezTo>
                <a:cubicBezTo>
                  <a:pt x="102" y="399"/>
                  <a:pt x="101" y="395"/>
                  <a:pt x="98" y="392"/>
                </a:cubicBezTo>
                <a:cubicBezTo>
                  <a:pt x="97" y="391"/>
                  <a:pt x="96" y="389"/>
                  <a:pt x="96" y="388"/>
                </a:cubicBezTo>
                <a:cubicBezTo>
                  <a:pt x="96" y="381"/>
                  <a:pt x="96" y="375"/>
                  <a:pt x="96" y="369"/>
                </a:cubicBezTo>
                <a:cubicBezTo>
                  <a:pt x="96" y="366"/>
                  <a:pt x="97" y="365"/>
                  <a:pt x="100" y="366"/>
                </a:cubicBezTo>
                <a:cubicBezTo>
                  <a:pt x="100" y="366"/>
                  <a:pt x="101" y="366"/>
                  <a:pt x="102" y="366"/>
                </a:cubicBezTo>
                <a:cubicBezTo>
                  <a:pt x="106" y="365"/>
                  <a:pt x="108" y="362"/>
                  <a:pt x="108" y="359"/>
                </a:cubicBezTo>
                <a:cubicBezTo>
                  <a:pt x="108" y="358"/>
                  <a:pt x="108" y="357"/>
                  <a:pt x="108" y="356"/>
                </a:cubicBezTo>
                <a:cubicBezTo>
                  <a:pt x="155" y="351"/>
                  <a:pt x="191" y="315"/>
                  <a:pt x="191" y="271"/>
                </a:cubicBezTo>
                <a:close/>
                <a:moveTo>
                  <a:pt x="96" y="349"/>
                </a:moveTo>
                <a:cubicBezTo>
                  <a:pt x="90" y="342"/>
                  <a:pt x="89" y="335"/>
                  <a:pt x="88" y="328"/>
                </a:cubicBezTo>
                <a:cubicBezTo>
                  <a:pt x="82" y="299"/>
                  <a:pt x="83" y="270"/>
                  <a:pt x="84" y="241"/>
                </a:cubicBezTo>
                <a:cubicBezTo>
                  <a:pt x="85" y="227"/>
                  <a:pt x="86" y="212"/>
                  <a:pt x="92" y="198"/>
                </a:cubicBezTo>
                <a:cubicBezTo>
                  <a:pt x="92" y="196"/>
                  <a:pt x="94" y="194"/>
                  <a:pt x="95" y="192"/>
                </a:cubicBezTo>
                <a:cubicBezTo>
                  <a:pt x="97" y="194"/>
                  <a:pt x="99" y="196"/>
                  <a:pt x="99" y="198"/>
                </a:cubicBezTo>
                <a:cubicBezTo>
                  <a:pt x="102" y="210"/>
                  <a:pt x="105" y="222"/>
                  <a:pt x="105" y="233"/>
                </a:cubicBezTo>
                <a:cubicBezTo>
                  <a:pt x="107" y="253"/>
                  <a:pt x="107" y="272"/>
                  <a:pt x="107" y="291"/>
                </a:cubicBezTo>
                <a:cubicBezTo>
                  <a:pt x="106" y="308"/>
                  <a:pt x="105" y="325"/>
                  <a:pt x="99" y="342"/>
                </a:cubicBezTo>
                <a:cubicBezTo>
                  <a:pt x="99" y="344"/>
                  <a:pt x="97" y="346"/>
                  <a:pt x="96" y="349"/>
                </a:cubicBezTo>
                <a:close/>
                <a:moveTo>
                  <a:pt x="11" y="268"/>
                </a:moveTo>
                <a:cubicBezTo>
                  <a:pt x="12" y="238"/>
                  <a:pt x="31" y="212"/>
                  <a:pt x="58" y="201"/>
                </a:cubicBezTo>
                <a:cubicBezTo>
                  <a:pt x="37" y="220"/>
                  <a:pt x="28" y="243"/>
                  <a:pt x="28" y="270"/>
                </a:cubicBezTo>
                <a:cubicBezTo>
                  <a:pt x="28" y="297"/>
                  <a:pt x="37" y="321"/>
                  <a:pt x="58" y="340"/>
                </a:cubicBezTo>
                <a:cubicBezTo>
                  <a:pt x="32" y="329"/>
                  <a:pt x="10" y="302"/>
                  <a:pt x="11" y="268"/>
                </a:cubicBezTo>
                <a:close/>
                <a:moveTo>
                  <a:pt x="33" y="277"/>
                </a:moveTo>
                <a:cubicBezTo>
                  <a:pt x="31" y="237"/>
                  <a:pt x="52" y="206"/>
                  <a:pt x="74" y="197"/>
                </a:cubicBezTo>
                <a:cubicBezTo>
                  <a:pt x="45" y="230"/>
                  <a:pt x="43" y="308"/>
                  <a:pt x="73" y="343"/>
                </a:cubicBezTo>
                <a:cubicBezTo>
                  <a:pt x="54" y="336"/>
                  <a:pt x="35" y="308"/>
                  <a:pt x="33" y="277"/>
                </a:cubicBezTo>
                <a:close/>
                <a:moveTo>
                  <a:pt x="71" y="330"/>
                </a:moveTo>
                <a:cubicBezTo>
                  <a:pt x="58" y="308"/>
                  <a:pt x="56" y="284"/>
                  <a:pt x="57" y="259"/>
                </a:cubicBezTo>
                <a:cubicBezTo>
                  <a:pt x="58" y="243"/>
                  <a:pt x="61" y="229"/>
                  <a:pt x="68" y="215"/>
                </a:cubicBezTo>
                <a:cubicBezTo>
                  <a:pt x="72" y="206"/>
                  <a:pt x="77" y="198"/>
                  <a:pt x="87" y="194"/>
                </a:cubicBezTo>
                <a:cubicBezTo>
                  <a:pt x="80" y="219"/>
                  <a:pt x="78" y="244"/>
                  <a:pt x="78" y="270"/>
                </a:cubicBezTo>
                <a:cubicBezTo>
                  <a:pt x="78" y="295"/>
                  <a:pt x="80" y="321"/>
                  <a:pt x="87" y="346"/>
                </a:cubicBezTo>
                <a:cubicBezTo>
                  <a:pt x="79" y="343"/>
                  <a:pt x="74" y="337"/>
                  <a:pt x="71" y="330"/>
                </a:cubicBezTo>
                <a:close/>
                <a:moveTo>
                  <a:pt x="109" y="343"/>
                </a:moveTo>
                <a:cubicBezTo>
                  <a:pt x="107" y="344"/>
                  <a:pt x="106" y="345"/>
                  <a:pt x="104" y="346"/>
                </a:cubicBezTo>
                <a:cubicBezTo>
                  <a:pt x="115" y="295"/>
                  <a:pt x="116" y="244"/>
                  <a:pt x="104" y="194"/>
                </a:cubicBezTo>
                <a:cubicBezTo>
                  <a:pt x="113" y="198"/>
                  <a:pt x="119" y="206"/>
                  <a:pt x="123" y="215"/>
                </a:cubicBezTo>
                <a:cubicBezTo>
                  <a:pt x="132" y="235"/>
                  <a:pt x="135" y="256"/>
                  <a:pt x="134" y="278"/>
                </a:cubicBezTo>
                <a:cubicBezTo>
                  <a:pt x="133" y="294"/>
                  <a:pt x="130" y="310"/>
                  <a:pt x="123" y="325"/>
                </a:cubicBezTo>
                <a:cubicBezTo>
                  <a:pt x="120" y="332"/>
                  <a:pt x="115" y="338"/>
                  <a:pt x="109" y="343"/>
                </a:cubicBezTo>
                <a:close/>
                <a:moveTo>
                  <a:pt x="117" y="197"/>
                </a:moveTo>
                <a:cubicBezTo>
                  <a:pt x="139" y="206"/>
                  <a:pt x="160" y="237"/>
                  <a:pt x="158" y="277"/>
                </a:cubicBezTo>
                <a:cubicBezTo>
                  <a:pt x="156" y="308"/>
                  <a:pt x="136" y="336"/>
                  <a:pt x="117" y="343"/>
                </a:cubicBezTo>
                <a:cubicBezTo>
                  <a:pt x="147" y="308"/>
                  <a:pt x="145" y="230"/>
                  <a:pt x="117" y="197"/>
                </a:cubicBezTo>
                <a:close/>
                <a:moveTo>
                  <a:pt x="133" y="340"/>
                </a:moveTo>
                <a:cubicBezTo>
                  <a:pt x="154" y="321"/>
                  <a:pt x="163" y="297"/>
                  <a:pt x="163" y="270"/>
                </a:cubicBezTo>
                <a:cubicBezTo>
                  <a:pt x="163" y="243"/>
                  <a:pt x="154" y="220"/>
                  <a:pt x="133" y="201"/>
                </a:cubicBezTo>
                <a:cubicBezTo>
                  <a:pt x="159" y="212"/>
                  <a:pt x="179" y="238"/>
                  <a:pt x="180" y="268"/>
                </a:cubicBezTo>
                <a:cubicBezTo>
                  <a:pt x="180" y="302"/>
                  <a:pt x="158" y="329"/>
                  <a:pt x="133" y="340"/>
                </a:cubicBezTo>
                <a:close/>
              </a:path>
            </a:pathLst>
          </a:custGeom>
          <a:gradFill>
            <a:gsLst>
              <a:gs pos="50400">
                <a:srgbClr val="FECA61"/>
              </a:gs>
              <a:gs pos="0">
                <a:srgbClr val="FECA61"/>
              </a:gs>
              <a:gs pos="100000">
                <a:srgbClr val="F9E581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8" name="Freeform 112"/>
          <p:cNvSpPr>
            <a:spLocks/>
          </p:cNvSpPr>
          <p:nvPr/>
        </p:nvSpPr>
        <p:spPr bwMode="auto">
          <a:xfrm>
            <a:off x="700110" y="2637920"/>
            <a:ext cx="270711" cy="270711"/>
          </a:xfrm>
          <a:custGeom>
            <a:avLst/>
            <a:gdLst>
              <a:gd name="T0" fmla="*/ 96 w 96"/>
              <a:gd name="T1" fmla="*/ 48 h 96"/>
              <a:gd name="T2" fmla="*/ 55 w 96"/>
              <a:gd name="T3" fmla="*/ 41 h 96"/>
              <a:gd name="T4" fmla="*/ 48 w 96"/>
              <a:gd name="T5" fmla="*/ 0 h 96"/>
              <a:gd name="T6" fmla="*/ 41 w 96"/>
              <a:gd name="T7" fmla="*/ 41 h 96"/>
              <a:gd name="T8" fmla="*/ 0 w 96"/>
              <a:gd name="T9" fmla="*/ 48 h 96"/>
              <a:gd name="T10" fmla="*/ 41 w 96"/>
              <a:gd name="T11" fmla="*/ 55 h 96"/>
              <a:gd name="T12" fmla="*/ 48 w 96"/>
              <a:gd name="T13" fmla="*/ 96 h 96"/>
              <a:gd name="T14" fmla="*/ 55 w 96"/>
              <a:gd name="T15" fmla="*/ 55 h 96"/>
              <a:gd name="T16" fmla="*/ 96 w 96"/>
              <a:gd name="T17" fmla="*/ 48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6" h="96">
                <a:moveTo>
                  <a:pt x="96" y="48"/>
                </a:moveTo>
                <a:cubicBezTo>
                  <a:pt x="96" y="44"/>
                  <a:pt x="78" y="41"/>
                  <a:pt x="55" y="41"/>
                </a:cubicBezTo>
                <a:cubicBezTo>
                  <a:pt x="55" y="18"/>
                  <a:pt x="52" y="0"/>
                  <a:pt x="48" y="0"/>
                </a:cubicBezTo>
                <a:cubicBezTo>
                  <a:pt x="44" y="0"/>
                  <a:pt x="41" y="18"/>
                  <a:pt x="41" y="41"/>
                </a:cubicBezTo>
                <a:cubicBezTo>
                  <a:pt x="18" y="41"/>
                  <a:pt x="0" y="44"/>
                  <a:pt x="0" y="48"/>
                </a:cubicBezTo>
                <a:cubicBezTo>
                  <a:pt x="0" y="52"/>
                  <a:pt x="18" y="55"/>
                  <a:pt x="41" y="55"/>
                </a:cubicBezTo>
                <a:cubicBezTo>
                  <a:pt x="41" y="78"/>
                  <a:pt x="44" y="96"/>
                  <a:pt x="48" y="96"/>
                </a:cubicBezTo>
                <a:cubicBezTo>
                  <a:pt x="52" y="96"/>
                  <a:pt x="55" y="78"/>
                  <a:pt x="55" y="55"/>
                </a:cubicBezTo>
                <a:cubicBezTo>
                  <a:pt x="78" y="55"/>
                  <a:pt x="96" y="52"/>
                  <a:pt x="96" y="48"/>
                </a:cubicBezTo>
                <a:close/>
              </a:path>
            </a:pathLst>
          </a:custGeom>
          <a:solidFill>
            <a:srgbClr val="C89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9" name="Freeform 113"/>
          <p:cNvSpPr>
            <a:spLocks/>
          </p:cNvSpPr>
          <p:nvPr/>
        </p:nvSpPr>
        <p:spPr bwMode="auto">
          <a:xfrm>
            <a:off x="9815295" y="804715"/>
            <a:ext cx="225593" cy="225593"/>
          </a:xfrm>
          <a:custGeom>
            <a:avLst/>
            <a:gdLst>
              <a:gd name="T0" fmla="*/ 80 w 80"/>
              <a:gd name="T1" fmla="*/ 40 h 80"/>
              <a:gd name="T2" fmla="*/ 46 w 80"/>
              <a:gd name="T3" fmla="*/ 34 h 80"/>
              <a:gd name="T4" fmla="*/ 40 w 80"/>
              <a:gd name="T5" fmla="*/ 0 h 80"/>
              <a:gd name="T6" fmla="*/ 34 w 80"/>
              <a:gd name="T7" fmla="*/ 34 h 80"/>
              <a:gd name="T8" fmla="*/ 0 w 80"/>
              <a:gd name="T9" fmla="*/ 40 h 80"/>
              <a:gd name="T10" fmla="*/ 34 w 80"/>
              <a:gd name="T11" fmla="*/ 46 h 80"/>
              <a:gd name="T12" fmla="*/ 40 w 80"/>
              <a:gd name="T13" fmla="*/ 80 h 80"/>
              <a:gd name="T14" fmla="*/ 46 w 80"/>
              <a:gd name="T15" fmla="*/ 46 h 80"/>
              <a:gd name="T16" fmla="*/ 80 w 80"/>
              <a:gd name="T17" fmla="*/ 4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0" h="80">
                <a:moveTo>
                  <a:pt x="80" y="40"/>
                </a:moveTo>
                <a:cubicBezTo>
                  <a:pt x="80" y="37"/>
                  <a:pt x="65" y="34"/>
                  <a:pt x="46" y="34"/>
                </a:cubicBezTo>
                <a:cubicBezTo>
                  <a:pt x="46" y="15"/>
                  <a:pt x="43" y="0"/>
                  <a:pt x="40" y="0"/>
                </a:cubicBezTo>
                <a:cubicBezTo>
                  <a:pt x="37" y="0"/>
                  <a:pt x="34" y="15"/>
                  <a:pt x="34" y="34"/>
                </a:cubicBezTo>
                <a:cubicBezTo>
                  <a:pt x="15" y="34"/>
                  <a:pt x="0" y="37"/>
                  <a:pt x="0" y="40"/>
                </a:cubicBezTo>
                <a:cubicBezTo>
                  <a:pt x="0" y="43"/>
                  <a:pt x="15" y="46"/>
                  <a:pt x="34" y="46"/>
                </a:cubicBezTo>
                <a:cubicBezTo>
                  <a:pt x="34" y="65"/>
                  <a:pt x="37" y="80"/>
                  <a:pt x="40" y="80"/>
                </a:cubicBezTo>
                <a:cubicBezTo>
                  <a:pt x="43" y="80"/>
                  <a:pt x="46" y="65"/>
                  <a:pt x="46" y="46"/>
                </a:cubicBezTo>
                <a:cubicBezTo>
                  <a:pt x="65" y="46"/>
                  <a:pt x="80" y="43"/>
                  <a:pt x="80" y="40"/>
                </a:cubicBezTo>
                <a:close/>
              </a:path>
            </a:pathLst>
          </a:custGeom>
          <a:solidFill>
            <a:srgbClr val="C89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0" name="Freeform 117"/>
          <p:cNvSpPr>
            <a:spLocks/>
          </p:cNvSpPr>
          <p:nvPr/>
        </p:nvSpPr>
        <p:spPr bwMode="auto">
          <a:xfrm>
            <a:off x="2145408" y="3159072"/>
            <a:ext cx="157915" cy="157915"/>
          </a:xfrm>
          <a:custGeom>
            <a:avLst/>
            <a:gdLst>
              <a:gd name="T0" fmla="*/ 56 w 56"/>
              <a:gd name="T1" fmla="*/ 28 h 56"/>
              <a:gd name="T2" fmla="*/ 32 w 56"/>
              <a:gd name="T3" fmla="*/ 24 h 56"/>
              <a:gd name="T4" fmla="*/ 28 w 56"/>
              <a:gd name="T5" fmla="*/ 0 h 56"/>
              <a:gd name="T6" fmla="*/ 24 w 56"/>
              <a:gd name="T7" fmla="*/ 24 h 56"/>
              <a:gd name="T8" fmla="*/ 0 w 56"/>
              <a:gd name="T9" fmla="*/ 28 h 56"/>
              <a:gd name="T10" fmla="*/ 24 w 56"/>
              <a:gd name="T11" fmla="*/ 32 h 56"/>
              <a:gd name="T12" fmla="*/ 28 w 56"/>
              <a:gd name="T13" fmla="*/ 56 h 56"/>
              <a:gd name="T14" fmla="*/ 32 w 56"/>
              <a:gd name="T15" fmla="*/ 32 h 56"/>
              <a:gd name="T16" fmla="*/ 56 w 56"/>
              <a:gd name="T17" fmla="*/ 28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6" h="56">
                <a:moveTo>
                  <a:pt x="56" y="28"/>
                </a:moveTo>
                <a:cubicBezTo>
                  <a:pt x="56" y="26"/>
                  <a:pt x="46" y="24"/>
                  <a:pt x="32" y="24"/>
                </a:cubicBezTo>
                <a:cubicBezTo>
                  <a:pt x="32" y="10"/>
                  <a:pt x="30" y="0"/>
                  <a:pt x="28" y="0"/>
                </a:cubicBezTo>
                <a:cubicBezTo>
                  <a:pt x="26" y="0"/>
                  <a:pt x="24" y="10"/>
                  <a:pt x="24" y="24"/>
                </a:cubicBezTo>
                <a:cubicBezTo>
                  <a:pt x="10" y="24"/>
                  <a:pt x="0" y="26"/>
                  <a:pt x="0" y="28"/>
                </a:cubicBezTo>
                <a:cubicBezTo>
                  <a:pt x="0" y="30"/>
                  <a:pt x="10" y="32"/>
                  <a:pt x="24" y="32"/>
                </a:cubicBezTo>
                <a:cubicBezTo>
                  <a:pt x="24" y="46"/>
                  <a:pt x="26" y="56"/>
                  <a:pt x="28" y="56"/>
                </a:cubicBezTo>
                <a:cubicBezTo>
                  <a:pt x="30" y="56"/>
                  <a:pt x="32" y="46"/>
                  <a:pt x="32" y="32"/>
                </a:cubicBezTo>
                <a:cubicBezTo>
                  <a:pt x="46" y="32"/>
                  <a:pt x="56" y="30"/>
                  <a:pt x="56" y="28"/>
                </a:cubicBezTo>
                <a:close/>
              </a:path>
            </a:pathLst>
          </a:custGeom>
          <a:solidFill>
            <a:srgbClr val="C89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1" name="Freeform 118"/>
          <p:cNvSpPr>
            <a:spLocks/>
          </p:cNvSpPr>
          <p:nvPr/>
        </p:nvSpPr>
        <p:spPr bwMode="auto">
          <a:xfrm>
            <a:off x="8896876" y="1725796"/>
            <a:ext cx="157915" cy="157915"/>
          </a:xfrm>
          <a:custGeom>
            <a:avLst/>
            <a:gdLst>
              <a:gd name="T0" fmla="*/ 56 w 56"/>
              <a:gd name="T1" fmla="*/ 28 h 56"/>
              <a:gd name="T2" fmla="*/ 32 w 56"/>
              <a:gd name="T3" fmla="*/ 24 h 56"/>
              <a:gd name="T4" fmla="*/ 28 w 56"/>
              <a:gd name="T5" fmla="*/ 0 h 56"/>
              <a:gd name="T6" fmla="*/ 24 w 56"/>
              <a:gd name="T7" fmla="*/ 24 h 56"/>
              <a:gd name="T8" fmla="*/ 0 w 56"/>
              <a:gd name="T9" fmla="*/ 28 h 56"/>
              <a:gd name="T10" fmla="*/ 24 w 56"/>
              <a:gd name="T11" fmla="*/ 32 h 56"/>
              <a:gd name="T12" fmla="*/ 28 w 56"/>
              <a:gd name="T13" fmla="*/ 56 h 56"/>
              <a:gd name="T14" fmla="*/ 32 w 56"/>
              <a:gd name="T15" fmla="*/ 32 h 56"/>
              <a:gd name="T16" fmla="*/ 56 w 56"/>
              <a:gd name="T17" fmla="*/ 28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6" h="56">
                <a:moveTo>
                  <a:pt x="56" y="28"/>
                </a:moveTo>
                <a:cubicBezTo>
                  <a:pt x="56" y="26"/>
                  <a:pt x="46" y="24"/>
                  <a:pt x="32" y="24"/>
                </a:cubicBezTo>
                <a:cubicBezTo>
                  <a:pt x="32" y="10"/>
                  <a:pt x="30" y="0"/>
                  <a:pt x="28" y="0"/>
                </a:cubicBezTo>
                <a:cubicBezTo>
                  <a:pt x="26" y="0"/>
                  <a:pt x="24" y="10"/>
                  <a:pt x="24" y="24"/>
                </a:cubicBezTo>
                <a:cubicBezTo>
                  <a:pt x="10" y="24"/>
                  <a:pt x="0" y="26"/>
                  <a:pt x="0" y="28"/>
                </a:cubicBezTo>
                <a:cubicBezTo>
                  <a:pt x="0" y="30"/>
                  <a:pt x="10" y="32"/>
                  <a:pt x="24" y="32"/>
                </a:cubicBezTo>
                <a:cubicBezTo>
                  <a:pt x="24" y="46"/>
                  <a:pt x="26" y="56"/>
                  <a:pt x="28" y="56"/>
                </a:cubicBezTo>
                <a:cubicBezTo>
                  <a:pt x="30" y="56"/>
                  <a:pt x="32" y="46"/>
                  <a:pt x="32" y="32"/>
                </a:cubicBezTo>
                <a:cubicBezTo>
                  <a:pt x="46" y="32"/>
                  <a:pt x="56" y="30"/>
                  <a:pt x="56" y="28"/>
                </a:cubicBezTo>
                <a:close/>
              </a:path>
            </a:pathLst>
          </a:custGeom>
          <a:solidFill>
            <a:srgbClr val="C89A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12" name="组合 111"/>
          <p:cNvGrpSpPr/>
          <p:nvPr/>
        </p:nvGrpSpPr>
        <p:grpSpPr>
          <a:xfrm>
            <a:off x="860063" y="173292"/>
            <a:ext cx="437650" cy="816646"/>
            <a:chOff x="1357313" y="-23813"/>
            <a:chExt cx="461963" cy="862013"/>
          </a:xfrm>
          <a:gradFill>
            <a:gsLst>
              <a:gs pos="50400">
                <a:srgbClr val="FECA61"/>
              </a:gs>
              <a:gs pos="0">
                <a:srgbClr val="FECA61"/>
              </a:gs>
              <a:gs pos="100000">
                <a:srgbClr val="F9E581"/>
              </a:gs>
            </a:gsLst>
            <a:lin ang="5400000" scaled="1"/>
          </a:gradFill>
        </p:grpSpPr>
        <p:sp>
          <p:nvSpPr>
            <p:cNvPr id="113" name="Freeform 107"/>
            <p:cNvSpPr>
              <a:spLocks noEditPoints="1"/>
            </p:cNvSpPr>
            <p:nvPr/>
          </p:nvSpPr>
          <p:spPr bwMode="auto">
            <a:xfrm>
              <a:off x="1357313" y="377825"/>
              <a:ext cx="461963" cy="460375"/>
            </a:xfrm>
            <a:custGeom>
              <a:avLst/>
              <a:gdLst>
                <a:gd name="T0" fmla="*/ 130 w 156"/>
                <a:gd name="T1" fmla="*/ 59 h 155"/>
                <a:gd name="T2" fmla="*/ 124 w 156"/>
                <a:gd name="T3" fmla="*/ 9 h 155"/>
                <a:gd name="T4" fmla="*/ 74 w 156"/>
                <a:gd name="T5" fmla="*/ 14 h 155"/>
                <a:gd name="T6" fmla="*/ 24 w 156"/>
                <a:gd name="T7" fmla="*/ 53 h 155"/>
                <a:gd name="T8" fmla="*/ 2 w 156"/>
                <a:gd name="T9" fmla="*/ 93 h 155"/>
                <a:gd name="T10" fmla="*/ 46 w 156"/>
                <a:gd name="T11" fmla="*/ 120 h 155"/>
                <a:gd name="T12" fmla="*/ 76 w 156"/>
                <a:gd name="T13" fmla="*/ 155 h 155"/>
                <a:gd name="T14" fmla="*/ 154 w 156"/>
                <a:gd name="T15" fmla="*/ 101 h 155"/>
                <a:gd name="T16" fmla="*/ 119 w 156"/>
                <a:gd name="T17" fmla="*/ 94 h 155"/>
                <a:gd name="T18" fmla="*/ 118 w 156"/>
                <a:gd name="T19" fmla="*/ 94 h 155"/>
                <a:gd name="T20" fmla="*/ 101 w 156"/>
                <a:gd name="T21" fmla="*/ 87 h 155"/>
                <a:gd name="T22" fmla="*/ 97 w 156"/>
                <a:gd name="T23" fmla="*/ 94 h 155"/>
                <a:gd name="T24" fmla="*/ 103 w 156"/>
                <a:gd name="T25" fmla="*/ 103 h 155"/>
                <a:gd name="T26" fmla="*/ 97 w 156"/>
                <a:gd name="T27" fmla="*/ 106 h 155"/>
                <a:gd name="T28" fmla="*/ 83 w 156"/>
                <a:gd name="T29" fmla="*/ 100 h 155"/>
                <a:gd name="T30" fmla="*/ 84 w 156"/>
                <a:gd name="T31" fmla="*/ 116 h 155"/>
                <a:gd name="T32" fmla="*/ 78 w 156"/>
                <a:gd name="T33" fmla="*/ 123 h 155"/>
                <a:gd name="T34" fmla="*/ 73 w 156"/>
                <a:gd name="T35" fmla="*/ 115 h 155"/>
                <a:gd name="T36" fmla="*/ 74 w 156"/>
                <a:gd name="T37" fmla="*/ 100 h 155"/>
                <a:gd name="T38" fmla="*/ 59 w 156"/>
                <a:gd name="T39" fmla="*/ 107 h 155"/>
                <a:gd name="T40" fmla="*/ 59 w 156"/>
                <a:gd name="T41" fmla="*/ 109 h 155"/>
                <a:gd name="T42" fmla="*/ 58 w 156"/>
                <a:gd name="T43" fmla="*/ 112 h 155"/>
                <a:gd name="T44" fmla="*/ 53 w 156"/>
                <a:gd name="T45" fmla="*/ 115 h 155"/>
                <a:gd name="T46" fmla="*/ 49 w 156"/>
                <a:gd name="T47" fmla="*/ 105 h 155"/>
                <a:gd name="T48" fmla="*/ 53 w 156"/>
                <a:gd name="T49" fmla="*/ 102 h 155"/>
                <a:gd name="T50" fmla="*/ 56 w 156"/>
                <a:gd name="T51" fmla="*/ 86 h 155"/>
                <a:gd name="T52" fmla="*/ 44 w 156"/>
                <a:gd name="T53" fmla="*/ 90 h 155"/>
                <a:gd name="T54" fmla="*/ 38 w 156"/>
                <a:gd name="T55" fmla="*/ 81 h 155"/>
                <a:gd name="T56" fmla="*/ 39 w 156"/>
                <a:gd name="T57" fmla="*/ 82 h 155"/>
                <a:gd name="T58" fmla="*/ 42 w 156"/>
                <a:gd name="T59" fmla="*/ 83 h 155"/>
                <a:gd name="T60" fmla="*/ 53 w 156"/>
                <a:gd name="T61" fmla="*/ 77 h 155"/>
                <a:gd name="T62" fmla="*/ 41 w 156"/>
                <a:gd name="T63" fmla="*/ 66 h 155"/>
                <a:gd name="T64" fmla="*/ 40 w 156"/>
                <a:gd name="T65" fmla="*/ 66 h 155"/>
                <a:gd name="T66" fmla="*/ 38 w 156"/>
                <a:gd name="T67" fmla="*/ 67 h 155"/>
                <a:gd name="T68" fmla="*/ 32 w 156"/>
                <a:gd name="T69" fmla="*/ 61 h 155"/>
                <a:gd name="T70" fmla="*/ 37 w 156"/>
                <a:gd name="T71" fmla="*/ 55 h 155"/>
                <a:gd name="T72" fmla="*/ 44 w 156"/>
                <a:gd name="T73" fmla="*/ 58 h 155"/>
                <a:gd name="T74" fmla="*/ 61 w 156"/>
                <a:gd name="T75" fmla="*/ 56 h 155"/>
                <a:gd name="T76" fmla="*/ 61 w 156"/>
                <a:gd name="T77" fmla="*/ 56 h 155"/>
                <a:gd name="T78" fmla="*/ 54 w 156"/>
                <a:gd name="T79" fmla="*/ 46 h 155"/>
                <a:gd name="T80" fmla="*/ 54 w 156"/>
                <a:gd name="T81" fmla="*/ 34 h 155"/>
                <a:gd name="T82" fmla="*/ 57 w 156"/>
                <a:gd name="T83" fmla="*/ 34 h 155"/>
                <a:gd name="T84" fmla="*/ 59 w 156"/>
                <a:gd name="T85" fmla="*/ 36 h 155"/>
                <a:gd name="T86" fmla="*/ 60 w 156"/>
                <a:gd name="T87" fmla="*/ 38 h 155"/>
                <a:gd name="T88" fmla="*/ 60 w 156"/>
                <a:gd name="T89" fmla="*/ 41 h 155"/>
                <a:gd name="T90" fmla="*/ 68 w 156"/>
                <a:gd name="T91" fmla="*/ 51 h 155"/>
                <a:gd name="T92" fmla="*/ 76 w 156"/>
                <a:gd name="T93" fmla="*/ 46 h 155"/>
                <a:gd name="T94" fmla="*/ 79 w 156"/>
                <a:gd name="T95" fmla="*/ 26 h 155"/>
                <a:gd name="T96" fmla="*/ 82 w 156"/>
                <a:gd name="T97" fmla="*/ 38 h 155"/>
                <a:gd name="T98" fmla="*/ 86 w 156"/>
                <a:gd name="T99" fmla="*/ 50 h 155"/>
                <a:gd name="T100" fmla="*/ 98 w 156"/>
                <a:gd name="T101" fmla="*/ 42 h 155"/>
                <a:gd name="T102" fmla="*/ 104 w 156"/>
                <a:gd name="T103" fmla="*/ 47 h 155"/>
                <a:gd name="T104" fmla="*/ 97 w 156"/>
                <a:gd name="T105" fmla="*/ 57 h 155"/>
                <a:gd name="T106" fmla="*/ 102 w 156"/>
                <a:gd name="T107" fmla="*/ 62 h 155"/>
                <a:gd name="T108" fmla="*/ 119 w 156"/>
                <a:gd name="T109" fmla="*/ 56 h 155"/>
                <a:gd name="T110" fmla="*/ 114 w 156"/>
                <a:gd name="T111" fmla="*/ 66 h 155"/>
                <a:gd name="T112" fmla="*/ 104 w 156"/>
                <a:gd name="T113" fmla="*/ 71 h 155"/>
                <a:gd name="T114" fmla="*/ 116 w 156"/>
                <a:gd name="T115" fmla="*/ 83 h 155"/>
                <a:gd name="T116" fmla="*/ 119 w 156"/>
                <a:gd name="T117" fmla="*/ 9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56" h="155">
                  <a:moveTo>
                    <a:pt x="154" y="81"/>
                  </a:moveTo>
                  <a:cubicBezTo>
                    <a:pt x="151" y="69"/>
                    <a:pt x="142" y="62"/>
                    <a:pt x="130" y="59"/>
                  </a:cubicBezTo>
                  <a:cubicBezTo>
                    <a:pt x="136" y="51"/>
                    <a:pt x="140" y="42"/>
                    <a:pt x="139" y="32"/>
                  </a:cubicBezTo>
                  <a:cubicBezTo>
                    <a:pt x="138" y="22"/>
                    <a:pt x="133" y="15"/>
                    <a:pt x="124" y="9"/>
                  </a:cubicBezTo>
                  <a:cubicBezTo>
                    <a:pt x="112" y="1"/>
                    <a:pt x="95" y="0"/>
                    <a:pt x="79" y="20"/>
                  </a:cubicBezTo>
                  <a:cubicBezTo>
                    <a:pt x="77" y="18"/>
                    <a:pt x="76" y="16"/>
                    <a:pt x="74" y="14"/>
                  </a:cubicBezTo>
                  <a:cubicBezTo>
                    <a:pt x="63" y="2"/>
                    <a:pt x="45" y="0"/>
                    <a:pt x="31" y="10"/>
                  </a:cubicBezTo>
                  <a:cubicBezTo>
                    <a:pt x="18" y="19"/>
                    <a:pt x="15" y="39"/>
                    <a:pt x="24" y="53"/>
                  </a:cubicBezTo>
                  <a:cubicBezTo>
                    <a:pt x="27" y="57"/>
                    <a:pt x="25" y="58"/>
                    <a:pt x="21" y="60"/>
                  </a:cubicBezTo>
                  <a:cubicBezTo>
                    <a:pt x="7" y="65"/>
                    <a:pt x="0" y="78"/>
                    <a:pt x="2" y="93"/>
                  </a:cubicBezTo>
                  <a:cubicBezTo>
                    <a:pt x="3" y="107"/>
                    <a:pt x="13" y="118"/>
                    <a:pt x="27" y="120"/>
                  </a:cubicBezTo>
                  <a:cubicBezTo>
                    <a:pt x="33" y="121"/>
                    <a:pt x="39" y="120"/>
                    <a:pt x="46" y="120"/>
                  </a:cubicBezTo>
                  <a:cubicBezTo>
                    <a:pt x="45" y="128"/>
                    <a:pt x="48" y="136"/>
                    <a:pt x="53" y="143"/>
                  </a:cubicBezTo>
                  <a:cubicBezTo>
                    <a:pt x="59" y="150"/>
                    <a:pt x="67" y="155"/>
                    <a:pt x="76" y="155"/>
                  </a:cubicBezTo>
                  <a:cubicBezTo>
                    <a:pt x="98" y="155"/>
                    <a:pt x="109" y="142"/>
                    <a:pt x="110" y="120"/>
                  </a:cubicBezTo>
                  <a:cubicBezTo>
                    <a:pt x="133" y="124"/>
                    <a:pt x="148" y="118"/>
                    <a:pt x="154" y="101"/>
                  </a:cubicBezTo>
                  <a:cubicBezTo>
                    <a:pt x="156" y="95"/>
                    <a:pt x="156" y="87"/>
                    <a:pt x="154" y="81"/>
                  </a:cubicBezTo>
                  <a:close/>
                  <a:moveTo>
                    <a:pt x="119" y="94"/>
                  </a:moveTo>
                  <a:cubicBezTo>
                    <a:pt x="118" y="94"/>
                    <a:pt x="118" y="94"/>
                    <a:pt x="118" y="94"/>
                  </a:cubicBezTo>
                  <a:cubicBezTo>
                    <a:pt x="118" y="94"/>
                    <a:pt x="118" y="94"/>
                    <a:pt x="118" y="94"/>
                  </a:cubicBezTo>
                  <a:cubicBezTo>
                    <a:pt x="115" y="94"/>
                    <a:pt x="113" y="92"/>
                    <a:pt x="113" y="89"/>
                  </a:cubicBezTo>
                  <a:cubicBezTo>
                    <a:pt x="110" y="85"/>
                    <a:pt x="105" y="87"/>
                    <a:pt x="101" y="87"/>
                  </a:cubicBezTo>
                  <a:cubicBezTo>
                    <a:pt x="100" y="89"/>
                    <a:pt x="99" y="91"/>
                    <a:pt x="97" y="92"/>
                  </a:cubicBezTo>
                  <a:cubicBezTo>
                    <a:pt x="97" y="93"/>
                    <a:pt x="97" y="93"/>
                    <a:pt x="97" y="94"/>
                  </a:cubicBezTo>
                  <a:cubicBezTo>
                    <a:pt x="98" y="97"/>
                    <a:pt x="99" y="101"/>
                    <a:pt x="102" y="103"/>
                  </a:cubicBezTo>
                  <a:cubicBezTo>
                    <a:pt x="102" y="103"/>
                    <a:pt x="102" y="103"/>
                    <a:pt x="103" y="103"/>
                  </a:cubicBezTo>
                  <a:cubicBezTo>
                    <a:pt x="111" y="103"/>
                    <a:pt x="110" y="115"/>
                    <a:pt x="102" y="115"/>
                  </a:cubicBezTo>
                  <a:cubicBezTo>
                    <a:pt x="97" y="115"/>
                    <a:pt x="96" y="110"/>
                    <a:pt x="97" y="106"/>
                  </a:cubicBezTo>
                  <a:cubicBezTo>
                    <a:pt x="97" y="102"/>
                    <a:pt x="93" y="100"/>
                    <a:pt x="90" y="98"/>
                  </a:cubicBezTo>
                  <a:cubicBezTo>
                    <a:pt x="88" y="99"/>
                    <a:pt x="85" y="100"/>
                    <a:pt x="83" y="100"/>
                  </a:cubicBezTo>
                  <a:cubicBezTo>
                    <a:pt x="82" y="104"/>
                    <a:pt x="79" y="107"/>
                    <a:pt x="81" y="111"/>
                  </a:cubicBezTo>
                  <a:cubicBezTo>
                    <a:pt x="83" y="112"/>
                    <a:pt x="84" y="114"/>
                    <a:pt x="84" y="116"/>
                  </a:cubicBezTo>
                  <a:cubicBezTo>
                    <a:pt x="85" y="117"/>
                    <a:pt x="84" y="119"/>
                    <a:pt x="83" y="120"/>
                  </a:cubicBezTo>
                  <a:cubicBezTo>
                    <a:pt x="82" y="122"/>
                    <a:pt x="80" y="123"/>
                    <a:pt x="78" y="123"/>
                  </a:cubicBezTo>
                  <a:cubicBezTo>
                    <a:pt x="76" y="123"/>
                    <a:pt x="74" y="122"/>
                    <a:pt x="73" y="120"/>
                  </a:cubicBezTo>
                  <a:cubicBezTo>
                    <a:pt x="72" y="119"/>
                    <a:pt x="72" y="117"/>
                    <a:pt x="73" y="115"/>
                  </a:cubicBezTo>
                  <a:cubicBezTo>
                    <a:pt x="73" y="114"/>
                    <a:pt x="73" y="113"/>
                    <a:pt x="74" y="112"/>
                  </a:cubicBezTo>
                  <a:cubicBezTo>
                    <a:pt x="76" y="108"/>
                    <a:pt x="76" y="103"/>
                    <a:pt x="74" y="100"/>
                  </a:cubicBezTo>
                  <a:cubicBezTo>
                    <a:pt x="72" y="99"/>
                    <a:pt x="70" y="98"/>
                    <a:pt x="68" y="97"/>
                  </a:cubicBezTo>
                  <a:cubicBezTo>
                    <a:pt x="63" y="99"/>
                    <a:pt x="59" y="103"/>
                    <a:pt x="59" y="107"/>
                  </a:cubicBezTo>
                  <a:cubicBezTo>
                    <a:pt x="59" y="107"/>
                    <a:pt x="59" y="108"/>
                    <a:pt x="59" y="108"/>
                  </a:cubicBezTo>
                  <a:cubicBezTo>
                    <a:pt x="59" y="108"/>
                    <a:pt x="59" y="109"/>
                    <a:pt x="59" y="109"/>
                  </a:cubicBezTo>
                  <a:cubicBezTo>
                    <a:pt x="59" y="110"/>
                    <a:pt x="59" y="110"/>
                    <a:pt x="59" y="110"/>
                  </a:cubicBezTo>
                  <a:cubicBezTo>
                    <a:pt x="59" y="111"/>
                    <a:pt x="59" y="111"/>
                    <a:pt x="58" y="11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57" y="114"/>
                    <a:pt x="56" y="115"/>
                    <a:pt x="53" y="115"/>
                  </a:cubicBezTo>
                  <a:cubicBezTo>
                    <a:pt x="49" y="115"/>
                    <a:pt x="47" y="111"/>
                    <a:pt x="47" y="108"/>
                  </a:cubicBezTo>
                  <a:cubicBezTo>
                    <a:pt x="47" y="107"/>
                    <a:pt x="48" y="106"/>
                    <a:pt x="49" y="105"/>
                  </a:cubicBezTo>
                  <a:cubicBezTo>
                    <a:pt x="49" y="104"/>
                    <a:pt x="51" y="103"/>
                    <a:pt x="52" y="103"/>
                  </a:cubicBezTo>
                  <a:cubicBezTo>
                    <a:pt x="53" y="102"/>
                    <a:pt x="53" y="102"/>
                    <a:pt x="53" y="102"/>
                  </a:cubicBezTo>
                  <a:cubicBezTo>
                    <a:pt x="57" y="101"/>
                    <a:pt x="60" y="96"/>
                    <a:pt x="60" y="92"/>
                  </a:cubicBezTo>
                  <a:cubicBezTo>
                    <a:pt x="58" y="90"/>
                    <a:pt x="57" y="88"/>
                    <a:pt x="56" y="86"/>
                  </a:cubicBezTo>
                  <a:cubicBezTo>
                    <a:pt x="54" y="86"/>
                    <a:pt x="52" y="85"/>
                    <a:pt x="51" y="86"/>
                  </a:cubicBezTo>
                  <a:cubicBezTo>
                    <a:pt x="49" y="87"/>
                    <a:pt x="46" y="88"/>
                    <a:pt x="44" y="90"/>
                  </a:cubicBezTo>
                  <a:cubicBezTo>
                    <a:pt x="43" y="92"/>
                    <a:pt x="41" y="94"/>
                    <a:pt x="38" y="94"/>
                  </a:cubicBezTo>
                  <a:cubicBezTo>
                    <a:pt x="30" y="94"/>
                    <a:pt x="30" y="81"/>
                    <a:pt x="38" y="81"/>
                  </a:cubicBezTo>
                  <a:cubicBezTo>
                    <a:pt x="39" y="81"/>
                    <a:pt x="39" y="82"/>
                    <a:pt x="39" y="82"/>
                  </a:cubicBezTo>
                  <a:cubicBezTo>
                    <a:pt x="39" y="82"/>
                    <a:pt x="39" y="82"/>
                    <a:pt x="39" y="82"/>
                  </a:cubicBezTo>
                  <a:cubicBezTo>
                    <a:pt x="39" y="82"/>
                    <a:pt x="39" y="82"/>
                    <a:pt x="39" y="82"/>
                  </a:cubicBezTo>
                  <a:cubicBezTo>
                    <a:pt x="40" y="82"/>
                    <a:pt x="41" y="82"/>
                    <a:pt x="42" y="83"/>
                  </a:cubicBezTo>
                  <a:cubicBezTo>
                    <a:pt x="46" y="84"/>
                    <a:pt x="49" y="80"/>
                    <a:pt x="52" y="78"/>
                  </a:cubicBezTo>
                  <a:cubicBezTo>
                    <a:pt x="53" y="78"/>
                    <a:pt x="53" y="77"/>
                    <a:pt x="53" y="77"/>
                  </a:cubicBezTo>
                  <a:cubicBezTo>
                    <a:pt x="53" y="75"/>
                    <a:pt x="53" y="73"/>
                    <a:pt x="54" y="71"/>
                  </a:cubicBezTo>
                  <a:cubicBezTo>
                    <a:pt x="52" y="68"/>
                    <a:pt x="44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39" y="67"/>
                    <a:pt x="39" y="67"/>
                    <a:pt x="38" y="67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4" y="66"/>
                    <a:pt x="32" y="64"/>
                    <a:pt x="32" y="61"/>
                  </a:cubicBezTo>
                  <a:cubicBezTo>
                    <a:pt x="32" y="61"/>
                    <a:pt x="32" y="61"/>
                    <a:pt x="32" y="61"/>
                  </a:cubicBezTo>
                  <a:cubicBezTo>
                    <a:pt x="32" y="57"/>
                    <a:pt x="35" y="55"/>
                    <a:pt x="37" y="55"/>
                  </a:cubicBezTo>
                  <a:cubicBezTo>
                    <a:pt x="39" y="54"/>
                    <a:pt x="40" y="55"/>
                    <a:pt x="41" y="56"/>
                  </a:cubicBezTo>
                  <a:cubicBezTo>
                    <a:pt x="42" y="56"/>
                    <a:pt x="43" y="57"/>
                    <a:pt x="44" y="58"/>
                  </a:cubicBezTo>
                  <a:cubicBezTo>
                    <a:pt x="46" y="61"/>
                    <a:pt x="54" y="63"/>
                    <a:pt x="57" y="62"/>
                  </a:cubicBezTo>
                  <a:cubicBezTo>
                    <a:pt x="58" y="60"/>
                    <a:pt x="59" y="58"/>
                    <a:pt x="61" y="56"/>
                  </a:cubicBezTo>
                  <a:cubicBezTo>
                    <a:pt x="61" y="56"/>
                    <a:pt x="61" y="56"/>
                    <a:pt x="61" y="56"/>
                  </a:cubicBezTo>
                  <a:cubicBezTo>
                    <a:pt x="61" y="56"/>
                    <a:pt x="61" y="56"/>
                    <a:pt x="61" y="56"/>
                  </a:cubicBezTo>
                  <a:cubicBezTo>
                    <a:pt x="61" y="55"/>
                    <a:pt x="57" y="48"/>
                    <a:pt x="55" y="46"/>
                  </a:cubicBezTo>
                  <a:cubicBezTo>
                    <a:pt x="54" y="46"/>
                    <a:pt x="54" y="46"/>
                    <a:pt x="54" y="46"/>
                  </a:cubicBezTo>
                  <a:cubicBezTo>
                    <a:pt x="54" y="46"/>
                    <a:pt x="54" y="46"/>
                    <a:pt x="54" y="46"/>
                  </a:cubicBezTo>
                  <a:cubicBezTo>
                    <a:pt x="46" y="46"/>
                    <a:pt x="46" y="33"/>
                    <a:pt x="54" y="34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55" y="34"/>
                    <a:pt x="56" y="34"/>
                    <a:pt x="57" y="34"/>
                  </a:cubicBezTo>
                  <a:cubicBezTo>
                    <a:pt x="57" y="34"/>
                    <a:pt x="58" y="35"/>
                    <a:pt x="58" y="35"/>
                  </a:cubicBezTo>
                  <a:cubicBezTo>
                    <a:pt x="58" y="35"/>
                    <a:pt x="59" y="35"/>
                    <a:pt x="59" y="36"/>
                  </a:cubicBezTo>
                  <a:cubicBezTo>
                    <a:pt x="59" y="36"/>
                    <a:pt x="59" y="36"/>
                    <a:pt x="59" y="37"/>
                  </a:cubicBezTo>
                  <a:cubicBezTo>
                    <a:pt x="60" y="37"/>
                    <a:pt x="60" y="38"/>
                    <a:pt x="60" y="38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60" y="40"/>
                    <a:pt x="60" y="40"/>
                    <a:pt x="60" y="41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61" y="44"/>
                    <a:pt x="65" y="51"/>
                    <a:pt x="68" y="51"/>
                  </a:cubicBezTo>
                  <a:cubicBezTo>
                    <a:pt x="70" y="51"/>
                    <a:pt x="72" y="50"/>
                    <a:pt x="75" y="49"/>
                  </a:cubicBezTo>
                  <a:cubicBezTo>
                    <a:pt x="75" y="49"/>
                    <a:pt x="76" y="48"/>
                    <a:pt x="76" y="46"/>
                  </a:cubicBezTo>
                  <a:cubicBezTo>
                    <a:pt x="76" y="43"/>
                    <a:pt x="77" y="40"/>
                    <a:pt x="76" y="37"/>
                  </a:cubicBezTo>
                  <a:cubicBezTo>
                    <a:pt x="71" y="34"/>
                    <a:pt x="73" y="26"/>
                    <a:pt x="79" y="26"/>
                  </a:cubicBezTo>
                  <a:cubicBezTo>
                    <a:pt x="79" y="26"/>
                    <a:pt x="79" y="26"/>
                    <a:pt x="79" y="26"/>
                  </a:cubicBezTo>
                  <a:cubicBezTo>
                    <a:pt x="86" y="26"/>
                    <a:pt x="87" y="35"/>
                    <a:pt x="82" y="38"/>
                  </a:cubicBezTo>
                  <a:cubicBezTo>
                    <a:pt x="81" y="41"/>
                    <a:pt x="82" y="44"/>
                    <a:pt x="83" y="47"/>
                  </a:cubicBezTo>
                  <a:cubicBezTo>
                    <a:pt x="83" y="48"/>
                    <a:pt x="85" y="50"/>
                    <a:pt x="86" y="50"/>
                  </a:cubicBezTo>
                  <a:cubicBezTo>
                    <a:pt x="87" y="51"/>
                    <a:pt x="88" y="51"/>
                    <a:pt x="90" y="52"/>
                  </a:cubicBezTo>
                  <a:cubicBezTo>
                    <a:pt x="92" y="52"/>
                    <a:pt x="97" y="45"/>
                    <a:pt x="98" y="42"/>
                  </a:cubicBezTo>
                  <a:cubicBezTo>
                    <a:pt x="97" y="38"/>
                    <a:pt x="99" y="34"/>
                    <a:pt x="104" y="34"/>
                  </a:cubicBezTo>
                  <a:cubicBezTo>
                    <a:pt x="112" y="34"/>
                    <a:pt x="111" y="47"/>
                    <a:pt x="104" y="47"/>
                  </a:cubicBezTo>
                  <a:cubicBezTo>
                    <a:pt x="99" y="48"/>
                    <a:pt x="98" y="53"/>
                    <a:pt x="97" y="57"/>
                  </a:cubicBezTo>
                  <a:cubicBezTo>
                    <a:pt x="97" y="57"/>
                    <a:pt x="97" y="57"/>
                    <a:pt x="97" y="57"/>
                  </a:cubicBezTo>
                  <a:cubicBezTo>
                    <a:pt x="99" y="58"/>
                    <a:pt x="100" y="60"/>
                    <a:pt x="101" y="62"/>
                  </a:cubicBezTo>
                  <a:cubicBezTo>
                    <a:pt x="102" y="62"/>
                    <a:pt x="102" y="62"/>
                    <a:pt x="102" y="62"/>
                  </a:cubicBezTo>
                  <a:cubicBezTo>
                    <a:pt x="106" y="62"/>
                    <a:pt x="110" y="63"/>
                    <a:pt x="113" y="60"/>
                  </a:cubicBezTo>
                  <a:cubicBezTo>
                    <a:pt x="114" y="58"/>
                    <a:pt x="116" y="56"/>
                    <a:pt x="119" y="56"/>
                  </a:cubicBezTo>
                  <a:cubicBezTo>
                    <a:pt x="127" y="56"/>
                    <a:pt x="127" y="68"/>
                    <a:pt x="119" y="68"/>
                  </a:cubicBezTo>
                  <a:cubicBezTo>
                    <a:pt x="117" y="68"/>
                    <a:pt x="115" y="67"/>
                    <a:pt x="114" y="66"/>
                  </a:cubicBezTo>
                  <a:cubicBezTo>
                    <a:pt x="110" y="65"/>
                    <a:pt x="108" y="69"/>
                    <a:pt x="105" y="70"/>
                  </a:cubicBezTo>
                  <a:cubicBezTo>
                    <a:pt x="104" y="70"/>
                    <a:pt x="104" y="71"/>
                    <a:pt x="104" y="71"/>
                  </a:cubicBezTo>
                  <a:cubicBezTo>
                    <a:pt x="104" y="73"/>
                    <a:pt x="104" y="76"/>
                    <a:pt x="104" y="79"/>
                  </a:cubicBezTo>
                  <a:cubicBezTo>
                    <a:pt x="106" y="81"/>
                    <a:pt x="112" y="83"/>
                    <a:pt x="116" y="83"/>
                  </a:cubicBezTo>
                  <a:cubicBezTo>
                    <a:pt x="117" y="82"/>
                    <a:pt x="118" y="82"/>
                    <a:pt x="119" y="82"/>
                  </a:cubicBezTo>
                  <a:cubicBezTo>
                    <a:pt x="127" y="82"/>
                    <a:pt x="127" y="95"/>
                    <a:pt x="119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108"/>
            <p:cNvSpPr>
              <a:spLocks/>
            </p:cNvSpPr>
            <p:nvPr/>
          </p:nvSpPr>
          <p:spPr bwMode="auto">
            <a:xfrm>
              <a:off x="1552575" y="566737"/>
              <a:ext cx="82550" cy="60325"/>
            </a:xfrm>
            <a:custGeom>
              <a:avLst/>
              <a:gdLst>
                <a:gd name="T0" fmla="*/ 11 w 28"/>
                <a:gd name="T1" fmla="*/ 0 h 20"/>
                <a:gd name="T2" fmla="*/ 11 w 28"/>
                <a:gd name="T3" fmla="*/ 20 h 20"/>
                <a:gd name="T4" fmla="*/ 11 w 28"/>
                <a:gd name="T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0">
                  <a:moveTo>
                    <a:pt x="11" y="0"/>
                  </a:moveTo>
                  <a:cubicBezTo>
                    <a:pt x="0" y="0"/>
                    <a:pt x="0" y="20"/>
                    <a:pt x="11" y="20"/>
                  </a:cubicBezTo>
                  <a:cubicBezTo>
                    <a:pt x="28" y="20"/>
                    <a:pt x="28" y="1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109"/>
            <p:cNvSpPr>
              <a:spLocks/>
            </p:cNvSpPr>
            <p:nvPr/>
          </p:nvSpPr>
          <p:spPr bwMode="auto">
            <a:xfrm>
              <a:off x="1589088" y="130175"/>
              <a:ext cx="7938" cy="306388"/>
            </a:xfrm>
            <a:custGeom>
              <a:avLst/>
              <a:gdLst>
                <a:gd name="T0" fmla="*/ 1 w 5"/>
                <a:gd name="T1" fmla="*/ 193 h 193"/>
                <a:gd name="T2" fmla="*/ 0 w 5"/>
                <a:gd name="T3" fmla="*/ 193 h 193"/>
                <a:gd name="T4" fmla="*/ 1 w 5"/>
                <a:gd name="T5" fmla="*/ 0 h 193"/>
                <a:gd name="T6" fmla="*/ 5 w 5"/>
                <a:gd name="T7" fmla="*/ 0 h 193"/>
                <a:gd name="T8" fmla="*/ 1 w 5"/>
                <a:gd name="T9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93">
                  <a:moveTo>
                    <a:pt x="1" y="193"/>
                  </a:moveTo>
                  <a:lnTo>
                    <a:pt x="0" y="193"/>
                  </a:lnTo>
                  <a:lnTo>
                    <a:pt x="1" y="0"/>
                  </a:lnTo>
                  <a:lnTo>
                    <a:pt x="5" y="0"/>
                  </a:lnTo>
                  <a:lnTo>
                    <a:pt x="1" y="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Rectangle 119"/>
            <p:cNvSpPr>
              <a:spLocks noChangeArrowheads="1"/>
            </p:cNvSpPr>
            <p:nvPr/>
          </p:nvSpPr>
          <p:spPr bwMode="auto">
            <a:xfrm>
              <a:off x="1590675" y="-23813"/>
              <a:ext cx="12700" cy="4746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17" name="Freeform 13"/>
          <p:cNvSpPr>
            <a:spLocks noEditPoints="1"/>
          </p:cNvSpPr>
          <p:nvPr/>
        </p:nvSpPr>
        <p:spPr bwMode="auto">
          <a:xfrm>
            <a:off x="86519" y="168175"/>
            <a:ext cx="12018962" cy="6572438"/>
          </a:xfrm>
          <a:custGeom>
            <a:avLst/>
            <a:gdLst>
              <a:gd name="T0" fmla="*/ 1595 w 2863"/>
              <a:gd name="T1" fmla="*/ 1848 h 1852"/>
              <a:gd name="T2" fmla="*/ 1474 w 2863"/>
              <a:gd name="T3" fmla="*/ 1839 h 1852"/>
              <a:gd name="T4" fmla="*/ 1363 w 2863"/>
              <a:gd name="T5" fmla="*/ 1848 h 1852"/>
              <a:gd name="T6" fmla="*/ 1245 w 2863"/>
              <a:gd name="T7" fmla="*/ 1848 h 1852"/>
              <a:gd name="T8" fmla="*/ 0 w 2863"/>
              <a:gd name="T9" fmla="*/ 1812 h 1852"/>
              <a:gd name="T10" fmla="*/ 0 w 2863"/>
              <a:gd name="T11" fmla="*/ 1004 h 1852"/>
              <a:gd name="T12" fmla="*/ 1241 w 2863"/>
              <a:gd name="T13" fmla="*/ 0 h 1852"/>
              <a:gd name="T14" fmla="*/ 1359 w 2863"/>
              <a:gd name="T15" fmla="*/ 0 h 1852"/>
              <a:gd name="T16" fmla="*/ 1470 w 2863"/>
              <a:gd name="T17" fmla="*/ 16 h 1852"/>
              <a:gd name="T18" fmla="*/ 1591 w 2863"/>
              <a:gd name="T19" fmla="*/ 0 h 1852"/>
              <a:gd name="T20" fmla="*/ 2831 w 2863"/>
              <a:gd name="T21" fmla="*/ 0 h 1852"/>
              <a:gd name="T22" fmla="*/ 2859 w 2863"/>
              <a:gd name="T23" fmla="*/ 1008 h 1852"/>
              <a:gd name="T24" fmla="*/ 2859 w 2863"/>
              <a:gd name="T25" fmla="*/ 1816 h 1852"/>
              <a:gd name="T26" fmla="*/ 2827 w 2863"/>
              <a:gd name="T27" fmla="*/ 1816 h 1852"/>
              <a:gd name="T28" fmla="*/ 2835 w 2863"/>
              <a:gd name="T29" fmla="*/ 1772 h 1852"/>
              <a:gd name="T30" fmla="*/ 2823 w 2863"/>
              <a:gd name="T31" fmla="*/ 1149 h 1852"/>
              <a:gd name="T32" fmla="*/ 2819 w 2863"/>
              <a:gd name="T33" fmla="*/ 1008 h 1852"/>
              <a:gd name="T34" fmla="*/ 2827 w 2863"/>
              <a:gd name="T35" fmla="*/ 963 h 1852"/>
              <a:gd name="T36" fmla="*/ 2831 w 2863"/>
              <a:gd name="T37" fmla="*/ 83 h 1852"/>
              <a:gd name="T38" fmla="*/ 2827 w 2863"/>
              <a:gd name="T39" fmla="*/ 8 h 1852"/>
              <a:gd name="T40" fmla="*/ 1657 w 2863"/>
              <a:gd name="T41" fmla="*/ 95 h 1852"/>
              <a:gd name="T42" fmla="*/ 1591 w 2863"/>
              <a:gd name="T43" fmla="*/ 73 h 1852"/>
              <a:gd name="T44" fmla="*/ 1587 w 2863"/>
              <a:gd name="T45" fmla="*/ 8 h 1852"/>
              <a:gd name="T46" fmla="*/ 1466 w 2863"/>
              <a:gd name="T47" fmla="*/ 24 h 1852"/>
              <a:gd name="T48" fmla="*/ 1417 w 2863"/>
              <a:gd name="T49" fmla="*/ 24 h 1852"/>
              <a:gd name="T50" fmla="*/ 1355 w 2863"/>
              <a:gd name="T51" fmla="*/ 8 h 1852"/>
              <a:gd name="T52" fmla="*/ 1302 w 2863"/>
              <a:gd name="T53" fmla="*/ 73 h 1852"/>
              <a:gd name="T54" fmla="*/ 1241 w 2863"/>
              <a:gd name="T55" fmla="*/ 95 h 1852"/>
              <a:gd name="T56" fmla="*/ 1237 w 2863"/>
              <a:gd name="T57" fmla="*/ 8 h 1852"/>
              <a:gd name="T58" fmla="*/ 67 w 2863"/>
              <a:gd name="T59" fmla="*/ 83 h 1852"/>
              <a:gd name="T60" fmla="*/ 36 w 2863"/>
              <a:gd name="T61" fmla="*/ 1000 h 1852"/>
              <a:gd name="T62" fmla="*/ 74 w 2863"/>
              <a:gd name="T63" fmla="*/ 1008 h 1852"/>
              <a:gd name="T64" fmla="*/ 74 w 2863"/>
              <a:gd name="T65" fmla="*/ 1149 h 1852"/>
              <a:gd name="T66" fmla="*/ 28 w 2863"/>
              <a:gd name="T67" fmla="*/ 1808 h 1852"/>
              <a:gd name="T68" fmla="*/ 67 w 2863"/>
              <a:gd name="T69" fmla="*/ 1816 h 1852"/>
              <a:gd name="T70" fmla="*/ 1202 w 2863"/>
              <a:gd name="T71" fmla="*/ 1818 h 1852"/>
              <a:gd name="T72" fmla="*/ 1268 w 2863"/>
              <a:gd name="T73" fmla="*/ 1814 h 1852"/>
              <a:gd name="T74" fmla="*/ 1302 w 2863"/>
              <a:gd name="T75" fmla="*/ 1822 h 1852"/>
              <a:gd name="T76" fmla="*/ 1393 w 2863"/>
              <a:gd name="T77" fmla="*/ 1793 h 1852"/>
              <a:gd name="T78" fmla="*/ 1442 w 2863"/>
              <a:gd name="T79" fmla="*/ 1811 h 1852"/>
              <a:gd name="T80" fmla="*/ 1504 w 2863"/>
              <a:gd name="T81" fmla="*/ 1793 h 1852"/>
              <a:gd name="T82" fmla="*/ 1557 w 2863"/>
              <a:gd name="T83" fmla="*/ 1818 h 1852"/>
              <a:gd name="T84" fmla="*/ 1618 w 2863"/>
              <a:gd name="T85" fmla="*/ 1814 h 1852"/>
              <a:gd name="T86" fmla="*/ 1657 w 2863"/>
              <a:gd name="T87" fmla="*/ 1822 h 1852"/>
              <a:gd name="T88" fmla="*/ 1425 w 2863"/>
              <a:gd name="T89" fmla="*/ 1819 h 1852"/>
              <a:gd name="T90" fmla="*/ 1626 w 2863"/>
              <a:gd name="T91" fmla="*/ 1814 h 1852"/>
              <a:gd name="T92" fmla="*/ 1276 w 2863"/>
              <a:gd name="T93" fmla="*/ 1814 h 1852"/>
              <a:gd name="T94" fmla="*/ 1237 w 2863"/>
              <a:gd name="T95" fmla="*/ 1814 h 1852"/>
              <a:gd name="T96" fmla="*/ 2827 w 2863"/>
              <a:gd name="T97" fmla="*/ 1776 h 1852"/>
              <a:gd name="T98" fmla="*/ 36 w 2863"/>
              <a:gd name="T99" fmla="*/ 1776 h 1852"/>
              <a:gd name="T100" fmla="*/ 2793 w 2863"/>
              <a:gd name="T101" fmla="*/ 1141 h 1852"/>
              <a:gd name="T102" fmla="*/ 2793 w 2863"/>
              <a:gd name="T103" fmla="*/ 1000 h 1852"/>
              <a:gd name="T104" fmla="*/ 70 w 2863"/>
              <a:gd name="T105" fmla="*/ 1000 h 1852"/>
              <a:gd name="T106" fmla="*/ 1653 w 2863"/>
              <a:gd name="T107" fmla="*/ 50 h 1852"/>
              <a:gd name="T108" fmla="*/ 1210 w 2863"/>
              <a:gd name="T109" fmla="*/ 50 h 1852"/>
              <a:gd name="T110" fmla="*/ 2800 w 2863"/>
              <a:gd name="T111" fmla="*/ 75 h 1852"/>
              <a:gd name="T112" fmla="*/ 1565 w 2863"/>
              <a:gd name="T113" fmla="*/ 65 h 1852"/>
              <a:gd name="T114" fmla="*/ 1298 w 2863"/>
              <a:gd name="T115" fmla="*/ 65 h 1852"/>
              <a:gd name="T116" fmla="*/ 1438 w 2863"/>
              <a:gd name="T117" fmla="*/ 24 h 1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863" h="1852">
                <a:moveTo>
                  <a:pt x="2831" y="1852"/>
                </a:moveTo>
                <a:cubicBezTo>
                  <a:pt x="1622" y="1852"/>
                  <a:pt x="1622" y="1852"/>
                  <a:pt x="1622" y="1852"/>
                </a:cubicBezTo>
                <a:cubicBezTo>
                  <a:pt x="1620" y="1852"/>
                  <a:pt x="1618" y="1850"/>
                  <a:pt x="1618" y="1848"/>
                </a:cubicBezTo>
                <a:cubicBezTo>
                  <a:pt x="1618" y="1822"/>
                  <a:pt x="1618" y="1822"/>
                  <a:pt x="1618" y="1822"/>
                </a:cubicBezTo>
                <a:cubicBezTo>
                  <a:pt x="1595" y="1822"/>
                  <a:pt x="1595" y="1822"/>
                  <a:pt x="1595" y="1822"/>
                </a:cubicBezTo>
                <a:cubicBezTo>
                  <a:pt x="1595" y="1848"/>
                  <a:pt x="1595" y="1848"/>
                  <a:pt x="1595" y="1848"/>
                </a:cubicBezTo>
                <a:cubicBezTo>
                  <a:pt x="1595" y="1850"/>
                  <a:pt x="1593" y="1852"/>
                  <a:pt x="1591" y="1852"/>
                </a:cubicBezTo>
                <a:cubicBezTo>
                  <a:pt x="1504" y="1852"/>
                  <a:pt x="1504" y="1852"/>
                  <a:pt x="1504" y="1852"/>
                </a:cubicBezTo>
                <a:cubicBezTo>
                  <a:pt x="1502" y="1852"/>
                  <a:pt x="1500" y="1850"/>
                  <a:pt x="1500" y="1848"/>
                </a:cubicBezTo>
                <a:cubicBezTo>
                  <a:pt x="1500" y="1801"/>
                  <a:pt x="1500" y="1801"/>
                  <a:pt x="1500" y="1801"/>
                </a:cubicBezTo>
                <a:cubicBezTo>
                  <a:pt x="1474" y="1801"/>
                  <a:pt x="1474" y="1801"/>
                  <a:pt x="1474" y="1801"/>
                </a:cubicBezTo>
                <a:cubicBezTo>
                  <a:pt x="1474" y="1839"/>
                  <a:pt x="1474" y="1839"/>
                  <a:pt x="1474" y="1839"/>
                </a:cubicBezTo>
                <a:cubicBezTo>
                  <a:pt x="1474" y="1841"/>
                  <a:pt x="1472" y="1843"/>
                  <a:pt x="1470" y="1843"/>
                </a:cubicBezTo>
                <a:cubicBezTo>
                  <a:pt x="1393" y="1843"/>
                  <a:pt x="1393" y="1843"/>
                  <a:pt x="1393" y="1843"/>
                </a:cubicBezTo>
                <a:cubicBezTo>
                  <a:pt x="1391" y="1843"/>
                  <a:pt x="1389" y="1841"/>
                  <a:pt x="1389" y="1839"/>
                </a:cubicBezTo>
                <a:cubicBezTo>
                  <a:pt x="1389" y="1801"/>
                  <a:pt x="1389" y="1801"/>
                  <a:pt x="1389" y="1801"/>
                </a:cubicBezTo>
                <a:cubicBezTo>
                  <a:pt x="1363" y="1801"/>
                  <a:pt x="1363" y="1801"/>
                  <a:pt x="1363" y="1801"/>
                </a:cubicBezTo>
                <a:cubicBezTo>
                  <a:pt x="1363" y="1848"/>
                  <a:pt x="1363" y="1848"/>
                  <a:pt x="1363" y="1848"/>
                </a:cubicBezTo>
                <a:cubicBezTo>
                  <a:pt x="1363" y="1850"/>
                  <a:pt x="1361" y="1852"/>
                  <a:pt x="1359" y="1852"/>
                </a:cubicBezTo>
                <a:cubicBezTo>
                  <a:pt x="1272" y="1852"/>
                  <a:pt x="1272" y="1852"/>
                  <a:pt x="1272" y="1852"/>
                </a:cubicBezTo>
                <a:cubicBezTo>
                  <a:pt x="1270" y="1852"/>
                  <a:pt x="1268" y="1850"/>
                  <a:pt x="1268" y="1848"/>
                </a:cubicBezTo>
                <a:cubicBezTo>
                  <a:pt x="1268" y="1822"/>
                  <a:pt x="1268" y="1822"/>
                  <a:pt x="1268" y="1822"/>
                </a:cubicBezTo>
                <a:cubicBezTo>
                  <a:pt x="1245" y="1822"/>
                  <a:pt x="1245" y="1822"/>
                  <a:pt x="1245" y="1822"/>
                </a:cubicBezTo>
                <a:cubicBezTo>
                  <a:pt x="1245" y="1848"/>
                  <a:pt x="1245" y="1848"/>
                  <a:pt x="1245" y="1848"/>
                </a:cubicBezTo>
                <a:cubicBezTo>
                  <a:pt x="1245" y="1850"/>
                  <a:pt x="1243" y="1852"/>
                  <a:pt x="1241" y="1852"/>
                </a:cubicBezTo>
                <a:cubicBezTo>
                  <a:pt x="32" y="1852"/>
                  <a:pt x="32" y="1852"/>
                  <a:pt x="32" y="1852"/>
                </a:cubicBezTo>
                <a:cubicBezTo>
                  <a:pt x="30" y="1852"/>
                  <a:pt x="28" y="1850"/>
                  <a:pt x="28" y="1848"/>
                </a:cubicBezTo>
                <a:cubicBezTo>
                  <a:pt x="28" y="1816"/>
                  <a:pt x="28" y="1816"/>
                  <a:pt x="28" y="1816"/>
                </a:cubicBezTo>
                <a:cubicBezTo>
                  <a:pt x="4" y="1816"/>
                  <a:pt x="4" y="1816"/>
                  <a:pt x="4" y="1816"/>
                </a:cubicBezTo>
                <a:cubicBezTo>
                  <a:pt x="2" y="1816"/>
                  <a:pt x="0" y="1814"/>
                  <a:pt x="0" y="1812"/>
                </a:cubicBezTo>
                <a:cubicBezTo>
                  <a:pt x="0" y="1104"/>
                  <a:pt x="0" y="1104"/>
                  <a:pt x="0" y="1104"/>
                </a:cubicBezTo>
                <a:cubicBezTo>
                  <a:pt x="0" y="1102"/>
                  <a:pt x="2" y="1100"/>
                  <a:pt x="4" y="1100"/>
                </a:cubicBezTo>
                <a:cubicBezTo>
                  <a:pt x="36" y="1100"/>
                  <a:pt x="36" y="1100"/>
                  <a:pt x="36" y="1100"/>
                </a:cubicBezTo>
                <a:cubicBezTo>
                  <a:pt x="36" y="1008"/>
                  <a:pt x="36" y="1008"/>
                  <a:pt x="36" y="1008"/>
                </a:cubicBezTo>
                <a:cubicBezTo>
                  <a:pt x="4" y="1008"/>
                  <a:pt x="4" y="1008"/>
                  <a:pt x="4" y="1008"/>
                </a:cubicBezTo>
                <a:cubicBezTo>
                  <a:pt x="2" y="1008"/>
                  <a:pt x="0" y="1006"/>
                  <a:pt x="0" y="1004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2" y="36"/>
                  <a:pt x="4" y="36"/>
                </a:cubicBezTo>
                <a:cubicBezTo>
                  <a:pt x="28" y="36"/>
                  <a:pt x="28" y="36"/>
                  <a:pt x="28" y="36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1"/>
                  <a:pt x="30" y="0"/>
                  <a:pt x="32" y="0"/>
                </a:cubicBezTo>
                <a:cubicBezTo>
                  <a:pt x="1241" y="0"/>
                  <a:pt x="1241" y="0"/>
                  <a:pt x="1241" y="0"/>
                </a:cubicBezTo>
                <a:cubicBezTo>
                  <a:pt x="1243" y="0"/>
                  <a:pt x="1245" y="1"/>
                  <a:pt x="1245" y="4"/>
                </a:cubicBezTo>
                <a:cubicBezTo>
                  <a:pt x="1245" y="42"/>
                  <a:pt x="1245" y="42"/>
                  <a:pt x="1245" y="42"/>
                </a:cubicBezTo>
                <a:cubicBezTo>
                  <a:pt x="1268" y="42"/>
                  <a:pt x="1268" y="42"/>
                  <a:pt x="1268" y="42"/>
                </a:cubicBezTo>
                <a:cubicBezTo>
                  <a:pt x="1268" y="4"/>
                  <a:pt x="1268" y="4"/>
                  <a:pt x="1268" y="4"/>
                </a:cubicBezTo>
                <a:cubicBezTo>
                  <a:pt x="1268" y="1"/>
                  <a:pt x="1270" y="0"/>
                  <a:pt x="1272" y="0"/>
                </a:cubicBezTo>
                <a:cubicBezTo>
                  <a:pt x="1359" y="0"/>
                  <a:pt x="1359" y="0"/>
                  <a:pt x="1359" y="0"/>
                </a:cubicBezTo>
                <a:cubicBezTo>
                  <a:pt x="1361" y="0"/>
                  <a:pt x="1363" y="1"/>
                  <a:pt x="1363" y="4"/>
                </a:cubicBezTo>
                <a:cubicBezTo>
                  <a:pt x="1363" y="91"/>
                  <a:pt x="1363" y="91"/>
                  <a:pt x="1363" y="91"/>
                </a:cubicBezTo>
                <a:cubicBezTo>
                  <a:pt x="1389" y="91"/>
                  <a:pt x="1389" y="91"/>
                  <a:pt x="1389" y="91"/>
                </a:cubicBezTo>
                <a:cubicBezTo>
                  <a:pt x="1389" y="20"/>
                  <a:pt x="1389" y="20"/>
                  <a:pt x="1389" y="20"/>
                </a:cubicBezTo>
                <a:cubicBezTo>
                  <a:pt x="1389" y="18"/>
                  <a:pt x="1391" y="16"/>
                  <a:pt x="1393" y="16"/>
                </a:cubicBezTo>
                <a:cubicBezTo>
                  <a:pt x="1470" y="16"/>
                  <a:pt x="1470" y="16"/>
                  <a:pt x="1470" y="16"/>
                </a:cubicBezTo>
                <a:cubicBezTo>
                  <a:pt x="1472" y="16"/>
                  <a:pt x="1474" y="18"/>
                  <a:pt x="1474" y="20"/>
                </a:cubicBezTo>
                <a:cubicBezTo>
                  <a:pt x="1474" y="91"/>
                  <a:pt x="1474" y="91"/>
                  <a:pt x="1474" y="91"/>
                </a:cubicBezTo>
                <a:cubicBezTo>
                  <a:pt x="1500" y="91"/>
                  <a:pt x="1500" y="91"/>
                  <a:pt x="1500" y="91"/>
                </a:cubicBezTo>
                <a:cubicBezTo>
                  <a:pt x="1500" y="4"/>
                  <a:pt x="1500" y="4"/>
                  <a:pt x="1500" y="4"/>
                </a:cubicBezTo>
                <a:cubicBezTo>
                  <a:pt x="1500" y="1"/>
                  <a:pt x="1502" y="0"/>
                  <a:pt x="1504" y="0"/>
                </a:cubicBezTo>
                <a:cubicBezTo>
                  <a:pt x="1591" y="0"/>
                  <a:pt x="1591" y="0"/>
                  <a:pt x="1591" y="0"/>
                </a:cubicBezTo>
                <a:cubicBezTo>
                  <a:pt x="1593" y="0"/>
                  <a:pt x="1595" y="1"/>
                  <a:pt x="1595" y="4"/>
                </a:cubicBezTo>
                <a:cubicBezTo>
                  <a:pt x="1595" y="42"/>
                  <a:pt x="1595" y="42"/>
                  <a:pt x="1595" y="42"/>
                </a:cubicBezTo>
                <a:cubicBezTo>
                  <a:pt x="1618" y="42"/>
                  <a:pt x="1618" y="42"/>
                  <a:pt x="1618" y="42"/>
                </a:cubicBezTo>
                <a:cubicBezTo>
                  <a:pt x="1618" y="4"/>
                  <a:pt x="1618" y="4"/>
                  <a:pt x="1618" y="4"/>
                </a:cubicBezTo>
                <a:cubicBezTo>
                  <a:pt x="1618" y="1"/>
                  <a:pt x="1620" y="0"/>
                  <a:pt x="1622" y="0"/>
                </a:cubicBezTo>
                <a:cubicBezTo>
                  <a:pt x="2831" y="0"/>
                  <a:pt x="2831" y="0"/>
                  <a:pt x="2831" y="0"/>
                </a:cubicBezTo>
                <a:cubicBezTo>
                  <a:pt x="2833" y="0"/>
                  <a:pt x="2835" y="1"/>
                  <a:pt x="2835" y="4"/>
                </a:cubicBezTo>
                <a:cubicBezTo>
                  <a:pt x="2835" y="36"/>
                  <a:pt x="2835" y="36"/>
                  <a:pt x="2835" y="36"/>
                </a:cubicBezTo>
                <a:cubicBezTo>
                  <a:pt x="2859" y="36"/>
                  <a:pt x="2859" y="36"/>
                  <a:pt x="2859" y="36"/>
                </a:cubicBezTo>
                <a:cubicBezTo>
                  <a:pt x="2861" y="36"/>
                  <a:pt x="2863" y="38"/>
                  <a:pt x="2863" y="40"/>
                </a:cubicBezTo>
                <a:cubicBezTo>
                  <a:pt x="2863" y="1004"/>
                  <a:pt x="2863" y="1004"/>
                  <a:pt x="2863" y="1004"/>
                </a:cubicBezTo>
                <a:cubicBezTo>
                  <a:pt x="2863" y="1006"/>
                  <a:pt x="2861" y="1008"/>
                  <a:pt x="2859" y="1008"/>
                </a:cubicBezTo>
                <a:cubicBezTo>
                  <a:pt x="2827" y="1008"/>
                  <a:pt x="2827" y="1008"/>
                  <a:pt x="2827" y="1008"/>
                </a:cubicBezTo>
                <a:cubicBezTo>
                  <a:pt x="2827" y="1100"/>
                  <a:pt x="2827" y="1100"/>
                  <a:pt x="2827" y="1100"/>
                </a:cubicBezTo>
                <a:cubicBezTo>
                  <a:pt x="2859" y="1100"/>
                  <a:pt x="2859" y="1100"/>
                  <a:pt x="2859" y="1100"/>
                </a:cubicBezTo>
                <a:cubicBezTo>
                  <a:pt x="2861" y="1100"/>
                  <a:pt x="2863" y="1102"/>
                  <a:pt x="2863" y="1104"/>
                </a:cubicBezTo>
                <a:cubicBezTo>
                  <a:pt x="2863" y="1812"/>
                  <a:pt x="2863" y="1812"/>
                  <a:pt x="2863" y="1812"/>
                </a:cubicBezTo>
                <a:cubicBezTo>
                  <a:pt x="2863" y="1814"/>
                  <a:pt x="2861" y="1816"/>
                  <a:pt x="2859" y="1816"/>
                </a:cubicBezTo>
                <a:cubicBezTo>
                  <a:pt x="2835" y="1816"/>
                  <a:pt x="2835" y="1816"/>
                  <a:pt x="2835" y="1816"/>
                </a:cubicBezTo>
                <a:cubicBezTo>
                  <a:pt x="2835" y="1848"/>
                  <a:pt x="2835" y="1848"/>
                  <a:pt x="2835" y="1848"/>
                </a:cubicBezTo>
                <a:cubicBezTo>
                  <a:pt x="2835" y="1850"/>
                  <a:pt x="2833" y="1852"/>
                  <a:pt x="2831" y="1852"/>
                </a:cubicBezTo>
                <a:close/>
                <a:moveTo>
                  <a:pt x="1626" y="1844"/>
                </a:moveTo>
                <a:cubicBezTo>
                  <a:pt x="2827" y="1844"/>
                  <a:pt x="2827" y="1844"/>
                  <a:pt x="2827" y="1844"/>
                </a:cubicBezTo>
                <a:cubicBezTo>
                  <a:pt x="2827" y="1816"/>
                  <a:pt x="2827" y="1816"/>
                  <a:pt x="2827" y="1816"/>
                </a:cubicBezTo>
                <a:cubicBezTo>
                  <a:pt x="2796" y="1816"/>
                  <a:pt x="2796" y="1816"/>
                  <a:pt x="2796" y="1816"/>
                </a:cubicBezTo>
                <a:cubicBezTo>
                  <a:pt x="2794" y="1816"/>
                  <a:pt x="2792" y="1814"/>
                  <a:pt x="2792" y="1812"/>
                </a:cubicBezTo>
                <a:cubicBezTo>
                  <a:pt x="2792" y="1772"/>
                  <a:pt x="2792" y="1772"/>
                  <a:pt x="2792" y="1772"/>
                </a:cubicBezTo>
                <a:cubicBezTo>
                  <a:pt x="2792" y="1770"/>
                  <a:pt x="2794" y="1768"/>
                  <a:pt x="2796" y="1768"/>
                </a:cubicBezTo>
                <a:cubicBezTo>
                  <a:pt x="2831" y="1768"/>
                  <a:pt x="2831" y="1768"/>
                  <a:pt x="2831" y="1768"/>
                </a:cubicBezTo>
                <a:cubicBezTo>
                  <a:pt x="2833" y="1768"/>
                  <a:pt x="2835" y="1770"/>
                  <a:pt x="2835" y="1772"/>
                </a:cubicBezTo>
                <a:cubicBezTo>
                  <a:pt x="2835" y="1808"/>
                  <a:pt x="2835" y="1808"/>
                  <a:pt x="2835" y="1808"/>
                </a:cubicBezTo>
                <a:cubicBezTo>
                  <a:pt x="2855" y="1808"/>
                  <a:pt x="2855" y="1808"/>
                  <a:pt x="2855" y="1808"/>
                </a:cubicBezTo>
                <a:cubicBezTo>
                  <a:pt x="2855" y="1108"/>
                  <a:pt x="2855" y="1108"/>
                  <a:pt x="2855" y="1108"/>
                </a:cubicBezTo>
                <a:cubicBezTo>
                  <a:pt x="2827" y="1108"/>
                  <a:pt x="2827" y="1108"/>
                  <a:pt x="2827" y="1108"/>
                </a:cubicBezTo>
                <a:cubicBezTo>
                  <a:pt x="2827" y="1145"/>
                  <a:pt x="2827" y="1145"/>
                  <a:pt x="2827" y="1145"/>
                </a:cubicBezTo>
                <a:cubicBezTo>
                  <a:pt x="2827" y="1147"/>
                  <a:pt x="2825" y="1149"/>
                  <a:pt x="2823" y="1149"/>
                </a:cubicBezTo>
                <a:cubicBezTo>
                  <a:pt x="2789" y="1149"/>
                  <a:pt x="2789" y="1149"/>
                  <a:pt x="2789" y="1149"/>
                </a:cubicBezTo>
                <a:cubicBezTo>
                  <a:pt x="2786" y="1149"/>
                  <a:pt x="2785" y="1147"/>
                  <a:pt x="2785" y="1145"/>
                </a:cubicBezTo>
                <a:cubicBezTo>
                  <a:pt x="2785" y="1104"/>
                  <a:pt x="2785" y="1104"/>
                  <a:pt x="2785" y="1104"/>
                </a:cubicBezTo>
                <a:cubicBezTo>
                  <a:pt x="2785" y="1102"/>
                  <a:pt x="2786" y="1100"/>
                  <a:pt x="2789" y="1100"/>
                </a:cubicBezTo>
                <a:cubicBezTo>
                  <a:pt x="2819" y="1100"/>
                  <a:pt x="2819" y="1100"/>
                  <a:pt x="2819" y="1100"/>
                </a:cubicBezTo>
                <a:cubicBezTo>
                  <a:pt x="2819" y="1008"/>
                  <a:pt x="2819" y="1008"/>
                  <a:pt x="2819" y="1008"/>
                </a:cubicBezTo>
                <a:cubicBezTo>
                  <a:pt x="2789" y="1008"/>
                  <a:pt x="2789" y="1008"/>
                  <a:pt x="2789" y="1008"/>
                </a:cubicBezTo>
                <a:cubicBezTo>
                  <a:pt x="2786" y="1008"/>
                  <a:pt x="2785" y="1006"/>
                  <a:pt x="2785" y="1004"/>
                </a:cubicBezTo>
                <a:cubicBezTo>
                  <a:pt x="2785" y="963"/>
                  <a:pt x="2785" y="963"/>
                  <a:pt x="2785" y="963"/>
                </a:cubicBezTo>
                <a:cubicBezTo>
                  <a:pt x="2785" y="960"/>
                  <a:pt x="2786" y="959"/>
                  <a:pt x="2789" y="959"/>
                </a:cubicBezTo>
                <a:cubicBezTo>
                  <a:pt x="2823" y="959"/>
                  <a:pt x="2823" y="959"/>
                  <a:pt x="2823" y="959"/>
                </a:cubicBezTo>
                <a:cubicBezTo>
                  <a:pt x="2825" y="959"/>
                  <a:pt x="2827" y="960"/>
                  <a:pt x="2827" y="963"/>
                </a:cubicBezTo>
                <a:cubicBezTo>
                  <a:pt x="2827" y="1000"/>
                  <a:pt x="2827" y="1000"/>
                  <a:pt x="2827" y="1000"/>
                </a:cubicBezTo>
                <a:cubicBezTo>
                  <a:pt x="2855" y="1000"/>
                  <a:pt x="2855" y="1000"/>
                  <a:pt x="2855" y="1000"/>
                </a:cubicBezTo>
                <a:cubicBezTo>
                  <a:pt x="2855" y="44"/>
                  <a:pt x="2855" y="44"/>
                  <a:pt x="2855" y="44"/>
                </a:cubicBezTo>
                <a:cubicBezTo>
                  <a:pt x="2835" y="44"/>
                  <a:pt x="2835" y="44"/>
                  <a:pt x="2835" y="44"/>
                </a:cubicBezTo>
                <a:cubicBezTo>
                  <a:pt x="2835" y="79"/>
                  <a:pt x="2835" y="79"/>
                  <a:pt x="2835" y="79"/>
                </a:cubicBezTo>
                <a:cubicBezTo>
                  <a:pt x="2835" y="82"/>
                  <a:pt x="2833" y="83"/>
                  <a:pt x="2831" y="83"/>
                </a:cubicBezTo>
                <a:cubicBezTo>
                  <a:pt x="2796" y="83"/>
                  <a:pt x="2796" y="83"/>
                  <a:pt x="2796" y="83"/>
                </a:cubicBezTo>
                <a:cubicBezTo>
                  <a:pt x="2794" y="83"/>
                  <a:pt x="2792" y="82"/>
                  <a:pt x="2792" y="79"/>
                </a:cubicBezTo>
                <a:cubicBezTo>
                  <a:pt x="2792" y="40"/>
                  <a:pt x="2792" y="40"/>
                  <a:pt x="2792" y="40"/>
                </a:cubicBezTo>
                <a:cubicBezTo>
                  <a:pt x="2792" y="38"/>
                  <a:pt x="2794" y="36"/>
                  <a:pt x="2796" y="36"/>
                </a:cubicBezTo>
                <a:cubicBezTo>
                  <a:pt x="2827" y="36"/>
                  <a:pt x="2827" y="36"/>
                  <a:pt x="2827" y="36"/>
                </a:cubicBezTo>
                <a:cubicBezTo>
                  <a:pt x="2827" y="8"/>
                  <a:pt x="2827" y="8"/>
                  <a:pt x="2827" y="8"/>
                </a:cubicBezTo>
                <a:cubicBezTo>
                  <a:pt x="1626" y="8"/>
                  <a:pt x="1626" y="8"/>
                  <a:pt x="1626" y="8"/>
                </a:cubicBezTo>
                <a:cubicBezTo>
                  <a:pt x="1626" y="42"/>
                  <a:pt x="1626" y="42"/>
                  <a:pt x="1626" y="42"/>
                </a:cubicBezTo>
                <a:cubicBezTo>
                  <a:pt x="1657" y="42"/>
                  <a:pt x="1657" y="42"/>
                  <a:pt x="1657" y="42"/>
                </a:cubicBezTo>
                <a:cubicBezTo>
                  <a:pt x="1659" y="42"/>
                  <a:pt x="1661" y="44"/>
                  <a:pt x="1661" y="46"/>
                </a:cubicBezTo>
                <a:cubicBezTo>
                  <a:pt x="1661" y="91"/>
                  <a:pt x="1661" y="91"/>
                  <a:pt x="1661" y="91"/>
                </a:cubicBezTo>
                <a:cubicBezTo>
                  <a:pt x="1661" y="94"/>
                  <a:pt x="1659" y="95"/>
                  <a:pt x="1657" y="95"/>
                </a:cubicBezTo>
                <a:cubicBezTo>
                  <a:pt x="1622" y="95"/>
                  <a:pt x="1622" y="95"/>
                  <a:pt x="1622" y="95"/>
                </a:cubicBezTo>
                <a:cubicBezTo>
                  <a:pt x="1620" y="95"/>
                  <a:pt x="1618" y="94"/>
                  <a:pt x="1618" y="91"/>
                </a:cubicBezTo>
                <a:cubicBezTo>
                  <a:pt x="1618" y="50"/>
                  <a:pt x="1618" y="50"/>
                  <a:pt x="1618" y="50"/>
                </a:cubicBezTo>
                <a:cubicBezTo>
                  <a:pt x="1595" y="50"/>
                  <a:pt x="1595" y="50"/>
                  <a:pt x="1595" y="50"/>
                </a:cubicBezTo>
                <a:cubicBezTo>
                  <a:pt x="1595" y="69"/>
                  <a:pt x="1595" y="69"/>
                  <a:pt x="1595" y="69"/>
                </a:cubicBezTo>
                <a:cubicBezTo>
                  <a:pt x="1595" y="71"/>
                  <a:pt x="1593" y="73"/>
                  <a:pt x="1591" y="73"/>
                </a:cubicBezTo>
                <a:cubicBezTo>
                  <a:pt x="1561" y="73"/>
                  <a:pt x="1561" y="73"/>
                  <a:pt x="1561" y="73"/>
                </a:cubicBezTo>
                <a:cubicBezTo>
                  <a:pt x="1558" y="73"/>
                  <a:pt x="1557" y="71"/>
                  <a:pt x="1557" y="69"/>
                </a:cubicBezTo>
                <a:cubicBezTo>
                  <a:pt x="1557" y="46"/>
                  <a:pt x="1557" y="46"/>
                  <a:pt x="1557" y="46"/>
                </a:cubicBezTo>
                <a:cubicBezTo>
                  <a:pt x="1557" y="44"/>
                  <a:pt x="1558" y="42"/>
                  <a:pt x="1561" y="42"/>
                </a:cubicBezTo>
                <a:cubicBezTo>
                  <a:pt x="1587" y="42"/>
                  <a:pt x="1587" y="42"/>
                  <a:pt x="1587" y="42"/>
                </a:cubicBezTo>
                <a:cubicBezTo>
                  <a:pt x="1587" y="8"/>
                  <a:pt x="1587" y="8"/>
                  <a:pt x="1587" y="8"/>
                </a:cubicBezTo>
                <a:cubicBezTo>
                  <a:pt x="1508" y="8"/>
                  <a:pt x="1508" y="8"/>
                  <a:pt x="1508" y="8"/>
                </a:cubicBezTo>
                <a:cubicBezTo>
                  <a:pt x="1508" y="95"/>
                  <a:pt x="1508" y="95"/>
                  <a:pt x="1508" y="95"/>
                </a:cubicBezTo>
                <a:cubicBezTo>
                  <a:pt x="1508" y="97"/>
                  <a:pt x="1506" y="99"/>
                  <a:pt x="1504" y="99"/>
                </a:cubicBezTo>
                <a:cubicBezTo>
                  <a:pt x="1470" y="99"/>
                  <a:pt x="1470" y="99"/>
                  <a:pt x="1470" y="99"/>
                </a:cubicBezTo>
                <a:cubicBezTo>
                  <a:pt x="1468" y="99"/>
                  <a:pt x="1466" y="97"/>
                  <a:pt x="1466" y="95"/>
                </a:cubicBezTo>
                <a:cubicBezTo>
                  <a:pt x="1466" y="24"/>
                  <a:pt x="1466" y="24"/>
                  <a:pt x="1466" y="24"/>
                </a:cubicBezTo>
                <a:cubicBezTo>
                  <a:pt x="1446" y="24"/>
                  <a:pt x="1446" y="24"/>
                  <a:pt x="1446" y="24"/>
                </a:cubicBezTo>
                <a:cubicBezTo>
                  <a:pt x="1446" y="61"/>
                  <a:pt x="1446" y="61"/>
                  <a:pt x="1446" y="61"/>
                </a:cubicBezTo>
                <a:cubicBezTo>
                  <a:pt x="1446" y="63"/>
                  <a:pt x="1444" y="65"/>
                  <a:pt x="1442" y="65"/>
                </a:cubicBezTo>
                <a:cubicBezTo>
                  <a:pt x="1421" y="65"/>
                  <a:pt x="1421" y="65"/>
                  <a:pt x="1421" y="65"/>
                </a:cubicBezTo>
                <a:cubicBezTo>
                  <a:pt x="1418" y="65"/>
                  <a:pt x="1417" y="63"/>
                  <a:pt x="1417" y="61"/>
                </a:cubicBezTo>
                <a:cubicBezTo>
                  <a:pt x="1417" y="24"/>
                  <a:pt x="1417" y="24"/>
                  <a:pt x="1417" y="24"/>
                </a:cubicBezTo>
                <a:cubicBezTo>
                  <a:pt x="1397" y="24"/>
                  <a:pt x="1397" y="24"/>
                  <a:pt x="1397" y="24"/>
                </a:cubicBezTo>
                <a:cubicBezTo>
                  <a:pt x="1397" y="95"/>
                  <a:pt x="1397" y="95"/>
                  <a:pt x="1397" y="95"/>
                </a:cubicBezTo>
                <a:cubicBezTo>
                  <a:pt x="1397" y="97"/>
                  <a:pt x="1395" y="99"/>
                  <a:pt x="1393" y="99"/>
                </a:cubicBezTo>
                <a:cubicBezTo>
                  <a:pt x="1359" y="99"/>
                  <a:pt x="1359" y="99"/>
                  <a:pt x="1359" y="99"/>
                </a:cubicBezTo>
                <a:cubicBezTo>
                  <a:pt x="1357" y="99"/>
                  <a:pt x="1355" y="97"/>
                  <a:pt x="1355" y="95"/>
                </a:cubicBezTo>
                <a:cubicBezTo>
                  <a:pt x="1355" y="8"/>
                  <a:pt x="1355" y="8"/>
                  <a:pt x="1355" y="8"/>
                </a:cubicBezTo>
                <a:cubicBezTo>
                  <a:pt x="1276" y="8"/>
                  <a:pt x="1276" y="8"/>
                  <a:pt x="1276" y="8"/>
                </a:cubicBezTo>
                <a:cubicBezTo>
                  <a:pt x="1276" y="42"/>
                  <a:pt x="1276" y="42"/>
                  <a:pt x="1276" y="42"/>
                </a:cubicBezTo>
                <a:cubicBezTo>
                  <a:pt x="1302" y="42"/>
                  <a:pt x="1302" y="42"/>
                  <a:pt x="1302" y="42"/>
                </a:cubicBezTo>
                <a:cubicBezTo>
                  <a:pt x="1305" y="42"/>
                  <a:pt x="1306" y="44"/>
                  <a:pt x="1306" y="46"/>
                </a:cubicBezTo>
                <a:cubicBezTo>
                  <a:pt x="1306" y="69"/>
                  <a:pt x="1306" y="69"/>
                  <a:pt x="1306" y="69"/>
                </a:cubicBezTo>
                <a:cubicBezTo>
                  <a:pt x="1306" y="71"/>
                  <a:pt x="1305" y="73"/>
                  <a:pt x="1302" y="73"/>
                </a:cubicBezTo>
                <a:cubicBezTo>
                  <a:pt x="1272" y="73"/>
                  <a:pt x="1272" y="73"/>
                  <a:pt x="1272" y="73"/>
                </a:cubicBezTo>
                <a:cubicBezTo>
                  <a:pt x="1270" y="73"/>
                  <a:pt x="1268" y="71"/>
                  <a:pt x="1268" y="69"/>
                </a:cubicBezTo>
                <a:cubicBezTo>
                  <a:pt x="1268" y="50"/>
                  <a:pt x="1268" y="50"/>
                  <a:pt x="1268" y="50"/>
                </a:cubicBezTo>
                <a:cubicBezTo>
                  <a:pt x="1245" y="50"/>
                  <a:pt x="1245" y="50"/>
                  <a:pt x="1245" y="50"/>
                </a:cubicBezTo>
                <a:cubicBezTo>
                  <a:pt x="1245" y="91"/>
                  <a:pt x="1245" y="91"/>
                  <a:pt x="1245" y="91"/>
                </a:cubicBezTo>
                <a:cubicBezTo>
                  <a:pt x="1245" y="94"/>
                  <a:pt x="1243" y="95"/>
                  <a:pt x="1241" y="95"/>
                </a:cubicBezTo>
                <a:cubicBezTo>
                  <a:pt x="1206" y="95"/>
                  <a:pt x="1206" y="95"/>
                  <a:pt x="1206" y="95"/>
                </a:cubicBezTo>
                <a:cubicBezTo>
                  <a:pt x="1204" y="95"/>
                  <a:pt x="1202" y="94"/>
                  <a:pt x="1202" y="91"/>
                </a:cubicBezTo>
                <a:cubicBezTo>
                  <a:pt x="1202" y="46"/>
                  <a:pt x="1202" y="46"/>
                  <a:pt x="1202" y="46"/>
                </a:cubicBezTo>
                <a:cubicBezTo>
                  <a:pt x="1202" y="44"/>
                  <a:pt x="1204" y="42"/>
                  <a:pt x="1206" y="42"/>
                </a:cubicBezTo>
                <a:cubicBezTo>
                  <a:pt x="1237" y="42"/>
                  <a:pt x="1237" y="42"/>
                  <a:pt x="1237" y="42"/>
                </a:cubicBezTo>
                <a:cubicBezTo>
                  <a:pt x="1237" y="8"/>
                  <a:pt x="1237" y="8"/>
                  <a:pt x="1237" y="8"/>
                </a:cubicBezTo>
                <a:cubicBezTo>
                  <a:pt x="36" y="8"/>
                  <a:pt x="36" y="8"/>
                  <a:pt x="36" y="8"/>
                </a:cubicBezTo>
                <a:cubicBezTo>
                  <a:pt x="36" y="36"/>
                  <a:pt x="36" y="36"/>
                  <a:pt x="36" y="36"/>
                </a:cubicBezTo>
                <a:cubicBezTo>
                  <a:pt x="67" y="36"/>
                  <a:pt x="67" y="36"/>
                  <a:pt x="67" y="36"/>
                </a:cubicBezTo>
                <a:cubicBezTo>
                  <a:pt x="69" y="36"/>
                  <a:pt x="71" y="38"/>
                  <a:pt x="71" y="40"/>
                </a:cubicBezTo>
                <a:cubicBezTo>
                  <a:pt x="71" y="79"/>
                  <a:pt x="71" y="79"/>
                  <a:pt x="71" y="79"/>
                </a:cubicBezTo>
                <a:cubicBezTo>
                  <a:pt x="71" y="82"/>
                  <a:pt x="69" y="83"/>
                  <a:pt x="67" y="83"/>
                </a:cubicBezTo>
                <a:cubicBezTo>
                  <a:pt x="32" y="83"/>
                  <a:pt x="32" y="83"/>
                  <a:pt x="32" y="83"/>
                </a:cubicBezTo>
                <a:cubicBezTo>
                  <a:pt x="30" y="83"/>
                  <a:pt x="28" y="82"/>
                  <a:pt x="28" y="79"/>
                </a:cubicBezTo>
                <a:cubicBezTo>
                  <a:pt x="28" y="44"/>
                  <a:pt x="28" y="44"/>
                  <a:pt x="28" y="44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1000"/>
                  <a:pt x="8" y="1000"/>
                  <a:pt x="8" y="1000"/>
                </a:cubicBezTo>
                <a:cubicBezTo>
                  <a:pt x="36" y="1000"/>
                  <a:pt x="36" y="1000"/>
                  <a:pt x="36" y="1000"/>
                </a:cubicBezTo>
                <a:cubicBezTo>
                  <a:pt x="36" y="963"/>
                  <a:pt x="36" y="963"/>
                  <a:pt x="36" y="963"/>
                </a:cubicBezTo>
                <a:cubicBezTo>
                  <a:pt x="36" y="960"/>
                  <a:pt x="38" y="959"/>
                  <a:pt x="40" y="959"/>
                </a:cubicBezTo>
                <a:cubicBezTo>
                  <a:pt x="74" y="959"/>
                  <a:pt x="74" y="959"/>
                  <a:pt x="74" y="959"/>
                </a:cubicBezTo>
                <a:cubicBezTo>
                  <a:pt x="76" y="959"/>
                  <a:pt x="78" y="960"/>
                  <a:pt x="78" y="963"/>
                </a:cubicBezTo>
                <a:cubicBezTo>
                  <a:pt x="78" y="1004"/>
                  <a:pt x="78" y="1004"/>
                  <a:pt x="78" y="1004"/>
                </a:cubicBezTo>
                <a:cubicBezTo>
                  <a:pt x="78" y="1006"/>
                  <a:pt x="76" y="1008"/>
                  <a:pt x="74" y="1008"/>
                </a:cubicBezTo>
                <a:cubicBezTo>
                  <a:pt x="44" y="1008"/>
                  <a:pt x="44" y="1008"/>
                  <a:pt x="44" y="1008"/>
                </a:cubicBezTo>
                <a:cubicBezTo>
                  <a:pt x="44" y="1100"/>
                  <a:pt x="44" y="1100"/>
                  <a:pt x="44" y="1100"/>
                </a:cubicBezTo>
                <a:cubicBezTo>
                  <a:pt x="74" y="1100"/>
                  <a:pt x="74" y="1100"/>
                  <a:pt x="74" y="1100"/>
                </a:cubicBezTo>
                <a:cubicBezTo>
                  <a:pt x="76" y="1100"/>
                  <a:pt x="78" y="1102"/>
                  <a:pt x="78" y="1104"/>
                </a:cubicBezTo>
                <a:cubicBezTo>
                  <a:pt x="78" y="1145"/>
                  <a:pt x="78" y="1145"/>
                  <a:pt x="78" y="1145"/>
                </a:cubicBezTo>
                <a:cubicBezTo>
                  <a:pt x="78" y="1147"/>
                  <a:pt x="76" y="1149"/>
                  <a:pt x="74" y="1149"/>
                </a:cubicBezTo>
                <a:cubicBezTo>
                  <a:pt x="40" y="1149"/>
                  <a:pt x="40" y="1149"/>
                  <a:pt x="40" y="1149"/>
                </a:cubicBezTo>
                <a:cubicBezTo>
                  <a:pt x="38" y="1149"/>
                  <a:pt x="36" y="1147"/>
                  <a:pt x="36" y="1145"/>
                </a:cubicBezTo>
                <a:cubicBezTo>
                  <a:pt x="36" y="1108"/>
                  <a:pt x="36" y="1108"/>
                  <a:pt x="36" y="1108"/>
                </a:cubicBezTo>
                <a:cubicBezTo>
                  <a:pt x="8" y="1108"/>
                  <a:pt x="8" y="1108"/>
                  <a:pt x="8" y="1108"/>
                </a:cubicBezTo>
                <a:cubicBezTo>
                  <a:pt x="8" y="1808"/>
                  <a:pt x="8" y="1808"/>
                  <a:pt x="8" y="1808"/>
                </a:cubicBezTo>
                <a:cubicBezTo>
                  <a:pt x="28" y="1808"/>
                  <a:pt x="28" y="1808"/>
                  <a:pt x="28" y="1808"/>
                </a:cubicBezTo>
                <a:cubicBezTo>
                  <a:pt x="28" y="1772"/>
                  <a:pt x="28" y="1772"/>
                  <a:pt x="28" y="1772"/>
                </a:cubicBezTo>
                <a:cubicBezTo>
                  <a:pt x="28" y="1770"/>
                  <a:pt x="30" y="1768"/>
                  <a:pt x="32" y="1768"/>
                </a:cubicBezTo>
                <a:cubicBezTo>
                  <a:pt x="67" y="1768"/>
                  <a:pt x="67" y="1768"/>
                  <a:pt x="67" y="1768"/>
                </a:cubicBezTo>
                <a:cubicBezTo>
                  <a:pt x="69" y="1768"/>
                  <a:pt x="71" y="1770"/>
                  <a:pt x="71" y="1772"/>
                </a:cubicBezTo>
                <a:cubicBezTo>
                  <a:pt x="71" y="1812"/>
                  <a:pt x="71" y="1812"/>
                  <a:pt x="71" y="1812"/>
                </a:cubicBezTo>
                <a:cubicBezTo>
                  <a:pt x="71" y="1814"/>
                  <a:pt x="69" y="1816"/>
                  <a:pt x="67" y="1816"/>
                </a:cubicBezTo>
                <a:cubicBezTo>
                  <a:pt x="36" y="1816"/>
                  <a:pt x="36" y="1816"/>
                  <a:pt x="36" y="1816"/>
                </a:cubicBezTo>
                <a:cubicBezTo>
                  <a:pt x="36" y="1844"/>
                  <a:pt x="36" y="1844"/>
                  <a:pt x="36" y="1844"/>
                </a:cubicBezTo>
                <a:cubicBezTo>
                  <a:pt x="1237" y="1844"/>
                  <a:pt x="1237" y="1844"/>
                  <a:pt x="1237" y="1844"/>
                </a:cubicBezTo>
                <a:cubicBezTo>
                  <a:pt x="1237" y="1822"/>
                  <a:pt x="1237" y="1822"/>
                  <a:pt x="1237" y="1822"/>
                </a:cubicBezTo>
                <a:cubicBezTo>
                  <a:pt x="1206" y="1822"/>
                  <a:pt x="1206" y="1822"/>
                  <a:pt x="1206" y="1822"/>
                </a:cubicBezTo>
                <a:cubicBezTo>
                  <a:pt x="1204" y="1822"/>
                  <a:pt x="1202" y="1820"/>
                  <a:pt x="1202" y="1818"/>
                </a:cubicBezTo>
                <a:cubicBezTo>
                  <a:pt x="1202" y="1784"/>
                  <a:pt x="1202" y="1784"/>
                  <a:pt x="1202" y="1784"/>
                </a:cubicBezTo>
                <a:cubicBezTo>
                  <a:pt x="1202" y="1782"/>
                  <a:pt x="1204" y="1780"/>
                  <a:pt x="1206" y="1780"/>
                </a:cubicBezTo>
                <a:cubicBezTo>
                  <a:pt x="1241" y="1780"/>
                  <a:pt x="1241" y="1780"/>
                  <a:pt x="1241" y="1780"/>
                </a:cubicBezTo>
                <a:cubicBezTo>
                  <a:pt x="1243" y="1780"/>
                  <a:pt x="1245" y="1782"/>
                  <a:pt x="1245" y="1784"/>
                </a:cubicBezTo>
                <a:cubicBezTo>
                  <a:pt x="1245" y="1814"/>
                  <a:pt x="1245" y="1814"/>
                  <a:pt x="1245" y="1814"/>
                </a:cubicBezTo>
                <a:cubicBezTo>
                  <a:pt x="1268" y="1814"/>
                  <a:pt x="1268" y="1814"/>
                  <a:pt x="1268" y="1814"/>
                </a:cubicBezTo>
                <a:cubicBezTo>
                  <a:pt x="1268" y="1799"/>
                  <a:pt x="1268" y="1799"/>
                  <a:pt x="1268" y="1799"/>
                </a:cubicBezTo>
                <a:cubicBezTo>
                  <a:pt x="1268" y="1797"/>
                  <a:pt x="1270" y="1795"/>
                  <a:pt x="1272" y="1795"/>
                </a:cubicBezTo>
                <a:cubicBezTo>
                  <a:pt x="1302" y="1795"/>
                  <a:pt x="1302" y="1795"/>
                  <a:pt x="1302" y="1795"/>
                </a:cubicBezTo>
                <a:cubicBezTo>
                  <a:pt x="1305" y="1795"/>
                  <a:pt x="1306" y="1797"/>
                  <a:pt x="1306" y="1799"/>
                </a:cubicBezTo>
                <a:cubicBezTo>
                  <a:pt x="1306" y="1818"/>
                  <a:pt x="1306" y="1818"/>
                  <a:pt x="1306" y="1818"/>
                </a:cubicBezTo>
                <a:cubicBezTo>
                  <a:pt x="1306" y="1820"/>
                  <a:pt x="1305" y="1822"/>
                  <a:pt x="1302" y="1822"/>
                </a:cubicBezTo>
                <a:cubicBezTo>
                  <a:pt x="1276" y="1822"/>
                  <a:pt x="1276" y="1822"/>
                  <a:pt x="1276" y="1822"/>
                </a:cubicBezTo>
                <a:cubicBezTo>
                  <a:pt x="1276" y="1844"/>
                  <a:pt x="1276" y="1844"/>
                  <a:pt x="1276" y="1844"/>
                </a:cubicBezTo>
                <a:cubicBezTo>
                  <a:pt x="1355" y="1844"/>
                  <a:pt x="1355" y="1844"/>
                  <a:pt x="1355" y="1844"/>
                </a:cubicBezTo>
                <a:cubicBezTo>
                  <a:pt x="1355" y="1797"/>
                  <a:pt x="1355" y="1797"/>
                  <a:pt x="1355" y="1797"/>
                </a:cubicBezTo>
                <a:cubicBezTo>
                  <a:pt x="1355" y="1794"/>
                  <a:pt x="1357" y="1793"/>
                  <a:pt x="1359" y="1793"/>
                </a:cubicBezTo>
                <a:cubicBezTo>
                  <a:pt x="1393" y="1793"/>
                  <a:pt x="1393" y="1793"/>
                  <a:pt x="1393" y="1793"/>
                </a:cubicBezTo>
                <a:cubicBezTo>
                  <a:pt x="1395" y="1793"/>
                  <a:pt x="1397" y="1794"/>
                  <a:pt x="1397" y="1797"/>
                </a:cubicBezTo>
                <a:cubicBezTo>
                  <a:pt x="1397" y="1835"/>
                  <a:pt x="1397" y="1835"/>
                  <a:pt x="1397" y="1835"/>
                </a:cubicBezTo>
                <a:cubicBezTo>
                  <a:pt x="1417" y="1835"/>
                  <a:pt x="1417" y="1835"/>
                  <a:pt x="1417" y="1835"/>
                </a:cubicBezTo>
                <a:cubicBezTo>
                  <a:pt x="1417" y="1815"/>
                  <a:pt x="1417" y="1815"/>
                  <a:pt x="1417" y="1815"/>
                </a:cubicBezTo>
                <a:cubicBezTo>
                  <a:pt x="1417" y="1813"/>
                  <a:pt x="1418" y="1811"/>
                  <a:pt x="1421" y="1811"/>
                </a:cubicBezTo>
                <a:cubicBezTo>
                  <a:pt x="1442" y="1811"/>
                  <a:pt x="1442" y="1811"/>
                  <a:pt x="1442" y="1811"/>
                </a:cubicBezTo>
                <a:cubicBezTo>
                  <a:pt x="1444" y="1811"/>
                  <a:pt x="1446" y="1813"/>
                  <a:pt x="1446" y="1815"/>
                </a:cubicBezTo>
                <a:cubicBezTo>
                  <a:pt x="1446" y="1835"/>
                  <a:pt x="1446" y="1835"/>
                  <a:pt x="1446" y="1835"/>
                </a:cubicBezTo>
                <a:cubicBezTo>
                  <a:pt x="1466" y="1835"/>
                  <a:pt x="1466" y="1835"/>
                  <a:pt x="1466" y="1835"/>
                </a:cubicBezTo>
                <a:cubicBezTo>
                  <a:pt x="1466" y="1797"/>
                  <a:pt x="1466" y="1797"/>
                  <a:pt x="1466" y="1797"/>
                </a:cubicBezTo>
                <a:cubicBezTo>
                  <a:pt x="1466" y="1794"/>
                  <a:pt x="1468" y="1793"/>
                  <a:pt x="1470" y="1793"/>
                </a:cubicBezTo>
                <a:cubicBezTo>
                  <a:pt x="1504" y="1793"/>
                  <a:pt x="1504" y="1793"/>
                  <a:pt x="1504" y="1793"/>
                </a:cubicBezTo>
                <a:cubicBezTo>
                  <a:pt x="1506" y="1793"/>
                  <a:pt x="1508" y="1794"/>
                  <a:pt x="1508" y="1797"/>
                </a:cubicBezTo>
                <a:cubicBezTo>
                  <a:pt x="1508" y="1844"/>
                  <a:pt x="1508" y="1844"/>
                  <a:pt x="1508" y="1844"/>
                </a:cubicBezTo>
                <a:cubicBezTo>
                  <a:pt x="1587" y="1844"/>
                  <a:pt x="1587" y="1844"/>
                  <a:pt x="1587" y="1844"/>
                </a:cubicBezTo>
                <a:cubicBezTo>
                  <a:pt x="1587" y="1822"/>
                  <a:pt x="1587" y="1822"/>
                  <a:pt x="1587" y="1822"/>
                </a:cubicBezTo>
                <a:cubicBezTo>
                  <a:pt x="1561" y="1822"/>
                  <a:pt x="1561" y="1822"/>
                  <a:pt x="1561" y="1822"/>
                </a:cubicBezTo>
                <a:cubicBezTo>
                  <a:pt x="1558" y="1822"/>
                  <a:pt x="1557" y="1820"/>
                  <a:pt x="1557" y="1818"/>
                </a:cubicBezTo>
                <a:cubicBezTo>
                  <a:pt x="1557" y="1799"/>
                  <a:pt x="1557" y="1799"/>
                  <a:pt x="1557" y="1799"/>
                </a:cubicBezTo>
                <a:cubicBezTo>
                  <a:pt x="1557" y="1797"/>
                  <a:pt x="1558" y="1795"/>
                  <a:pt x="1561" y="1795"/>
                </a:cubicBezTo>
                <a:cubicBezTo>
                  <a:pt x="1591" y="1795"/>
                  <a:pt x="1591" y="1795"/>
                  <a:pt x="1591" y="1795"/>
                </a:cubicBezTo>
                <a:cubicBezTo>
                  <a:pt x="1593" y="1795"/>
                  <a:pt x="1595" y="1797"/>
                  <a:pt x="1595" y="1799"/>
                </a:cubicBezTo>
                <a:cubicBezTo>
                  <a:pt x="1595" y="1814"/>
                  <a:pt x="1595" y="1814"/>
                  <a:pt x="1595" y="1814"/>
                </a:cubicBezTo>
                <a:cubicBezTo>
                  <a:pt x="1618" y="1814"/>
                  <a:pt x="1618" y="1814"/>
                  <a:pt x="1618" y="1814"/>
                </a:cubicBezTo>
                <a:cubicBezTo>
                  <a:pt x="1618" y="1784"/>
                  <a:pt x="1618" y="1784"/>
                  <a:pt x="1618" y="1784"/>
                </a:cubicBezTo>
                <a:cubicBezTo>
                  <a:pt x="1618" y="1782"/>
                  <a:pt x="1620" y="1780"/>
                  <a:pt x="1622" y="1780"/>
                </a:cubicBezTo>
                <a:cubicBezTo>
                  <a:pt x="1657" y="1780"/>
                  <a:pt x="1657" y="1780"/>
                  <a:pt x="1657" y="1780"/>
                </a:cubicBezTo>
                <a:cubicBezTo>
                  <a:pt x="1659" y="1780"/>
                  <a:pt x="1661" y="1782"/>
                  <a:pt x="1661" y="1784"/>
                </a:cubicBezTo>
                <a:cubicBezTo>
                  <a:pt x="1661" y="1818"/>
                  <a:pt x="1661" y="1818"/>
                  <a:pt x="1661" y="1818"/>
                </a:cubicBezTo>
                <a:cubicBezTo>
                  <a:pt x="1661" y="1820"/>
                  <a:pt x="1659" y="1822"/>
                  <a:pt x="1657" y="1822"/>
                </a:cubicBezTo>
                <a:cubicBezTo>
                  <a:pt x="1626" y="1822"/>
                  <a:pt x="1626" y="1822"/>
                  <a:pt x="1626" y="1822"/>
                </a:cubicBezTo>
                <a:lnTo>
                  <a:pt x="1626" y="1844"/>
                </a:lnTo>
                <a:close/>
                <a:moveTo>
                  <a:pt x="1425" y="1835"/>
                </a:moveTo>
                <a:cubicBezTo>
                  <a:pt x="1438" y="1835"/>
                  <a:pt x="1438" y="1835"/>
                  <a:pt x="1438" y="1835"/>
                </a:cubicBezTo>
                <a:cubicBezTo>
                  <a:pt x="1438" y="1819"/>
                  <a:pt x="1438" y="1819"/>
                  <a:pt x="1438" y="1819"/>
                </a:cubicBezTo>
                <a:cubicBezTo>
                  <a:pt x="1425" y="1819"/>
                  <a:pt x="1425" y="1819"/>
                  <a:pt x="1425" y="1819"/>
                </a:cubicBezTo>
                <a:lnTo>
                  <a:pt x="1425" y="1835"/>
                </a:lnTo>
                <a:close/>
                <a:moveTo>
                  <a:pt x="1626" y="1814"/>
                </a:moveTo>
                <a:cubicBezTo>
                  <a:pt x="1653" y="1814"/>
                  <a:pt x="1653" y="1814"/>
                  <a:pt x="1653" y="1814"/>
                </a:cubicBezTo>
                <a:cubicBezTo>
                  <a:pt x="1653" y="1788"/>
                  <a:pt x="1653" y="1788"/>
                  <a:pt x="1653" y="1788"/>
                </a:cubicBezTo>
                <a:cubicBezTo>
                  <a:pt x="1626" y="1788"/>
                  <a:pt x="1626" y="1788"/>
                  <a:pt x="1626" y="1788"/>
                </a:cubicBezTo>
                <a:lnTo>
                  <a:pt x="1626" y="1814"/>
                </a:lnTo>
                <a:close/>
                <a:moveTo>
                  <a:pt x="1565" y="1814"/>
                </a:moveTo>
                <a:cubicBezTo>
                  <a:pt x="1587" y="1814"/>
                  <a:pt x="1587" y="1814"/>
                  <a:pt x="1587" y="1814"/>
                </a:cubicBezTo>
                <a:cubicBezTo>
                  <a:pt x="1587" y="1803"/>
                  <a:pt x="1587" y="1803"/>
                  <a:pt x="1587" y="1803"/>
                </a:cubicBezTo>
                <a:cubicBezTo>
                  <a:pt x="1565" y="1803"/>
                  <a:pt x="1565" y="1803"/>
                  <a:pt x="1565" y="1803"/>
                </a:cubicBezTo>
                <a:lnTo>
                  <a:pt x="1565" y="1814"/>
                </a:lnTo>
                <a:close/>
                <a:moveTo>
                  <a:pt x="1276" y="1814"/>
                </a:moveTo>
                <a:cubicBezTo>
                  <a:pt x="1298" y="1814"/>
                  <a:pt x="1298" y="1814"/>
                  <a:pt x="1298" y="1814"/>
                </a:cubicBezTo>
                <a:cubicBezTo>
                  <a:pt x="1298" y="1803"/>
                  <a:pt x="1298" y="1803"/>
                  <a:pt x="1298" y="1803"/>
                </a:cubicBezTo>
                <a:cubicBezTo>
                  <a:pt x="1276" y="1803"/>
                  <a:pt x="1276" y="1803"/>
                  <a:pt x="1276" y="1803"/>
                </a:cubicBezTo>
                <a:lnTo>
                  <a:pt x="1276" y="1814"/>
                </a:lnTo>
                <a:close/>
                <a:moveTo>
                  <a:pt x="1210" y="1814"/>
                </a:moveTo>
                <a:cubicBezTo>
                  <a:pt x="1237" y="1814"/>
                  <a:pt x="1237" y="1814"/>
                  <a:pt x="1237" y="1814"/>
                </a:cubicBezTo>
                <a:cubicBezTo>
                  <a:pt x="1237" y="1788"/>
                  <a:pt x="1237" y="1788"/>
                  <a:pt x="1237" y="1788"/>
                </a:cubicBezTo>
                <a:cubicBezTo>
                  <a:pt x="1210" y="1788"/>
                  <a:pt x="1210" y="1788"/>
                  <a:pt x="1210" y="1788"/>
                </a:cubicBezTo>
                <a:lnTo>
                  <a:pt x="1210" y="1814"/>
                </a:lnTo>
                <a:close/>
                <a:moveTo>
                  <a:pt x="2800" y="1808"/>
                </a:moveTo>
                <a:cubicBezTo>
                  <a:pt x="2827" y="1808"/>
                  <a:pt x="2827" y="1808"/>
                  <a:pt x="2827" y="1808"/>
                </a:cubicBezTo>
                <a:cubicBezTo>
                  <a:pt x="2827" y="1776"/>
                  <a:pt x="2827" y="1776"/>
                  <a:pt x="2827" y="1776"/>
                </a:cubicBezTo>
                <a:cubicBezTo>
                  <a:pt x="2800" y="1776"/>
                  <a:pt x="2800" y="1776"/>
                  <a:pt x="2800" y="1776"/>
                </a:cubicBezTo>
                <a:lnTo>
                  <a:pt x="2800" y="1808"/>
                </a:lnTo>
                <a:close/>
                <a:moveTo>
                  <a:pt x="36" y="1808"/>
                </a:moveTo>
                <a:cubicBezTo>
                  <a:pt x="63" y="1808"/>
                  <a:pt x="63" y="1808"/>
                  <a:pt x="63" y="1808"/>
                </a:cubicBezTo>
                <a:cubicBezTo>
                  <a:pt x="63" y="1776"/>
                  <a:pt x="63" y="1776"/>
                  <a:pt x="63" y="1776"/>
                </a:cubicBezTo>
                <a:cubicBezTo>
                  <a:pt x="36" y="1776"/>
                  <a:pt x="36" y="1776"/>
                  <a:pt x="36" y="1776"/>
                </a:cubicBezTo>
                <a:lnTo>
                  <a:pt x="36" y="1808"/>
                </a:lnTo>
                <a:close/>
                <a:moveTo>
                  <a:pt x="2793" y="1141"/>
                </a:moveTo>
                <a:cubicBezTo>
                  <a:pt x="2819" y="1141"/>
                  <a:pt x="2819" y="1141"/>
                  <a:pt x="2819" y="1141"/>
                </a:cubicBezTo>
                <a:cubicBezTo>
                  <a:pt x="2819" y="1108"/>
                  <a:pt x="2819" y="1108"/>
                  <a:pt x="2819" y="1108"/>
                </a:cubicBezTo>
                <a:cubicBezTo>
                  <a:pt x="2793" y="1108"/>
                  <a:pt x="2793" y="1108"/>
                  <a:pt x="2793" y="1108"/>
                </a:cubicBezTo>
                <a:lnTo>
                  <a:pt x="2793" y="1141"/>
                </a:lnTo>
                <a:close/>
                <a:moveTo>
                  <a:pt x="44" y="1141"/>
                </a:moveTo>
                <a:cubicBezTo>
                  <a:pt x="70" y="1141"/>
                  <a:pt x="70" y="1141"/>
                  <a:pt x="70" y="1141"/>
                </a:cubicBezTo>
                <a:cubicBezTo>
                  <a:pt x="70" y="1108"/>
                  <a:pt x="70" y="1108"/>
                  <a:pt x="70" y="1108"/>
                </a:cubicBezTo>
                <a:cubicBezTo>
                  <a:pt x="44" y="1108"/>
                  <a:pt x="44" y="1108"/>
                  <a:pt x="44" y="1108"/>
                </a:cubicBezTo>
                <a:lnTo>
                  <a:pt x="44" y="1141"/>
                </a:lnTo>
                <a:close/>
                <a:moveTo>
                  <a:pt x="2793" y="1000"/>
                </a:moveTo>
                <a:cubicBezTo>
                  <a:pt x="2819" y="1000"/>
                  <a:pt x="2819" y="1000"/>
                  <a:pt x="2819" y="1000"/>
                </a:cubicBezTo>
                <a:cubicBezTo>
                  <a:pt x="2819" y="967"/>
                  <a:pt x="2819" y="967"/>
                  <a:pt x="2819" y="967"/>
                </a:cubicBezTo>
                <a:cubicBezTo>
                  <a:pt x="2793" y="967"/>
                  <a:pt x="2793" y="967"/>
                  <a:pt x="2793" y="967"/>
                </a:cubicBezTo>
                <a:lnTo>
                  <a:pt x="2793" y="1000"/>
                </a:lnTo>
                <a:close/>
                <a:moveTo>
                  <a:pt x="44" y="1000"/>
                </a:moveTo>
                <a:cubicBezTo>
                  <a:pt x="70" y="1000"/>
                  <a:pt x="70" y="1000"/>
                  <a:pt x="70" y="1000"/>
                </a:cubicBezTo>
                <a:cubicBezTo>
                  <a:pt x="70" y="967"/>
                  <a:pt x="70" y="967"/>
                  <a:pt x="70" y="967"/>
                </a:cubicBezTo>
                <a:cubicBezTo>
                  <a:pt x="44" y="967"/>
                  <a:pt x="44" y="967"/>
                  <a:pt x="44" y="967"/>
                </a:cubicBezTo>
                <a:lnTo>
                  <a:pt x="44" y="1000"/>
                </a:lnTo>
                <a:close/>
                <a:moveTo>
                  <a:pt x="1626" y="87"/>
                </a:moveTo>
                <a:cubicBezTo>
                  <a:pt x="1653" y="87"/>
                  <a:pt x="1653" y="87"/>
                  <a:pt x="1653" y="87"/>
                </a:cubicBezTo>
                <a:cubicBezTo>
                  <a:pt x="1653" y="50"/>
                  <a:pt x="1653" y="50"/>
                  <a:pt x="1653" y="50"/>
                </a:cubicBezTo>
                <a:cubicBezTo>
                  <a:pt x="1626" y="50"/>
                  <a:pt x="1626" y="50"/>
                  <a:pt x="1626" y="50"/>
                </a:cubicBezTo>
                <a:lnTo>
                  <a:pt x="1626" y="87"/>
                </a:lnTo>
                <a:close/>
                <a:moveTo>
                  <a:pt x="1210" y="87"/>
                </a:moveTo>
                <a:cubicBezTo>
                  <a:pt x="1237" y="87"/>
                  <a:pt x="1237" y="87"/>
                  <a:pt x="1237" y="87"/>
                </a:cubicBezTo>
                <a:cubicBezTo>
                  <a:pt x="1237" y="50"/>
                  <a:pt x="1237" y="50"/>
                  <a:pt x="1237" y="50"/>
                </a:cubicBezTo>
                <a:cubicBezTo>
                  <a:pt x="1210" y="50"/>
                  <a:pt x="1210" y="50"/>
                  <a:pt x="1210" y="50"/>
                </a:cubicBezTo>
                <a:lnTo>
                  <a:pt x="1210" y="87"/>
                </a:lnTo>
                <a:close/>
                <a:moveTo>
                  <a:pt x="2800" y="75"/>
                </a:moveTo>
                <a:cubicBezTo>
                  <a:pt x="2827" y="75"/>
                  <a:pt x="2827" y="75"/>
                  <a:pt x="2827" y="75"/>
                </a:cubicBezTo>
                <a:cubicBezTo>
                  <a:pt x="2827" y="44"/>
                  <a:pt x="2827" y="44"/>
                  <a:pt x="2827" y="44"/>
                </a:cubicBezTo>
                <a:cubicBezTo>
                  <a:pt x="2800" y="44"/>
                  <a:pt x="2800" y="44"/>
                  <a:pt x="2800" y="44"/>
                </a:cubicBezTo>
                <a:lnTo>
                  <a:pt x="2800" y="75"/>
                </a:lnTo>
                <a:close/>
                <a:moveTo>
                  <a:pt x="36" y="75"/>
                </a:moveTo>
                <a:cubicBezTo>
                  <a:pt x="63" y="75"/>
                  <a:pt x="63" y="75"/>
                  <a:pt x="63" y="75"/>
                </a:cubicBezTo>
                <a:cubicBezTo>
                  <a:pt x="63" y="44"/>
                  <a:pt x="63" y="44"/>
                  <a:pt x="63" y="44"/>
                </a:cubicBezTo>
                <a:cubicBezTo>
                  <a:pt x="36" y="44"/>
                  <a:pt x="36" y="44"/>
                  <a:pt x="36" y="44"/>
                </a:cubicBezTo>
                <a:lnTo>
                  <a:pt x="36" y="75"/>
                </a:lnTo>
                <a:close/>
                <a:moveTo>
                  <a:pt x="1565" y="65"/>
                </a:moveTo>
                <a:cubicBezTo>
                  <a:pt x="1587" y="65"/>
                  <a:pt x="1587" y="65"/>
                  <a:pt x="1587" y="65"/>
                </a:cubicBezTo>
                <a:cubicBezTo>
                  <a:pt x="1587" y="50"/>
                  <a:pt x="1587" y="50"/>
                  <a:pt x="1587" y="50"/>
                </a:cubicBezTo>
                <a:cubicBezTo>
                  <a:pt x="1565" y="50"/>
                  <a:pt x="1565" y="50"/>
                  <a:pt x="1565" y="50"/>
                </a:cubicBezTo>
                <a:lnTo>
                  <a:pt x="1565" y="65"/>
                </a:lnTo>
                <a:close/>
                <a:moveTo>
                  <a:pt x="1276" y="65"/>
                </a:moveTo>
                <a:cubicBezTo>
                  <a:pt x="1298" y="65"/>
                  <a:pt x="1298" y="65"/>
                  <a:pt x="1298" y="65"/>
                </a:cubicBezTo>
                <a:cubicBezTo>
                  <a:pt x="1298" y="50"/>
                  <a:pt x="1298" y="50"/>
                  <a:pt x="1298" y="50"/>
                </a:cubicBezTo>
                <a:cubicBezTo>
                  <a:pt x="1276" y="50"/>
                  <a:pt x="1276" y="50"/>
                  <a:pt x="1276" y="50"/>
                </a:cubicBezTo>
                <a:lnTo>
                  <a:pt x="1276" y="65"/>
                </a:lnTo>
                <a:close/>
                <a:moveTo>
                  <a:pt x="1425" y="57"/>
                </a:moveTo>
                <a:cubicBezTo>
                  <a:pt x="1438" y="57"/>
                  <a:pt x="1438" y="57"/>
                  <a:pt x="1438" y="57"/>
                </a:cubicBezTo>
                <a:cubicBezTo>
                  <a:pt x="1438" y="24"/>
                  <a:pt x="1438" y="24"/>
                  <a:pt x="1438" y="24"/>
                </a:cubicBezTo>
                <a:cubicBezTo>
                  <a:pt x="1425" y="24"/>
                  <a:pt x="1425" y="24"/>
                  <a:pt x="1425" y="24"/>
                </a:cubicBezTo>
                <a:lnTo>
                  <a:pt x="1425" y="57"/>
                </a:lnTo>
                <a:close/>
              </a:path>
            </a:pathLst>
          </a:custGeom>
          <a:gradFill>
            <a:gsLst>
              <a:gs pos="50400">
                <a:srgbClr val="FECA61"/>
              </a:gs>
              <a:gs pos="0">
                <a:srgbClr val="FECA61"/>
              </a:gs>
              <a:gs pos="100000">
                <a:srgbClr val="F9E581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118" name="图片 1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5363706"/>
            <a:ext cx="12192000" cy="1500130"/>
          </a:xfrm>
          <a:prstGeom prst="rect">
            <a:avLst/>
          </a:prstGeom>
        </p:spPr>
      </p:pic>
      <p:sp>
        <p:nvSpPr>
          <p:cNvPr id="139" name="文本框 138">
            <a:extLst>
              <a:ext uri="{FF2B5EF4-FFF2-40B4-BE49-F238E27FC236}">
                <a16:creationId xmlns:a16="http://schemas.microsoft.com/office/drawing/2014/main" id="{981495C4-E23C-4949-BFD2-1E6C98F273FE}"/>
              </a:ext>
            </a:extLst>
          </p:cNvPr>
          <p:cNvSpPr txBox="1"/>
          <p:nvPr/>
        </p:nvSpPr>
        <p:spPr>
          <a:xfrm>
            <a:off x="1470511" y="612995"/>
            <a:ext cx="32684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gradFill flip="none" rotWithShape="1"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5400000" scaled="1"/>
                  <a:tileRect/>
                </a:gradFill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字魂105号-简雅黑" panose="00000500000000000000" pitchFamily="2" charset="-122"/>
                <a:sym typeface="Arial" panose="020B0604020202020204" pitchFamily="34" charset="0"/>
              </a:rPr>
              <a:t>请输入章节标题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0258928" y="159852"/>
            <a:ext cx="1348872" cy="2075348"/>
            <a:chOff x="9212942" y="159852"/>
            <a:chExt cx="2394858" cy="3684682"/>
          </a:xfrm>
        </p:grpSpPr>
        <p:grpSp>
          <p:nvGrpSpPr>
            <p:cNvPr id="119" name="组合 118"/>
            <p:cNvGrpSpPr/>
            <p:nvPr/>
          </p:nvGrpSpPr>
          <p:grpSpPr>
            <a:xfrm>
              <a:off x="10703925" y="159852"/>
              <a:ext cx="903875" cy="3684682"/>
              <a:chOff x="4478338" y="-23813"/>
              <a:chExt cx="954088" cy="3889376"/>
            </a:xfrm>
          </p:grpSpPr>
          <p:sp>
            <p:nvSpPr>
              <p:cNvPr id="120" name="Rectangle 52"/>
              <p:cNvSpPr>
                <a:spLocks noChangeArrowheads="1"/>
              </p:cNvSpPr>
              <p:nvPr/>
            </p:nvSpPr>
            <p:spPr bwMode="auto">
              <a:xfrm>
                <a:off x="4941888" y="-23813"/>
                <a:ext cx="34925" cy="3636963"/>
              </a:xfrm>
              <a:prstGeom prst="rect">
                <a:avLst/>
              </a:prstGeom>
              <a:gradFill>
                <a:gsLst>
                  <a:gs pos="50400">
                    <a:srgbClr val="FECA61"/>
                  </a:gs>
                  <a:gs pos="0">
                    <a:srgbClr val="FECA61"/>
                  </a:gs>
                  <a:gs pos="100000">
                    <a:srgbClr val="F9E58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1" name="Freeform 53"/>
              <p:cNvSpPr>
                <a:spLocks/>
              </p:cNvSpPr>
              <p:nvPr/>
            </p:nvSpPr>
            <p:spPr bwMode="auto">
              <a:xfrm>
                <a:off x="4478338" y="1312862"/>
                <a:ext cx="954088" cy="1663700"/>
              </a:xfrm>
              <a:custGeom>
                <a:avLst/>
                <a:gdLst>
                  <a:gd name="T0" fmla="*/ 241 w 601"/>
                  <a:gd name="T1" fmla="*/ 0 h 1048"/>
                  <a:gd name="T2" fmla="*/ 4 w 601"/>
                  <a:gd name="T3" fmla="*/ 124 h 1048"/>
                  <a:gd name="T4" fmla="*/ 49 w 601"/>
                  <a:gd name="T5" fmla="*/ 191 h 1048"/>
                  <a:gd name="T6" fmla="*/ 4 w 601"/>
                  <a:gd name="T7" fmla="*/ 266 h 1048"/>
                  <a:gd name="T8" fmla="*/ 49 w 601"/>
                  <a:gd name="T9" fmla="*/ 337 h 1048"/>
                  <a:gd name="T10" fmla="*/ 7 w 601"/>
                  <a:gd name="T11" fmla="*/ 397 h 1048"/>
                  <a:gd name="T12" fmla="*/ 50 w 601"/>
                  <a:gd name="T13" fmla="*/ 468 h 1048"/>
                  <a:gd name="T14" fmla="*/ 2 w 601"/>
                  <a:gd name="T15" fmla="*/ 537 h 1048"/>
                  <a:gd name="T16" fmla="*/ 50 w 601"/>
                  <a:gd name="T17" fmla="*/ 595 h 1048"/>
                  <a:gd name="T18" fmla="*/ 0 w 601"/>
                  <a:gd name="T19" fmla="*/ 668 h 1048"/>
                  <a:gd name="T20" fmla="*/ 52 w 601"/>
                  <a:gd name="T21" fmla="*/ 728 h 1048"/>
                  <a:gd name="T22" fmla="*/ 2 w 601"/>
                  <a:gd name="T23" fmla="*/ 801 h 1048"/>
                  <a:gd name="T24" fmla="*/ 49 w 601"/>
                  <a:gd name="T25" fmla="*/ 871 h 1048"/>
                  <a:gd name="T26" fmla="*/ 4 w 601"/>
                  <a:gd name="T27" fmla="*/ 925 h 1048"/>
                  <a:gd name="T28" fmla="*/ 239 w 601"/>
                  <a:gd name="T29" fmla="*/ 1048 h 1048"/>
                  <a:gd name="T30" fmla="*/ 363 w 601"/>
                  <a:gd name="T31" fmla="*/ 1045 h 1048"/>
                  <a:gd name="T32" fmla="*/ 601 w 601"/>
                  <a:gd name="T33" fmla="*/ 932 h 1048"/>
                  <a:gd name="T34" fmla="*/ 556 w 601"/>
                  <a:gd name="T35" fmla="*/ 872 h 1048"/>
                  <a:gd name="T36" fmla="*/ 597 w 601"/>
                  <a:gd name="T37" fmla="*/ 801 h 1048"/>
                  <a:gd name="T38" fmla="*/ 550 w 601"/>
                  <a:gd name="T39" fmla="*/ 736 h 1048"/>
                  <a:gd name="T40" fmla="*/ 597 w 601"/>
                  <a:gd name="T41" fmla="*/ 665 h 1048"/>
                  <a:gd name="T42" fmla="*/ 546 w 601"/>
                  <a:gd name="T43" fmla="*/ 599 h 1048"/>
                  <a:gd name="T44" fmla="*/ 593 w 601"/>
                  <a:gd name="T45" fmla="*/ 532 h 1048"/>
                  <a:gd name="T46" fmla="*/ 550 w 601"/>
                  <a:gd name="T47" fmla="*/ 463 h 1048"/>
                  <a:gd name="T48" fmla="*/ 597 w 601"/>
                  <a:gd name="T49" fmla="*/ 395 h 1048"/>
                  <a:gd name="T50" fmla="*/ 554 w 601"/>
                  <a:gd name="T51" fmla="*/ 335 h 1048"/>
                  <a:gd name="T52" fmla="*/ 597 w 601"/>
                  <a:gd name="T53" fmla="*/ 259 h 1048"/>
                  <a:gd name="T54" fmla="*/ 548 w 601"/>
                  <a:gd name="T55" fmla="*/ 191 h 1048"/>
                  <a:gd name="T56" fmla="*/ 599 w 601"/>
                  <a:gd name="T57" fmla="*/ 122 h 1048"/>
                  <a:gd name="T58" fmla="*/ 363 w 601"/>
                  <a:gd name="T59" fmla="*/ 2 h 1048"/>
                  <a:gd name="T60" fmla="*/ 241 w 601"/>
                  <a:gd name="T61" fmla="*/ 0 h 10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601" h="1048">
                    <a:moveTo>
                      <a:pt x="241" y="0"/>
                    </a:moveTo>
                    <a:lnTo>
                      <a:pt x="4" y="124"/>
                    </a:lnTo>
                    <a:lnTo>
                      <a:pt x="49" y="191"/>
                    </a:lnTo>
                    <a:lnTo>
                      <a:pt x="4" y="266"/>
                    </a:lnTo>
                    <a:lnTo>
                      <a:pt x="49" y="337"/>
                    </a:lnTo>
                    <a:lnTo>
                      <a:pt x="7" y="397"/>
                    </a:lnTo>
                    <a:lnTo>
                      <a:pt x="50" y="468"/>
                    </a:lnTo>
                    <a:lnTo>
                      <a:pt x="2" y="537"/>
                    </a:lnTo>
                    <a:lnTo>
                      <a:pt x="50" y="595"/>
                    </a:lnTo>
                    <a:lnTo>
                      <a:pt x="0" y="668"/>
                    </a:lnTo>
                    <a:lnTo>
                      <a:pt x="52" y="728"/>
                    </a:lnTo>
                    <a:lnTo>
                      <a:pt x="2" y="801"/>
                    </a:lnTo>
                    <a:lnTo>
                      <a:pt x="49" y="871"/>
                    </a:lnTo>
                    <a:lnTo>
                      <a:pt x="4" y="925"/>
                    </a:lnTo>
                    <a:lnTo>
                      <a:pt x="239" y="1048"/>
                    </a:lnTo>
                    <a:lnTo>
                      <a:pt x="363" y="1045"/>
                    </a:lnTo>
                    <a:lnTo>
                      <a:pt x="601" y="932"/>
                    </a:lnTo>
                    <a:lnTo>
                      <a:pt x="556" y="872"/>
                    </a:lnTo>
                    <a:lnTo>
                      <a:pt x="597" y="801"/>
                    </a:lnTo>
                    <a:lnTo>
                      <a:pt x="550" y="736"/>
                    </a:lnTo>
                    <a:lnTo>
                      <a:pt x="597" y="665"/>
                    </a:lnTo>
                    <a:lnTo>
                      <a:pt x="546" y="599"/>
                    </a:lnTo>
                    <a:lnTo>
                      <a:pt x="593" y="532"/>
                    </a:lnTo>
                    <a:lnTo>
                      <a:pt x="550" y="463"/>
                    </a:lnTo>
                    <a:lnTo>
                      <a:pt x="597" y="395"/>
                    </a:lnTo>
                    <a:lnTo>
                      <a:pt x="554" y="335"/>
                    </a:lnTo>
                    <a:lnTo>
                      <a:pt x="597" y="259"/>
                    </a:lnTo>
                    <a:lnTo>
                      <a:pt x="548" y="191"/>
                    </a:lnTo>
                    <a:lnTo>
                      <a:pt x="599" y="122"/>
                    </a:lnTo>
                    <a:lnTo>
                      <a:pt x="363" y="2"/>
                    </a:lnTo>
                    <a:lnTo>
                      <a:pt x="241" y="0"/>
                    </a:lnTo>
                    <a:close/>
                  </a:path>
                </a:pathLst>
              </a:custGeom>
              <a:solidFill>
                <a:srgbClr val="FD52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2" name="Rectangle 54"/>
              <p:cNvSpPr>
                <a:spLocks noChangeArrowheads="1"/>
              </p:cNvSpPr>
              <p:nvPr/>
            </p:nvSpPr>
            <p:spPr bwMode="auto">
              <a:xfrm>
                <a:off x="4856163" y="1138237"/>
                <a:ext cx="198438" cy="177800"/>
              </a:xfrm>
              <a:prstGeom prst="rect">
                <a:avLst/>
              </a:prstGeom>
              <a:solidFill>
                <a:srgbClr val="6D36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3" name="Rectangle 55"/>
              <p:cNvSpPr>
                <a:spLocks noChangeArrowheads="1"/>
              </p:cNvSpPr>
              <p:nvPr/>
            </p:nvSpPr>
            <p:spPr bwMode="auto">
              <a:xfrm>
                <a:off x="4856163" y="2908300"/>
                <a:ext cx="204788" cy="176213"/>
              </a:xfrm>
              <a:prstGeom prst="rect">
                <a:avLst/>
              </a:prstGeom>
              <a:solidFill>
                <a:srgbClr val="6D36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4" name="Rectangle 56"/>
              <p:cNvSpPr>
                <a:spLocks noChangeArrowheads="1"/>
              </p:cNvSpPr>
              <p:nvPr/>
            </p:nvSpPr>
            <p:spPr bwMode="auto">
              <a:xfrm>
                <a:off x="4816475" y="1138237"/>
                <a:ext cx="273050" cy="65088"/>
              </a:xfrm>
              <a:prstGeom prst="rect">
                <a:avLst/>
              </a:prstGeom>
              <a:solidFill>
                <a:srgbClr val="CE9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5" name="Rectangle 57"/>
              <p:cNvSpPr>
                <a:spLocks noChangeArrowheads="1"/>
              </p:cNvSpPr>
              <p:nvPr/>
            </p:nvSpPr>
            <p:spPr bwMode="auto">
              <a:xfrm>
                <a:off x="4816475" y="3044825"/>
                <a:ext cx="273050" cy="66675"/>
              </a:xfrm>
              <a:prstGeom prst="rect">
                <a:avLst/>
              </a:prstGeom>
              <a:solidFill>
                <a:srgbClr val="CE9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6" name="Freeform 58"/>
              <p:cNvSpPr>
                <a:spLocks/>
              </p:cNvSpPr>
              <p:nvPr/>
            </p:nvSpPr>
            <p:spPr bwMode="auto">
              <a:xfrm>
                <a:off x="4484688" y="2781300"/>
                <a:ext cx="944563" cy="195263"/>
              </a:xfrm>
              <a:custGeom>
                <a:avLst/>
                <a:gdLst>
                  <a:gd name="T0" fmla="*/ 595 w 595"/>
                  <a:gd name="T1" fmla="*/ 7 h 123"/>
                  <a:gd name="T2" fmla="*/ 0 w 595"/>
                  <a:gd name="T3" fmla="*/ 0 h 123"/>
                  <a:gd name="T4" fmla="*/ 0 w 595"/>
                  <a:gd name="T5" fmla="*/ 0 h 123"/>
                  <a:gd name="T6" fmla="*/ 235 w 595"/>
                  <a:gd name="T7" fmla="*/ 123 h 123"/>
                  <a:gd name="T8" fmla="*/ 363 w 595"/>
                  <a:gd name="T9" fmla="*/ 123 h 123"/>
                  <a:gd name="T10" fmla="*/ 595 w 595"/>
                  <a:gd name="T11" fmla="*/ 7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5" h="123">
                    <a:moveTo>
                      <a:pt x="595" y="7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35" y="123"/>
                    </a:lnTo>
                    <a:lnTo>
                      <a:pt x="363" y="123"/>
                    </a:lnTo>
                    <a:lnTo>
                      <a:pt x="595" y="7"/>
                    </a:lnTo>
                    <a:close/>
                  </a:path>
                </a:pathLst>
              </a:custGeom>
              <a:solidFill>
                <a:srgbClr val="D91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7" name="Freeform 59"/>
              <p:cNvSpPr>
                <a:spLocks/>
              </p:cNvSpPr>
              <p:nvPr/>
            </p:nvSpPr>
            <p:spPr bwMode="auto">
              <a:xfrm>
                <a:off x="4481513" y="2581275"/>
                <a:ext cx="944563" cy="115888"/>
              </a:xfrm>
              <a:custGeom>
                <a:avLst/>
                <a:gdLst>
                  <a:gd name="T0" fmla="*/ 554 w 595"/>
                  <a:gd name="T1" fmla="*/ 73 h 73"/>
                  <a:gd name="T2" fmla="*/ 595 w 595"/>
                  <a:gd name="T3" fmla="*/ 4 h 73"/>
                  <a:gd name="T4" fmla="*/ 2 w 595"/>
                  <a:gd name="T5" fmla="*/ 0 h 73"/>
                  <a:gd name="T6" fmla="*/ 0 w 595"/>
                  <a:gd name="T7" fmla="*/ 2 h 73"/>
                  <a:gd name="T8" fmla="*/ 45 w 595"/>
                  <a:gd name="T9" fmla="*/ 70 h 73"/>
                  <a:gd name="T10" fmla="*/ 554 w 595"/>
                  <a:gd name="T11" fmla="*/ 73 h 73"/>
                  <a:gd name="T12" fmla="*/ 554 w 595"/>
                  <a:gd name="T13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5" h="73">
                    <a:moveTo>
                      <a:pt x="554" y="73"/>
                    </a:moveTo>
                    <a:lnTo>
                      <a:pt x="595" y="4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45" y="70"/>
                    </a:lnTo>
                    <a:lnTo>
                      <a:pt x="554" y="73"/>
                    </a:lnTo>
                    <a:lnTo>
                      <a:pt x="554" y="73"/>
                    </a:lnTo>
                    <a:close/>
                  </a:path>
                </a:pathLst>
              </a:custGeom>
              <a:solidFill>
                <a:srgbClr val="D91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8" name="Freeform 60"/>
              <p:cNvSpPr>
                <a:spLocks/>
              </p:cNvSpPr>
              <p:nvPr/>
            </p:nvSpPr>
            <p:spPr bwMode="auto">
              <a:xfrm>
                <a:off x="4481513" y="2368550"/>
                <a:ext cx="944563" cy="112713"/>
              </a:xfrm>
              <a:custGeom>
                <a:avLst/>
                <a:gdLst>
                  <a:gd name="T0" fmla="*/ 548 w 595"/>
                  <a:gd name="T1" fmla="*/ 71 h 71"/>
                  <a:gd name="T2" fmla="*/ 548 w 595"/>
                  <a:gd name="T3" fmla="*/ 71 h 71"/>
                  <a:gd name="T4" fmla="*/ 595 w 595"/>
                  <a:gd name="T5" fmla="*/ 0 h 71"/>
                  <a:gd name="T6" fmla="*/ 0 w 595"/>
                  <a:gd name="T7" fmla="*/ 5 h 71"/>
                  <a:gd name="T8" fmla="*/ 50 w 595"/>
                  <a:gd name="T9" fmla="*/ 63 h 71"/>
                  <a:gd name="T10" fmla="*/ 50 w 595"/>
                  <a:gd name="T11" fmla="*/ 63 h 71"/>
                  <a:gd name="T12" fmla="*/ 548 w 595"/>
                  <a:gd name="T13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5" h="71">
                    <a:moveTo>
                      <a:pt x="548" y="71"/>
                    </a:moveTo>
                    <a:lnTo>
                      <a:pt x="548" y="71"/>
                    </a:lnTo>
                    <a:lnTo>
                      <a:pt x="595" y="0"/>
                    </a:lnTo>
                    <a:lnTo>
                      <a:pt x="0" y="5"/>
                    </a:lnTo>
                    <a:lnTo>
                      <a:pt x="50" y="63"/>
                    </a:lnTo>
                    <a:lnTo>
                      <a:pt x="50" y="63"/>
                    </a:lnTo>
                    <a:lnTo>
                      <a:pt x="548" y="71"/>
                    </a:lnTo>
                    <a:close/>
                  </a:path>
                </a:pathLst>
              </a:custGeom>
              <a:solidFill>
                <a:srgbClr val="D91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9" name="Freeform 61"/>
              <p:cNvSpPr>
                <a:spLocks/>
              </p:cNvSpPr>
              <p:nvPr/>
            </p:nvSpPr>
            <p:spPr bwMode="auto">
              <a:xfrm>
                <a:off x="4481513" y="2157413"/>
                <a:ext cx="938213" cy="106363"/>
              </a:xfrm>
              <a:custGeom>
                <a:avLst/>
                <a:gdLst>
                  <a:gd name="T0" fmla="*/ 544 w 591"/>
                  <a:gd name="T1" fmla="*/ 67 h 67"/>
                  <a:gd name="T2" fmla="*/ 544 w 591"/>
                  <a:gd name="T3" fmla="*/ 67 h 67"/>
                  <a:gd name="T4" fmla="*/ 591 w 591"/>
                  <a:gd name="T5" fmla="*/ 0 h 67"/>
                  <a:gd name="T6" fmla="*/ 0 w 591"/>
                  <a:gd name="T7" fmla="*/ 5 h 67"/>
                  <a:gd name="T8" fmla="*/ 47 w 591"/>
                  <a:gd name="T9" fmla="*/ 63 h 67"/>
                  <a:gd name="T10" fmla="*/ 544 w 591"/>
                  <a:gd name="T11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1" h="67">
                    <a:moveTo>
                      <a:pt x="544" y="67"/>
                    </a:moveTo>
                    <a:lnTo>
                      <a:pt x="544" y="67"/>
                    </a:lnTo>
                    <a:lnTo>
                      <a:pt x="591" y="0"/>
                    </a:lnTo>
                    <a:lnTo>
                      <a:pt x="0" y="5"/>
                    </a:lnTo>
                    <a:lnTo>
                      <a:pt x="47" y="63"/>
                    </a:lnTo>
                    <a:lnTo>
                      <a:pt x="544" y="67"/>
                    </a:lnTo>
                    <a:close/>
                  </a:path>
                </a:pathLst>
              </a:custGeom>
              <a:solidFill>
                <a:srgbClr val="D91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0" name="Freeform 62"/>
              <p:cNvSpPr>
                <a:spLocks/>
              </p:cNvSpPr>
              <p:nvPr/>
            </p:nvSpPr>
            <p:spPr bwMode="auto">
              <a:xfrm>
                <a:off x="4489450" y="1939925"/>
                <a:ext cx="936625" cy="115888"/>
              </a:xfrm>
              <a:custGeom>
                <a:avLst/>
                <a:gdLst>
                  <a:gd name="T0" fmla="*/ 590 w 590"/>
                  <a:gd name="T1" fmla="*/ 0 h 73"/>
                  <a:gd name="T2" fmla="*/ 0 w 590"/>
                  <a:gd name="T3" fmla="*/ 2 h 73"/>
                  <a:gd name="T4" fmla="*/ 42 w 590"/>
                  <a:gd name="T5" fmla="*/ 73 h 73"/>
                  <a:gd name="T6" fmla="*/ 543 w 590"/>
                  <a:gd name="T7" fmla="*/ 68 h 73"/>
                  <a:gd name="T8" fmla="*/ 590 w 590"/>
                  <a:gd name="T9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0" h="73">
                    <a:moveTo>
                      <a:pt x="590" y="0"/>
                    </a:moveTo>
                    <a:lnTo>
                      <a:pt x="0" y="2"/>
                    </a:lnTo>
                    <a:lnTo>
                      <a:pt x="42" y="73"/>
                    </a:lnTo>
                    <a:lnTo>
                      <a:pt x="543" y="68"/>
                    </a:lnTo>
                    <a:lnTo>
                      <a:pt x="590" y="0"/>
                    </a:lnTo>
                    <a:close/>
                  </a:path>
                </a:pathLst>
              </a:custGeom>
              <a:solidFill>
                <a:srgbClr val="D91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1" name="Freeform 63"/>
              <p:cNvSpPr>
                <a:spLocks/>
              </p:cNvSpPr>
              <p:nvPr/>
            </p:nvSpPr>
            <p:spPr bwMode="auto">
              <a:xfrm>
                <a:off x="4484688" y="1725612"/>
                <a:ext cx="941388" cy="122238"/>
              </a:xfrm>
              <a:custGeom>
                <a:avLst/>
                <a:gdLst>
                  <a:gd name="T0" fmla="*/ 593 w 593"/>
                  <a:gd name="T1" fmla="*/ 0 h 77"/>
                  <a:gd name="T2" fmla="*/ 0 w 593"/>
                  <a:gd name="T3" fmla="*/ 8 h 77"/>
                  <a:gd name="T4" fmla="*/ 45 w 593"/>
                  <a:gd name="T5" fmla="*/ 77 h 77"/>
                  <a:gd name="T6" fmla="*/ 43 w 593"/>
                  <a:gd name="T7" fmla="*/ 77 h 77"/>
                  <a:gd name="T8" fmla="*/ 550 w 593"/>
                  <a:gd name="T9" fmla="*/ 75 h 77"/>
                  <a:gd name="T10" fmla="*/ 593 w 593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3" h="77">
                    <a:moveTo>
                      <a:pt x="593" y="0"/>
                    </a:moveTo>
                    <a:lnTo>
                      <a:pt x="0" y="8"/>
                    </a:lnTo>
                    <a:lnTo>
                      <a:pt x="45" y="77"/>
                    </a:lnTo>
                    <a:lnTo>
                      <a:pt x="43" y="77"/>
                    </a:lnTo>
                    <a:lnTo>
                      <a:pt x="550" y="75"/>
                    </a:lnTo>
                    <a:lnTo>
                      <a:pt x="593" y="0"/>
                    </a:lnTo>
                    <a:close/>
                  </a:path>
                </a:pathLst>
              </a:custGeom>
              <a:solidFill>
                <a:srgbClr val="D91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2" name="Freeform 64"/>
              <p:cNvSpPr>
                <a:spLocks/>
              </p:cNvSpPr>
              <p:nvPr/>
            </p:nvSpPr>
            <p:spPr bwMode="auto">
              <a:xfrm>
                <a:off x="4484688" y="1506537"/>
                <a:ext cx="944563" cy="109538"/>
              </a:xfrm>
              <a:custGeom>
                <a:avLst/>
                <a:gdLst>
                  <a:gd name="T0" fmla="*/ 45 w 595"/>
                  <a:gd name="T1" fmla="*/ 69 h 69"/>
                  <a:gd name="T2" fmla="*/ 544 w 595"/>
                  <a:gd name="T3" fmla="*/ 69 h 69"/>
                  <a:gd name="T4" fmla="*/ 595 w 595"/>
                  <a:gd name="T5" fmla="*/ 0 h 69"/>
                  <a:gd name="T6" fmla="*/ 0 w 595"/>
                  <a:gd name="T7" fmla="*/ 2 h 69"/>
                  <a:gd name="T8" fmla="*/ 45 w 595"/>
                  <a:gd name="T9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5" h="69">
                    <a:moveTo>
                      <a:pt x="45" y="69"/>
                    </a:moveTo>
                    <a:lnTo>
                      <a:pt x="544" y="69"/>
                    </a:lnTo>
                    <a:lnTo>
                      <a:pt x="595" y="0"/>
                    </a:lnTo>
                    <a:lnTo>
                      <a:pt x="0" y="2"/>
                    </a:lnTo>
                    <a:lnTo>
                      <a:pt x="45" y="69"/>
                    </a:lnTo>
                    <a:close/>
                  </a:path>
                </a:pathLst>
              </a:custGeom>
              <a:solidFill>
                <a:srgbClr val="D91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3" name="Freeform 65"/>
              <p:cNvSpPr>
                <a:spLocks noEditPoints="1"/>
              </p:cNvSpPr>
              <p:nvPr/>
            </p:nvSpPr>
            <p:spPr bwMode="auto">
              <a:xfrm>
                <a:off x="4843463" y="3176588"/>
                <a:ext cx="234950" cy="234950"/>
              </a:xfrm>
              <a:custGeom>
                <a:avLst/>
                <a:gdLst>
                  <a:gd name="T0" fmla="*/ 39 w 79"/>
                  <a:gd name="T1" fmla="*/ 0 h 79"/>
                  <a:gd name="T2" fmla="*/ 0 w 79"/>
                  <a:gd name="T3" fmla="*/ 40 h 79"/>
                  <a:gd name="T4" fmla="*/ 39 w 79"/>
                  <a:gd name="T5" fmla="*/ 79 h 79"/>
                  <a:gd name="T6" fmla="*/ 79 w 79"/>
                  <a:gd name="T7" fmla="*/ 40 h 79"/>
                  <a:gd name="T8" fmla="*/ 39 w 79"/>
                  <a:gd name="T9" fmla="*/ 0 h 79"/>
                  <a:gd name="T10" fmla="*/ 54 w 79"/>
                  <a:gd name="T11" fmla="*/ 54 h 79"/>
                  <a:gd name="T12" fmla="*/ 24 w 79"/>
                  <a:gd name="T13" fmla="*/ 54 h 79"/>
                  <a:gd name="T14" fmla="*/ 24 w 79"/>
                  <a:gd name="T15" fmla="*/ 24 h 79"/>
                  <a:gd name="T16" fmla="*/ 54 w 79"/>
                  <a:gd name="T17" fmla="*/ 24 h 79"/>
                  <a:gd name="T18" fmla="*/ 54 w 79"/>
                  <a:gd name="T19" fmla="*/ 54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9" h="79">
                    <a:moveTo>
                      <a:pt x="39" y="0"/>
                    </a:moveTo>
                    <a:cubicBezTo>
                      <a:pt x="17" y="0"/>
                      <a:pt x="0" y="18"/>
                      <a:pt x="0" y="40"/>
                    </a:cubicBezTo>
                    <a:cubicBezTo>
                      <a:pt x="0" y="61"/>
                      <a:pt x="17" y="79"/>
                      <a:pt x="39" y="79"/>
                    </a:cubicBezTo>
                    <a:cubicBezTo>
                      <a:pt x="61" y="79"/>
                      <a:pt x="79" y="61"/>
                      <a:pt x="79" y="40"/>
                    </a:cubicBezTo>
                    <a:cubicBezTo>
                      <a:pt x="79" y="18"/>
                      <a:pt x="61" y="0"/>
                      <a:pt x="39" y="0"/>
                    </a:cubicBezTo>
                    <a:close/>
                    <a:moveTo>
                      <a:pt x="54" y="54"/>
                    </a:moveTo>
                    <a:cubicBezTo>
                      <a:pt x="24" y="54"/>
                      <a:pt x="24" y="54"/>
                      <a:pt x="24" y="54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54" y="24"/>
                      <a:pt x="54" y="24"/>
                      <a:pt x="54" y="24"/>
                    </a:cubicBezTo>
                    <a:lnTo>
                      <a:pt x="54" y="54"/>
                    </a:lnTo>
                    <a:close/>
                  </a:path>
                </a:pathLst>
              </a:custGeom>
              <a:solidFill>
                <a:srgbClr val="CE9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4" name="Freeform 66"/>
              <p:cNvSpPr>
                <a:spLocks noEditPoints="1"/>
              </p:cNvSpPr>
              <p:nvPr/>
            </p:nvSpPr>
            <p:spPr bwMode="auto">
              <a:xfrm>
                <a:off x="4856163" y="3187700"/>
                <a:ext cx="207963" cy="211138"/>
              </a:xfrm>
              <a:custGeom>
                <a:avLst/>
                <a:gdLst>
                  <a:gd name="T0" fmla="*/ 35 w 70"/>
                  <a:gd name="T1" fmla="*/ 0 h 71"/>
                  <a:gd name="T2" fmla="*/ 0 w 70"/>
                  <a:gd name="T3" fmla="*/ 36 h 71"/>
                  <a:gd name="T4" fmla="*/ 35 w 70"/>
                  <a:gd name="T5" fmla="*/ 71 h 71"/>
                  <a:gd name="T6" fmla="*/ 70 w 70"/>
                  <a:gd name="T7" fmla="*/ 36 h 71"/>
                  <a:gd name="T8" fmla="*/ 35 w 70"/>
                  <a:gd name="T9" fmla="*/ 0 h 71"/>
                  <a:gd name="T10" fmla="*/ 48 w 70"/>
                  <a:gd name="T11" fmla="*/ 48 h 71"/>
                  <a:gd name="T12" fmla="*/ 21 w 70"/>
                  <a:gd name="T13" fmla="*/ 48 h 71"/>
                  <a:gd name="T14" fmla="*/ 21 w 70"/>
                  <a:gd name="T15" fmla="*/ 22 h 71"/>
                  <a:gd name="T16" fmla="*/ 48 w 70"/>
                  <a:gd name="T17" fmla="*/ 22 h 71"/>
                  <a:gd name="T18" fmla="*/ 48 w 70"/>
                  <a:gd name="T19" fmla="*/ 48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0" h="71">
                    <a:moveTo>
                      <a:pt x="35" y="0"/>
                    </a:moveTo>
                    <a:cubicBezTo>
                      <a:pt x="16" y="0"/>
                      <a:pt x="0" y="16"/>
                      <a:pt x="0" y="36"/>
                    </a:cubicBezTo>
                    <a:cubicBezTo>
                      <a:pt x="0" y="55"/>
                      <a:pt x="16" y="71"/>
                      <a:pt x="35" y="71"/>
                    </a:cubicBezTo>
                    <a:cubicBezTo>
                      <a:pt x="55" y="71"/>
                      <a:pt x="70" y="55"/>
                      <a:pt x="70" y="36"/>
                    </a:cubicBezTo>
                    <a:cubicBezTo>
                      <a:pt x="70" y="16"/>
                      <a:pt x="55" y="0"/>
                      <a:pt x="35" y="0"/>
                    </a:cubicBezTo>
                    <a:close/>
                    <a:moveTo>
                      <a:pt x="48" y="48"/>
                    </a:moveTo>
                    <a:cubicBezTo>
                      <a:pt x="21" y="48"/>
                      <a:pt x="21" y="48"/>
                      <a:pt x="21" y="48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48" y="22"/>
                      <a:pt x="48" y="22"/>
                      <a:pt x="48" y="22"/>
                    </a:cubicBezTo>
                    <a:lnTo>
                      <a:pt x="48" y="48"/>
                    </a:lnTo>
                    <a:close/>
                  </a:path>
                </a:pathLst>
              </a:custGeom>
              <a:solidFill>
                <a:srgbClr val="C015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1" name="Freeform 67"/>
              <p:cNvSpPr>
                <a:spLocks/>
              </p:cNvSpPr>
              <p:nvPr/>
            </p:nvSpPr>
            <p:spPr bwMode="auto">
              <a:xfrm>
                <a:off x="4873625" y="3633788"/>
                <a:ext cx="41275" cy="231775"/>
              </a:xfrm>
              <a:custGeom>
                <a:avLst/>
                <a:gdLst>
                  <a:gd name="T0" fmla="*/ 7 w 14"/>
                  <a:gd name="T1" fmla="*/ 78 h 78"/>
                  <a:gd name="T2" fmla="*/ 7 w 14"/>
                  <a:gd name="T3" fmla="*/ 78 h 78"/>
                  <a:gd name="T4" fmla="*/ 0 w 14"/>
                  <a:gd name="T5" fmla="*/ 71 h 78"/>
                  <a:gd name="T6" fmla="*/ 0 w 14"/>
                  <a:gd name="T7" fmla="*/ 7 h 78"/>
                  <a:gd name="T8" fmla="*/ 7 w 14"/>
                  <a:gd name="T9" fmla="*/ 0 h 78"/>
                  <a:gd name="T10" fmla="*/ 7 w 14"/>
                  <a:gd name="T11" fmla="*/ 0 h 78"/>
                  <a:gd name="T12" fmla="*/ 14 w 14"/>
                  <a:gd name="T13" fmla="*/ 7 h 78"/>
                  <a:gd name="T14" fmla="*/ 14 w 14"/>
                  <a:gd name="T15" fmla="*/ 71 h 78"/>
                  <a:gd name="T16" fmla="*/ 7 w 14"/>
                  <a:gd name="T17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78">
                    <a:moveTo>
                      <a:pt x="7" y="78"/>
                    </a:moveTo>
                    <a:cubicBezTo>
                      <a:pt x="7" y="78"/>
                      <a:pt x="7" y="78"/>
                      <a:pt x="7" y="78"/>
                    </a:cubicBezTo>
                    <a:cubicBezTo>
                      <a:pt x="3" y="78"/>
                      <a:pt x="0" y="75"/>
                      <a:pt x="0" y="71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1" y="0"/>
                      <a:pt x="14" y="3"/>
                      <a:pt x="14" y="7"/>
                    </a:cubicBezTo>
                    <a:cubicBezTo>
                      <a:pt x="14" y="71"/>
                      <a:pt x="14" y="71"/>
                      <a:pt x="14" y="71"/>
                    </a:cubicBezTo>
                    <a:cubicBezTo>
                      <a:pt x="14" y="75"/>
                      <a:pt x="11" y="78"/>
                      <a:pt x="7" y="78"/>
                    </a:cubicBezTo>
                    <a:close/>
                  </a:path>
                </a:pathLst>
              </a:custGeom>
              <a:solidFill>
                <a:srgbClr val="CE9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2" name="Freeform 68"/>
              <p:cNvSpPr>
                <a:spLocks/>
              </p:cNvSpPr>
              <p:nvPr/>
            </p:nvSpPr>
            <p:spPr bwMode="auto">
              <a:xfrm>
                <a:off x="4941888" y="3633788"/>
                <a:ext cx="41275" cy="231775"/>
              </a:xfrm>
              <a:custGeom>
                <a:avLst/>
                <a:gdLst>
                  <a:gd name="T0" fmla="*/ 7 w 14"/>
                  <a:gd name="T1" fmla="*/ 78 h 78"/>
                  <a:gd name="T2" fmla="*/ 7 w 14"/>
                  <a:gd name="T3" fmla="*/ 78 h 78"/>
                  <a:gd name="T4" fmla="*/ 0 w 14"/>
                  <a:gd name="T5" fmla="*/ 71 h 78"/>
                  <a:gd name="T6" fmla="*/ 0 w 14"/>
                  <a:gd name="T7" fmla="*/ 7 h 78"/>
                  <a:gd name="T8" fmla="*/ 7 w 14"/>
                  <a:gd name="T9" fmla="*/ 0 h 78"/>
                  <a:gd name="T10" fmla="*/ 7 w 14"/>
                  <a:gd name="T11" fmla="*/ 0 h 78"/>
                  <a:gd name="T12" fmla="*/ 14 w 14"/>
                  <a:gd name="T13" fmla="*/ 7 h 78"/>
                  <a:gd name="T14" fmla="*/ 14 w 14"/>
                  <a:gd name="T15" fmla="*/ 71 h 78"/>
                  <a:gd name="T16" fmla="*/ 7 w 14"/>
                  <a:gd name="T17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78">
                    <a:moveTo>
                      <a:pt x="7" y="78"/>
                    </a:moveTo>
                    <a:cubicBezTo>
                      <a:pt x="7" y="78"/>
                      <a:pt x="7" y="78"/>
                      <a:pt x="7" y="78"/>
                    </a:cubicBezTo>
                    <a:cubicBezTo>
                      <a:pt x="3" y="78"/>
                      <a:pt x="0" y="75"/>
                      <a:pt x="0" y="71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1" y="0"/>
                      <a:pt x="14" y="3"/>
                      <a:pt x="14" y="7"/>
                    </a:cubicBezTo>
                    <a:cubicBezTo>
                      <a:pt x="14" y="71"/>
                      <a:pt x="14" y="71"/>
                      <a:pt x="14" y="71"/>
                    </a:cubicBezTo>
                    <a:cubicBezTo>
                      <a:pt x="14" y="75"/>
                      <a:pt x="11" y="78"/>
                      <a:pt x="7" y="78"/>
                    </a:cubicBezTo>
                    <a:close/>
                  </a:path>
                </a:pathLst>
              </a:custGeom>
              <a:solidFill>
                <a:srgbClr val="CE9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" name="Freeform 69"/>
              <p:cNvSpPr>
                <a:spLocks/>
              </p:cNvSpPr>
              <p:nvPr/>
            </p:nvSpPr>
            <p:spPr bwMode="auto">
              <a:xfrm>
                <a:off x="5010150" y="3633788"/>
                <a:ext cx="41275" cy="231775"/>
              </a:xfrm>
              <a:custGeom>
                <a:avLst/>
                <a:gdLst>
                  <a:gd name="T0" fmla="*/ 7 w 14"/>
                  <a:gd name="T1" fmla="*/ 78 h 78"/>
                  <a:gd name="T2" fmla="*/ 7 w 14"/>
                  <a:gd name="T3" fmla="*/ 78 h 78"/>
                  <a:gd name="T4" fmla="*/ 0 w 14"/>
                  <a:gd name="T5" fmla="*/ 71 h 78"/>
                  <a:gd name="T6" fmla="*/ 0 w 14"/>
                  <a:gd name="T7" fmla="*/ 7 h 78"/>
                  <a:gd name="T8" fmla="*/ 7 w 14"/>
                  <a:gd name="T9" fmla="*/ 0 h 78"/>
                  <a:gd name="T10" fmla="*/ 7 w 14"/>
                  <a:gd name="T11" fmla="*/ 0 h 78"/>
                  <a:gd name="T12" fmla="*/ 14 w 14"/>
                  <a:gd name="T13" fmla="*/ 7 h 78"/>
                  <a:gd name="T14" fmla="*/ 14 w 14"/>
                  <a:gd name="T15" fmla="*/ 71 h 78"/>
                  <a:gd name="T16" fmla="*/ 7 w 14"/>
                  <a:gd name="T17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78">
                    <a:moveTo>
                      <a:pt x="7" y="78"/>
                    </a:moveTo>
                    <a:cubicBezTo>
                      <a:pt x="7" y="78"/>
                      <a:pt x="7" y="78"/>
                      <a:pt x="7" y="78"/>
                    </a:cubicBezTo>
                    <a:cubicBezTo>
                      <a:pt x="3" y="78"/>
                      <a:pt x="0" y="75"/>
                      <a:pt x="0" y="71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1" y="0"/>
                      <a:pt x="14" y="3"/>
                      <a:pt x="14" y="7"/>
                    </a:cubicBezTo>
                    <a:cubicBezTo>
                      <a:pt x="14" y="71"/>
                      <a:pt x="14" y="71"/>
                      <a:pt x="14" y="71"/>
                    </a:cubicBezTo>
                    <a:cubicBezTo>
                      <a:pt x="14" y="75"/>
                      <a:pt x="11" y="78"/>
                      <a:pt x="7" y="78"/>
                    </a:cubicBezTo>
                    <a:close/>
                  </a:path>
                </a:pathLst>
              </a:custGeom>
              <a:solidFill>
                <a:srgbClr val="CE9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" name="Freeform 70"/>
              <p:cNvSpPr>
                <a:spLocks/>
              </p:cNvSpPr>
              <p:nvPr/>
            </p:nvSpPr>
            <p:spPr bwMode="auto">
              <a:xfrm>
                <a:off x="4849813" y="3529013"/>
                <a:ext cx="222250" cy="139700"/>
              </a:xfrm>
              <a:custGeom>
                <a:avLst/>
                <a:gdLst>
                  <a:gd name="T0" fmla="*/ 73 w 75"/>
                  <a:gd name="T1" fmla="*/ 47 h 47"/>
                  <a:gd name="T2" fmla="*/ 75 w 75"/>
                  <a:gd name="T3" fmla="*/ 36 h 47"/>
                  <a:gd name="T4" fmla="*/ 38 w 75"/>
                  <a:gd name="T5" fmla="*/ 0 h 47"/>
                  <a:gd name="T6" fmla="*/ 0 w 75"/>
                  <a:gd name="T7" fmla="*/ 36 h 47"/>
                  <a:gd name="T8" fmla="*/ 2 w 75"/>
                  <a:gd name="T9" fmla="*/ 47 h 47"/>
                  <a:gd name="T10" fmla="*/ 73 w 75"/>
                  <a:gd name="T11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47">
                    <a:moveTo>
                      <a:pt x="73" y="47"/>
                    </a:moveTo>
                    <a:cubicBezTo>
                      <a:pt x="75" y="44"/>
                      <a:pt x="75" y="40"/>
                      <a:pt x="75" y="36"/>
                    </a:cubicBezTo>
                    <a:cubicBezTo>
                      <a:pt x="75" y="16"/>
                      <a:pt x="59" y="0"/>
                      <a:pt x="38" y="0"/>
                    </a:cubicBezTo>
                    <a:cubicBezTo>
                      <a:pt x="17" y="0"/>
                      <a:pt x="0" y="16"/>
                      <a:pt x="0" y="36"/>
                    </a:cubicBezTo>
                    <a:cubicBezTo>
                      <a:pt x="0" y="40"/>
                      <a:pt x="1" y="44"/>
                      <a:pt x="2" y="47"/>
                    </a:cubicBezTo>
                    <a:lnTo>
                      <a:pt x="73" y="47"/>
                    </a:lnTo>
                    <a:close/>
                  </a:path>
                </a:pathLst>
              </a:custGeom>
              <a:solidFill>
                <a:srgbClr val="6D36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5" name="Freeform 71"/>
              <p:cNvSpPr>
                <a:spLocks/>
              </p:cNvSpPr>
              <p:nvPr/>
            </p:nvSpPr>
            <p:spPr bwMode="auto">
              <a:xfrm>
                <a:off x="4849813" y="3579813"/>
                <a:ext cx="222250" cy="88900"/>
              </a:xfrm>
              <a:custGeom>
                <a:avLst/>
                <a:gdLst>
                  <a:gd name="T0" fmla="*/ 0 w 75"/>
                  <a:gd name="T1" fmla="*/ 19 h 30"/>
                  <a:gd name="T2" fmla="*/ 2 w 75"/>
                  <a:gd name="T3" fmla="*/ 30 h 30"/>
                  <a:gd name="T4" fmla="*/ 73 w 75"/>
                  <a:gd name="T5" fmla="*/ 30 h 30"/>
                  <a:gd name="T6" fmla="*/ 75 w 75"/>
                  <a:gd name="T7" fmla="*/ 19 h 30"/>
                  <a:gd name="T8" fmla="*/ 69 w 75"/>
                  <a:gd name="T9" fmla="*/ 0 h 30"/>
                  <a:gd name="T10" fmla="*/ 6 w 75"/>
                  <a:gd name="T11" fmla="*/ 0 h 30"/>
                  <a:gd name="T12" fmla="*/ 0 w 75"/>
                  <a:gd name="T13" fmla="*/ 19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" h="30">
                    <a:moveTo>
                      <a:pt x="0" y="19"/>
                    </a:moveTo>
                    <a:cubicBezTo>
                      <a:pt x="0" y="23"/>
                      <a:pt x="1" y="27"/>
                      <a:pt x="2" y="30"/>
                    </a:cubicBezTo>
                    <a:cubicBezTo>
                      <a:pt x="73" y="30"/>
                      <a:pt x="73" y="30"/>
                      <a:pt x="73" y="30"/>
                    </a:cubicBezTo>
                    <a:cubicBezTo>
                      <a:pt x="75" y="27"/>
                      <a:pt x="75" y="23"/>
                      <a:pt x="75" y="19"/>
                    </a:cubicBezTo>
                    <a:cubicBezTo>
                      <a:pt x="75" y="12"/>
                      <a:pt x="73" y="5"/>
                      <a:pt x="69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5"/>
                      <a:pt x="0" y="12"/>
                      <a:pt x="0" y="19"/>
                    </a:cubicBezTo>
                    <a:close/>
                  </a:path>
                </a:pathLst>
              </a:custGeom>
              <a:solidFill>
                <a:srgbClr val="FD52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46" name="组合 145"/>
            <p:cNvGrpSpPr/>
            <p:nvPr/>
          </p:nvGrpSpPr>
          <p:grpSpPr>
            <a:xfrm>
              <a:off x="9775307" y="199160"/>
              <a:ext cx="932558" cy="2260818"/>
              <a:chOff x="3014663" y="-23813"/>
              <a:chExt cx="1279525" cy="3101976"/>
            </a:xfrm>
          </p:grpSpPr>
          <p:sp>
            <p:nvSpPr>
              <p:cNvPr id="147" name="Rectangle 88"/>
              <p:cNvSpPr>
                <a:spLocks noChangeArrowheads="1"/>
              </p:cNvSpPr>
              <p:nvPr/>
            </p:nvSpPr>
            <p:spPr bwMode="auto">
              <a:xfrm>
                <a:off x="3575050" y="654050"/>
                <a:ext cx="146050" cy="44450"/>
              </a:xfrm>
              <a:prstGeom prst="rect">
                <a:avLst/>
              </a:prstGeom>
              <a:solidFill>
                <a:srgbClr val="CE9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8" name="Freeform 89"/>
              <p:cNvSpPr>
                <a:spLocks/>
              </p:cNvSpPr>
              <p:nvPr/>
            </p:nvSpPr>
            <p:spPr bwMode="auto">
              <a:xfrm>
                <a:off x="3557588" y="2751138"/>
                <a:ext cx="177800" cy="327025"/>
              </a:xfrm>
              <a:custGeom>
                <a:avLst/>
                <a:gdLst>
                  <a:gd name="T0" fmla="*/ 43 w 60"/>
                  <a:gd name="T1" fmla="*/ 110 h 110"/>
                  <a:gd name="T2" fmla="*/ 43 w 60"/>
                  <a:gd name="T3" fmla="*/ 61 h 110"/>
                  <a:gd name="T4" fmla="*/ 48 w 60"/>
                  <a:gd name="T5" fmla="*/ 55 h 110"/>
                  <a:gd name="T6" fmla="*/ 49 w 60"/>
                  <a:gd name="T7" fmla="*/ 55 h 110"/>
                  <a:gd name="T8" fmla="*/ 54 w 60"/>
                  <a:gd name="T9" fmla="*/ 61 h 110"/>
                  <a:gd name="T10" fmla="*/ 54 w 60"/>
                  <a:gd name="T11" fmla="*/ 110 h 110"/>
                  <a:gd name="T12" fmla="*/ 60 w 60"/>
                  <a:gd name="T13" fmla="*/ 110 h 110"/>
                  <a:gd name="T14" fmla="*/ 58 w 60"/>
                  <a:gd name="T15" fmla="*/ 31 h 110"/>
                  <a:gd name="T16" fmla="*/ 30 w 60"/>
                  <a:gd name="T17" fmla="*/ 0 h 110"/>
                  <a:gd name="T18" fmla="*/ 2 w 60"/>
                  <a:gd name="T19" fmla="*/ 33 h 110"/>
                  <a:gd name="T20" fmla="*/ 0 w 60"/>
                  <a:gd name="T21" fmla="*/ 109 h 110"/>
                  <a:gd name="T22" fmla="*/ 7 w 60"/>
                  <a:gd name="T23" fmla="*/ 109 h 110"/>
                  <a:gd name="T24" fmla="*/ 7 w 60"/>
                  <a:gd name="T25" fmla="*/ 61 h 110"/>
                  <a:gd name="T26" fmla="*/ 12 w 60"/>
                  <a:gd name="T27" fmla="*/ 55 h 110"/>
                  <a:gd name="T28" fmla="*/ 13 w 60"/>
                  <a:gd name="T29" fmla="*/ 55 h 110"/>
                  <a:gd name="T30" fmla="*/ 18 w 60"/>
                  <a:gd name="T31" fmla="*/ 61 h 110"/>
                  <a:gd name="T32" fmla="*/ 18 w 60"/>
                  <a:gd name="T33" fmla="*/ 109 h 110"/>
                  <a:gd name="T34" fmla="*/ 25 w 60"/>
                  <a:gd name="T35" fmla="*/ 109 h 110"/>
                  <a:gd name="T36" fmla="*/ 25 w 60"/>
                  <a:gd name="T37" fmla="*/ 61 h 110"/>
                  <a:gd name="T38" fmla="*/ 30 w 60"/>
                  <a:gd name="T39" fmla="*/ 55 h 110"/>
                  <a:gd name="T40" fmla="*/ 31 w 60"/>
                  <a:gd name="T41" fmla="*/ 55 h 110"/>
                  <a:gd name="T42" fmla="*/ 36 w 60"/>
                  <a:gd name="T43" fmla="*/ 61 h 110"/>
                  <a:gd name="T44" fmla="*/ 36 w 60"/>
                  <a:gd name="T45" fmla="*/ 110 h 110"/>
                  <a:gd name="T46" fmla="*/ 43 w 60"/>
                  <a:gd name="T47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0" h="110">
                    <a:moveTo>
                      <a:pt x="43" y="110"/>
                    </a:moveTo>
                    <a:cubicBezTo>
                      <a:pt x="43" y="61"/>
                      <a:pt x="43" y="61"/>
                      <a:pt x="43" y="61"/>
                    </a:cubicBezTo>
                    <a:cubicBezTo>
                      <a:pt x="43" y="58"/>
                      <a:pt x="45" y="55"/>
                      <a:pt x="48" y="55"/>
                    </a:cubicBezTo>
                    <a:cubicBezTo>
                      <a:pt x="49" y="55"/>
                      <a:pt x="49" y="55"/>
                      <a:pt x="49" y="55"/>
                    </a:cubicBezTo>
                    <a:cubicBezTo>
                      <a:pt x="51" y="55"/>
                      <a:pt x="54" y="58"/>
                      <a:pt x="54" y="61"/>
                    </a:cubicBezTo>
                    <a:cubicBezTo>
                      <a:pt x="54" y="110"/>
                      <a:pt x="54" y="110"/>
                      <a:pt x="54" y="110"/>
                    </a:cubicBezTo>
                    <a:cubicBezTo>
                      <a:pt x="60" y="110"/>
                      <a:pt x="60" y="110"/>
                      <a:pt x="60" y="110"/>
                    </a:cubicBezTo>
                    <a:cubicBezTo>
                      <a:pt x="58" y="31"/>
                      <a:pt x="58" y="31"/>
                      <a:pt x="58" y="31"/>
                    </a:cubicBezTo>
                    <a:cubicBezTo>
                      <a:pt x="58" y="31"/>
                      <a:pt x="56" y="0"/>
                      <a:pt x="30" y="0"/>
                    </a:cubicBezTo>
                    <a:cubicBezTo>
                      <a:pt x="5" y="0"/>
                      <a:pt x="2" y="33"/>
                      <a:pt x="2" y="33"/>
                    </a:cubicBezTo>
                    <a:cubicBezTo>
                      <a:pt x="0" y="109"/>
                      <a:pt x="0" y="109"/>
                      <a:pt x="0" y="109"/>
                    </a:cubicBezTo>
                    <a:cubicBezTo>
                      <a:pt x="7" y="109"/>
                      <a:pt x="7" y="109"/>
                      <a:pt x="7" y="109"/>
                    </a:cubicBezTo>
                    <a:cubicBezTo>
                      <a:pt x="7" y="61"/>
                      <a:pt x="7" y="61"/>
                      <a:pt x="7" y="61"/>
                    </a:cubicBezTo>
                    <a:cubicBezTo>
                      <a:pt x="7" y="58"/>
                      <a:pt x="9" y="55"/>
                      <a:pt x="12" y="55"/>
                    </a:cubicBezTo>
                    <a:cubicBezTo>
                      <a:pt x="13" y="55"/>
                      <a:pt x="13" y="55"/>
                      <a:pt x="13" y="55"/>
                    </a:cubicBezTo>
                    <a:cubicBezTo>
                      <a:pt x="15" y="55"/>
                      <a:pt x="18" y="58"/>
                      <a:pt x="18" y="61"/>
                    </a:cubicBezTo>
                    <a:cubicBezTo>
                      <a:pt x="18" y="109"/>
                      <a:pt x="18" y="109"/>
                      <a:pt x="18" y="109"/>
                    </a:cubicBezTo>
                    <a:cubicBezTo>
                      <a:pt x="25" y="109"/>
                      <a:pt x="25" y="109"/>
                      <a:pt x="25" y="109"/>
                    </a:cubicBezTo>
                    <a:cubicBezTo>
                      <a:pt x="25" y="61"/>
                      <a:pt x="25" y="61"/>
                      <a:pt x="25" y="61"/>
                    </a:cubicBezTo>
                    <a:cubicBezTo>
                      <a:pt x="25" y="58"/>
                      <a:pt x="27" y="55"/>
                      <a:pt x="30" y="55"/>
                    </a:cubicBezTo>
                    <a:cubicBezTo>
                      <a:pt x="31" y="55"/>
                      <a:pt x="31" y="55"/>
                      <a:pt x="31" y="55"/>
                    </a:cubicBezTo>
                    <a:cubicBezTo>
                      <a:pt x="33" y="55"/>
                      <a:pt x="36" y="58"/>
                      <a:pt x="36" y="61"/>
                    </a:cubicBezTo>
                    <a:cubicBezTo>
                      <a:pt x="36" y="110"/>
                      <a:pt x="36" y="110"/>
                      <a:pt x="36" y="110"/>
                    </a:cubicBezTo>
                    <a:lnTo>
                      <a:pt x="43" y="110"/>
                    </a:lnTo>
                    <a:close/>
                  </a:path>
                </a:pathLst>
              </a:custGeom>
              <a:solidFill>
                <a:srgbClr val="6D36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9" name="Rectangle 90"/>
              <p:cNvSpPr>
                <a:spLocks noChangeArrowheads="1"/>
              </p:cNvSpPr>
              <p:nvPr/>
            </p:nvSpPr>
            <p:spPr bwMode="auto">
              <a:xfrm>
                <a:off x="3632200" y="-23813"/>
                <a:ext cx="34925" cy="2787651"/>
              </a:xfrm>
              <a:prstGeom prst="rect">
                <a:avLst/>
              </a:prstGeom>
              <a:gradFill>
                <a:gsLst>
                  <a:gs pos="50400">
                    <a:srgbClr val="FECA61"/>
                  </a:gs>
                  <a:gs pos="0">
                    <a:srgbClr val="FECA61"/>
                  </a:gs>
                  <a:gs pos="100000">
                    <a:srgbClr val="F9E58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0" name="Freeform 91"/>
              <p:cNvSpPr>
                <a:spLocks/>
              </p:cNvSpPr>
              <p:nvPr/>
            </p:nvSpPr>
            <p:spPr bwMode="auto">
              <a:xfrm>
                <a:off x="3014663" y="849312"/>
                <a:ext cx="1279525" cy="1031875"/>
              </a:xfrm>
              <a:custGeom>
                <a:avLst/>
                <a:gdLst>
                  <a:gd name="T0" fmla="*/ 319 w 431"/>
                  <a:gd name="T1" fmla="*/ 1 h 347"/>
                  <a:gd name="T2" fmla="*/ 319 w 431"/>
                  <a:gd name="T3" fmla="*/ 0 h 347"/>
                  <a:gd name="T4" fmla="*/ 113 w 431"/>
                  <a:gd name="T5" fmla="*/ 0 h 347"/>
                  <a:gd name="T6" fmla="*/ 0 w 431"/>
                  <a:gd name="T7" fmla="*/ 174 h 347"/>
                  <a:gd name="T8" fmla="*/ 137 w 431"/>
                  <a:gd name="T9" fmla="*/ 346 h 347"/>
                  <a:gd name="T10" fmla="*/ 138 w 431"/>
                  <a:gd name="T11" fmla="*/ 346 h 347"/>
                  <a:gd name="T12" fmla="*/ 292 w 431"/>
                  <a:gd name="T13" fmla="*/ 347 h 347"/>
                  <a:gd name="T14" fmla="*/ 292 w 431"/>
                  <a:gd name="T15" fmla="*/ 346 h 347"/>
                  <a:gd name="T16" fmla="*/ 294 w 431"/>
                  <a:gd name="T17" fmla="*/ 346 h 347"/>
                  <a:gd name="T18" fmla="*/ 431 w 431"/>
                  <a:gd name="T19" fmla="*/ 174 h 347"/>
                  <a:gd name="T20" fmla="*/ 319 w 431"/>
                  <a:gd name="T21" fmla="*/ 1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31" h="347">
                    <a:moveTo>
                      <a:pt x="319" y="1"/>
                    </a:moveTo>
                    <a:cubicBezTo>
                      <a:pt x="319" y="0"/>
                      <a:pt x="319" y="0"/>
                      <a:pt x="319" y="0"/>
                    </a:cubicBezTo>
                    <a:cubicBezTo>
                      <a:pt x="113" y="0"/>
                      <a:pt x="113" y="0"/>
                      <a:pt x="113" y="0"/>
                    </a:cubicBezTo>
                    <a:cubicBezTo>
                      <a:pt x="113" y="0"/>
                      <a:pt x="0" y="44"/>
                      <a:pt x="0" y="174"/>
                    </a:cubicBezTo>
                    <a:cubicBezTo>
                      <a:pt x="0" y="303"/>
                      <a:pt x="108" y="338"/>
                      <a:pt x="137" y="346"/>
                    </a:cubicBezTo>
                    <a:cubicBezTo>
                      <a:pt x="137" y="346"/>
                      <a:pt x="138" y="346"/>
                      <a:pt x="138" y="346"/>
                    </a:cubicBezTo>
                    <a:cubicBezTo>
                      <a:pt x="292" y="347"/>
                      <a:pt x="292" y="347"/>
                      <a:pt x="292" y="347"/>
                    </a:cubicBezTo>
                    <a:cubicBezTo>
                      <a:pt x="292" y="346"/>
                      <a:pt x="292" y="346"/>
                      <a:pt x="292" y="346"/>
                    </a:cubicBezTo>
                    <a:cubicBezTo>
                      <a:pt x="293" y="346"/>
                      <a:pt x="293" y="346"/>
                      <a:pt x="294" y="346"/>
                    </a:cubicBezTo>
                    <a:cubicBezTo>
                      <a:pt x="323" y="338"/>
                      <a:pt x="431" y="303"/>
                      <a:pt x="431" y="174"/>
                    </a:cubicBezTo>
                    <a:cubicBezTo>
                      <a:pt x="431" y="53"/>
                      <a:pt x="332" y="6"/>
                      <a:pt x="319" y="1"/>
                    </a:cubicBezTo>
                    <a:close/>
                  </a:path>
                </a:pathLst>
              </a:custGeom>
              <a:solidFill>
                <a:srgbClr val="FD52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1" name="Freeform 92"/>
              <p:cNvSpPr>
                <a:spLocks/>
              </p:cNvSpPr>
              <p:nvPr/>
            </p:nvSpPr>
            <p:spPr bwMode="auto">
              <a:xfrm>
                <a:off x="3179763" y="844550"/>
                <a:ext cx="295275" cy="1033463"/>
              </a:xfrm>
              <a:custGeom>
                <a:avLst/>
                <a:gdLst>
                  <a:gd name="T0" fmla="*/ 84 w 99"/>
                  <a:gd name="T1" fmla="*/ 0 h 348"/>
                  <a:gd name="T2" fmla="*/ 5 w 99"/>
                  <a:gd name="T3" fmla="*/ 182 h 348"/>
                  <a:gd name="T4" fmla="*/ 89 w 99"/>
                  <a:gd name="T5" fmla="*/ 348 h 348"/>
                  <a:gd name="T6" fmla="*/ 99 w 99"/>
                  <a:gd name="T7" fmla="*/ 348 h 348"/>
                  <a:gd name="T8" fmla="*/ 24 w 99"/>
                  <a:gd name="T9" fmla="*/ 181 h 348"/>
                  <a:gd name="T10" fmla="*/ 96 w 99"/>
                  <a:gd name="T11" fmla="*/ 3 h 348"/>
                  <a:gd name="T12" fmla="*/ 84 w 99"/>
                  <a:gd name="T13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9" h="348">
                    <a:moveTo>
                      <a:pt x="84" y="0"/>
                    </a:moveTo>
                    <a:cubicBezTo>
                      <a:pt x="84" y="0"/>
                      <a:pt x="0" y="72"/>
                      <a:pt x="5" y="182"/>
                    </a:cubicBezTo>
                    <a:cubicBezTo>
                      <a:pt x="10" y="293"/>
                      <a:pt x="89" y="348"/>
                      <a:pt x="89" y="348"/>
                    </a:cubicBezTo>
                    <a:cubicBezTo>
                      <a:pt x="99" y="348"/>
                      <a:pt x="99" y="348"/>
                      <a:pt x="99" y="348"/>
                    </a:cubicBezTo>
                    <a:cubicBezTo>
                      <a:pt x="99" y="348"/>
                      <a:pt x="24" y="282"/>
                      <a:pt x="24" y="181"/>
                    </a:cubicBezTo>
                    <a:cubicBezTo>
                      <a:pt x="24" y="80"/>
                      <a:pt x="96" y="3"/>
                      <a:pt x="96" y="3"/>
                    </a:cubicBezTo>
                    <a:lnTo>
                      <a:pt x="84" y="0"/>
                    </a:lnTo>
                    <a:close/>
                  </a:path>
                </a:pathLst>
              </a:custGeom>
              <a:solidFill>
                <a:srgbClr val="DF1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2" name="Freeform 93"/>
              <p:cNvSpPr>
                <a:spLocks/>
              </p:cNvSpPr>
              <p:nvPr/>
            </p:nvSpPr>
            <p:spPr bwMode="auto">
              <a:xfrm>
                <a:off x="3462338" y="835025"/>
                <a:ext cx="142875" cy="1049338"/>
              </a:xfrm>
              <a:custGeom>
                <a:avLst/>
                <a:gdLst>
                  <a:gd name="T0" fmla="*/ 39 w 48"/>
                  <a:gd name="T1" fmla="*/ 0 h 353"/>
                  <a:gd name="T2" fmla="*/ 3 w 48"/>
                  <a:gd name="T3" fmla="*/ 173 h 353"/>
                  <a:gd name="T4" fmla="*/ 39 w 48"/>
                  <a:gd name="T5" fmla="*/ 353 h 353"/>
                  <a:gd name="T6" fmla="*/ 47 w 48"/>
                  <a:gd name="T7" fmla="*/ 353 h 353"/>
                  <a:gd name="T8" fmla="*/ 20 w 48"/>
                  <a:gd name="T9" fmla="*/ 174 h 353"/>
                  <a:gd name="T10" fmla="*/ 48 w 48"/>
                  <a:gd name="T11" fmla="*/ 5 h 353"/>
                  <a:gd name="T12" fmla="*/ 39 w 48"/>
                  <a:gd name="T13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353">
                    <a:moveTo>
                      <a:pt x="39" y="0"/>
                    </a:moveTo>
                    <a:cubicBezTo>
                      <a:pt x="39" y="0"/>
                      <a:pt x="5" y="45"/>
                      <a:pt x="3" y="173"/>
                    </a:cubicBezTo>
                    <a:cubicBezTo>
                      <a:pt x="0" y="300"/>
                      <a:pt x="39" y="353"/>
                      <a:pt x="39" y="353"/>
                    </a:cubicBezTo>
                    <a:cubicBezTo>
                      <a:pt x="47" y="353"/>
                      <a:pt x="47" y="353"/>
                      <a:pt x="47" y="353"/>
                    </a:cubicBezTo>
                    <a:cubicBezTo>
                      <a:pt x="47" y="353"/>
                      <a:pt x="20" y="288"/>
                      <a:pt x="20" y="174"/>
                    </a:cubicBezTo>
                    <a:cubicBezTo>
                      <a:pt x="20" y="59"/>
                      <a:pt x="48" y="5"/>
                      <a:pt x="48" y="5"/>
                    </a:cubicBez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DF1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3" name="Freeform 94"/>
              <p:cNvSpPr>
                <a:spLocks/>
              </p:cNvSpPr>
              <p:nvPr/>
            </p:nvSpPr>
            <p:spPr bwMode="auto">
              <a:xfrm>
                <a:off x="3827463" y="844550"/>
                <a:ext cx="293688" cy="1033463"/>
              </a:xfrm>
              <a:custGeom>
                <a:avLst/>
                <a:gdLst>
                  <a:gd name="T0" fmla="*/ 15 w 99"/>
                  <a:gd name="T1" fmla="*/ 0 h 348"/>
                  <a:gd name="T2" fmla="*/ 94 w 99"/>
                  <a:gd name="T3" fmla="*/ 182 h 348"/>
                  <a:gd name="T4" fmla="*/ 10 w 99"/>
                  <a:gd name="T5" fmla="*/ 348 h 348"/>
                  <a:gd name="T6" fmla="*/ 0 w 99"/>
                  <a:gd name="T7" fmla="*/ 348 h 348"/>
                  <a:gd name="T8" fmla="*/ 75 w 99"/>
                  <a:gd name="T9" fmla="*/ 181 h 348"/>
                  <a:gd name="T10" fmla="*/ 3 w 99"/>
                  <a:gd name="T11" fmla="*/ 3 h 348"/>
                  <a:gd name="T12" fmla="*/ 15 w 99"/>
                  <a:gd name="T13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9" h="348">
                    <a:moveTo>
                      <a:pt x="15" y="0"/>
                    </a:moveTo>
                    <a:cubicBezTo>
                      <a:pt x="15" y="0"/>
                      <a:pt x="99" y="72"/>
                      <a:pt x="94" y="182"/>
                    </a:cubicBezTo>
                    <a:cubicBezTo>
                      <a:pt x="89" y="293"/>
                      <a:pt x="10" y="348"/>
                      <a:pt x="10" y="348"/>
                    </a:cubicBezTo>
                    <a:cubicBezTo>
                      <a:pt x="0" y="348"/>
                      <a:pt x="0" y="348"/>
                      <a:pt x="0" y="348"/>
                    </a:cubicBezTo>
                    <a:cubicBezTo>
                      <a:pt x="0" y="348"/>
                      <a:pt x="75" y="282"/>
                      <a:pt x="75" y="181"/>
                    </a:cubicBezTo>
                    <a:cubicBezTo>
                      <a:pt x="75" y="80"/>
                      <a:pt x="3" y="3"/>
                      <a:pt x="3" y="3"/>
                    </a:cubicBez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DF1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5" name="Freeform 95"/>
              <p:cNvSpPr>
                <a:spLocks/>
              </p:cNvSpPr>
              <p:nvPr/>
            </p:nvSpPr>
            <p:spPr bwMode="auto">
              <a:xfrm>
                <a:off x="3697288" y="835025"/>
                <a:ext cx="142875" cy="1049338"/>
              </a:xfrm>
              <a:custGeom>
                <a:avLst/>
                <a:gdLst>
                  <a:gd name="T0" fmla="*/ 9 w 48"/>
                  <a:gd name="T1" fmla="*/ 0 h 353"/>
                  <a:gd name="T2" fmla="*/ 45 w 48"/>
                  <a:gd name="T3" fmla="*/ 173 h 353"/>
                  <a:gd name="T4" fmla="*/ 10 w 48"/>
                  <a:gd name="T5" fmla="*/ 353 h 353"/>
                  <a:gd name="T6" fmla="*/ 1 w 48"/>
                  <a:gd name="T7" fmla="*/ 353 h 353"/>
                  <a:gd name="T8" fmla="*/ 28 w 48"/>
                  <a:gd name="T9" fmla="*/ 174 h 353"/>
                  <a:gd name="T10" fmla="*/ 0 w 48"/>
                  <a:gd name="T11" fmla="*/ 5 h 353"/>
                  <a:gd name="T12" fmla="*/ 9 w 48"/>
                  <a:gd name="T13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353">
                    <a:moveTo>
                      <a:pt x="9" y="0"/>
                    </a:moveTo>
                    <a:cubicBezTo>
                      <a:pt x="9" y="0"/>
                      <a:pt x="43" y="45"/>
                      <a:pt x="45" y="173"/>
                    </a:cubicBezTo>
                    <a:cubicBezTo>
                      <a:pt x="48" y="300"/>
                      <a:pt x="10" y="353"/>
                      <a:pt x="10" y="353"/>
                    </a:cubicBezTo>
                    <a:cubicBezTo>
                      <a:pt x="1" y="353"/>
                      <a:pt x="1" y="353"/>
                      <a:pt x="1" y="353"/>
                    </a:cubicBezTo>
                    <a:cubicBezTo>
                      <a:pt x="1" y="353"/>
                      <a:pt x="28" y="288"/>
                      <a:pt x="28" y="174"/>
                    </a:cubicBezTo>
                    <a:cubicBezTo>
                      <a:pt x="28" y="59"/>
                      <a:pt x="0" y="5"/>
                      <a:pt x="0" y="5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DF1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6" name="Rectangle 96"/>
              <p:cNvSpPr>
                <a:spLocks noChangeArrowheads="1"/>
              </p:cNvSpPr>
              <p:nvPr/>
            </p:nvSpPr>
            <p:spPr bwMode="auto">
              <a:xfrm>
                <a:off x="3332163" y="1841500"/>
                <a:ext cx="635000" cy="104775"/>
              </a:xfrm>
              <a:prstGeom prst="rect">
                <a:avLst/>
              </a:prstGeom>
              <a:solidFill>
                <a:srgbClr val="CE9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7" name="Freeform 97"/>
              <p:cNvSpPr>
                <a:spLocks/>
              </p:cNvSpPr>
              <p:nvPr/>
            </p:nvSpPr>
            <p:spPr bwMode="auto">
              <a:xfrm>
                <a:off x="3563938" y="2751138"/>
                <a:ext cx="166688" cy="101600"/>
              </a:xfrm>
              <a:custGeom>
                <a:avLst/>
                <a:gdLst>
                  <a:gd name="T0" fmla="*/ 56 w 56"/>
                  <a:gd name="T1" fmla="*/ 34 h 34"/>
                  <a:gd name="T2" fmla="*/ 56 w 56"/>
                  <a:gd name="T3" fmla="*/ 31 h 34"/>
                  <a:gd name="T4" fmla="*/ 28 w 56"/>
                  <a:gd name="T5" fmla="*/ 0 h 34"/>
                  <a:gd name="T6" fmla="*/ 0 w 56"/>
                  <a:gd name="T7" fmla="*/ 33 h 34"/>
                  <a:gd name="T8" fmla="*/ 0 w 56"/>
                  <a:gd name="T9" fmla="*/ 34 h 34"/>
                  <a:gd name="T10" fmla="*/ 56 w 56"/>
                  <a:gd name="T11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" h="34">
                    <a:moveTo>
                      <a:pt x="56" y="34"/>
                    </a:moveTo>
                    <a:cubicBezTo>
                      <a:pt x="56" y="31"/>
                      <a:pt x="56" y="31"/>
                      <a:pt x="56" y="31"/>
                    </a:cubicBezTo>
                    <a:cubicBezTo>
                      <a:pt x="56" y="31"/>
                      <a:pt x="54" y="0"/>
                      <a:pt x="28" y="0"/>
                    </a:cubicBezTo>
                    <a:cubicBezTo>
                      <a:pt x="3" y="0"/>
                      <a:pt x="0" y="33"/>
                      <a:pt x="0" y="33"/>
                    </a:cubicBezTo>
                    <a:cubicBezTo>
                      <a:pt x="0" y="34"/>
                      <a:pt x="0" y="34"/>
                      <a:pt x="0" y="34"/>
                    </a:cubicBezTo>
                    <a:lnTo>
                      <a:pt x="56" y="34"/>
                    </a:lnTo>
                    <a:close/>
                  </a:path>
                </a:pathLst>
              </a:custGeom>
              <a:solidFill>
                <a:srgbClr val="CE9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8" name="Rectangle 98"/>
              <p:cNvSpPr>
                <a:spLocks noChangeArrowheads="1"/>
              </p:cNvSpPr>
              <p:nvPr/>
            </p:nvSpPr>
            <p:spPr bwMode="auto">
              <a:xfrm>
                <a:off x="3332163" y="752475"/>
                <a:ext cx="635000" cy="106363"/>
              </a:xfrm>
              <a:prstGeom prst="rect">
                <a:avLst/>
              </a:prstGeom>
              <a:solidFill>
                <a:srgbClr val="CE9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9" name="Oval 99"/>
              <p:cNvSpPr>
                <a:spLocks noChangeArrowheads="1"/>
              </p:cNvSpPr>
              <p:nvPr/>
            </p:nvSpPr>
            <p:spPr bwMode="auto">
              <a:xfrm>
                <a:off x="3608388" y="2563813"/>
                <a:ext cx="88900" cy="88900"/>
              </a:xfrm>
              <a:prstGeom prst="ellipse">
                <a:avLst/>
              </a:prstGeom>
              <a:solidFill>
                <a:srgbClr val="6D36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0" name="Oval 100"/>
              <p:cNvSpPr>
                <a:spLocks noChangeArrowheads="1"/>
              </p:cNvSpPr>
              <p:nvPr/>
            </p:nvSpPr>
            <p:spPr bwMode="auto">
              <a:xfrm>
                <a:off x="3608388" y="2293938"/>
                <a:ext cx="88900" cy="85725"/>
              </a:xfrm>
              <a:prstGeom prst="ellipse">
                <a:avLst/>
              </a:prstGeom>
              <a:solidFill>
                <a:srgbClr val="6D36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1" name="Oval 101"/>
              <p:cNvSpPr>
                <a:spLocks noChangeArrowheads="1"/>
              </p:cNvSpPr>
              <p:nvPr/>
            </p:nvSpPr>
            <p:spPr bwMode="auto">
              <a:xfrm>
                <a:off x="3608388" y="2393950"/>
                <a:ext cx="88900" cy="87313"/>
              </a:xfrm>
              <a:prstGeom prst="ellipse">
                <a:avLst/>
              </a:prstGeom>
              <a:solidFill>
                <a:srgbClr val="FD3E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2" name="Oval 102"/>
              <p:cNvSpPr>
                <a:spLocks noChangeArrowheads="1"/>
              </p:cNvSpPr>
              <p:nvPr/>
            </p:nvSpPr>
            <p:spPr bwMode="auto">
              <a:xfrm>
                <a:off x="3598863" y="1946275"/>
                <a:ext cx="107950" cy="109538"/>
              </a:xfrm>
              <a:prstGeom prst="ellipse">
                <a:avLst/>
              </a:prstGeom>
              <a:solidFill>
                <a:srgbClr val="FD3E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3" name="Oval 103"/>
              <p:cNvSpPr>
                <a:spLocks noChangeArrowheads="1"/>
              </p:cNvSpPr>
              <p:nvPr/>
            </p:nvSpPr>
            <p:spPr bwMode="auto">
              <a:xfrm>
                <a:off x="3598863" y="484187"/>
                <a:ext cx="107950" cy="109538"/>
              </a:xfrm>
              <a:prstGeom prst="ellipse">
                <a:avLst/>
              </a:prstGeom>
              <a:solidFill>
                <a:srgbClr val="6D36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4" name="Oval 104"/>
              <p:cNvSpPr>
                <a:spLocks noChangeArrowheads="1"/>
              </p:cNvSpPr>
              <p:nvPr/>
            </p:nvSpPr>
            <p:spPr bwMode="auto">
              <a:xfrm>
                <a:off x="3598863" y="365125"/>
                <a:ext cx="107950" cy="109538"/>
              </a:xfrm>
              <a:prstGeom prst="ellipse">
                <a:avLst/>
              </a:prstGeom>
              <a:solidFill>
                <a:srgbClr val="CE9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5" name="Rectangle 105"/>
              <p:cNvSpPr>
                <a:spLocks noChangeArrowheads="1"/>
              </p:cNvSpPr>
              <p:nvPr/>
            </p:nvSpPr>
            <p:spPr bwMode="auto">
              <a:xfrm>
                <a:off x="3500438" y="698500"/>
                <a:ext cx="292100" cy="53975"/>
              </a:xfrm>
              <a:prstGeom prst="rect">
                <a:avLst/>
              </a:prstGeom>
              <a:solidFill>
                <a:srgbClr val="DCB6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66" name="组合 165"/>
            <p:cNvGrpSpPr/>
            <p:nvPr/>
          </p:nvGrpSpPr>
          <p:grpSpPr>
            <a:xfrm>
              <a:off x="9212942" y="173292"/>
              <a:ext cx="437650" cy="816646"/>
              <a:chOff x="1357313" y="-23813"/>
              <a:chExt cx="461963" cy="862013"/>
            </a:xfrm>
            <a:gradFill>
              <a:gsLst>
                <a:gs pos="50400">
                  <a:srgbClr val="FECA61"/>
                </a:gs>
                <a:gs pos="0">
                  <a:srgbClr val="FECA61"/>
                </a:gs>
                <a:gs pos="100000">
                  <a:srgbClr val="F9E581"/>
                </a:gs>
              </a:gsLst>
              <a:lin ang="5400000" scaled="1"/>
            </a:gradFill>
          </p:grpSpPr>
          <p:sp>
            <p:nvSpPr>
              <p:cNvPr id="167" name="Freeform 107"/>
              <p:cNvSpPr>
                <a:spLocks noEditPoints="1"/>
              </p:cNvSpPr>
              <p:nvPr/>
            </p:nvSpPr>
            <p:spPr bwMode="auto">
              <a:xfrm>
                <a:off x="1357313" y="377825"/>
                <a:ext cx="461963" cy="460375"/>
              </a:xfrm>
              <a:custGeom>
                <a:avLst/>
                <a:gdLst>
                  <a:gd name="T0" fmla="*/ 130 w 156"/>
                  <a:gd name="T1" fmla="*/ 59 h 155"/>
                  <a:gd name="T2" fmla="*/ 124 w 156"/>
                  <a:gd name="T3" fmla="*/ 9 h 155"/>
                  <a:gd name="T4" fmla="*/ 74 w 156"/>
                  <a:gd name="T5" fmla="*/ 14 h 155"/>
                  <a:gd name="T6" fmla="*/ 24 w 156"/>
                  <a:gd name="T7" fmla="*/ 53 h 155"/>
                  <a:gd name="T8" fmla="*/ 2 w 156"/>
                  <a:gd name="T9" fmla="*/ 93 h 155"/>
                  <a:gd name="T10" fmla="*/ 46 w 156"/>
                  <a:gd name="T11" fmla="*/ 120 h 155"/>
                  <a:gd name="T12" fmla="*/ 76 w 156"/>
                  <a:gd name="T13" fmla="*/ 155 h 155"/>
                  <a:gd name="T14" fmla="*/ 154 w 156"/>
                  <a:gd name="T15" fmla="*/ 101 h 155"/>
                  <a:gd name="T16" fmla="*/ 119 w 156"/>
                  <a:gd name="T17" fmla="*/ 94 h 155"/>
                  <a:gd name="T18" fmla="*/ 118 w 156"/>
                  <a:gd name="T19" fmla="*/ 94 h 155"/>
                  <a:gd name="T20" fmla="*/ 101 w 156"/>
                  <a:gd name="T21" fmla="*/ 87 h 155"/>
                  <a:gd name="T22" fmla="*/ 97 w 156"/>
                  <a:gd name="T23" fmla="*/ 94 h 155"/>
                  <a:gd name="T24" fmla="*/ 103 w 156"/>
                  <a:gd name="T25" fmla="*/ 103 h 155"/>
                  <a:gd name="T26" fmla="*/ 97 w 156"/>
                  <a:gd name="T27" fmla="*/ 106 h 155"/>
                  <a:gd name="T28" fmla="*/ 83 w 156"/>
                  <a:gd name="T29" fmla="*/ 100 h 155"/>
                  <a:gd name="T30" fmla="*/ 84 w 156"/>
                  <a:gd name="T31" fmla="*/ 116 h 155"/>
                  <a:gd name="T32" fmla="*/ 78 w 156"/>
                  <a:gd name="T33" fmla="*/ 123 h 155"/>
                  <a:gd name="T34" fmla="*/ 73 w 156"/>
                  <a:gd name="T35" fmla="*/ 115 h 155"/>
                  <a:gd name="T36" fmla="*/ 74 w 156"/>
                  <a:gd name="T37" fmla="*/ 100 h 155"/>
                  <a:gd name="T38" fmla="*/ 59 w 156"/>
                  <a:gd name="T39" fmla="*/ 107 h 155"/>
                  <a:gd name="T40" fmla="*/ 59 w 156"/>
                  <a:gd name="T41" fmla="*/ 109 h 155"/>
                  <a:gd name="T42" fmla="*/ 58 w 156"/>
                  <a:gd name="T43" fmla="*/ 112 h 155"/>
                  <a:gd name="T44" fmla="*/ 53 w 156"/>
                  <a:gd name="T45" fmla="*/ 115 h 155"/>
                  <a:gd name="T46" fmla="*/ 49 w 156"/>
                  <a:gd name="T47" fmla="*/ 105 h 155"/>
                  <a:gd name="T48" fmla="*/ 53 w 156"/>
                  <a:gd name="T49" fmla="*/ 102 h 155"/>
                  <a:gd name="T50" fmla="*/ 56 w 156"/>
                  <a:gd name="T51" fmla="*/ 86 h 155"/>
                  <a:gd name="T52" fmla="*/ 44 w 156"/>
                  <a:gd name="T53" fmla="*/ 90 h 155"/>
                  <a:gd name="T54" fmla="*/ 38 w 156"/>
                  <a:gd name="T55" fmla="*/ 81 h 155"/>
                  <a:gd name="T56" fmla="*/ 39 w 156"/>
                  <a:gd name="T57" fmla="*/ 82 h 155"/>
                  <a:gd name="T58" fmla="*/ 42 w 156"/>
                  <a:gd name="T59" fmla="*/ 83 h 155"/>
                  <a:gd name="T60" fmla="*/ 53 w 156"/>
                  <a:gd name="T61" fmla="*/ 77 h 155"/>
                  <a:gd name="T62" fmla="*/ 41 w 156"/>
                  <a:gd name="T63" fmla="*/ 66 h 155"/>
                  <a:gd name="T64" fmla="*/ 40 w 156"/>
                  <a:gd name="T65" fmla="*/ 66 h 155"/>
                  <a:gd name="T66" fmla="*/ 38 w 156"/>
                  <a:gd name="T67" fmla="*/ 67 h 155"/>
                  <a:gd name="T68" fmla="*/ 32 w 156"/>
                  <a:gd name="T69" fmla="*/ 61 h 155"/>
                  <a:gd name="T70" fmla="*/ 37 w 156"/>
                  <a:gd name="T71" fmla="*/ 55 h 155"/>
                  <a:gd name="T72" fmla="*/ 44 w 156"/>
                  <a:gd name="T73" fmla="*/ 58 h 155"/>
                  <a:gd name="T74" fmla="*/ 61 w 156"/>
                  <a:gd name="T75" fmla="*/ 56 h 155"/>
                  <a:gd name="T76" fmla="*/ 61 w 156"/>
                  <a:gd name="T77" fmla="*/ 56 h 155"/>
                  <a:gd name="T78" fmla="*/ 54 w 156"/>
                  <a:gd name="T79" fmla="*/ 46 h 155"/>
                  <a:gd name="T80" fmla="*/ 54 w 156"/>
                  <a:gd name="T81" fmla="*/ 34 h 155"/>
                  <a:gd name="T82" fmla="*/ 57 w 156"/>
                  <a:gd name="T83" fmla="*/ 34 h 155"/>
                  <a:gd name="T84" fmla="*/ 59 w 156"/>
                  <a:gd name="T85" fmla="*/ 36 h 155"/>
                  <a:gd name="T86" fmla="*/ 60 w 156"/>
                  <a:gd name="T87" fmla="*/ 38 h 155"/>
                  <a:gd name="T88" fmla="*/ 60 w 156"/>
                  <a:gd name="T89" fmla="*/ 41 h 155"/>
                  <a:gd name="T90" fmla="*/ 68 w 156"/>
                  <a:gd name="T91" fmla="*/ 51 h 155"/>
                  <a:gd name="T92" fmla="*/ 76 w 156"/>
                  <a:gd name="T93" fmla="*/ 46 h 155"/>
                  <a:gd name="T94" fmla="*/ 79 w 156"/>
                  <a:gd name="T95" fmla="*/ 26 h 155"/>
                  <a:gd name="T96" fmla="*/ 82 w 156"/>
                  <a:gd name="T97" fmla="*/ 38 h 155"/>
                  <a:gd name="T98" fmla="*/ 86 w 156"/>
                  <a:gd name="T99" fmla="*/ 50 h 155"/>
                  <a:gd name="T100" fmla="*/ 98 w 156"/>
                  <a:gd name="T101" fmla="*/ 42 h 155"/>
                  <a:gd name="T102" fmla="*/ 104 w 156"/>
                  <a:gd name="T103" fmla="*/ 47 h 155"/>
                  <a:gd name="T104" fmla="*/ 97 w 156"/>
                  <a:gd name="T105" fmla="*/ 57 h 155"/>
                  <a:gd name="T106" fmla="*/ 102 w 156"/>
                  <a:gd name="T107" fmla="*/ 62 h 155"/>
                  <a:gd name="T108" fmla="*/ 119 w 156"/>
                  <a:gd name="T109" fmla="*/ 56 h 155"/>
                  <a:gd name="T110" fmla="*/ 114 w 156"/>
                  <a:gd name="T111" fmla="*/ 66 h 155"/>
                  <a:gd name="T112" fmla="*/ 104 w 156"/>
                  <a:gd name="T113" fmla="*/ 71 h 155"/>
                  <a:gd name="T114" fmla="*/ 116 w 156"/>
                  <a:gd name="T115" fmla="*/ 83 h 155"/>
                  <a:gd name="T116" fmla="*/ 119 w 156"/>
                  <a:gd name="T117" fmla="*/ 94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56" h="155">
                    <a:moveTo>
                      <a:pt x="154" y="81"/>
                    </a:moveTo>
                    <a:cubicBezTo>
                      <a:pt x="151" y="69"/>
                      <a:pt x="142" y="62"/>
                      <a:pt x="130" y="59"/>
                    </a:cubicBezTo>
                    <a:cubicBezTo>
                      <a:pt x="136" y="51"/>
                      <a:pt x="140" y="42"/>
                      <a:pt x="139" y="32"/>
                    </a:cubicBezTo>
                    <a:cubicBezTo>
                      <a:pt x="138" y="22"/>
                      <a:pt x="133" y="15"/>
                      <a:pt x="124" y="9"/>
                    </a:cubicBezTo>
                    <a:cubicBezTo>
                      <a:pt x="112" y="1"/>
                      <a:pt x="95" y="0"/>
                      <a:pt x="79" y="20"/>
                    </a:cubicBezTo>
                    <a:cubicBezTo>
                      <a:pt x="77" y="18"/>
                      <a:pt x="76" y="16"/>
                      <a:pt x="74" y="14"/>
                    </a:cubicBezTo>
                    <a:cubicBezTo>
                      <a:pt x="63" y="2"/>
                      <a:pt x="45" y="0"/>
                      <a:pt x="31" y="10"/>
                    </a:cubicBezTo>
                    <a:cubicBezTo>
                      <a:pt x="18" y="19"/>
                      <a:pt x="15" y="39"/>
                      <a:pt x="24" y="53"/>
                    </a:cubicBezTo>
                    <a:cubicBezTo>
                      <a:pt x="27" y="57"/>
                      <a:pt x="25" y="58"/>
                      <a:pt x="21" y="60"/>
                    </a:cubicBezTo>
                    <a:cubicBezTo>
                      <a:pt x="7" y="65"/>
                      <a:pt x="0" y="78"/>
                      <a:pt x="2" y="93"/>
                    </a:cubicBezTo>
                    <a:cubicBezTo>
                      <a:pt x="3" y="107"/>
                      <a:pt x="13" y="118"/>
                      <a:pt x="27" y="120"/>
                    </a:cubicBezTo>
                    <a:cubicBezTo>
                      <a:pt x="33" y="121"/>
                      <a:pt x="39" y="120"/>
                      <a:pt x="46" y="120"/>
                    </a:cubicBezTo>
                    <a:cubicBezTo>
                      <a:pt x="45" y="128"/>
                      <a:pt x="48" y="136"/>
                      <a:pt x="53" y="143"/>
                    </a:cubicBezTo>
                    <a:cubicBezTo>
                      <a:pt x="59" y="150"/>
                      <a:pt x="67" y="155"/>
                      <a:pt x="76" y="155"/>
                    </a:cubicBezTo>
                    <a:cubicBezTo>
                      <a:pt x="98" y="155"/>
                      <a:pt x="109" y="142"/>
                      <a:pt x="110" y="120"/>
                    </a:cubicBezTo>
                    <a:cubicBezTo>
                      <a:pt x="133" y="124"/>
                      <a:pt x="148" y="118"/>
                      <a:pt x="154" y="101"/>
                    </a:cubicBezTo>
                    <a:cubicBezTo>
                      <a:pt x="156" y="95"/>
                      <a:pt x="156" y="87"/>
                      <a:pt x="154" y="81"/>
                    </a:cubicBezTo>
                    <a:close/>
                    <a:moveTo>
                      <a:pt x="119" y="94"/>
                    </a:moveTo>
                    <a:cubicBezTo>
                      <a:pt x="118" y="94"/>
                      <a:pt x="118" y="94"/>
                      <a:pt x="118" y="94"/>
                    </a:cubicBezTo>
                    <a:cubicBezTo>
                      <a:pt x="118" y="94"/>
                      <a:pt x="118" y="94"/>
                      <a:pt x="118" y="94"/>
                    </a:cubicBezTo>
                    <a:cubicBezTo>
                      <a:pt x="115" y="94"/>
                      <a:pt x="113" y="92"/>
                      <a:pt x="113" y="89"/>
                    </a:cubicBezTo>
                    <a:cubicBezTo>
                      <a:pt x="110" y="85"/>
                      <a:pt x="105" y="87"/>
                      <a:pt x="101" y="87"/>
                    </a:cubicBezTo>
                    <a:cubicBezTo>
                      <a:pt x="100" y="89"/>
                      <a:pt x="99" y="91"/>
                      <a:pt x="97" y="92"/>
                    </a:cubicBezTo>
                    <a:cubicBezTo>
                      <a:pt x="97" y="93"/>
                      <a:pt x="97" y="93"/>
                      <a:pt x="97" y="94"/>
                    </a:cubicBezTo>
                    <a:cubicBezTo>
                      <a:pt x="98" y="97"/>
                      <a:pt x="99" y="101"/>
                      <a:pt x="102" y="103"/>
                    </a:cubicBezTo>
                    <a:cubicBezTo>
                      <a:pt x="102" y="103"/>
                      <a:pt x="102" y="103"/>
                      <a:pt x="103" y="103"/>
                    </a:cubicBezTo>
                    <a:cubicBezTo>
                      <a:pt x="111" y="103"/>
                      <a:pt x="110" y="115"/>
                      <a:pt x="102" y="115"/>
                    </a:cubicBezTo>
                    <a:cubicBezTo>
                      <a:pt x="97" y="115"/>
                      <a:pt x="96" y="110"/>
                      <a:pt x="97" y="106"/>
                    </a:cubicBezTo>
                    <a:cubicBezTo>
                      <a:pt x="97" y="102"/>
                      <a:pt x="93" y="100"/>
                      <a:pt x="90" y="98"/>
                    </a:cubicBezTo>
                    <a:cubicBezTo>
                      <a:pt x="88" y="99"/>
                      <a:pt x="85" y="100"/>
                      <a:pt x="83" y="100"/>
                    </a:cubicBezTo>
                    <a:cubicBezTo>
                      <a:pt x="82" y="104"/>
                      <a:pt x="79" y="107"/>
                      <a:pt x="81" y="111"/>
                    </a:cubicBezTo>
                    <a:cubicBezTo>
                      <a:pt x="83" y="112"/>
                      <a:pt x="84" y="114"/>
                      <a:pt x="84" y="116"/>
                    </a:cubicBezTo>
                    <a:cubicBezTo>
                      <a:pt x="85" y="117"/>
                      <a:pt x="84" y="119"/>
                      <a:pt x="83" y="120"/>
                    </a:cubicBezTo>
                    <a:cubicBezTo>
                      <a:pt x="82" y="122"/>
                      <a:pt x="80" y="123"/>
                      <a:pt x="78" y="123"/>
                    </a:cubicBezTo>
                    <a:cubicBezTo>
                      <a:pt x="76" y="123"/>
                      <a:pt x="74" y="122"/>
                      <a:pt x="73" y="120"/>
                    </a:cubicBezTo>
                    <a:cubicBezTo>
                      <a:pt x="72" y="119"/>
                      <a:pt x="72" y="117"/>
                      <a:pt x="73" y="115"/>
                    </a:cubicBezTo>
                    <a:cubicBezTo>
                      <a:pt x="73" y="114"/>
                      <a:pt x="73" y="113"/>
                      <a:pt x="74" y="112"/>
                    </a:cubicBezTo>
                    <a:cubicBezTo>
                      <a:pt x="76" y="108"/>
                      <a:pt x="76" y="103"/>
                      <a:pt x="74" y="100"/>
                    </a:cubicBezTo>
                    <a:cubicBezTo>
                      <a:pt x="72" y="99"/>
                      <a:pt x="70" y="98"/>
                      <a:pt x="68" y="97"/>
                    </a:cubicBezTo>
                    <a:cubicBezTo>
                      <a:pt x="63" y="99"/>
                      <a:pt x="59" y="103"/>
                      <a:pt x="59" y="107"/>
                    </a:cubicBezTo>
                    <a:cubicBezTo>
                      <a:pt x="59" y="107"/>
                      <a:pt x="59" y="108"/>
                      <a:pt x="59" y="108"/>
                    </a:cubicBezTo>
                    <a:cubicBezTo>
                      <a:pt x="59" y="108"/>
                      <a:pt x="59" y="109"/>
                      <a:pt x="59" y="109"/>
                    </a:cubicBezTo>
                    <a:cubicBezTo>
                      <a:pt x="59" y="110"/>
                      <a:pt x="59" y="110"/>
                      <a:pt x="59" y="110"/>
                    </a:cubicBezTo>
                    <a:cubicBezTo>
                      <a:pt x="59" y="111"/>
                      <a:pt x="59" y="111"/>
                      <a:pt x="58" y="112"/>
                    </a:cubicBezTo>
                    <a:cubicBezTo>
                      <a:pt x="58" y="112"/>
                      <a:pt x="58" y="112"/>
                      <a:pt x="58" y="112"/>
                    </a:cubicBezTo>
                    <a:cubicBezTo>
                      <a:pt x="57" y="114"/>
                      <a:pt x="56" y="115"/>
                      <a:pt x="53" y="115"/>
                    </a:cubicBezTo>
                    <a:cubicBezTo>
                      <a:pt x="49" y="115"/>
                      <a:pt x="47" y="111"/>
                      <a:pt x="47" y="108"/>
                    </a:cubicBezTo>
                    <a:cubicBezTo>
                      <a:pt x="47" y="107"/>
                      <a:pt x="48" y="106"/>
                      <a:pt x="49" y="105"/>
                    </a:cubicBezTo>
                    <a:cubicBezTo>
                      <a:pt x="49" y="104"/>
                      <a:pt x="51" y="103"/>
                      <a:pt x="52" y="103"/>
                    </a:cubicBezTo>
                    <a:cubicBezTo>
                      <a:pt x="53" y="102"/>
                      <a:pt x="53" y="102"/>
                      <a:pt x="53" y="102"/>
                    </a:cubicBezTo>
                    <a:cubicBezTo>
                      <a:pt x="57" y="101"/>
                      <a:pt x="60" y="96"/>
                      <a:pt x="60" y="92"/>
                    </a:cubicBezTo>
                    <a:cubicBezTo>
                      <a:pt x="58" y="90"/>
                      <a:pt x="57" y="88"/>
                      <a:pt x="56" y="86"/>
                    </a:cubicBezTo>
                    <a:cubicBezTo>
                      <a:pt x="54" y="86"/>
                      <a:pt x="52" y="85"/>
                      <a:pt x="51" y="86"/>
                    </a:cubicBezTo>
                    <a:cubicBezTo>
                      <a:pt x="49" y="87"/>
                      <a:pt x="46" y="88"/>
                      <a:pt x="44" y="90"/>
                    </a:cubicBezTo>
                    <a:cubicBezTo>
                      <a:pt x="43" y="92"/>
                      <a:pt x="41" y="94"/>
                      <a:pt x="38" y="94"/>
                    </a:cubicBezTo>
                    <a:cubicBezTo>
                      <a:pt x="30" y="94"/>
                      <a:pt x="30" y="81"/>
                      <a:pt x="38" y="81"/>
                    </a:cubicBezTo>
                    <a:cubicBezTo>
                      <a:pt x="39" y="81"/>
                      <a:pt x="39" y="82"/>
                      <a:pt x="39" y="82"/>
                    </a:cubicBezTo>
                    <a:cubicBezTo>
                      <a:pt x="39" y="82"/>
                      <a:pt x="39" y="82"/>
                      <a:pt x="39" y="82"/>
                    </a:cubicBezTo>
                    <a:cubicBezTo>
                      <a:pt x="39" y="82"/>
                      <a:pt x="39" y="82"/>
                      <a:pt x="39" y="82"/>
                    </a:cubicBezTo>
                    <a:cubicBezTo>
                      <a:pt x="40" y="82"/>
                      <a:pt x="41" y="82"/>
                      <a:pt x="42" y="83"/>
                    </a:cubicBezTo>
                    <a:cubicBezTo>
                      <a:pt x="46" y="84"/>
                      <a:pt x="49" y="80"/>
                      <a:pt x="52" y="78"/>
                    </a:cubicBezTo>
                    <a:cubicBezTo>
                      <a:pt x="53" y="78"/>
                      <a:pt x="53" y="77"/>
                      <a:pt x="53" y="77"/>
                    </a:cubicBezTo>
                    <a:cubicBezTo>
                      <a:pt x="53" y="75"/>
                      <a:pt x="53" y="73"/>
                      <a:pt x="54" y="71"/>
                    </a:cubicBezTo>
                    <a:cubicBezTo>
                      <a:pt x="52" y="68"/>
                      <a:pt x="44" y="65"/>
                      <a:pt x="41" y="66"/>
                    </a:cubicBezTo>
                    <a:cubicBezTo>
                      <a:pt x="41" y="66"/>
                      <a:pt x="41" y="66"/>
                      <a:pt x="41" y="66"/>
                    </a:cubicBezTo>
                    <a:cubicBezTo>
                      <a:pt x="40" y="66"/>
                      <a:pt x="40" y="66"/>
                      <a:pt x="40" y="66"/>
                    </a:cubicBezTo>
                    <a:cubicBezTo>
                      <a:pt x="39" y="67"/>
                      <a:pt x="39" y="67"/>
                      <a:pt x="38" y="67"/>
                    </a:cubicBezTo>
                    <a:cubicBezTo>
                      <a:pt x="38" y="67"/>
                      <a:pt x="38" y="67"/>
                      <a:pt x="38" y="67"/>
                    </a:cubicBezTo>
                    <a:cubicBezTo>
                      <a:pt x="37" y="67"/>
                      <a:pt x="37" y="66"/>
                      <a:pt x="36" y="66"/>
                    </a:cubicBezTo>
                    <a:cubicBezTo>
                      <a:pt x="34" y="66"/>
                      <a:pt x="32" y="64"/>
                      <a:pt x="32" y="61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57"/>
                      <a:pt x="35" y="55"/>
                      <a:pt x="37" y="55"/>
                    </a:cubicBezTo>
                    <a:cubicBezTo>
                      <a:pt x="39" y="54"/>
                      <a:pt x="40" y="55"/>
                      <a:pt x="41" y="56"/>
                    </a:cubicBezTo>
                    <a:cubicBezTo>
                      <a:pt x="42" y="56"/>
                      <a:pt x="43" y="57"/>
                      <a:pt x="44" y="58"/>
                    </a:cubicBezTo>
                    <a:cubicBezTo>
                      <a:pt x="46" y="61"/>
                      <a:pt x="54" y="63"/>
                      <a:pt x="57" y="62"/>
                    </a:cubicBezTo>
                    <a:cubicBezTo>
                      <a:pt x="58" y="60"/>
                      <a:pt x="59" y="58"/>
                      <a:pt x="61" y="56"/>
                    </a:cubicBezTo>
                    <a:cubicBezTo>
                      <a:pt x="61" y="56"/>
                      <a:pt x="61" y="56"/>
                      <a:pt x="61" y="56"/>
                    </a:cubicBezTo>
                    <a:cubicBezTo>
                      <a:pt x="61" y="56"/>
                      <a:pt x="61" y="56"/>
                      <a:pt x="61" y="56"/>
                    </a:cubicBezTo>
                    <a:cubicBezTo>
                      <a:pt x="61" y="55"/>
                      <a:pt x="57" y="48"/>
                      <a:pt x="55" y="46"/>
                    </a:cubicBezTo>
                    <a:cubicBezTo>
                      <a:pt x="54" y="46"/>
                      <a:pt x="54" y="46"/>
                      <a:pt x="54" y="46"/>
                    </a:cubicBezTo>
                    <a:cubicBezTo>
                      <a:pt x="54" y="46"/>
                      <a:pt x="54" y="46"/>
                      <a:pt x="54" y="46"/>
                    </a:cubicBezTo>
                    <a:cubicBezTo>
                      <a:pt x="46" y="46"/>
                      <a:pt x="46" y="33"/>
                      <a:pt x="54" y="34"/>
                    </a:cubicBezTo>
                    <a:cubicBezTo>
                      <a:pt x="54" y="34"/>
                      <a:pt x="54" y="34"/>
                      <a:pt x="54" y="34"/>
                    </a:cubicBezTo>
                    <a:cubicBezTo>
                      <a:pt x="55" y="34"/>
                      <a:pt x="56" y="34"/>
                      <a:pt x="57" y="34"/>
                    </a:cubicBezTo>
                    <a:cubicBezTo>
                      <a:pt x="57" y="34"/>
                      <a:pt x="58" y="35"/>
                      <a:pt x="58" y="35"/>
                    </a:cubicBezTo>
                    <a:cubicBezTo>
                      <a:pt x="58" y="35"/>
                      <a:pt x="59" y="35"/>
                      <a:pt x="59" y="36"/>
                    </a:cubicBezTo>
                    <a:cubicBezTo>
                      <a:pt x="59" y="36"/>
                      <a:pt x="59" y="36"/>
                      <a:pt x="59" y="37"/>
                    </a:cubicBezTo>
                    <a:cubicBezTo>
                      <a:pt x="60" y="37"/>
                      <a:pt x="60" y="38"/>
                      <a:pt x="60" y="38"/>
                    </a:cubicBezTo>
                    <a:cubicBezTo>
                      <a:pt x="60" y="39"/>
                      <a:pt x="60" y="39"/>
                      <a:pt x="60" y="39"/>
                    </a:cubicBezTo>
                    <a:cubicBezTo>
                      <a:pt x="60" y="40"/>
                      <a:pt x="60" y="40"/>
                      <a:pt x="60" y="41"/>
                    </a:cubicBezTo>
                    <a:cubicBezTo>
                      <a:pt x="60" y="41"/>
                      <a:pt x="60" y="41"/>
                      <a:pt x="60" y="41"/>
                    </a:cubicBezTo>
                    <a:cubicBezTo>
                      <a:pt x="61" y="44"/>
                      <a:pt x="65" y="51"/>
                      <a:pt x="68" y="51"/>
                    </a:cubicBezTo>
                    <a:cubicBezTo>
                      <a:pt x="70" y="51"/>
                      <a:pt x="72" y="50"/>
                      <a:pt x="75" y="49"/>
                    </a:cubicBezTo>
                    <a:cubicBezTo>
                      <a:pt x="75" y="49"/>
                      <a:pt x="76" y="48"/>
                      <a:pt x="76" y="46"/>
                    </a:cubicBezTo>
                    <a:cubicBezTo>
                      <a:pt x="76" y="43"/>
                      <a:pt x="77" y="40"/>
                      <a:pt x="76" y="37"/>
                    </a:cubicBezTo>
                    <a:cubicBezTo>
                      <a:pt x="71" y="34"/>
                      <a:pt x="73" y="26"/>
                      <a:pt x="79" y="26"/>
                    </a:cubicBezTo>
                    <a:cubicBezTo>
                      <a:pt x="79" y="26"/>
                      <a:pt x="79" y="26"/>
                      <a:pt x="79" y="26"/>
                    </a:cubicBezTo>
                    <a:cubicBezTo>
                      <a:pt x="86" y="26"/>
                      <a:pt x="87" y="35"/>
                      <a:pt x="82" y="38"/>
                    </a:cubicBezTo>
                    <a:cubicBezTo>
                      <a:pt x="81" y="41"/>
                      <a:pt x="82" y="44"/>
                      <a:pt x="83" y="47"/>
                    </a:cubicBezTo>
                    <a:cubicBezTo>
                      <a:pt x="83" y="48"/>
                      <a:pt x="85" y="50"/>
                      <a:pt x="86" y="50"/>
                    </a:cubicBezTo>
                    <a:cubicBezTo>
                      <a:pt x="87" y="51"/>
                      <a:pt x="88" y="51"/>
                      <a:pt x="90" y="52"/>
                    </a:cubicBezTo>
                    <a:cubicBezTo>
                      <a:pt x="92" y="52"/>
                      <a:pt x="97" y="45"/>
                      <a:pt x="98" y="42"/>
                    </a:cubicBezTo>
                    <a:cubicBezTo>
                      <a:pt x="97" y="38"/>
                      <a:pt x="99" y="34"/>
                      <a:pt x="104" y="34"/>
                    </a:cubicBezTo>
                    <a:cubicBezTo>
                      <a:pt x="112" y="34"/>
                      <a:pt x="111" y="47"/>
                      <a:pt x="104" y="47"/>
                    </a:cubicBezTo>
                    <a:cubicBezTo>
                      <a:pt x="99" y="48"/>
                      <a:pt x="98" y="53"/>
                      <a:pt x="97" y="57"/>
                    </a:cubicBezTo>
                    <a:cubicBezTo>
                      <a:pt x="97" y="57"/>
                      <a:pt x="97" y="57"/>
                      <a:pt x="97" y="57"/>
                    </a:cubicBezTo>
                    <a:cubicBezTo>
                      <a:pt x="99" y="58"/>
                      <a:pt x="100" y="60"/>
                      <a:pt x="101" y="62"/>
                    </a:cubicBezTo>
                    <a:cubicBezTo>
                      <a:pt x="102" y="62"/>
                      <a:pt x="102" y="62"/>
                      <a:pt x="102" y="62"/>
                    </a:cubicBezTo>
                    <a:cubicBezTo>
                      <a:pt x="106" y="62"/>
                      <a:pt x="110" y="63"/>
                      <a:pt x="113" y="60"/>
                    </a:cubicBezTo>
                    <a:cubicBezTo>
                      <a:pt x="114" y="58"/>
                      <a:pt x="116" y="56"/>
                      <a:pt x="119" y="56"/>
                    </a:cubicBezTo>
                    <a:cubicBezTo>
                      <a:pt x="127" y="56"/>
                      <a:pt x="127" y="68"/>
                      <a:pt x="119" y="68"/>
                    </a:cubicBezTo>
                    <a:cubicBezTo>
                      <a:pt x="117" y="68"/>
                      <a:pt x="115" y="67"/>
                      <a:pt x="114" y="66"/>
                    </a:cubicBezTo>
                    <a:cubicBezTo>
                      <a:pt x="110" y="65"/>
                      <a:pt x="108" y="69"/>
                      <a:pt x="105" y="70"/>
                    </a:cubicBezTo>
                    <a:cubicBezTo>
                      <a:pt x="104" y="70"/>
                      <a:pt x="104" y="71"/>
                      <a:pt x="104" y="71"/>
                    </a:cubicBezTo>
                    <a:cubicBezTo>
                      <a:pt x="104" y="73"/>
                      <a:pt x="104" y="76"/>
                      <a:pt x="104" y="79"/>
                    </a:cubicBezTo>
                    <a:cubicBezTo>
                      <a:pt x="106" y="81"/>
                      <a:pt x="112" y="83"/>
                      <a:pt x="116" y="83"/>
                    </a:cubicBezTo>
                    <a:cubicBezTo>
                      <a:pt x="117" y="82"/>
                      <a:pt x="118" y="82"/>
                      <a:pt x="119" y="82"/>
                    </a:cubicBezTo>
                    <a:cubicBezTo>
                      <a:pt x="127" y="82"/>
                      <a:pt x="127" y="95"/>
                      <a:pt x="119" y="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8" name="Freeform 108"/>
              <p:cNvSpPr>
                <a:spLocks/>
              </p:cNvSpPr>
              <p:nvPr/>
            </p:nvSpPr>
            <p:spPr bwMode="auto">
              <a:xfrm>
                <a:off x="1552575" y="566737"/>
                <a:ext cx="82550" cy="60325"/>
              </a:xfrm>
              <a:custGeom>
                <a:avLst/>
                <a:gdLst>
                  <a:gd name="T0" fmla="*/ 11 w 28"/>
                  <a:gd name="T1" fmla="*/ 0 h 20"/>
                  <a:gd name="T2" fmla="*/ 11 w 28"/>
                  <a:gd name="T3" fmla="*/ 20 h 20"/>
                  <a:gd name="T4" fmla="*/ 11 w 28"/>
                  <a:gd name="T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20">
                    <a:moveTo>
                      <a:pt x="11" y="0"/>
                    </a:moveTo>
                    <a:cubicBezTo>
                      <a:pt x="0" y="0"/>
                      <a:pt x="0" y="20"/>
                      <a:pt x="11" y="20"/>
                    </a:cubicBezTo>
                    <a:cubicBezTo>
                      <a:pt x="28" y="20"/>
                      <a:pt x="28" y="1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9" name="Freeform 109"/>
              <p:cNvSpPr>
                <a:spLocks/>
              </p:cNvSpPr>
              <p:nvPr/>
            </p:nvSpPr>
            <p:spPr bwMode="auto">
              <a:xfrm>
                <a:off x="1589088" y="130175"/>
                <a:ext cx="7938" cy="306388"/>
              </a:xfrm>
              <a:custGeom>
                <a:avLst/>
                <a:gdLst>
                  <a:gd name="T0" fmla="*/ 1 w 5"/>
                  <a:gd name="T1" fmla="*/ 193 h 193"/>
                  <a:gd name="T2" fmla="*/ 0 w 5"/>
                  <a:gd name="T3" fmla="*/ 193 h 193"/>
                  <a:gd name="T4" fmla="*/ 1 w 5"/>
                  <a:gd name="T5" fmla="*/ 0 h 193"/>
                  <a:gd name="T6" fmla="*/ 5 w 5"/>
                  <a:gd name="T7" fmla="*/ 0 h 193"/>
                  <a:gd name="T8" fmla="*/ 1 w 5"/>
                  <a:gd name="T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93">
                    <a:moveTo>
                      <a:pt x="1" y="193"/>
                    </a:moveTo>
                    <a:lnTo>
                      <a:pt x="0" y="193"/>
                    </a:lnTo>
                    <a:lnTo>
                      <a:pt x="1" y="0"/>
                    </a:lnTo>
                    <a:lnTo>
                      <a:pt x="5" y="0"/>
                    </a:lnTo>
                    <a:lnTo>
                      <a:pt x="1" y="1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0" name="Rectangle 119"/>
              <p:cNvSpPr>
                <a:spLocks noChangeArrowheads="1"/>
              </p:cNvSpPr>
              <p:nvPr/>
            </p:nvSpPr>
            <p:spPr bwMode="auto">
              <a:xfrm>
                <a:off x="1590675" y="-23813"/>
                <a:ext cx="12700" cy="4746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1255581" y="2030295"/>
            <a:ext cx="9680838" cy="3225872"/>
            <a:chOff x="1255581" y="2158758"/>
            <a:chExt cx="9680838" cy="3225872"/>
          </a:xfrm>
        </p:grpSpPr>
        <p:sp>
          <p:nvSpPr>
            <p:cNvPr id="90" name="圆角矩形 6">
              <a:extLst>
                <a:ext uri="{FF2B5EF4-FFF2-40B4-BE49-F238E27FC236}">
                  <a16:creationId xmlns:a16="http://schemas.microsoft.com/office/drawing/2014/main" id="{FA8EDD1A-5E46-4F29-A192-EA2D8E65E986}"/>
                </a:ext>
              </a:extLst>
            </p:cNvPr>
            <p:cNvSpPr/>
            <p:nvPr/>
          </p:nvSpPr>
          <p:spPr>
            <a:xfrm>
              <a:off x="4896396" y="2597491"/>
              <a:ext cx="1143000" cy="11430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EEE95"/>
                </a:gs>
                <a:gs pos="100000">
                  <a:srgbClr val="BF8432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41C21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Medium" panose="020B0600000000000000" pitchFamily="34" charset="-122"/>
                  <a:sym typeface="Arial" panose="020B0604020202020204" pitchFamily="34" charset="0"/>
                </a:rPr>
                <a:t>S</a:t>
              </a:r>
            </a:p>
          </p:txBody>
        </p:sp>
        <p:sp>
          <p:nvSpPr>
            <p:cNvPr id="91" name="圆角矩形 7">
              <a:extLst>
                <a:ext uri="{FF2B5EF4-FFF2-40B4-BE49-F238E27FC236}">
                  <a16:creationId xmlns:a16="http://schemas.microsoft.com/office/drawing/2014/main" id="{603F7179-F50B-4C3F-A9B6-50ACF944DBBC}"/>
                </a:ext>
              </a:extLst>
            </p:cNvPr>
            <p:cNvSpPr/>
            <p:nvPr/>
          </p:nvSpPr>
          <p:spPr>
            <a:xfrm>
              <a:off x="6126480" y="2597491"/>
              <a:ext cx="1143000" cy="11430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EEE95"/>
                </a:gs>
                <a:gs pos="100000">
                  <a:srgbClr val="BF8432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41C21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Medium" panose="020B0600000000000000" pitchFamily="34" charset="-122"/>
                  <a:sym typeface="Arial" panose="020B0604020202020204" pitchFamily="34" charset="0"/>
                </a:rPr>
                <a:t>W</a:t>
              </a:r>
            </a:p>
          </p:txBody>
        </p:sp>
        <p:sp>
          <p:nvSpPr>
            <p:cNvPr id="92" name="圆角矩形 8">
              <a:extLst>
                <a:ext uri="{FF2B5EF4-FFF2-40B4-BE49-F238E27FC236}">
                  <a16:creationId xmlns:a16="http://schemas.microsoft.com/office/drawing/2014/main" id="{4D15FF8C-B8C8-439A-8123-757D93876D3B}"/>
                </a:ext>
              </a:extLst>
            </p:cNvPr>
            <p:cNvSpPr/>
            <p:nvPr/>
          </p:nvSpPr>
          <p:spPr>
            <a:xfrm>
              <a:off x="6126480" y="3827575"/>
              <a:ext cx="1143000" cy="11430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EEE95"/>
                </a:gs>
                <a:gs pos="100000">
                  <a:srgbClr val="BF8432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41C21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Medium" panose="020B0600000000000000" pitchFamily="34" charset="-122"/>
                  <a:sym typeface="Arial" panose="020B0604020202020204" pitchFamily="34" charset="0"/>
                </a:rPr>
                <a:t>O</a:t>
              </a:r>
            </a:p>
          </p:txBody>
        </p:sp>
        <p:sp>
          <p:nvSpPr>
            <p:cNvPr id="93" name="圆角矩形 9">
              <a:extLst>
                <a:ext uri="{FF2B5EF4-FFF2-40B4-BE49-F238E27FC236}">
                  <a16:creationId xmlns:a16="http://schemas.microsoft.com/office/drawing/2014/main" id="{41255605-E3FB-4D8D-A1AE-E76981A288CC}"/>
                </a:ext>
              </a:extLst>
            </p:cNvPr>
            <p:cNvSpPr/>
            <p:nvPr/>
          </p:nvSpPr>
          <p:spPr>
            <a:xfrm>
              <a:off x="4896396" y="3827575"/>
              <a:ext cx="1143000" cy="11430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EEE95"/>
                </a:gs>
                <a:gs pos="100000">
                  <a:srgbClr val="BF8432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41C21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Medium" panose="020B0600000000000000" pitchFamily="34" charset="-122"/>
                  <a:sym typeface="Arial" panose="020B0604020202020204" pitchFamily="34" charset="0"/>
                </a:rPr>
                <a:t>T</a:t>
              </a:r>
            </a:p>
          </p:txBody>
        </p:sp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id="{582D2A65-CE9D-41AD-B208-5D01D060E38D}"/>
                </a:ext>
              </a:extLst>
            </p:cNvPr>
            <p:cNvSpPr txBox="1"/>
            <p:nvPr/>
          </p:nvSpPr>
          <p:spPr>
            <a:xfrm>
              <a:off x="1756778" y="2158758"/>
              <a:ext cx="223438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spcBef>
                  <a:spcPct val="20000"/>
                </a:spcBef>
                <a:buFont typeface="Arial" panose="020B0604020202020204" pitchFamily="34" charset="0"/>
                <a:buNone/>
                <a:defRPr sz="3600" b="1" cap="all">
                  <a:gradFill>
                    <a:gsLst>
                      <a:gs pos="5000">
                        <a:srgbClr val="BD1032"/>
                      </a:gs>
                      <a:gs pos="36000">
                        <a:srgbClr val="55020D"/>
                      </a:gs>
                      <a:gs pos="68000">
                        <a:srgbClr val="E13377"/>
                      </a:gs>
                      <a:gs pos="100000">
                        <a:srgbClr val="ED8571"/>
                      </a:gs>
                    </a:gsLst>
                    <a:lin ang="5400000" scaled="1"/>
                  </a:gra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微软雅黑" panose="020B0503020204020204" charset="-122"/>
                  <a:ea typeface="微软雅黑" panose="020B050302020402020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微软雅黑" panose="020B0503020204020204" charset="-122"/>
                  <a:ea typeface="微软雅黑" panose="020B050302020402020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微软雅黑" panose="020B0503020204020204" charset="-122"/>
                  <a:ea typeface="微软雅黑" panose="020B050302020402020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微软雅黑" panose="020B0503020204020204" charset="-122"/>
                  <a:ea typeface="微软雅黑" panose="020B050302020402020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charset="-122"/>
                  <a:ea typeface="微软雅黑" panose="020B050302020402020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charset="-122"/>
                  <a:ea typeface="微软雅黑" panose="020B050302020402020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charset="-122"/>
                  <a:ea typeface="微软雅黑" panose="020B050302020402020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charset="-122"/>
                  <a:ea typeface="微软雅黑" panose="020B0503020204020204" charset="-122"/>
                </a:defRPr>
              </a:lvl9pPr>
            </a:lstStyle>
            <a:p>
              <a:pPr lvl="0" algn="r">
                <a:defRPr/>
              </a:pPr>
              <a:r>
                <a:rPr lang="zh-CN" altLang="en-US" sz="2400" b="0" dirty="0">
                  <a:gradFill>
                    <a:gsLst>
                      <a:gs pos="0">
                        <a:srgbClr val="FEEE95"/>
                      </a:gs>
                      <a:gs pos="100000">
                        <a:srgbClr val="BF8432"/>
                      </a:gs>
                    </a:gsLst>
                    <a:lin ang="2700000" scaled="1"/>
                  </a:gradFill>
                  <a:latin typeface="站酷庆科黄油体" panose="02000803000000020004" pitchFamily="2" charset="-122"/>
                  <a:ea typeface="站酷庆科黄油体" panose="02000803000000020004" pitchFamily="2" charset="-122"/>
                  <a:sym typeface="Arial" panose="020B0604020202020204" pitchFamily="34" charset="0"/>
                </a:rPr>
                <a:t>添加标题文本</a:t>
              </a:r>
              <a:endParaRPr kumimoji="0" lang="zh-CN" altLang="en-US" sz="2400" b="0" i="0" u="none" strike="noStrike" kern="1200" cap="all" normalizeH="0" baseline="0" noProof="0" dirty="0">
                <a:ln>
                  <a:noFill/>
                </a:ln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</a:gradFill>
                <a:effectLst/>
                <a:uLnTx/>
                <a:uFillTx/>
                <a:latin typeface="站酷庆科黄油体" panose="02000803000000020004" pitchFamily="2" charset="-122"/>
                <a:ea typeface="站酷庆科黄油体" panose="02000803000000020004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95" name="TextBox 34">
              <a:extLst>
                <a:ext uri="{FF2B5EF4-FFF2-40B4-BE49-F238E27FC236}">
                  <a16:creationId xmlns:a16="http://schemas.microsoft.com/office/drawing/2014/main" id="{C09BE1FD-2B0D-4B3B-BFF5-82935937F327}"/>
                </a:ext>
              </a:extLst>
            </p:cNvPr>
            <p:cNvSpPr txBox="1"/>
            <p:nvPr/>
          </p:nvSpPr>
          <p:spPr>
            <a:xfrm>
              <a:off x="1255581" y="2571572"/>
              <a:ext cx="2735577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>
                <a:lnSpc>
                  <a:spcPct val="120000"/>
                </a:lnSpc>
                <a:defRPr/>
              </a:pPr>
              <a:r>
                <a:rPr lang="zh-CN" altLang="en-US" sz="1200" dirty="0">
                  <a:gradFill>
                    <a:gsLst>
                      <a:gs pos="0">
                        <a:srgbClr val="FEEE95"/>
                      </a:gs>
                      <a:gs pos="100000">
                        <a:srgbClr val="BF8432"/>
                      </a:gs>
                    </a:gsLst>
                    <a:lin ang="27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Arial" panose="020B0604020202020204" pitchFamily="34" charset="0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gradFill>
                    <a:gsLst>
                      <a:gs pos="0">
                        <a:srgbClr val="FEEE95"/>
                      </a:gs>
                      <a:gs pos="100000">
                        <a:srgbClr val="BF8432"/>
                      </a:gs>
                    </a:gsLst>
                    <a:lin ang="27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Arial" panose="020B0604020202020204" pitchFamily="34" charset="0"/>
                </a:rPr>
                <a:t>... ...</a:t>
              </a:r>
              <a:endParaRPr lang="en-US" altLang="zh-CN" sz="12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id="{2D621A2C-76C4-42A0-880A-07EF17951487}"/>
                </a:ext>
              </a:extLst>
            </p:cNvPr>
            <p:cNvSpPr txBox="1"/>
            <p:nvPr/>
          </p:nvSpPr>
          <p:spPr>
            <a:xfrm>
              <a:off x="1745895" y="4202862"/>
              <a:ext cx="223438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spcBef>
                  <a:spcPct val="20000"/>
                </a:spcBef>
                <a:buFont typeface="Arial" panose="020B0604020202020204" pitchFamily="34" charset="0"/>
                <a:buNone/>
                <a:defRPr sz="3600" b="1" cap="all">
                  <a:gradFill>
                    <a:gsLst>
                      <a:gs pos="5000">
                        <a:srgbClr val="BD1032"/>
                      </a:gs>
                      <a:gs pos="36000">
                        <a:srgbClr val="55020D"/>
                      </a:gs>
                      <a:gs pos="68000">
                        <a:srgbClr val="E13377"/>
                      </a:gs>
                      <a:gs pos="100000">
                        <a:srgbClr val="ED8571"/>
                      </a:gs>
                    </a:gsLst>
                    <a:lin ang="5400000" scaled="1"/>
                  </a:gra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微软雅黑" panose="020B0503020204020204" charset="-122"/>
                  <a:ea typeface="微软雅黑" panose="020B050302020402020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微软雅黑" panose="020B0503020204020204" charset="-122"/>
                  <a:ea typeface="微软雅黑" panose="020B050302020402020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微软雅黑" panose="020B0503020204020204" charset="-122"/>
                  <a:ea typeface="微软雅黑" panose="020B050302020402020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微软雅黑" panose="020B0503020204020204" charset="-122"/>
                  <a:ea typeface="微软雅黑" panose="020B050302020402020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charset="-122"/>
                  <a:ea typeface="微软雅黑" panose="020B050302020402020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charset="-122"/>
                  <a:ea typeface="微软雅黑" panose="020B050302020402020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charset="-122"/>
                  <a:ea typeface="微软雅黑" panose="020B050302020402020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charset="-122"/>
                  <a:ea typeface="微软雅黑" panose="020B0503020204020204" charset="-122"/>
                </a:defRPr>
              </a:lvl9pPr>
            </a:lstStyle>
            <a:p>
              <a:pPr lvl="0" algn="r">
                <a:defRPr/>
              </a:pPr>
              <a:r>
                <a:rPr lang="zh-CN" altLang="en-US" sz="2400" b="0" dirty="0">
                  <a:gradFill>
                    <a:gsLst>
                      <a:gs pos="0">
                        <a:srgbClr val="FEEE95"/>
                      </a:gs>
                      <a:gs pos="100000">
                        <a:srgbClr val="BF8432"/>
                      </a:gs>
                    </a:gsLst>
                    <a:lin ang="2700000" scaled="1"/>
                  </a:gradFill>
                  <a:latin typeface="站酷庆科黄油体" panose="02000803000000020004" pitchFamily="2" charset="-122"/>
                  <a:ea typeface="站酷庆科黄油体" panose="02000803000000020004" pitchFamily="2" charset="-122"/>
                  <a:sym typeface="Arial" panose="020B0604020202020204" pitchFamily="34" charset="0"/>
                </a:rPr>
                <a:t>添加标题文本</a:t>
              </a:r>
              <a:endParaRPr kumimoji="0" lang="zh-CN" altLang="en-US" sz="2400" b="0" i="0" u="none" strike="noStrike" kern="1200" cap="all" normalizeH="0" baseline="0" noProof="0" dirty="0">
                <a:ln>
                  <a:noFill/>
                </a:ln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</a:gradFill>
                <a:effectLst/>
                <a:uLnTx/>
                <a:uFillTx/>
                <a:latin typeface="站酷庆科黄油体" panose="02000803000000020004" pitchFamily="2" charset="-122"/>
                <a:ea typeface="站酷庆科黄油体" panose="02000803000000020004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97" name="TextBox 34">
              <a:extLst>
                <a:ext uri="{FF2B5EF4-FFF2-40B4-BE49-F238E27FC236}">
                  <a16:creationId xmlns:a16="http://schemas.microsoft.com/office/drawing/2014/main" id="{015969CA-F1C4-4D88-AE19-3D48CE7D3386}"/>
                </a:ext>
              </a:extLst>
            </p:cNvPr>
            <p:cNvSpPr txBox="1"/>
            <p:nvPr/>
          </p:nvSpPr>
          <p:spPr>
            <a:xfrm>
              <a:off x="1255581" y="4615676"/>
              <a:ext cx="2735577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>
                <a:lnSpc>
                  <a:spcPct val="120000"/>
                </a:lnSpc>
                <a:defRPr/>
              </a:pPr>
              <a:r>
                <a:rPr lang="zh-CN" altLang="en-US" sz="1200" dirty="0">
                  <a:gradFill>
                    <a:gsLst>
                      <a:gs pos="0">
                        <a:srgbClr val="FEEE95"/>
                      </a:gs>
                      <a:gs pos="100000">
                        <a:srgbClr val="BF8432"/>
                      </a:gs>
                    </a:gsLst>
                    <a:lin ang="27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Arial" panose="020B0604020202020204" pitchFamily="34" charset="0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gradFill>
                    <a:gsLst>
                      <a:gs pos="0">
                        <a:srgbClr val="FEEE95"/>
                      </a:gs>
                      <a:gs pos="100000">
                        <a:srgbClr val="BF8432"/>
                      </a:gs>
                    </a:gsLst>
                    <a:lin ang="27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Arial" panose="020B0604020202020204" pitchFamily="34" charset="0"/>
                </a:rPr>
                <a:t>... ...</a:t>
              </a:r>
              <a:endParaRPr lang="en-US" altLang="zh-CN" sz="12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id="{E56A7B12-8C83-4B84-9345-E19D7028C80B}"/>
                </a:ext>
              </a:extLst>
            </p:cNvPr>
            <p:cNvSpPr txBox="1"/>
            <p:nvPr/>
          </p:nvSpPr>
          <p:spPr>
            <a:xfrm>
              <a:off x="8211532" y="2225924"/>
              <a:ext cx="223438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spcBef>
                  <a:spcPct val="20000"/>
                </a:spcBef>
                <a:buFont typeface="Arial" panose="020B0604020202020204" pitchFamily="34" charset="0"/>
                <a:buNone/>
                <a:defRPr sz="3600" b="1" cap="all">
                  <a:gradFill>
                    <a:gsLst>
                      <a:gs pos="5000">
                        <a:srgbClr val="BD1032"/>
                      </a:gs>
                      <a:gs pos="36000">
                        <a:srgbClr val="55020D"/>
                      </a:gs>
                      <a:gs pos="68000">
                        <a:srgbClr val="E13377"/>
                      </a:gs>
                      <a:gs pos="100000">
                        <a:srgbClr val="ED8571"/>
                      </a:gs>
                    </a:gsLst>
                    <a:lin ang="5400000" scaled="1"/>
                  </a:gra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微软雅黑" panose="020B0503020204020204" charset="-122"/>
                  <a:ea typeface="微软雅黑" panose="020B050302020402020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微软雅黑" panose="020B0503020204020204" charset="-122"/>
                  <a:ea typeface="微软雅黑" panose="020B050302020402020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微软雅黑" panose="020B0503020204020204" charset="-122"/>
                  <a:ea typeface="微软雅黑" panose="020B050302020402020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微软雅黑" panose="020B0503020204020204" charset="-122"/>
                  <a:ea typeface="微软雅黑" panose="020B050302020402020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charset="-122"/>
                  <a:ea typeface="微软雅黑" panose="020B050302020402020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charset="-122"/>
                  <a:ea typeface="微软雅黑" panose="020B050302020402020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charset="-122"/>
                  <a:ea typeface="微软雅黑" panose="020B050302020402020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charset="-122"/>
                  <a:ea typeface="微软雅黑" panose="020B0503020204020204" charset="-122"/>
                </a:defRPr>
              </a:lvl9pPr>
            </a:lstStyle>
            <a:p>
              <a:pPr lvl="0" algn="l">
                <a:defRPr/>
              </a:pPr>
              <a:r>
                <a:rPr lang="zh-CN" altLang="en-US" sz="2400" b="0" dirty="0">
                  <a:gradFill>
                    <a:gsLst>
                      <a:gs pos="0">
                        <a:srgbClr val="FEEE95"/>
                      </a:gs>
                      <a:gs pos="100000">
                        <a:srgbClr val="BF8432"/>
                      </a:gs>
                    </a:gsLst>
                    <a:lin ang="2700000" scaled="1"/>
                  </a:gradFill>
                  <a:latin typeface="站酷庆科黄油体" panose="02000803000000020004" pitchFamily="2" charset="-122"/>
                  <a:ea typeface="站酷庆科黄油体" panose="02000803000000020004" pitchFamily="2" charset="-122"/>
                  <a:sym typeface="Arial" panose="020B0604020202020204" pitchFamily="34" charset="0"/>
                </a:rPr>
                <a:t>添加标题文本</a:t>
              </a:r>
              <a:endParaRPr kumimoji="0" lang="zh-CN" altLang="en-US" sz="2400" b="0" i="0" u="none" strike="noStrike" kern="1200" cap="all" normalizeH="0" baseline="0" noProof="0" dirty="0">
                <a:ln>
                  <a:noFill/>
                </a:ln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</a:gradFill>
                <a:effectLst/>
                <a:uLnTx/>
                <a:uFillTx/>
                <a:latin typeface="站酷庆科黄油体" panose="02000803000000020004" pitchFamily="2" charset="-122"/>
                <a:ea typeface="站酷庆科黄油体" panose="02000803000000020004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99" name="TextBox 34">
              <a:extLst>
                <a:ext uri="{FF2B5EF4-FFF2-40B4-BE49-F238E27FC236}">
                  <a16:creationId xmlns:a16="http://schemas.microsoft.com/office/drawing/2014/main" id="{630A9251-A9E5-4678-A203-415B7D6FEB56}"/>
                </a:ext>
              </a:extLst>
            </p:cNvPr>
            <p:cNvSpPr txBox="1"/>
            <p:nvPr/>
          </p:nvSpPr>
          <p:spPr>
            <a:xfrm>
              <a:off x="8200842" y="2687589"/>
              <a:ext cx="2735577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20000"/>
                </a:lnSpc>
                <a:defRPr/>
              </a:pPr>
              <a:r>
                <a:rPr lang="zh-CN" altLang="en-US" sz="1200" dirty="0">
                  <a:gradFill>
                    <a:gsLst>
                      <a:gs pos="0">
                        <a:srgbClr val="FEEE95"/>
                      </a:gs>
                      <a:gs pos="100000">
                        <a:srgbClr val="BF8432"/>
                      </a:gs>
                    </a:gsLst>
                    <a:lin ang="27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Arial" panose="020B0604020202020204" pitchFamily="34" charset="0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gradFill>
                    <a:gsLst>
                      <a:gs pos="0">
                        <a:srgbClr val="FEEE95"/>
                      </a:gs>
                      <a:gs pos="100000">
                        <a:srgbClr val="BF8432"/>
                      </a:gs>
                    </a:gsLst>
                    <a:lin ang="27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Arial" panose="020B0604020202020204" pitchFamily="34" charset="0"/>
                </a:rPr>
                <a:t>... ...</a:t>
              </a:r>
              <a:endParaRPr lang="en-US" altLang="zh-CN" sz="12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00" name="文本框 99">
              <a:extLst>
                <a:ext uri="{FF2B5EF4-FFF2-40B4-BE49-F238E27FC236}">
                  <a16:creationId xmlns:a16="http://schemas.microsoft.com/office/drawing/2014/main" id="{33611343-EA4D-4CCC-A9ED-68FA2CACC723}"/>
                </a:ext>
              </a:extLst>
            </p:cNvPr>
            <p:cNvSpPr txBox="1"/>
            <p:nvPr/>
          </p:nvSpPr>
          <p:spPr>
            <a:xfrm>
              <a:off x="8196291" y="4267761"/>
              <a:ext cx="223438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spcBef>
                  <a:spcPct val="20000"/>
                </a:spcBef>
                <a:buFont typeface="Arial" panose="020B0604020202020204" pitchFamily="34" charset="0"/>
                <a:buNone/>
                <a:defRPr sz="3600" b="1" cap="all">
                  <a:gradFill>
                    <a:gsLst>
                      <a:gs pos="5000">
                        <a:srgbClr val="BD1032"/>
                      </a:gs>
                      <a:gs pos="36000">
                        <a:srgbClr val="55020D"/>
                      </a:gs>
                      <a:gs pos="68000">
                        <a:srgbClr val="E13377"/>
                      </a:gs>
                      <a:gs pos="100000">
                        <a:srgbClr val="ED8571"/>
                      </a:gs>
                    </a:gsLst>
                    <a:lin ang="5400000" scaled="1"/>
                  </a:gra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微软雅黑" panose="020B0503020204020204" charset="-122"/>
                  <a:ea typeface="微软雅黑" panose="020B050302020402020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微软雅黑" panose="020B0503020204020204" charset="-122"/>
                  <a:ea typeface="微软雅黑" panose="020B050302020402020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微软雅黑" panose="020B0503020204020204" charset="-122"/>
                  <a:ea typeface="微软雅黑" panose="020B050302020402020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微软雅黑" panose="020B0503020204020204" charset="-122"/>
                  <a:ea typeface="微软雅黑" panose="020B050302020402020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charset="-122"/>
                  <a:ea typeface="微软雅黑" panose="020B050302020402020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charset="-122"/>
                  <a:ea typeface="微软雅黑" panose="020B050302020402020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charset="-122"/>
                  <a:ea typeface="微软雅黑" panose="020B050302020402020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charset="-122"/>
                  <a:ea typeface="微软雅黑" panose="020B0503020204020204" charset="-122"/>
                </a:defRPr>
              </a:lvl9pPr>
            </a:lstStyle>
            <a:p>
              <a:pPr lvl="0" algn="l">
                <a:defRPr/>
              </a:pPr>
              <a:r>
                <a:rPr lang="zh-CN" altLang="en-US" sz="2400" b="0" dirty="0">
                  <a:gradFill>
                    <a:gsLst>
                      <a:gs pos="0">
                        <a:srgbClr val="FEEE95"/>
                      </a:gs>
                      <a:gs pos="100000">
                        <a:srgbClr val="BF8432"/>
                      </a:gs>
                    </a:gsLst>
                    <a:lin ang="2700000" scaled="1"/>
                  </a:gradFill>
                  <a:latin typeface="站酷庆科黄油体" panose="02000803000000020004" pitchFamily="2" charset="-122"/>
                  <a:ea typeface="站酷庆科黄油体" panose="02000803000000020004" pitchFamily="2" charset="-122"/>
                  <a:sym typeface="Arial" panose="020B0604020202020204" pitchFamily="34" charset="0"/>
                </a:rPr>
                <a:t>添加标题文本</a:t>
              </a:r>
              <a:endParaRPr kumimoji="0" lang="zh-CN" altLang="en-US" sz="2400" b="0" i="0" u="none" strike="noStrike" kern="1200" cap="all" normalizeH="0" baseline="0" noProof="0" dirty="0">
                <a:ln>
                  <a:noFill/>
                </a:ln>
                <a:gradFill>
                  <a:gsLst>
                    <a:gs pos="0">
                      <a:srgbClr val="FEEE95"/>
                    </a:gs>
                    <a:gs pos="100000">
                      <a:srgbClr val="BF8432"/>
                    </a:gs>
                  </a:gsLst>
                  <a:lin ang="2700000" scaled="1"/>
                </a:gradFill>
                <a:effectLst/>
                <a:uLnTx/>
                <a:uFillTx/>
                <a:latin typeface="站酷庆科黄油体" panose="02000803000000020004" pitchFamily="2" charset="-122"/>
                <a:ea typeface="站酷庆科黄油体" panose="02000803000000020004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01" name="TextBox 34">
              <a:extLst>
                <a:ext uri="{FF2B5EF4-FFF2-40B4-BE49-F238E27FC236}">
                  <a16:creationId xmlns:a16="http://schemas.microsoft.com/office/drawing/2014/main" id="{B76D58E9-EFD6-477A-9B41-A42AF6E004DC}"/>
                </a:ext>
              </a:extLst>
            </p:cNvPr>
            <p:cNvSpPr txBox="1"/>
            <p:nvPr/>
          </p:nvSpPr>
          <p:spPr>
            <a:xfrm>
              <a:off x="8185601" y="4627500"/>
              <a:ext cx="2735577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20000"/>
                </a:lnSpc>
                <a:defRPr/>
              </a:pPr>
              <a:r>
                <a:rPr lang="zh-CN" altLang="en-US" sz="1200" dirty="0">
                  <a:gradFill>
                    <a:gsLst>
                      <a:gs pos="0">
                        <a:srgbClr val="FEEE95"/>
                      </a:gs>
                      <a:gs pos="100000">
                        <a:srgbClr val="BF8432"/>
                      </a:gs>
                    </a:gsLst>
                    <a:lin ang="27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Arial" panose="020B0604020202020204" pitchFamily="34" charset="0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gradFill>
                    <a:gsLst>
                      <a:gs pos="0">
                        <a:srgbClr val="FEEE95"/>
                      </a:gs>
                      <a:gs pos="100000">
                        <a:srgbClr val="BF8432"/>
                      </a:gs>
                    </a:gsLst>
                    <a:lin ang="27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Arial" panose="020B0604020202020204" pitchFamily="34" charset="0"/>
                </a:rPr>
                <a:t>... ...</a:t>
              </a:r>
              <a:endParaRPr lang="en-US" altLang="zh-CN" sz="12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3061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51PPT模板网   www.51pptmoban.com">
  <a:themeElements>
    <a:clrScheme name="自定义 47">
      <a:dk1>
        <a:sysClr val="windowText" lastClr="000000"/>
      </a:dk1>
      <a:lt1>
        <a:sysClr val="window" lastClr="FFFFFF"/>
      </a:lt1>
      <a:dk2>
        <a:srgbClr val="F7E88B"/>
      </a:dk2>
      <a:lt2>
        <a:srgbClr val="E5F0F6"/>
      </a:lt2>
      <a:accent1>
        <a:srgbClr val="F3D578"/>
      </a:accent1>
      <a:accent2>
        <a:srgbClr val="B51516"/>
      </a:accent2>
      <a:accent3>
        <a:srgbClr val="F7E88B"/>
      </a:accent3>
      <a:accent4>
        <a:srgbClr val="BB181D"/>
      </a:accent4>
      <a:accent5>
        <a:srgbClr val="F7E88B"/>
      </a:accent5>
      <a:accent6>
        <a:srgbClr val="B51516"/>
      </a:accent6>
      <a:hlink>
        <a:srgbClr val="0000FF"/>
      </a:hlink>
      <a:folHlink>
        <a:srgbClr val="800080"/>
      </a:folHlink>
    </a:clrScheme>
    <a:fontScheme name="1ldhrkbh">
      <a:majorFont>
        <a:latin typeface="微软雅黑" panose="020B0604020202020204"/>
        <a:ea typeface="微软雅黑"/>
        <a:cs typeface=""/>
      </a:majorFont>
      <a:minorFont>
        <a:latin typeface="微软雅黑" panose="02020603050405020304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2500</TotalTime>
  <Words>926</Words>
  <Application>Microsoft Office PowerPoint</Application>
  <PresentationFormat>宽屏</PresentationFormat>
  <Paragraphs>102</Paragraphs>
  <Slides>13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阿里巴巴普惠体 2.0 55 Regular</vt:lpstr>
      <vt:lpstr>阿里巴巴普惠体 R</vt:lpstr>
      <vt:lpstr>胡晓波真帅体</vt:lpstr>
      <vt:lpstr>思源宋体 CN Medium</vt:lpstr>
      <vt:lpstr>微软雅黑</vt:lpstr>
      <vt:lpstr>站酷庆科黄油体</vt:lpstr>
      <vt:lpstr>郑庆科黄油体Regular </vt:lpstr>
      <vt:lpstr>Arial</vt:lpstr>
      <vt:lpstr>Calibri</vt:lpstr>
      <vt:lpstr>Impact</vt:lpstr>
      <vt:lpstr>51PPT模板网   www.51pptmoban.com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喜庆新年虎年元旦主题ppt模板</dc:title>
  <dc:creator>51PPT模板网</dc:creator>
  <cp:keywords>www.51pptmoban.com</cp:keywords>
  <dc:description>www.51pptmoban.com</dc:description>
  <cp:lastModifiedBy>Win user</cp:lastModifiedBy>
  <cp:revision>263</cp:revision>
  <dcterms:created xsi:type="dcterms:W3CDTF">2019-09-24T09:45:11Z</dcterms:created>
  <dcterms:modified xsi:type="dcterms:W3CDTF">2022-10-21T15:01:19Z</dcterms:modified>
</cp:coreProperties>
</file>