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4" r:id="rId2"/>
    <p:sldId id="260" r:id="rId3"/>
    <p:sldId id="262" r:id="rId4"/>
    <p:sldId id="273" r:id="rId5"/>
    <p:sldId id="287" r:id="rId6"/>
    <p:sldId id="266" r:id="rId7"/>
    <p:sldId id="272" r:id="rId8"/>
    <p:sldId id="268" r:id="rId9"/>
    <p:sldId id="263" r:id="rId10"/>
    <p:sldId id="270" r:id="rId11"/>
    <p:sldId id="274" r:id="rId12"/>
    <p:sldId id="288" r:id="rId13"/>
    <p:sldId id="275" r:id="rId14"/>
    <p:sldId id="264" r:id="rId15"/>
    <p:sldId id="271" r:id="rId16"/>
    <p:sldId id="277" r:id="rId17"/>
    <p:sldId id="280" r:id="rId18"/>
    <p:sldId id="281" r:id="rId19"/>
    <p:sldId id="265" r:id="rId20"/>
    <p:sldId id="269" r:id="rId21"/>
    <p:sldId id="278" r:id="rId22"/>
    <p:sldId id="282" r:id="rId23"/>
    <p:sldId id="285" r:id="rId24"/>
    <p:sldId id="259" r:id="rId25"/>
    <p:sldId id="289" r:id="rId26"/>
    <p:sldId id="290" r:id="rId27"/>
    <p:sldId id="29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7" orient="horz" pos="300" userDrawn="1">
          <p15:clr>
            <a:srgbClr val="A4A3A4"/>
          </p15:clr>
        </p15:guide>
        <p15:guide id="8" orient="horz" pos="11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B100"/>
    <a:srgbClr val="B18100"/>
    <a:srgbClr val="FC3737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7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76" y="90"/>
      </p:cViewPr>
      <p:guideLst>
        <p:guide pos="438"/>
        <p:guide pos="7242"/>
        <p:guide orient="horz" pos="300"/>
        <p:guide orient="horz" pos="11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072-4113-A71B-E69EBF5482CC}"/>
              </c:ext>
            </c:extLst>
          </c:dPt>
          <c:dPt>
            <c:idx val="1"/>
            <c:bubble3D val="0"/>
            <c:spPr>
              <a:solidFill>
                <a:schemeClr val="tx1">
                  <a:alpha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72-4113-A71B-E69EBF5482CC}"/>
              </c:ext>
            </c:extLst>
          </c:dPt>
          <c:dPt>
            <c:idx val="2"/>
            <c:bubble3D val="0"/>
            <c:spPr>
              <a:solidFill>
                <a:schemeClr val="tx1">
                  <a:alpha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072-4113-A71B-E69EBF5482CC}"/>
              </c:ext>
            </c:extLst>
          </c:dPt>
          <c:dPt>
            <c:idx val="3"/>
            <c:bubble3D val="0"/>
            <c:spPr>
              <a:solidFill>
                <a:schemeClr val="tx1">
                  <a:alpha val="1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072-4113-A71B-E69EBF5482C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F0B1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0.35</c:v>
                </c:pt>
                <c:pt idx="1">
                  <c:v>0.25</c:v>
                </c:pt>
                <c:pt idx="2">
                  <c:v>0.2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72-4113-A71B-E69EBF5482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 b="1">
          <a:solidFill>
            <a:srgbClr val="F0B100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5E634-B314-4729-8BCE-63236DDADFAE}" type="datetimeFigureOut">
              <a:rPr lang="zh-CN" altLang="en-US" smtClean="0"/>
              <a:t>2021/12/26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CAAD3-C49F-4E6B-AA71-E0B860543A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599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CAAD3-C49F-4E6B-AA71-E0B860543AB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615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CAAD3-C49F-4E6B-AA71-E0B860543AB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164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5B2425B-EF56-4B9F-9FEF-ED7423433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ABC9-3243-4C74-BD13-DB1C8453A11A}" type="datetimeFigureOut">
              <a:rPr lang="zh-CN" altLang="en-US" smtClean="0"/>
              <a:t>2021/12/26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5E9D203-4151-447D-9C09-A1EAF68FF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6E512E9-5B3A-4098-AD1F-B16A4B149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A3C3-98B1-4985-9F9A-116101EB210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EB5127F-5177-409E-87B9-4CE11AA3C4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4346EA2-0CC7-44BD-A689-A06952D25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382" y="1756081"/>
            <a:ext cx="2763385" cy="120101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3B9789E-5935-4108-BC4C-87747DF838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596">
            <a:off x="8497778" y="1382011"/>
            <a:ext cx="2853495" cy="125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89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5B2425B-EF56-4B9F-9FEF-ED7423433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ABC9-3243-4C74-BD13-DB1C8453A11A}" type="datetimeFigureOut">
              <a:rPr lang="zh-CN" altLang="en-US" smtClean="0"/>
              <a:t>2021/12/26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5E9D203-4151-447D-9C09-A1EAF68FF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6E512E9-5B3A-4098-AD1F-B16A4B149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A3C3-98B1-4985-9F9A-116101EB210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EB5127F-5177-409E-87B9-4CE11AA3C4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FD1BC50-23FD-493A-89AA-83B6CD22A7A1}"/>
              </a:ext>
            </a:extLst>
          </p:cNvPr>
          <p:cNvGrpSpPr/>
          <p:nvPr userDrawn="1"/>
        </p:nvGrpSpPr>
        <p:grpSpPr>
          <a:xfrm>
            <a:off x="4081479" y="794605"/>
            <a:ext cx="4333841" cy="4729648"/>
            <a:chOff x="7825665" y="3459162"/>
            <a:chExt cx="1066798" cy="1164228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52797D32-C496-425D-82BB-D85C8999A1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47" t="21595" r="15242" b="14421"/>
            <a:stretch/>
          </p:blipFill>
          <p:spPr>
            <a:xfrm rot="5400000" flipV="1">
              <a:off x="7776950" y="3507877"/>
              <a:ext cx="1164228" cy="106679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F75DC2FB-27A3-4AC3-B8B5-48DD1711A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1995" y="3818319"/>
              <a:ext cx="980468" cy="784374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B0D62A9-9AE7-4055-BB64-88A16B1CE1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8867" y="2935889"/>
            <a:ext cx="3191223" cy="126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91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5B2425B-EF56-4B9F-9FEF-ED7423433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ABC9-3243-4C74-BD13-DB1C8453A11A}" type="datetimeFigureOut">
              <a:rPr lang="zh-CN" altLang="en-US" smtClean="0"/>
              <a:t>2021/12/26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5E9D203-4151-447D-9C09-A1EAF68FF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6E512E9-5B3A-4098-AD1F-B16A4B149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A3C3-98B1-4985-9F9A-116101EB2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56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5B2425B-EF56-4B9F-9FEF-ED7423433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ABC9-3243-4C74-BD13-DB1C8453A11A}" type="datetimeFigureOut">
              <a:rPr lang="zh-CN" altLang="en-US" smtClean="0"/>
              <a:t>2021/12/26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5E9D203-4151-447D-9C09-A1EAF68FF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6E512E9-5B3A-4098-AD1F-B16A4B149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1A3C3-98B1-4985-9F9A-116101EB210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46D6430-DA16-44BA-91F2-22B16225BE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051" y="-357328"/>
            <a:ext cx="1292247" cy="129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7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20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F4CCF98C-A333-4F10-9302-48B7C595F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865B59E-971D-47F0-9869-7B0E4F0E4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2169AB6-7577-497C-9A95-34B64FADC5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0ABC9-3243-4C74-BD13-DB1C8453A11A}" type="datetimeFigureOut">
              <a:rPr lang="zh-CN" altLang="en-US" smtClean="0"/>
              <a:t>2021/12/26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072992B-2F78-47FB-8BE6-8F79871877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78EFF7F-9A66-4248-B3C7-51C034F06D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1A3C3-98B1-4985-9F9A-116101EB21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10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8" r:id="rId2"/>
    <p:sldLayoutId id="2147483656" r:id="rId3"/>
    <p:sldLayoutId id="2147483657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26.png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 hidden="1">
            <a:extLst>
              <a:ext uri="{FF2B5EF4-FFF2-40B4-BE49-F238E27FC236}">
                <a16:creationId xmlns="" xmlns:a16="http://schemas.microsoft.com/office/drawing/2014/main" id="{C1DBDD38-28F2-449E-93AE-60676742F73C}"/>
              </a:ext>
            </a:extLst>
          </p:cNvPr>
          <p:cNvSpPr/>
          <p:nvPr/>
        </p:nvSpPr>
        <p:spPr>
          <a:xfrm>
            <a:off x="5603469" y="2056088"/>
            <a:ext cx="985062" cy="2861543"/>
          </a:xfrm>
          <a:custGeom>
            <a:avLst/>
            <a:gdLst>
              <a:gd name="connsiteX0" fmla="*/ 0 w 985062"/>
              <a:gd name="connsiteY0" fmla="*/ 0 h 2861543"/>
              <a:gd name="connsiteX1" fmla="*/ 985062 w 985062"/>
              <a:gd name="connsiteY1" fmla="*/ 0 h 2861543"/>
              <a:gd name="connsiteX2" fmla="*/ 985062 w 985062"/>
              <a:gd name="connsiteY2" fmla="*/ 2861543 h 2861543"/>
              <a:gd name="connsiteX3" fmla="*/ 0 w 985062"/>
              <a:gd name="connsiteY3" fmla="*/ 2861543 h 2861543"/>
              <a:gd name="connsiteX4" fmla="*/ 0 w 985062"/>
              <a:gd name="connsiteY4" fmla="*/ 0 h 2861543"/>
              <a:gd name="connsiteX0" fmla="*/ 5603469 w 6588531"/>
              <a:gd name="connsiteY0" fmla="*/ 2056088 h 4917631"/>
              <a:gd name="connsiteX1" fmla="*/ 0 w 6588531"/>
              <a:gd name="connsiteY1" fmla="*/ 0 h 4917631"/>
              <a:gd name="connsiteX2" fmla="*/ 6588531 w 6588531"/>
              <a:gd name="connsiteY2" fmla="*/ 2056088 h 4917631"/>
              <a:gd name="connsiteX3" fmla="*/ 6588531 w 6588531"/>
              <a:gd name="connsiteY3" fmla="*/ 4917631 h 4917631"/>
              <a:gd name="connsiteX4" fmla="*/ 5603469 w 6588531"/>
              <a:gd name="connsiteY4" fmla="*/ 4917631 h 4917631"/>
              <a:gd name="connsiteX5" fmla="*/ 5603469 w 6588531"/>
              <a:gd name="connsiteY5" fmla="*/ 2056088 h 4917631"/>
              <a:gd name="connsiteX0" fmla="*/ 0 w 985062"/>
              <a:gd name="connsiteY0" fmla="*/ 0 h 2861543"/>
              <a:gd name="connsiteX1" fmla="*/ 985062 w 985062"/>
              <a:gd name="connsiteY1" fmla="*/ 0 h 2861543"/>
              <a:gd name="connsiteX2" fmla="*/ 985062 w 985062"/>
              <a:gd name="connsiteY2" fmla="*/ 2861543 h 2861543"/>
              <a:gd name="connsiteX3" fmla="*/ 0 w 985062"/>
              <a:gd name="connsiteY3" fmla="*/ 2861543 h 2861543"/>
              <a:gd name="connsiteX4" fmla="*/ 0 w 985062"/>
              <a:gd name="connsiteY4" fmla="*/ 0 h 286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062" h="2861543">
                <a:moveTo>
                  <a:pt x="0" y="0"/>
                </a:moveTo>
                <a:lnTo>
                  <a:pt x="985062" y="0"/>
                </a:lnTo>
                <a:lnTo>
                  <a:pt x="985062" y="2861543"/>
                </a:lnTo>
                <a:lnTo>
                  <a:pt x="0" y="2861543"/>
                </a:ln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E2608C8-00AD-4A56-92D9-9073E614D7FF}"/>
              </a:ext>
            </a:extLst>
          </p:cNvPr>
          <p:cNvSpPr txBox="1"/>
          <p:nvPr/>
        </p:nvSpPr>
        <p:spPr>
          <a:xfrm>
            <a:off x="5527669" y="2171371"/>
            <a:ext cx="738664" cy="2630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0B1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简约</a:t>
            </a:r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中国风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7DBFC9B-1266-4E46-80AA-DD6D702499A0}"/>
              </a:ext>
            </a:extLst>
          </p:cNvPr>
          <p:cNvSpPr txBox="1"/>
          <p:nvPr/>
        </p:nvSpPr>
        <p:spPr>
          <a:xfrm>
            <a:off x="6376648" y="2336800"/>
            <a:ext cx="369332" cy="2302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2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YOUR GREAT TITLE</a:t>
            </a:r>
            <a:endParaRPr lang="zh-CN" altLang="en-US" sz="120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32D3867-A86B-4829-B75D-4DB9E3B0B3E1}"/>
              </a:ext>
            </a:extLst>
          </p:cNvPr>
          <p:cNvGrpSpPr/>
          <p:nvPr/>
        </p:nvGrpSpPr>
        <p:grpSpPr>
          <a:xfrm>
            <a:off x="4768998" y="2382109"/>
            <a:ext cx="400110" cy="2231746"/>
            <a:chOff x="5071694" y="2382109"/>
            <a:chExt cx="400110" cy="2231746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2124F88-F17B-40B4-B73D-32EAD3D56EB2}"/>
                </a:ext>
              </a:extLst>
            </p:cNvPr>
            <p:cNvSpPr/>
            <p:nvPr/>
          </p:nvSpPr>
          <p:spPr>
            <a:xfrm>
              <a:off x="5073569" y="2382109"/>
              <a:ext cx="396361" cy="223174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BC2E99CE-4A76-43F3-8285-5F96C0A58933}"/>
                </a:ext>
              </a:extLst>
            </p:cNvPr>
            <p:cNvSpPr/>
            <p:nvPr/>
          </p:nvSpPr>
          <p:spPr>
            <a:xfrm>
              <a:off x="5092659" y="2407714"/>
              <a:ext cx="358180" cy="127549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01809FED-D95D-4C0E-AB73-AACDD6BF234A}"/>
                </a:ext>
              </a:extLst>
            </p:cNvPr>
            <p:cNvSpPr txBox="1"/>
            <p:nvPr/>
          </p:nvSpPr>
          <p:spPr>
            <a:xfrm>
              <a:off x="5071694" y="2743377"/>
              <a:ext cx="400110" cy="5549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/>
                <a:t>王兄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36BC3222-C494-47F2-A0D0-13E436F332CB}"/>
                </a:ext>
              </a:extLst>
            </p:cNvPr>
            <p:cNvSpPr txBox="1"/>
            <p:nvPr/>
          </p:nvSpPr>
          <p:spPr>
            <a:xfrm>
              <a:off x="5071694" y="3833638"/>
              <a:ext cx="400110" cy="5549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2022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53A32CD7-A8FF-4D31-B344-3BA4C23028AD}"/>
              </a:ext>
            </a:extLst>
          </p:cNvPr>
          <p:cNvCxnSpPr>
            <a:cxnSpLocks/>
          </p:cNvCxnSpPr>
          <p:nvPr/>
        </p:nvCxnSpPr>
        <p:spPr>
          <a:xfrm>
            <a:off x="6225104" y="2382109"/>
            <a:ext cx="0" cy="2196000"/>
          </a:xfrm>
          <a:prstGeom prst="line">
            <a:avLst/>
          </a:prstGeom>
          <a:ln w="15875">
            <a:solidFill>
              <a:srgbClr val="F0B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F20DE188-D29F-41E4-A8B5-ADEEB755EB24}"/>
              </a:ext>
            </a:extLst>
          </p:cNvPr>
          <p:cNvCxnSpPr>
            <a:cxnSpLocks/>
          </p:cNvCxnSpPr>
          <p:nvPr/>
        </p:nvCxnSpPr>
        <p:spPr>
          <a:xfrm>
            <a:off x="6841121" y="2382109"/>
            <a:ext cx="0" cy="2196000"/>
          </a:xfrm>
          <a:prstGeom prst="line">
            <a:avLst/>
          </a:prstGeom>
          <a:ln w="15875">
            <a:solidFill>
              <a:srgbClr val="F0B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A492638D-A1BC-4780-8AB6-399F17F7DA6A}"/>
              </a:ext>
            </a:extLst>
          </p:cNvPr>
          <p:cNvSpPr txBox="1"/>
          <p:nvPr/>
        </p:nvSpPr>
        <p:spPr>
          <a:xfrm>
            <a:off x="6992115" y="2336800"/>
            <a:ext cx="430887" cy="2277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工作型通用模板</a:t>
            </a:r>
          </a:p>
        </p:txBody>
      </p:sp>
    </p:spTree>
    <p:extLst>
      <p:ext uri="{BB962C8B-B14F-4D97-AF65-F5344CB8AC3E}">
        <p14:creationId xmlns:p14="http://schemas.microsoft.com/office/powerpoint/2010/main" val="297509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85E26B5-050A-4AEC-A7AB-76EB45F75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088" y="-728662"/>
            <a:ext cx="4915912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AF653B4-5545-4D5D-A7A1-4A71FC1442A8}"/>
              </a:ext>
            </a:extLst>
          </p:cNvPr>
          <p:cNvSpPr txBox="1"/>
          <p:nvPr/>
        </p:nvSpPr>
        <p:spPr>
          <a:xfrm>
            <a:off x="940356" y="704086"/>
            <a:ext cx="2025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SECOND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04F4CE1-D898-4077-AF98-95C366DB0960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第二章节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14E68EF-0B0B-48E4-89A4-F5EF6992E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687695"/>
            <a:ext cx="4915912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0621870-82B4-4B66-BB01-1D494379A1EA}"/>
              </a:ext>
            </a:extLst>
          </p:cNvPr>
          <p:cNvSpPr/>
          <p:nvPr/>
        </p:nvSpPr>
        <p:spPr>
          <a:xfrm>
            <a:off x="2965449" y="2775677"/>
            <a:ext cx="6261102" cy="1021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65F0788-35F7-4429-BCDC-05102836CF53}"/>
              </a:ext>
            </a:extLst>
          </p:cNvPr>
          <p:cNvGrpSpPr/>
          <p:nvPr/>
        </p:nvGrpSpPr>
        <p:grpSpPr>
          <a:xfrm>
            <a:off x="4324973" y="1809592"/>
            <a:ext cx="1449222" cy="776877"/>
            <a:chOff x="2606204" y="1412307"/>
            <a:chExt cx="1449222" cy="776877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61CF21AE-20DD-490C-AD80-B65BCC0825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606204" y="1412307"/>
              <a:ext cx="1449222" cy="776877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3CB9BC8C-BA22-4564-8A60-B00D67D0D733}"/>
                </a:ext>
              </a:extLst>
            </p:cNvPr>
            <p:cNvSpPr txBox="1"/>
            <p:nvPr/>
          </p:nvSpPr>
          <p:spPr>
            <a:xfrm>
              <a:off x="3065358" y="1613072"/>
              <a:ext cx="53091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chemeClr val="bg1"/>
                  </a:solidFill>
                </a:rPr>
                <a:t>TITLE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960A715-5B40-4127-A9CE-7843384F144D}"/>
              </a:ext>
            </a:extLst>
          </p:cNvPr>
          <p:cNvSpPr txBox="1"/>
          <p:nvPr/>
        </p:nvSpPr>
        <p:spPr>
          <a:xfrm>
            <a:off x="4906630" y="2095024"/>
            <a:ext cx="2464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1D49494-16E3-4B78-8C7E-AA7D311FC0D8}"/>
              </a:ext>
            </a:extLst>
          </p:cNvPr>
          <p:cNvSpPr txBox="1"/>
          <p:nvPr/>
        </p:nvSpPr>
        <p:spPr>
          <a:xfrm>
            <a:off x="2965449" y="3920002"/>
            <a:ext cx="6261102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200" dirty="0" err="1"/>
              <a:t>amet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8280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61EC8624-E72C-4290-BFB1-0566C750A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630911"/>
            <a:ext cx="12186647" cy="2227089"/>
          </a:xfrm>
          <a:custGeom>
            <a:avLst/>
            <a:gdLst>
              <a:gd name="connsiteX0" fmla="*/ 0 w 12186647"/>
              <a:gd name="connsiteY0" fmla="*/ 0 h 2227089"/>
              <a:gd name="connsiteX1" fmla="*/ 12186647 w 12186647"/>
              <a:gd name="connsiteY1" fmla="*/ 0 h 2227089"/>
              <a:gd name="connsiteX2" fmla="*/ 12186647 w 12186647"/>
              <a:gd name="connsiteY2" fmla="*/ 2227089 h 2227089"/>
              <a:gd name="connsiteX3" fmla="*/ 0 w 12186647"/>
              <a:gd name="connsiteY3" fmla="*/ 2227089 h 222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6647" h="2227089">
                <a:moveTo>
                  <a:pt x="0" y="0"/>
                </a:moveTo>
                <a:lnTo>
                  <a:pt x="12186647" y="0"/>
                </a:lnTo>
                <a:lnTo>
                  <a:pt x="12186647" y="2227089"/>
                </a:lnTo>
                <a:lnTo>
                  <a:pt x="0" y="2227089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B2B47CB-53B9-47BA-93F7-F230E9B5B638}"/>
              </a:ext>
            </a:extLst>
          </p:cNvPr>
          <p:cNvSpPr/>
          <p:nvPr/>
        </p:nvSpPr>
        <p:spPr>
          <a:xfrm>
            <a:off x="588632" y="2537446"/>
            <a:ext cx="3032735" cy="905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E928884-1DAF-4DAC-A924-3B8F53481E69}"/>
              </a:ext>
            </a:extLst>
          </p:cNvPr>
          <p:cNvSpPr txBox="1"/>
          <p:nvPr/>
        </p:nvSpPr>
        <p:spPr>
          <a:xfrm>
            <a:off x="940356" y="704086"/>
            <a:ext cx="2025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SECOND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5A7A4BE9-977C-49EC-8D87-E6B9DC6193EF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第二章节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718E25D-6CEC-462C-9364-0F29AD09C82A}"/>
              </a:ext>
            </a:extLst>
          </p:cNvPr>
          <p:cNvGrpSpPr/>
          <p:nvPr/>
        </p:nvGrpSpPr>
        <p:grpSpPr>
          <a:xfrm>
            <a:off x="4758037" y="1665120"/>
            <a:ext cx="2607273" cy="658480"/>
            <a:chOff x="4758037" y="1665120"/>
            <a:chExt cx="2607273" cy="658480"/>
          </a:xfrm>
        </p:grpSpPr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084F09C2-8600-4913-A69A-93354764C887}"/>
                </a:ext>
              </a:extLst>
            </p:cNvPr>
            <p:cNvGrpSpPr/>
            <p:nvPr/>
          </p:nvGrpSpPr>
          <p:grpSpPr>
            <a:xfrm>
              <a:off x="4758037" y="1665120"/>
              <a:ext cx="1228359" cy="658480"/>
              <a:chOff x="2624639" y="1412307"/>
              <a:chExt cx="1449222" cy="776877"/>
            </a:xfrm>
          </p:grpSpPr>
          <p:pic>
            <p:nvPicPr>
              <p:cNvPr id="34" name="图片 33">
                <a:extLst>
                  <a:ext uri="{FF2B5EF4-FFF2-40B4-BE49-F238E27FC236}">
                    <a16:creationId xmlns="" xmlns:a16="http://schemas.microsoft.com/office/drawing/2014/main" id="{7E369267-E9DB-48A8-BAE1-109AC3F40A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16306E3B-C54F-4CBA-A679-EB0BF6897811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49404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bg1"/>
                    </a:solidFill>
                  </a:rPr>
                  <a:t>TITLE</a:t>
                </a:r>
                <a:endParaRPr lang="zh-CN" altLang="en-US" sz="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FF3B211B-1766-40F8-8DDB-A5A74CFC4A13}"/>
                </a:ext>
              </a:extLst>
            </p:cNvPr>
            <p:cNvSpPr txBox="1"/>
            <p:nvPr/>
          </p:nvSpPr>
          <p:spPr>
            <a:xfrm>
              <a:off x="4900899" y="1892424"/>
              <a:ext cx="2464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65CDB046-FD8A-4F4B-B400-2D79721B152B}"/>
              </a:ext>
            </a:extLst>
          </p:cNvPr>
          <p:cNvSpPr/>
          <p:nvPr/>
        </p:nvSpPr>
        <p:spPr>
          <a:xfrm>
            <a:off x="4616737" y="2537446"/>
            <a:ext cx="3032735" cy="905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DD280A79-94E0-4D9F-9E29-1DD7777A1E39}"/>
              </a:ext>
            </a:extLst>
          </p:cNvPr>
          <p:cNvSpPr/>
          <p:nvPr/>
        </p:nvSpPr>
        <p:spPr>
          <a:xfrm>
            <a:off x="8562954" y="2537446"/>
            <a:ext cx="3032735" cy="905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8C72F938-B068-4DD1-BEE1-9B42832B7946}"/>
              </a:ext>
            </a:extLst>
          </p:cNvPr>
          <p:cNvGrpSpPr/>
          <p:nvPr/>
        </p:nvGrpSpPr>
        <p:grpSpPr>
          <a:xfrm>
            <a:off x="760418" y="1665120"/>
            <a:ext cx="1228359" cy="658480"/>
            <a:chOff x="2624639" y="1412307"/>
            <a:chExt cx="1449222" cy="776877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D665D9B7-657C-4DE0-BF82-3059BB12B4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624639" y="1412307"/>
              <a:ext cx="1449222" cy="776877"/>
            </a:xfrm>
            <a:prstGeom prst="rect">
              <a:avLst/>
            </a:prstGeom>
          </p:spPr>
        </p:pic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0F976CF0-D876-4671-9B47-54FC65725063}"/>
                </a:ext>
              </a:extLst>
            </p:cNvPr>
            <p:cNvSpPr txBox="1"/>
            <p:nvPr/>
          </p:nvSpPr>
          <p:spPr>
            <a:xfrm>
              <a:off x="3065358" y="1613072"/>
              <a:ext cx="4940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TITLE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E95BDAA9-5176-45D7-8DD4-86FA916D5076}"/>
              </a:ext>
            </a:extLst>
          </p:cNvPr>
          <p:cNvSpPr txBox="1"/>
          <p:nvPr/>
        </p:nvSpPr>
        <p:spPr>
          <a:xfrm>
            <a:off x="903280" y="1892424"/>
            <a:ext cx="246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0AF2A1E2-DBFC-4452-A4DB-43BF448C0DC5}"/>
              </a:ext>
            </a:extLst>
          </p:cNvPr>
          <p:cNvGrpSpPr/>
          <p:nvPr/>
        </p:nvGrpSpPr>
        <p:grpSpPr>
          <a:xfrm>
            <a:off x="8775684" y="1665120"/>
            <a:ext cx="2607273" cy="658480"/>
            <a:chOff x="4758037" y="1665120"/>
            <a:chExt cx="2607273" cy="658480"/>
          </a:xfrm>
        </p:grpSpPr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757AA74F-DC14-4A14-9520-918C8042E87F}"/>
                </a:ext>
              </a:extLst>
            </p:cNvPr>
            <p:cNvGrpSpPr/>
            <p:nvPr/>
          </p:nvGrpSpPr>
          <p:grpSpPr>
            <a:xfrm>
              <a:off x="4758037" y="1665120"/>
              <a:ext cx="1228359" cy="658480"/>
              <a:chOff x="2624639" y="1412307"/>
              <a:chExt cx="1449222" cy="776877"/>
            </a:xfrm>
          </p:grpSpPr>
          <p:pic>
            <p:nvPicPr>
              <p:cNvPr id="50" name="图片 49">
                <a:extLst>
                  <a:ext uri="{FF2B5EF4-FFF2-40B4-BE49-F238E27FC236}">
                    <a16:creationId xmlns="" xmlns:a16="http://schemas.microsoft.com/office/drawing/2014/main" id="{62526833-740F-44C7-A228-E0A4D482E6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51" name="文本框 50">
                <a:extLst>
                  <a:ext uri="{FF2B5EF4-FFF2-40B4-BE49-F238E27FC236}">
                    <a16:creationId xmlns="" xmlns:a16="http://schemas.microsoft.com/office/drawing/2014/main" id="{382C30F6-FD4D-484F-B1F1-5A6C4F98B406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49404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bg1"/>
                    </a:solidFill>
                  </a:rPr>
                  <a:t>TITLE</a:t>
                </a:r>
                <a:endParaRPr lang="zh-CN" altLang="en-US" sz="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A122C8FA-59AF-45E0-8A3D-9B5A13FD103D}"/>
                </a:ext>
              </a:extLst>
            </p:cNvPr>
            <p:cNvSpPr txBox="1"/>
            <p:nvPr/>
          </p:nvSpPr>
          <p:spPr>
            <a:xfrm>
              <a:off x="4900899" y="1892424"/>
              <a:ext cx="2464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251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>
            <a:extLst>
              <a:ext uri="{FF2B5EF4-FFF2-40B4-BE49-F238E27FC236}">
                <a16:creationId xmlns="" xmlns:a16="http://schemas.microsoft.com/office/drawing/2014/main" id="{1D646D28-E6DD-49BA-A07F-44DDEE9DB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2013"/>
            <a:ext cx="12192000" cy="542021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AC29B5B-96B6-41E3-A5D4-8D90C9D5FEB4}"/>
              </a:ext>
            </a:extLst>
          </p:cNvPr>
          <p:cNvSpPr txBox="1"/>
          <p:nvPr/>
        </p:nvSpPr>
        <p:spPr>
          <a:xfrm>
            <a:off x="940356" y="704086"/>
            <a:ext cx="2025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SECOND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9F42559-8B39-4142-9764-F419713A6373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第二章节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E1CEEE3D-E603-4048-89AB-F90886ABC6ED}"/>
              </a:ext>
            </a:extLst>
          </p:cNvPr>
          <p:cNvGrpSpPr/>
          <p:nvPr/>
        </p:nvGrpSpPr>
        <p:grpSpPr>
          <a:xfrm>
            <a:off x="695325" y="1773238"/>
            <a:ext cx="2173388" cy="3746499"/>
            <a:chOff x="695325" y="1773238"/>
            <a:chExt cx="2173388" cy="3746499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E569E402-3531-4B93-A173-2C871375A821}"/>
                </a:ext>
              </a:extLst>
            </p:cNvPr>
            <p:cNvSpPr/>
            <p:nvPr/>
          </p:nvSpPr>
          <p:spPr>
            <a:xfrm>
              <a:off x="2026497" y="1773238"/>
              <a:ext cx="842216" cy="37464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95252E11-3D16-4008-BD59-E5E81CEDCDF2}"/>
                </a:ext>
              </a:extLst>
            </p:cNvPr>
            <p:cNvSpPr/>
            <p:nvPr/>
          </p:nvSpPr>
          <p:spPr>
            <a:xfrm>
              <a:off x="695325" y="1773238"/>
              <a:ext cx="1331172" cy="795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9426AB9D-2C88-4290-82B6-D191B1F06925}"/>
                </a:ext>
              </a:extLst>
            </p:cNvPr>
            <p:cNvSpPr/>
            <p:nvPr/>
          </p:nvSpPr>
          <p:spPr>
            <a:xfrm>
              <a:off x="695325" y="2572838"/>
              <a:ext cx="1331172" cy="29468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C10DD6E1-0391-44D2-918B-A3D46C1D2638}"/>
                </a:ext>
              </a:extLst>
            </p:cNvPr>
            <p:cNvSpPr txBox="1"/>
            <p:nvPr/>
          </p:nvSpPr>
          <p:spPr>
            <a:xfrm>
              <a:off x="1064481" y="2002932"/>
              <a:ext cx="592859" cy="336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30%</a:t>
              </a:r>
              <a:endParaRPr lang="zh-CN" altLang="en-US" dirty="0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A7A32FCC-6A50-47E7-8590-6C65B9007791}"/>
                </a:ext>
              </a:extLst>
            </p:cNvPr>
            <p:cNvSpPr/>
            <p:nvPr/>
          </p:nvSpPr>
          <p:spPr>
            <a:xfrm>
              <a:off x="974733" y="2860151"/>
              <a:ext cx="924755" cy="232425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复制您的内容文字到这里，在复制内容的下方弹框中选择“只保留文本”，可以保留完整格式。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FA5662B5-FAC5-462A-AB2F-3B90EEB2D2E5}"/>
                </a:ext>
              </a:extLst>
            </p:cNvPr>
            <p:cNvSpPr/>
            <p:nvPr/>
          </p:nvSpPr>
          <p:spPr>
            <a:xfrm>
              <a:off x="2242344" y="1965808"/>
              <a:ext cx="410521" cy="410522"/>
            </a:xfrm>
            <a:prstGeom prst="ellipse">
              <a:avLst/>
            </a:prstGeom>
            <a:solidFill>
              <a:srgbClr val="F0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小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AFE589B-954D-4CD6-99C2-669D2C0360D0}"/>
                </a:ext>
              </a:extLst>
            </p:cNvPr>
            <p:cNvSpPr/>
            <p:nvPr/>
          </p:nvSpPr>
          <p:spPr>
            <a:xfrm>
              <a:off x="2242344" y="2472209"/>
              <a:ext cx="410521" cy="410522"/>
            </a:xfrm>
            <a:prstGeom prst="ellipse">
              <a:avLst/>
            </a:prstGeom>
            <a:solidFill>
              <a:srgbClr val="F0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标</a:t>
              </a: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BA0DAC23-5486-4792-A73F-36FA50A48C4F}"/>
                </a:ext>
              </a:extLst>
            </p:cNvPr>
            <p:cNvSpPr/>
            <p:nvPr/>
          </p:nvSpPr>
          <p:spPr>
            <a:xfrm>
              <a:off x="2242344" y="2978611"/>
              <a:ext cx="410521" cy="410522"/>
            </a:xfrm>
            <a:prstGeom prst="ellipse">
              <a:avLst/>
            </a:prstGeom>
            <a:solidFill>
              <a:srgbClr val="F0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5B1C71D1-7BCC-426C-8BF6-8D29ABE2567C}"/>
                </a:ext>
              </a:extLst>
            </p:cNvPr>
            <p:cNvSpPr txBox="1"/>
            <p:nvPr/>
          </p:nvSpPr>
          <p:spPr>
            <a:xfrm>
              <a:off x="2278328" y="3619501"/>
              <a:ext cx="338554" cy="15649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000" dirty="0"/>
                <a:t>YOUR GREAT TITLE</a:t>
              </a:r>
              <a:endParaRPr lang="zh-CN" altLang="en-US" sz="1000" dirty="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EA78CBBE-0D6A-4A3F-8199-5247FAF1066D}"/>
              </a:ext>
            </a:extLst>
          </p:cNvPr>
          <p:cNvGrpSpPr/>
          <p:nvPr/>
        </p:nvGrpSpPr>
        <p:grpSpPr>
          <a:xfrm>
            <a:off x="6158035" y="1773238"/>
            <a:ext cx="2173388" cy="3746499"/>
            <a:chOff x="695325" y="1773238"/>
            <a:chExt cx="2173388" cy="3746499"/>
          </a:xfrm>
        </p:grpSpPr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1BDD1E07-77BC-4368-836B-9EEB5F6D314E}"/>
                </a:ext>
              </a:extLst>
            </p:cNvPr>
            <p:cNvSpPr/>
            <p:nvPr/>
          </p:nvSpPr>
          <p:spPr>
            <a:xfrm>
              <a:off x="2026497" y="1773238"/>
              <a:ext cx="842216" cy="37464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BC41A6C4-A639-4A56-9663-3B5784647E02}"/>
                </a:ext>
              </a:extLst>
            </p:cNvPr>
            <p:cNvSpPr/>
            <p:nvPr/>
          </p:nvSpPr>
          <p:spPr>
            <a:xfrm>
              <a:off x="695325" y="1773238"/>
              <a:ext cx="1331172" cy="795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48F0209C-71EA-49F1-9262-CC9D8FBDA1A5}"/>
                </a:ext>
              </a:extLst>
            </p:cNvPr>
            <p:cNvSpPr/>
            <p:nvPr/>
          </p:nvSpPr>
          <p:spPr>
            <a:xfrm>
              <a:off x="695325" y="2572838"/>
              <a:ext cx="1331172" cy="29468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2122DD30-B88D-4AA1-B396-7A2C58FEC914}"/>
                </a:ext>
              </a:extLst>
            </p:cNvPr>
            <p:cNvSpPr txBox="1"/>
            <p:nvPr/>
          </p:nvSpPr>
          <p:spPr>
            <a:xfrm>
              <a:off x="1064481" y="2002932"/>
              <a:ext cx="651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55%</a:t>
              </a:r>
              <a:endParaRPr lang="zh-CN" altLang="en-US" dirty="0"/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6739F4ED-CE80-4A38-837B-B3B4D2248444}"/>
                </a:ext>
              </a:extLst>
            </p:cNvPr>
            <p:cNvSpPr/>
            <p:nvPr/>
          </p:nvSpPr>
          <p:spPr>
            <a:xfrm>
              <a:off x="974733" y="2860151"/>
              <a:ext cx="924755" cy="232425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复制您的内容文字到这里，在复制内容的下方弹框中选择“只保留文本”，可以保留完整格式。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5EE1ED88-D11C-41B7-8AE7-6101B85FFEF1}"/>
                </a:ext>
              </a:extLst>
            </p:cNvPr>
            <p:cNvSpPr/>
            <p:nvPr/>
          </p:nvSpPr>
          <p:spPr>
            <a:xfrm>
              <a:off x="2242344" y="1965808"/>
              <a:ext cx="410521" cy="410522"/>
            </a:xfrm>
            <a:prstGeom prst="ellipse">
              <a:avLst/>
            </a:prstGeom>
            <a:solidFill>
              <a:srgbClr val="F0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小</a:t>
              </a:r>
            </a:p>
          </p:txBody>
        </p: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64AB97E7-9B50-4DC7-A3A7-2D92015359A8}"/>
                </a:ext>
              </a:extLst>
            </p:cNvPr>
            <p:cNvSpPr/>
            <p:nvPr/>
          </p:nvSpPr>
          <p:spPr>
            <a:xfrm>
              <a:off x="2242344" y="2472209"/>
              <a:ext cx="410521" cy="410522"/>
            </a:xfrm>
            <a:prstGeom prst="ellipse">
              <a:avLst/>
            </a:prstGeom>
            <a:solidFill>
              <a:srgbClr val="F0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标</a:t>
              </a:r>
            </a:p>
          </p:txBody>
        </p:sp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75F9BC6B-08EB-4D79-8CCB-7BFCF8E769E2}"/>
                </a:ext>
              </a:extLst>
            </p:cNvPr>
            <p:cNvSpPr/>
            <p:nvPr/>
          </p:nvSpPr>
          <p:spPr>
            <a:xfrm>
              <a:off x="2242344" y="2978611"/>
              <a:ext cx="410521" cy="410522"/>
            </a:xfrm>
            <a:prstGeom prst="ellipse">
              <a:avLst/>
            </a:prstGeom>
            <a:solidFill>
              <a:srgbClr val="F0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题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00E715C7-BD18-4B85-B3F3-7FDF587F47C4}"/>
                </a:ext>
              </a:extLst>
            </p:cNvPr>
            <p:cNvSpPr txBox="1"/>
            <p:nvPr/>
          </p:nvSpPr>
          <p:spPr>
            <a:xfrm>
              <a:off x="2278328" y="3619501"/>
              <a:ext cx="338554" cy="15649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000" dirty="0"/>
                <a:t>YOUR GREAT TITLE</a:t>
              </a:r>
              <a:endParaRPr lang="zh-CN" altLang="en-US" sz="1000" dirty="0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84963BDF-F359-4A90-8241-9A83CA1A3F6F}"/>
              </a:ext>
            </a:extLst>
          </p:cNvPr>
          <p:cNvGrpSpPr/>
          <p:nvPr/>
        </p:nvGrpSpPr>
        <p:grpSpPr>
          <a:xfrm>
            <a:off x="9323287" y="1773238"/>
            <a:ext cx="2173388" cy="3746499"/>
            <a:chOff x="695325" y="1773238"/>
            <a:chExt cx="2173388" cy="3746499"/>
          </a:xfrm>
        </p:grpSpPr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F4615861-000C-47ED-9D46-39E939F228B8}"/>
                </a:ext>
              </a:extLst>
            </p:cNvPr>
            <p:cNvSpPr/>
            <p:nvPr/>
          </p:nvSpPr>
          <p:spPr>
            <a:xfrm>
              <a:off x="2026497" y="1773238"/>
              <a:ext cx="842216" cy="37464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BC0A60E7-B388-4257-92B5-B2F8406F3404}"/>
                </a:ext>
              </a:extLst>
            </p:cNvPr>
            <p:cNvSpPr/>
            <p:nvPr/>
          </p:nvSpPr>
          <p:spPr>
            <a:xfrm>
              <a:off x="695325" y="1773238"/>
              <a:ext cx="1331172" cy="795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CAC6356F-B201-4099-9C80-627837DA379C}"/>
                </a:ext>
              </a:extLst>
            </p:cNvPr>
            <p:cNvSpPr/>
            <p:nvPr/>
          </p:nvSpPr>
          <p:spPr>
            <a:xfrm>
              <a:off x="695325" y="2572838"/>
              <a:ext cx="1331172" cy="29468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DF58DC6E-DC9F-43CB-8B34-E3D303201660}"/>
                </a:ext>
              </a:extLst>
            </p:cNvPr>
            <p:cNvSpPr txBox="1"/>
            <p:nvPr/>
          </p:nvSpPr>
          <p:spPr>
            <a:xfrm>
              <a:off x="1064481" y="2002932"/>
              <a:ext cx="651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79%</a:t>
              </a:r>
              <a:endParaRPr lang="zh-CN" altLang="en-US" dirty="0"/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D4F427C1-D9A1-43BA-8169-11CA20230BDC}"/>
                </a:ext>
              </a:extLst>
            </p:cNvPr>
            <p:cNvSpPr/>
            <p:nvPr/>
          </p:nvSpPr>
          <p:spPr>
            <a:xfrm>
              <a:off x="974733" y="2860151"/>
              <a:ext cx="924755" cy="232425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复制您的内容文字到这里，在复制内容的下方弹框中选择“只保留文本”，可以保留完整格式。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A1E3FD9D-35B7-4196-94EC-EA071A428ADE}"/>
                </a:ext>
              </a:extLst>
            </p:cNvPr>
            <p:cNvSpPr/>
            <p:nvPr/>
          </p:nvSpPr>
          <p:spPr>
            <a:xfrm>
              <a:off x="2242344" y="1965808"/>
              <a:ext cx="410521" cy="410522"/>
            </a:xfrm>
            <a:prstGeom prst="ellipse">
              <a:avLst/>
            </a:prstGeom>
            <a:solidFill>
              <a:srgbClr val="F0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小</a:t>
              </a:r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24C79481-34BA-469B-BEFB-E0428D148984}"/>
                </a:ext>
              </a:extLst>
            </p:cNvPr>
            <p:cNvSpPr/>
            <p:nvPr/>
          </p:nvSpPr>
          <p:spPr>
            <a:xfrm>
              <a:off x="2242344" y="2472209"/>
              <a:ext cx="410521" cy="410522"/>
            </a:xfrm>
            <a:prstGeom prst="ellipse">
              <a:avLst/>
            </a:prstGeom>
            <a:solidFill>
              <a:srgbClr val="F0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标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FA4D5716-5078-4A42-91A5-34C34046C94F}"/>
                </a:ext>
              </a:extLst>
            </p:cNvPr>
            <p:cNvSpPr/>
            <p:nvPr/>
          </p:nvSpPr>
          <p:spPr>
            <a:xfrm>
              <a:off x="2242344" y="2978611"/>
              <a:ext cx="410521" cy="410522"/>
            </a:xfrm>
            <a:prstGeom prst="ellipse">
              <a:avLst/>
            </a:prstGeom>
            <a:solidFill>
              <a:srgbClr val="F0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="" xmlns:a16="http://schemas.microsoft.com/office/drawing/2014/main" id="{F6A8604E-8FFD-41F4-922D-6CAD88F22E07}"/>
                </a:ext>
              </a:extLst>
            </p:cNvPr>
            <p:cNvSpPr txBox="1"/>
            <p:nvPr/>
          </p:nvSpPr>
          <p:spPr>
            <a:xfrm>
              <a:off x="2278328" y="3619501"/>
              <a:ext cx="338554" cy="15649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000" dirty="0"/>
                <a:t>YOUR GREAT TITLE</a:t>
              </a:r>
              <a:endParaRPr lang="zh-CN" altLang="en-US" sz="1000" dirty="0"/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8A1E3060-CF2C-4AB3-87A8-3FECE3C26055}"/>
              </a:ext>
            </a:extLst>
          </p:cNvPr>
          <p:cNvSpPr txBox="1"/>
          <p:nvPr/>
        </p:nvSpPr>
        <p:spPr>
          <a:xfrm>
            <a:off x="4470036" y="1648826"/>
            <a:ext cx="553998" cy="14845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227922D1-1564-4E3E-9157-E61571B25F21}"/>
              </a:ext>
            </a:extLst>
          </p:cNvPr>
          <p:cNvGrpSpPr/>
          <p:nvPr/>
        </p:nvGrpSpPr>
        <p:grpSpPr>
          <a:xfrm>
            <a:off x="3912922" y="3116395"/>
            <a:ext cx="1449222" cy="776877"/>
            <a:chOff x="5382595" y="3116395"/>
            <a:chExt cx="1449222" cy="776877"/>
          </a:xfrm>
        </p:grpSpPr>
        <p:pic>
          <p:nvPicPr>
            <p:cNvPr id="75" name="图片 74">
              <a:extLst>
                <a:ext uri="{FF2B5EF4-FFF2-40B4-BE49-F238E27FC236}">
                  <a16:creationId xmlns="" xmlns:a16="http://schemas.microsoft.com/office/drawing/2014/main" id="{986CE4CC-21BC-4F85-B3E9-DF918EF2B4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0F1736AA-035B-4E04-ABE9-659CD5C3C2D1}"/>
                </a:ext>
              </a:extLst>
            </p:cNvPr>
            <p:cNvSpPr txBox="1"/>
            <p:nvPr/>
          </p:nvSpPr>
          <p:spPr>
            <a:xfrm>
              <a:off x="5771745" y="3309293"/>
              <a:ext cx="64850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4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D5F81901-9577-42ED-89B1-D4A9BA9101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5" t="16607" r="7287"/>
          <a:stretch/>
        </p:blipFill>
        <p:spPr>
          <a:xfrm>
            <a:off x="194553" y="3716433"/>
            <a:ext cx="11802894" cy="620578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D3775E8-0324-4466-A15E-91D732201B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1779" y="4041442"/>
            <a:ext cx="307947" cy="133782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9B3C371E-2324-4541-ABA8-5C9E210E75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6043" y="3312146"/>
            <a:ext cx="307947" cy="133782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11749F34-2333-4A41-9858-AE4800D563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3303" y="2663839"/>
            <a:ext cx="307947" cy="133782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D904A752-6085-40C9-AFAD-1882AD7DBB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8600" y="2663839"/>
            <a:ext cx="307947" cy="133782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5FCD683-37CA-4FC7-B760-5681D65937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05328" y="3332749"/>
            <a:ext cx="307947" cy="133782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01C647DA-E7EA-41FF-AD49-02DB2E5E5F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7229" y="4055923"/>
            <a:ext cx="307947" cy="133782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E413CDE-1180-41C9-AB5B-ECE73515232D}"/>
              </a:ext>
            </a:extLst>
          </p:cNvPr>
          <p:cNvGrpSpPr/>
          <p:nvPr/>
        </p:nvGrpSpPr>
        <p:grpSpPr>
          <a:xfrm>
            <a:off x="560530" y="2575023"/>
            <a:ext cx="1626536" cy="1232452"/>
            <a:chOff x="552484" y="2462933"/>
            <a:chExt cx="1626536" cy="1232452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BD5B1093-9752-45FA-B202-90C36167902F}"/>
                </a:ext>
              </a:extLst>
            </p:cNvPr>
            <p:cNvGrpSpPr/>
            <p:nvPr/>
          </p:nvGrpSpPr>
          <p:grpSpPr>
            <a:xfrm>
              <a:off x="966261" y="2462933"/>
              <a:ext cx="798981" cy="428306"/>
              <a:chOff x="2624639" y="1412307"/>
              <a:chExt cx="1449222" cy="776877"/>
            </a:xfrm>
          </p:grpSpPr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FDA017C7-060D-41A4-88C2-B244B57F137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EAFEB77C-A16E-483D-83A9-D21AB5216C41}"/>
                  </a:ext>
                </a:extLst>
              </p:cNvPr>
              <p:cNvSpPr txBox="1"/>
              <p:nvPr/>
            </p:nvSpPr>
            <p:spPr>
              <a:xfrm>
                <a:off x="2953169" y="1613071"/>
                <a:ext cx="750740" cy="3349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bg1"/>
                    </a:solidFill>
                  </a:rPr>
                  <a:t>TITLE</a:t>
                </a:r>
                <a:endParaRPr lang="zh-CN" altLang="en-US" sz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49025325-9E8D-4155-BAB9-A559A7A2F1CE}"/>
                </a:ext>
              </a:extLst>
            </p:cNvPr>
            <p:cNvSpPr txBox="1"/>
            <p:nvPr/>
          </p:nvSpPr>
          <p:spPr>
            <a:xfrm>
              <a:off x="648007" y="2746087"/>
              <a:ext cx="12469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D83DC95F-D957-4805-B3F5-B4C022471E12}"/>
                </a:ext>
              </a:extLst>
            </p:cNvPr>
            <p:cNvSpPr/>
            <p:nvPr/>
          </p:nvSpPr>
          <p:spPr>
            <a:xfrm>
              <a:off x="552484" y="3146196"/>
              <a:ext cx="1626536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8595566-15CE-47F3-A4F4-2ECDB9343FFC}"/>
              </a:ext>
            </a:extLst>
          </p:cNvPr>
          <p:cNvGrpSpPr/>
          <p:nvPr/>
        </p:nvGrpSpPr>
        <p:grpSpPr>
          <a:xfrm>
            <a:off x="2116748" y="1891731"/>
            <a:ext cx="1626536" cy="1232452"/>
            <a:chOff x="2191735" y="1857231"/>
            <a:chExt cx="1626536" cy="1232452"/>
          </a:xfrm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831BD900-4CE9-4CCE-AC15-6B4ECAA013B2}"/>
                </a:ext>
              </a:extLst>
            </p:cNvPr>
            <p:cNvGrpSpPr/>
            <p:nvPr/>
          </p:nvGrpSpPr>
          <p:grpSpPr>
            <a:xfrm>
              <a:off x="2605512" y="1857231"/>
              <a:ext cx="798981" cy="428306"/>
              <a:chOff x="2624639" y="1412307"/>
              <a:chExt cx="1449222" cy="776877"/>
            </a:xfrm>
          </p:grpSpPr>
          <p:pic>
            <p:nvPicPr>
              <p:cNvPr id="28" name="图片 27">
                <a:extLst>
                  <a:ext uri="{FF2B5EF4-FFF2-40B4-BE49-F238E27FC236}">
                    <a16:creationId xmlns="" xmlns:a16="http://schemas.microsoft.com/office/drawing/2014/main" id="{DEEFA490-C1AC-48AB-884E-FEB0FBAB4A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6D154FB6-86AA-40EF-AC27-E503605EFEFA}"/>
                  </a:ext>
                </a:extLst>
              </p:cNvPr>
              <p:cNvSpPr txBox="1"/>
              <p:nvPr/>
            </p:nvSpPr>
            <p:spPr>
              <a:xfrm>
                <a:off x="2953169" y="1613071"/>
                <a:ext cx="750740" cy="3349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bg1"/>
                    </a:solidFill>
                  </a:rPr>
                  <a:t>TITLE</a:t>
                </a:r>
                <a:endParaRPr lang="zh-CN" altLang="en-US" sz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0E666EAF-0CD3-4A10-9623-75344A292884}"/>
                </a:ext>
              </a:extLst>
            </p:cNvPr>
            <p:cNvSpPr txBox="1"/>
            <p:nvPr/>
          </p:nvSpPr>
          <p:spPr>
            <a:xfrm>
              <a:off x="2287258" y="2140385"/>
              <a:ext cx="12469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7A938D73-7AFB-41CA-BFB7-8BDCDA038BFC}"/>
                </a:ext>
              </a:extLst>
            </p:cNvPr>
            <p:cNvSpPr/>
            <p:nvPr/>
          </p:nvSpPr>
          <p:spPr>
            <a:xfrm>
              <a:off x="2191735" y="2540494"/>
              <a:ext cx="1626536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4C7D552-AFF3-412E-9174-C9E22DF597D0}"/>
              </a:ext>
            </a:extLst>
          </p:cNvPr>
          <p:cNvGrpSpPr/>
          <p:nvPr/>
        </p:nvGrpSpPr>
        <p:grpSpPr>
          <a:xfrm>
            <a:off x="3984008" y="1185846"/>
            <a:ext cx="1626536" cy="1232452"/>
            <a:chOff x="4051383" y="1228119"/>
            <a:chExt cx="1626536" cy="1232452"/>
          </a:xfrm>
        </p:grpSpPr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1B8A5613-985E-4661-B35A-8845F161DBF4}"/>
                </a:ext>
              </a:extLst>
            </p:cNvPr>
            <p:cNvGrpSpPr/>
            <p:nvPr/>
          </p:nvGrpSpPr>
          <p:grpSpPr>
            <a:xfrm>
              <a:off x="4465160" y="1228119"/>
              <a:ext cx="798981" cy="428306"/>
              <a:chOff x="2624639" y="1412307"/>
              <a:chExt cx="1449222" cy="776877"/>
            </a:xfrm>
          </p:grpSpPr>
          <p:pic>
            <p:nvPicPr>
              <p:cNvPr id="33" name="图片 32">
                <a:extLst>
                  <a:ext uri="{FF2B5EF4-FFF2-40B4-BE49-F238E27FC236}">
                    <a16:creationId xmlns="" xmlns:a16="http://schemas.microsoft.com/office/drawing/2014/main" id="{FB5BE2D0-8A54-4677-A1A9-DF581B6B49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34" name="文本框 33">
                <a:extLst>
                  <a:ext uri="{FF2B5EF4-FFF2-40B4-BE49-F238E27FC236}">
                    <a16:creationId xmlns="" xmlns:a16="http://schemas.microsoft.com/office/drawing/2014/main" id="{C21A4496-224F-4297-B77B-35AC2026535F}"/>
                  </a:ext>
                </a:extLst>
              </p:cNvPr>
              <p:cNvSpPr txBox="1"/>
              <p:nvPr/>
            </p:nvSpPr>
            <p:spPr>
              <a:xfrm>
                <a:off x="2953169" y="1613071"/>
                <a:ext cx="750740" cy="3349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bg1"/>
                    </a:solidFill>
                  </a:rPr>
                  <a:t>TITLE</a:t>
                </a:r>
                <a:endParaRPr lang="zh-CN" altLang="en-US" sz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4E7AB22D-20AD-475E-A18D-B5EE3F46C728}"/>
                </a:ext>
              </a:extLst>
            </p:cNvPr>
            <p:cNvSpPr txBox="1"/>
            <p:nvPr/>
          </p:nvSpPr>
          <p:spPr>
            <a:xfrm>
              <a:off x="4146906" y="1511273"/>
              <a:ext cx="12469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4B00C93F-4CD9-4089-BEB8-536A0E481C20}"/>
                </a:ext>
              </a:extLst>
            </p:cNvPr>
            <p:cNvSpPr/>
            <p:nvPr/>
          </p:nvSpPr>
          <p:spPr>
            <a:xfrm>
              <a:off x="4051383" y="1911382"/>
              <a:ext cx="1626536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80CD59E-9AA7-4561-B9F3-52606D45A728}"/>
              </a:ext>
            </a:extLst>
          </p:cNvPr>
          <p:cNvGrpSpPr/>
          <p:nvPr/>
        </p:nvGrpSpPr>
        <p:grpSpPr>
          <a:xfrm>
            <a:off x="6279305" y="1185846"/>
            <a:ext cx="1626536" cy="1232452"/>
            <a:chOff x="6279305" y="1239824"/>
            <a:chExt cx="1626536" cy="1232452"/>
          </a:xfrm>
        </p:grpSpPr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BC6BE181-043E-48FE-AF5F-65ECE0FEA563}"/>
                </a:ext>
              </a:extLst>
            </p:cNvPr>
            <p:cNvGrpSpPr/>
            <p:nvPr/>
          </p:nvGrpSpPr>
          <p:grpSpPr>
            <a:xfrm>
              <a:off x="6693082" y="1239824"/>
              <a:ext cx="798981" cy="428306"/>
              <a:chOff x="2624639" y="1412307"/>
              <a:chExt cx="1449222" cy="776877"/>
            </a:xfrm>
          </p:grpSpPr>
          <p:pic>
            <p:nvPicPr>
              <p:cNvPr id="38" name="图片 37">
                <a:extLst>
                  <a:ext uri="{FF2B5EF4-FFF2-40B4-BE49-F238E27FC236}">
                    <a16:creationId xmlns="" xmlns:a16="http://schemas.microsoft.com/office/drawing/2014/main" id="{682F3A95-4397-419B-AD3C-9E5A5F6873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39" name="文本框 38">
                <a:extLst>
                  <a:ext uri="{FF2B5EF4-FFF2-40B4-BE49-F238E27FC236}">
                    <a16:creationId xmlns="" xmlns:a16="http://schemas.microsoft.com/office/drawing/2014/main" id="{7863DC2E-249E-4BB6-8643-69C8FACF4966}"/>
                  </a:ext>
                </a:extLst>
              </p:cNvPr>
              <p:cNvSpPr txBox="1"/>
              <p:nvPr/>
            </p:nvSpPr>
            <p:spPr>
              <a:xfrm>
                <a:off x="2953169" y="1613071"/>
                <a:ext cx="750740" cy="3349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bg1"/>
                    </a:solidFill>
                  </a:rPr>
                  <a:t>TITLE</a:t>
                </a:r>
                <a:endParaRPr lang="zh-CN" altLang="en-US" sz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B232B701-FFD3-4F56-AF2E-7EF8B523A5C3}"/>
                </a:ext>
              </a:extLst>
            </p:cNvPr>
            <p:cNvSpPr txBox="1"/>
            <p:nvPr/>
          </p:nvSpPr>
          <p:spPr>
            <a:xfrm>
              <a:off x="6374828" y="1522978"/>
              <a:ext cx="12469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ACF57F3D-B0E0-47FA-85FD-78B00CE27FC1}"/>
                </a:ext>
              </a:extLst>
            </p:cNvPr>
            <p:cNvSpPr/>
            <p:nvPr/>
          </p:nvSpPr>
          <p:spPr>
            <a:xfrm>
              <a:off x="6279305" y="1923087"/>
              <a:ext cx="1626536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A28B44E-205B-4FCB-AE37-83837066F439}"/>
              </a:ext>
            </a:extLst>
          </p:cNvPr>
          <p:cNvGrpSpPr/>
          <p:nvPr/>
        </p:nvGrpSpPr>
        <p:grpSpPr>
          <a:xfrm>
            <a:off x="8557454" y="1891731"/>
            <a:ext cx="1626536" cy="1232452"/>
            <a:chOff x="8899836" y="1926232"/>
            <a:chExt cx="1626536" cy="1232452"/>
          </a:xfrm>
        </p:grpSpPr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C9027B4B-9444-4943-9DFE-B90A1B869EDB}"/>
                </a:ext>
              </a:extLst>
            </p:cNvPr>
            <p:cNvGrpSpPr/>
            <p:nvPr/>
          </p:nvGrpSpPr>
          <p:grpSpPr>
            <a:xfrm>
              <a:off x="9313613" y="1926232"/>
              <a:ext cx="798981" cy="428306"/>
              <a:chOff x="2624639" y="1412307"/>
              <a:chExt cx="1449222" cy="776877"/>
            </a:xfrm>
          </p:grpSpPr>
          <p:pic>
            <p:nvPicPr>
              <p:cNvPr id="43" name="图片 42">
                <a:extLst>
                  <a:ext uri="{FF2B5EF4-FFF2-40B4-BE49-F238E27FC236}">
                    <a16:creationId xmlns="" xmlns:a16="http://schemas.microsoft.com/office/drawing/2014/main" id="{058AC8A8-EB4A-4704-9C7D-D2C568E62A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44" name="文本框 43">
                <a:extLst>
                  <a:ext uri="{FF2B5EF4-FFF2-40B4-BE49-F238E27FC236}">
                    <a16:creationId xmlns="" xmlns:a16="http://schemas.microsoft.com/office/drawing/2014/main" id="{59825505-97BA-4B52-9F99-6F87C6636E2D}"/>
                  </a:ext>
                </a:extLst>
              </p:cNvPr>
              <p:cNvSpPr txBox="1"/>
              <p:nvPr/>
            </p:nvSpPr>
            <p:spPr>
              <a:xfrm>
                <a:off x="2953169" y="1613071"/>
                <a:ext cx="750740" cy="3349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bg1"/>
                    </a:solidFill>
                  </a:rPr>
                  <a:t>TITLE</a:t>
                </a:r>
                <a:endParaRPr lang="zh-CN" altLang="en-US" sz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6BF3E604-ECD3-4509-9FF7-4C05D4909952}"/>
                </a:ext>
              </a:extLst>
            </p:cNvPr>
            <p:cNvSpPr txBox="1"/>
            <p:nvPr/>
          </p:nvSpPr>
          <p:spPr>
            <a:xfrm>
              <a:off x="8995359" y="2209386"/>
              <a:ext cx="12469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A33C1F44-36EE-421A-98AE-20DD00E5EFDA}"/>
                </a:ext>
              </a:extLst>
            </p:cNvPr>
            <p:cNvSpPr/>
            <p:nvPr/>
          </p:nvSpPr>
          <p:spPr>
            <a:xfrm>
              <a:off x="8899836" y="2609495"/>
              <a:ext cx="1626536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66B4676-8B76-47E2-9607-2C4469253A55}"/>
              </a:ext>
            </a:extLst>
          </p:cNvPr>
          <p:cNvGrpSpPr/>
          <p:nvPr/>
        </p:nvGrpSpPr>
        <p:grpSpPr>
          <a:xfrm>
            <a:off x="10016046" y="2575023"/>
            <a:ext cx="1626536" cy="1232452"/>
            <a:chOff x="10097934" y="2687113"/>
            <a:chExt cx="1626536" cy="1232452"/>
          </a:xfrm>
        </p:grpSpPr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E33B24F3-3AF3-46FC-8177-95B00EE55EAB}"/>
                </a:ext>
              </a:extLst>
            </p:cNvPr>
            <p:cNvGrpSpPr/>
            <p:nvPr/>
          </p:nvGrpSpPr>
          <p:grpSpPr>
            <a:xfrm>
              <a:off x="10511711" y="2687113"/>
              <a:ext cx="798981" cy="428306"/>
              <a:chOff x="2624639" y="1412307"/>
              <a:chExt cx="1449222" cy="776877"/>
            </a:xfrm>
          </p:grpSpPr>
          <p:pic>
            <p:nvPicPr>
              <p:cNvPr id="48" name="图片 47">
                <a:extLst>
                  <a:ext uri="{FF2B5EF4-FFF2-40B4-BE49-F238E27FC236}">
                    <a16:creationId xmlns="" xmlns:a16="http://schemas.microsoft.com/office/drawing/2014/main" id="{890B508B-CDFC-4AF0-8FE9-AEDAB1CF0D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49" name="文本框 48">
                <a:extLst>
                  <a:ext uri="{FF2B5EF4-FFF2-40B4-BE49-F238E27FC236}">
                    <a16:creationId xmlns="" xmlns:a16="http://schemas.microsoft.com/office/drawing/2014/main" id="{74C97B4A-B767-47E1-810B-19E40A0DC27F}"/>
                  </a:ext>
                </a:extLst>
              </p:cNvPr>
              <p:cNvSpPr txBox="1"/>
              <p:nvPr/>
            </p:nvSpPr>
            <p:spPr>
              <a:xfrm>
                <a:off x="2953169" y="1613071"/>
                <a:ext cx="750740" cy="3349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bg1"/>
                    </a:solidFill>
                  </a:rPr>
                  <a:t>TITLE</a:t>
                </a:r>
                <a:endParaRPr lang="zh-CN" altLang="en-US" sz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6EAB2A76-CBC5-457F-8F19-85EEB6390482}"/>
                </a:ext>
              </a:extLst>
            </p:cNvPr>
            <p:cNvSpPr txBox="1"/>
            <p:nvPr/>
          </p:nvSpPr>
          <p:spPr>
            <a:xfrm>
              <a:off x="10193457" y="2970267"/>
              <a:ext cx="12469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D0C52CD4-7DF0-4075-B4AC-1F35BAE6C943}"/>
                </a:ext>
              </a:extLst>
            </p:cNvPr>
            <p:cNvSpPr/>
            <p:nvPr/>
          </p:nvSpPr>
          <p:spPr>
            <a:xfrm>
              <a:off x="10097934" y="3370376"/>
              <a:ext cx="1626536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00C2624D-1940-476C-AD02-E252B8F56A01}"/>
              </a:ext>
            </a:extLst>
          </p:cNvPr>
          <p:cNvSpPr txBox="1"/>
          <p:nvPr/>
        </p:nvSpPr>
        <p:spPr>
          <a:xfrm>
            <a:off x="940356" y="704086"/>
            <a:ext cx="2025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SECOND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8E8566BE-F0DD-42D2-B8C1-90E3C459C2F8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第二章节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D7B59D8-5F91-4AD2-9D65-0D1D107E06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71797" y="5093972"/>
            <a:ext cx="1048407" cy="1048407"/>
          </a:xfrm>
          <a:prstGeom prst="rect">
            <a:avLst/>
          </a:prstGeom>
          <a:effectLst>
            <a:outerShdw blurRad="254000" dist="63500" dir="5400000" sx="102000" sy="102000" algn="t" rotWithShape="0">
              <a:schemeClr val="tx1"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177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5B20B29-740E-4EBB-949D-465ED29B040A}"/>
              </a:ext>
            </a:extLst>
          </p:cNvPr>
          <p:cNvSpPr txBox="1"/>
          <p:nvPr/>
        </p:nvSpPr>
        <p:spPr>
          <a:xfrm>
            <a:off x="5808203" y="2118601"/>
            <a:ext cx="615553" cy="163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第三章节</a:t>
            </a:r>
          </a:p>
        </p:txBody>
      </p:sp>
    </p:spTree>
    <p:extLst>
      <p:ext uri="{BB962C8B-B14F-4D97-AF65-F5344CB8AC3E}">
        <p14:creationId xmlns:p14="http://schemas.microsoft.com/office/powerpoint/2010/main" val="185096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BFBDC8D-89D4-43AB-8FF0-BACF82345F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4" y="2214663"/>
            <a:ext cx="3877986" cy="467624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EC90AED-5015-43D5-A5FA-83CEBE75D5F3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THIRD 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A88DD2B-2E50-452D-8E75-4129D3F9592B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第三章节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EDD13B0-87EF-45A6-A603-BAE3F556C5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14663"/>
            <a:ext cx="7983394" cy="61984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93E6D4D-A80B-4A68-9A83-C6DF8F0D9513}"/>
              </a:ext>
            </a:extLst>
          </p:cNvPr>
          <p:cNvSpPr txBox="1"/>
          <p:nvPr/>
        </p:nvSpPr>
        <p:spPr>
          <a:xfrm>
            <a:off x="9152783" y="1622464"/>
            <a:ext cx="553998" cy="14845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80101F0-D033-4830-8783-6DDCAE68CD11}"/>
              </a:ext>
            </a:extLst>
          </p:cNvPr>
          <p:cNvSpPr/>
          <p:nvPr/>
        </p:nvSpPr>
        <p:spPr>
          <a:xfrm>
            <a:off x="5154092" y="1766227"/>
            <a:ext cx="3877985" cy="197385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5496BAD5-D68E-4BCF-B5FB-ED5C9E2D571E}"/>
              </a:ext>
            </a:extLst>
          </p:cNvPr>
          <p:cNvGrpSpPr/>
          <p:nvPr/>
        </p:nvGrpSpPr>
        <p:grpSpPr>
          <a:xfrm>
            <a:off x="8884932" y="2862164"/>
            <a:ext cx="1449222" cy="776877"/>
            <a:chOff x="2606204" y="1412307"/>
            <a:chExt cx="1449222" cy="776877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10BF4C3-D499-4107-8F0C-9E19BF0B97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606204" y="1412307"/>
              <a:ext cx="1449222" cy="776877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67B0EB37-4CB9-4881-8250-DC038BBF833B}"/>
                </a:ext>
              </a:extLst>
            </p:cNvPr>
            <p:cNvSpPr txBox="1"/>
            <p:nvPr/>
          </p:nvSpPr>
          <p:spPr>
            <a:xfrm>
              <a:off x="3065358" y="1613072"/>
              <a:ext cx="53091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chemeClr val="bg1"/>
                  </a:solidFill>
                </a:rPr>
                <a:t>TITLE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0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E47CF072-04BC-4BFC-A1E7-88644E7EA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433090"/>
            <a:ext cx="12192000" cy="4424910"/>
          </a:xfrm>
          <a:custGeom>
            <a:avLst/>
            <a:gdLst>
              <a:gd name="connsiteX0" fmla="*/ 0 w 12192000"/>
              <a:gd name="connsiteY0" fmla="*/ 0 h 4424910"/>
              <a:gd name="connsiteX1" fmla="*/ 12192000 w 12192000"/>
              <a:gd name="connsiteY1" fmla="*/ 0 h 4424910"/>
              <a:gd name="connsiteX2" fmla="*/ 12192000 w 12192000"/>
              <a:gd name="connsiteY2" fmla="*/ 4424910 h 4424910"/>
              <a:gd name="connsiteX3" fmla="*/ 0 w 12192000"/>
              <a:gd name="connsiteY3" fmla="*/ 4424910 h 442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424910">
                <a:moveTo>
                  <a:pt x="0" y="0"/>
                </a:moveTo>
                <a:lnTo>
                  <a:pt x="12192000" y="0"/>
                </a:lnTo>
                <a:lnTo>
                  <a:pt x="12192000" y="4424910"/>
                </a:lnTo>
                <a:lnTo>
                  <a:pt x="0" y="4424910"/>
                </a:lnTo>
                <a:close/>
              </a:path>
            </a:pathLst>
          </a:custGeom>
        </p:spPr>
      </p:pic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BA6C96FC-D967-42A8-B78A-3AD5CA38D43F}"/>
              </a:ext>
            </a:extLst>
          </p:cNvPr>
          <p:cNvGrpSpPr/>
          <p:nvPr/>
        </p:nvGrpSpPr>
        <p:grpSpPr>
          <a:xfrm>
            <a:off x="3699505" y="2320157"/>
            <a:ext cx="3056585" cy="1638528"/>
            <a:chOff x="-110495" y="2730298"/>
            <a:chExt cx="3056585" cy="1638528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60328C06-94CA-4D53-B48D-23C63B3FC0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-110495" y="2730298"/>
              <a:ext cx="3056585" cy="1638528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F5A8693-FBC0-480B-8F84-61427EC1A95F}"/>
                </a:ext>
              </a:extLst>
            </p:cNvPr>
            <p:cNvSpPr txBox="1"/>
            <p:nvPr/>
          </p:nvSpPr>
          <p:spPr>
            <a:xfrm>
              <a:off x="1277026" y="2748378"/>
              <a:ext cx="492443" cy="13123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04C05D5B-C6B5-43F7-A4D1-9353E0F02870}"/>
              </a:ext>
            </a:extLst>
          </p:cNvPr>
          <p:cNvGrpSpPr/>
          <p:nvPr/>
        </p:nvGrpSpPr>
        <p:grpSpPr>
          <a:xfrm>
            <a:off x="7509505" y="2320157"/>
            <a:ext cx="3056585" cy="1638528"/>
            <a:chOff x="-110495" y="2730298"/>
            <a:chExt cx="3056585" cy="1638528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1EE697-D1B3-4063-A164-D39C4F8AE9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-110495" y="2730298"/>
              <a:ext cx="3056585" cy="1638528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D7C1AFDF-D981-4C97-979A-59CB9C6F7E69}"/>
                </a:ext>
              </a:extLst>
            </p:cNvPr>
            <p:cNvSpPr txBox="1"/>
            <p:nvPr/>
          </p:nvSpPr>
          <p:spPr>
            <a:xfrm>
              <a:off x="1277026" y="2748378"/>
              <a:ext cx="492443" cy="13123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46F035F-9980-421E-9BD6-4D86ACA9FCE4}"/>
              </a:ext>
            </a:extLst>
          </p:cNvPr>
          <p:cNvGrpSpPr/>
          <p:nvPr/>
        </p:nvGrpSpPr>
        <p:grpSpPr>
          <a:xfrm>
            <a:off x="-110495" y="2320157"/>
            <a:ext cx="3056585" cy="1638528"/>
            <a:chOff x="-110495" y="2730298"/>
            <a:chExt cx="3056585" cy="1638528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19C9014E-C19C-4AF1-A7A4-2924AF2016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-110495" y="2730298"/>
              <a:ext cx="3056585" cy="1638528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E0AAEA0A-0BAA-403B-8A79-F39D616BC4DB}"/>
                </a:ext>
              </a:extLst>
            </p:cNvPr>
            <p:cNvSpPr txBox="1"/>
            <p:nvPr/>
          </p:nvSpPr>
          <p:spPr>
            <a:xfrm>
              <a:off x="1277026" y="2748378"/>
              <a:ext cx="492443" cy="13123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4A86C5D-4614-413B-B3FA-6A0264F3B4B0}"/>
              </a:ext>
            </a:extLst>
          </p:cNvPr>
          <p:cNvSpPr/>
          <p:nvPr/>
        </p:nvSpPr>
        <p:spPr>
          <a:xfrm>
            <a:off x="1920598" y="1747838"/>
            <a:ext cx="1661993" cy="25420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BD7DCAA-459F-4968-9CC2-9D39B3D49403}"/>
              </a:ext>
            </a:extLst>
          </p:cNvPr>
          <p:cNvSpPr/>
          <p:nvPr/>
        </p:nvSpPr>
        <p:spPr>
          <a:xfrm>
            <a:off x="5806798" y="1747838"/>
            <a:ext cx="1661993" cy="25420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9EC81C7-7CA5-407E-A23D-1F04FA8688F3}"/>
              </a:ext>
            </a:extLst>
          </p:cNvPr>
          <p:cNvSpPr/>
          <p:nvPr/>
        </p:nvSpPr>
        <p:spPr>
          <a:xfrm>
            <a:off x="9692998" y="1747838"/>
            <a:ext cx="1661993" cy="25420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84CFB8C-B506-480F-A338-5F3AC6E97E18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THIRD 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A0B5ADF-4D3A-412C-B6C3-2A14089F412E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第三章节</a:t>
            </a:r>
          </a:p>
        </p:txBody>
      </p:sp>
    </p:spTree>
    <p:extLst>
      <p:ext uri="{BB962C8B-B14F-4D97-AF65-F5344CB8AC3E}">
        <p14:creationId xmlns:p14="http://schemas.microsoft.com/office/powerpoint/2010/main" val="215844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2" name="组合 1171">
            <a:extLst>
              <a:ext uri="{FF2B5EF4-FFF2-40B4-BE49-F238E27FC236}">
                <a16:creationId xmlns="" xmlns:a16="http://schemas.microsoft.com/office/drawing/2014/main" id="{F69608D2-1B40-4F29-9F51-21E815EB3575}"/>
              </a:ext>
            </a:extLst>
          </p:cNvPr>
          <p:cNvGrpSpPr/>
          <p:nvPr/>
        </p:nvGrpSpPr>
        <p:grpSpPr>
          <a:xfrm>
            <a:off x="2531508" y="1317837"/>
            <a:ext cx="4857055" cy="1207015"/>
            <a:chOff x="2531508" y="1317837"/>
            <a:chExt cx="4857055" cy="1207015"/>
          </a:xfrm>
        </p:grpSpPr>
        <p:grpSp>
          <p:nvGrpSpPr>
            <p:cNvPr id="324" name="组合 323">
              <a:extLst>
                <a:ext uri="{FF2B5EF4-FFF2-40B4-BE49-F238E27FC236}">
                  <a16:creationId xmlns="" xmlns:a16="http://schemas.microsoft.com/office/drawing/2014/main" id="{25FDE6FA-0036-4D75-9940-51D0A062DB3F}"/>
                </a:ext>
              </a:extLst>
            </p:cNvPr>
            <p:cNvGrpSpPr/>
            <p:nvPr/>
          </p:nvGrpSpPr>
          <p:grpSpPr>
            <a:xfrm>
              <a:off x="2531508" y="1317837"/>
              <a:ext cx="1292959" cy="693110"/>
              <a:chOff x="2624639" y="1412307"/>
              <a:chExt cx="1449222" cy="776877"/>
            </a:xfrm>
          </p:grpSpPr>
          <p:pic>
            <p:nvPicPr>
              <p:cNvPr id="325" name="图片 324">
                <a:extLst>
                  <a:ext uri="{FF2B5EF4-FFF2-40B4-BE49-F238E27FC236}">
                    <a16:creationId xmlns="" xmlns:a16="http://schemas.microsoft.com/office/drawing/2014/main" id="{61B7D5E9-8067-4DB7-A899-37D49C3F4F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326" name="文本框 325">
                <a:extLst>
                  <a:ext uri="{FF2B5EF4-FFF2-40B4-BE49-F238E27FC236}">
                    <a16:creationId xmlns="" xmlns:a16="http://schemas.microsoft.com/office/drawing/2014/main" id="{ED30C122-426D-4B0D-B63F-0B171B60FCAE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49404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bg1"/>
                    </a:solidFill>
                  </a:rPr>
                  <a:t>TITLE</a:t>
                </a:r>
                <a:endParaRPr lang="zh-CN" altLang="en-US" sz="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27" name="文本框 326">
              <a:extLst>
                <a:ext uri="{FF2B5EF4-FFF2-40B4-BE49-F238E27FC236}">
                  <a16:creationId xmlns="" xmlns:a16="http://schemas.microsoft.com/office/drawing/2014/main" id="{80DF0643-A92B-49C5-B746-E2C598004231}"/>
                </a:ext>
              </a:extLst>
            </p:cNvPr>
            <p:cNvSpPr txBox="1"/>
            <p:nvPr/>
          </p:nvSpPr>
          <p:spPr>
            <a:xfrm>
              <a:off x="3015104" y="1540920"/>
              <a:ext cx="20327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  <p:sp>
          <p:nvSpPr>
            <p:cNvPr id="328" name="矩形 327">
              <a:extLst>
                <a:ext uri="{FF2B5EF4-FFF2-40B4-BE49-F238E27FC236}">
                  <a16:creationId xmlns="" xmlns:a16="http://schemas.microsoft.com/office/drawing/2014/main" id="{B260AE71-775C-407D-A163-A7D2C48A3860}"/>
                </a:ext>
              </a:extLst>
            </p:cNvPr>
            <p:cNvSpPr/>
            <p:nvPr/>
          </p:nvSpPr>
          <p:spPr>
            <a:xfrm>
              <a:off x="2781124" y="1975663"/>
              <a:ext cx="4607439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复制您的内容文字到这里，在复制内容的下方弹框中选择“只保留文本”，可以保留完整格式。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pic>
        <p:nvPicPr>
          <p:cNvPr id="1156" name="图片 1155">
            <a:extLst>
              <a:ext uri="{FF2B5EF4-FFF2-40B4-BE49-F238E27FC236}">
                <a16:creationId xmlns="" xmlns:a16="http://schemas.microsoft.com/office/drawing/2014/main" id="{C20E1B14-2D09-428E-9A45-4D5EAB81EF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30" r="4529" b="12869"/>
          <a:stretch/>
        </p:blipFill>
        <p:spPr>
          <a:xfrm>
            <a:off x="530524" y="2668773"/>
            <a:ext cx="5565476" cy="4074928"/>
          </a:xfrm>
          <a:prstGeom prst="rect">
            <a:avLst/>
          </a:prstGeom>
        </p:spPr>
      </p:pic>
      <p:sp>
        <p:nvSpPr>
          <p:cNvPr id="1170" name="文本框 1169">
            <a:extLst>
              <a:ext uri="{FF2B5EF4-FFF2-40B4-BE49-F238E27FC236}">
                <a16:creationId xmlns="" xmlns:a16="http://schemas.microsoft.com/office/drawing/2014/main" id="{2729C40A-B01C-42E4-8564-B7474FBBCE22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THIRD 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71" name="文本框 1170">
            <a:extLst>
              <a:ext uri="{FF2B5EF4-FFF2-40B4-BE49-F238E27FC236}">
                <a16:creationId xmlns="" xmlns:a16="http://schemas.microsoft.com/office/drawing/2014/main" id="{284E10C3-EB2F-47B8-A3DF-477C0B3D205B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第三章节</a:t>
            </a:r>
          </a:p>
        </p:txBody>
      </p:sp>
      <p:grpSp>
        <p:nvGrpSpPr>
          <p:cNvPr id="1173" name="组合 1172">
            <a:extLst>
              <a:ext uri="{FF2B5EF4-FFF2-40B4-BE49-F238E27FC236}">
                <a16:creationId xmlns="" xmlns:a16="http://schemas.microsoft.com/office/drawing/2014/main" id="{DB125F80-A5FC-4D0D-9717-DDB6D486E9C2}"/>
              </a:ext>
            </a:extLst>
          </p:cNvPr>
          <p:cNvGrpSpPr/>
          <p:nvPr/>
        </p:nvGrpSpPr>
        <p:grpSpPr>
          <a:xfrm>
            <a:off x="5014180" y="2703969"/>
            <a:ext cx="4857055" cy="1207015"/>
            <a:chOff x="2531508" y="1317837"/>
            <a:chExt cx="4857055" cy="1207015"/>
          </a:xfrm>
        </p:grpSpPr>
        <p:grpSp>
          <p:nvGrpSpPr>
            <p:cNvPr id="1174" name="组合 1173">
              <a:extLst>
                <a:ext uri="{FF2B5EF4-FFF2-40B4-BE49-F238E27FC236}">
                  <a16:creationId xmlns="" xmlns:a16="http://schemas.microsoft.com/office/drawing/2014/main" id="{E49F8BD9-0C57-40FF-99B4-1FABCAC2890C}"/>
                </a:ext>
              </a:extLst>
            </p:cNvPr>
            <p:cNvGrpSpPr/>
            <p:nvPr/>
          </p:nvGrpSpPr>
          <p:grpSpPr>
            <a:xfrm>
              <a:off x="2531508" y="1317837"/>
              <a:ext cx="1292959" cy="693110"/>
              <a:chOff x="2624639" y="1412307"/>
              <a:chExt cx="1449222" cy="776877"/>
            </a:xfrm>
          </p:grpSpPr>
          <p:pic>
            <p:nvPicPr>
              <p:cNvPr id="1177" name="图片 1176">
                <a:extLst>
                  <a:ext uri="{FF2B5EF4-FFF2-40B4-BE49-F238E27FC236}">
                    <a16:creationId xmlns="" xmlns:a16="http://schemas.microsoft.com/office/drawing/2014/main" id="{454F080C-27FC-4C72-93CA-0D28934BB9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1178" name="文本框 1177">
                <a:extLst>
                  <a:ext uri="{FF2B5EF4-FFF2-40B4-BE49-F238E27FC236}">
                    <a16:creationId xmlns="" xmlns:a16="http://schemas.microsoft.com/office/drawing/2014/main" id="{3E5F1F99-091A-432D-8833-2C0003CE953E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49404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bg1"/>
                    </a:solidFill>
                  </a:rPr>
                  <a:t>TITLE</a:t>
                </a:r>
                <a:endParaRPr lang="zh-CN" altLang="en-US" sz="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75" name="文本框 1174">
              <a:extLst>
                <a:ext uri="{FF2B5EF4-FFF2-40B4-BE49-F238E27FC236}">
                  <a16:creationId xmlns="" xmlns:a16="http://schemas.microsoft.com/office/drawing/2014/main" id="{B2036411-0C70-45EB-9719-8FF2373D14D0}"/>
                </a:ext>
              </a:extLst>
            </p:cNvPr>
            <p:cNvSpPr txBox="1"/>
            <p:nvPr/>
          </p:nvSpPr>
          <p:spPr>
            <a:xfrm>
              <a:off x="3015104" y="1540920"/>
              <a:ext cx="20327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  <p:sp>
          <p:nvSpPr>
            <p:cNvPr id="1176" name="矩形 1175">
              <a:extLst>
                <a:ext uri="{FF2B5EF4-FFF2-40B4-BE49-F238E27FC236}">
                  <a16:creationId xmlns="" xmlns:a16="http://schemas.microsoft.com/office/drawing/2014/main" id="{7CABECB0-D107-4A30-935C-3D6B7C5B81EB}"/>
                </a:ext>
              </a:extLst>
            </p:cNvPr>
            <p:cNvSpPr/>
            <p:nvPr/>
          </p:nvSpPr>
          <p:spPr>
            <a:xfrm>
              <a:off x="2781124" y="1975663"/>
              <a:ext cx="4607439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复制您的内容文字到这里，在复制内容的下方弹框中选择“只保留文本”，可以保留完整格式。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79" name="组合 1178">
            <a:extLst>
              <a:ext uri="{FF2B5EF4-FFF2-40B4-BE49-F238E27FC236}">
                <a16:creationId xmlns="" xmlns:a16="http://schemas.microsoft.com/office/drawing/2014/main" id="{1ED988F1-17C0-475B-AAC0-D44E45A82FFB}"/>
              </a:ext>
            </a:extLst>
          </p:cNvPr>
          <p:cNvGrpSpPr/>
          <p:nvPr/>
        </p:nvGrpSpPr>
        <p:grpSpPr>
          <a:xfrm>
            <a:off x="6804421" y="4333147"/>
            <a:ext cx="4857055" cy="1207015"/>
            <a:chOff x="2531508" y="1317837"/>
            <a:chExt cx="4857055" cy="1207015"/>
          </a:xfrm>
        </p:grpSpPr>
        <p:grpSp>
          <p:nvGrpSpPr>
            <p:cNvPr id="1180" name="组合 1179">
              <a:extLst>
                <a:ext uri="{FF2B5EF4-FFF2-40B4-BE49-F238E27FC236}">
                  <a16:creationId xmlns="" xmlns:a16="http://schemas.microsoft.com/office/drawing/2014/main" id="{297FDA09-54FE-451B-A9CF-19A0ED212343}"/>
                </a:ext>
              </a:extLst>
            </p:cNvPr>
            <p:cNvGrpSpPr/>
            <p:nvPr/>
          </p:nvGrpSpPr>
          <p:grpSpPr>
            <a:xfrm>
              <a:off x="2531508" y="1317837"/>
              <a:ext cx="1292959" cy="693110"/>
              <a:chOff x="2624639" y="1412307"/>
              <a:chExt cx="1449222" cy="776877"/>
            </a:xfrm>
          </p:grpSpPr>
          <p:pic>
            <p:nvPicPr>
              <p:cNvPr id="1183" name="图片 1182">
                <a:extLst>
                  <a:ext uri="{FF2B5EF4-FFF2-40B4-BE49-F238E27FC236}">
                    <a16:creationId xmlns="" xmlns:a16="http://schemas.microsoft.com/office/drawing/2014/main" id="{02B267B2-4A62-4D83-802E-03A64B9861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1184" name="文本框 1183">
                <a:extLst>
                  <a:ext uri="{FF2B5EF4-FFF2-40B4-BE49-F238E27FC236}">
                    <a16:creationId xmlns="" xmlns:a16="http://schemas.microsoft.com/office/drawing/2014/main" id="{62D2D964-A138-49E9-BD72-E0663E645E59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49404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bg1"/>
                    </a:solidFill>
                  </a:rPr>
                  <a:t>TITLE</a:t>
                </a:r>
                <a:endParaRPr lang="zh-CN" altLang="en-US" sz="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81" name="文本框 1180">
              <a:extLst>
                <a:ext uri="{FF2B5EF4-FFF2-40B4-BE49-F238E27FC236}">
                  <a16:creationId xmlns="" xmlns:a16="http://schemas.microsoft.com/office/drawing/2014/main" id="{1D19DBD8-E6EF-4186-A2DA-DB1A2D758ADF}"/>
                </a:ext>
              </a:extLst>
            </p:cNvPr>
            <p:cNvSpPr txBox="1"/>
            <p:nvPr/>
          </p:nvSpPr>
          <p:spPr>
            <a:xfrm>
              <a:off x="3015104" y="1540920"/>
              <a:ext cx="20327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  <p:sp>
          <p:nvSpPr>
            <p:cNvPr id="1182" name="矩形 1181">
              <a:extLst>
                <a:ext uri="{FF2B5EF4-FFF2-40B4-BE49-F238E27FC236}">
                  <a16:creationId xmlns="" xmlns:a16="http://schemas.microsoft.com/office/drawing/2014/main" id="{81E3645E-60FC-42C5-922F-8C11A40A7513}"/>
                </a:ext>
              </a:extLst>
            </p:cNvPr>
            <p:cNvSpPr/>
            <p:nvPr/>
          </p:nvSpPr>
          <p:spPr>
            <a:xfrm>
              <a:off x="2781124" y="1975663"/>
              <a:ext cx="4607439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复制您的内容文字到这里，在复制内容的下方弹框中选择“只保留文本”，可以保留完整格式。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488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0A27FD35-6E0C-4BAA-A60A-451049DB821B}"/>
              </a:ext>
            </a:extLst>
          </p:cNvPr>
          <p:cNvGrpSpPr/>
          <p:nvPr/>
        </p:nvGrpSpPr>
        <p:grpSpPr>
          <a:xfrm>
            <a:off x="8758298" y="3348325"/>
            <a:ext cx="1228359" cy="658480"/>
            <a:chOff x="2624639" y="1412307"/>
            <a:chExt cx="1449222" cy="776877"/>
          </a:xfrm>
        </p:grpSpPr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10786944-EE50-44BB-93A7-75860CCC6C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624639" y="1412307"/>
              <a:ext cx="1449222" cy="776877"/>
            </a:xfrm>
            <a:prstGeom prst="rect">
              <a:avLst/>
            </a:prstGeom>
          </p:spPr>
        </p:pic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9CB9FDF6-0042-4BE7-935B-F3B44C66EB81}"/>
                </a:ext>
              </a:extLst>
            </p:cNvPr>
            <p:cNvSpPr txBox="1"/>
            <p:nvPr/>
          </p:nvSpPr>
          <p:spPr>
            <a:xfrm>
              <a:off x="3065358" y="1613072"/>
              <a:ext cx="4940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TITLE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6EA4744F-8628-4C4C-BD33-48E9EB5BA36B}"/>
              </a:ext>
            </a:extLst>
          </p:cNvPr>
          <p:cNvGrpSpPr/>
          <p:nvPr/>
        </p:nvGrpSpPr>
        <p:grpSpPr>
          <a:xfrm>
            <a:off x="9200678" y="1799150"/>
            <a:ext cx="1228359" cy="658480"/>
            <a:chOff x="2624639" y="1412307"/>
            <a:chExt cx="1449222" cy="776877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4BCEDFCE-C06B-4DB1-B1F3-94C199F1C0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624639" y="1412307"/>
              <a:ext cx="1449222" cy="776877"/>
            </a:xfrm>
            <a:prstGeom prst="rect">
              <a:avLst/>
            </a:prstGeom>
          </p:spPr>
        </p:pic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D6344ECD-17C6-4C74-9280-427201803609}"/>
                </a:ext>
              </a:extLst>
            </p:cNvPr>
            <p:cNvSpPr txBox="1"/>
            <p:nvPr/>
          </p:nvSpPr>
          <p:spPr>
            <a:xfrm>
              <a:off x="3065358" y="1613072"/>
              <a:ext cx="4940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TITLE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A744E428-5FE7-4F4C-96FC-6BBC6C83353E}"/>
              </a:ext>
            </a:extLst>
          </p:cNvPr>
          <p:cNvGrpSpPr/>
          <p:nvPr/>
        </p:nvGrpSpPr>
        <p:grpSpPr>
          <a:xfrm>
            <a:off x="1676768" y="3147292"/>
            <a:ext cx="1228359" cy="658480"/>
            <a:chOff x="2624639" y="1412307"/>
            <a:chExt cx="1449222" cy="776877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FBD2F9C5-EDDA-4E23-9ADC-A1FE0603A2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624639" y="1412307"/>
              <a:ext cx="1449222" cy="776877"/>
            </a:xfrm>
            <a:prstGeom prst="rect">
              <a:avLst/>
            </a:prstGeom>
          </p:spPr>
        </p:pic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F5534B34-0616-4088-9360-DCF2DAE13FC8}"/>
                </a:ext>
              </a:extLst>
            </p:cNvPr>
            <p:cNvSpPr txBox="1"/>
            <p:nvPr/>
          </p:nvSpPr>
          <p:spPr>
            <a:xfrm>
              <a:off x="3065358" y="1613072"/>
              <a:ext cx="4940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TITLE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8BFD89CB-B832-4C0F-810B-2ABD53640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931527"/>
            <a:ext cx="12192000" cy="3926474"/>
          </a:xfrm>
          <a:custGeom>
            <a:avLst/>
            <a:gdLst>
              <a:gd name="connsiteX0" fmla="*/ 0 w 12192000"/>
              <a:gd name="connsiteY0" fmla="*/ 0 h 3926474"/>
              <a:gd name="connsiteX1" fmla="*/ 12192000 w 12192000"/>
              <a:gd name="connsiteY1" fmla="*/ 0 h 3926474"/>
              <a:gd name="connsiteX2" fmla="*/ 12192000 w 12192000"/>
              <a:gd name="connsiteY2" fmla="*/ 3926474 h 3926474"/>
              <a:gd name="connsiteX3" fmla="*/ 0 w 12192000"/>
              <a:gd name="connsiteY3" fmla="*/ 3926474 h 392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26474">
                <a:moveTo>
                  <a:pt x="0" y="0"/>
                </a:moveTo>
                <a:lnTo>
                  <a:pt x="12192000" y="0"/>
                </a:lnTo>
                <a:lnTo>
                  <a:pt x="12192000" y="3926474"/>
                </a:lnTo>
                <a:lnTo>
                  <a:pt x="0" y="3926474"/>
                </a:lnTo>
                <a:close/>
              </a:path>
            </a:pathLst>
          </a:custGeom>
        </p:spPr>
      </p:pic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5CBEA823-08F0-4574-A0AB-5BA13B671725}"/>
              </a:ext>
            </a:extLst>
          </p:cNvPr>
          <p:cNvGrpSpPr/>
          <p:nvPr/>
        </p:nvGrpSpPr>
        <p:grpSpPr>
          <a:xfrm>
            <a:off x="1938851" y="1665120"/>
            <a:ext cx="1228359" cy="658480"/>
            <a:chOff x="2624639" y="1412307"/>
            <a:chExt cx="1449222" cy="776877"/>
          </a:xfrm>
        </p:grpSpPr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2B2F2A7F-CE15-423D-B5B5-67DA4569A1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624639" y="1412307"/>
              <a:ext cx="1449222" cy="776877"/>
            </a:xfrm>
            <a:prstGeom prst="rect">
              <a:avLst/>
            </a:prstGeom>
          </p:spPr>
        </p:pic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02F0F64D-3FB2-4FAB-9169-2C7834E9211B}"/>
                </a:ext>
              </a:extLst>
            </p:cNvPr>
            <p:cNvSpPr txBox="1"/>
            <p:nvPr/>
          </p:nvSpPr>
          <p:spPr>
            <a:xfrm>
              <a:off x="3065358" y="1613072"/>
              <a:ext cx="4940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TITLE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9F3FE6E3-3A07-49B9-B05E-6CD44EAE0D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1939785"/>
              </p:ext>
            </p:extLst>
          </p:nvPr>
        </p:nvGraphicFramePr>
        <p:xfrm>
          <a:off x="3740151" y="1604433"/>
          <a:ext cx="4711699" cy="3141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15C9405-2220-411B-8341-198178557D3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577605" y="1960938"/>
            <a:ext cx="307947" cy="133782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2B7FBB5-E0FB-416B-9751-9F40784E43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102363" y="3523692"/>
            <a:ext cx="307947" cy="133782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C7E3185-99FA-4938-A543-B367EBEF1EB0}"/>
              </a:ext>
            </a:extLst>
          </p:cNvPr>
          <p:cNvSpPr txBox="1"/>
          <p:nvPr/>
        </p:nvSpPr>
        <p:spPr>
          <a:xfrm>
            <a:off x="8400489" y="2077086"/>
            <a:ext cx="1253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204CA75-4E5C-4C4A-9BC4-22936166DF43}"/>
              </a:ext>
            </a:extLst>
          </p:cNvPr>
          <p:cNvSpPr/>
          <p:nvPr/>
        </p:nvSpPr>
        <p:spPr>
          <a:xfrm>
            <a:off x="8400490" y="2475875"/>
            <a:ext cx="3192524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C11AD35-1676-44FD-9016-62F951BDFA2F}"/>
              </a:ext>
            </a:extLst>
          </p:cNvPr>
          <p:cNvSpPr txBox="1"/>
          <p:nvPr/>
        </p:nvSpPr>
        <p:spPr>
          <a:xfrm>
            <a:off x="7925246" y="3616314"/>
            <a:ext cx="1253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C9B13A16-7692-471A-A281-4B3CDDC7ECE8}"/>
              </a:ext>
            </a:extLst>
          </p:cNvPr>
          <p:cNvSpPr/>
          <p:nvPr/>
        </p:nvSpPr>
        <p:spPr>
          <a:xfrm>
            <a:off x="7925247" y="4015103"/>
            <a:ext cx="3192524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3733EE7-DE84-49A8-A3F2-A3A8652A00C2}"/>
              </a:ext>
            </a:extLst>
          </p:cNvPr>
          <p:cNvSpPr txBox="1"/>
          <p:nvPr/>
        </p:nvSpPr>
        <p:spPr>
          <a:xfrm>
            <a:off x="2339269" y="3371005"/>
            <a:ext cx="1253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9FFD183D-55F8-459E-9AB4-73971FAF29D4}"/>
              </a:ext>
            </a:extLst>
          </p:cNvPr>
          <p:cNvSpPr/>
          <p:nvPr/>
        </p:nvSpPr>
        <p:spPr>
          <a:xfrm>
            <a:off x="623888" y="3769794"/>
            <a:ext cx="2969033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02B43040-0AF8-4CF5-9647-B17FD74AE5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 flipH="1">
            <a:off x="4107858" y="2835048"/>
            <a:ext cx="307947" cy="133782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4CD4660-E3A6-4334-AE86-22423948D3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 flipH="1">
            <a:off x="4436441" y="1792026"/>
            <a:ext cx="307947" cy="1337821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5494C45F-04E6-403E-BA9B-87B24E213078}"/>
              </a:ext>
            </a:extLst>
          </p:cNvPr>
          <p:cNvSpPr txBox="1"/>
          <p:nvPr/>
        </p:nvSpPr>
        <p:spPr>
          <a:xfrm>
            <a:off x="2591304" y="1883187"/>
            <a:ext cx="1253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3440440-06D5-4D41-AAEA-4EE41B796B65}"/>
              </a:ext>
            </a:extLst>
          </p:cNvPr>
          <p:cNvSpPr/>
          <p:nvPr/>
        </p:nvSpPr>
        <p:spPr>
          <a:xfrm>
            <a:off x="875923" y="2281976"/>
            <a:ext cx="2969033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82C8C11-A7BC-4C3F-B4D4-0968D34381A8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THIRD 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FEC21A7-E705-4F25-8B1F-356564598584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第三章节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72D7BF97-9C35-4D3A-8ED9-C503948922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263" y="2725778"/>
            <a:ext cx="1457044" cy="116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91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5B20B29-740E-4EBB-949D-465ED29B040A}"/>
              </a:ext>
            </a:extLst>
          </p:cNvPr>
          <p:cNvSpPr txBox="1"/>
          <p:nvPr/>
        </p:nvSpPr>
        <p:spPr>
          <a:xfrm>
            <a:off x="5808203" y="2118601"/>
            <a:ext cx="615553" cy="163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第四章节</a:t>
            </a:r>
          </a:p>
        </p:txBody>
      </p:sp>
    </p:spTree>
    <p:extLst>
      <p:ext uri="{BB962C8B-B14F-4D97-AF65-F5344CB8AC3E}">
        <p14:creationId xmlns:p14="http://schemas.microsoft.com/office/powerpoint/2010/main" val="49057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4A3D3E0-1C43-4B03-844B-23BCB5D4D7E6}"/>
              </a:ext>
            </a:extLst>
          </p:cNvPr>
          <p:cNvGrpSpPr/>
          <p:nvPr/>
        </p:nvGrpSpPr>
        <p:grpSpPr>
          <a:xfrm>
            <a:off x="2237706" y="2090461"/>
            <a:ext cx="7716589" cy="2288177"/>
            <a:chOff x="2174188" y="2090461"/>
            <a:chExt cx="7716589" cy="2288177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45937B97-EE74-452C-8F4C-B0938E34458C}"/>
                </a:ext>
              </a:extLst>
            </p:cNvPr>
            <p:cNvSpPr txBox="1"/>
            <p:nvPr/>
          </p:nvSpPr>
          <p:spPr>
            <a:xfrm>
              <a:off x="2393535" y="2626038"/>
              <a:ext cx="461665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第一章节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83A762FA-448E-4A25-8E6E-946C95E82C40}"/>
                </a:ext>
              </a:extLst>
            </p:cNvPr>
            <p:cNvSpPr txBox="1"/>
            <p:nvPr/>
          </p:nvSpPr>
          <p:spPr>
            <a:xfrm>
              <a:off x="4130634" y="2626038"/>
              <a:ext cx="461665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第二章节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E4DD27D3-CEBC-48A2-8FB1-28DE8344BC3E}"/>
                </a:ext>
              </a:extLst>
            </p:cNvPr>
            <p:cNvSpPr txBox="1"/>
            <p:nvPr/>
          </p:nvSpPr>
          <p:spPr>
            <a:xfrm>
              <a:off x="6907780" y="2626038"/>
              <a:ext cx="461665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第三章节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5212499-A5EF-47B0-87DD-A8BB9A0CECB0}"/>
                </a:ext>
              </a:extLst>
            </p:cNvPr>
            <p:cNvSpPr txBox="1"/>
            <p:nvPr/>
          </p:nvSpPr>
          <p:spPr>
            <a:xfrm>
              <a:off x="8644880" y="2626038"/>
              <a:ext cx="461665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第四章节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2C7C9116-8085-4F5C-8785-D864C3CB5D39}"/>
                </a:ext>
              </a:extLst>
            </p:cNvPr>
            <p:cNvGrpSpPr/>
            <p:nvPr/>
          </p:nvGrpSpPr>
          <p:grpSpPr>
            <a:xfrm>
              <a:off x="2174188" y="2090461"/>
              <a:ext cx="1449222" cy="776877"/>
              <a:chOff x="3933491" y="1864723"/>
              <a:chExt cx="1449222" cy="776877"/>
            </a:xfrm>
          </p:grpSpPr>
          <p:pic>
            <p:nvPicPr>
              <p:cNvPr id="12" name="图片 11">
                <a:extLst>
                  <a:ext uri="{FF2B5EF4-FFF2-40B4-BE49-F238E27FC236}">
                    <a16:creationId xmlns="" xmlns:a16="http://schemas.microsoft.com/office/drawing/2014/main" id="{505B65C3-F419-44F0-9275-F42FBFE8579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933491" y="1864723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13" name="文本框 12">
                <a:extLst>
                  <a:ext uri="{FF2B5EF4-FFF2-40B4-BE49-F238E27FC236}">
                    <a16:creationId xmlns="" xmlns:a16="http://schemas.microsoft.com/office/drawing/2014/main" id="{4243B52D-71FA-407F-9FD2-200D2C253EF1}"/>
                  </a:ext>
                </a:extLst>
              </p:cNvPr>
              <p:cNvSpPr txBox="1"/>
              <p:nvPr/>
            </p:nvSpPr>
            <p:spPr>
              <a:xfrm>
                <a:off x="4454761" y="2030968"/>
                <a:ext cx="4667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01</a:t>
                </a:r>
                <a:endParaRPr lang="zh-CN" altLang="en-US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BFEE38B-06A8-4E07-BE3A-D43FB563432A}"/>
                </a:ext>
              </a:extLst>
            </p:cNvPr>
            <p:cNvGrpSpPr/>
            <p:nvPr/>
          </p:nvGrpSpPr>
          <p:grpSpPr>
            <a:xfrm>
              <a:off x="3916628" y="2090461"/>
              <a:ext cx="1449222" cy="776877"/>
              <a:chOff x="5655611" y="1864723"/>
              <a:chExt cx="1449222" cy="776877"/>
            </a:xfrm>
          </p:grpSpPr>
          <p:pic>
            <p:nvPicPr>
              <p:cNvPr id="14" name="图片 13">
                <a:extLst>
                  <a:ext uri="{FF2B5EF4-FFF2-40B4-BE49-F238E27FC236}">
                    <a16:creationId xmlns="" xmlns:a16="http://schemas.microsoft.com/office/drawing/2014/main" id="{2E102D3D-AA07-478A-B44B-7E21225054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655611" y="1864723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15" name="文本框 14">
                <a:extLst>
                  <a:ext uri="{FF2B5EF4-FFF2-40B4-BE49-F238E27FC236}">
                    <a16:creationId xmlns="" xmlns:a16="http://schemas.microsoft.com/office/drawing/2014/main" id="{CDDA503C-0D7A-4013-B124-8995186DB859}"/>
                  </a:ext>
                </a:extLst>
              </p:cNvPr>
              <p:cNvSpPr txBox="1"/>
              <p:nvPr/>
            </p:nvSpPr>
            <p:spPr>
              <a:xfrm>
                <a:off x="6176881" y="2030968"/>
                <a:ext cx="4667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  <a:endParaRPr lang="zh-CN" altLang="en-US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5E7388F8-F8C7-4A1C-854F-FC9ED217874C}"/>
                </a:ext>
              </a:extLst>
            </p:cNvPr>
            <p:cNvGrpSpPr/>
            <p:nvPr/>
          </p:nvGrpSpPr>
          <p:grpSpPr>
            <a:xfrm>
              <a:off x="6699115" y="2090461"/>
              <a:ext cx="1449222" cy="776877"/>
              <a:chOff x="5655611" y="1864723"/>
              <a:chExt cx="1449222" cy="776877"/>
            </a:xfrm>
          </p:grpSpPr>
          <p:pic>
            <p:nvPicPr>
              <p:cNvPr id="19" name="图片 18">
                <a:extLst>
                  <a:ext uri="{FF2B5EF4-FFF2-40B4-BE49-F238E27FC236}">
                    <a16:creationId xmlns="" xmlns:a16="http://schemas.microsoft.com/office/drawing/2014/main" id="{DBEC9889-07D4-444F-B0D1-7248180D86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655611" y="1864723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86D793C6-7C2B-4BE1-95E0-7237D129AF24}"/>
                  </a:ext>
                </a:extLst>
              </p:cNvPr>
              <p:cNvSpPr txBox="1"/>
              <p:nvPr/>
            </p:nvSpPr>
            <p:spPr>
              <a:xfrm>
                <a:off x="6176881" y="2030968"/>
                <a:ext cx="4667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lang="zh-CN" altLang="en-US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B4717DC2-FD50-48AE-B8B6-8AB6778E7597}"/>
                </a:ext>
              </a:extLst>
            </p:cNvPr>
            <p:cNvGrpSpPr/>
            <p:nvPr/>
          </p:nvGrpSpPr>
          <p:grpSpPr>
            <a:xfrm>
              <a:off x="8441555" y="2090461"/>
              <a:ext cx="1449222" cy="776877"/>
              <a:chOff x="5655611" y="1864723"/>
              <a:chExt cx="1449222" cy="776877"/>
            </a:xfrm>
          </p:grpSpPr>
          <p:pic>
            <p:nvPicPr>
              <p:cNvPr id="22" name="图片 21">
                <a:extLst>
                  <a:ext uri="{FF2B5EF4-FFF2-40B4-BE49-F238E27FC236}">
                    <a16:creationId xmlns="" xmlns:a16="http://schemas.microsoft.com/office/drawing/2014/main" id="{FA7B73ED-D07C-4E15-8A99-61C187973B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655611" y="1864723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C91EA0E4-76F4-41BE-8A37-2E25E9745D7D}"/>
                  </a:ext>
                </a:extLst>
              </p:cNvPr>
              <p:cNvSpPr txBox="1"/>
              <p:nvPr/>
            </p:nvSpPr>
            <p:spPr>
              <a:xfrm>
                <a:off x="6176881" y="2030968"/>
                <a:ext cx="4667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lang="zh-CN" altLang="en-US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8581E573-CFD5-40B3-8E15-E3E2173737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545277"/>
            <a:ext cx="12192000" cy="2503482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E02B7A7F-C2E4-413A-940C-EA20B70DA845}"/>
              </a:ext>
            </a:extLst>
          </p:cNvPr>
          <p:cNvSpPr txBox="1"/>
          <p:nvPr/>
        </p:nvSpPr>
        <p:spPr>
          <a:xfrm>
            <a:off x="9245065" y="4937509"/>
            <a:ext cx="914400" cy="914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1660F36-0910-4718-9B40-F03D5E30CCF2}"/>
              </a:ext>
            </a:extLst>
          </p:cNvPr>
          <p:cNvGrpSpPr/>
          <p:nvPr/>
        </p:nvGrpSpPr>
        <p:grpSpPr>
          <a:xfrm>
            <a:off x="5412834" y="478936"/>
            <a:ext cx="1366332" cy="1366332"/>
            <a:chOff x="4554035" y="127669"/>
            <a:chExt cx="1366332" cy="1366332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554D3A08-49ED-4FB7-AD99-CE5F081ED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4035" y="127669"/>
              <a:ext cx="1366332" cy="1366332"/>
            </a:xfrm>
            <a:prstGeom prst="rect">
              <a:avLst/>
            </a:prstGeom>
            <a:effectLst>
              <a:outerShdw blurRad="254000" dist="101600" dir="5400000" algn="t" rotWithShape="0">
                <a:schemeClr val="tx1">
                  <a:alpha val="40000"/>
                </a:schemeClr>
              </a:outerShdw>
            </a:effectLst>
          </p:spPr>
        </p:pic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5892F5A9-B6C4-4DC3-AB4F-DBC9BF51B9FA}"/>
                </a:ext>
              </a:extLst>
            </p:cNvPr>
            <p:cNvSpPr txBox="1"/>
            <p:nvPr/>
          </p:nvSpPr>
          <p:spPr>
            <a:xfrm>
              <a:off x="4929424" y="353635"/>
              <a:ext cx="615553" cy="9144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0B10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222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5FAA3FB-DD5E-4754-BF16-4770AC16B951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FORTH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E09A3A7-B1F6-4005-A56C-6BB7FF3623F1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第四章节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2A67CFA-5044-4417-AE8A-77016283AC21}"/>
              </a:ext>
            </a:extLst>
          </p:cNvPr>
          <p:cNvGrpSpPr/>
          <p:nvPr/>
        </p:nvGrpSpPr>
        <p:grpSpPr>
          <a:xfrm>
            <a:off x="7207678" y="1743802"/>
            <a:ext cx="3087693" cy="776877"/>
            <a:chOff x="6598932" y="1879892"/>
            <a:chExt cx="3087693" cy="776877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AB10D323-D9AF-41DE-870D-81D3C146691F}"/>
                </a:ext>
              </a:extLst>
            </p:cNvPr>
            <p:cNvGrpSpPr/>
            <p:nvPr/>
          </p:nvGrpSpPr>
          <p:grpSpPr>
            <a:xfrm>
              <a:off x="6598932" y="1879892"/>
              <a:ext cx="1449222" cy="776877"/>
              <a:chOff x="2606204" y="1412307"/>
              <a:chExt cx="1449222" cy="776877"/>
            </a:xfrm>
          </p:grpSpPr>
          <p:pic>
            <p:nvPicPr>
              <p:cNvPr id="12" name="图片 11">
                <a:extLst>
                  <a:ext uri="{FF2B5EF4-FFF2-40B4-BE49-F238E27FC236}">
                    <a16:creationId xmlns="" xmlns:a16="http://schemas.microsoft.com/office/drawing/2014/main" id="{4EDCC6AC-9190-4766-949B-F62566E86F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606204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13" name="文本框 12">
                <a:extLst>
                  <a:ext uri="{FF2B5EF4-FFF2-40B4-BE49-F238E27FC236}">
                    <a16:creationId xmlns="" xmlns:a16="http://schemas.microsoft.com/office/drawing/2014/main" id="{7E6E0E4A-FC40-42D7-B5FA-186E0DE7C598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5309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>
                    <a:solidFill>
                      <a:schemeClr val="bg1"/>
                    </a:solidFill>
                  </a:rPr>
                  <a:t>TITLE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9A669DC2-4410-47E7-A2E4-489D442DCF67}"/>
                </a:ext>
              </a:extLst>
            </p:cNvPr>
            <p:cNvSpPr txBox="1"/>
            <p:nvPr/>
          </p:nvSpPr>
          <p:spPr>
            <a:xfrm>
              <a:off x="7222214" y="2195104"/>
              <a:ext cx="24644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B47D2E1-165C-41AF-AC25-795AA5D5501B}"/>
              </a:ext>
            </a:extLst>
          </p:cNvPr>
          <p:cNvSpPr/>
          <p:nvPr/>
        </p:nvSpPr>
        <p:spPr>
          <a:xfrm>
            <a:off x="6177555" y="2891903"/>
            <a:ext cx="5147942" cy="1341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649B67D-ABDA-4ABC-8E69-0F75FD94375D}"/>
              </a:ext>
            </a:extLst>
          </p:cNvPr>
          <p:cNvSpPr txBox="1"/>
          <p:nvPr/>
        </p:nvSpPr>
        <p:spPr>
          <a:xfrm>
            <a:off x="6177553" y="4460563"/>
            <a:ext cx="5147944" cy="1341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600" dirty="0" err="1"/>
              <a:t>amet</a:t>
            </a:r>
            <a:endParaRPr lang="zh-CN" altLang="en-US" sz="1600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4CED73F-E020-4BF1-974D-6CE24B3EC8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07368" y="3039262"/>
            <a:ext cx="5338350" cy="395084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4CC6758-4330-4C47-96C7-2648DA937F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0252" y="1689724"/>
            <a:ext cx="4480292" cy="347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31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989A0A20-12D2-4794-A0A4-905A9B967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9471" y="1608544"/>
            <a:ext cx="5336529" cy="3421086"/>
          </a:xfrm>
          <a:custGeom>
            <a:avLst/>
            <a:gdLst>
              <a:gd name="connsiteX0" fmla="*/ 3038204 w 4664836"/>
              <a:gd name="connsiteY0" fmla="*/ 2982162 h 2990484"/>
              <a:gd name="connsiteX1" fmla="*/ 3038204 w 4664836"/>
              <a:gd name="connsiteY1" fmla="*/ 2984936 h 2990484"/>
              <a:gd name="connsiteX2" fmla="*/ 3037281 w 4664836"/>
              <a:gd name="connsiteY2" fmla="*/ 2983087 h 2990484"/>
              <a:gd name="connsiteX3" fmla="*/ 3035434 w 4664836"/>
              <a:gd name="connsiteY3" fmla="*/ 2979388 h 2990484"/>
              <a:gd name="connsiteX4" fmla="*/ 3037281 w 4664836"/>
              <a:gd name="connsiteY4" fmla="*/ 2983087 h 2990484"/>
              <a:gd name="connsiteX5" fmla="*/ 3030932 w 4664836"/>
              <a:gd name="connsiteY5" fmla="*/ 2989444 h 2990484"/>
              <a:gd name="connsiteX6" fmla="*/ 3029893 w 4664836"/>
              <a:gd name="connsiteY6" fmla="*/ 2990484 h 2990484"/>
              <a:gd name="connsiteX7" fmla="*/ 3018812 w 4664836"/>
              <a:gd name="connsiteY7" fmla="*/ 2990484 h 2990484"/>
              <a:gd name="connsiteX8" fmla="*/ 3024352 w 4664836"/>
              <a:gd name="connsiteY8" fmla="*/ 2982162 h 2990484"/>
              <a:gd name="connsiteX9" fmla="*/ 3035434 w 4664836"/>
              <a:gd name="connsiteY9" fmla="*/ 2979388 h 2990484"/>
              <a:gd name="connsiteX10" fmla="*/ 2860233 w 4664836"/>
              <a:gd name="connsiteY10" fmla="*/ 2957195 h 2990484"/>
              <a:gd name="connsiteX11" fmla="*/ 2860597 w 4664836"/>
              <a:gd name="connsiteY11" fmla="*/ 2957195 h 2990484"/>
              <a:gd name="connsiteX12" fmla="*/ 2860207 w 4664836"/>
              <a:gd name="connsiteY12" fmla="*/ 2957889 h 2990484"/>
              <a:gd name="connsiteX13" fmla="*/ 2866441 w 4664836"/>
              <a:gd name="connsiteY13" fmla="*/ 2962743 h 2990484"/>
              <a:gd name="connsiteX14" fmla="*/ 2849818 w 4664836"/>
              <a:gd name="connsiteY14" fmla="*/ 2971065 h 2990484"/>
              <a:gd name="connsiteX15" fmla="*/ 2847048 w 4664836"/>
              <a:gd name="connsiteY15" fmla="*/ 2979388 h 2990484"/>
              <a:gd name="connsiteX16" fmla="*/ 2844277 w 4664836"/>
              <a:gd name="connsiteY16" fmla="*/ 2979388 h 2990484"/>
              <a:gd name="connsiteX17" fmla="*/ 2855359 w 4664836"/>
              <a:gd name="connsiteY17" fmla="*/ 2963783 h 2990484"/>
              <a:gd name="connsiteX18" fmla="*/ 2860693 w 4664836"/>
              <a:gd name="connsiteY18" fmla="*/ 2956573 h 2990484"/>
              <a:gd name="connsiteX19" fmla="*/ 2860233 w 4664836"/>
              <a:gd name="connsiteY19" fmla="*/ 2957195 h 2990484"/>
              <a:gd name="connsiteX20" fmla="*/ 2859514 w 4664836"/>
              <a:gd name="connsiteY20" fmla="*/ 2957195 h 2990484"/>
              <a:gd name="connsiteX21" fmla="*/ 2858129 w 4664836"/>
              <a:gd name="connsiteY21" fmla="*/ 2957195 h 2990484"/>
              <a:gd name="connsiteX22" fmla="*/ 3317849 w 4664836"/>
              <a:gd name="connsiteY22" fmla="*/ 2939081 h 2990484"/>
              <a:gd name="connsiteX23" fmla="*/ 3318359 w 4664836"/>
              <a:gd name="connsiteY23" fmla="*/ 2939163 h 2990484"/>
              <a:gd name="connsiteX24" fmla="*/ 3320783 w 4664836"/>
              <a:gd name="connsiteY24" fmla="*/ 2940550 h 2990484"/>
              <a:gd name="connsiteX25" fmla="*/ 3320091 w 4664836"/>
              <a:gd name="connsiteY25" fmla="*/ 2940203 h 2990484"/>
              <a:gd name="connsiteX26" fmla="*/ 1079543 w 4664836"/>
              <a:gd name="connsiteY26" fmla="*/ 2721396 h 2990484"/>
              <a:gd name="connsiteX27" fmla="*/ 1080794 w 4664836"/>
              <a:gd name="connsiteY27" fmla="*/ 2721450 h 2990484"/>
              <a:gd name="connsiteX28" fmla="*/ 1079543 w 4664836"/>
              <a:gd name="connsiteY28" fmla="*/ 2724170 h 2990484"/>
              <a:gd name="connsiteX29" fmla="*/ 1079543 w 4664836"/>
              <a:gd name="connsiteY29" fmla="*/ 2721396 h 2990484"/>
              <a:gd name="connsiteX30" fmla="*/ 1271413 w 4664836"/>
              <a:gd name="connsiteY30" fmla="*/ 2719611 h 2990484"/>
              <a:gd name="connsiteX31" fmla="*/ 1271392 w 4664836"/>
              <a:gd name="connsiteY31" fmla="*/ 2719662 h 2990484"/>
              <a:gd name="connsiteX32" fmla="*/ 1270700 w 4664836"/>
              <a:gd name="connsiteY32" fmla="*/ 2721396 h 2990484"/>
              <a:gd name="connsiteX33" fmla="*/ 1269408 w 4664836"/>
              <a:gd name="connsiteY33" fmla="*/ 2719923 h 2990484"/>
              <a:gd name="connsiteX34" fmla="*/ 1274509 w 4664836"/>
              <a:gd name="connsiteY34" fmla="*/ 2717235 h 2990484"/>
              <a:gd name="connsiteX35" fmla="*/ 1274985 w 4664836"/>
              <a:gd name="connsiteY35" fmla="*/ 2719056 h 2990484"/>
              <a:gd name="connsiteX36" fmla="*/ 1271413 w 4664836"/>
              <a:gd name="connsiteY36" fmla="*/ 2719611 h 2990484"/>
              <a:gd name="connsiteX37" fmla="*/ 1272331 w 4664836"/>
              <a:gd name="connsiteY37" fmla="*/ 2717313 h 2990484"/>
              <a:gd name="connsiteX38" fmla="*/ 1381515 w 4664836"/>
              <a:gd name="connsiteY38" fmla="*/ 2703711 h 2990484"/>
              <a:gd name="connsiteX39" fmla="*/ 1380337 w 4664836"/>
              <a:gd name="connsiteY39" fmla="*/ 2704153 h 2990484"/>
              <a:gd name="connsiteX40" fmla="*/ 1380130 w 4664836"/>
              <a:gd name="connsiteY40" fmla="*/ 2703971 h 2990484"/>
              <a:gd name="connsiteX41" fmla="*/ 1379091 w 4664836"/>
              <a:gd name="connsiteY41" fmla="*/ 2703061 h 2990484"/>
              <a:gd name="connsiteX42" fmla="*/ 1380130 w 4664836"/>
              <a:gd name="connsiteY42" fmla="*/ 2703971 h 2990484"/>
              <a:gd name="connsiteX43" fmla="*/ 1375974 w 4664836"/>
              <a:gd name="connsiteY43" fmla="*/ 2704751 h 2990484"/>
              <a:gd name="connsiteX44" fmla="*/ 1379091 w 4664836"/>
              <a:gd name="connsiteY44" fmla="*/ 2703061 h 2990484"/>
              <a:gd name="connsiteX45" fmla="*/ 1084391 w 4664836"/>
              <a:gd name="connsiteY45" fmla="*/ 2699897 h 2990484"/>
              <a:gd name="connsiteX46" fmla="*/ 1087854 w 4664836"/>
              <a:gd name="connsiteY46" fmla="*/ 2701977 h 2990484"/>
              <a:gd name="connsiteX47" fmla="*/ 1084505 w 4664836"/>
              <a:gd name="connsiteY47" fmla="*/ 2700580 h 2990484"/>
              <a:gd name="connsiteX48" fmla="*/ 894141 w 4664836"/>
              <a:gd name="connsiteY48" fmla="*/ 2697923 h 2990484"/>
              <a:gd name="connsiteX49" fmla="*/ 896698 w 4664836"/>
              <a:gd name="connsiteY49" fmla="*/ 2699203 h 2990484"/>
              <a:gd name="connsiteX50" fmla="*/ 896698 w 4664836"/>
              <a:gd name="connsiteY50" fmla="*/ 2701145 h 2990484"/>
              <a:gd name="connsiteX51" fmla="*/ 892542 w 4664836"/>
              <a:gd name="connsiteY51" fmla="*/ 2700590 h 2990484"/>
              <a:gd name="connsiteX52" fmla="*/ 1374777 w 4664836"/>
              <a:gd name="connsiteY52" fmla="*/ 2685349 h 2990484"/>
              <a:gd name="connsiteX53" fmla="*/ 1372554 w 4664836"/>
              <a:gd name="connsiteY53" fmla="*/ 2686676 h 2990484"/>
              <a:gd name="connsiteX54" fmla="*/ 1371533 w 4664836"/>
              <a:gd name="connsiteY54" fmla="*/ 2685929 h 2990484"/>
              <a:gd name="connsiteX55" fmla="*/ 1511723 w 4664836"/>
              <a:gd name="connsiteY55" fmla="*/ 2682558 h 2990484"/>
              <a:gd name="connsiteX56" fmla="*/ 1506182 w 4664836"/>
              <a:gd name="connsiteY56" fmla="*/ 2688107 h 2990484"/>
              <a:gd name="connsiteX57" fmla="*/ 1506182 w 4664836"/>
              <a:gd name="connsiteY57" fmla="*/ 2683525 h 2990484"/>
              <a:gd name="connsiteX58" fmla="*/ 1506182 w 4664836"/>
              <a:gd name="connsiteY58" fmla="*/ 2682558 h 2990484"/>
              <a:gd name="connsiteX59" fmla="*/ 1506182 w 4664836"/>
              <a:gd name="connsiteY59" fmla="*/ 2683525 h 2990484"/>
              <a:gd name="connsiteX60" fmla="*/ 1505014 w 4664836"/>
              <a:gd name="connsiteY60" fmla="*/ 2683729 h 2990484"/>
              <a:gd name="connsiteX61" fmla="*/ 1506182 w 4664836"/>
              <a:gd name="connsiteY61" fmla="*/ 2682558 h 2990484"/>
              <a:gd name="connsiteX62" fmla="*/ 874535 w 4664836"/>
              <a:gd name="connsiteY62" fmla="*/ 2682558 h 2990484"/>
              <a:gd name="connsiteX63" fmla="*/ 874535 w 4664836"/>
              <a:gd name="connsiteY63" fmla="*/ 2688107 h 2990484"/>
              <a:gd name="connsiteX64" fmla="*/ 885616 w 4664836"/>
              <a:gd name="connsiteY64" fmla="*/ 2682558 h 2990484"/>
              <a:gd name="connsiteX65" fmla="*/ 874535 w 4664836"/>
              <a:gd name="connsiteY65" fmla="*/ 2693655 h 2990484"/>
              <a:gd name="connsiteX66" fmla="*/ 896698 w 4664836"/>
              <a:gd name="connsiteY66" fmla="*/ 2693655 h 2990484"/>
              <a:gd name="connsiteX67" fmla="*/ 894141 w 4664836"/>
              <a:gd name="connsiteY67" fmla="*/ 2697923 h 2990484"/>
              <a:gd name="connsiteX68" fmla="*/ 891850 w 4664836"/>
              <a:gd name="connsiteY68" fmla="*/ 2696776 h 2990484"/>
              <a:gd name="connsiteX69" fmla="*/ 891157 w 4664836"/>
              <a:gd name="connsiteY69" fmla="*/ 2696429 h 2990484"/>
              <a:gd name="connsiteX70" fmla="*/ 880076 w 4664836"/>
              <a:gd name="connsiteY70" fmla="*/ 2704751 h 2990484"/>
              <a:gd name="connsiteX71" fmla="*/ 866224 w 4664836"/>
              <a:gd name="connsiteY71" fmla="*/ 2707525 h 2990484"/>
              <a:gd name="connsiteX72" fmla="*/ 866224 w 4664836"/>
              <a:gd name="connsiteY72" fmla="*/ 2699203 h 2990484"/>
              <a:gd name="connsiteX73" fmla="*/ 860683 w 4664836"/>
              <a:gd name="connsiteY73" fmla="*/ 2690881 h 2990484"/>
              <a:gd name="connsiteX74" fmla="*/ 863453 w 4664836"/>
              <a:gd name="connsiteY74" fmla="*/ 2685333 h 2990484"/>
              <a:gd name="connsiteX75" fmla="*/ 874535 w 4664836"/>
              <a:gd name="connsiteY75" fmla="*/ 2682558 h 2990484"/>
              <a:gd name="connsiteX76" fmla="*/ 1641931 w 4664836"/>
              <a:gd name="connsiteY76" fmla="*/ 2679784 h 2990484"/>
              <a:gd name="connsiteX77" fmla="*/ 1641931 w 4664836"/>
              <a:gd name="connsiteY77" fmla="*/ 2682558 h 2990484"/>
              <a:gd name="connsiteX78" fmla="*/ 1639161 w 4664836"/>
              <a:gd name="connsiteY78" fmla="*/ 2682558 h 2990484"/>
              <a:gd name="connsiteX79" fmla="*/ 1641931 w 4664836"/>
              <a:gd name="connsiteY79" fmla="*/ 2679784 h 2990484"/>
              <a:gd name="connsiteX80" fmla="*/ 1389826 w 4664836"/>
              <a:gd name="connsiteY80" fmla="*/ 2677010 h 2990484"/>
              <a:gd name="connsiteX81" fmla="*/ 1378745 w 4664836"/>
              <a:gd name="connsiteY81" fmla="*/ 2684639 h 2990484"/>
              <a:gd name="connsiteX82" fmla="*/ 1374777 w 4664836"/>
              <a:gd name="connsiteY82" fmla="*/ 2685349 h 2990484"/>
              <a:gd name="connsiteX83" fmla="*/ 1377706 w 4664836"/>
              <a:gd name="connsiteY83" fmla="*/ 2683599 h 2990484"/>
              <a:gd name="connsiteX84" fmla="*/ 1378551 w 4664836"/>
              <a:gd name="connsiteY84" fmla="*/ 2679268 h 2990484"/>
              <a:gd name="connsiteX85" fmla="*/ 1386363 w 4664836"/>
              <a:gd name="connsiteY85" fmla="*/ 2677704 h 2990484"/>
              <a:gd name="connsiteX86" fmla="*/ 1389826 w 4664836"/>
              <a:gd name="connsiteY86" fmla="*/ 2677010 h 2990484"/>
              <a:gd name="connsiteX87" fmla="*/ 868994 w 4664836"/>
              <a:gd name="connsiteY87" fmla="*/ 2677010 h 2990484"/>
              <a:gd name="connsiteX88" fmla="*/ 869687 w 4664836"/>
              <a:gd name="connsiteY88" fmla="*/ 2677704 h 2990484"/>
              <a:gd name="connsiteX89" fmla="*/ 871941 w 4664836"/>
              <a:gd name="connsiteY89" fmla="*/ 2679961 h 2990484"/>
              <a:gd name="connsiteX90" fmla="*/ 871764 w 4664836"/>
              <a:gd name="connsiteY90" fmla="*/ 2680131 h 2990484"/>
              <a:gd name="connsiteX91" fmla="*/ 868488 w 4664836"/>
              <a:gd name="connsiteY91" fmla="*/ 2677517 h 2990484"/>
              <a:gd name="connsiteX92" fmla="*/ 866224 w 4664836"/>
              <a:gd name="connsiteY92" fmla="*/ 2675711 h 2990484"/>
              <a:gd name="connsiteX93" fmla="*/ 868488 w 4664836"/>
              <a:gd name="connsiteY93" fmla="*/ 2677517 h 2990484"/>
              <a:gd name="connsiteX94" fmla="*/ 866224 w 4664836"/>
              <a:gd name="connsiteY94" fmla="*/ 2679784 h 2990484"/>
              <a:gd name="connsiteX95" fmla="*/ 1566655 w 4664836"/>
              <a:gd name="connsiteY95" fmla="*/ 2674670 h 2990484"/>
              <a:gd name="connsiteX96" fmla="*/ 1561590 w 4664836"/>
              <a:gd name="connsiteY96" fmla="*/ 2677010 h 2990484"/>
              <a:gd name="connsiteX97" fmla="*/ 1562560 w 4664836"/>
              <a:gd name="connsiteY97" fmla="*/ 2675068 h 2990484"/>
              <a:gd name="connsiteX98" fmla="*/ 1633620 w 4664836"/>
              <a:gd name="connsiteY98" fmla="*/ 2671462 h 2990484"/>
              <a:gd name="connsiteX99" fmla="*/ 1639161 w 4664836"/>
              <a:gd name="connsiteY99" fmla="*/ 2682558 h 2990484"/>
              <a:gd name="connsiteX100" fmla="*/ 1634659 w 4664836"/>
              <a:gd name="connsiteY100" fmla="*/ 2682558 h 2990484"/>
              <a:gd name="connsiteX101" fmla="*/ 1633620 w 4664836"/>
              <a:gd name="connsiteY101" fmla="*/ 2682558 h 2990484"/>
              <a:gd name="connsiteX102" fmla="*/ 1630849 w 4664836"/>
              <a:gd name="connsiteY102" fmla="*/ 2679784 h 2990484"/>
              <a:gd name="connsiteX103" fmla="*/ 1622538 w 4664836"/>
              <a:gd name="connsiteY103" fmla="*/ 2682558 h 2990484"/>
              <a:gd name="connsiteX104" fmla="*/ 1630849 w 4664836"/>
              <a:gd name="connsiteY104" fmla="*/ 2688107 h 2990484"/>
              <a:gd name="connsiteX105" fmla="*/ 1628079 w 4664836"/>
              <a:gd name="connsiteY105" fmla="*/ 2690881 h 2990484"/>
              <a:gd name="connsiteX106" fmla="*/ 1614227 w 4664836"/>
              <a:gd name="connsiteY106" fmla="*/ 2688107 h 2990484"/>
              <a:gd name="connsiteX107" fmla="*/ 1619768 w 4664836"/>
              <a:gd name="connsiteY107" fmla="*/ 2682558 h 2990484"/>
              <a:gd name="connsiteX108" fmla="*/ 1611457 w 4664836"/>
              <a:gd name="connsiteY108" fmla="*/ 2677010 h 2990484"/>
              <a:gd name="connsiteX109" fmla="*/ 1630849 w 4664836"/>
              <a:gd name="connsiteY109" fmla="*/ 2677010 h 2990484"/>
              <a:gd name="connsiteX110" fmla="*/ 1633620 w 4664836"/>
              <a:gd name="connsiteY110" fmla="*/ 2671462 h 2990484"/>
              <a:gd name="connsiteX111" fmla="*/ 866224 w 4664836"/>
              <a:gd name="connsiteY111" fmla="*/ 2668688 h 2990484"/>
              <a:gd name="connsiteX112" fmla="*/ 866224 w 4664836"/>
              <a:gd name="connsiteY112" fmla="*/ 2670075 h 2990484"/>
              <a:gd name="connsiteX113" fmla="*/ 866224 w 4664836"/>
              <a:gd name="connsiteY113" fmla="*/ 2675711 h 2990484"/>
              <a:gd name="connsiteX114" fmla="*/ 863886 w 4664836"/>
              <a:gd name="connsiteY114" fmla="*/ 2673846 h 2990484"/>
              <a:gd name="connsiteX115" fmla="*/ 860683 w 4664836"/>
              <a:gd name="connsiteY115" fmla="*/ 2671462 h 2990484"/>
              <a:gd name="connsiteX116" fmla="*/ 866224 w 4664836"/>
              <a:gd name="connsiteY116" fmla="*/ 2668688 h 2990484"/>
              <a:gd name="connsiteX117" fmla="*/ 1671978 w 4664836"/>
              <a:gd name="connsiteY117" fmla="*/ 2662554 h 2990484"/>
              <a:gd name="connsiteX118" fmla="*/ 1672102 w 4664836"/>
              <a:gd name="connsiteY118" fmla="*/ 2662663 h 2990484"/>
              <a:gd name="connsiteX119" fmla="*/ 1669635 w 4664836"/>
              <a:gd name="connsiteY119" fmla="*/ 2663140 h 2990484"/>
              <a:gd name="connsiteX120" fmla="*/ 1671020 w 4664836"/>
              <a:gd name="connsiteY120" fmla="*/ 2662793 h 2990484"/>
              <a:gd name="connsiteX121" fmla="*/ 1700832 w 4664836"/>
              <a:gd name="connsiteY121" fmla="*/ 2657230 h 2990484"/>
              <a:gd name="connsiteX122" fmla="*/ 1701148 w 4664836"/>
              <a:gd name="connsiteY122" fmla="*/ 2658285 h 2990484"/>
              <a:gd name="connsiteX123" fmla="*/ 1700109 w 4664836"/>
              <a:gd name="connsiteY123" fmla="*/ 2657592 h 2990484"/>
              <a:gd name="connsiteX124" fmla="*/ 1718702 w 4664836"/>
              <a:gd name="connsiteY124" fmla="*/ 2655618 h 2990484"/>
              <a:gd name="connsiteX125" fmla="*/ 1722575 w 4664836"/>
              <a:gd name="connsiteY125" fmla="*/ 2656031 h 2990484"/>
              <a:gd name="connsiteX126" fmla="*/ 1716731 w 4664836"/>
              <a:gd name="connsiteY126" fmla="*/ 2657592 h 2990484"/>
              <a:gd name="connsiteX127" fmla="*/ 1717424 w 4664836"/>
              <a:gd name="connsiteY127" fmla="*/ 2656898 h 2990484"/>
              <a:gd name="connsiteX128" fmla="*/ 1700109 w 4664836"/>
              <a:gd name="connsiteY128" fmla="*/ 2654817 h 2990484"/>
              <a:gd name="connsiteX129" fmla="*/ 1703093 w 4664836"/>
              <a:gd name="connsiteY129" fmla="*/ 2656098 h 2990484"/>
              <a:gd name="connsiteX130" fmla="*/ 1701494 w 4664836"/>
              <a:gd name="connsiteY130" fmla="*/ 2656898 h 2990484"/>
              <a:gd name="connsiteX131" fmla="*/ 1700832 w 4664836"/>
              <a:gd name="connsiteY131" fmla="*/ 2657230 h 2990484"/>
              <a:gd name="connsiteX132" fmla="*/ 1708294 w 4664836"/>
              <a:gd name="connsiteY132" fmla="*/ 2653493 h 2990484"/>
              <a:gd name="connsiteX133" fmla="*/ 1710498 w 4664836"/>
              <a:gd name="connsiteY133" fmla="*/ 2654817 h 2990484"/>
              <a:gd name="connsiteX134" fmla="*/ 1703745 w 4664836"/>
              <a:gd name="connsiteY134" fmla="*/ 2656378 h 2990484"/>
              <a:gd name="connsiteX135" fmla="*/ 1703093 w 4664836"/>
              <a:gd name="connsiteY135" fmla="*/ 2656098 h 2990484"/>
              <a:gd name="connsiteX136" fmla="*/ 1630849 w 4664836"/>
              <a:gd name="connsiteY136" fmla="*/ 2652043 h 2990484"/>
              <a:gd name="connsiteX137" fmla="*/ 1628079 w 4664836"/>
              <a:gd name="connsiteY137" fmla="*/ 2657592 h 2990484"/>
              <a:gd name="connsiteX138" fmla="*/ 1625556 w 4664836"/>
              <a:gd name="connsiteY138" fmla="*/ 2658013 h 2990484"/>
              <a:gd name="connsiteX139" fmla="*/ 1627257 w 4664836"/>
              <a:gd name="connsiteY139" fmla="*/ 2654254 h 2990484"/>
              <a:gd name="connsiteX140" fmla="*/ 1630849 w 4664836"/>
              <a:gd name="connsiteY140" fmla="*/ 2652043 h 2990484"/>
              <a:gd name="connsiteX141" fmla="*/ 1594835 w 4664836"/>
              <a:gd name="connsiteY141" fmla="*/ 2648576 h 2990484"/>
              <a:gd name="connsiteX142" fmla="*/ 1596455 w 4664836"/>
              <a:gd name="connsiteY142" fmla="*/ 2649590 h 2990484"/>
              <a:gd name="connsiteX143" fmla="*/ 1595181 w 4664836"/>
              <a:gd name="connsiteY143" fmla="*/ 2649963 h 2990484"/>
              <a:gd name="connsiteX144" fmla="*/ 1593178 w 4664836"/>
              <a:gd name="connsiteY144" fmla="*/ 2648783 h 2990484"/>
              <a:gd name="connsiteX145" fmla="*/ 1603146 w 4664836"/>
              <a:gd name="connsiteY145" fmla="*/ 2640947 h 2990484"/>
              <a:gd name="connsiteX146" fmla="*/ 1600375 w 4664836"/>
              <a:gd name="connsiteY146" fmla="*/ 2646495 h 2990484"/>
              <a:gd name="connsiteX147" fmla="*/ 1605916 w 4664836"/>
              <a:gd name="connsiteY147" fmla="*/ 2646495 h 2990484"/>
              <a:gd name="connsiteX148" fmla="*/ 1608686 w 4664836"/>
              <a:gd name="connsiteY148" fmla="*/ 2640947 h 2990484"/>
              <a:gd name="connsiteX149" fmla="*/ 1611457 w 4664836"/>
              <a:gd name="connsiteY149" fmla="*/ 2643721 h 2990484"/>
              <a:gd name="connsiteX150" fmla="*/ 1600375 w 4664836"/>
              <a:gd name="connsiteY150" fmla="*/ 2652043 h 2990484"/>
              <a:gd name="connsiteX151" fmla="*/ 1596455 w 4664836"/>
              <a:gd name="connsiteY151" fmla="*/ 2649590 h 2990484"/>
              <a:gd name="connsiteX152" fmla="*/ 1599033 w 4664836"/>
              <a:gd name="connsiteY152" fmla="*/ 2648836 h 2990484"/>
              <a:gd name="connsiteX153" fmla="*/ 1603146 w 4664836"/>
              <a:gd name="connsiteY153" fmla="*/ 2640947 h 2990484"/>
              <a:gd name="connsiteX154" fmla="*/ 793674 w 4664836"/>
              <a:gd name="connsiteY154" fmla="*/ 2640557 h 2990484"/>
              <a:gd name="connsiteX155" fmla="*/ 796964 w 4664836"/>
              <a:gd name="connsiteY155" fmla="*/ 2640947 h 2990484"/>
              <a:gd name="connsiteX156" fmla="*/ 796272 w 4664836"/>
              <a:gd name="connsiteY156" fmla="*/ 2641641 h 2990484"/>
              <a:gd name="connsiteX157" fmla="*/ 792055 w 4664836"/>
              <a:gd name="connsiteY157" fmla="*/ 2645863 h 2990484"/>
              <a:gd name="connsiteX158" fmla="*/ 789346 w 4664836"/>
              <a:gd name="connsiteY158" fmla="*/ 2644068 h 2990484"/>
              <a:gd name="connsiteX159" fmla="*/ 793674 w 4664836"/>
              <a:gd name="connsiteY159" fmla="*/ 2640557 h 2990484"/>
              <a:gd name="connsiteX160" fmla="*/ 778358 w 4664836"/>
              <a:gd name="connsiteY160" fmla="*/ 2640160 h 2990484"/>
              <a:gd name="connsiteX161" fmla="*/ 778480 w 4664836"/>
              <a:gd name="connsiteY161" fmla="*/ 2640470 h 2990484"/>
              <a:gd name="connsiteX162" fmla="*/ 777182 w 4664836"/>
              <a:gd name="connsiteY162" fmla="*/ 2640904 h 2990484"/>
              <a:gd name="connsiteX163" fmla="*/ 777571 w 4664836"/>
              <a:gd name="connsiteY163" fmla="*/ 2638173 h 2990484"/>
              <a:gd name="connsiteX164" fmla="*/ 778610 w 4664836"/>
              <a:gd name="connsiteY164" fmla="*/ 2639907 h 2990484"/>
              <a:gd name="connsiteX165" fmla="*/ 778651 w 4664836"/>
              <a:gd name="connsiteY165" fmla="*/ 2639974 h 2990484"/>
              <a:gd name="connsiteX166" fmla="*/ 778358 w 4664836"/>
              <a:gd name="connsiteY166" fmla="*/ 2640160 h 2990484"/>
              <a:gd name="connsiteX167" fmla="*/ 805275 w 4664836"/>
              <a:gd name="connsiteY167" fmla="*/ 2635399 h 2990484"/>
              <a:gd name="connsiteX168" fmla="*/ 805968 w 4664836"/>
              <a:gd name="connsiteY168" fmla="*/ 2636092 h 2990484"/>
              <a:gd name="connsiteX169" fmla="*/ 807488 w 4664836"/>
              <a:gd name="connsiteY169" fmla="*/ 2637614 h 2990484"/>
              <a:gd name="connsiteX170" fmla="*/ 805616 w 4664836"/>
              <a:gd name="connsiteY170" fmla="*/ 2637902 h 2990484"/>
              <a:gd name="connsiteX171" fmla="*/ 805275 w 4664836"/>
              <a:gd name="connsiteY171" fmla="*/ 2635399 h 2990484"/>
              <a:gd name="connsiteX172" fmla="*/ 1835858 w 4664836"/>
              <a:gd name="connsiteY172" fmla="*/ 2632625 h 2990484"/>
              <a:gd name="connsiteX173" fmla="*/ 1837243 w 4664836"/>
              <a:gd name="connsiteY173" fmla="*/ 2632972 h 2990484"/>
              <a:gd name="connsiteX174" fmla="*/ 1837488 w 4664836"/>
              <a:gd name="connsiteY174" fmla="*/ 2633033 h 2990484"/>
              <a:gd name="connsiteX175" fmla="*/ 1835940 w 4664836"/>
              <a:gd name="connsiteY175" fmla="*/ 2632945 h 2990484"/>
              <a:gd name="connsiteX176" fmla="*/ 900794 w 4664836"/>
              <a:gd name="connsiteY176" fmla="*/ 2627921 h 2990484"/>
              <a:gd name="connsiteX177" fmla="*/ 900537 w 4664836"/>
              <a:gd name="connsiteY177" fmla="*/ 2628562 h 2990484"/>
              <a:gd name="connsiteX178" fmla="*/ 900161 w 4664836"/>
              <a:gd name="connsiteY178" fmla="*/ 2628464 h 2990484"/>
              <a:gd name="connsiteX179" fmla="*/ 1813695 w 4664836"/>
              <a:gd name="connsiteY179" fmla="*/ 2621528 h 2990484"/>
              <a:gd name="connsiteX180" fmla="*/ 1828239 w 4664836"/>
              <a:gd name="connsiteY180" fmla="*/ 2626383 h 2990484"/>
              <a:gd name="connsiteX181" fmla="*/ 1829080 w 4664836"/>
              <a:gd name="connsiteY181" fmla="*/ 2626663 h 2990484"/>
              <a:gd name="connsiteX182" fmla="*/ 1830317 w 4664836"/>
              <a:gd name="connsiteY182" fmla="*/ 2632625 h 2990484"/>
              <a:gd name="connsiteX183" fmla="*/ 1835940 w 4664836"/>
              <a:gd name="connsiteY183" fmla="*/ 2632945 h 2990484"/>
              <a:gd name="connsiteX184" fmla="*/ 1836377 w 4664836"/>
              <a:gd name="connsiteY184" fmla="*/ 2634662 h 2990484"/>
              <a:gd name="connsiteX185" fmla="*/ 1819236 w 4664836"/>
              <a:gd name="connsiteY185" fmla="*/ 2638173 h 2990484"/>
              <a:gd name="connsiteX186" fmla="*/ 1805384 w 4664836"/>
              <a:gd name="connsiteY186" fmla="*/ 2643721 h 2990484"/>
              <a:gd name="connsiteX187" fmla="*/ 1799843 w 4664836"/>
              <a:gd name="connsiteY187" fmla="*/ 2643721 h 2990484"/>
              <a:gd name="connsiteX188" fmla="*/ 1802613 w 4664836"/>
              <a:gd name="connsiteY188" fmla="*/ 2638173 h 2990484"/>
              <a:gd name="connsiteX189" fmla="*/ 1769369 w 4664836"/>
              <a:gd name="connsiteY189" fmla="*/ 2649269 h 2990484"/>
              <a:gd name="connsiteX190" fmla="*/ 1749976 w 4664836"/>
              <a:gd name="connsiteY190" fmla="*/ 2652043 h 2990484"/>
              <a:gd name="connsiteX191" fmla="*/ 1747206 w 4664836"/>
              <a:gd name="connsiteY191" fmla="*/ 2649269 h 2990484"/>
              <a:gd name="connsiteX192" fmla="*/ 1733354 w 4664836"/>
              <a:gd name="connsiteY192" fmla="*/ 2654817 h 2990484"/>
              <a:gd name="connsiteX193" fmla="*/ 1722272 w 4664836"/>
              <a:gd name="connsiteY193" fmla="*/ 2652043 h 2990484"/>
              <a:gd name="connsiteX194" fmla="*/ 1718702 w 4664836"/>
              <a:gd name="connsiteY194" fmla="*/ 2655618 h 2990484"/>
              <a:gd name="connsiteX195" fmla="*/ 1711191 w 4664836"/>
              <a:gd name="connsiteY195" fmla="*/ 2654817 h 2990484"/>
              <a:gd name="connsiteX196" fmla="*/ 1711191 w 4664836"/>
              <a:gd name="connsiteY196" fmla="*/ 2652043 h 2990484"/>
              <a:gd name="connsiteX197" fmla="*/ 1708294 w 4664836"/>
              <a:gd name="connsiteY197" fmla="*/ 2653493 h 2990484"/>
              <a:gd name="connsiteX198" fmla="*/ 1707901 w 4664836"/>
              <a:gd name="connsiteY198" fmla="*/ 2653257 h 2990484"/>
              <a:gd name="connsiteX199" fmla="*/ 1683487 w 4664836"/>
              <a:gd name="connsiteY199" fmla="*/ 2654817 h 2990484"/>
              <a:gd name="connsiteX200" fmla="*/ 1689028 w 4664836"/>
              <a:gd name="connsiteY200" fmla="*/ 2657592 h 2990484"/>
              <a:gd name="connsiteX201" fmla="*/ 1686257 w 4664836"/>
              <a:gd name="connsiteY201" fmla="*/ 2663140 h 2990484"/>
              <a:gd name="connsiteX202" fmla="*/ 1680716 w 4664836"/>
              <a:gd name="connsiteY202" fmla="*/ 2660366 h 2990484"/>
              <a:gd name="connsiteX203" fmla="*/ 1671978 w 4664836"/>
              <a:gd name="connsiteY203" fmla="*/ 2662554 h 2990484"/>
              <a:gd name="connsiteX204" fmla="*/ 1670674 w 4664836"/>
              <a:gd name="connsiteY204" fmla="*/ 2661406 h 2990484"/>
              <a:gd name="connsiteX205" fmla="*/ 1677946 w 4664836"/>
              <a:gd name="connsiteY205" fmla="*/ 2657592 h 2990484"/>
              <a:gd name="connsiteX206" fmla="*/ 1669635 w 4664836"/>
              <a:gd name="connsiteY206" fmla="*/ 2654817 h 2990484"/>
              <a:gd name="connsiteX207" fmla="*/ 1657896 w 4664836"/>
              <a:gd name="connsiteY207" fmla="*/ 2659519 h 2990484"/>
              <a:gd name="connsiteX208" fmla="*/ 1656129 w 4664836"/>
              <a:gd name="connsiteY208" fmla="*/ 2657245 h 2990484"/>
              <a:gd name="connsiteX209" fmla="*/ 1655783 w 4664836"/>
              <a:gd name="connsiteY209" fmla="*/ 2660366 h 2990484"/>
              <a:gd name="connsiteX210" fmla="*/ 1657514 w 4664836"/>
              <a:gd name="connsiteY210" fmla="*/ 2659672 h 2990484"/>
              <a:gd name="connsiteX211" fmla="*/ 1657896 w 4664836"/>
              <a:gd name="connsiteY211" fmla="*/ 2659519 h 2990484"/>
              <a:gd name="connsiteX212" fmla="*/ 1658553 w 4664836"/>
              <a:gd name="connsiteY212" fmla="*/ 2660366 h 2990484"/>
              <a:gd name="connsiteX213" fmla="*/ 1655783 w 4664836"/>
              <a:gd name="connsiteY213" fmla="*/ 2665914 h 2990484"/>
              <a:gd name="connsiteX214" fmla="*/ 1633620 w 4664836"/>
              <a:gd name="connsiteY214" fmla="*/ 2665914 h 2990484"/>
              <a:gd name="connsiteX215" fmla="*/ 1630849 w 4664836"/>
              <a:gd name="connsiteY215" fmla="*/ 2660366 h 2990484"/>
              <a:gd name="connsiteX216" fmla="*/ 1616998 w 4664836"/>
              <a:gd name="connsiteY216" fmla="*/ 2671462 h 2990484"/>
              <a:gd name="connsiteX217" fmla="*/ 1611457 w 4664836"/>
              <a:gd name="connsiteY217" fmla="*/ 2677010 h 2990484"/>
              <a:gd name="connsiteX218" fmla="*/ 1611457 w 4664836"/>
              <a:gd name="connsiteY218" fmla="*/ 2663140 h 2990484"/>
              <a:gd name="connsiteX219" fmla="*/ 1564360 w 4664836"/>
              <a:gd name="connsiteY219" fmla="*/ 2671462 h 2990484"/>
              <a:gd name="connsiteX220" fmla="*/ 1562560 w 4664836"/>
              <a:gd name="connsiteY220" fmla="*/ 2675068 h 2990484"/>
              <a:gd name="connsiteX221" fmla="*/ 1558977 w 4664836"/>
              <a:gd name="connsiteY221" fmla="*/ 2675417 h 2990484"/>
              <a:gd name="connsiteX222" fmla="*/ 1544968 w 4664836"/>
              <a:gd name="connsiteY222" fmla="*/ 2677010 h 2990484"/>
              <a:gd name="connsiteX223" fmla="*/ 1558820 w 4664836"/>
              <a:gd name="connsiteY223" fmla="*/ 2682558 h 2990484"/>
              <a:gd name="connsiteX224" fmla="*/ 1547738 w 4664836"/>
              <a:gd name="connsiteY224" fmla="*/ 2682558 h 2990484"/>
              <a:gd name="connsiteX225" fmla="*/ 1536656 w 4664836"/>
              <a:gd name="connsiteY225" fmla="*/ 2685333 h 2990484"/>
              <a:gd name="connsiteX226" fmla="*/ 1528345 w 4664836"/>
              <a:gd name="connsiteY226" fmla="*/ 2677010 h 2990484"/>
              <a:gd name="connsiteX227" fmla="*/ 1531116 w 4664836"/>
              <a:gd name="connsiteY227" fmla="*/ 2668688 h 2990484"/>
              <a:gd name="connsiteX228" fmla="*/ 1520034 w 4664836"/>
              <a:gd name="connsiteY228" fmla="*/ 2668688 h 2990484"/>
              <a:gd name="connsiteX229" fmla="*/ 1520034 w 4664836"/>
              <a:gd name="connsiteY229" fmla="*/ 2671462 h 2990484"/>
              <a:gd name="connsiteX230" fmla="*/ 1525575 w 4664836"/>
              <a:gd name="connsiteY230" fmla="*/ 2677010 h 2990484"/>
              <a:gd name="connsiteX231" fmla="*/ 1506182 w 4664836"/>
              <a:gd name="connsiteY231" fmla="*/ 2682558 h 2990484"/>
              <a:gd name="connsiteX232" fmla="*/ 1497871 w 4664836"/>
              <a:gd name="connsiteY232" fmla="*/ 2688107 h 2990484"/>
              <a:gd name="connsiteX233" fmla="*/ 1500641 w 4664836"/>
              <a:gd name="connsiteY233" fmla="*/ 2690881 h 2990484"/>
              <a:gd name="connsiteX234" fmla="*/ 1508953 w 4664836"/>
              <a:gd name="connsiteY234" fmla="*/ 2690881 h 2990484"/>
              <a:gd name="connsiteX235" fmla="*/ 1500641 w 4664836"/>
              <a:gd name="connsiteY235" fmla="*/ 2696429 h 2990484"/>
              <a:gd name="connsiteX236" fmla="*/ 1481249 w 4664836"/>
              <a:gd name="connsiteY236" fmla="*/ 2690881 h 2990484"/>
              <a:gd name="connsiteX237" fmla="*/ 1478478 w 4664836"/>
              <a:gd name="connsiteY237" fmla="*/ 2696429 h 2990484"/>
              <a:gd name="connsiteX238" fmla="*/ 1461856 w 4664836"/>
              <a:gd name="connsiteY238" fmla="*/ 2696429 h 2990484"/>
              <a:gd name="connsiteX239" fmla="*/ 1456315 w 4664836"/>
              <a:gd name="connsiteY239" fmla="*/ 2701977 h 2990484"/>
              <a:gd name="connsiteX240" fmla="*/ 1461856 w 4664836"/>
              <a:gd name="connsiteY240" fmla="*/ 2707525 h 2990484"/>
              <a:gd name="connsiteX241" fmla="*/ 1445234 w 4664836"/>
              <a:gd name="connsiteY241" fmla="*/ 2701977 h 2990484"/>
              <a:gd name="connsiteX242" fmla="*/ 1434152 w 4664836"/>
              <a:gd name="connsiteY242" fmla="*/ 2704751 h 2990484"/>
              <a:gd name="connsiteX243" fmla="*/ 1436923 w 4664836"/>
              <a:gd name="connsiteY243" fmla="*/ 2710300 h 2990484"/>
              <a:gd name="connsiteX244" fmla="*/ 1425841 w 4664836"/>
              <a:gd name="connsiteY244" fmla="*/ 2701977 h 2990484"/>
              <a:gd name="connsiteX245" fmla="*/ 1411989 w 4664836"/>
              <a:gd name="connsiteY245" fmla="*/ 2710300 h 2990484"/>
              <a:gd name="connsiteX246" fmla="*/ 1411989 w 4664836"/>
              <a:gd name="connsiteY246" fmla="*/ 2701977 h 2990484"/>
              <a:gd name="connsiteX247" fmla="*/ 1403678 w 4664836"/>
              <a:gd name="connsiteY247" fmla="*/ 2704751 h 2990484"/>
              <a:gd name="connsiteX248" fmla="*/ 1403678 w 4664836"/>
              <a:gd name="connsiteY248" fmla="*/ 2701977 h 2990484"/>
              <a:gd name="connsiteX249" fmla="*/ 1403678 w 4664836"/>
              <a:gd name="connsiteY249" fmla="*/ 2699203 h 2990484"/>
              <a:gd name="connsiteX250" fmla="*/ 1389826 w 4664836"/>
              <a:gd name="connsiteY250" fmla="*/ 2710300 h 2990484"/>
              <a:gd name="connsiteX251" fmla="*/ 1375974 w 4664836"/>
              <a:gd name="connsiteY251" fmla="*/ 2710300 h 2990484"/>
              <a:gd name="connsiteX252" fmla="*/ 1378745 w 4664836"/>
              <a:gd name="connsiteY252" fmla="*/ 2715848 h 2990484"/>
              <a:gd name="connsiteX253" fmla="*/ 1375974 w 4664836"/>
              <a:gd name="connsiteY253" fmla="*/ 2715848 h 2990484"/>
              <a:gd name="connsiteX254" fmla="*/ 1378745 w 4664836"/>
              <a:gd name="connsiteY254" fmla="*/ 2724170 h 2990484"/>
              <a:gd name="connsiteX255" fmla="*/ 1339959 w 4664836"/>
              <a:gd name="connsiteY255" fmla="*/ 2726944 h 2990484"/>
              <a:gd name="connsiteX256" fmla="*/ 1309485 w 4664836"/>
              <a:gd name="connsiteY256" fmla="*/ 2729718 h 2990484"/>
              <a:gd name="connsiteX257" fmla="*/ 1306715 w 4664836"/>
              <a:gd name="connsiteY257" fmla="*/ 2726944 h 2990484"/>
              <a:gd name="connsiteX258" fmla="*/ 1342730 w 4664836"/>
              <a:gd name="connsiteY258" fmla="*/ 2718622 h 2990484"/>
              <a:gd name="connsiteX259" fmla="*/ 1351041 w 4664836"/>
              <a:gd name="connsiteY259" fmla="*/ 2715848 h 2990484"/>
              <a:gd name="connsiteX260" fmla="*/ 1353811 w 4664836"/>
              <a:gd name="connsiteY260" fmla="*/ 2713074 h 2990484"/>
              <a:gd name="connsiteX261" fmla="*/ 1339959 w 4664836"/>
              <a:gd name="connsiteY261" fmla="*/ 2713074 h 2990484"/>
              <a:gd name="connsiteX262" fmla="*/ 1337189 w 4664836"/>
              <a:gd name="connsiteY262" fmla="*/ 2707525 h 2990484"/>
              <a:gd name="connsiteX263" fmla="*/ 1317796 w 4664836"/>
              <a:gd name="connsiteY263" fmla="*/ 2713074 h 2990484"/>
              <a:gd name="connsiteX264" fmla="*/ 1312255 w 4664836"/>
              <a:gd name="connsiteY264" fmla="*/ 2713074 h 2990484"/>
              <a:gd name="connsiteX265" fmla="*/ 1298403 w 4664836"/>
              <a:gd name="connsiteY265" fmla="*/ 2721396 h 2990484"/>
              <a:gd name="connsiteX266" fmla="*/ 1295633 w 4664836"/>
              <a:gd name="connsiteY266" fmla="*/ 2718622 h 2990484"/>
              <a:gd name="connsiteX267" fmla="*/ 1284552 w 4664836"/>
              <a:gd name="connsiteY267" fmla="*/ 2721396 h 2990484"/>
              <a:gd name="connsiteX268" fmla="*/ 1279011 w 4664836"/>
              <a:gd name="connsiteY268" fmla="*/ 2718622 h 2990484"/>
              <a:gd name="connsiteX269" fmla="*/ 1287322 w 4664836"/>
              <a:gd name="connsiteY269" fmla="*/ 2704751 h 2990484"/>
              <a:gd name="connsiteX270" fmla="*/ 1276240 w 4664836"/>
              <a:gd name="connsiteY270" fmla="*/ 2707525 h 2990484"/>
              <a:gd name="connsiteX271" fmla="*/ 1272331 w 4664836"/>
              <a:gd name="connsiteY271" fmla="*/ 2717313 h 2990484"/>
              <a:gd name="connsiteX272" fmla="*/ 1267280 w 4664836"/>
              <a:gd name="connsiteY272" fmla="*/ 2717495 h 2990484"/>
              <a:gd name="connsiteX273" fmla="*/ 1269408 w 4664836"/>
              <a:gd name="connsiteY273" fmla="*/ 2719923 h 2990484"/>
              <a:gd name="connsiteX274" fmla="*/ 1267253 w 4664836"/>
              <a:gd name="connsiteY274" fmla="*/ 2720258 h 2990484"/>
              <a:gd name="connsiteX275" fmla="*/ 1251307 w 4664836"/>
              <a:gd name="connsiteY275" fmla="*/ 2721396 h 2990484"/>
              <a:gd name="connsiteX276" fmla="*/ 1237455 w 4664836"/>
              <a:gd name="connsiteY276" fmla="*/ 2715848 h 2990484"/>
              <a:gd name="connsiteX277" fmla="*/ 1234685 w 4664836"/>
              <a:gd name="connsiteY277" fmla="*/ 2710300 h 2990484"/>
              <a:gd name="connsiteX278" fmla="*/ 1209751 w 4664836"/>
              <a:gd name="connsiteY278" fmla="*/ 2713074 h 2990484"/>
              <a:gd name="connsiteX279" fmla="*/ 1215292 w 4664836"/>
              <a:gd name="connsiteY279" fmla="*/ 2715848 h 2990484"/>
              <a:gd name="connsiteX280" fmla="*/ 1234685 w 4664836"/>
              <a:gd name="connsiteY280" fmla="*/ 2715848 h 2990484"/>
              <a:gd name="connsiteX281" fmla="*/ 1223603 w 4664836"/>
              <a:gd name="connsiteY281" fmla="*/ 2726944 h 2990484"/>
              <a:gd name="connsiteX282" fmla="*/ 1204210 w 4664836"/>
              <a:gd name="connsiteY282" fmla="*/ 2729718 h 2990484"/>
              <a:gd name="connsiteX283" fmla="*/ 1206981 w 4664836"/>
              <a:gd name="connsiteY283" fmla="*/ 2726944 h 2990484"/>
              <a:gd name="connsiteX284" fmla="*/ 1198670 w 4664836"/>
              <a:gd name="connsiteY284" fmla="*/ 2724170 h 2990484"/>
              <a:gd name="connsiteX285" fmla="*/ 1182047 w 4664836"/>
              <a:gd name="connsiteY285" fmla="*/ 2726944 h 2990484"/>
              <a:gd name="connsiteX286" fmla="*/ 1159884 w 4664836"/>
              <a:gd name="connsiteY286" fmla="*/ 2726944 h 2990484"/>
              <a:gd name="connsiteX287" fmla="*/ 1137721 w 4664836"/>
              <a:gd name="connsiteY287" fmla="*/ 2724170 h 2990484"/>
              <a:gd name="connsiteX288" fmla="*/ 1110017 w 4664836"/>
              <a:gd name="connsiteY288" fmla="*/ 2729718 h 2990484"/>
              <a:gd name="connsiteX289" fmla="*/ 1101706 w 4664836"/>
              <a:gd name="connsiteY289" fmla="*/ 2726944 h 2990484"/>
              <a:gd name="connsiteX290" fmla="*/ 1096165 w 4664836"/>
              <a:gd name="connsiteY290" fmla="*/ 2729718 h 2990484"/>
              <a:gd name="connsiteX291" fmla="*/ 1074002 w 4664836"/>
              <a:gd name="connsiteY291" fmla="*/ 2729718 h 2990484"/>
              <a:gd name="connsiteX292" fmla="*/ 1087854 w 4664836"/>
              <a:gd name="connsiteY292" fmla="*/ 2726944 h 2990484"/>
              <a:gd name="connsiteX293" fmla="*/ 1090582 w 4664836"/>
              <a:gd name="connsiteY293" fmla="*/ 2721873 h 2990484"/>
              <a:gd name="connsiteX294" fmla="*/ 1080794 w 4664836"/>
              <a:gd name="connsiteY294" fmla="*/ 2721450 h 2990484"/>
              <a:gd name="connsiteX295" fmla="*/ 1080798 w 4664836"/>
              <a:gd name="connsiteY295" fmla="*/ 2721439 h 2990484"/>
              <a:gd name="connsiteX296" fmla="*/ 1060150 w 4664836"/>
              <a:gd name="connsiteY296" fmla="*/ 2724170 h 2990484"/>
              <a:gd name="connsiteX297" fmla="*/ 1046299 w 4664836"/>
              <a:gd name="connsiteY297" fmla="*/ 2721396 h 2990484"/>
              <a:gd name="connsiteX298" fmla="*/ 1047065 w 4664836"/>
              <a:gd name="connsiteY298" fmla="*/ 2720848 h 2990484"/>
              <a:gd name="connsiteX299" fmla="*/ 1048246 w 4664836"/>
              <a:gd name="connsiteY299" fmla="*/ 2720226 h 2990484"/>
              <a:gd name="connsiteX300" fmla="*/ 1048723 w 4664836"/>
              <a:gd name="connsiteY300" fmla="*/ 2719662 h 2990484"/>
              <a:gd name="connsiteX301" fmla="*/ 1047065 w 4664836"/>
              <a:gd name="connsiteY301" fmla="*/ 2720848 h 2990484"/>
              <a:gd name="connsiteX302" fmla="*/ 1040758 w 4664836"/>
              <a:gd name="connsiteY302" fmla="*/ 2724170 h 2990484"/>
              <a:gd name="connsiteX303" fmla="*/ 1046299 w 4664836"/>
              <a:gd name="connsiteY303" fmla="*/ 2732492 h 2990484"/>
              <a:gd name="connsiteX304" fmla="*/ 1040758 w 4664836"/>
              <a:gd name="connsiteY304" fmla="*/ 2735266 h 2990484"/>
              <a:gd name="connsiteX305" fmla="*/ 1035217 w 4664836"/>
              <a:gd name="connsiteY305" fmla="*/ 2735266 h 2990484"/>
              <a:gd name="connsiteX306" fmla="*/ 1034526 w 4664836"/>
              <a:gd name="connsiteY306" fmla="*/ 2733883 h 2990484"/>
              <a:gd name="connsiteX307" fmla="*/ 1037901 w 4664836"/>
              <a:gd name="connsiteY307" fmla="*/ 2733229 h 2990484"/>
              <a:gd name="connsiteX308" fmla="*/ 1032447 w 4664836"/>
              <a:gd name="connsiteY308" fmla="*/ 2729718 h 2990484"/>
              <a:gd name="connsiteX309" fmla="*/ 1034526 w 4664836"/>
              <a:gd name="connsiteY309" fmla="*/ 2733883 h 2990484"/>
              <a:gd name="connsiteX310" fmla="*/ 1013054 w 4664836"/>
              <a:gd name="connsiteY310" fmla="*/ 2738041 h 2990484"/>
              <a:gd name="connsiteX311" fmla="*/ 1004743 w 4664836"/>
              <a:gd name="connsiteY311" fmla="*/ 2740815 h 2990484"/>
              <a:gd name="connsiteX312" fmla="*/ 996432 w 4664836"/>
              <a:gd name="connsiteY312" fmla="*/ 2740815 h 2990484"/>
              <a:gd name="connsiteX313" fmla="*/ 1001972 w 4664836"/>
              <a:gd name="connsiteY313" fmla="*/ 2738041 h 2990484"/>
              <a:gd name="connsiteX314" fmla="*/ 982580 w 4664836"/>
              <a:gd name="connsiteY314" fmla="*/ 2729718 h 2990484"/>
              <a:gd name="connsiteX315" fmla="*/ 974269 w 4664836"/>
              <a:gd name="connsiteY315" fmla="*/ 2729718 h 2990484"/>
              <a:gd name="connsiteX316" fmla="*/ 974269 w 4664836"/>
              <a:gd name="connsiteY316" fmla="*/ 2726944 h 2990484"/>
              <a:gd name="connsiteX317" fmla="*/ 979809 w 4664836"/>
              <a:gd name="connsiteY317" fmla="*/ 2724170 h 2990484"/>
              <a:gd name="connsiteX318" fmla="*/ 971498 w 4664836"/>
              <a:gd name="connsiteY318" fmla="*/ 2721396 h 2990484"/>
              <a:gd name="connsiteX319" fmla="*/ 968728 w 4664836"/>
              <a:gd name="connsiteY319" fmla="*/ 2729718 h 2990484"/>
              <a:gd name="connsiteX320" fmla="*/ 963187 w 4664836"/>
              <a:gd name="connsiteY320" fmla="*/ 2726944 h 2990484"/>
              <a:gd name="connsiteX321" fmla="*/ 965957 w 4664836"/>
              <a:gd name="connsiteY321" fmla="*/ 2724170 h 2990484"/>
              <a:gd name="connsiteX322" fmla="*/ 965957 w 4664836"/>
              <a:gd name="connsiteY322" fmla="*/ 2721396 h 2990484"/>
              <a:gd name="connsiteX323" fmla="*/ 954876 w 4664836"/>
              <a:gd name="connsiteY323" fmla="*/ 2726944 h 2990484"/>
              <a:gd name="connsiteX324" fmla="*/ 957646 w 4664836"/>
              <a:gd name="connsiteY324" fmla="*/ 2721396 h 2990484"/>
              <a:gd name="connsiteX325" fmla="*/ 943794 w 4664836"/>
              <a:gd name="connsiteY325" fmla="*/ 2724170 h 2990484"/>
              <a:gd name="connsiteX326" fmla="*/ 941024 w 4664836"/>
              <a:gd name="connsiteY326" fmla="*/ 2729718 h 2990484"/>
              <a:gd name="connsiteX327" fmla="*/ 935483 w 4664836"/>
              <a:gd name="connsiteY327" fmla="*/ 2724170 h 2990484"/>
              <a:gd name="connsiteX328" fmla="*/ 929942 w 4664836"/>
              <a:gd name="connsiteY328" fmla="*/ 2732492 h 2990484"/>
              <a:gd name="connsiteX329" fmla="*/ 929942 w 4664836"/>
              <a:gd name="connsiteY329" fmla="*/ 2729718 h 2990484"/>
              <a:gd name="connsiteX330" fmla="*/ 924402 w 4664836"/>
              <a:gd name="connsiteY330" fmla="*/ 2735266 h 2990484"/>
              <a:gd name="connsiteX331" fmla="*/ 929942 w 4664836"/>
              <a:gd name="connsiteY331" fmla="*/ 2726944 h 2990484"/>
              <a:gd name="connsiteX332" fmla="*/ 921631 w 4664836"/>
              <a:gd name="connsiteY332" fmla="*/ 2718622 h 2990484"/>
              <a:gd name="connsiteX333" fmla="*/ 913320 w 4664836"/>
              <a:gd name="connsiteY333" fmla="*/ 2724170 h 2990484"/>
              <a:gd name="connsiteX334" fmla="*/ 916091 w 4664836"/>
              <a:gd name="connsiteY334" fmla="*/ 2726944 h 2990484"/>
              <a:gd name="connsiteX335" fmla="*/ 913320 w 4664836"/>
              <a:gd name="connsiteY335" fmla="*/ 2729718 h 2990484"/>
              <a:gd name="connsiteX336" fmla="*/ 907779 w 4664836"/>
              <a:gd name="connsiteY336" fmla="*/ 2726944 h 2990484"/>
              <a:gd name="connsiteX337" fmla="*/ 902239 w 4664836"/>
              <a:gd name="connsiteY337" fmla="*/ 2729718 h 2990484"/>
              <a:gd name="connsiteX338" fmla="*/ 902239 w 4664836"/>
              <a:gd name="connsiteY338" fmla="*/ 2735266 h 2990484"/>
              <a:gd name="connsiteX339" fmla="*/ 902239 w 4664836"/>
              <a:gd name="connsiteY339" fmla="*/ 2738041 h 2990484"/>
              <a:gd name="connsiteX340" fmla="*/ 896698 w 4664836"/>
              <a:gd name="connsiteY340" fmla="*/ 2738041 h 2990484"/>
              <a:gd name="connsiteX341" fmla="*/ 896698 w 4664836"/>
              <a:gd name="connsiteY341" fmla="*/ 2726944 h 2990484"/>
              <a:gd name="connsiteX342" fmla="*/ 885616 w 4664836"/>
              <a:gd name="connsiteY342" fmla="*/ 2724170 h 2990484"/>
              <a:gd name="connsiteX343" fmla="*/ 902239 w 4664836"/>
              <a:gd name="connsiteY343" fmla="*/ 2721396 h 2990484"/>
              <a:gd name="connsiteX344" fmla="*/ 905009 w 4664836"/>
              <a:gd name="connsiteY344" fmla="*/ 2713074 h 2990484"/>
              <a:gd name="connsiteX345" fmla="*/ 902239 w 4664836"/>
              <a:gd name="connsiteY345" fmla="*/ 2713074 h 2990484"/>
              <a:gd name="connsiteX346" fmla="*/ 896698 w 4664836"/>
              <a:gd name="connsiteY346" fmla="*/ 2704751 h 2990484"/>
              <a:gd name="connsiteX347" fmla="*/ 896698 w 4664836"/>
              <a:gd name="connsiteY347" fmla="*/ 2701145 h 2990484"/>
              <a:gd name="connsiteX348" fmla="*/ 899035 w 4664836"/>
              <a:gd name="connsiteY348" fmla="*/ 2701457 h 2990484"/>
              <a:gd name="connsiteX349" fmla="*/ 913320 w 4664836"/>
              <a:gd name="connsiteY349" fmla="*/ 2699203 h 2990484"/>
              <a:gd name="connsiteX350" fmla="*/ 916091 w 4664836"/>
              <a:gd name="connsiteY350" fmla="*/ 2701977 h 2990484"/>
              <a:gd name="connsiteX351" fmla="*/ 918861 w 4664836"/>
              <a:gd name="connsiteY351" fmla="*/ 2696429 h 2990484"/>
              <a:gd name="connsiteX352" fmla="*/ 935483 w 4664836"/>
              <a:gd name="connsiteY352" fmla="*/ 2701977 h 2990484"/>
              <a:gd name="connsiteX353" fmla="*/ 935483 w 4664836"/>
              <a:gd name="connsiteY353" fmla="*/ 2704751 h 2990484"/>
              <a:gd name="connsiteX354" fmla="*/ 952105 w 4664836"/>
              <a:gd name="connsiteY354" fmla="*/ 2696429 h 2990484"/>
              <a:gd name="connsiteX355" fmla="*/ 949335 w 4664836"/>
              <a:gd name="connsiteY355" fmla="*/ 2688107 h 2990484"/>
              <a:gd name="connsiteX356" fmla="*/ 963187 w 4664836"/>
              <a:gd name="connsiteY356" fmla="*/ 2690881 h 2990484"/>
              <a:gd name="connsiteX357" fmla="*/ 965957 w 4664836"/>
              <a:gd name="connsiteY357" fmla="*/ 2688107 h 2990484"/>
              <a:gd name="connsiteX358" fmla="*/ 968728 w 4664836"/>
              <a:gd name="connsiteY358" fmla="*/ 2685333 h 2990484"/>
              <a:gd name="connsiteX359" fmla="*/ 968728 w 4664836"/>
              <a:gd name="connsiteY359" fmla="*/ 2688107 h 2990484"/>
              <a:gd name="connsiteX360" fmla="*/ 974269 w 4664836"/>
              <a:gd name="connsiteY360" fmla="*/ 2690881 h 2990484"/>
              <a:gd name="connsiteX361" fmla="*/ 974269 w 4664836"/>
              <a:gd name="connsiteY361" fmla="*/ 2688107 h 2990484"/>
              <a:gd name="connsiteX362" fmla="*/ 979809 w 4664836"/>
              <a:gd name="connsiteY362" fmla="*/ 2696429 h 2990484"/>
              <a:gd name="connsiteX363" fmla="*/ 1021365 w 4664836"/>
              <a:gd name="connsiteY363" fmla="*/ 2688107 h 2990484"/>
              <a:gd name="connsiteX364" fmla="*/ 1018595 w 4664836"/>
              <a:gd name="connsiteY364" fmla="*/ 2690881 h 2990484"/>
              <a:gd name="connsiteX365" fmla="*/ 1001972 w 4664836"/>
              <a:gd name="connsiteY365" fmla="*/ 2696429 h 2990484"/>
              <a:gd name="connsiteX366" fmla="*/ 985350 w 4664836"/>
              <a:gd name="connsiteY366" fmla="*/ 2701977 h 2990484"/>
              <a:gd name="connsiteX367" fmla="*/ 985350 w 4664836"/>
              <a:gd name="connsiteY367" fmla="*/ 2707525 h 2990484"/>
              <a:gd name="connsiteX368" fmla="*/ 989825 w 4664836"/>
              <a:gd name="connsiteY368" fmla="*/ 2708486 h 2990484"/>
              <a:gd name="connsiteX369" fmla="*/ 989387 w 4664836"/>
              <a:gd name="connsiteY369" fmla="*/ 2708595 h 2990484"/>
              <a:gd name="connsiteX370" fmla="*/ 982580 w 4664836"/>
              <a:gd name="connsiteY370" fmla="*/ 2707525 h 2990484"/>
              <a:gd name="connsiteX371" fmla="*/ 982580 w 4664836"/>
              <a:gd name="connsiteY371" fmla="*/ 2710300 h 2990484"/>
              <a:gd name="connsiteX372" fmla="*/ 989387 w 4664836"/>
              <a:gd name="connsiteY372" fmla="*/ 2708595 h 2990484"/>
              <a:gd name="connsiteX373" fmla="*/ 990025 w 4664836"/>
              <a:gd name="connsiteY373" fmla="*/ 2708696 h 2990484"/>
              <a:gd name="connsiteX374" fmla="*/ 990198 w 4664836"/>
              <a:gd name="connsiteY374" fmla="*/ 2708566 h 2990484"/>
              <a:gd name="connsiteX375" fmla="*/ 989825 w 4664836"/>
              <a:gd name="connsiteY375" fmla="*/ 2708486 h 2990484"/>
              <a:gd name="connsiteX376" fmla="*/ 992276 w 4664836"/>
              <a:gd name="connsiteY376" fmla="*/ 2707872 h 2990484"/>
              <a:gd name="connsiteX377" fmla="*/ 993661 w 4664836"/>
              <a:gd name="connsiteY377" fmla="*/ 2707525 h 2990484"/>
              <a:gd name="connsiteX378" fmla="*/ 1013054 w 4664836"/>
              <a:gd name="connsiteY378" fmla="*/ 2710300 h 2990484"/>
              <a:gd name="connsiteX379" fmla="*/ 1029676 w 4664836"/>
              <a:gd name="connsiteY379" fmla="*/ 2701977 h 2990484"/>
              <a:gd name="connsiteX380" fmla="*/ 1037987 w 4664836"/>
              <a:gd name="connsiteY380" fmla="*/ 2701977 h 2990484"/>
              <a:gd name="connsiteX381" fmla="*/ 1046299 w 4664836"/>
              <a:gd name="connsiteY381" fmla="*/ 2690881 h 2990484"/>
              <a:gd name="connsiteX382" fmla="*/ 1051839 w 4664836"/>
              <a:gd name="connsiteY382" fmla="*/ 2693655 h 2990484"/>
              <a:gd name="connsiteX383" fmla="*/ 1071232 w 4664836"/>
              <a:gd name="connsiteY383" fmla="*/ 2690881 h 2990484"/>
              <a:gd name="connsiteX384" fmla="*/ 1068462 w 4664836"/>
              <a:gd name="connsiteY384" fmla="*/ 2699203 h 2990484"/>
              <a:gd name="connsiteX385" fmla="*/ 1068462 w 4664836"/>
              <a:gd name="connsiteY385" fmla="*/ 2693655 h 2990484"/>
              <a:gd name="connsiteX386" fmla="*/ 1057380 w 4664836"/>
              <a:gd name="connsiteY386" fmla="*/ 2696429 h 2990484"/>
              <a:gd name="connsiteX387" fmla="*/ 1049069 w 4664836"/>
              <a:gd name="connsiteY387" fmla="*/ 2704751 h 2990484"/>
              <a:gd name="connsiteX388" fmla="*/ 1046299 w 4664836"/>
              <a:gd name="connsiteY388" fmla="*/ 2701977 h 2990484"/>
              <a:gd name="connsiteX389" fmla="*/ 1046299 w 4664836"/>
              <a:gd name="connsiteY389" fmla="*/ 2710300 h 2990484"/>
              <a:gd name="connsiteX390" fmla="*/ 1057380 w 4664836"/>
              <a:gd name="connsiteY390" fmla="*/ 2710300 h 2990484"/>
              <a:gd name="connsiteX391" fmla="*/ 1065691 w 4664836"/>
              <a:gd name="connsiteY391" fmla="*/ 2715848 h 2990484"/>
              <a:gd name="connsiteX392" fmla="*/ 1079543 w 4664836"/>
              <a:gd name="connsiteY392" fmla="*/ 2713074 h 2990484"/>
              <a:gd name="connsiteX393" fmla="*/ 1079543 w 4664836"/>
              <a:gd name="connsiteY393" fmla="*/ 2704751 h 2990484"/>
              <a:gd name="connsiteX394" fmla="*/ 1083699 w 4664836"/>
              <a:gd name="connsiteY394" fmla="*/ 2700244 h 2990484"/>
              <a:gd name="connsiteX395" fmla="*/ 1084505 w 4664836"/>
              <a:gd name="connsiteY395" fmla="*/ 2700580 h 2990484"/>
              <a:gd name="connsiteX396" fmla="*/ 1084738 w 4664836"/>
              <a:gd name="connsiteY396" fmla="*/ 2701978 h 2990484"/>
              <a:gd name="connsiteX397" fmla="*/ 1093395 w 4664836"/>
              <a:gd name="connsiteY397" fmla="*/ 2710300 h 2990484"/>
              <a:gd name="connsiteX398" fmla="*/ 1096165 w 4664836"/>
              <a:gd name="connsiteY398" fmla="*/ 2707525 h 2990484"/>
              <a:gd name="connsiteX399" fmla="*/ 1096165 w 4664836"/>
              <a:gd name="connsiteY399" fmla="*/ 2713074 h 2990484"/>
              <a:gd name="connsiteX400" fmla="*/ 1110017 w 4664836"/>
              <a:gd name="connsiteY400" fmla="*/ 2701977 h 2990484"/>
              <a:gd name="connsiteX401" fmla="*/ 1110017 w 4664836"/>
              <a:gd name="connsiteY401" fmla="*/ 2699203 h 2990484"/>
              <a:gd name="connsiteX402" fmla="*/ 1104477 w 4664836"/>
              <a:gd name="connsiteY402" fmla="*/ 2696429 h 2990484"/>
              <a:gd name="connsiteX403" fmla="*/ 1104477 w 4664836"/>
              <a:gd name="connsiteY403" fmla="*/ 2693655 h 2990484"/>
              <a:gd name="connsiteX404" fmla="*/ 1110017 w 4664836"/>
              <a:gd name="connsiteY404" fmla="*/ 2693655 h 2990484"/>
              <a:gd name="connsiteX405" fmla="*/ 1115558 w 4664836"/>
              <a:gd name="connsiteY405" fmla="*/ 2701977 h 2990484"/>
              <a:gd name="connsiteX406" fmla="*/ 1121099 w 4664836"/>
              <a:gd name="connsiteY406" fmla="*/ 2699203 h 2990484"/>
              <a:gd name="connsiteX407" fmla="*/ 1123869 w 4664836"/>
              <a:gd name="connsiteY407" fmla="*/ 2690881 h 2990484"/>
              <a:gd name="connsiteX408" fmla="*/ 1129410 w 4664836"/>
              <a:gd name="connsiteY408" fmla="*/ 2699203 h 2990484"/>
              <a:gd name="connsiteX409" fmla="*/ 1134951 w 4664836"/>
              <a:gd name="connsiteY409" fmla="*/ 2693655 h 2990484"/>
              <a:gd name="connsiteX410" fmla="*/ 1137721 w 4664836"/>
              <a:gd name="connsiteY410" fmla="*/ 2701977 h 2990484"/>
              <a:gd name="connsiteX411" fmla="*/ 1134951 w 4664836"/>
              <a:gd name="connsiteY411" fmla="*/ 2707525 h 2990484"/>
              <a:gd name="connsiteX412" fmla="*/ 1137721 w 4664836"/>
              <a:gd name="connsiteY412" fmla="*/ 2710300 h 2990484"/>
              <a:gd name="connsiteX413" fmla="*/ 1157114 w 4664836"/>
              <a:gd name="connsiteY413" fmla="*/ 2707525 h 2990484"/>
              <a:gd name="connsiteX414" fmla="*/ 1157114 w 4664836"/>
              <a:gd name="connsiteY414" fmla="*/ 2704751 h 2990484"/>
              <a:gd name="connsiteX415" fmla="*/ 1170966 w 4664836"/>
              <a:gd name="connsiteY415" fmla="*/ 2707525 h 2990484"/>
              <a:gd name="connsiteX416" fmla="*/ 1179277 w 4664836"/>
              <a:gd name="connsiteY416" fmla="*/ 2704751 h 2990484"/>
              <a:gd name="connsiteX417" fmla="*/ 1184818 w 4664836"/>
              <a:gd name="connsiteY417" fmla="*/ 2707525 h 2990484"/>
              <a:gd name="connsiteX418" fmla="*/ 1204210 w 4664836"/>
              <a:gd name="connsiteY418" fmla="*/ 2699203 h 2990484"/>
              <a:gd name="connsiteX419" fmla="*/ 1209751 w 4664836"/>
              <a:gd name="connsiteY419" fmla="*/ 2693655 h 2990484"/>
              <a:gd name="connsiteX420" fmla="*/ 1206981 w 4664836"/>
              <a:gd name="connsiteY420" fmla="*/ 2688107 h 2990484"/>
              <a:gd name="connsiteX421" fmla="*/ 1209751 w 4664836"/>
              <a:gd name="connsiteY421" fmla="*/ 2682558 h 2990484"/>
              <a:gd name="connsiteX422" fmla="*/ 1226373 w 4664836"/>
              <a:gd name="connsiteY422" fmla="*/ 2688107 h 2990484"/>
              <a:gd name="connsiteX423" fmla="*/ 1234685 w 4664836"/>
              <a:gd name="connsiteY423" fmla="*/ 2696429 h 2990484"/>
              <a:gd name="connsiteX424" fmla="*/ 1256848 w 4664836"/>
              <a:gd name="connsiteY424" fmla="*/ 2696429 h 2990484"/>
              <a:gd name="connsiteX425" fmla="*/ 1270700 w 4664836"/>
              <a:gd name="connsiteY425" fmla="*/ 2701977 h 2990484"/>
              <a:gd name="connsiteX426" fmla="*/ 1295633 w 4664836"/>
              <a:gd name="connsiteY426" fmla="*/ 2696429 h 2990484"/>
              <a:gd name="connsiteX427" fmla="*/ 1303944 w 4664836"/>
              <a:gd name="connsiteY427" fmla="*/ 2688107 h 2990484"/>
              <a:gd name="connsiteX428" fmla="*/ 1317796 w 4664836"/>
              <a:gd name="connsiteY428" fmla="*/ 2693655 h 2990484"/>
              <a:gd name="connsiteX429" fmla="*/ 1323337 w 4664836"/>
              <a:gd name="connsiteY429" fmla="*/ 2682558 h 2990484"/>
              <a:gd name="connsiteX430" fmla="*/ 1328878 w 4664836"/>
              <a:gd name="connsiteY430" fmla="*/ 2679784 h 2990484"/>
              <a:gd name="connsiteX431" fmla="*/ 1337189 w 4664836"/>
              <a:gd name="connsiteY431" fmla="*/ 2682558 h 2990484"/>
              <a:gd name="connsiteX432" fmla="*/ 1339959 w 4664836"/>
              <a:gd name="connsiteY432" fmla="*/ 2677010 h 2990484"/>
              <a:gd name="connsiteX433" fmla="*/ 1331648 w 4664836"/>
              <a:gd name="connsiteY433" fmla="*/ 2674236 h 2990484"/>
              <a:gd name="connsiteX434" fmla="*/ 1375974 w 4664836"/>
              <a:gd name="connsiteY434" fmla="*/ 2671462 h 2990484"/>
              <a:gd name="connsiteX435" fmla="*/ 1381515 w 4664836"/>
              <a:gd name="connsiteY435" fmla="*/ 2671462 h 2990484"/>
              <a:gd name="connsiteX436" fmla="*/ 1379221 w 4664836"/>
              <a:gd name="connsiteY436" fmla="*/ 2675840 h 2990484"/>
              <a:gd name="connsiteX437" fmla="*/ 1378551 w 4664836"/>
              <a:gd name="connsiteY437" fmla="*/ 2679268 h 2990484"/>
              <a:gd name="connsiteX438" fmla="*/ 1378139 w 4664836"/>
              <a:gd name="connsiteY438" fmla="*/ 2679351 h 2990484"/>
              <a:gd name="connsiteX439" fmla="*/ 1365897 w 4664836"/>
              <a:gd name="connsiteY439" fmla="*/ 2681802 h 2990484"/>
              <a:gd name="connsiteX440" fmla="*/ 1359352 w 4664836"/>
              <a:gd name="connsiteY440" fmla="*/ 2677010 h 2990484"/>
              <a:gd name="connsiteX441" fmla="*/ 1351041 w 4664836"/>
              <a:gd name="connsiteY441" fmla="*/ 2679784 h 2990484"/>
              <a:gd name="connsiteX442" fmla="*/ 1348270 w 4664836"/>
              <a:gd name="connsiteY442" fmla="*/ 2677010 h 2990484"/>
              <a:gd name="connsiteX443" fmla="*/ 1339959 w 4664836"/>
              <a:gd name="connsiteY443" fmla="*/ 2682558 h 2990484"/>
              <a:gd name="connsiteX444" fmla="*/ 1362122 w 4664836"/>
              <a:gd name="connsiteY444" fmla="*/ 2682558 h 2990484"/>
              <a:gd name="connsiteX445" fmla="*/ 1365897 w 4664836"/>
              <a:gd name="connsiteY445" fmla="*/ 2681802 h 2990484"/>
              <a:gd name="connsiteX446" fmla="*/ 1371533 w 4664836"/>
              <a:gd name="connsiteY446" fmla="*/ 2685929 h 2990484"/>
              <a:gd name="connsiteX447" fmla="*/ 1359352 w 4664836"/>
              <a:gd name="connsiteY447" fmla="*/ 2688107 h 2990484"/>
              <a:gd name="connsiteX448" fmla="*/ 1364893 w 4664836"/>
              <a:gd name="connsiteY448" fmla="*/ 2693655 h 2990484"/>
              <a:gd name="connsiteX449" fmla="*/ 1375974 w 4664836"/>
              <a:gd name="connsiteY449" fmla="*/ 2693655 h 2990484"/>
              <a:gd name="connsiteX450" fmla="*/ 1378745 w 4664836"/>
              <a:gd name="connsiteY450" fmla="*/ 2693655 h 2990484"/>
              <a:gd name="connsiteX451" fmla="*/ 1370433 w 4664836"/>
              <a:gd name="connsiteY451" fmla="*/ 2704751 h 2990484"/>
              <a:gd name="connsiteX452" fmla="*/ 1375974 w 4664836"/>
              <a:gd name="connsiteY452" fmla="*/ 2704751 h 2990484"/>
              <a:gd name="connsiteX453" fmla="*/ 1377706 w 4664836"/>
              <a:gd name="connsiteY453" fmla="*/ 2704751 h 2990484"/>
              <a:gd name="connsiteX454" fmla="*/ 1378745 w 4664836"/>
              <a:gd name="connsiteY454" fmla="*/ 2704751 h 2990484"/>
              <a:gd name="connsiteX455" fmla="*/ 1380337 w 4664836"/>
              <a:gd name="connsiteY455" fmla="*/ 2704153 h 2990484"/>
              <a:gd name="connsiteX456" fmla="*/ 1382208 w 4664836"/>
              <a:gd name="connsiteY456" fmla="*/ 2705792 h 2990484"/>
              <a:gd name="connsiteX457" fmla="*/ 1400908 w 4664836"/>
              <a:gd name="connsiteY457" fmla="*/ 2696429 h 2990484"/>
              <a:gd name="connsiteX458" fmla="*/ 1398137 w 4664836"/>
              <a:gd name="connsiteY458" fmla="*/ 2693655 h 2990484"/>
              <a:gd name="connsiteX459" fmla="*/ 1409219 w 4664836"/>
              <a:gd name="connsiteY459" fmla="*/ 2682558 h 2990484"/>
              <a:gd name="connsiteX460" fmla="*/ 1411989 w 4664836"/>
              <a:gd name="connsiteY460" fmla="*/ 2682558 h 2990484"/>
              <a:gd name="connsiteX461" fmla="*/ 1411989 w 4664836"/>
              <a:gd name="connsiteY461" fmla="*/ 2671462 h 2990484"/>
              <a:gd name="connsiteX462" fmla="*/ 1439693 w 4664836"/>
              <a:gd name="connsiteY462" fmla="*/ 2677010 h 2990484"/>
              <a:gd name="connsiteX463" fmla="*/ 1448004 w 4664836"/>
              <a:gd name="connsiteY463" fmla="*/ 2671462 h 2990484"/>
              <a:gd name="connsiteX464" fmla="*/ 1464626 w 4664836"/>
              <a:gd name="connsiteY464" fmla="*/ 2677010 h 2990484"/>
              <a:gd name="connsiteX465" fmla="*/ 1486790 w 4664836"/>
              <a:gd name="connsiteY465" fmla="*/ 2668688 h 2990484"/>
              <a:gd name="connsiteX466" fmla="*/ 1486790 w 4664836"/>
              <a:gd name="connsiteY466" fmla="*/ 2674236 h 2990484"/>
              <a:gd name="connsiteX467" fmla="*/ 1489560 w 4664836"/>
              <a:gd name="connsiteY467" fmla="*/ 2674236 h 2990484"/>
              <a:gd name="connsiteX468" fmla="*/ 1492330 w 4664836"/>
              <a:gd name="connsiteY468" fmla="*/ 2665914 h 2990484"/>
              <a:gd name="connsiteX469" fmla="*/ 1495101 w 4664836"/>
              <a:gd name="connsiteY469" fmla="*/ 2668688 h 2990484"/>
              <a:gd name="connsiteX470" fmla="*/ 1511723 w 4664836"/>
              <a:gd name="connsiteY470" fmla="*/ 2668688 h 2990484"/>
              <a:gd name="connsiteX471" fmla="*/ 1514493 w 4664836"/>
              <a:gd name="connsiteY471" fmla="*/ 2665914 h 2990484"/>
              <a:gd name="connsiteX472" fmla="*/ 1508953 w 4664836"/>
              <a:gd name="connsiteY472" fmla="*/ 2663140 h 2990484"/>
              <a:gd name="connsiteX473" fmla="*/ 1522805 w 4664836"/>
              <a:gd name="connsiteY473" fmla="*/ 2654817 h 2990484"/>
              <a:gd name="connsiteX474" fmla="*/ 1542197 w 4664836"/>
              <a:gd name="connsiteY474" fmla="*/ 2657592 h 2990484"/>
              <a:gd name="connsiteX475" fmla="*/ 1589294 w 4664836"/>
              <a:gd name="connsiteY475" fmla="*/ 2646495 h 2990484"/>
              <a:gd name="connsiteX476" fmla="*/ 1593178 w 4664836"/>
              <a:gd name="connsiteY476" fmla="*/ 2648783 h 2990484"/>
              <a:gd name="connsiteX477" fmla="*/ 1589294 w 4664836"/>
              <a:gd name="connsiteY477" fmla="*/ 2649269 h 2990484"/>
              <a:gd name="connsiteX478" fmla="*/ 1594835 w 4664836"/>
              <a:gd name="connsiteY478" fmla="*/ 2652043 h 2990484"/>
              <a:gd name="connsiteX479" fmla="*/ 1589294 w 4664836"/>
              <a:gd name="connsiteY479" fmla="*/ 2657592 h 2990484"/>
              <a:gd name="connsiteX480" fmla="*/ 1594835 w 4664836"/>
              <a:gd name="connsiteY480" fmla="*/ 2663140 h 2990484"/>
              <a:gd name="connsiteX481" fmla="*/ 1623924 w 4664836"/>
              <a:gd name="connsiteY481" fmla="*/ 2658285 h 2990484"/>
              <a:gd name="connsiteX482" fmla="*/ 1625556 w 4664836"/>
              <a:gd name="connsiteY482" fmla="*/ 2658013 h 2990484"/>
              <a:gd name="connsiteX483" fmla="*/ 1624962 w 4664836"/>
              <a:gd name="connsiteY483" fmla="*/ 2659325 h 2990484"/>
              <a:gd name="connsiteX484" fmla="*/ 1650242 w 4664836"/>
              <a:gd name="connsiteY484" fmla="*/ 2643721 h 2990484"/>
              <a:gd name="connsiteX485" fmla="*/ 1650242 w 4664836"/>
              <a:gd name="connsiteY485" fmla="*/ 2629851 h 2990484"/>
              <a:gd name="connsiteX486" fmla="*/ 1655783 w 4664836"/>
              <a:gd name="connsiteY486" fmla="*/ 2627076 h 2990484"/>
              <a:gd name="connsiteX487" fmla="*/ 1661324 w 4664836"/>
              <a:gd name="connsiteY487" fmla="*/ 2629851 h 2990484"/>
              <a:gd name="connsiteX488" fmla="*/ 1653013 w 4664836"/>
              <a:gd name="connsiteY488" fmla="*/ 2638173 h 2990484"/>
              <a:gd name="connsiteX489" fmla="*/ 1658553 w 4664836"/>
              <a:gd name="connsiteY489" fmla="*/ 2646495 h 2990484"/>
              <a:gd name="connsiteX490" fmla="*/ 1661324 w 4664836"/>
              <a:gd name="connsiteY490" fmla="*/ 2643721 h 2990484"/>
              <a:gd name="connsiteX491" fmla="*/ 1664094 w 4664836"/>
              <a:gd name="connsiteY491" fmla="*/ 2638173 h 2990484"/>
              <a:gd name="connsiteX492" fmla="*/ 1672405 w 4664836"/>
              <a:gd name="connsiteY492" fmla="*/ 2635399 h 2990484"/>
              <a:gd name="connsiteX493" fmla="*/ 1677946 w 4664836"/>
              <a:gd name="connsiteY493" fmla="*/ 2635399 h 2990484"/>
              <a:gd name="connsiteX494" fmla="*/ 1675176 w 4664836"/>
              <a:gd name="connsiteY494" fmla="*/ 2640947 h 2990484"/>
              <a:gd name="connsiteX495" fmla="*/ 1669635 w 4664836"/>
              <a:gd name="connsiteY495" fmla="*/ 2643721 h 2990484"/>
              <a:gd name="connsiteX496" fmla="*/ 1677946 w 4664836"/>
              <a:gd name="connsiteY496" fmla="*/ 2649269 h 2990484"/>
              <a:gd name="connsiteX497" fmla="*/ 1688783 w 4664836"/>
              <a:gd name="connsiteY497" fmla="*/ 2651078 h 2990484"/>
              <a:gd name="connsiteX498" fmla="*/ 1690975 w 4664836"/>
              <a:gd name="connsiteY498" fmla="*/ 2652693 h 2990484"/>
              <a:gd name="connsiteX499" fmla="*/ 1694568 w 4664836"/>
              <a:gd name="connsiteY499" fmla="*/ 2652043 h 2990484"/>
              <a:gd name="connsiteX500" fmla="*/ 1692490 w 4664836"/>
              <a:gd name="connsiteY500" fmla="*/ 2651697 h 2990484"/>
              <a:gd name="connsiteX501" fmla="*/ 1688783 w 4664836"/>
              <a:gd name="connsiteY501" fmla="*/ 2651078 h 2990484"/>
              <a:gd name="connsiteX502" fmla="*/ 1688681 w 4664836"/>
              <a:gd name="connsiteY502" fmla="*/ 2651003 h 2990484"/>
              <a:gd name="connsiteX503" fmla="*/ 1713961 w 4664836"/>
              <a:gd name="connsiteY503" fmla="*/ 2643721 h 2990484"/>
              <a:gd name="connsiteX504" fmla="*/ 1719502 w 4664836"/>
              <a:gd name="connsiteY504" fmla="*/ 2646495 h 2990484"/>
              <a:gd name="connsiteX505" fmla="*/ 1733354 w 4664836"/>
              <a:gd name="connsiteY505" fmla="*/ 2638173 h 2990484"/>
              <a:gd name="connsiteX506" fmla="*/ 1736124 w 4664836"/>
              <a:gd name="connsiteY506" fmla="*/ 2643721 h 2990484"/>
              <a:gd name="connsiteX507" fmla="*/ 1749976 w 4664836"/>
              <a:gd name="connsiteY507" fmla="*/ 2635399 h 2990484"/>
              <a:gd name="connsiteX508" fmla="*/ 1808154 w 4664836"/>
              <a:gd name="connsiteY508" fmla="*/ 2627076 h 2990484"/>
              <a:gd name="connsiteX509" fmla="*/ 1813695 w 4664836"/>
              <a:gd name="connsiteY509" fmla="*/ 2621528 h 2990484"/>
              <a:gd name="connsiteX510" fmla="*/ 904142 w 4664836"/>
              <a:gd name="connsiteY510" fmla="*/ 2619537 h 2990484"/>
              <a:gd name="connsiteX511" fmla="*/ 904273 w 4664836"/>
              <a:gd name="connsiteY511" fmla="*/ 2620661 h 2990484"/>
              <a:gd name="connsiteX512" fmla="*/ 910550 w 4664836"/>
              <a:gd name="connsiteY512" fmla="*/ 2624302 h 2990484"/>
              <a:gd name="connsiteX513" fmla="*/ 905009 w 4664836"/>
              <a:gd name="connsiteY513" fmla="*/ 2624302 h 2990484"/>
              <a:gd name="connsiteX514" fmla="*/ 900794 w 4664836"/>
              <a:gd name="connsiteY514" fmla="*/ 2627921 h 2990484"/>
              <a:gd name="connsiteX515" fmla="*/ 903104 w 4664836"/>
              <a:gd name="connsiteY515" fmla="*/ 2622135 h 2990484"/>
              <a:gd name="connsiteX516" fmla="*/ 904945 w 4664836"/>
              <a:gd name="connsiteY516" fmla="*/ 2617528 h 2990484"/>
              <a:gd name="connsiteX517" fmla="*/ 904142 w 4664836"/>
              <a:gd name="connsiteY517" fmla="*/ 2619537 h 2990484"/>
              <a:gd name="connsiteX518" fmla="*/ 903970 w 4664836"/>
              <a:gd name="connsiteY518" fmla="*/ 2618061 h 2990484"/>
              <a:gd name="connsiteX519" fmla="*/ 3644918 w 4664836"/>
              <a:gd name="connsiteY519" fmla="*/ 2613206 h 2990484"/>
              <a:gd name="connsiteX520" fmla="*/ 3650459 w 4664836"/>
              <a:gd name="connsiteY520" fmla="*/ 2618754 h 2990484"/>
              <a:gd name="connsiteX521" fmla="*/ 3644779 w 4664836"/>
              <a:gd name="connsiteY521" fmla="*/ 2613380 h 2990484"/>
              <a:gd name="connsiteX522" fmla="*/ 1999931 w 4664836"/>
              <a:gd name="connsiteY522" fmla="*/ 2611848 h 2990484"/>
              <a:gd name="connsiteX523" fmla="*/ 1998272 w 4664836"/>
              <a:gd name="connsiteY523" fmla="*/ 2612513 h 2990484"/>
              <a:gd name="connsiteX524" fmla="*/ 1996540 w 4664836"/>
              <a:gd name="connsiteY524" fmla="*/ 2613206 h 2990484"/>
              <a:gd name="connsiteX525" fmla="*/ 1998791 w 4664836"/>
              <a:gd name="connsiteY525" fmla="*/ 2611949 h 2990484"/>
              <a:gd name="connsiteX526" fmla="*/ 2003694 w 4664836"/>
              <a:gd name="connsiteY526" fmla="*/ 2610341 h 2990484"/>
              <a:gd name="connsiteX527" fmla="*/ 2004332 w 4664836"/>
              <a:gd name="connsiteY527" fmla="*/ 2610475 h 2990484"/>
              <a:gd name="connsiteX528" fmla="*/ 2004159 w 4664836"/>
              <a:gd name="connsiteY528" fmla="*/ 2611472 h 2990484"/>
              <a:gd name="connsiteX529" fmla="*/ 1999931 w 4664836"/>
              <a:gd name="connsiteY529" fmla="*/ 2611848 h 2990484"/>
              <a:gd name="connsiteX530" fmla="*/ 1968836 w 4664836"/>
              <a:gd name="connsiteY530" fmla="*/ 2607658 h 2990484"/>
              <a:gd name="connsiteX531" fmla="*/ 1968836 w 4664836"/>
              <a:gd name="connsiteY531" fmla="*/ 2610432 h 2990484"/>
              <a:gd name="connsiteX532" fmla="*/ 1965373 w 4664836"/>
              <a:gd name="connsiteY532" fmla="*/ 2610779 h 2990484"/>
              <a:gd name="connsiteX533" fmla="*/ 1962948 w 4664836"/>
              <a:gd name="connsiteY533" fmla="*/ 2611022 h 2990484"/>
              <a:gd name="connsiteX534" fmla="*/ 961531 w 4664836"/>
              <a:gd name="connsiteY534" fmla="*/ 2606784 h 2990484"/>
              <a:gd name="connsiteX535" fmla="*/ 961542 w 4664836"/>
              <a:gd name="connsiteY535" fmla="*/ 2606791 h 2990484"/>
              <a:gd name="connsiteX536" fmla="*/ 961109 w 4664836"/>
              <a:gd name="connsiteY536" fmla="*/ 2607658 h 2990484"/>
              <a:gd name="connsiteX537" fmla="*/ 960426 w 4664836"/>
              <a:gd name="connsiteY537" fmla="*/ 2607258 h 2990484"/>
              <a:gd name="connsiteX538" fmla="*/ 965957 w 4664836"/>
              <a:gd name="connsiteY538" fmla="*/ 2604884 h 2990484"/>
              <a:gd name="connsiteX539" fmla="*/ 961531 w 4664836"/>
              <a:gd name="connsiteY539" fmla="*/ 2606784 h 2990484"/>
              <a:gd name="connsiteX540" fmla="*/ 959737 w 4664836"/>
              <a:gd name="connsiteY540" fmla="*/ 2605662 h 2990484"/>
              <a:gd name="connsiteX541" fmla="*/ 963187 w 4664836"/>
              <a:gd name="connsiteY541" fmla="*/ 2605230 h 2990484"/>
              <a:gd name="connsiteX542" fmla="*/ 965957 w 4664836"/>
              <a:gd name="connsiteY542" fmla="*/ 2604884 h 2990484"/>
              <a:gd name="connsiteX543" fmla="*/ 956299 w 4664836"/>
              <a:gd name="connsiteY543" fmla="*/ 2603513 h 2990484"/>
              <a:gd name="connsiteX544" fmla="*/ 959737 w 4664836"/>
              <a:gd name="connsiteY544" fmla="*/ 2605662 h 2990484"/>
              <a:gd name="connsiteX545" fmla="*/ 958060 w 4664836"/>
              <a:gd name="connsiteY545" fmla="*/ 2605872 h 2990484"/>
              <a:gd name="connsiteX546" fmla="*/ 955482 w 4664836"/>
              <a:gd name="connsiteY546" fmla="*/ 2604363 h 2990484"/>
              <a:gd name="connsiteX547" fmla="*/ 1880184 w 4664836"/>
              <a:gd name="connsiteY547" fmla="*/ 2602109 h 2990484"/>
              <a:gd name="connsiteX548" fmla="*/ 1880401 w 4664836"/>
              <a:gd name="connsiteY548" fmla="*/ 2602543 h 2990484"/>
              <a:gd name="connsiteX549" fmla="*/ 1879189 w 4664836"/>
              <a:gd name="connsiteY549" fmla="*/ 2602608 h 2990484"/>
              <a:gd name="connsiteX550" fmla="*/ 916091 w 4664836"/>
              <a:gd name="connsiteY550" fmla="*/ 2602109 h 2990484"/>
              <a:gd name="connsiteX551" fmla="*/ 918861 w 4664836"/>
              <a:gd name="connsiteY551" fmla="*/ 2602109 h 2990484"/>
              <a:gd name="connsiteX552" fmla="*/ 916091 w 4664836"/>
              <a:gd name="connsiteY552" fmla="*/ 2604884 h 2990484"/>
              <a:gd name="connsiteX553" fmla="*/ 935483 w 4664836"/>
              <a:gd name="connsiteY553" fmla="*/ 2602109 h 2990484"/>
              <a:gd name="connsiteX554" fmla="*/ 946565 w 4664836"/>
              <a:gd name="connsiteY554" fmla="*/ 2604884 h 2990484"/>
              <a:gd name="connsiteX555" fmla="*/ 943794 w 4664836"/>
              <a:gd name="connsiteY555" fmla="*/ 2607658 h 2990484"/>
              <a:gd name="connsiteX556" fmla="*/ 956607 w 4664836"/>
              <a:gd name="connsiteY556" fmla="*/ 2606054 h 2990484"/>
              <a:gd name="connsiteX557" fmla="*/ 958060 w 4664836"/>
              <a:gd name="connsiteY557" fmla="*/ 2605872 h 2990484"/>
              <a:gd name="connsiteX558" fmla="*/ 960426 w 4664836"/>
              <a:gd name="connsiteY558" fmla="*/ 2607258 h 2990484"/>
              <a:gd name="connsiteX559" fmla="*/ 948989 w 4664836"/>
              <a:gd name="connsiteY559" fmla="*/ 2612166 h 2990484"/>
              <a:gd name="connsiteX560" fmla="*/ 946565 w 4664836"/>
              <a:gd name="connsiteY560" fmla="*/ 2613206 h 2990484"/>
              <a:gd name="connsiteX561" fmla="*/ 935483 w 4664836"/>
              <a:gd name="connsiteY561" fmla="*/ 2615980 h 2990484"/>
              <a:gd name="connsiteX562" fmla="*/ 927172 w 4664836"/>
              <a:gd name="connsiteY562" fmla="*/ 2621528 h 2990484"/>
              <a:gd name="connsiteX563" fmla="*/ 918861 w 4664836"/>
              <a:gd name="connsiteY563" fmla="*/ 2618754 h 2990484"/>
              <a:gd name="connsiteX564" fmla="*/ 916091 w 4664836"/>
              <a:gd name="connsiteY564" fmla="*/ 2621528 h 2990484"/>
              <a:gd name="connsiteX565" fmla="*/ 916091 w 4664836"/>
              <a:gd name="connsiteY565" fmla="*/ 2613206 h 2990484"/>
              <a:gd name="connsiteX566" fmla="*/ 907779 w 4664836"/>
              <a:gd name="connsiteY566" fmla="*/ 2615980 h 2990484"/>
              <a:gd name="connsiteX567" fmla="*/ 904945 w 4664836"/>
              <a:gd name="connsiteY567" fmla="*/ 2617528 h 2990484"/>
              <a:gd name="connsiteX568" fmla="*/ 906394 w 4664836"/>
              <a:gd name="connsiteY568" fmla="*/ 2613900 h 2990484"/>
              <a:gd name="connsiteX569" fmla="*/ 907779 w 4664836"/>
              <a:gd name="connsiteY569" fmla="*/ 2610432 h 2990484"/>
              <a:gd name="connsiteX570" fmla="*/ 906741 w 4664836"/>
              <a:gd name="connsiteY570" fmla="*/ 2614246 h 2990484"/>
              <a:gd name="connsiteX571" fmla="*/ 915117 w 4664836"/>
              <a:gd name="connsiteY571" fmla="*/ 2608344 h 2990484"/>
              <a:gd name="connsiteX572" fmla="*/ 917476 w 4664836"/>
              <a:gd name="connsiteY572" fmla="*/ 2608698 h 2990484"/>
              <a:gd name="connsiteX573" fmla="*/ 916091 w 4664836"/>
              <a:gd name="connsiteY573" fmla="*/ 2607658 h 2990484"/>
              <a:gd name="connsiteX574" fmla="*/ 915117 w 4664836"/>
              <a:gd name="connsiteY574" fmla="*/ 2608344 h 2990484"/>
              <a:gd name="connsiteX575" fmla="*/ 910550 w 4664836"/>
              <a:gd name="connsiteY575" fmla="*/ 2607658 h 2990484"/>
              <a:gd name="connsiteX576" fmla="*/ 916091 w 4664836"/>
              <a:gd name="connsiteY576" fmla="*/ 2602109 h 2990484"/>
              <a:gd name="connsiteX577" fmla="*/ 913320 w 4664836"/>
              <a:gd name="connsiteY577" fmla="*/ 2599335 h 2990484"/>
              <a:gd name="connsiteX578" fmla="*/ 908472 w 4664836"/>
              <a:gd name="connsiteY578" fmla="*/ 2601416 h 2990484"/>
              <a:gd name="connsiteX579" fmla="*/ 908206 w 4664836"/>
              <a:gd name="connsiteY579" fmla="*/ 2600616 h 2990484"/>
              <a:gd name="connsiteX580" fmla="*/ 982884 w 4664836"/>
              <a:gd name="connsiteY580" fmla="*/ 2598726 h 2990484"/>
              <a:gd name="connsiteX581" fmla="*/ 982580 w 4664836"/>
              <a:gd name="connsiteY581" fmla="*/ 2599335 h 2990484"/>
              <a:gd name="connsiteX582" fmla="*/ 982798 w 4664836"/>
              <a:gd name="connsiteY582" fmla="*/ 2598735 h 2990484"/>
              <a:gd name="connsiteX583" fmla="*/ 984575 w 4664836"/>
              <a:gd name="connsiteY583" fmla="*/ 2598425 h 2990484"/>
              <a:gd name="connsiteX584" fmla="*/ 985350 w 4664836"/>
              <a:gd name="connsiteY584" fmla="*/ 2602109 h 2990484"/>
              <a:gd name="connsiteX585" fmla="*/ 982580 w 4664836"/>
              <a:gd name="connsiteY585" fmla="*/ 2599335 h 2990484"/>
              <a:gd name="connsiteX586" fmla="*/ 983345 w 4664836"/>
              <a:gd name="connsiteY586" fmla="*/ 2598678 h 2990484"/>
              <a:gd name="connsiteX587" fmla="*/ 984528 w 4664836"/>
              <a:gd name="connsiteY587" fmla="*/ 2598555 h 2990484"/>
              <a:gd name="connsiteX588" fmla="*/ 985004 w 4664836"/>
              <a:gd name="connsiteY588" fmla="*/ 2597255 h 2990484"/>
              <a:gd name="connsiteX589" fmla="*/ 984575 w 4664836"/>
              <a:gd name="connsiteY589" fmla="*/ 2598425 h 2990484"/>
              <a:gd name="connsiteX590" fmla="*/ 984433 w 4664836"/>
              <a:gd name="connsiteY590" fmla="*/ 2597745 h 2990484"/>
              <a:gd name="connsiteX591" fmla="*/ 1891266 w 4664836"/>
              <a:gd name="connsiteY591" fmla="*/ 2596561 h 2990484"/>
              <a:gd name="connsiteX592" fmla="*/ 1894036 w 4664836"/>
              <a:gd name="connsiteY592" fmla="*/ 2599335 h 2990484"/>
              <a:gd name="connsiteX593" fmla="*/ 1882954 w 4664836"/>
              <a:gd name="connsiteY593" fmla="*/ 2607658 h 2990484"/>
              <a:gd name="connsiteX594" fmla="*/ 1880401 w 4664836"/>
              <a:gd name="connsiteY594" fmla="*/ 2602543 h 2990484"/>
              <a:gd name="connsiteX595" fmla="*/ 1888495 w 4664836"/>
              <a:gd name="connsiteY595" fmla="*/ 2602109 h 2990484"/>
              <a:gd name="connsiteX596" fmla="*/ 1891266 w 4664836"/>
              <a:gd name="connsiteY596" fmla="*/ 2596561 h 2990484"/>
              <a:gd name="connsiteX597" fmla="*/ 984119 w 4664836"/>
              <a:gd name="connsiteY597" fmla="*/ 2596253 h 2990484"/>
              <a:gd name="connsiteX598" fmla="*/ 984433 w 4664836"/>
              <a:gd name="connsiteY598" fmla="*/ 2597745 h 2990484"/>
              <a:gd name="connsiteX599" fmla="*/ 983345 w 4664836"/>
              <a:gd name="connsiteY599" fmla="*/ 2598678 h 2990484"/>
              <a:gd name="connsiteX600" fmla="*/ 982884 w 4664836"/>
              <a:gd name="connsiteY600" fmla="*/ 2598726 h 2990484"/>
              <a:gd name="connsiteX601" fmla="*/ 982580 w 4664836"/>
              <a:gd name="connsiteY601" fmla="*/ 2591013 h 2990484"/>
              <a:gd name="connsiteX602" fmla="*/ 993661 w 4664836"/>
              <a:gd name="connsiteY602" fmla="*/ 2593787 h 2990484"/>
              <a:gd name="connsiteX603" fmla="*/ 985350 w 4664836"/>
              <a:gd name="connsiteY603" fmla="*/ 2593787 h 2990484"/>
              <a:gd name="connsiteX604" fmla="*/ 984119 w 4664836"/>
              <a:gd name="connsiteY604" fmla="*/ 2596253 h 2990484"/>
              <a:gd name="connsiteX605" fmla="*/ 983965 w 4664836"/>
              <a:gd name="connsiteY605" fmla="*/ 2595521 h 2990484"/>
              <a:gd name="connsiteX606" fmla="*/ 982798 w 4664836"/>
              <a:gd name="connsiteY606" fmla="*/ 2598735 h 2990484"/>
              <a:gd name="connsiteX607" fmla="*/ 977039 w 4664836"/>
              <a:gd name="connsiteY607" fmla="*/ 2599335 h 2990484"/>
              <a:gd name="connsiteX608" fmla="*/ 982580 w 4664836"/>
              <a:gd name="connsiteY608" fmla="*/ 2591013 h 2990484"/>
              <a:gd name="connsiteX609" fmla="*/ 1059596 w 4664836"/>
              <a:gd name="connsiteY609" fmla="*/ 2589350 h 2990484"/>
              <a:gd name="connsiteX610" fmla="*/ 1059957 w 4664836"/>
              <a:gd name="connsiteY610" fmla="*/ 2589402 h 2990484"/>
              <a:gd name="connsiteX611" fmla="*/ 1059804 w 4664836"/>
              <a:gd name="connsiteY611" fmla="*/ 2590320 h 2990484"/>
              <a:gd name="connsiteX612" fmla="*/ 1061698 w 4664836"/>
              <a:gd name="connsiteY612" fmla="*/ 2589651 h 2990484"/>
              <a:gd name="connsiteX613" fmla="*/ 1071232 w 4664836"/>
              <a:gd name="connsiteY613" fmla="*/ 2591013 h 2990484"/>
              <a:gd name="connsiteX614" fmla="*/ 1068462 w 4664836"/>
              <a:gd name="connsiteY614" fmla="*/ 2593787 h 2990484"/>
              <a:gd name="connsiteX615" fmla="*/ 1065691 w 4664836"/>
              <a:gd name="connsiteY615" fmla="*/ 2591013 h 2990484"/>
              <a:gd name="connsiteX616" fmla="*/ 1057380 w 4664836"/>
              <a:gd name="connsiteY616" fmla="*/ 2593787 h 2990484"/>
              <a:gd name="connsiteX617" fmla="*/ 1431382 w 4664836"/>
              <a:gd name="connsiteY617" fmla="*/ 2588239 h 2990484"/>
              <a:gd name="connsiteX618" fmla="*/ 1433087 w 4664836"/>
              <a:gd name="connsiteY618" fmla="*/ 2588666 h 2990484"/>
              <a:gd name="connsiteX619" fmla="*/ 1432767 w 4664836"/>
              <a:gd name="connsiteY619" fmla="*/ 2589279 h 2990484"/>
              <a:gd name="connsiteX620" fmla="*/ 1428611 w 4664836"/>
              <a:gd name="connsiteY620" fmla="*/ 2591013 h 2990484"/>
              <a:gd name="connsiteX621" fmla="*/ 1431382 w 4664836"/>
              <a:gd name="connsiteY621" fmla="*/ 2588239 h 2990484"/>
              <a:gd name="connsiteX622" fmla="*/ 1036371 w 4664836"/>
              <a:gd name="connsiteY622" fmla="*/ 2587777 h 2990484"/>
              <a:gd name="connsiteX623" fmla="*/ 1037987 w 4664836"/>
              <a:gd name="connsiteY623" fmla="*/ 2591013 h 2990484"/>
              <a:gd name="connsiteX624" fmla="*/ 1034073 w 4664836"/>
              <a:gd name="connsiteY624" fmla="*/ 2588903 h 2990484"/>
              <a:gd name="connsiteX625" fmla="*/ 1034228 w 4664836"/>
              <a:gd name="connsiteY625" fmla="*/ 2588437 h 2990484"/>
              <a:gd name="connsiteX626" fmla="*/ 1035217 w 4664836"/>
              <a:gd name="connsiteY626" fmla="*/ 2588239 h 2990484"/>
              <a:gd name="connsiteX627" fmla="*/ 1080366 w 4664836"/>
              <a:gd name="connsiteY627" fmla="*/ 2587416 h 2990484"/>
              <a:gd name="connsiteX628" fmla="*/ 1080366 w 4664836"/>
              <a:gd name="connsiteY628" fmla="*/ 2587416 h 2990484"/>
              <a:gd name="connsiteX629" fmla="*/ 1080366 w 4664836"/>
              <a:gd name="connsiteY629" fmla="*/ 2587416 h 2990484"/>
              <a:gd name="connsiteX630" fmla="*/ 1059033 w 4664836"/>
              <a:gd name="connsiteY630" fmla="*/ 2586017 h 2990484"/>
              <a:gd name="connsiteX631" fmla="*/ 1065691 w 4664836"/>
              <a:gd name="connsiteY631" fmla="*/ 2588239 h 2990484"/>
              <a:gd name="connsiteX632" fmla="*/ 1061698 w 4664836"/>
              <a:gd name="connsiteY632" fmla="*/ 2589651 h 2990484"/>
              <a:gd name="connsiteX633" fmla="*/ 1059957 w 4664836"/>
              <a:gd name="connsiteY633" fmla="*/ 2589402 h 2990484"/>
              <a:gd name="connsiteX634" fmla="*/ 1060150 w 4664836"/>
              <a:gd name="connsiteY634" fmla="*/ 2588239 h 2990484"/>
              <a:gd name="connsiteX635" fmla="*/ 1059596 w 4664836"/>
              <a:gd name="connsiteY635" fmla="*/ 2589350 h 2990484"/>
              <a:gd name="connsiteX636" fmla="*/ 1059177 w 4664836"/>
              <a:gd name="connsiteY636" fmla="*/ 2589290 h 2990484"/>
              <a:gd name="connsiteX637" fmla="*/ 1053917 w 4664836"/>
              <a:gd name="connsiteY637" fmla="*/ 2586852 h 2990484"/>
              <a:gd name="connsiteX638" fmla="*/ 1082314 w 4664836"/>
              <a:gd name="connsiteY638" fmla="*/ 2585465 h 2990484"/>
              <a:gd name="connsiteX639" fmla="*/ 1082930 w 4664836"/>
              <a:gd name="connsiteY639" fmla="*/ 2586235 h 2990484"/>
              <a:gd name="connsiteX640" fmla="*/ 1080366 w 4664836"/>
              <a:gd name="connsiteY640" fmla="*/ 2587416 h 2990484"/>
              <a:gd name="connsiteX641" fmla="*/ 1081621 w 4664836"/>
              <a:gd name="connsiteY641" fmla="*/ 2586159 h 2990484"/>
              <a:gd name="connsiteX642" fmla="*/ 1082314 w 4664836"/>
              <a:gd name="connsiteY642" fmla="*/ 2585465 h 2990484"/>
              <a:gd name="connsiteX643" fmla="*/ 1191449 w 4664836"/>
              <a:gd name="connsiteY643" fmla="*/ 2585340 h 2990484"/>
              <a:gd name="connsiteX644" fmla="*/ 1193432 w 4664836"/>
              <a:gd name="connsiteY644" fmla="*/ 2585899 h 2990484"/>
              <a:gd name="connsiteX645" fmla="*/ 1187588 w 4664836"/>
              <a:gd name="connsiteY645" fmla="*/ 2588239 h 2990484"/>
              <a:gd name="connsiteX646" fmla="*/ 1188973 w 4664836"/>
              <a:gd name="connsiteY646" fmla="*/ 2587199 h 2990484"/>
              <a:gd name="connsiteX647" fmla="*/ 2013162 w 4664836"/>
              <a:gd name="connsiteY647" fmla="*/ 2584173 h 2990484"/>
              <a:gd name="connsiteX648" fmla="*/ 2018140 w 4664836"/>
              <a:gd name="connsiteY648" fmla="*/ 2586722 h 2990484"/>
              <a:gd name="connsiteX649" fmla="*/ 2017664 w 4664836"/>
              <a:gd name="connsiteY649" fmla="*/ 2588586 h 2990484"/>
              <a:gd name="connsiteX650" fmla="*/ 2013162 w 4664836"/>
              <a:gd name="connsiteY650" fmla="*/ 2588807 h 2990484"/>
              <a:gd name="connsiteX651" fmla="*/ 1125862 w 4664836"/>
              <a:gd name="connsiteY651" fmla="*/ 2581893 h 2990484"/>
              <a:gd name="connsiteX652" fmla="*/ 1132440 w 4664836"/>
              <a:gd name="connsiteY652" fmla="*/ 2584251 h 2990484"/>
              <a:gd name="connsiteX653" fmla="*/ 1123869 w 4664836"/>
              <a:gd name="connsiteY653" fmla="*/ 2582691 h 2990484"/>
              <a:gd name="connsiteX654" fmla="*/ 1125601 w 4664836"/>
              <a:gd name="connsiteY654" fmla="*/ 2581998 h 2990484"/>
              <a:gd name="connsiteX655" fmla="*/ 2004851 w 4664836"/>
              <a:gd name="connsiteY655" fmla="*/ 2579917 h 2990484"/>
              <a:gd name="connsiteX656" fmla="*/ 2013162 w 4664836"/>
              <a:gd name="connsiteY656" fmla="*/ 2579917 h 2990484"/>
              <a:gd name="connsiteX657" fmla="*/ 2013162 w 4664836"/>
              <a:gd name="connsiteY657" fmla="*/ 2584173 h 2990484"/>
              <a:gd name="connsiteX658" fmla="*/ 2112896 w 4664836"/>
              <a:gd name="connsiteY658" fmla="*/ 2576033 h 2990484"/>
              <a:gd name="connsiteX659" fmla="*/ 2112896 w 4664836"/>
              <a:gd name="connsiteY659" fmla="*/ 2577143 h 2990484"/>
              <a:gd name="connsiteX660" fmla="*/ 2112790 w 4664836"/>
              <a:gd name="connsiteY660" fmla="*/ 2576119 h 2990484"/>
              <a:gd name="connsiteX661" fmla="*/ 1292863 w 4664836"/>
              <a:gd name="connsiteY661" fmla="*/ 2571594 h 2990484"/>
              <a:gd name="connsiteX662" fmla="*/ 1294248 w 4664836"/>
              <a:gd name="connsiteY662" fmla="*/ 2572288 h 2990484"/>
              <a:gd name="connsiteX663" fmla="*/ 1300899 w 4664836"/>
              <a:gd name="connsiteY663" fmla="*/ 2575618 h 2990484"/>
              <a:gd name="connsiteX664" fmla="*/ 1300828 w 4664836"/>
              <a:gd name="connsiteY664" fmla="*/ 2576449 h 2990484"/>
              <a:gd name="connsiteX665" fmla="*/ 1292863 w 4664836"/>
              <a:gd name="connsiteY665" fmla="*/ 2571594 h 2990484"/>
              <a:gd name="connsiteX666" fmla="*/ 2112896 w 4664836"/>
              <a:gd name="connsiteY666" fmla="*/ 2568820 h 2990484"/>
              <a:gd name="connsiteX667" fmla="*/ 2115667 w 4664836"/>
              <a:gd name="connsiteY667" fmla="*/ 2568820 h 2990484"/>
              <a:gd name="connsiteX668" fmla="*/ 2118437 w 4664836"/>
              <a:gd name="connsiteY668" fmla="*/ 2571594 h 2990484"/>
              <a:gd name="connsiteX669" fmla="*/ 2112896 w 4664836"/>
              <a:gd name="connsiteY669" fmla="*/ 2576033 h 2990484"/>
              <a:gd name="connsiteX670" fmla="*/ 2112896 w 4664836"/>
              <a:gd name="connsiteY670" fmla="*/ 2569861 h 2990484"/>
              <a:gd name="connsiteX671" fmla="*/ 2112896 w 4664836"/>
              <a:gd name="connsiteY671" fmla="*/ 2568820 h 2990484"/>
              <a:gd name="connsiteX672" fmla="*/ 2126748 w 4664836"/>
              <a:gd name="connsiteY672" fmla="*/ 2566046 h 2990484"/>
              <a:gd name="connsiteX673" fmla="*/ 2126871 w 4664836"/>
              <a:gd name="connsiteY673" fmla="*/ 2568394 h 2990484"/>
              <a:gd name="connsiteX674" fmla="*/ 2125709 w 4664836"/>
              <a:gd name="connsiteY674" fmla="*/ 2569514 h 2990484"/>
              <a:gd name="connsiteX675" fmla="*/ 2126748 w 4664836"/>
              <a:gd name="connsiteY675" fmla="*/ 2566046 h 2990484"/>
              <a:gd name="connsiteX676" fmla="*/ 1583753 w 4664836"/>
              <a:gd name="connsiteY676" fmla="*/ 2563272 h 2990484"/>
              <a:gd name="connsiteX677" fmla="*/ 1583753 w 4664836"/>
              <a:gd name="connsiteY677" fmla="*/ 2566046 h 2990484"/>
              <a:gd name="connsiteX678" fmla="*/ 1589294 w 4664836"/>
              <a:gd name="connsiteY678" fmla="*/ 2566046 h 2990484"/>
              <a:gd name="connsiteX679" fmla="*/ 1583753 w 4664836"/>
              <a:gd name="connsiteY679" fmla="*/ 2568820 h 2990484"/>
              <a:gd name="connsiteX680" fmla="*/ 1579136 w 4664836"/>
              <a:gd name="connsiteY680" fmla="*/ 2564197 h 2990484"/>
              <a:gd name="connsiteX681" fmla="*/ 1582021 w 4664836"/>
              <a:gd name="connsiteY681" fmla="*/ 2563619 h 2990484"/>
              <a:gd name="connsiteX682" fmla="*/ 1583753 w 4664836"/>
              <a:gd name="connsiteY682" fmla="*/ 2563272 h 2990484"/>
              <a:gd name="connsiteX683" fmla="*/ 1578212 w 4664836"/>
              <a:gd name="connsiteY683" fmla="*/ 2563272 h 2990484"/>
              <a:gd name="connsiteX684" fmla="*/ 1578905 w 4664836"/>
              <a:gd name="connsiteY684" fmla="*/ 2563966 h 2990484"/>
              <a:gd name="connsiteX685" fmla="*/ 1579136 w 4664836"/>
              <a:gd name="connsiteY685" fmla="*/ 2564197 h 2990484"/>
              <a:gd name="connsiteX686" fmla="*/ 1575838 w 4664836"/>
              <a:gd name="connsiteY686" fmla="*/ 2564857 h 2990484"/>
              <a:gd name="connsiteX687" fmla="*/ 927172 w 4664836"/>
              <a:gd name="connsiteY687" fmla="*/ 2563272 h 2990484"/>
              <a:gd name="connsiteX688" fmla="*/ 928180 w 4664836"/>
              <a:gd name="connsiteY688" fmla="*/ 2565290 h 2990484"/>
              <a:gd name="connsiteX689" fmla="*/ 927518 w 4664836"/>
              <a:gd name="connsiteY689" fmla="*/ 2567087 h 2990484"/>
              <a:gd name="connsiteX690" fmla="*/ 927172 w 4664836"/>
              <a:gd name="connsiteY690" fmla="*/ 2563272 h 2990484"/>
              <a:gd name="connsiteX691" fmla="*/ 1609716 w 4664836"/>
              <a:gd name="connsiteY691" fmla="*/ 2558200 h 2990484"/>
              <a:gd name="connsiteX692" fmla="*/ 1611457 w 4664836"/>
              <a:gd name="connsiteY692" fmla="*/ 2558418 h 2990484"/>
              <a:gd name="connsiteX693" fmla="*/ 1610591 w 4664836"/>
              <a:gd name="connsiteY693" fmla="*/ 2558504 h 2990484"/>
              <a:gd name="connsiteX694" fmla="*/ 1592064 w 4664836"/>
              <a:gd name="connsiteY694" fmla="*/ 2557724 h 2990484"/>
              <a:gd name="connsiteX695" fmla="*/ 1593103 w 4664836"/>
              <a:gd name="connsiteY695" fmla="*/ 2558071 h 2990484"/>
              <a:gd name="connsiteX696" fmla="*/ 1593804 w 4664836"/>
              <a:gd name="connsiteY696" fmla="*/ 2558305 h 2990484"/>
              <a:gd name="connsiteX697" fmla="*/ 1593449 w 4664836"/>
              <a:gd name="connsiteY697" fmla="*/ 2559458 h 2990484"/>
              <a:gd name="connsiteX698" fmla="*/ 1592064 w 4664836"/>
              <a:gd name="connsiteY698" fmla="*/ 2557724 h 2990484"/>
              <a:gd name="connsiteX699" fmla="*/ 1606544 w 4664836"/>
              <a:gd name="connsiteY699" fmla="*/ 2557096 h 2990484"/>
              <a:gd name="connsiteX700" fmla="*/ 1609716 w 4664836"/>
              <a:gd name="connsiteY700" fmla="*/ 2558200 h 2990484"/>
              <a:gd name="connsiteX701" fmla="*/ 1605916 w 4664836"/>
              <a:gd name="connsiteY701" fmla="*/ 2557724 h 2990484"/>
              <a:gd name="connsiteX702" fmla="*/ 1403307 w 4664836"/>
              <a:gd name="connsiteY702" fmla="*/ 2554900 h 2990484"/>
              <a:gd name="connsiteX703" fmla="*/ 1403678 w 4664836"/>
              <a:gd name="connsiteY703" fmla="*/ 2554950 h 2990484"/>
              <a:gd name="connsiteX704" fmla="*/ 1402869 w 4664836"/>
              <a:gd name="connsiteY704" fmla="*/ 2555355 h 2990484"/>
              <a:gd name="connsiteX705" fmla="*/ 1403678 w 4664836"/>
              <a:gd name="connsiteY705" fmla="*/ 2553563 h 2990484"/>
              <a:gd name="connsiteX706" fmla="*/ 1403592 w 4664836"/>
              <a:gd name="connsiteY706" fmla="*/ 2554603 h 2990484"/>
              <a:gd name="connsiteX707" fmla="*/ 1403307 w 4664836"/>
              <a:gd name="connsiteY707" fmla="*/ 2554900 h 2990484"/>
              <a:gd name="connsiteX708" fmla="*/ 1402141 w 4664836"/>
              <a:gd name="connsiteY708" fmla="*/ 2554742 h 2990484"/>
              <a:gd name="connsiteX709" fmla="*/ 2437031 w 4664836"/>
              <a:gd name="connsiteY709" fmla="*/ 2552176 h 2990484"/>
              <a:gd name="connsiteX710" fmla="*/ 2438416 w 4664836"/>
              <a:gd name="connsiteY710" fmla="*/ 2552176 h 2990484"/>
              <a:gd name="connsiteX711" fmla="*/ 2439801 w 4664836"/>
              <a:gd name="connsiteY711" fmla="*/ 2552176 h 2990484"/>
              <a:gd name="connsiteX712" fmla="*/ 2438806 w 4664836"/>
              <a:gd name="connsiteY712" fmla="*/ 2552826 h 2990484"/>
              <a:gd name="connsiteX713" fmla="*/ 2436619 w 4664836"/>
              <a:gd name="connsiteY713" fmla="*/ 2553000 h 2990484"/>
              <a:gd name="connsiteX714" fmla="*/ 1466012 w 4664836"/>
              <a:gd name="connsiteY714" fmla="*/ 2549748 h 2990484"/>
              <a:gd name="connsiteX715" fmla="*/ 1459086 w 4664836"/>
              <a:gd name="connsiteY715" fmla="*/ 2557724 h 2990484"/>
              <a:gd name="connsiteX716" fmla="*/ 1461953 w 4664836"/>
              <a:gd name="connsiteY716" fmla="*/ 2551196 h 2990484"/>
              <a:gd name="connsiteX717" fmla="*/ 1462202 w 4664836"/>
              <a:gd name="connsiteY717" fmla="*/ 2551092 h 2990484"/>
              <a:gd name="connsiteX718" fmla="*/ 1466012 w 4664836"/>
              <a:gd name="connsiteY718" fmla="*/ 2549748 h 2990484"/>
              <a:gd name="connsiteX719" fmla="*/ 1463317 w 4664836"/>
              <a:gd name="connsiteY719" fmla="*/ 2548091 h 2990484"/>
              <a:gd name="connsiteX720" fmla="*/ 1464626 w 4664836"/>
              <a:gd name="connsiteY720" fmla="*/ 2549402 h 2990484"/>
              <a:gd name="connsiteX721" fmla="*/ 1463130 w 4664836"/>
              <a:gd name="connsiteY721" fmla="*/ 2548519 h 2990484"/>
              <a:gd name="connsiteX722" fmla="*/ 1215957 w 4664836"/>
              <a:gd name="connsiteY722" fmla="*/ 2546627 h 2990484"/>
              <a:gd name="connsiteX723" fmla="*/ 1222218 w 4664836"/>
              <a:gd name="connsiteY723" fmla="*/ 2546627 h 2990484"/>
              <a:gd name="connsiteX724" fmla="*/ 1223300 w 4664836"/>
              <a:gd name="connsiteY724" fmla="*/ 2546627 h 2990484"/>
              <a:gd name="connsiteX725" fmla="*/ 1209751 w 4664836"/>
              <a:gd name="connsiteY725" fmla="*/ 2552176 h 2990484"/>
              <a:gd name="connsiteX726" fmla="*/ 1212198 w 4664836"/>
              <a:gd name="connsiteY726" fmla="*/ 2547276 h 2990484"/>
              <a:gd name="connsiteX727" fmla="*/ 1215292 w 4664836"/>
              <a:gd name="connsiteY727" fmla="*/ 2546974 h 2990484"/>
              <a:gd name="connsiteX728" fmla="*/ 1227109 w 4664836"/>
              <a:gd name="connsiteY728" fmla="*/ 2545067 h 2990484"/>
              <a:gd name="connsiteX729" fmla="*/ 1223603 w 4664836"/>
              <a:gd name="connsiteY729" fmla="*/ 2546627 h 2990484"/>
              <a:gd name="connsiteX730" fmla="*/ 1223300 w 4664836"/>
              <a:gd name="connsiteY730" fmla="*/ 2546627 h 2990484"/>
              <a:gd name="connsiteX731" fmla="*/ 1463934 w 4664836"/>
              <a:gd name="connsiteY731" fmla="*/ 2544200 h 2990484"/>
              <a:gd name="connsiteX732" fmla="*/ 1464626 w 4664836"/>
              <a:gd name="connsiteY732" fmla="*/ 2545111 h 2990484"/>
              <a:gd name="connsiteX733" fmla="*/ 1463317 w 4664836"/>
              <a:gd name="connsiteY733" fmla="*/ 2548091 h 2990484"/>
              <a:gd name="connsiteX734" fmla="*/ 1462516 w 4664836"/>
              <a:gd name="connsiteY734" fmla="*/ 2547288 h 2990484"/>
              <a:gd name="connsiteX735" fmla="*/ 2527069 w 4664836"/>
              <a:gd name="connsiteY735" fmla="*/ 2536225 h 2990484"/>
              <a:gd name="connsiteX736" fmla="*/ 2528769 w 4664836"/>
              <a:gd name="connsiteY736" fmla="*/ 2537003 h 2990484"/>
              <a:gd name="connsiteX737" fmla="*/ 2525556 w 4664836"/>
              <a:gd name="connsiteY737" fmla="*/ 2538153 h 2990484"/>
              <a:gd name="connsiteX738" fmla="*/ 2547631 w 4664836"/>
              <a:gd name="connsiteY738" fmla="*/ 2530258 h 2990484"/>
              <a:gd name="connsiteX739" fmla="*/ 2544037 w 4664836"/>
              <a:gd name="connsiteY739" fmla="*/ 2534838 h 2990484"/>
              <a:gd name="connsiteX740" fmla="*/ 2542306 w 4664836"/>
              <a:gd name="connsiteY740" fmla="*/ 2535531 h 2990484"/>
              <a:gd name="connsiteX741" fmla="*/ 2533129 w 4664836"/>
              <a:gd name="connsiteY741" fmla="*/ 2538999 h 2990484"/>
              <a:gd name="connsiteX742" fmla="*/ 2528769 w 4664836"/>
              <a:gd name="connsiteY742" fmla="*/ 2537003 h 2990484"/>
              <a:gd name="connsiteX743" fmla="*/ 2539795 w 4664836"/>
              <a:gd name="connsiteY743" fmla="*/ 2533060 h 2990484"/>
              <a:gd name="connsiteX744" fmla="*/ 2547846 w 4664836"/>
              <a:gd name="connsiteY744" fmla="*/ 2529983 h 2990484"/>
              <a:gd name="connsiteX745" fmla="*/ 2547887 w 4664836"/>
              <a:gd name="connsiteY745" fmla="*/ 2530166 h 2990484"/>
              <a:gd name="connsiteX746" fmla="*/ 2547631 w 4664836"/>
              <a:gd name="connsiteY746" fmla="*/ 2530258 h 2990484"/>
              <a:gd name="connsiteX747" fmla="*/ 2456424 w 4664836"/>
              <a:gd name="connsiteY747" fmla="*/ 2524435 h 2990484"/>
              <a:gd name="connsiteX748" fmla="*/ 2445342 w 4664836"/>
              <a:gd name="connsiteY748" fmla="*/ 2535531 h 2990484"/>
              <a:gd name="connsiteX749" fmla="*/ 2448113 w 4664836"/>
              <a:gd name="connsiteY749" fmla="*/ 2541079 h 2990484"/>
              <a:gd name="connsiteX750" fmla="*/ 2434261 w 4664836"/>
              <a:gd name="connsiteY750" fmla="*/ 2541079 h 2990484"/>
              <a:gd name="connsiteX751" fmla="*/ 2431490 w 4664836"/>
              <a:gd name="connsiteY751" fmla="*/ 2543853 h 2990484"/>
              <a:gd name="connsiteX752" fmla="*/ 2434261 w 4664836"/>
              <a:gd name="connsiteY752" fmla="*/ 2543853 h 2990484"/>
              <a:gd name="connsiteX753" fmla="*/ 2438046 w 4664836"/>
              <a:gd name="connsiteY753" fmla="*/ 2549539 h 2990484"/>
              <a:gd name="connsiteX754" fmla="*/ 2434737 w 4664836"/>
              <a:gd name="connsiteY754" fmla="*/ 2551005 h 2990484"/>
              <a:gd name="connsiteX755" fmla="*/ 2433914 w 4664836"/>
              <a:gd name="connsiteY755" fmla="*/ 2553216 h 2990484"/>
              <a:gd name="connsiteX756" fmla="*/ 2436619 w 4664836"/>
              <a:gd name="connsiteY756" fmla="*/ 2553000 h 2990484"/>
              <a:gd name="connsiteX757" fmla="*/ 2434261 w 4664836"/>
              <a:gd name="connsiteY757" fmla="*/ 2557724 h 2990484"/>
              <a:gd name="connsiteX758" fmla="*/ 2431490 w 4664836"/>
              <a:gd name="connsiteY758" fmla="*/ 2554950 h 2990484"/>
              <a:gd name="connsiteX759" fmla="*/ 2414868 w 4664836"/>
              <a:gd name="connsiteY759" fmla="*/ 2554950 h 2990484"/>
              <a:gd name="connsiteX760" fmla="*/ 2412098 w 4664836"/>
              <a:gd name="connsiteY760" fmla="*/ 2563272 h 2990484"/>
              <a:gd name="connsiteX761" fmla="*/ 2381623 w 4664836"/>
              <a:gd name="connsiteY761" fmla="*/ 2563272 h 2990484"/>
              <a:gd name="connsiteX762" fmla="*/ 2348379 w 4664836"/>
              <a:gd name="connsiteY762" fmla="*/ 2568820 h 2990484"/>
              <a:gd name="connsiteX763" fmla="*/ 2326216 w 4664836"/>
              <a:gd name="connsiteY763" fmla="*/ 2568820 h 2990484"/>
              <a:gd name="connsiteX764" fmla="*/ 2320675 w 4664836"/>
              <a:gd name="connsiteY764" fmla="*/ 2574368 h 2990484"/>
              <a:gd name="connsiteX765" fmla="*/ 2276349 w 4664836"/>
              <a:gd name="connsiteY765" fmla="*/ 2577143 h 2990484"/>
              <a:gd name="connsiteX766" fmla="*/ 2265267 w 4664836"/>
              <a:gd name="connsiteY766" fmla="*/ 2585465 h 2990484"/>
              <a:gd name="connsiteX767" fmla="*/ 2268038 w 4664836"/>
              <a:gd name="connsiteY767" fmla="*/ 2588239 h 2990484"/>
              <a:gd name="connsiteX768" fmla="*/ 2284660 w 4664836"/>
              <a:gd name="connsiteY768" fmla="*/ 2582691 h 2990484"/>
              <a:gd name="connsiteX769" fmla="*/ 2284660 w 4664836"/>
              <a:gd name="connsiteY769" fmla="*/ 2593787 h 2990484"/>
              <a:gd name="connsiteX770" fmla="*/ 2256956 w 4664836"/>
              <a:gd name="connsiteY770" fmla="*/ 2588239 h 2990484"/>
              <a:gd name="connsiteX771" fmla="*/ 2254186 w 4664836"/>
              <a:gd name="connsiteY771" fmla="*/ 2577143 h 2990484"/>
              <a:gd name="connsiteX772" fmla="*/ 2232023 w 4664836"/>
              <a:gd name="connsiteY772" fmla="*/ 2582691 h 2990484"/>
              <a:gd name="connsiteX773" fmla="*/ 2215400 w 4664836"/>
              <a:gd name="connsiteY773" fmla="*/ 2582691 h 2990484"/>
              <a:gd name="connsiteX774" fmla="*/ 2204319 w 4664836"/>
              <a:gd name="connsiteY774" fmla="*/ 2591013 h 2990484"/>
              <a:gd name="connsiteX775" fmla="*/ 2193237 w 4664836"/>
              <a:gd name="connsiteY775" fmla="*/ 2582691 h 2990484"/>
              <a:gd name="connsiteX776" fmla="*/ 2171074 w 4664836"/>
              <a:gd name="connsiteY776" fmla="*/ 2588239 h 2990484"/>
              <a:gd name="connsiteX777" fmla="*/ 2165533 w 4664836"/>
              <a:gd name="connsiteY777" fmla="*/ 2591013 h 2990484"/>
              <a:gd name="connsiteX778" fmla="*/ 2148911 w 4664836"/>
              <a:gd name="connsiteY778" fmla="*/ 2591013 h 2990484"/>
              <a:gd name="connsiteX779" fmla="*/ 2146141 w 4664836"/>
              <a:gd name="connsiteY779" fmla="*/ 2593787 h 2990484"/>
              <a:gd name="connsiteX780" fmla="*/ 2140600 w 4664836"/>
              <a:gd name="connsiteY780" fmla="*/ 2593787 h 2990484"/>
              <a:gd name="connsiteX781" fmla="*/ 2140600 w 4664836"/>
              <a:gd name="connsiteY781" fmla="*/ 2588239 h 2990484"/>
              <a:gd name="connsiteX782" fmla="*/ 2126748 w 4664836"/>
              <a:gd name="connsiteY782" fmla="*/ 2599335 h 2990484"/>
              <a:gd name="connsiteX783" fmla="*/ 2118437 w 4664836"/>
              <a:gd name="connsiteY783" fmla="*/ 2602109 h 2990484"/>
              <a:gd name="connsiteX784" fmla="*/ 2107355 w 4664836"/>
              <a:gd name="connsiteY784" fmla="*/ 2593787 h 2990484"/>
              <a:gd name="connsiteX785" fmla="*/ 2093503 w 4664836"/>
              <a:gd name="connsiteY785" fmla="*/ 2596561 h 2990484"/>
              <a:gd name="connsiteX786" fmla="*/ 2093503 w 4664836"/>
              <a:gd name="connsiteY786" fmla="*/ 2604884 h 2990484"/>
              <a:gd name="connsiteX787" fmla="*/ 2087963 w 4664836"/>
              <a:gd name="connsiteY787" fmla="*/ 2602109 h 2990484"/>
              <a:gd name="connsiteX788" fmla="*/ 2082422 w 4664836"/>
              <a:gd name="connsiteY788" fmla="*/ 2602109 h 2990484"/>
              <a:gd name="connsiteX789" fmla="*/ 2079652 w 4664836"/>
              <a:gd name="connsiteY789" fmla="*/ 2604884 h 2990484"/>
              <a:gd name="connsiteX790" fmla="*/ 2074111 w 4664836"/>
              <a:gd name="connsiteY790" fmla="*/ 2602109 h 2990484"/>
              <a:gd name="connsiteX791" fmla="*/ 2046407 w 4664836"/>
              <a:gd name="connsiteY791" fmla="*/ 2607658 h 2990484"/>
              <a:gd name="connsiteX792" fmla="*/ 2035326 w 4664836"/>
              <a:gd name="connsiteY792" fmla="*/ 2610432 h 2990484"/>
              <a:gd name="connsiteX793" fmla="*/ 2015933 w 4664836"/>
              <a:gd name="connsiteY793" fmla="*/ 2607658 h 2990484"/>
              <a:gd name="connsiteX794" fmla="*/ 2015933 w 4664836"/>
              <a:gd name="connsiteY794" fmla="*/ 2613206 h 2990484"/>
              <a:gd name="connsiteX795" fmla="*/ 2013162 w 4664836"/>
              <a:gd name="connsiteY795" fmla="*/ 2613206 h 2990484"/>
              <a:gd name="connsiteX796" fmla="*/ 2013162 w 4664836"/>
              <a:gd name="connsiteY796" fmla="*/ 2610432 h 2990484"/>
              <a:gd name="connsiteX797" fmla="*/ 2010392 w 4664836"/>
              <a:gd name="connsiteY797" fmla="*/ 2607658 h 2990484"/>
              <a:gd name="connsiteX798" fmla="*/ 2003694 w 4664836"/>
              <a:gd name="connsiteY798" fmla="*/ 2610341 h 2990484"/>
              <a:gd name="connsiteX799" fmla="*/ 1990999 w 4664836"/>
              <a:gd name="connsiteY799" fmla="*/ 2607658 h 2990484"/>
              <a:gd name="connsiteX800" fmla="*/ 1988229 w 4664836"/>
              <a:gd name="connsiteY800" fmla="*/ 2621528 h 2990484"/>
              <a:gd name="connsiteX801" fmla="*/ 1979918 w 4664836"/>
              <a:gd name="connsiteY801" fmla="*/ 2624302 h 2990484"/>
              <a:gd name="connsiteX802" fmla="*/ 1946673 w 4664836"/>
              <a:gd name="connsiteY802" fmla="*/ 2615980 h 2990484"/>
              <a:gd name="connsiteX803" fmla="*/ 1946673 w 4664836"/>
              <a:gd name="connsiteY803" fmla="*/ 2618754 h 2990484"/>
              <a:gd name="connsiteX804" fmla="*/ 1952214 w 4664836"/>
              <a:gd name="connsiteY804" fmla="*/ 2621528 h 2990484"/>
              <a:gd name="connsiteX805" fmla="*/ 1930051 w 4664836"/>
              <a:gd name="connsiteY805" fmla="*/ 2629851 h 2990484"/>
              <a:gd name="connsiteX806" fmla="*/ 1924510 w 4664836"/>
              <a:gd name="connsiteY806" fmla="*/ 2627076 h 2990484"/>
              <a:gd name="connsiteX807" fmla="*/ 1918969 w 4664836"/>
              <a:gd name="connsiteY807" fmla="*/ 2629851 h 2990484"/>
              <a:gd name="connsiteX808" fmla="*/ 1907888 w 4664836"/>
              <a:gd name="connsiteY808" fmla="*/ 2624302 h 2990484"/>
              <a:gd name="connsiteX809" fmla="*/ 1891266 w 4664836"/>
              <a:gd name="connsiteY809" fmla="*/ 2632625 h 2990484"/>
              <a:gd name="connsiteX810" fmla="*/ 1877414 w 4664836"/>
              <a:gd name="connsiteY810" fmla="*/ 2629851 h 2990484"/>
              <a:gd name="connsiteX811" fmla="*/ 1878020 w 4664836"/>
              <a:gd name="connsiteY811" fmla="*/ 2627019 h 2990484"/>
              <a:gd name="connsiteX812" fmla="*/ 1882478 w 4664836"/>
              <a:gd name="connsiteY812" fmla="*/ 2622829 h 2990484"/>
              <a:gd name="connsiteX813" fmla="*/ 1878063 w 4664836"/>
              <a:gd name="connsiteY813" fmla="*/ 2626817 h 2990484"/>
              <a:gd name="connsiteX814" fmla="*/ 1878020 w 4664836"/>
              <a:gd name="connsiteY814" fmla="*/ 2627019 h 2990484"/>
              <a:gd name="connsiteX815" fmla="*/ 1869102 w 4664836"/>
              <a:gd name="connsiteY815" fmla="*/ 2635399 h 2990484"/>
              <a:gd name="connsiteX816" fmla="*/ 1852480 w 4664836"/>
              <a:gd name="connsiteY816" fmla="*/ 2638173 h 2990484"/>
              <a:gd name="connsiteX817" fmla="*/ 1841399 w 4664836"/>
              <a:gd name="connsiteY817" fmla="*/ 2640947 h 2990484"/>
              <a:gd name="connsiteX818" fmla="*/ 1846939 w 4664836"/>
              <a:gd name="connsiteY818" fmla="*/ 2635399 h 2990484"/>
              <a:gd name="connsiteX819" fmla="*/ 1837488 w 4664836"/>
              <a:gd name="connsiteY819" fmla="*/ 2633033 h 2990484"/>
              <a:gd name="connsiteX820" fmla="*/ 1837936 w 4664836"/>
              <a:gd name="connsiteY820" fmla="*/ 2633058 h 2990484"/>
              <a:gd name="connsiteX821" fmla="*/ 1841399 w 4664836"/>
              <a:gd name="connsiteY821" fmla="*/ 2629851 h 2990484"/>
              <a:gd name="connsiteX822" fmla="*/ 1830317 w 4664836"/>
              <a:gd name="connsiteY822" fmla="*/ 2627076 h 2990484"/>
              <a:gd name="connsiteX823" fmla="*/ 1829080 w 4664836"/>
              <a:gd name="connsiteY823" fmla="*/ 2626663 h 2990484"/>
              <a:gd name="connsiteX824" fmla="*/ 1828932 w 4664836"/>
              <a:gd name="connsiteY824" fmla="*/ 2625950 h 2990484"/>
              <a:gd name="connsiteX825" fmla="*/ 1839161 w 4664836"/>
              <a:gd name="connsiteY825" fmla="*/ 2615532 h 2990484"/>
              <a:gd name="connsiteX826" fmla="*/ 1839321 w 4664836"/>
              <a:gd name="connsiteY826" fmla="*/ 2619448 h 2990484"/>
              <a:gd name="connsiteX827" fmla="*/ 1846939 w 4664836"/>
              <a:gd name="connsiteY827" fmla="*/ 2615980 h 2990484"/>
              <a:gd name="connsiteX828" fmla="*/ 1844169 w 4664836"/>
              <a:gd name="connsiteY828" fmla="*/ 2610432 h 2990484"/>
              <a:gd name="connsiteX829" fmla="*/ 1839161 w 4664836"/>
              <a:gd name="connsiteY829" fmla="*/ 2615532 h 2990484"/>
              <a:gd name="connsiteX830" fmla="*/ 1839148 w 4664836"/>
              <a:gd name="connsiteY830" fmla="*/ 2615200 h 2990484"/>
              <a:gd name="connsiteX831" fmla="*/ 1852480 w 4664836"/>
              <a:gd name="connsiteY831" fmla="*/ 2602109 h 2990484"/>
              <a:gd name="connsiteX832" fmla="*/ 1863562 w 4664836"/>
              <a:gd name="connsiteY832" fmla="*/ 2604884 h 2990484"/>
              <a:gd name="connsiteX833" fmla="*/ 1880184 w 4664836"/>
              <a:gd name="connsiteY833" fmla="*/ 2599335 h 2990484"/>
              <a:gd name="connsiteX834" fmla="*/ 1874730 w 4664836"/>
              <a:gd name="connsiteY834" fmla="*/ 2602846 h 2990484"/>
              <a:gd name="connsiteX835" fmla="*/ 1879189 w 4664836"/>
              <a:gd name="connsiteY835" fmla="*/ 2602608 h 2990484"/>
              <a:gd name="connsiteX836" fmla="*/ 1872566 w 4664836"/>
              <a:gd name="connsiteY836" fmla="*/ 2605924 h 2990484"/>
              <a:gd name="connsiteX837" fmla="*/ 1869102 w 4664836"/>
              <a:gd name="connsiteY837" fmla="*/ 2607658 h 2990484"/>
              <a:gd name="connsiteX838" fmla="*/ 1852480 w 4664836"/>
              <a:gd name="connsiteY838" fmla="*/ 2621528 h 2990484"/>
              <a:gd name="connsiteX839" fmla="*/ 1855251 w 4664836"/>
              <a:gd name="connsiteY839" fmla="*/ 2627076 h 2990484"/>
              <a:gd name="connsiteX840" fmla="*/ 1877414 w 4664836"/>
              <a:gd name="connsiteY840" fmla="*/ 2624302 h 2990484"/>
              <a:gd name="connsiteX841" fmla="*/ 1885725 w 4664836"/>
              <a:gd name="connsiteY841" fmla="*/ 2618754 h 2990484"/>
              <a:gd name="connsiteX842" fmla="*/ 1907888 w 4664836"/>
              <a:gd name="connsiteY842" fmla="*/ 2618754 h 2990484"/>
              <a:gd name="connsiteX843" fmla="*/ 1927281 w 4664836"/>
              <a:gd name="connsiteY843" fmla="*/ 2610432 h 2990484"/>
              <a:gd name="connsiteX844" fmla="*/ 1941132 w 4664836"/>
              <a:gd name="connsiteY844" fmla="*/ 2613206 h 2990484"/>
              <a:gd name="connsiteX845" fmla="*/ 1957149 w 4664836"/>
              <a:gd name="connsiteY845" fmla="*/ 2611603 h 2990484"/>
              <a:gd name="connsiteX846" fmla="*/ 1962948 w 4664836"/>
              <a:gd name="connsiteY846" fmla="*/ 2611022 h 2990484"/>
              <a:gd name="connsiteX847" fmla="*/ 1961780 w 4664836"/>
              <a:gd name="connsiteY847" fmla="*/ 2611689 h 2990484"/>
              <a:gd name="connsiteX848" fmla="*/ 1990999 w 4664836"/>
              <a:gd name="connsiteY848" fmla="*/ 2591013 h 2990484"/>
              <a:gd name="connsiteX849" fmla="*/ 1990999 w 4664836"/>
              <a:gd name="connsiteY849" fmla="*/ 2588239 h 2990484"/>
              <a:gd name="connsiteX850" fmla="*/ 1996540 w 4664836"/>
              <a:gd name="connsiteY850" fmla="*/ 2588239 h 2990484"/>
              <a:gd name="connsiteX851" fmla="*/ 1999311 w 4664836"/>
              <a:gd name="connsiteY851" fmla="*/ 2582691 h 2990484"/>
              <a:gd name="connsiteX852" fmla="*/ 2007622 w 4664836"/>
              <a:gd name="connsiteY852" fmla="*/ 2591013 h 2990484"/>
              <a:gd name="connsiteX853" fmla="*/ 2011474 w 4664836"/>
              <a:gd name="connsiteY853" fmla="*/ 2588889 h 2990484"/>
              <a:gd name="connsiteX854" fmla="*/ 2013162 w 4664836"/>
              <a:gd name="connsiteY854" fmla="*/ 2588807 h 2990484"/>
              <a:gd name="connsiteX855" fmla="*/ 2013162 w 4664836"/>
              <a:gd name="connsiteY855" fmla="*/ 2594481 h 2990484"/>
              <a:gd name="connsiteX856" fmla="*/ 2013162 w 4664836"/>
              <a:gd name="connsiteY856" fmla="*/ 2596561 h 2990484"/>
              <a:gd name="connsiteX857" fmla="*/ 1999311 w 4664836"/>
              <a:gd name="connsiteY857" fmla="*/ 2599335 h 2990484"/>
              <a:gd name="connsiteX858" fmla="*/ 1999311 w 4664836"/>
              <a:gd name="connsiteY858" fmla="*/ 2602109 h 2990484"/>
              <a:gd name="connsiteX859" fmla="*/ 2065800 w 4664836"/>
              <a:gd name="connsiteY859" fmla="*/ 2599335 h 2990484"/>
              <a:gd name="connsiteX860" fmla="*/ 2074111 w 4664836"/>
              <a:gd name="connsiteY860" fmla="*/ 2593787 h 2990484"/>
              <a:gd name="connsiteX861" fmla="*/ 2068570 w 4664836"/>
              <a:gd name="connsiteY861" fmla="*/ 2588239 h 2990484"/>
              <a:gd name="connsiteX862" fmla="*/ 2057489 w 4664836"/>
              <a:gd name="connsiteY862" fmla="*/ 2588239 h 2990484"/>
              <a:gd name="connsiteX863" fmla="*/ 2063029 w 4664836"/>
              <a:gd name="connsiteY863" fmla="*/ 2582691 h 2990484"/>
              <a:gd name="connsiteX864" fmla="*/ 2076881 w 4664836"/>
              <a:gd name="connsiteY864" fmla="*/ 2585465 h 2990484"/>
              <a:gd name="connsiteX865" fmla="*/ 2079652 w 4664836"/>
              <a:gd name="connsiteY865" fmla="*/ 2582691 h 2990484"/>
              <a:gd name="connsiteX866" fmla="*/ 2076881 w 4664836"/>
              <a:gd name="connsiteY866" fmla="*/ 2579917 h 2990484"/>
              <a:gd name="connsiteX867" fmla="*/ 2076881 w 4664836"/>
              <a:gd name="connsiteY867" fmla="*/ 2571594 h 2990484"/>
              <a:gd name="connsiteX868" fmla="*/ 2090733 w 4664836"/>
              <a:gd name="connsiteY868" fmla="*/ 2566046 h 2990484"/>
              <a:gd name="connsiteX869" fmla="*/ 2101815 w 4664836"/>
              <a:gd name="connsiteY869" fmla="*/ 2568820 h 2990484"/>
              <a:gd name="connsiteX870" fmla="*/ 2101815 w 4664836"/>
              <a:gd name="connsiteY870" fmla="*/ 2566046 h 2990484"/>
              <a:gd name="connsiteX871" fmla="*/ 2111944 w 4664836"/>
              <a:gd name="connsiteY871" fmla="*/ 2567997 h 2990484"/>
              <a:gd name="connsiteX872" fmla="*/ 2112790 w 4664836"/>
              <a:gd name="connsiteY872" fmla="*/ 2576119 h 2990484"/>
              <a:gd name="connsiteX873" fmla="*/ 2106317 w 4664836"/>
              <a:gd name="connsiteY873" fmla="*/ 2581304 h 2990484"/>
              <a:gd name="connsiteX874" fmla="*/ 2104585 w 4664836"/>
              <a:gd name="connsiteY874" fmla="*/ 2582691 h 2990484"/>
              <a:gd name="connsiteX875" fmla="*/ 2107355 w 4664836"/>
              <a:gd name="connsiteY875" fmla="*/ 2588239 h 2990484"/>
              <a:gd name="connsiteX876" fmla="*/ 2115667 w 4664836"/>
              <a:gd name="connsiteY876" fmla="*/ 2588239 h 2990484"/>
              <a:gd name="connsiteX877" fmla="*/ 2115667 w 4664836"/>
              <a:gd name="connsiteY877" fmla="*/ 2591013 h 2990484"/>
              <a:gd name="connsiteX878" fmla="*/ 2129518 w 4664836"/>
              <a:gd name="connsiteY878" fmla="*/ 2591013 h 2990484"/>
              <a:gd name="connsiteX879" fmla="*/ 2132289 w 4664836"/>
              <a:gd name="connsiteY879" fmla="*/ 2591013 h 2990484"/>
              <a:gd name="connsiteX880" fmla="*/ 2121207 w 4664836"/>
              <a:gd name="connsiteY880" fmla="*/ 2585465 h 2990484"/>
              <a:gd name="connsiteX881" fmla="*/ 2126748 w 4664836"/>
              <a:gd name="connsiteY881" fmla="*/ 2579917 h 2990484"/>
              <a:gd name="connsiteX882" fmla="*/ 2122463 w 4664836"/>
              <a:gd name="connsiteY882" fmla="*/ 2578746 h 2990484"/>
              <a:gd name="connsiteX883" fmla="*/ 2127437 w 4664836"/>
              <a:gd name="connsiteY883" fmla="*/ 2579209 h 2990484"/>
              <a:gd name="connsiteX884" fmla="*/ 2127657 w 4664836"/>
              <a:gd name="connsiteY884" fmla="*/ 2583428 h 2990484"/>
              <a:gd name="connsiteX885" fmla="*/ 2127787 w 4664836"/>
              <a:gd name="connsiteY885" fmla="*/ 2582344 h 2990484"/>
              <a:gd name="connsiteX886" fmla="*/ 2128672 w 4664836"/>
              <a:gd name="connsiteY886" fmla="*/ 2579323 h 2990484"/>
              <a:gd name="connsiteX887" fmla="*/ 2135059 w 4664836"/>
              <a:gd name="connsiteY887" fmla="*/ 2579917 h 2990484"/>
              <a:gd name="connsiteX888" fmla="*/ 2129475 w 4664836"/>
              <a:gd name="connsiteY888" fmla="*/ 2576579 h 2990484"/>
              <a:gd name="connsiteX889" fmla="*/ 2128672 w 4664836"/>
              <a:gd name="connsiteY889" fmla="*/ 2579323 h 2990484"/>
              <a:gd name="connsiteX890" fmla="*/ 2127437 w 4664836"/>
              <a:gd name="connsiteY890" fmla="*/ 2579209 h 2990484"/>
              <a:gd name="connsiteX891" fmla="*/ 2126871 w 4664836"/>
              <a:gd name="connsiteY891" fmla="*/ 2568394 h 2990484"/>
              <a:gd name="connsiteX892" fmla="*/ 2135059 w 4664836"/>
              <a:gd name="connsiteY892" fmla="*/ 2560498 h 2990484"/>
              <a:gd name="connsiteX893" fmla="*/ 2129518 w 4664836"/>
              <a:gd name="connsiteY893" fmla="*/ 2571594 h 2990484"/>
              <a:gd name="connsiteX894" fmla="*/ 2135059 w 4664836"/>
              <a:gd name="connsiteY894" fmla="*/ 2571594 h 2990484"/>
              <a:gd name="connsiteX895" fmla="*/ 2137830 w 4664836"/>
              <a:gd name="connsiteY895" fmla="*/ 2577143 h 2990484"/>
              <a:gd name="connsiteX896" fmla="*/ 2157222 w 4664836"/>
              <a:gd name="connsiteY896" fmla="*/ 2568820 h 2990484"/>
              <a:gd name="connsiteX897" fmla="*/ 2165533 w 4664836"/>
              <a:gd name="connsiteY897" fmla="*/ 2571594 h 2990484"/>
              <a:gd name="connsiteX898" fmla="*/ 2165533 w 4664836"/>
              <a:gd name="connsiteY898" fmla="*/ 2566046 h 2990484"/>
              <a:gd name="connsiteX899" fmla="*/ 2171074 w 4664836"/>
              <a:gd name="connsiteY899" fmla="*/ 2568820 h 2990484"/>
              <a:gd name="connsiteX900" fmla="*/ 2190467 w 4664836"/>
              <a:gd name="connsiteY900" fmla="*/ 2560498 h 2990484"/>
              <a:gd name="connsiteX901" fmla="*/ 2193237 w 4664836"/>
              <a:gd name="connsiteY901" fmla="*/ 2557724 h 2990484"/>
              <a:gd name="connsiteX902" fmla="*/ 2204319 w 4664836"/>
              <a:gd name="connsiteY902" fmla="*/ 2560498 h 2990484"/>
              <a:gd name="connsiteX903" fmla="*/ 2190467 w 4664836"/>
              <a:gd name="connsiteY903" fmla="*/ 2568820 h 2990484"/>
              <a:gd name="connsiteX904" fmla="*/ 2201548 w 4664836"/>
              <a:gd name="connsiteY904" fmla="*/ 2579917 h 2990484"/>
              <a:gd name="connsiteX905" fmla="*/ 2232023 w 4664836"/>
              <a:gd name="connsiteY905" fmla="*/ 2577143 h 2990484"/>
              <a:gd name="connsiteX906" fmla="*/ 2234793 w 4664836"/>
              <a:gd name="connsiteY906" fmla="*/ 2574368 h 2990484"/>
              <a:gd name="connsiteX907" fmla="*/ 2234793 w 4664836"/>
              <a:gd name="connsiteY907" fmla="*/ 2571594 h 2990484"/>
              <a:gd name="connsiteX908" fmla="*/ 2245592 w 4664836"/>
              <a:gd name="connsiteY908" fmla="*/ 2575920 h 2990484"/>
              <a:gd name="connsiteX909" fmla="*/ 2245528 w 4664836"/>
              <a:gd name="connsiteY909" fmla="*/ 2575973 h 2990484"/>
              <a:gd name="connsiteX910" fmla="*/ 2248645 w 4664836"/>
              <a:gd name="connsiteY910" fmla="*/ 2577143 h 2990484"/>
              <a:gd name="connsiteX911" fmla="*/ 2246914 w 4664836"/>
              <a:gd name="connsiteY911" fmla="*/ 2576449 h 2990484"/>
              <a:gd name="connsiteX912" fmla="*/ 2245592 w 4664836"/>
              <a:gd name="connsiteY912" fmla="*/ 2575920 h 2990484"/>
              <a:gd name="connsiteX913" fmla="*/ 2254186 w 4664836"/>
              <a:gd name="connsiteY913" fmla="*/ 2568820 h 2990484"/>
              <a:gd name="connsiteX914" fmla="*/ 2259727 w 4664836"/>
              <a:gd name="connsiteY914" fmla="*/ 2571594 h 2990484"/>
              <a:gd name="connsiteX915" fmla="*/ 2276349 w 4664836"/>
              <a:gd name="connsiteY915" fmla="*/ 2566046 h 2990484"/>
              <a:gd name="connsiteX916" fmla="*/ 2287430 w 4664836"/>
              <a:gd name="connsiteY916" fmla="*/ 2566046 h 2990484"/>
              <a:gd name="connsiteX917" fmla="*/ 2295741 w 4664836"/>
              <a:gd name="connsiteY917" fmla="*/ 2557724 h 2990484"/>
              <a:gd name="connsiteX918" fmla="*/ 2298512 w 4664836"/>
              <a:gd name="connsiteY918" fmla="*/ 2566046 h 2990484"/>
              <a:gd name="connsiteX919" fmla="*/ 2306823 w 4664836"/>
              <a:gd name="connsiteY919" fmla="*/ 2557724 h 2990484"/>
              <a:gd name="connsiteX920" fmla="*/ 2315134 w 4664836"/>
              <a:gd name="connsiteY920" fmla="*/ 2554950 h 2990484"/>
              <a:gd name="connsiteX921" fmla="*/ 2320675 w 4664836"/>
              <a:gd name="connsiteY921" fmla="*/ 2543853 h 2990484"/>
              <a:gd name="connsiteX922" fmla="*/ 2337297 w 4664836"/>
              <a:gd name="connsiteY922" fmla="*/ 2546627 h 2990484"/>
              <a:gd name="connsiteX923" fmla="*/ 2351149 w 4664836"/>
              <a:gd name="connsiteY923" fmla="*/ 2529983 h 2990484"/>
              <a:gd name="connsiteX924" fmla="*/ 2351149 w 4664836"/>
              <a:gd name="connsiteY924" fmla="*/ 2541079 h 2990484"/>
              <a:gd name="connsiteX925" fmla="*/ 2359460 w 4664836"/>
              <a:gd name="connsiteY925" fmla="*/ 2546627 h 2990484"/>
              <a:gd name="connsiteX926" fmla="*/ 2367771 w 4664836"/>
              <a:gd name="connsiteY926" fmla="*/ 2535531 h 2990484"/>
              <a:gd name="connsiteX927" fmla="*/ 2373312 w 4664836"/>
              <a:gd name="connsiteY927" fmla="*/ 2538305 h 2990484"/>
              <a:gd name="connsiteX928" fmla="*/ 2359460 w 4664836"/>
              <a:gd name="connsiteY928" fmla="*/ 2549402 h 2990484"/>
              <a:gd name="connsiteX929" fmla="*/ 2370542 w 4664836"/>
              <a:gd name="connsiteY929" fmla="*/ 2549402 h 2990484"/>
              <a:gd name="connsiteX930" fmla="*/ 2359460 w 4664836"/>
              <a:gd name="connsiteY930" fmla="*/ 2554950 h 2990484"/>
              <a:gd name="connsiteX931" fmla="*/ 2362231 w 4664836"/>
              <a:gd name="connsiteY931" fmla="*/ 2560498 h 2990484"/>
              <a:gd name="connsiteX932" fmla="*/ 2365001 w 4664836"/>
              <a:gd name="connsiteY932" fmla="*/ 2557724 h 2990484"/>
              <a:gd name="connsiteX933" fmla="*/ 2376083 w 4664836"/>
              <a:gd name="connsiteY933" fmla="*/ 2557724 h 2990484"/>
              <a:gd name="connsiteX934" fmla="*/ 2376083 w 4664836"/>
              <a:gd name="connsiteY934" fmla="*/ 2543853 h 2990484"/>
              <a:gd name="connsiteX935" fmla="*/ 2373312 w 4664836"/>
              <a:gd name="connsiteY935" fmla="*/ 2543853 h 2990484"/>
              <a:gd name="connsiteX936" fmla="*/ 2384394 w 4664836"/>
              <a:gd name="connsiteY936" fmla="*/ 2541079 h 2990484"/>
              <a:gd name="connsiteX937" fmla="*/ 2387164 w 4664836"/>
              <a:gd name="connsiteY937" fmla="*/ 2535531 h 2990484"/>
              <a:gd name="connsiteX938" fmla="*/ 2403786 w 4664836"/>
              <a:gd name="connsiteY938" fmla="*/ 2535531 h 2990484"/>
              <a:gd name="connsiteX939" fmla="*/ 2403786 w 4664836"/>
              <a:gd name="connsiteY939" fmla="*/ 2529983 h 2990484"/>
              <a:gd name="connsiteX940" fmla="*/ 2412098 w 4664836"/>
              <a:gd name="connsiteY940" fmla="*/ 2529983 h 2990484"/>
              <a:gd name="connsiteX941" fmla="*/ 2414868 w 4664836"/>
              <a:gd name="connsiteY941" fmla="*/ 2535531 h 2990484"/>
              <a:gd name="connsiteX942" fmla="*/ 2425950 w 4664836"/>
              <a:gd name="connsiteY942" fmla="*/ 2527209 h 2990484"/>
              <a:gd name="connsiteX943" fmla="*/ 2456424 w 4664836"/>
              <a:gd name="connsiteY943" fmla="*/ 2524435 h 2990484"/>
              <a:gd name="connsiteX944" fmla="*/ 2583861 w 4664836"/>
              <a:gd name="connsiteY944" fmla="*/ 2521660 h 2990484"/>
              <a:gd name="connsiteX945" fmla="*/ 2578321 w 4664836"/>
              <a:gd name="connsiteY945" fmla="*/ 2532757 h 2990484"/>
              <a:gd name="connsiteX946" fmla="*/ 2550660 w 4664836"/>
              <a:gd name="connsiteY946" fmla="*/ 2542510 h 2990484"/>
              <a:gd name="connsiteX947" fmla="*/ 2547887 w 4664836"/>
              <a:gd name="connsiteY947" fmla="*/ 2530166 h 2990484"/>
              <a:gd name="connsiteX948" fmla="*/ 2551309 w 4664836"/>
              <a:gd name="connsiteY948" fmla="*/ 2528943 h 2990484"/>
              <a:gd name="connsiteX949" fmla="*/ 2556158 w 4664836"/>
              <a:gd name="connsiteY949" fmla="*/ 2527209 h 2990484"/>
              <a:gd name="connsiteX950" fmla="*/ 2575550 w 4664836"/>
              <a:gd name="connsiteY950" fmla="*/ 2524435 h 2990484"/>
              <a:gd name="connsiteX951" fmla="*/ 2577296 w 4664836"/>
              <a:gd name="connsiteY951" fmla="*/ 2522686 h 2990484"/>
              <a:gd name="connsiteX952" fmla="*/ 2578321 w 4664836"/>
              <a:gd name="connsiteY952" fmla="*/ 2521660 h 2990484"/>
              <a:gd name="connsiteX953" fmla="*/ 2577296 w 4664836"/>
              <a:gd name="connsiteY953" fmla="*/ 2522686 h 2990484"/>
              <a:gd name="connsiteX954" fmla="*/ 2576373 w 4664836"/>
              <a:gd name="connsiteY954" fmla="*/ 2522831 h 2990484"/>
              <a:gd name="connsiteX955" fmla="*/ 2576121 w 4664836"/>
              <a:gd name="connsiteY955" fmla="*/ 2522762 h 2990484"/>
              <a:gd name="connsiteX956" fmla="*/ 791423 w 4664836"/>
              <a:gd name="connsiteY956" fmla="*/ 2521660 h 2990484"/>
              <a:gd name="connsiteX957" fmla="*/ 791423 w 4664836"/>
              <a:gd name="connsiteY957" fmla="*/ 2525713 h 2990484"/>
              <a:gd name="connsiteX958" fmla="*/ 786898 w 4664836"/>
              <a:gd name="connsiteY958" fmla="*/ 2527209 h 2990484"/>
              <a:gd name="connsiteX959" fmla="*/ 785882 w 4664836"/>
              <a:gd name="connsiteY959" fmla="*/ 2527209 h 2990484"/>
              <a:gd name="connsiteX960" fmla="*/ 786557 w 4664836"/>
              <a:gd name="connsiteY960" fmla="*/ 2527321 h 2990484"/>
              <a:gd name="connsiteX961" fmla="*/ 784800 w 4664836"/>
              <a:gd name="connsiteY961" fmla="*/ 2527902 h 2990484"/>
              <a:gd name="connsiteX962" fmla="*/ 791423 w 4664836"/>
              <a:gd name="connsiteY962" fmla="*/ 2521660 h 2990484"/>
              <a:gd name="connsiteX963" fmla="*/ 866224 w 4664836"/>
              <a:gd name="connsiteY963" fmla="*/ 2516112 h 2990484"/>
              <a:gd name="connsiteX964" fmla="*/ 866916 w 4664836"/>
              <a:gd name="connsiteY964" fmla="*/ 2516806 h 2990484"/>
              <a:gd name="connsiteX965" fmla="*/ 868994 w 4664836"/>
              <a:gd name="connsiteY965" fmla="*/ 2518886 h 2990484"/>
              <a:gd name="connsiteX966" fmla="*/ 868994 w 4664836"/>
              <a:gd name="connsiteY966" fmla="*/ 2518886 h 2990484"/>
              <a:gd name="connsiteX967" fmla="*/ 866224 w 4664836"/>
              <a:gd name="connsiteY967" fmla="*/ 2516112 h 2990484"/>
              <a:gd name="connsiteX968" fmla="*/ 2578321 w 4664836"/>
              <a:gd name="connsiteY968" fmla="*/ 2513338 h 2990484"/>
              <a:gd name="connsiteX969" fmla="*/ 2578321 w 4664836"/>
              <a:gd name="connsiteY969" fmla="*/ 2521660 h 2990484"/>
              <a:gd name="connsiteX970" fmla="*/ 2575897 w 4664836"/>
              <a:gd name="connsiteY970" fmla="*/ 2522701 h 2990484"/>
              <a:gd name="connsiteX971" fmla="*/ 2576121 w 4664836"/>
              <a:gd name="connsiteY971" fmla="*/ 2522762 h 2990484"/>
              <a:gd name="connsiteX972" fmla="*/ 2574165 w 4664836"/>
              <a:gd name="connsiteY972" fmla="*/ 2523741 h 2990484"/>
              <a:gd name="connsiteX973" fmla="*/ 2578321 w 4664836"/>
              <a:gd name="connsiteY973" fmla="*/ 2513338 h 2990484"/>
              <a:gd name="connsiteX974" fmla="*/ 2486898 w 4664836"/>
              <a:gd name="connsiteY974" fmla="*/ 2513338 h 2990484"/>
              <a:gd name="connsiteX975" fmla="*/ 2489668 w 4664836"/>
              <a:gd name="connsiteY975" fmla="*/ 2521660 h 2990484"/>
              <a:gd name="connsiteX976" fmla="*/ 2495209 w 4664836"/>
              <a:gd name="connsiteY976" fmla="*/ 2518886 h 2990484"/>
              <a:gd name="connsiteX977" fmla="*/ 2503520 w 4664836"/>
              <a:gd name="connsiteY977" fmla="*/ 2527209 h 2990484"/>
              <a:gd name="connsiteX978" fmla="*/ 2509061 w 4664836"/>
              <a:gd name="connsiteY978" fmla="*/ 2524435 h 2990484"/>
              <a:gd name="connsiteX979" fmla="*/ 2497979 w 4664836"/>
              <a:gd name="connsiteY979" fmla="*/ 2529983 h 2990484"/>
              <a:gd name="connsiteX980" fmla="*/ 2470276 w 4664836"/>
              <a:gd name="connsiteY980" fmla="*/ 2532757 h 2990484"/>
              <a:gd name="connsiteX981" fmla="*/ 2467505 w 4664836"/>
              <a:gd name="connsiteY981" fmla="*/ 2535531 h 2990484"/>
              <a:gd name="connsiteX982" fmla="*/ 2473046 w 4664836"/>
              <a:gd name="connsiteY982" fmla="*/ 2538305 h 2990484"/>
              <a:gd name="connsiteX983" fmla="*/ 2478587 w 4664836"/>
              <a:gd name="connsiteY983" fmla="*/ 2535531 h 2990484"/>
              <a:gd name="connsiteX984" fmla="*/ 2486898 w 4664836"/>
              <a:gd name="connsiteY984" fmla="*/ 2535531 h 2990484"/>
              <a:gd name="connsiteX985" fmla="*/ 2500750 w 4664836"/>
              <a:gd name="connsiteY985" fmla="*/ 2546627 h 2990484"/>
              <a:gd name="connsiteX986" fmla="*/ 2514602 w 4664836"/>
              <a:gd name="connsiteY986" fmla="*/ 2538305 h 2990484"/>
              <a:gd name="connsiteX987" fmla="*/ 2517372 w 4664836"/>
              <a:gd name="connsiteY987" fmla="*/ 2541079 h 2990484"/>
              <a:gd name="connsiteX988" fmla="*/ 2525556 w 4664836"/>
              <a:gd name="connsiteY988" fmla="*/ 2538153 h 2990484"/>
              <a:gd name="connsiteX989" fmla="*/ 2525164 w 4664836"/>
              <a:gd name="connsiteY989" fmla="*/ 2538652 h 2990484"/>
              <a:gd name="connsiteX990" fmla="*/ 2528454 w 4664836"/>
              <a:gd name="connsiteY990" fmla="*/ 2557724 h 2990484"/>
              <a:gd name="connsiteX991" fmla="*/ 2525683 w 4664836"/>
              <a:gd name="connsiteY991" fmla="*/ 2563272 h 2990484"/>
              <a:gd name="connsiteX992" fmla="*/ 2514602 w 4664836"/>
              <a:gd name="connsiteY992" fmla="*/ 2554950 h 2990484"/>
              <a:gd name="connsiteX993" fmla="*/ 2522913 w 4664836"/>
              <a:gd name="connsiteY993" fmla="*/ 2546627 h 2990484"/>
              <a:gd name="connsiteX994" fmla="*/ 2514602 w 4664836"/>
              <a:gd name="connsiteY994" fmla="*/ 2543853 h 2990484"/>
              <a:gd name="connsiteX995" fmla="*/ 2509061 w 4664836"/>
              <a:gd name="connsiteY995" fmla="*/ 2549402 h 2990484"/>
              <a:gd name="connsiteX996" fmla="*/ 2503520 w 4664836"/>
              <a:gd name="connsiteY996" fmla="*/ 2546627 h 2990484"/>
              <a:gd name="connsiteX997" fmla="*/ 2495209 w 4664836"/>
              <a:gd name="connsiteY997" fmla="*/ 2549402 h 2990484"/>
              <a:gd name="connsiteX998" fmla="*/ 2478587 w 4664836"/>
              <a:gd name="connsiteY998" fmla="*/ 2546627 h 2990484"/>
              <a:gd name="connsiteX999" fmla="*/ 2475816 w 4664836"/>
              <a:gd name="connsiteY999" fmla="*/ 2554950 h 2990484"/>
              <a:gd name="connsiteX1000" fmla="*/ 2473046 w 4664836"/>
              <a:gd name="connsiteY1000" fmla="*/ 2549402 h 2990484"/>
              <a:gd name="connsiteX1001" fmla="*/ 2448113 w 4664836"/>
              <a:gd name="connsiteY1001" fmla="*/ 2552176 h 2990484"/>
              <a:gd name="connsiteX1002" fmla="*/ 2439801 w 4664836"/>
              <a:gd name="connsiteY1002" fmla="*/ 2552176 h 2990484"/>
              <a:gd name="connsiteX1003" fmla="*/ 2439109 w 4664836"/>
              <a:gd name="connsiteY1003" fmla="*/ 2551135 h 2990484"/>
              <a:gd name="connsiteX1004" fmla="*/ 2438046 w 4664836"/>
              <a:gd name="connsiteY1004" fmla="*/ 2549539 h 2990484"/>
              <a:gd name="connsiteX1005" fmla="*/ 2450883 w 4664836"/>
              <a:gd name="connsiteY1005" fmla="*/ 2543853 h 2990484"/>
              <a:gd name="connsiteX1006" fmla="*/ 2453653 w 4664836"/>
              <a:gd name="connsiteY1006" fmla="*/ 2546627 h 2990484"/>
              <a:gd name="connsiteX1007" fmla="*/ 2470276 w 4664836"/>
              <a:gd name="connsiteY1007" fmla="*/ 2521660 h 2990484"/>
              <a:gd name="connsiteX1008" fmla="*/ 2486898 w 4664836"/>
              <a:gd name="connsiteY1008" fmla="*/ 2513338 h 2990484"/>
              <a:gd name="connsiteX1009" fmla="*/ 1615652 w 4664836"/>
              <a:gd name="connsiteY1009" fmla="*/ 2508269 h 2990484"/>
              <a:gd name="connsiteX1010" fmla="*/ 1589153 w 4664836"/>
              <a:gd name="connsiteY1010" fmla="*/ 2514043 h 2990484"/>
              <a:gd name="connsiteX1011" fmla="*/ 1573581 w 4664836"/>
              <a:gd name="connsiteY1011" fmla="*/ 2517385 h 2990484"/>
              <a:gd name="connsiteX1012" fmla="*/ 1551664 w 4664836"/>
              <a:gd name="connsiteY1012" fmla="*/ 2520129 h 2990484"/>
              <a:gd name="connsiteX1013" fmla="*/ 1562878 w 4664836"/>
              <a:gd name="connsiteY1013" fmla="*/ 2516427 h 2990484"/>
              <a:gd name="connsiteX1014" fmla="*/ 1574980 w 4664836"/>
              <a:gd name="connsiteY1014" fmla="*/ 2511951 h 2990484"/>
              <a:gd name="connsiteX1015" fmla="*/ 1575442 w 4664836"/>
              <a:gd name="connsiteY1015" fmla="*/ 2513338 h 2990484"/>
              <a:gd name="connsiteX1016" fmla="*/ 1610072 w 4664836"/>
              <a:gd name="connsiteY1016" fmla="*/ 2508484 h 2990484"/>
              <a:gd name="connsiteX1017" fmla="*/ 1578212 w 4664836"/>
              <a:gd name="connsiteY1017" fmla="*/ 2493919 h 2990484"/>
              <a:gd name="connsiteX1018" fmla="*/ 1578212 w 4664836"/>
              <a:gd name="connsiteY1018" fmla="*/ 2499468 h 2990484"/>
              <a:gd name="connsiteX1019" fmla="*/ 1583753 w 4664836"/>
              <a:gd name="connsiteY1019" fmla="*/ 2499468 h 2990484"/>
              <a:gd name="connsiteX1020" fmla="*/ 1575442 w 4664836"/>
              <a:gd name="connsiteY1020" fmla="*/ 2505016 h 2990484"/>
              <a:gd name="connsiteX1021" fmla="*/ 1577087 w 4664836"/>
              <a:gd name="connsiteY1021" fmla="*/ 2511171 h 2990484"/>
              <a:gd name="connsiteX1022" fmla="*/ 1574980 w 4664836"/>
              <a:gd name="connsiteY1022" fmla="*/ 2511951 h 2990484"/>
              <a:gd name="connsiteX1023" fmla="*/ 1573018 w 4664836"/>
              <a:gd name="connsiteY1023" fmla="*/ 2506056 h 2990484"/>
              <a:gd name="connsiteX1024" fmla="*/ 1572671 w 4664836"/>
              <a:gd name="connsiteY1024" fmla="*/ 2505016 h 2990484"/>
              <a:gd name="connsiteX1025" fmla="*/ 1569901 w 4664836"/>
              <a:gd name="connsiteY1025" fmla="*/ 2510564 h 2990484"/>
              <a:gd name="connsiteX1026" fmla="*/ 1569901 w 4664836"/>
              <a:gd name="connsiteY1026" fmla="*/ 2499468 h 2990484"/>
              <a:gd name="connsiteX1027" fmla="*/ 1578212 w 4664836"/>
              <a:gd name="connsiteY1027" fmla="*/ 2493919 h 2990484"/>
              <a:gd name="connsiteX1028" fmla="*/ 850095 w 4664836"/>
              <a:gd name="connsiteY1028" fmla="*/ 2476781 h 2990484"/>
              <a:gd name="connsiteX1029" fmla="*/ 849601 w 4664836"/>
              <a:gd name="connsiteY1029" fmla="*/ 2477275 h 2990484"/>
              <a:gd name="connsiteX1030" fmla="*/ 846831 w 4664836"/>
              <a:gd name="connsiteY1030" fmla="*/ 2477275 h 2990484"/>
              <a:gd name="connsiteX1031" fmla="*/ 851976 w 4664836"/>
              <a:gd name="connsiteY1031" fmla="*/ 2474897 h 2990484"/>
              <a:gd name="connsiteX1032" fmla="*/ 853752 w 4664836"/>
              <a:gd name="connsiteY1032" fmla="*/ 2475883 h 2990484"/>
              <a:gd name="connsiteX1033" fmla="*/ 856403 w 4664836"/>
              <a:gd name="connsiteY1033" fmla="*/ 2478537 h 2990484"/>
              <a:gd name="connsiteX1034" fmla="*/ 850554 w 4664836"/>
              <a:gd name="connsiteY1034" fmla="*/ 2476712 h 2990484"/>
              <a:gd name="connsiteX1035" fmla="*/ 850095 w 4664836"/>
              <a:gd name="connsiteY1035" fmla="*/ 2476781 h 2990484"/>
              <a:gd name="connsiteX1036" fmla="*/ 774801 w 4664836"/>
              <a:gd name="connsiteY1036" fmla="*/ 2466178 h 2990484"/>
              <a:gd name="connsiteX1037" fmla="*/ 775840 w 4664836"/>
              <a:gd name="connsiteY1037" fmla="*/ 2466178 h 2990484"/>
              <a:gd name="connsiteX1038" fmla="*/ 779978 w 4664836"/>
              <a:gd name="connsiteY1038" fmla="*/ 2466178 h 2990484"/>
              <a:gd name="connsiteX1039" fmla="*/ 780039 w 4664836"/>
              <a:gd name="connsiteY1039" fmla="*/ 2466395 h 2990484"/>
              <a:gd name="connsiteX1040" fmla="*/ 774801 w 4664836"/>
              <a:gd name="connsiteY1040" fmla="*/ 2466178 h 2990484"/>
              <a:gd name="connsiteX1041" fmla="*/ 1729674 w 4664836"/>
              <a:gd name="connsiteY1041" fmla="*/ 2461064 h 2990484"/>
              <a:gd name="connsiteX1042" fmla="*/ 1722272 w 4664836"/>
              <a:gd name="connsiteY1042" fmla="*/ 2463404 h 2990484"/>
              <a:gd name="connsiteX1043" fmla="*/ 1723657 w 4664836"/>
              <a:gd name="connsiteY1043" fmla="*/ 2462364 h 2990484"/>
              <a:gd name="connsiteX1044" fmla="*/ 1724719 w 4664836"/>
              <a:gd name="connsiteY1044" fmla="*/ 2461567 h 2990484"/>
              <a:gd name="connsiteX1045" fmla="*/ 1725154 w 4664836"/>
              <a:gd name="connsiteY1045" fmla="*/ 2430626 h 2990484"/>
              <a:gd name="connsiteX1046" fmla="*/ 1721233 w 4664836"/>
              <a:gd name="connsiteY1046" fmla="*/ 2432196 h 2990484"/>
              <a:gd name="connsiteX1047" fmla="*/ 1719502 w 4664836"/>
              <a:gd name="connsiteY1047" fmla="*/ 2432889 h 2990484"/>
              <a:gd name="connsiteX1048" fmla="*/ 1723787 w 4664836"/>
              <a:gd name="connsiteY1048" fmla="*/ 2430982 h 2990484"/>
              <a:gd name="connsiteX1049" fmla="*/ 807688 w 4664836"/>
              <a:gd name="connsiteY1049" fmla="*/ 2427699 h 2990484"/>
              <a:gd name="connsiteX1050" fmla="*/ 803197 w 4664836"/>
              <a:gd name="connsiteY1050" fmla="*/ 2432196 h 2990484"/>
              <a:gd name="connsiteX1051" fmla="*/ 802505 w 4664836"/>
              <a:gd name="connsiteY1051" fmla="*/ 2432889 h 2990484"/>
              <a:gd name="connsiteX1052" fmla="*/ 796964 w 4664836"/>
              <a:gd name="connsiteY1052" fmla="*/ 2432889 h 2990484"/>
              <a:gd name="connsiteX1053" fmla="*/ 800297 w 4664836"/>
              <a:gd name="connsiteY1053" fmla="*/ 2429595 h 2990484"/>
              <a:gd name="connsiteX1054" fmla="*/ 1736790 w 4664836"/>
              <a:gd name="connsiteY1054" fmla="*/ 2427471 h 2990484"/>
              <a:gd name="connsiteX1055" fmla="*/ 1735085 w 4664836"/>
              <a:gd name="connsiteY1055" fmla="*/ 2428035 h 2990484"/>
              <a:gd name="connsiteX1056" fmla="*/ 1725154 w 4664836"/>
              <a:gd name="connsiteY1056" fmla="*/ 2430626 h 2990484"/>
              <a:gd name="connsiteX1057" fmla="*/ 1730095 w 4664836"/>
              <a:gd name="connsiteY1057" fmla="*/ 2428647 h 2990484"/>
              <a:gd name="connsiteX1058" fmla="*/ 1732358 w 4664836"/>
              <a:gd name="connsiteY1058" fmla="*/ 2428208 h 2990484"/>
              <a:gd name="connsiteX1059" fmla="*/ 1736790 w 4664836"/>
              <a:gd name="connsiteY1059" fmla="*/ 2427471 h 2990484"/>
              <a:gd name="connsiteX1060" fmla="*/ 808046 w 4664836"/>
              <a:gd name="connsiteY1060" fmla="*/ 2427341 h 2990484"/>
              <a:gd name="connsiteX1061" fmla="*/ 808675 w 4664836"/>
              <a:gd name="connsiteY1061" fmla="*/ 2427446 h 2990484"/>
              <a:gd name="connsiteX1062" fmla="*/ 807688 w 4664836"/>
              <a:gd name="connsiteY1062" fmla="*/ 2427699 h 2990484"/>
              <a:gd name="connsiteX1063" fmla="*/ 2994263 w 4664836"/>
              <a:gd name="connsiteY1063" fmla="*/ 2424837 h 2990484"/>
              <a:gd name="connsiteX1064" fmla="*/ 2993878 w 4664836"/>
              <a:gd name="connsiteY1064" fmla="*/ 2427341 h 2990484"/>
              <a:gd name="connsiteX1065" fmla="*/ 2993282 w 4664836"/>
              <a:gd name="connsiteY1065" fmla="*/ 2427341 h 2990484"/>
              <a:gd name="connsiteX1066" fmla="*/ 799692 w 4664836"/>
              <a:gd name="connsiteY1066" fmla="*/ 2423449 h 2990484"/>
              <a:gd name="connsiteX1067" fmla="*/ 801244 w 4664836"/>
              <a:gd name="connsiteY1067" fmla="*/ 2423635 h 2990484"/>
              <a:gd name="connsiteX1068" fmla="*/ 805584 w 4664836"/>
              <a:gd name="connsiteY1068" fmla="*/ 2424443 h 2990484"/>
              <a:gd name="connsiteX1069" fmla="*/ 805275 w 4664836"/>
              <a:gd name="connsiteY1069" fmla="*/ 2424567 h 2990484"/>
              <a:gd name="connsiteX1070" fmla="*/ 803544 w 4664836"/>
              <a:gd name="connsiteY1070" fmla="*/ 2424220 h 2990484"/>
              <a:gd name="connsiteX1071" fmla="*/ 2994571 w 4664836"/>
              <a:gd name="connsiteY1071" fmla="*/ 2422833 h 2990484"/>
              <a:gd name="connsiteX1072" fmla="*/ 2994658 w 4664836"/>
              <a:gd name="connsiteY1072" fmla="*/ 2423830 h 2990484"/>
              <a:gd name="connsiteX1073" fmla="*/ 2994263 w 4664836"/>
              <a:gd name="connsiteY1073" fmla="*/ 2424837 h 2990484"/>
              <a:gd name="connsiteX1074" fmla="*/ 2982797 w 4664836"/>
              <a:gd name="connsiteY1074" fmla="*/ 2419019 h 2990484"/>
              <a:gd name="connsiteX1075" fmla="*/ 2981758 w 4664836"/>
              <a:gd name="connsiteY1075" fmla="*/ 2419365 h 2990484"/>
              <a:gd name="connsiteX1076" fmla="*/ 2976933 w 4664836"/>
              <a:gd name="connsiteY1076" fmla="*/ 2420976 h 2990484"/>
              <a:gd name="connsiteX1077" fmla="*/ 2976910 w 4664836"/>
              <a:gd name="connsiteY1077" fmla="*/ 2420059 h 2990484"/>
              <a:gd name="connsiteX1078" fmla="*/ 2982797 w 4664836"/>
              <a:gd name="connsiteY1078" fmla="*/ 2419019 h 2990484"/>
              <a:gd name="connsiteX1079" fmla="*/ 796964 w 4664836"/>
              <a:gd name="connsiteY1079" fmla="*/ 2416245 h 2990484"/>
              <a:gd name="connsiteX1080" fmla="*/ 791423 w 4664836"/>
              <a:gd name="connsiteY1080" fmla="*/ 2421793 h 2990484"/>
              <a:gd name="connsiteX1081" fmla="*/ 799692 w 4664836"/>
              <a:gd name="connsiteY1081" fmla="*/ 2423449 h 2990484"/>
              <a:gd name="connsiteX1082" fmla="*/ 785882 w 4664836"/>
              <a:gd name="connsiteY1082" fmla="*/ 2421793 h 2990484"/>
              <a:gd name="connsiteX1083" fmla="*/ 796964 w 4664836"/>
              <a:gd name="connsiteY1083" fmla="*/ 2416245 h 2990484"/>
              <a:gd name="connsiteX1084" fmla="*/ 2734571 w 4664836"/>
              <a:gd name="connsiteY1084" fmla="*/ 2394095 h 2990484"/>
              <a:gd name="connsiteX1085" fmla="*/ 2730692 w 4664836"/>
              <a:gd name="connsiteY1085" fmla="*/ 2396826 h 2990484"/>
              <a:gd name="connsiteX1086" fmla="*/ 2730075 w 4664836"/>
              <a:gd name="connsiteY1086" fmla="*/ 2394975 h 2990484"/>
              <a:gd name="connsiteX1087" fmla="*/ 2741075 w 4664836"/>
              <a:gd name="connsiteY1087" fmla="*/ 2389515 h 2990484"/>
              <a:gd name="connsiteX1088" fmla="*/ 2744197 w 4664836"/>
              <a:gd name="connsiteY1088" fmla="*/ 2389890 h 2990484"/>
              <a:gd name="connsiteX1089" fmla="*/ 2744257 w 4664836"/>
              <a:gd name="connsiteY1089" fmla="*/ 2390025 h 2990484"/>
              <a:gd name="connsiteX1090" fmla="*/ 2744544 w 4664836"/>
              <a:gd name="connsiteY1090" fmla="*/ 2391278 h 2990484"/>
              <a:gd name="connsiteX1091" fmla="*/ 2744746 w 4664836"/>
              <a:gd name="connsiteY1091" fmla="*/ 2391143 h 2990484"/>
              <a:gd name="connsiteX1092" fmla="*/ 2744776 w 4664836"/>
              <a:gd name="connsiteY1092" fmla="*/ 2391212 h 2990484"/>
              <a:gd name="connsiteX1093" fmla="*/ 2739219 w 4664836"/>
              <a:gd name="connsiteY1093" fmla="*/ 2393185 h 2990484"/>
              <a:gd name="connsiteX1094" fmla="*/ 2734571 w 4664836"/>
              <a:gd name="connsiteY1094" fmla="*/ 2394095 h 2990484"/>
              <a:gd name="connsiteX1095" fmla="*/ 807234 w 4664836"/>
              <a:gd name="connsiteY1095" fmla="*/ 2384104 h 2990484"/>
              <a:gd name="connsiteX1096" fmla="*/ 808046 w 4664836"/>
              <a:gd name="connsiteY1096" fmla="*/ 2385729 h 2990484"/>
              <a:gd name="connsiteX1097" fmla="*/ 805275 w 4664836"/>
              <a:gd name="connsiteY1097" fmla="*/ 2385729 h 2990484"/>
              <a:gd name="connsiteX1098" fmla="*/ 863821 w 4664836"/>
              <a:gd name="connsiteY1098" fmla="*/ 2383295 h 2990484"/>
              <a:gd name="connsiteX1099" fmla="*/ 860901 w 4664836"/>
              <a:gd name="connsiteY1099" fmla="*/ 2385265 h 2990484"/>
              <a:gd name="connsiteX1100" fmla="*/ 858758 w 4664836"/>
              <a:gd name="connsiteY1100" fmla="*/ 2386625 h 2990484"/>
              <a:gd name="connsiteX1101" fmla="*/ 857730 w 4664836"/>
              <a:gd name="connsiteY1101" fmla="*/ 2386481 h 2990484"/>
              <a:gd name="connsiteX1102" fmla="*/ 862241 w 4664836"/>
              <a:gd name="connsiteY1102" fmla="*/ 2383519 h 2990484"/>
              <a:gd name="connsiteX1103" fmla="*/ 865139 w 4664836"/>
              <a:gd name="connsiteY1103" fmla="*/ 2382578 h 2990484"/>
              <a:gd name="connsiteX1104" fmla="*/ 864063 w 4664836"/>
              <a:gd name="connsiteY1104" fmla="*/ 2383261 h 2990484"/>
              <a:gd name="connsiteX1105" fmla="*/ 863821 w 4664836"/>
              <a:gd name="connsiteY1105" fmla="*/ 2383295 h 2990484"/>
              <a:gd name="connsiteX1106" fmla="*/ 864839 w 4664836"/>
              <a:gd name="connsiteY1106" fmla="*/ 2382609 h 2990484"/>
              <a:gd name="connsiteX1107" fmla="*/ 3055519 w 4664836"/>
              <a:gd name="connsiteY1107" fmla="*/ 2378794 h 2990484"/>
              <a:gd name="connsiteX1108" fmla="*/ 3060367 w 4664836"/>
              <a:gd name="connsiteY1108" fmla="*/ 2380181 h 2990484"/>
              <a:gd name="connsiteX1109" fmla="*/ 3059675 w 4664836"/>
              <a:gd name="connsiteY1109" fmla="*/ 2380181 h 2990484"/>
              <a:gd name="connsiteX1110" fmla="*/ 3055692 w 4664836"/>
              <a:gd name="connsiteY1110" fmla="*/ 2380181 h 2990484"/>
              <a:gd name="connsiteX1111" fmla="*/ 3055519 w 4664836"/>
              <a:gd name="connsiteY1111" fmla="*/ 2378794 h 2990484"/>
              <a:gd name="connsiteX1112" fmla="*/ 816357 w 4664836"/>
              <a:gd name="connsiteY1112" fmla="*/ 2369085 h 2990484"/>
              <a:gd name="connsiteX1113" fmla="*/ 824668 w 4664836"/>
              <a:gd name="connsiteY1113" fmla="*/ 2374633 h 2990484"/>
              <a:gd name="connsiteX1114" fmla="*/ 819127 w 4664836"/>
              <a:gd name="connsiteY1114" fmla="*/ 2374633 h 2990484"/>
              <a:gd name="connsiteX1115" fmla="*/ 818882 w 4664836"/>
              <a:gd name="connsiteY1115" fmla="*/ 2374142 h 2990484"/>
              <a:gd name="connsiteX1116" fmla="*/ 819473 w 4664836"/>
              <a:gd name="connsiteY1116" fmla="*/ 2373593 h 2990484"/>
              <a:gd name="connsiteX1117" fmla="*/ 818512 w 4664836"/>
              <a:gd name="connsiteY1117" fmla="*/ 2373400 h 2990484"/>
              <a:gd name="connsiteX1118" fmla="*/ 835749 w 4664836"/>
              <a:gd name="connsiteY1118" fmla="*/ 2360762 h 2990484"/>
              <a:gd name="connsiteX1119" fmla="*/ 841290 w 4664836"/>
              <a:gd name="connsiteY1119" fmla="*/ 2363537 h 2990484"/>
              <a:gd name="connsiteX1120" fmla="*/ 841290 w 4664836"/>
              <a:gd name="connsiteY1120" fmla="*/ 2369085 h 2990484"/>
              <a:gd name="connsiteX1121" fmla="*/ 835749 w 4664836"/>
              <a:gd name="connsiteY1121" fmla="*/ 2369085 h 2990484"/>
              <a:gd name="connsiteX1122" fmla="*/ 835749 w 4664836"/>
              <a:gd name="connsiteY1122" fmla="*/ 2360762 h 2990484"/>
              <a:gd name="connsiteX1123" fmla="*/ 3101923 w 4664836"/>
              <a:gd name="connsiteY1123" fmla="*/ 2352440 h 2990484"/>
              <a:gd name="connsiteX1124" fmla="*/ 3100192 w 4664836"/>
              <a:gd name="connsiteY1124" fmla="*/ 2353480 h 2990484"/>
              <a:gd name="connsiteX1125" fmla="*/ 3097313 w 4664836"/>
              <a:gd name="connsiteY1125" fmla="*/ 2355210 h 2990484"/>
              <a:gd name="connsiteX1126" fmla="*/ 3097248 w 4664836"/>
              <a:gd name="connsiteY1126" fmla="*/ 2355171 h 2990484"/>
              <a:gd name="connsiteX1127" fmla="*/ 3101923 w 4664836"/>
              <a:gd name="connsiteY1127" fmla="*/ 2352440 h 2990484"/>
              <a:gd name="connsiteX1128" fmla="*/ 830209 w 4664836"/>
              <a:gd name="connsiteY1128" fmla="*/ 2316377 h 2990484"/>
              <a:gd name="connsiteX1129" fmla="*/ 841290 w 4664836"/>
              <a:gd name="connsiteY1129" fmla="*/ 2321925 h 2990484"/>
              <a:gd name="connsiteX1130" fmla="*/ 832979 w 4664836"/>
              <a:gd name="connsiteY1130" fmla="*/ 2322862 h 2990484"/>
              <a:gd name="connsiteX1131" fmla="*/ 832979 w 4664836"/>
              <a:gd name="connsiteY1131" fmla="*/ 2321925 h 2990484"/>
              <a:gd name="connsiteX1132" fmla="*/ 832655 w 4664836"/>
              <a:gd name="connsiteY1132" fmla="*/ 2322899 h 2990484"/>
              <a:gd name="connsiteX1133" fmla="*/ 824754 w 4664836"/>
              <a:gd name="connsiteY1133" fmla="*/ 2323789 h 2990484"/>
              <a:gd name="connsiteX1134" fmla="*/ 830209 w 4664836"/>
              <a:gd name="connsiteY1134" fmla="*/ 2316377 h 2990484"/>
              <a:gd name="connsiteX1135" fmla="*/ 851448 w 4664836"/>
              <a:gd name="connsiteY1135" fmla="*/ 2310829 h 2990484"/>
              <a:gd name="connsiteX1136" fmla="*/ 852372 w 4664836"/>
              <a:gd name="connsiteY1136" fmla="*/ 2310829 h 2990484"/>
              <a:gd name="connsiteX1137" fmla="*/ 853001 w 4664836"/>
              <a:gd name="connsiteY1137" fmla="*/ 2311459 h 2990484"/>
              <a:gd name="connsiteX1138" fmla="*/ 852761 w 4664836"/>
              <a:gd name="connsiteY1138" fmla="*/ 2311566 h 2990484"/>
              <a:gd name="connsiteX1139" fmla="*/ 851333 w 4664836"/>
              <a:gd name="connsiteY1139" fmla="*/ 2311175 h 2990484"/>
              <a:gd name="connsiteX1140" fmla="*/ 852372 w 4664836"/>
              <a:gd name="connsiteY1140" fmla="*/ 2308054 h 2990484"/>
              <a:gd name="connsiteX1141" fmla="*/ 851448 w 4664836"/>
              <a:gd name="connsiteY1141" fmla="*/ 2310829 h 2990484"/>
              <a:gd name="connsiteX1142" fmla="*/ 846831 w 4664836"/>
              <a:gd name="connsiteY1142" fmla="*/ 2310829 h 2990484"/>
              <a:gd name="connsiteX1143" fmla="*/ 852372 w 4664836"/>
              <a:gd name="connsiteY1143" fmla="*/ 2308054 h 2990484"/>
              <a:gd name="connsiteX1144" fmla="*/ 861308 w 4664836"/>
              <a:gd name="connsiteY1144" fmla="*/ 2304206 h 2990484"/>
              <a:gd name="connsiteX1145" fmla="*/ 862751 w 4664836"/>
              <a:gd name="connsiteY1145" fmla="*/ 2304929 h 2990484"/>
              <a:gd name="connsiteX1146" fmla="*/ 862674 w 4664836"/>
              <a:gd name="connsiteY1146" fmla="*/ 2305497 h 2990484"/>
              <a:gd name="connsiteX1147" fmla="*/ 857999 w 4664836"/>
              <a:gd name="connsiteY1147" fmla="*/ 2305584 h 2990484"/>
              <a:gd name="connsiteX1148" fmla="*/ 862788 w 4664836"/>
              <a:gd name="connsiteY1148" fmla="*/ 2296403 h 2990484"/>
              <a:gd name="connsiteX1149" fmla="*/ 863453 w 4664836"/>
              <a:gd name="connsiteY1149" fmla="*/ 2299732 h 2990484"/>
              <a:gd name="connsiteX1150" fmla="*/ 862940 w 4664836"/>
              <a:gd name="connsiteY1150" fmla="*/ 2303526 h 2990484"/>
              <a:gd name="connsiteX1151" fmla="*/ 861308 w 4664836"/>
              <a:gd name="connsiteY1151" fmla="*/ 2304206 h 2990484"/>
              <a:gd name="connsiteX1152" fmla="*/ 858605 w 4664836"/>
              <a:gd name="connsiteY1152" fmla="*/ 2302853 h 2990484"/>
              <a:gd name="connsiteX1153" fmla="*/ 857912 w 4664836"/>
              <a:gd name="connsiteY1153" fmla="*/ 2302506 h 2990484"/>
              <a:gd name="connsiteX1154" fmla="*/ 862761 w 4664836"/>
              <a:gd name="connsiteY1154" fmla="*/ 2296265 h 2990484"/>
              <a:gd name="connsiteX1155" fmla="*/ 862880 w 4664836"/>
              <a:gd name="connsiteY1155" fmla="*/ 2296289 h 2990484"/>
              <a:gd name="connsiteX1156" fmla="*/ 862788 w 4664836"/>
              <a:gd name="connsiteY1156" fmla="*/ 2296403 h 2990484"/>
              <a:gd name="connsiteX1157" fmla="*/ 865495 w 4664836"/>
              <a:gd name="connsiteY1157" fmla="*/ 2293016 h 2990484"/>
              <a:gd name="connsiteX1158" fmla="*/ 866224 w 4664836"/>
              <a:gd name="connsiteY1158" fmla="*/ 2296958 h 2990484"/>
              <a:gd name="connsiteX1159" fmla="*/ 862880 w 4664836"/>
              <a:gd name="connsiteY1159" fmla="*/ 2296289 h 2990484"/>
              <a:gd name="connsiteX1160" fmla="*/ 905009 w 4664836"/>
              <a:gd name="connsiteY1160" fmla="*/ 2288636 h 2990484"/>
              <a:gd name="connsiteX1161" fmla="*/ 906965 w 4664836"/>
              <a:gd name="connsiteY1161" fmla="*/ 2289126 h 2990484"/>
              <a:gd name="connsiteX1162" fmla="*/ 907087 w 4664836"/>
              <a:gd name="connsiteY1162" fmla="*/ 2289676 h 2990484"/>
              <a:gd name="connsiteX1163" fmla="*/ 905009 w 4664836"/>
              <a:gd name="connsiteY1163" fmla="*/ 2288636 h 2990484"/>
              <a:gd name="connsiteX1164" fmla="*/ 864492 w 4664836"/>
              <a:gd name="connsiteY1164" fmla="*/ 2287596 h 2990484"/>
              <a:gd name="connsiteX1165" fmla="*/ 868994 w 4664836"/>
              <a:gd name="connsiteY1165" fmla="*/ 2288636 h 2990484"/>
              <a:gd name="connsiteX1166" fmla="*/ 867609 w 4664836"/>
              <a:gd name="connsiteY1166" fmla="*/ 2290370 h 2990484"/>
              <a:gd name="connsiteX1167" fmla="*/ 865495 w 4664836"/>
              <a:gd name="connsiteY1167" fmla="*/ 2293016 h 2990484"/>
              <a:gd name="connsiteX1168" fmla="*/ 865877 w 4664836"/>
              <a:gd name="connsiteY1168" fmla="*/ 2275805 h 2990484"/>
              <a:gd name="connsiteX1169" fmla="*/ 877305 w 4664836"/>
              <a:gd name="connsiteY1169" fmla="*/ 2280313 h 2990484"/>
              <a:gd name="connsiteX1170" fmla="*/ 868994 w 4664836"/>
              <a:gd name="connsiteY1170" fmla="*/ 2288636 h 2990484"/>
              <a:gd name="connsiteX1171" fmla="*/ 860683 w 4664836"/>
              <a:gd name="connsiteY1171" fmla="*/ 2280313 h 2990484"/>
              <a:gd name="connsiteX1172" fmla="*/ 868994 w 4664836"/>
              <a:gd name="connsiteY1172" fmla="*/ 2277539 h 2990484"/>
              <a:gd name="connsiteX1173" fmla="*/ 865877 w 4664836"/>
              <a:gd name="connsiteY1173" fmla="*/ 2275805 h 2990484"/>
              <a:gd name="connsiteX1174" fmla="*/ 781869 w 4664836"/>
              <a:gd name="connsiteY1174" fmla="*/ 2272668 h 2990484"/>
              <a:gd name="connsiteX1175" fmla="*/ 781987 w 4664836"/>
              <a:gd name="connsiteY1175" fmla="*/ 2273812 h 2990484"/>
              <a:gd name="connsiteX1176" fmla="*/ 777571 w 4664836"/>
              <a:gd name="connsiteY1176" fmla="*/ 2274765 h 2990484"/>
              <a:gd name="connsiteX1177" fmla="*/ 792116 w 4664836"/>
              <a:gd name="connsiteY1177" fmla="*/ 2266790 h 2990484"/>
              <a:gd name="connsiteX1178" fmla="*/ 791493 w 4664836"/>
              <a:gd name="connsiteY1178" fmla="*/ 2267795 h 2990484"/>
              <a:gd name="connsiteX1179" fmla="*/ 788653 w 4664836"/>
              <a:gd name="connsiteY1179" fmla="*/ 2269217 h 2990484"/>
              <a:gd name="connsiteX1180" fmla="*/ 788058 w 4664836"/>
              <a:gd name="connsiteY1180" fmla="*/ 2268025 h 2990484"/>
              <a:gd name="connsiteX1181" fmla="*/ 855142 w 4664836"/>
              <a:gd name="connsiteY1181" fmla="*/ 2266443 h 2990484"/>
              <a:gd name="connsiteX1182" fmla="*/ 857912 w 4664836"/>
              <a:gd name="connsiteY1182" fmla="*/ 2269217 h 2990484"/>
              <a:gd name="connsiteX1183" fmla="*/ 858467 w 4664836"/>
              <a:gd name="connsiteY1183" fmla="*/ 2268847 h 2990484"/>
              <a:gd name="connsiteX1184" fmla="*/ 855142 w 4664836"/>
              <a:gd name="connsiteY1184" fmla="*/ 2274765 h 2990484"/>
              <a:gd name="connsiteX1185" fmla="*/ 846831 w 4664836"/>
              <a:gd name="connsiteY1185" fmla="*/ 2274765 h 2990484"/>
              <a:gd name="connsiteX1186" fmla="*/ 846831 w 4664836"/>
              <a:gd name="connsiteY1186" fmla="*/ 2271991 h 2990484"/>
              <a:gd name="connsiteX1187" fmla="*/ 854103 w 4664836"/>
              <a:gd name="connsiteY1187" fmla="*/ 2267137 h 2990484"/>
              <a:gd name="connsiteX1188" fmla="*/ 785882 w 4664836"/>
              <a:gd name="connsiteY1188" fmla="*/ 2263669 h 2990484"/>
              <a:gd name="connsiteX1189" fmla="*/ 788058 w 4664836"/>
              <a:gd name="connsiteY1189" fmla="*/ 2268025 h 2990484"/>
              <a:gd name="connsiteX1190" fmla="*/ 787701 w 4664836"/>
              <a:gd name="connsiteY1190" fmla="*/ 2268134 h 2990484"/>
              <a:gd name="connsiteX1191" fmla="*/ 785882 w 4664836"/>
              <a:gd name="connsiteY1191" fmla="*/ 2269217 h 2990484"/>
              <a:gd name="connsiteX1192" fmla="*/ 788315 w 4664836"/>
              <a:gd name="connsiteY1192" fmla="*/ 2269522 h 2990484"/>
              <a:gd name="connsiteX1193" fmla="*/ 781869 w 4664836"/>
              <a:gd name="connsiteY1193" fmla="*/ 2272668 h 2990484"/>
              <a:gd name="connsiteX1194" fmla="*/ 781727 w 4664836"/>
              <a:gd name="connsiteY1194" fmla="*/ 2271298 h 2990484"/>
              <a:gd name="connsiteX1195" fmla="*/ 785882 w 4664836"/>
              <a:gd name="connsiteY1195" fmla="*/ 2263669 h 2990484"/>
              <a:gd name="connsiteX1196" fmla="*/ 4035889 w 4664836"/>
              <a:gd name="connsiteY1196" fmla="*/ 2255346 h 2990484"/>
              <a:gd name="connsiteX1197" fmla="*/ 4024461 w 4664836"/>
              <a:gd name="connsiteY1197" fmla="*/ 2263669 h 2990484"/>
              <a:gd name="connsiteX1198" fmla="*/ 4026193 w 4664836"/>
              <a:gd name="connsiteY1198" fmla="*/ 2262282 h 2990484"/>
              <a:gd name="connsiteX1199" fmla="*/ 4034591 w 4664836"/>
              <a:gd name="connsiteY1199" fmla="*/ 2255554 h 2990484"/>
              <a:gd name="connsiteX1200" fmla="*/ 802418 w 4664836"/>
              <a:gd name="connsiteY1200" fmla="*/ 2246721 h 2990484"/>
              <a:gd name="connsiteX1201" fmla="*/ 802831 w 4664836"/>
              <a:gd name="connsiteY1201" fmla="*/ 2247432 h 2990484"/>
              <a:gd name="connsiteX1202" fmla="*/ 788653 w 4664836"/>
              <a:gd name="connsiteY1202" fmla="*/ 2249798 h 2990484"/>
              <a:gd name="connsiteX1203" fmla="*/ 802418 w 4664836"/>
              <a:gd name="connsiteY1203" fmla="*/ 2246721 h 2990484"/>
              <a:gd name="connsiteX1204" fmla="*/ 501918 w 4664836"/>
              <a:gd name="connsiteY1204" fmla="*/ 2169003 h 2990484"/>
              <a:gd name="connsiteX1205" fmla="*/ 497156 w 4664836"/>
              <a:gd name="connsiteY1205" fmla="*/ 2172253 h 2990484"/>
              <a:gd name="connsiteX1206" fmla="*/ 496248 w 4664836"/>
              <a:gd name="connsiteY1206" fmla="*/ 2172199 h 2990484"/>
              <a:gd name="connsiteX1207" fmla="*/ 500446 w 4664836"/>
              <a:gd name="connsiteY1207" fmla="*/ 2169393 h 2990484"/>
              <a:gd name="connsiteX1208" fmla="*/ 501918 w 4664836"/>
              <a:gd name="connsiteY1208" fmla="*/ 2169003 h 2990484"/>
              <a:gd name="connsiteX1209" fmla="*/ 4204536 w 4664836"/>
              <a:gd name="connsiteY1209" fmla="*/ 2161027 h 2990484"/>
              <a:gd name="connsiteX1210" fmla="*/ 4206267 w 4664836"/>
              <a:gd name="connsiteY1210" fmla="*/ 2162761 h 2990484"/>
              <a:gd name="connsiteX1211" fmla="*/ 4204536 w 4664836"/>
              <a:gd name="connsiteY1211" fmla="*/ 2161027 h 2990484"/>
              <a:gd name="connsiteX1212" fmla="*/ 796964 w 4664836"/>
              <a:gd name="connsiteY1212" fmla="*/ 2108319 h 2990484"/>
              <a:gd name="connsiteX1213" fmla="*/ 796964 w 4664836"/>
              <a:gd name="connsiteY1213" fmla="*/ 2108839 h 2990484"/>
              <a:gd name="connsiteX1214" fmla="*/ 794194 w 4664836"/>
              <a:gd name="connsiteY1214" fmla="*/ 2109359 h 2990484"/>
              <a:gd name="connsiteX1215" fmla="*/ 796964 w 4664836"/>
              <a:gd name="connsiteY1215" fmla="*/ 2108319 h 2990484"/>
              <a:gd name="connsiteX1216" fmla="*/ 428767 w 4664836"/>
              <a:gd name="connsiteY1216" fmla="*/ 2103167 h 2990484"/>
              <a:gd name="connsiteX1217" fmla="*/ 431273 w 4664836"/>
              <a:gd name="connsiteY1217" fmla="*/ 2104158 h 2990484"/>
              <a:gd name="connsiteX1218" fmla="*/ 420192 w 4664836"/>
              <a:gd name="connsiteY1218" fmla="*/ 2108319 h 2990484"/>
              <a:gd name="connsiteX1219" fmla="*/ 421923 w 4664836"/>
              <a:gd name="connsiteY1219" fmla="*/ 2107279 h 2990484"/>
              <a:gd name="connsiteX1220" fmla="*/ 711082 w 4664836"/>
              <a:gd name="connsiteY1220" fmla="*/ 2058385 h 2990484"/>
              <a:gd name="connsiteX1221" fmla="*/ 711082 w 4664836"/>
              <a:gd name="connsiteY1221" fmla="*/ 2061159 h 2990484"/>
              <a:gd name="connsiteX1222" fmla="*/ 702771 w 4664836"/>
              <a:gd name="connsiteY1222" fmla="*/ 2061159 h 2990484"/>
              <a:gd name="connsiteX1223" fmla="*/ 711082 w 4664836"/>
              <a:gd name="connsiteY1223" fmla="*/ 2058385 h 2990484"/>
              <a:gd name="connsiteX1224" fmla="*/ 190250 w 4664836"/>
              <a:gd name="connsiteY1224" fmla="*/ 2012427 h 2990484"/>
              <a:gd name="connsiteX1225" fmla="*/ 195704 w 4664836"/>
              <a:gd name="connsiteY1225" fmla="*/ 2013609 h 2990484"/>
              <a:gd name="connsiteX1226" fmla="*/ 190250 w 4664836"/>
              <a:gd name="connsiteY1226" fmla="*/ 2014000 h 2990484"/>
              <a:gd name="connsiteX1227" fmla="*/ 4384264 w 4664836"/>
              <a:gd name="connsiteY1227" fmla="*/ 2011139 h 2990484"/>
              <a:gd name="connsiteX1228" fmla="*/ 4385568 w 4664836"/>
              <a:gd name="connsiteY1228" fmla="*/ 2011175 h 2990484"/>
              <a:gd name="connsiteX1229" fmla="*/ 4385461 w 4664836"/>
              <a:gd name="connsiteY1229" fmla="*/ 2011500 h 2990484"/>
              <a:gd name="connsiteX1230" fmla="*/ 4384957 w 4664836"/>
              <a:gd name="connsiteY1230" fmla="*/ 2011572 h 2990484"/>
              <a:gd name="connsiteX1231" fmla="*/ 4384102 w 4664836"/>
              <a:gd name="connsiteY1231" fmla="*/ 2011694 h 2990484"/>
              <a:gd name="connsiteX1232" fmla="*/ 204838 w 4664836"/>
              <a:gd name="connsiteY1232" fmla="*/ 2006457 h 2990484"/>
              <a:gd name="connsiteX1233" fmla="*/ 200769 w 4664836"/>
              <a:gd name="connsiteY1233" fmla="*/ 2010445 h 2990484"/>
              <a:gd name="connsiteX1234" fmla="*/ 201095 w 4664836"/>
              <a:gd name="connsiteY1234" fmla="*/ 2007681 h 2990484"/>
              <a:gd name="connsiteX1235" fmla="*/ 220724 w 4664836"/>
              <a:gd name="connsiteY1235" fmla="*/ 2005677 h 2990484"/>
              <a:gd name="connsiteX1236" fmla="*/ 221305 w 4664836"/>
              <a:gd name="connsiteY1236" fmla="*/ 2009233 h 2990484"/>
              <a:gd name="connsiteX1237" fmla="*/ 216828 w 4664836"/>
              <a:gd name="connsiteY1237" fmla="*/ 2010749 h 2990484"/>
              <a:gd name="connsiteX1238" fmla="*/ 220724 w 4664836"/>
              <a:gd name="connsiteY1238" fmla="*/ 2005677 h 2990484"/>
              <a:gd name="connsiteX1239" fmla="*/ 4440549 w 4664836"/>
              <a:gd name="connsiteY1239" fmla="*/ 1985669 h 2990484"/>
              <a:gd name="connsiteX1240" fmla="*/ 4441533 w 4664836"/>
              <a:gd name="connsiteY1240" fmla="*/ 1985912 h 2990484"/>
              <a:gd name="connsiteX1241" fmla="*/ 4441750 w 4664836"/>
              <a:gd name="connsiteY1241" fmla="*/ 1986259 h 2990484"/>
              <a:gd name="connsiteX1242" fmla="*/ 4440993 w 4664836"/>
              <a:gd name="connsiteY1242" fmla="*/ 1986335 h 2990484"/>
              <a:gd name="connsiteX1243" fmla="*/ 4474117 w 4664836"/>
              <a:gd name="connsiteY1243" fmla="*/ 1985404 h 2990484"/>
              <a:gd name="connsiteX1244" fmla="*/ 4471435 w 4664836"/>
              <a:gd name="connsiteY1244" fmla="*/ 1988089 h 2990484"/>
              <a:gd name="connsiteX1245" fmla="*/ 4471402 w 4664836"/>
              <a:gd name="connsiteY1245" fmla="*/ 1987039 h 2990484"/>
              <a:gd name="connsiteX1246" fmla="*/ 4475479 w 4664836"/>
              <a:gd name="connsiteY1246" fmla="*/ 1984039 h 2990484"/>
              <a:gd name="connsiteX1247" fmla="*/ 4475907 w 4664836"/>
              <a:gd name="connsiteY1247" fmla="*/ 1984325 h 2990484"/>
              <a:gd name="connsiteX1248" fmla="*/ 4474117 w 4664836"/>
              <a:gd name="connsiteY1248" fmla="*/ 1985404 h 2990484"/>
              <a:gd name="connsiteX1249" fmla="*/ 4474994 w 4664836"/>
              <a:gd name="connsiteY1249" fmla="*/ 1984525 h 2990484"/>
              <a:gd name="connsiteX1250" fmla="*/ 4476033 w 4664836"/>
              <a:gd name="connsiteY1250" fmla="*/ 1983484 h 2990484"/>
              <a:gd name="connsiteX1251" fmla="*/ 4475479 w 4664836"/>
              <a:gd name="connsiteY1251" fmla="*/ 1984039 h 2990484"/>
              <a:gd name="connsiteX1252" fmla="*/ 4475050 w 4664836"/>
              <a:gd name="connsiteY1252" fmla="*/ 1983753 h 2990484"/>
              <a:gd name="connsiteX1253" fmla="*/ 4470493 w 4664836"/>
              <a:gd name="connsiteY1253" fmla="*/ 1980710 h 2990484"/>
              <a:gd name="connsiteX1254" fmla="*/ 4475050 w 4664836"/>
              <a:gd name="connsiteY1254" fmla="*/ 1983753 h 2990484"/>
              <a:gd name="connsiteX1255" fmla="*/ 4472224 w 4664836"/>
              <a:gd name="connsiteY1255" fmla="*/ 1984525 h 2990484"/>
              <a:gd name="connsiteX1256" fmla="*/ 4470493 w 4664836"/>
              <a:gd name="connsiteY1256" fmla="*/ 1983484 h 2990484"/>
              <a:gd name="connsiteX1257" fmla="*/ 4470493 w 4664836"/>
              <a:gd name="connsiteY1257" fmla="*/ 1980710 h 2990484"/>
              <a:gd name="connsiteX1258" fmla="*/ 4437248 w 4664836"/>
              <a:gd name="connsiteY1258" fmla="*/ 1980710 h 2990484"/>
              <a:gd name="connsiteX1259" fmla="*/ 4440549 w 4664836"/>
              <a:gd name="connsiteY1259" fmla="*/ 1985669 h 2990484"/>
              <a:gd name="connsiteX1260" fmla="*/ 4431707 w 4664836"/>
              <a:gd name="connsiteY1260" fmla="*/ 1983484 h 2990484"/>
              <a:gd name="connsiteX1261" fmla="*/ 4437248 w 4664836"/>
              <a:gd name="connsiteY1261" fmla="*/ 1980710 h 2990484"/>
              <a:gd name="connsiteX1262" fmla="*/ 4316153 w 4664836"/>
              <a:gd name="connsiteY1262" fmla="*/ 1964467 h 2990484"/>
              <a:gd name="connsiteX1263" fmla="*/ 4318254 w 4664836"/>
              <a:gd name="connsiteY1263" fmla="*/ 1965519 h 2990484"/>
              <a:gd name="connsiteX1264" fmla="*/ 4317472 w 4664836"/>
              <a:gd name="connsiteY1264" fmla="*/ 1965669 h 2990484"/>
              <a:gd name="connsiteX1265" fmla="*/ 4315919 w 4664836"/>
              <a:gd name="connsiteY1265" fmla="*/ 1964495 h 2990484"/>
              <a:gd name="connsiteX1266" fmla="*/ 229035 w 4664836"/>
              <a:gd name="connsiteY1266" fmla="*/ 1961292 h 2990484"/>
              <a:gd name="connsiteX1267" fmla="*/ 228343 w 4664836"/>
              <a:gd name="connsiteY1267" fmla="*/ 1962332 h 2990484"/>
              <a:gd name="connsiteX1268" fmla="*/ 227848 w 4664836"/>
              <a:gd name="connsiteY1268" fmla="*/ 1963075 h 2990484"/>
              <a:gd name="connsiteX1269" fmla="*/ 226265 w 4664836"/>
              <a:gd name="connsiteY1269" fmla="*/ 1962679 h 2990484"/>
              <a:gd name="connsiteX1270" fmla="*/ 229035 w 4664836"/>
              <a:gd name="connsiteY1270" fmla="*/ 1961292 h 2990484"/>
              <a:gd name="connsiteX1271" fmla="*/ 4378378 w 4664836"/>
              <a:gd name="connsiteY1271" fmla="*/ 1951582 h 2990484"/>
              <a:gd name="connsiteX1272" fmla="*/ 4379416 w 4664836"/>
              <a:gd name="connsiteY1272" fmla="*/ 1953663 h 2990484"/>
              <a:gd name="connsiteX1273" fmla="*/ 4376300 w 4664836"/>
              <a:gd name="connsiteY1273" fmla="*/ 1955743 h 2990484"/>
              <a:gd name="connsiteX1274" fmla="*/ 4527563 w 4664836"/>
              <a:gd name="connsiteY1274" fmla="*/ 1930037 h 2990484"/>
              <a:gd name="connsiteX1275" fmla="*/ 4528671 w 4664836"/>
              <a:gd name="connsiteY1275" fmla="*/ 1930776 h 2990484"/>
              <a:gd name="connsiteX1276" fmla="*/ 4523130 w 4664836"/>
              <a:gd name="connsiteY1276" fmla="*/ 1930776 h 2990484"/>
              <a:gd name="connsiteX1277" fmla="*/ 4525208 w 4664836"/>
              <a:gd name="connsiteY1277" fmla="*/ 1930430 h 2990484"/>
              <a:gd name="connsiteX1278" fmla="*/ 86544 w 4664836"/>
              <a:gd name="connsiteY1278" fmla="*/ 1833833 h 2990484"/>
              <a:gd name="connsiteX1279" fmla="*/ 81983 w 4664836"/>
              <a:gd name="connsiteY1279" fmla="*/ 1835519 h 2990484"/>
              <a:gd name="connsiteX1280" fmla="*/ 65583 w 4664836"/>
              <a:gd name="connsiteY1280" fmla="*/ 1842005 h 2990484"/>
              <a:gd name="connsiteX1281" fmla="*/ 65583 w 4664836"/>
              <a:gd name="connsiteY1281" fmla="*/ 1847553 h 2990484"/>
              <a:gd name="connsiteX1282" fmla="*/ 62812 w 4664836"/>
              <a:gd name="connsiteY1282" fmla="*/ 1847553 h 2990484"/>
              <a:gd name="connsiteX1283" fmla="*/ 65583 w 4664836"/>
              <a:gd name="connsiteY1283" fmla="*/ 1836457 h 2990484"/>
              <a:gd name="connsiteX1284" fmla="*/ 84975 w 4664836"/>
              <a:gd name="connsiteY1284" fmla="*/ 1834029 h 2990484"/>
              <a:gd name="connsiteX1285" fmla="*/ 88211 w 4664836"/>
              <a:gd name="connsiteY1285" fmla="*/ 1833217 h 2990484"/>
              <a:gd name="connsiteX1286" fmla="*/ 87746 w 4664836"/>
              <a:gd name="connsiteY1286" fmla="*/ 1833683 h 2990484"/>
              <a:gd name="connsiteX1287" fmla="*/ 86544 w 4664836"/>
              <a:gd name="connsiteY1287" fmla="*/ 1833833 h 2990484"/>
              <a:gd name="connsiteX1288" fmla="*/ 60121 w 4664836"/>
              <a:gd name="connsiteY1288" fmla="*/ 1797098 h 2990484"/>
              <a:gd name="connsiteX1289" fmla="*/ 62812 w 4664836"/>
              <a:gd name="connsiteY1289" fmla="*/ 1797619 h 2990484"/>
              <a:gd name="connsiteX1290" fmla="*/ 60388 w 4664836"/>
              <a:gd name="connsiteY1290" fmla="*/ 1799006 h 2990484"/>
              <a:gd name="connsiteX1291" fmla="*/ 60085 w 4664836"/>
              <a:gd name="connsiteY1291" fmla="*/ 1796839 h 2990484"/>
              <a:gd name="connsiteX1292" fmla="*/ 60121 w 4664836"/>
              <a:gd name="connsiteY1292" fmla="*/ 1797098 h 2990484"/>
              <a:gd name="connsiteX1293" fmla="*/ 59678 w 4664836"/>
              <a:gd name="connsiteY1293" fmla="*/ 1797012 h 2990484"/>
              <a:gd name="connsiteX1294" fmla="*/ 53061 w 4664836"/>
              <a:gd name="connsiteY1294" fmla="*/ 1795731 h 2990484"/>
              <a:gd name="connsiteX1295" fmla="*/ 59678 w 4664836"/>
              <a:gd name="connsiteY1295" fmla="*/ 1797012 h 2990484"/>
              <a:gd name="connsiteX1296" fmla="*/ 51731 w 4664836"/>
              <a:gd name="connsiteY1296" fmla="*/ 1800394 h 2990484"/>
              <a:gd name="connsiteX1297" fmla="*/ 54241 w 4664836"/>
              <a:gd name="connsiteY1297" fmla="*/ 1798010 h 2990484"/>
              <a:gd name="connsiteX1298" fmla="*/ 52702 w 4664836"/>
              <a:gd name="connsiteY1298" fmla="*/ 1796989 h 2990484"/>
              <a:gd name="connsiteX1299" fmla="*/ 4636100 w 4664836"/>
              <a:gd name="connsiteY1299" fmla="*/ 1790530 h 2990484"/>
              <a:gd name="connsiteX1300" fmla="*/ 4636817 w 4664836"/>
              <a:gd name="connsiteY1300" fmla="*/ 1790710 h 2990484"/>
              <a:gd name="connsiteX1301" fmla="*/ 4636759 w 4664836"/>
              <a:gd name="connsiteY1301" fmla="*/ 1790814 h 2990484"/>
              <a:gd name="connsiteX1302" fmla="*/ 4635677 w 4664836"/>
              <a:gd name="connsiteY1302" fmla="*/ 1791031 h 2990484"/>
              <a:gd name="connsiteX1303" fmla="*/ 4639081 w 4664836"/>
              <a:gd name="connsiteY1303" fmla="*/ 1786658 h 2990484"/>
              <a:gd name="connsiteX1304" fmla="*/ 4638513 w 4664836"/>
              <a:gd name="connsiteY1304" fmla="*/ 1787674 h 2990484"/>
              <a:gd name="connsiteX1305" fmla="*/ 4636100 w 4664836"/>
              <a:gd name="connsiteY1305" fmla="*/ 1790530 h 2990484"/>
              <a:gd name="connsiteX1306" fmla="*/ 4632560 w 4664836"/>
              <a:gd name="connsiteY1306" fmla="*/ 1789644 h 2990484"/>
              <a:gd name="connsiteX1307" fmla="*/ 4631175 w 4664836"/>
              <a:gd name="connsiteY1307" fmla="*/ 1789297 h 2990484"/>
              <a:gd name="connsiteX1308" fmla="*/ 4638447 w 4664836"/>
              <a:gd name="connsiteY1308" fmla="*/ 1786870 h 2990484"/>
              <a:gd name="connsiteX1309" fmla="*/ 65583 w 4664836"/>
              <a:gd name="connsiteY1309" fmla="*/ 1761556 h 2990484"/>
              <a:gd name="connsiteX1310" fmla="*/ 66305 w 4664836"/>
              <a:gd name="connsiteY1310" fmla="*/ 1761797 h 2990484"/>
              <a:gd name="connsiteX1311" fmla="*/ 65583 w 4664836"/>
              <a:gd name="connsiteY1311" fmla="*/ 1764330 h 2990484"/>
              <a:gd name="connsiteX1312" fmla="*/ 65583 w 4664836"/>
              <a:gd name="connsiteY1312" fmla="*/ 1761556 h 2990484"/>
              <a:gd name="connsiteX1313" fmla="*/ 36518 w 4664836"/>
              <a:gd name="connsiteY1313" fmla="*/ 1758977 h 2990484"/>
              <a:gd name="connsiteX1314" fmla="*/ 33377 w 4664836"/>
              <a:gd name="connsiteY1314" fmla="*/ 1761903 h 2990484"/>
              <a:gd name="connsiteX1315" fmla="*/ 18486 w 4664836"/>
              <a:gd name="connsiteY1315" fmla="*/ 1761556 h 2990484"/>
              <a:gd name="connsiteX1316" fmla="*/ 20910 w 4664836"/>
              <a:gd name="connsiteY1316" fmla="*/ 1761209 h 2990484"/>
              <a:gd name="connsiteX1317" fmla="*/ 103983 w 4664836"/>
              <a:gd name="connsiteY1317" fmla="*/ 1682651 h 2990484"/>
              <a:gd name="connsiteX1318" fmla="*/ 103675 w 4664836"/>
              <a:gd name="connsiteY1318" fmla="*/ 1688302 h 2990484"/>
              <a:gd name="connsiteX1319" fmla="*/ 102458 w 4664836"/>
              <a:gd name="connsiteY1319" fmla="*/ 1688760 h 2990484"/>
              <a:gd name="connsiteX1320" fmla="*/ 104368 w 4664836"/>
              <a:gd name="connsiteY1320" fmla="*/ 1658914 h 2990484"/>
              <a:gd name="connsiteX1321" fmla="*/ 109909 w 4664836"/>
              <a:gd name="connsiteY1321" fmla="*/ 1658914 h 2990484"/>
              <a:gd name="connsiteX1322" fmla="*/ 112679 w 4664836"/>
              <a:gd name="connsiteY1322" fmla="*/ 1664462 h 2990484"/>
              <a:gd name="connsiteX1323" fmla="*/ 115450 w 4664836"/>
              <a:gd name="connsiteY1323" fmla="*/ 1664462 h 2990484"/>
              <a:gd name="connsiteX1324" fmla="*/ 115450 w 4664836"/>
              <a:gd name="connsiteY1324" fmla="*/ 1670011 h 2990484"/>
              <a:gd name="connsiteX1325" fmla="*/ 126531 w 4664836"/>
              <a:gd name="connsiteY1325" fmla="*/ 1670011 h 2990484"/>
              <a:gd name="connsiteX1326" fmla="*/ 104368 w 4664836"/>
              <a:gd name="connsiteY1326" fmla="*/ 1681107 h 2990484"/>
              <a:gd name="connsiteX1327" fmla="*/ 103983 w 4664836"/>
              <a:gd name="connsiteY1327" fmla="*/ 1682651 h 2990484"/>
              <a:gd name="connsiteX1328" fmla="*/ 104368 w 4664836"/>
              <a:gd name="connsiteY1328" fmla="*/ 1675559 h 2990484"/>
              <a:gd name="connsiteX1329" fmla="*/ 98827 w 4664836"/>
              <a:gd name="connsiteY1329" fmla="*/ 1664462 h 2990484"/>
              <a:gd name="connsiteX1330" fmla="*/ 107139 w 4664836"/>
              <a:gd name="connsiteY1330" fmla="*/ 1664462 h 2990484"/>
              <a:gd name="connsiteX1331" fmla="*/ 104368 w 4664836"/>
              <a:gd name="connsiteY1331" fmla="*/ 1658914 h 2990484"/>
              <a:gd name="connsiteX1332" fmla="*/ 135287 w 4664836"/>
              <a:gd name="connsiteY1332" fmla="*/ 1654460 h 2990484"/>
              <a:gd name="connsiteX1333" fmla="*/ 137060 w 4664836"/>
              <a:gd name="connsiteY1333" fmla="*/ 1654808 h 2990484"/>
              <a:gd name="connsiteX1334" fmla="*/ 136574 w 4664836"/>
              <a:gd name="connsiteY1334" fmla="*/ 1655100 h 2990484"/>
              <a:gd name="connsiteX1335" fmla="*/ 134842 w 4664836"/>
              <a:gd name="connsiteY1335" fmla="*/ 1656140 h 2990484"/>
              <a:gd name="connsiteX1336" fmla="*/ 139231 w 4664836"/>
              <a:gd name="connsiteY1336" fmla="*/ 1653503 h 2990484"/>
              <a:gd name="connsiteX1337" fmla="*/ 142461 w 4664836"/>
              <a:gd name="connsiteY1337" fmla="*/ 1654406 h 2990484"/>
              <a:gd name="connsiteX1338" fmla="*/ 141855 w 4664836"/>
              <a:gd name="connsiteY1338" fmla="*/ 1655750 h 2990484"/>
              <a:gd name="connsiteX1339" fmla="*/ 137060 w 4664836"/>
              <a:gd name="connsiteY1339" fmla="*/ 1654808 h 2990484"/>
              <a:gd name="connsiteX1340" fmla="*/ 155607 w 4664836"/>
              <a:gd name="connsiteY1340" fmla="*/ 1637765 h 2990484"/>
              <a:gd name="connsiteX1341" fmla="*/ 156140 w 4664836"/>
              <a:gd name="connsiteY1341" fmla="*/ 1641403 h 2990484"/>
              <a:gd name="connsiteX1342" fmla="*/ 154928 w 4664836"/>
              <a:gd name="connsiteY1342" fmla="*/ 1642963 h 2990484"/>
              <a:gd name="connsiteX1343" fmla="*/ 152478 w 4664836"/>
              <a:gd name="connsiteY1343" fmla="*/ 1638548 h 2990484"/>
              <a:gd name="connsiteX1344" fmla="*/ 132072 w 4664836"/>
              <a:gd name="connsiteY1344" fmla="*/ 1633947 h 2990484"/>
              <a:gd name="connsiteX1345" fmla="*/ 148694 w 4664836"/>
              <a:gd name="connsiteY1345" fmla="*/ 1633947 h 2990484"/>
              <a:gd name="connsiteX1346" fmla="*/ 151465 w 4664836"/>
              <a:gd name="connsiteY1346" fmla="*/ 1636721 h 2990484"/>
              <a:gd name="connsiteX1347" fmla="*/ 152478 w 4664836"/>
              <a:gd name="connsiteY1347" fmla="*/ 1638548 h 2990484"/>
              <a:gd name="connsiteX1348" fmla="*/ 151465 w 4664836"/>
              <a:gd name="connsiteY1348" fmla="*/ 1638802 h 2990484"/>
              <a:gd name="connsiteX1349" fmla="*/ 148694 w 4664836"/>
              <a:gd name="connsiteY1349" fmla="*/ 1639496 h 2990484"/>
              <a:gd name="connsiteX1350" fmla="*/ 151465 w 4664836"/>
              <a:gd name="connsiteY1350" fmla="*/ 1650592 h 2990484"/>
              <a:gd name="connsiteX1351" fmla="*/ 148694 w 4664836"/>
              <a:gd name="connsiteY1351" fmla="*/ 1647818 h 2990484"/>
              <a:gd name="connsiteX1352" fmla="*/ 139231 w 4664836"/>
              <a:gd name="connsiteY1352" fmla="*/ 1653503 h 2990484"/>
              <a:gd name="connsiteX1353" fmla="*/ 135795 w 4664836"/>
              <a:gd name="connsiteY1353" fmla="*/ 1652542 h 2990484"/>
              <a:gd name="connsiteX1354" fmla="*/ 135287 w 4664836"/>
              <a:gd name="connsiteY1354" fmla="*/ 1654460 h 2990484"/>
              <a:gd name="connsiteX1355" fmla="*/ 134767 w 4664836"/>
              <a:gd name="connsiteY1355" fmla="*/ 1654357 h 2990484"/>
              <a:gd name="connsiteX1356" fmla="*/ 120990 w 4664836"/>
              <a:gd name="connsiteY1356" fmla="*/ 1650592 h 2990484"/>
              <a:gd name="connsiteX1357" fmla="*/ 134842 w 4664836"/>
              <a:gd name="connsiteY1357" fmla="*/ 1645044 h 2990484"/>
              <a:gd name="connsiteX1358" fmla="*/ 127051 w 4664836"/>
              <a:gd name="connsiteY1358" fmla="*/ 1643266 h 2990484"/>
              <a:gd name="connsiteX1359" fmla="*/ 126549 w 4664836"/>
              <a:gd name="connsiteY1359" fmla="*/ 1637283 h 2990484"/>
              <a:gd name="connsiteX1360" fmla="*/ 130340 w 4664836"/>
              <a:gd name="connsiteY1360" fmla="*/ 1638802 h 2990484"/>
              <a:gd name="connsiteX1361" fmla="*/ 132072 w 4664836"/>
              <a:gd name="connsiteY1361" fmla="*/ 1639496 h 2990484"/>
              <a:gd name="connsiteX1362" fmla="*/ 132072 w 4664836"/>
              <a:gd name="connsiteY1362" fmla="*/ 1633947 h 2990484"/>
              <a:gd name="connsiteX1363" fmla="*/ 118550 w 4664836"/>
              <a:gd name="connsiteY1363" fmla="*/ 1631307 h 2990484"/>
              <a:gd name="connsiteX1364" fmla="*/ 123934 w 4664836"/>
              <a:gd name="connsiteY1364" fmla="*/ 1631390 h 2990484"/>
              <a:gd name="connsiteX1365" fmla="*/ 126531 w 4664836"/>
              <a:gd name="connsiteY1365" fmla="*/ 1637068 h 2990484"/>
              <a:gd name="connsiteX1366" fmla="*/ 126549 w 4664836"/>
              <a:gd name="connsiteY1366" fmla="*/ 1637283 h 2990484"/>
              <a:gd name="connsiteX1367" fmla="*/ 118220 w 4664836"/>
              <a:gd name="connsiteY1367" fmla="*/ 1633947 h 2990484"/>
              <a:gd name="connsiteX1368" fmla="*/ 119259 w 4664836"/>
              <a:gd name="connsiteY1368" fmla="*/ 1608634 h 2990484"/>
              <a:gd name="connsiteX1369" fmla="*/ 120990 w 4664836"/>
              <a:gd name="connsiteY1369" fmla="*/ 1611754 h 2990484"/>
              <a:gd name="connsiteX1370" fmla="*/ 118566 w 4664836"/>
              <a:gd name="connsiteY1370" fmla="*/ 1631173 h 2990484"/>
              <a:gd name="connsiteX1371" fmla="*/ 118550 w 4664836"/>
              <a:gd name="connsiteY1371" fmla="*/ 1631307 h 2990484"/>
              <a:gd name="connsiteX1372" fmla="*/ 109909 w 4664836"/>
              <a:gd name="connsiteY1372" fmla="*/ 1631173 h 2990484"/>
              <a:gd name="connsiteX1373" fmla="*/ 109909 w 4664836"/>
              <a:gd name="connsiteY1373" fmla="*/ 1622851 h 2990484"/>
              <a:gd name="connsiteX1374" fmla="*/ 104368 w 4664836"/>
              <a:gd name="connsiteY1374" fmla="*/ 1622851 h 2990484"/>
              <a:gd name="connsiteX1375" fmla="*/ 115450 w 4664836"/>
              <a:gd name="connsiteY1375" fmla="*/ 1611754 h 2990484"/>
              <a:gd name="connsiteX1376" fmla="*/ 119259 w 4664836"/>
              <a:gd name="connsiteY1376" fmla="*/ 1608634 h 2990484"/>
              <a:gd name="connsiteX1377" fmla="*/ 3900178 w 4664836"/>
              <a:gd name="connsiteY1377" fmla="*/ 1603432 h 2990484"/>
              <a:gd name="connsiteX1378" fmla="*/ 3904642 w 4664836"/>
              <a:gd name="connsiteY1378" fmla="*/ 1603432 h 2990484"/>
              <a:gd name="connsiteX1379" fmla="*/ 3905334 w 4664836"/>
              <a:gd name="connsiteY1379" fmla="*/ 1603432 h 2990484"/>
              <a:gd name="connsiteX1380" fmla="*/ 3900876 w 4664836"/>
              <a:gd name="connsiteY1380" fmla="*/ 1603692 h 2990484"/>
              <a:gd name="connsiteX1381" fmla="*/ 3894599 w 4664836"/>
              <a:gd name="connsiteY1381" fmla="*/ 1601352 h 2990484"/>
              <a:gd name="connsiteX1382" fmla="*/ 3900178 w 4664836"/>
              <a:gd name="connsiteY1382" fmla="*/ 1603432 h 2990484"/>
              <a:gd name="connsiteX1383" fmla="*/ 3899794 w 4664836"/>
              <a:gd name="connsiteY1383" fmla="*/ 1603432 h 2990484"/>
              <a:gd name="connsiteX1384" fmla="*/ 3902564 w 4664836"/>
              <a:gd name="connsiteY1384" fmla="*/ 1606206 h 2990484"/>
              <a:gd name="connsiteX1385" fmla="*/ 3897023 w 4664836"/>
              <a:gd name="connsiteY1385" fmla="*/ 1608980 h 2990484"/>
              <a:gd name="connsiteX1386" fmla="*/ 3894253 w 4664836"/>
              <a:gd name="connsiteY1386" fmla="*/ 1606206 h 2990484"/>
              <a:gd name="connsiteX1387" fmla="*/ 3891520 w 4664836"/>
              <a:gd name="connsiteY1387" fmla="*/ 1607067 h 2990484"/>
              <a:gd name="connsiteX1388" fmla="*/ 3890920 w 4664836"/>
              <a:gd name="connsiteY1388" fmla="*/ 1604212 h 2990484"/>
              <a:gd name="connsiteX1389" fmla="*/ 3894599 w 4664836"/>
              <a:gd name="connsiteY1389" fmla="*/ 1601352 h 2990484"/>
              <a:gd name="connsiteX1390" fmla="*/ 3958404 w 4664836"/>
              <a:gd name="connsiteY1390" fmla="*/ 1572697 h 2990484"/>
              <a:gd name="connsiteX1391" fmla="*/ 3957972 w 4664836"/>
              <a:gd name="connsiteY1391" fmla="*/ 1572917 h 2990484"/>
              <a:gd name="connsiteX1392" fmla="*/ 3958029 w 4664836"/>
              <a:gd name="connsiteY1392" fmla="*/ 1572825 h 2990484"/>
              <a:gd name="connsiteX1393" fmla="*/ 3965244 w 4664836"/>
              <a:gd name="connsiteY1393" fmla="*/ 1570143 h 2990484"/>
              <a:gd name="connsiteX1394" fmla="*/ 3964595 w 4664836"/>
              <a:gd name="connsiteY1394" fmla="*/ 1570576 h 2990484"/>
              <a:gd name="connsiteX1395" fmla="*/ 3958404 w 4664836"/>
              <a:gd name="connsiteY1395" fmla="*/ 1572697 h 2990484"/>
              <a:gd name="connsiteX1396" fmla="*/ 3960179 w 4664836"/>
              <a:gd name="connsiteY1396" fmla="*/ 1571790 h 2990484"/>
              <a:gd name="connsiteX1397" fmla="*/ 3965244 w 4664836"/>
              <a:gd name="connsiteY1397" fmla="*/ 1570143 h 2990484"/>
              <a:gd name="connsiteX1398" fmla="*/ 4142245 w 4664836"/>
              <a:gd name="connsiteY1398" fmla="*/ 1543746 h 2990484"/>
              <a:gd name="connsiteX1399" fmla="*/ 4146358 w 4664836"/>
              <a:gd name="connsiteY1399" fmla="*/ 1545176 h 2990484"/>
              <a:gd name="connsiteX1400" fmla="*/ 4144280 w 4664836"/>
              <a:gd name="connsiteY1400" fmla="*/ 1545870 h 2990484"/>
              <a:gd name="connsiteX1401" fmla="*/ 4137712 w 4664836"/>
              <a:gd name="connsiteY1401" fmla="*/ 1548062 h 2990484"/>
              <a:gd name="connsiteX1402" fmla="*/ 4135060 w 4664836"/>
              <a:gd name="connsiteY1402" fmla="*/ 1547126 h 2990484"/>
              <a:gd name="connsiteX1403" fmla="*/ 4142245 w 4664836"/>
              <a:gd name="connsiteY1403" fmla="*/ 1543746 h 2990484"/>
              <a:gd name="connsiteX1404" fmla="*/ 4051848 w 4664836"/>
              <a:gd name="connsiteY1404" fmla="*/ 1542560 h 2990484"/>
              <a:gd name="connsiteX1405" fmla="*/ 4052165 w 4664836"/>
              <a:gd name="connsiteY1405" fmla="*/ 1547950 h 2990484"/>
              <a:gd name="connsiteX1406" fmla="*/ 4046624 w 4664836"/>
              <a:gd name="connsiteY1406" fmla="*/ 1545176 h 2990484"/>
              <a:gd name="connsiteX1407" fmla="*/ 4051472 w 4664836"/>
              <a:gd name="connsiteY1407" fmla="*/ 1542749 h 2990484"/>
              <a:gd name="connsiteX1408" fmla="*/ 4051819 w 4664836"/>
              <a:gd name="connsiteY1408" fmla="*/ 1542055 h 2990484"/>
              <a:gd name="connsiteX1409" fmla="*/ 4051997 w 4664836"/>
              <a:gd name="connsiteY1409" fmla="*/ 1542066 h 2990484"/>
              <a:gd name="connsiteX1410" fmla="*/ 4052165 w 4664836"/>
              <a:gd name="connsiteY1410" fmla="*/ 1542402 h 2990484"/>
              <a:gd name="connsiteX1411" fmla="*/ 4051848 w 4664836"/>
              <a:gd name="connsiteY1411" fmla="*/ 1542560 h 2990484"/>
              <a:gd name="connsiteX1412" fmla="*/ 4185143 w 4664836"/>
              <a:gd name="connsiteY1412" fmla="*/ 1525757 h 2990484"/>
              <a:gd name="connsiteX1413" fmla="*/ 4190684 w 4664836"/>
              <a:gd name="connsiteY1413" fmla="*/ 1525757 h 2990484"/>
              <a:gd name="connsiteX1414" fmla="*/ 4185143 w 4664836"/>
              <a:gd name="connsiteY1414" fmla="*/ 1531305 h 2990484"/>
              <a:gd name="connsiteX1415" fmla="*/ 4185143 w 4664836"/>
              <a:gd name="connsiteY1415" fmla="*/ 1525757 h 2990484"/>
              <a:gd name="connsiteX1416" fmla="*/ 4318593 w 4664836"/>
              <a:gd name="connsiteY1416" fmla="*/ 1515900 h 2990484"/>
              <a:gd name="connsiteX1417" fmla="*/ 4320892 w 4664836"/>
              <a:gd name="connsiteY1417" fmla="*/ 1517435 h 2990484"/>
              <a:gd name="connsiteX1418" fmla="*/ 4319295 w 4664836"/>
              <a:gd name="connsiteY1418" fmla="*/ 1517714 h 2990484"/>
              <a:gd name="connsiteX1419" fmla="*/ 4317516 w 4664836"/>
              <a:gd name="connsiteY1419" fmla="*/ 1516481 h 2990484"/>
              <a:gd name="connsiteX1420" fmla="*/ 4320892 w 4664836"/>
              <a:gd name="connsiteY1420" fmla="*/ 1511887 h 2990484"/>
              <a:gd name="connsiteX1421" fmla="*/ 4320892 w 4664836"/>
              <a:gd name="connsiteY1421" fmla="*/ 1514661 h 2990484"/>
              <a:gd name="connsiteX1422" fmla="*/ 4318593 w 4664836"/>
              <a:gd name="connsiteY1422" fmla="*/ 1515900 h 2990484"/>
              <a:gd name="connsiteX1423" fmla="*/ 4316736 w 4664836"/>
              <a:gd name="connsiteY1423" fmla="*/ 1514661 h 2990484"/>
              <a:gd name="connsiteX1424" fmla="*/ 4320892 w 4664836"/>
              <a:gd name="connsiteY1424" fmla="*/ 1511887 h 2990484"/>
              <a:gd name="connsiteX1425" fmla="*/ 4221504 w 4664836"/>
              <a:gd name="connsiteY1425" fmla="*/ 1511540 h 2990484"/>
              <a:gd name="connsiteX1426" fmla="*/ 4226699 w 4664836"/>
              <a:gd name="connsiteY1426" fmla="*/ 1511887 h 2990484"/>
              <a:gd name="connsiteX1427" fmla="*/ 4222834 w 4664836"/>
              <a:gd name="connsiteY1427" fmla="*/ 1514540 h 2990484"/>
              <a:gd name="connsiteX1428" fmla="*/ 4220855 w 4664836"/>
              <a:gd name="connsiteY1428" fmla="*/ 1513057 h 2990484"/>
              <a:gd name="connsiteX1429" fmla="*/ 4221504 w 4664836"/>
              <a:gd name="connsiteY1429" fmla="*/ 1511540 h 2990484"/>
              <a:gd name="connsiteX1430" fmla="*/ 4396520 w 4664836"/>
              <a:gd name="connsiteY1430" fmla="*/ 1455300 h 2990484"/>
              <a:gd name="connsiteX1431" fmla="*/ 4395692 w 4664836"/>
              <a:gd name="connsiteY1431" fmla="*/ 1456405 h 2990484"/>
              <a:gd name="connsiteX1432" fmla="*/ 4395151 w 4664836"/>
              <a:gd name="connsiteY1432" fmla="*/ 1456112 h 2990484"/>
              <a:gd name="connsiteX1433" fmla="*/ 4401723 w 4664836"/>
              <a:gd name="connsiteY1433" fmla="*/ 1453230 h 2990484"/>
              <a:gd name="connsiteX1434" fmla="*/ 4402099 w 4664836"/>
              <a:gd name="connsiteY1434" fmla="*/ 1457185 h 2990484"/>
              <a:gd name="connsiteX1435" fmla="*/ 4395692 w 4664836"/>
              <a:gd name="connsiteY1435" fmla="*/ 1458485 h 2990484"/>
              <a:gd name="connsiteX1436" fmla="*/ 4393335 w 4664836"/>
              <a:gd name="connsiteY1436" fmla="*/ 1457979 h 2990484"/>
              <a:gd name="connsiteX1437" fmla="*/ 4546678 w 4664836"/>
              <a:gd name="connsiteY1437" fmla="*/ 1451203 h 2990484"/>
              <a:gd name="connsiteX1438" fmla="*/ 4547967 w 4664836"/>
              <a:gd name="connsiteY1438" fmla="*/ 1451386 h 2990484"/>
              <a:gd name="connsiteX1439" fmla="*/ 4544570 w 4664836"/>
              <a:gd name="connsiteY1439" fmla="*/ 1452787 h 2990484"/>
              <a:gd name="connsiteX1440" fmla="*/ 4556375 w 4664836"/>
              <a:gd name="connsiteY1440" fmla="*/ 1450856 h 2990484"/>
              <a:gd name="connsiteX1441" fmla="*/ 4559145 w 4664836"/>
              <a:gd name="connsiteY1441" fmla="*/ 1453631 h 2990484"/>
              <a:gd name="connsiteX1442" fmla="*/ 4548063 w 4664836"/>
              <a:gd name="connsiteY1442" fmla="*/ 1456405 h 2990484"/>
              <a:gd name="connsiteX1443" fmla="*/ 4551267 w 4664836"/>
              <a:gd name="connsiteY1443" fmla="*/ 1451853 h 2990484"/>
              <a:gd name="connsiteX1444" fmla="*/ 4547967 w 4664836"/>
              <a:gd name="connsiteY1444" fmla="*/ 1451386 h 2990484"/>
              <a:gd name="connsiteX1445" fmla="*/ 4548410 w 4664836"/>
              <a:gd name="connsiteY1445" fmla="*/ 1451203 h 2990484"/>
              <a:gd name="connsiteX1446" fmla="*/ 4556375 w 4664836"/>
              <a:gd name="connsiteY1446" fmla="*/ 1450856 h 2990484"/>
              <a:gd name="connsiteX1447" fmla="*/ 4401311 w 4664836"/>
              <a:gd name="connsiteY1447" fmla="*/ 1448903 h 2990484"/>
              <a:gd name="connsiteX1448" fmla="*/ 4401633 w 4664836"/>
              <a:gd name="connsiteY1448" fmla="*/ 1452288 h 2990484"/>
              <a:gd name="connsiteX1449" fmla="*/ 4401233 w 4664836"/>
              <a:gd name="connsiteY1449" fmla="*/ 1452504 h 2990484"/>
              <a:gd name="connsiteX1450" fmla="*/ 4396520 w 4664836"/>
              <a:gd name="connsiteY1450" fmla="*/ 1455300 h 2990484"/>
              <a:gd name="connsiteX1451" fmla="*/ 4396731 w 4664836"/>
              <a:gd name="connsiteY1451" fmla="*/ 1455018 h 2990484"/>
              <a:gd name="connsiteX1452" fmla="*/ 4402619 w 4664836"/>
              <a:gd name="connsiteY1452" fmla="*/ 1447157 h 2990484"/>
              <a:gd name="connsiteX1453" fmla="*/ 4401311 w 4664836"/>
              <a:gd name="connsiteY1453" fmla="*/ 1448903 h 2990484"/>
              <a:gd name="connsiteX1454" fmla="*/ 4401233 w 4664836"/>
              <a:gd name="connsiteY1454" fmla="*/ 1448082 h 2990484"/>
              <a:gd name="connsiteX1455" fmla="*/ 4412315 w 4664836"/>
              <a:gd name="connsiteY1455" fmla="*/ 1446533 h 2990484"/>
              <a:gd name="connsiteX1456" fmla="*/ 4412315 w 4664836"/>
              <a:gd name="connsiteY1456" fmla="*/ 1447202 h 2990484"/>
              <a:gd name="connsiteX1457" fmla="*/ 4411276 w 4664836"/>
              <a:gd name="connsiteY1457" fmla="*/ 1447822 h 2990484"/>
              <a:gd name="connsiteX1458" fmla="*/ 4401723 w 4664836"/>
              <a:gd name="connsiteY1458" fmla="*/ 1453230 h 2990484"/>
              <a:gd name="connsiteX1459" fmla="*/ 4401633 w 4664836"/>
              <a:gd name="connsiteY1459" fmla="*/ 1452288 h 2990484"/>
              <a:gd name="connsiteX1460" fmla="*/ 4405627 w 4664836"/>
              <a:gd name="connsiteY1460" fmla="*/ 1445149 h 2990484"/>
              <a:gd name="connsiteX1461" fmla="*/ 4402619 w 4664836"/>
              <a:gd name="connsiteY1461" fmla="*/ 1447157 h 2990484"/>
              <a:gd name="connsiteX1462" fmla="*/ 4404004 w 4664836"/>
              <a:gd name="connsiteY1462" fmla="*/ 1445308 h 2990484"/>
              <a:gd name="connsiteX1463" fmla="*/ 4428937 w 4664836"/>
              <a:gd name="connsiteY1463" fmla="*/ 1434212 h 2990484"/>
              <a:gd name="connsiteX1464" fmla="*/ 4428937 w 4664836"/>
              <a:gd name="connsiteY1464" fmla="*/ 1439760 h 2990484"/>
              <a:gd name="connsiteX1465" fmla="*/ 4412315 w 4664836"/>
              <a:gd name="connsiteY1465" fmla="*/ 1448082 h 2990484"/>
              <a:gd name="connsiteX1466" fmla="*/ 4412315 w 4664836"/>
              <a:gd name="connsiteY1466" fmla="*/ 1447202 h 2990484"/>
              <a:gd name="connsiteX1467" fmla="*/ 4418959 w 4664836"/>
              <a:gd name="connsiteY1467" fmla="*/ 1443238 h 2990484"/>
              <a:gd name="connsiteX1468" fmla="*/ 4417163 w 4664836"/>
              <a:gd name="connsiteY1468" fmla="*/ 1443921 h 2990484"/>
              <a:gd name="connsiteX1469" fmla="*/ 4412315 w 4664836"/>
              <a:gd name="connsiteY1469" fmla="*/ 1446533 h 2990484"/>
              <a:gd name="connsiteX1470" fmla="*/ 4412315 w 4664836"/>
              <a:gd name="connsiteY1470" fmla="*/ 1445655 h 2990484"/>
              <a:gd name="connsiteX1471" fmla="*/ 4411536 w 4664836"/>
              <a:gd name="connsiteY1471" fmla="*/ 1444571 h 2990484"/>
              <a:gd name="connsiteX1472" fmla="*/ 4405627 w 4664836"/>
              <a:gd name="connsiteY1472" fmla="*/ 1445149 h 2990484"/>
              <a:gd name="connsiteX1473" fmla="*/ 4408505 w 4664836"/>
              <a:gd name="connsiteY1473" fmla="*/ 1443228 h 2990484"/>
              <a:gd name="connsiteX1474" fmla="*/ 4409544 w 4664836"/>
              <a:gd name="connsiteY1474" fmla="*/ 1442534 h 2990484"/>
              <a:gd name="connsiteX1475" fmla="*/ 4428937 w 4664836"/>
              <a:gd name="connsiteY1475" fmla="*/ 1434212 h 2990484"/>
              <a:gd name="connsiteX1476" fmla="*/ 4426167 w 4664836"/>
              <a:gd name="connsiteY1476" fmla="*/ 1428664 h 2990484"/>
              <a:gd name="connsiteX1477" fmla="*/ 4431707 w 4664836"/>
              <a:gd name="connsiteY1477" fmla="*/ 1428664 h 2990484"/>
              <a:gd name="connsiteX1478" fmla="*/ 4428937 w 4664836"/>
              <a:gd name="connsiteY1478" fmla="*/ 1434212 h 2990484"/>
              <a:gd name="connsiteX1479" fmla="*/ 4426167 w 4664836"/>
              <a:gd name="connsiteY1479" fmla="*/ 1428664 h 2990484"/>
              <a:gd name="connsiteX1480" fmla="*/ 4424002 w 4664836"/>
              <a:gd name="connsiteY1480" fmla="*/ 1366333 h 2990484"/>
              <a:gd name="connsiteX1481" fmla="*/ 4428937 w 4664836"/>
              <a:gd name="connsiteY1481" fmla="*/ 1366940 h 2990484"/>
              <a:gd name="connsiteX1482" fmla="*/ 4430716 w 4664836"/>
              <a:gd name="connsiteY1482" fmla="*/ 1366784 h 2990484"/>
              <a:gd name="connsiteX1483" fmla="*/ 4420626 w 4664836"/>
              <a:gd name="connsiteY1483" fmla="*/ 1370407 h 2990484"/>
              <a:gd name="connsiteX1484" fmla="*/ 4424002 w 4664836"/>
              <a:gd name="connsiteY1484" fmla="*/ 1366333 h 2990484"/>
              <a:gd name="connsiteX1485" fmla="*/ 4434355 w 4664836"/>
              <a:gd name="connsiteY1485" fmla="*/ 1365477 h 2990484"/>
              <a:gd name="connsiteX1486" fmla="*/ 4433872 w 4664836"/>
              <a:gd name="connsiteY1486" fmla="*/ 1366506 h 2990484"/>
              <a:gd name="connsiteX1487" fmla="*/ 4430716 w 4664836"/>
              <a:gd name="connsiteY1487" fmla="*/ 1366784 h 2990484"/>
              <a:gd name="connsiteX1488" fmla="*/ 4434367 w 4664836"/>
              <a:gd name="connsiteY1488" fmla="*/ 1365452 h 2990484"/>
              <a:gd name="connsiteX1489" fmla="*/ 4434368 w 4664836"/>
              <a:gd name="connsiteY1489" fmla="*/ 1365472 h 2990484"/>
              <a:gd name="connsiteX1490" fmla="*/ 4434355 w 4664836"/>
              <a:gd name="connsiteY1490" fmla="*/ 1365477 h 2990484"/>
              <a:gd name="connsiteX1491" fmla="*/ 4435466 w 4664836"/>
              <a:gd name="connsiteY1491" fmla="*/ 1363109 h 2990484"/>
              <a:gd name="connsiteX1492" fmla="*/ 4434367 w 4664836"/>
              <a:gd name="connsiteY1492" fmla="*/ 1365452 h 2990484"/>
              <a:gd name="connsiteX1493" fmla="*/ 4434261 w 4664836"/>
              <a:gd name="connsiteY1493" fmla="*/ 1363385 h 2990484"/>
              <a:gd name="connsiteX1494" fmla="*/ 178130 w 4664836"/>
              <a:gd name="connsiteY1494" fmla="*/ 1360351 h 2990484"/>
              <a:gd name="connsiteX1495" fmla="*/ 176398 w 4664836"/>
              <a:gd name="connsiteY1495" fmla="*/ 1362085 h 2990484"/>
              <a:gd name="connsiteX1496" fmla="*/ 176398 w 4664836"/>
              <a:gd name="connsiteY1496" fmla="*/ 1362085 h 2990484"/>
              <a:gd name="connsiteX1497" fmla="*/ 4347574 w 4664836"/>
              <a:gd name="connsiteY1497" fmla="*/ 1339838 h 2990484"/>
              <a:gd name="connsiteX1498" fmla="*/ 4345263 w 4664836"/>
              <a:gd name="connsiteY1498" fmla="*/ 1341539 h 2990484"/>
              <a:gd name="connsiteX1499" fmla="*/ 4343055 w 4664836"/>
              <a:gd name="connsiteY1499" fmla="*/ 1342666 h 2990484"/>
              <a:gd name="connsiteX1500" fmla="*/ 4345826 w 4664836"/>
              <a:gd name="connsiteY1500" fmla="*/ 1340933 h 2990484"/>
              <a:gd name="connsiteX1501" fmla="*/ 4503737 w 4664836"/>
              <a:gd name="connsiteY1501" fmla="*/ 1337118 h 2990484"/>
              <a:gd name="connsiteX1502" fmla="*/ 4492656 w 4664836"/>
              <a:gd name="connsiteY1502" fmla="*/ 1345441 h 2990484"/>
              <a:gd name="connsiteX1503" fmla="*/ 4481787 w 4664836"/>
              <a:gd name="connsiteY1503" fmla="*/ 1347254 h 2990484"/>
              <a:gd name="connsiteX1504" fmla="*/ 4481921 w 4664836"/>
              <a:gd name="connsiteY1504" fmla="*/ 1346004 h 2990484"/>
              <a:gd name="connsiteX1505" fmla="*/ 4476033 w 4664836"/>
              <a:gd name="connsiteY1505" fmla="*/ 1348215 h 2990484"/>
              <a:gd name="connsiteX1506" fmla="*/ 4478111 w 4664836"/>
              <a:gd name="connsiteY1506" fmla="*/ 1347868 h 2990484"/>
              <a:gd name="connsiteX1507" fmla="*/ 4481787 w 4664836"/>
              <a:gd name="connsiteY1507" fmla="*/ 1347254 h 2990484"/>
              <a:gd name="connsiteX1508" fmla="*/ 4481574 w 4664836"/>
              <a:gd name="connsiteY1508" fmla="*/ 1349255 h 2990484"/>
              <a:gd name="connsiteX1509" fmla="*/ 4453870 w 4664836"/>
              <a:gd name="connsiteY1509" fmla="*/ 1356537 h 2990484"/>
              <a:gd name="connsiteX1510" fmla="*/ 4448330 w 4664836"/>
              <a:gd name="connsiteY1510" fmla="*/ 1362085 h 2990484"/>
              <a:gd name="connsiteX1511" fmla="*/ 4434478 w 4664836"/>
              <a:gd name="connsiteY1511" fmla="*/ 1367633 h 2990484"/>
              <a:gd name="connsiteX1512" fmla="*/ 4434368 w 4664836"/>
              <a:gd name="connsiteY1512" fmla="*/ 1365472 h 2990484"/>
              <a:gd name="connsiteX1513" fmla="*/ 4434867 w 4664836"/>
              <a:gd name="connsiteY1513" fmla="*/ 1365293 h 2990484"/>
              <a:gd name="connsiteX1514" fmla="*/ 4436902 w 4664836"/>
              <a:gd name="connsiteY1514" fmla="*/ 1362779 h 2990484"/>
              <a:gd name="connsiteX1515" fmla="*/ 4435466 w 4664836"/>
              <a:gd name="connsiteY1515" fmla="*/ 1363109 h 2990484"/>
              <a:gd name="connsiteX1516" fmla="*/ 4437248 w 4664836"/>
              <a:gd name="connsiteY1516" fmla="*/ 1359311 h 2990484"/>
              <a:gd name="connsiteX1517" fmla="*/ 4451100 w 4664836"/>
              <a:gd name="connsiteY1517" fmla="*/ 1356537 h 2990484"/>
              <a:gd name="connsiteX1518" fmla="*/ 4451100 w 4664836"/>
              <a:gd name="connsiteY1518" fmla="*/ 1353763 h 2990484"/>
              <a:gd name="connsiteX1519" fmla="*/ 4470493 w 4664836"/>
              <a:gd name="connsiteY1519" fmla="*/ 1348215 h 2990484"/>
              <a:gd name="connsiteX1520" fmla="*/ 4478804 w 4664836"/>
              <a:gd name="connsiteY1520" fmla="*/ 1342666 h 2990484"/>
              <a:gd name="connsiteX1521" fmla="*/ 4503737 w 4664836"/>
              <a:gd name="connsiteY1521" fmla="*/ 1337118 h 2990484"/>
              <a:gd name="connsiteX1522" fmla="*/ 4567456 w 4664836"/>
              <a:gd name="connsiteY1522" fmla="*/ 1335929 h 2990484"/>
              <a:gd name="connsiteX1523" fmla="*/ 4567456 w 4664836"/>
              <a:gd name="connsiteY1523" fmla="*/ 1341626 h 2990484"/>
              <a:gd name="connsiteX1524" fmla="*/ 4567456 w 4664836"/>
              <a:gd name="connsiteY1524" fmla="*/ 1342666 h 2990484"/>
              <a:gd name="connsiteX1525" fmla="*/ 4564686 w 4664836"/>
              <a:gd name="connsiteY1525" fmla="*/ 1342666 h 2990484"/>
              <a:gd name="connsiteX1526" fmla="*/ 4561915 w 4664836"/>
              <a:gd name="connsiteY1526" fmla="*/ 1339892 h 2990484"/>
              <a:gd name="connsiteX1527" fmla="*/ 4571611 w 4664836"/>
              <a:gd name="connsiteY1527" fmla="*/ 1332957 h 2990484"/>
              <a:gd name="connsiteX1528" fmla="*/ 4567456 w 4664836"/>
              <a:gd name="connsiteY1528" fmla="*/ 1335929 h 2990484"/>
              <a:gd name="connsiteX1529" fmla="*/ 4567456 w 4664836"/>
              <a:gd name="connsiteY1529" fmla="*/ 1334344 h 2990484"/>
              <a:gd name="connsiteX1530" fmla="*/ 4568495 w 4664836"/>
              <a:gd name="connsiteY1530" fmla="*/ 1333997 h 2990484"/>
              <a:gd name="connsiteX1531" fmla="*/ 248840 w 4664836"/>
              <a:gd name="connsiteY1531" fmla="*/ 1314678 h 2990484"/>
              <a:gd name="connsiteX1532" fmla="*/ 248428 w 4664836"/>
              <a:gd name="connsiteY1532" fmla="*/ 1314925 h 2990484"/>
              <a:gd name="connsiteX1533" fmla="*/ 248811 w 4664836"/>
              <a:gd name="connsiteY1533" fmla="*/ 1314679 h 2990484"/>
              <a:gd name="connsiteX1534" fmla="*/ 250370 w 4664836"/>
              <a:gd name="connsiteY1534" fmla="*/ 1313759 h 2990484"/>
              <a:gd name="connsiteX1535" fmla="*/ 254661 w 4664836"/>
              <a:gd name="connsiteY1535" fmla="*/ 1313885 h 2990484"/>
              <a:gd name="connsiteX1536" fmla="*/ 253882 w 4664836"/>
              <a:gd name="connsiteY1536" fmla="*/ 1314535 h 2990484"/>
              <a:gd name="connsiteX1537" fmla="*/ 248840 w 4664836"/>
              <a:gd name="connsiteY1537" fmla="*/ 1314678 h 2990484"/>
              <a:gd name="connsiteX1538" fmla="*/ 250160 w 4664836"/>
              <a:gd name="connsiteY1538" fmla="*/ 1313885 h 2990484"/>
              <a:gd name="connsiteX1539" fmla="*/ 4591999 w 4664836"/>
              <a:gd name="connsiteY1539" fmla="*/ 1303829 h 2990484"/>
              <a:gd name="connsiteX1540" fmla="*/ 4601291 w 4664836"/>
              <a:gd name="connsiteY1540" fmla="*/ 1303829 h 2990484"/>
              <a:gd name="connsiteX1541" fmla="*/ 4599050 w 4664836"/>
              <a:gd name="connsiteY1541" fmla="*/ 1304766 h 2990484"/>
              <a:gd name="connsiteX1542" fmla="*/ 4588580 w 4664836"/>
              <a:gd name="connsiteY1542" fmla="*/ 1307643 h 2990484"/>
              <a:gd name="connsiteX1543" fmla="*/ 281673 w 4664836"/>
              <a:gd name="connsiteY1543" fmla="*/ 1303829 h 2990484"/>
              <a:gd name="connsiteX1544" fmla="*/ 287213 w 4664836"/>
              <a:gd name="connsiteY1544" fmla="*/ 1303829 h 2990484"/>
              <a:gd name="connsiteX1545" fmla="*/ 298295 w 4664836"/>
              <a:gd name="connsiteY1545" fmla="*/ 1303829 h 2990484"/>
              <a:gd name="connsiteX1546" fmla="*/ 301065 w 4664836"/>
              <a:gd name="connsiteY1546" fmla="*/ 1309377 h 2990484"/>
              <a:gd name="connsiteX1547" fmla="*/ 314917 w 4664836"/>
              <a:gd name="connsiteY1547" fmla="*/ 1317699 h 2990484"/>
              <a:gd name="connsiteX1548" fmla="*/ 309376 w 4664836"/>
              <a:gd name="connsiteY1548" fmla="*/ 1317699 h 2990484"/>
              <a:gd name="connsiteX1549" fmla="*/ 295525 w 4664836"/>
              <a:gd name="connsiteY1549" fmla="*/ 1309377 h 2990484"/>
              <a:gd name="connsiteX1550" fmla="*/ 292754 w 4664836"/>
              <a:gd name="connsiteY1550" fmla="*/ 1312151 h 2990484"/>
              <a:gd name="connsiteX1551" fmla="*/ 292754 w 4664836"/>
              <a:gd name="connsiteY1551" fmla="*/ 1314925 h 2990484"/>
              <a:gd name="connsiteX1552" fmla="*/ 289984 w 4664836"/>
              <a:gd name="connsiteY1552" fmla="*/ 1309377 h 2990484"/>
              <a:gd name="connsiteX1553" fmla="*/ 287213 w 4664836"/>
              <a:gd name="connsiteY1553" fmla="*/ 1309377 h 2990484"/>
              <a:gd name="connsiteX1554" fmla="*/ 281673 w 4664836"/>
              <a:gd name="connsiteY1554" fmla="*/ 1303829 h 2990484"/>
              <a:gd name="connsiteX1555" fmla="*/ 1864 w 4664836"/>
              <a:gd name="connsiteY1555" fmla="*/ 1301055 h 2990484"/>
              <a:gd name="connsiteX1556" fmla="*/ 12945 w 4664836"/>
              <a:gd name="connsiteY1556" fmla="*/ 1312151 h 2990484"/>
              <a:gd name="connsiteX1557" fmla="*/ 7405 w 4664836"/>
              <a:gd name="connsiteY1557" fmla="*/ 1312151 h 2990484"/>
              <a:gd name="connsiteX1558" fmla="*/ 1864 w 4664836"/>
              <a:gd name="connsiteY1558" fmla="*/ 1303829 h 2990484"/>
              <a:gd name="connsiteX1559" fmla="*/ 1864 w 4664836"/>
              <a:gd name="connsiteY1559" fmla="*/ 1301055 h 2990484"/>
              <a:gd name="connsiteX1560" fmla="*/ 4589619 w 4664836"/>
              <a:gd name="connsiteY1560" fmla="*/ 1298281 h 2990484"/>
              <a:gd name="connsiteX1561" fmla="*/ 4593126 w 4664836"/>
              <a:gd name="connsiteY1561" fmla="*/ 1302572 h 2990484"/>
              <a:gd name="connsiteX1562" fmla="*/ 4591999 w 4664836"/>
              <a:gd name="connsiteY1562" fmla="*/ 1303829 h 2990484"/>
              <a:gd name="connsiteX1563" fmla="*/ 4589273 w 4664836"/>
              <a:gd name="connsiteY1563" fmla="*/ 1303829 h 2990484"/>
              <a:gd name="connsiteX1564" fmla="*/ 4586849 w 4664836"/>
              <a:gd name="connsiteY1564" fmla="*/ 1303829 h 2990484"/>
              <a:gd name="connsiteX1565" fmla="*/ 4584078 w 4664836"/>
              <a:gd name="connsiteY1565" fmla="*/ 1303829 h 2990484"/>
              <a:gd name="connsiteX1566" fmla="*/ 4589619 w 4664836"/>
              <a:gd name="connsiteY1566" fmla="*/ 1298281 h 2990484"/>
              <a:gd name="connsiteX1567" fmla="*/ 196059 w 4664836"/>
              <a:gd name="connsiteY1567" fmla="*/ 1297117 h 2990484"/>
              <a:gd name="connsiteX1568" fmla="*/ 195098 w 4664836"/>
              <a:gd name="connsiteY1568" fmla="*/ 1298627 h 2990484"/>
              <a:gd name="connsiteX1569" fmla="*/ 195098 w 4664836"/>
              <a:gd name="connsiteY1569" fmla="*/ 1297804 h 2990484"/>
              <a:gd name="connsiteX1570" fmla="*/ 195305 w 4664836"/>
              <a:gd name="connsiteY1570" fmla="*/ 1297268 h 2990484"/>
              <a:gd name="connsiteX1571" fmla="*/ 4580269 w 4664836"/>
              <a:gd name="connsiteY1571" fmla="*/ 1296547 h 2990484"/>
              <a:gd name="connsiteX1572" fmla="*/ 4570227 w 4664836"/>
              <a:gd name="connsiteY1572" fmla="*/ 1303829 h 2990484"/>
              <a:gd name="connsiteX1573" fmla="*/ 4571612 w 4664836"/>
              <a:gd name="connsiteY1573" fmla="*/ 1302789 h 2990484"/>
              <a:gd name="connsiteX1574" fmla="*/ 4579806 w 4664836"/>
              <a:gd name="connsiteY1574" fmla="*/ 1296635 h 2990484"/>
              <a:gd name="connsiteX1575" fmla="*/ 434044 w 4664836"/>
              <a:gd name="connsiteY1575" fmla="*/ 1292733 h 2990484"/>
              <a:gd name="connsiteX1576" fmla="*/ 447420 w 4664836"/>
              <a:gd name="connsiteY1576" fmla="*/ 1295247 h 2990484"/>
              <a:gd name="connsiteX1577" fmla="*/ 447181 w 4664836"/>
              <a:gd name="connsiteY1577" fmla="*/ 1295363 h 2990484"/>
              <a:gd name="connsiteX1578" fmla="*/ 446164 w 4664836"/>
              <a:gd name="connsiteY1578" fmla="*/ 1295160 h 2990484"/>
              <a:gd name="connsiteX1579" fmla="*/ 434044 w 4664836"/>
              <a:gd name="connsiteY1579" fmla="*/ 1292733 h 2990484"/>
              <a:gd name="connsiteX1580" fmla="*/ 193020 w 4664836"/>
              <a:gd name="connsiteY1580" fmla="*/ 1292733 h 2990484"/>
              <a:gd name="connsiteX1581" fmla="*/ 197053 w 4664836"/>
              <a:gd name="connsiteY1581" fmla="*/ 1292733 h 2990484"/>
              <a:gd name="connsiteX1582" fmla="*/ 195305 w 4664836"/>
              <a:gd name="connsiteY1582" fmla="*/ 1297268 h 2990484"/>
              <a:gd name="connsiteX1583" fmla="*/ 191981 w 4664836"/>
              <a:gd name="connsiteY1583" fmla="*/ 1297934 h 2990484"/>
              <a:gd name="connsiteX1584" fmla="*/ 190250 w 4664836"/>
              <a:gd name="connsiteY1584" fmla="*/ 1298281 h 2990484"/>
              <a:gd name="connsiteX1585" fmla="*/ 193020 w 4664836"/>
              <a:gd name="connsiteY1585" fmla="*/ 1292733 h 2990484"/>
              <a:gd name="connsiteX1586" fmla="*/ 209643 w 4664836"/>
              <a:gd name="connsiteY1586" fmla="*/ 1287184 h 2990484"/>
              <a:gd name="connsiteX1587" fmla="*/ 209643 w 4664836"/>
              <a:gd name="connsiteY1587" fmla="*/ 1289958 h 2990484"/>
              <a:gd name="connsiteX1588" fmla="*/ 208074 w 4664836"/>
              <a:gd name="connsiteY1588" fmla="*/ 1289791 h 2990484"/>
              <a:gd name="connsiteX1589" fmla="*/ 208257 w 4664836"/>
              <a:gd name="connsiteY1589" fmla="*/ 1289568 h 2990484"/>
              <a:gd name="connsiteX1590" fmla="*/ 209643 w 4664836"/>
              <a:gd name="connsiteY1590" fmla="*/ 1287184 h 2990484"/>
              <a:gd name="connsiteX1591" fmla="*/ 110079 w 4664836"/>
              <a:gd name="connsiteY1591" fmla="*/ 1285130 h 2990484"/>
              <a:gd name="connsiteX1592" fmla="*/ 109346 w 4664836"/>
              <a:gd name="connsiteY1592" fmla="*/ 1287878 h 2990484"/>
              <a:gd name="connsiteX1593" fmla="*/ 104022 w 4664836"/>
              <a:gd name="connsiteY1593" fmla="*/ 1289958 h 2990484"/>
              <a:gd name="connsiteX1594" fmla="*/ 102953 w 4664836"/>
              <a:gd name="connsiteY1594" fmla="*/ 1288188 h 2990484"/>
              <a:gd name="connsiteX1595" fmla="*/ 90516 w 4664836"/>
              <a:gd name="connsiteY1595" fmla="*/ 1278862 h 2990484"/>
              <a:gd name="connsiteX1596" fmla="*/ 93312 w 4664836"/>
              <a:gd name="connsiteY1596" fmla="*/ 1280262 h 2990484"/>
              <a:gd name="connsiteX1597" fmla="*/ 91382 w 4664836"/>
              <a:gd name="connsiteY1597" fmla="*/ 1281246 h 2990484"/>
              <a:gd name="connsiteX1598" fmla="*/ 96057 w 4664836"/>
              <a:gd name="connsiteY1598" fmla="*/ 1281636 h 2990484"/>
              <a:gd name="connsiteX1599" fmla="*/ 95364 w 4664836"/>
              <a:gd name="connsiteY1599" fmla="*/ 1281289 h 2990484"/>
              <a:gd name="connsiteX1600" fmla="*/ 93312 w 4664836"/>
              <a:gd name="connsiteY1600" fmla="*/ 1280262 h 2990484"/>
              <a:gd name="connsiteX1601" fmla="*/ 96057 w 4664836"/>
              <a:gd name="connsiteY1601" fmla="*/ 1278862 h 2990484"/>
              <a:gd name="connsiteX1602" fmla="*/ 101598 w 4664836"/>
              <a:gd name="connsiteY1602" fmla="*/ 1278862 h 2990484"/>
              <a:gd name="connsiteX1603" fmla="*/ 98827 w 4664836"/>
              <a:gd name="connsiteY1603" fmla="*/ 1281636 h 2990484"/>
              <a:gd name="connsiteX1604" fmla="*/ 100256 w 4664836"/>
              <a:gd name="connsiteY1604" fmla="*/ 1283717 h 2990484"/>
              <a:gd name="connsiteX1605" fmla="*/ 102953 w 4664836"/>
              <a:gd name="connsiteY1605" fmla="*/ 1288188 h 2990484"/>
              <a:gd name="connsiteX1606" fmla="*/ 101251 w 4664836"/>
              <a:gd name="connsiteY1606" fmla="*/ 1288918 h 2990484"/>
              <a:gd name="connsiteX1607" fmla="*/ 98827 w 4664836"/>
              <a:gd name="connsiteY1607" fmla="*/ 1289958 h 2990484"/>
              <a:gd name="connsiteX1608" fmla="*/ 87746 w 4664836"/>
              <a:gd name="connsiteY1608" fmla="*/ 1289958 h 2990484"/>
              <a:gd name="connsiteX1609" fmla="*/ 76664 w 4664836"/>
              <a:gd name="connsiteY1609" fmla="*/ 1303829 h 2990484"/>
              <a:gd name="connsiteX1610" fmla="*/ 90516 w 4664836"/>
              <a:gd name="connsiteY1610" fmla="*/ 1298281 h 2990484"/>
              <a:gd name="connsiteX1611" fmla="*/ 98827 w 4664836"/>
              <a:gd name="connsiteY1611" fmla="*/ 1298281 h 2990484"/>
              <a:gd name="connsiteX1612" fmla="*/ 79435 w 4664836"/>
              <a:gd name="connsiteY1612" fmla="*/ 1317699 h 2990484"/>
              <a:gd name="connsiteX1613" fmla="*/ 79435 w 4664836"/>
              <a:gd name="connsiteY1613" fmla="*/ 1326022 h 2990484"/>
              <a:gd name="connsiteX1614" fmla="*/ 87746 w 4664836"/>
              <a:gd name="connsiteY1614" fmla="*/ 1331570 h 2990484"/>
              <a:gd name="connsiteX1615" fmla="*/ 73894 w 4664836"/>
              <a:gd name="connsiteY1615" fmla="*/ 1339892 h 2990484"/>
              <a:gd name="connsiteX1616" fmla="*/ 71124 w 4664836"/>
              <a:gd name="connsiteY1616" fmla="*/ 1337118 h 2990484"/>
              <a:gd name="connsiteX1617" fmla="*/ 62812 w 4664836"/>
              <a:gd name="connsiteY1617" fmla="*/ 1339892 h 2990484"/>
              <a:gd name="connsiteX1618" fmla="*/ 46190 w 4664836"/>
              <a:gd name="connsiteY1618" fmla="*/ 1334344 h 2990484"/>
              <a:gd name="connsiteX1619" fmla="*/ 46190 w 4664836"/>
              <a:gd name="connsiteY1619" fmla="*/ 1331570 h 2990484"/>
              <a:gd name="connsiteX1620" fmla="*/ 51731 w 4664836"/>
              <a:gd name="connsiteY1620" fmla="*/ 1334344 h 2990484"/>
              <a:gd name="connsiteX1621" fmla="*/ 48960 w 4664836"/>
              <a:gd name="connsiteY1621" fmla="*/ 1326022 h 2990484"/>
              <a:gd name="connsiteX1622" fmla="*/ 26797 w 4664836"/>
              <a:gd name="connsiteY1622" fmla="*/ 1317699 h 2990484"/>
              <a:gd name="connsiteX1623" fmla="*/ 18486 w 4664836"/>
              <a:gd name="connsiteY1623" fmla="*/ 1323248 h 2990484"/>
              <a:gd name="connsiteX1624" fmla="*/ 12945 w 4664836"/>
              <a:gd name="connsiteY1624" fmla="*/ 1312151 h 2990484"/>
              <a:gd name="connsiteX1625" fmla="*/ 15716 w 4664836"/>
              <a:gd name="connsiteY1625" fmla="*/ 1312151 h 2990484"/>
              <a:gd name="connsiteX1626" fmla="*/ 15716 w 4664836"/>
              <a:gd name="connsiteY1626" fmla="*/ 1303829 h 2990484"/>
              <a:gd name="connsiteX1627" fmla="*/ 26797 w 4664836"/>
              <a:gd name="connsiteY1627" fmla="*/ 1312151 h 2990484"/>
              <a:gd name="connsiteX1628" fmla="*/ 46190 w 4664836"/>
              <a:gd name="connsiteY1628" fmla="*/ 1295507 h 2990484"/>
              <a:gd name="connsiteX1629" fmla="*/ 62812 w 4664836"/>
              <a:gd name="connsiteY1629" fmla="*/ 1298281 h 2990484"/>
              <a:gd name="connsiteX1630" fmla="*/ 71124 w 4664836"/>
              <a:gd name="connsiteY1630" fmla="*/ 1289958 h 2990484"/>
              <a:gd name="connsiteX1631" fmla="*/ 76664 w 4664836"/>
              <a:gd name="connsiteY1631" fmla="*/ 1292733 h 2990484"/>
              <a:gd name="connsiteX1632" fmla="*/ 79435 w 4664836"/>
              <a:gd name="connsiteY1632" fmla="*/ 1289958 h 2990484"/>
              <a:gd name="connsiteX1633" fmla="*/ 73894 w 4664836"/>
              <a:gd name="connsiteY1633" fmla="*/ 1287184 h 2990484"/>
              <a:gd name="connsiteX1634" fmla="*/ 90516 w 4664836"/>
              <a:gd name="connsiteY1634" fmla="*/ 1278862 h 2990484"/>
              <a:gd name="connsiteX1635" fmla="*/ 4636414 w 4664836"/>
              <a:gd name="connsiteY1635" fmla="*/ 1278741 h 2990484"/>
              <a:gd name="connsiteX1636" fmla="*/ 4636793 w 4664836"/>
              <a:gd name="connsiteY1636" fmla="*/ 1278785 h 2990484"/>
              <a:gd name="connsiteX1637" fmla="*/ 4636716 w 4664836"/>
              <a:gd name="connsiteY1637" fmla="*/ 1278862 h 2990484"/>
              <a:gd name="connsiteX1638" fmla="*/ 4660940 w 4664836"/>
              <a:gd name="connsiteY1638" fmla="*/ 1278152 h 2990484"/>
              <a:gd name="connsiteX1639" fmla="*/ 4661649 w 4664836"/>
              <a:gd name="connsiteY1639" fmla="*/ 1278862 h 2990484"/>
              <a:gd name="connsiteX1640" fmla="*/ 4658879 w 4664836"/>
              <a:gd name="connsiteY1640" fmla="*/ 1281636 h 2990484"/>
              <a:gd name="connsiteX1641" fmla="*/ 4656315 w 4664836"/>
              <a:gd name="connsiteY1641" fmla="*/ 1281487 h 2990484"/>
              <a:gd name="connsiteX1642" fmla="*/ 236165 w 4664836"/>
              <a:gd name="connsiteY1642" fmla="*/ 1276617 h 2990484"/>
              <a:gd name="connsiteX1643" fmla="*/ 236791 w 4664836"/>
              <a:gd name="connsiteY1643" fmla="*/ 1276645 h 2990484"/>
              <a:gd name="connsiteX1644" fmla="*/ 235615 w 4664836"/>
              <a:gd name="connsiteY1644" fmla="*/ 1277822 h 2990484"/>
              <a:gd name="connsiteX1645" fmla="*/ 235399 w 4664836"/>
              <a:gd name="connsiteY1645" fmla="*/ 1277258 h 2990484"/>
              <a:gd name="connsiteX1646" fmla="*/ 231936 w 4664836"/>
              <a:gd name="connsiteY1646" fmla="*/ 1276435 h 2990484"/>
              <a:gd name="connsiteX1647" fmla="*/ 235806 w 4664836"/>
              <a:gd name="connsiteY1647" fmla="*/ 1276602 h 2990484"/>
              <a:gd name="connsiteX1648" fmla="*/ 235269 w 4664836"/>
              <a:gd name="connsiteY1648" fmla="*/ 1276781 h 2990484"/>
              <a:gd name="connsiteX1649" fmla="*/ 231039 w 4664836"/>
              <a:gd name="connsiteY1649" fmla="*/ 1278193 h 2990484"/>
              <a:gd name="connsiteX1650" fmla="*/ 230767 w 4664836"/>
              <a:gd name="connsiteY1650" fmla="*/ 1278168 h 2990484"/>
              <a:gd name="connsiteX1651" fmla="*/ 231936 w 4664836"/>
              <a:gd name="connsiteY1651" fmla="*/ 1276435 h 2990484"/>
              <a:gd name="connsiteX1652" fmla="*/ 236434 w 4664836"/>
              <a:gd name="connsiteY1652" fmla="*/ 1276392 h 2990484"/>
              <a:gd name="connsiteX1653" fmla="*/ 236165 w 4664836"/>
              <a:gd name="connsiteY1653" fmla="*/ 1276617 h 2990484"/>
              <a:gd name="connsiteX1654" fmla="*/ 235806 w 4664836"/>
              <a:gd name="connsiteY1654" fmla="*/ 1276602 h 2990484"/>
              <a:gd name="connsiteX1655" fmla="*/ 4642257 w 4664836"/>
              <a:gd name="connsiteY1655" fmla="*/ 1273314 h 2990484"/>
              <a:gd name="connsiteX1656" fmla="*/ 4640447 w 4664836"/>
              <a:gd name="connsiteY1656" fmla="*/ 1280564 h 2990484"/>
              <a:gd name="connsiteX1657" fmla="*/ 4639410 w 4664836"/>
              <a:gd name="connsiteY1657" fmla="*/ 1280504 h 2990484"/>
              <a:gd name="connsiteX1658" fmla="*/ 4638280 w 4664836"/>
              <a:gd name="connsiteY1658" fmla="*/ 1280373 h 2990484"/>
              <a:gd name="connsiteX1659" fmla="*/ 4637841 w 4664836"/>
              <a:gd name="connsiteY1659" fmla="*/ 1278905 h 2990484"/>
              <a:gd name="connsiteX1660" fmla="*/ 4636793 w 4664836"/>
              <a:gd name="connsiteY1660" fmla="*/ 1278785 h 2990484"/>
              <a:gd name="connsiteX1661" fmla="*/ 4641564 w 4664836"/>
              <a:gd name="connsiteY1661" fmla="*/ 1274007 h 2990484"/>
              <a:gd name="connsiteX1662" fmla="*/ 4642257 w 4664836"/>
              <a:gd name="connsiteY1662" fmla="*/ 1273314 h 2990484"/>
              <a:gd name="connsiteX1663" fmla="*/ 240117 w 4664836"/>
              <a:gd name="connsiteY1663" fmla="*/ 1273314 h 2990484"/>
              <a:gd name="connsiteX1664" fmla="*/ 239073 w 4664836"/>
              <a:gd name="connsiteY1664" fmla="*/ 1276743 h 2990484"/>
              <a:gd name="connsiteX1665" fmla="*/ 236791 w 4664836"/>
              <a:gd name="connsiteY1665" fmla="*/ 1276645 h 2990484"/>
              <a:gd name="connsiteX1666" fmla="*/ 237346 w 4664836"/>
              <a:gd name="connsiteY1666" fmla="*/ 1276088 h 2990484"/>
              <a:gd name="connsiteX1667" fmla="*/ 236434 w 4664836"/>
              <a:gd name="connsiteY1667" fmla="*/ 1276392 h 2990484"/>
              <a:gd name="connsiteX1668" fmla="*/ 4664836 w 4664836"/>
              <a:gd name="connsiteY1668" fmla="*/ 1271129 h 2990484"/>
              <a:gd name="connsiteX1669" fmla="*/ 4664836 w 4664836"/>
              <a:gd name="connsiteY1669" fmla="*/ 1281003 h 2990484"/>
              <a:gd name="connsiteX1670" fmla="*/ 4664290 w 4664836"/>
              <a:gd name="connsiteY1670" fmla="*/ 1280856 h 2990484"/>
              <a:gd name="connsiteX1671" fmla="*/ 4663684 w 4664836"/>
              <a:gd name="connsiteY1671" fmla="*/ 1276175 h 2990484"/>
              <a:gd name="connsiteX1672" fmla="*/ 4660940 w 4664836"/>
              <a:gd name="connsiteY1672" fmla="*/ 1278152 h 2990484"/>
              <a:gd name="connsiteX1673" fmla="*/ 4656801 w 4664836"/>
              <a:gd name="connsiteY1673" fmla="*/ 1274007 h 2990484"/>
              <a:gd name="connsiteX1674" fmla="*/ 4656108 w 4664836"/>
              <a:gd name="connsiteY1674" fmla="*/ 1273314 h 2990484"/>
              <a:gd name="connsiteX1675" fmla="*/ 114013 w 4664836"/>
              <a:gd name="connsiteY1675" fmla="*/ 1270380 h 2990484"/>
              <a:gd name="connsiteX1676" fmla="*/ 118220 w 4664836"/>
              <a:gd name="connsiteY1676" fmla="*/ 1281636 h 2990484"/>
              <a:gd name="connsiteX1677" fmla="*/ 110079 w 4664836"/>
              <a:gd name="connsiteY1677" fmla="*/ 1285130 h 2990484"/>
              <a:gd name="connsiteX1678" fmla="*/ 247198 w 4664836"/>
              <a:gd name="connsiteY1678" fmla="*/ 1268030 h 2990484"/>
              <a:gd name="connsiteX1679" fmla="*/ 247831 w 4664836"/>
              <a:gd name="connsiteY1679" fmla="*/ 1268302 h 2990484"/>
              <a:gd name="connsiteX1680" fmla="*/ 245658 w 4664836"/>
              <a:gd name="connsiteY1680" fmla="*/ 1269846 h 2990484"/>
              <a:gd name="connsiteX1681" fmla="*/ 246523 w 4664836"/>
              <a:gd name="connsiteY1681" fmla="*/ 1268459 h 2990484"/>
              <a:gd name="connsiteX1682" fmla="*/ 113372 w 4664836"/>
              <a:gd name="connsiteY1682" fmla="*/ 1265685 h 2990484"/>
              <a:gd name="connsiteX1683" fmla="*/ 114981 w 4664836"/>
              <a:gd name="connsiteY1683" fmla="*/ 1266748 h 2990484"/>
              <a:gd name="connsiteX1684" fmla="*/ 114013 w 4664836"/>
              <a:gd name="connsiteY1684" fmla="*/ 1270380 h 2990484"/>
              <a:gd name="connsiteX1685" fmla="*/ 112419 w 4664836"/>
              <a:gd name="connsiteY1685" fmla="*/ 1266118 h 2990484"/>
              <a:gd name="connsiteX1686" fmla="*/ 113372 w 4664836"/>
              <a:gd name="connsiteY1686" fmla="*/ 1265685 h 2990484"/>
              <a:gd name="connsiteX1687" fmla="*/ 176121 w 4664836"/>
              <a:gd name="connsiteY1687" fmla="*/ 1259443 h 2990484"/>
              <a:gd name="connsiteX1688" fmla="*/ 181939 w 4664836"/>
              <a:gd name="connsiteY1688" fmla="*/ 1259443 h 2990484"/>
              <a:gd name="connsiteX1689" fmla="*/ 176052 w 4664836"/>
              <a:gd name="connsiteY1689" fmla="*/ 1260137 h 2990484"/>
              <a:gd name="connsiteX1690" fmla="*/ 255781 w 4664836"/>
              <a:gd name="connsiteY1690" fmla="*/ 1252028 h 2990484"/>
              <a:gd name="connsiteX1691" fmla="*/ 257667 w 4664836"/>
              <a:gd name="connsiteY1691" fmla="*/ 1252973 h 2990484"/>
              <a:gd name="connsiteX1692" fmla="*/ 255224 w 4664836"/>
              <a:gd name="connsiteY1692" fmla="*/ 1253418 h 2990484"/>
              <a:gd name="connsiteX1693" fmla="*/ 254315 w 4664836"/>
              <a:gd name="connsiteY1693" fmla="*/ 1252855 h 2990484"/>
              <a:gd name="connsiteX1694" fmla="*/ 248428 w 4664836"/>
              <a:gd name="connsiteY1694" fmla="*/ 1251121 h 2990484"/>
              <a:gd name="connsiteX1695" fmla="*/ 251198 w 4664836"/>
              <a:gd name="connsiteY1695" fmla="*/ 1262217 h 2990484"/>
              <a:gd name="connsiteX1696" fmla="*/ 251046 w 4664836"/>
              <a:gd name="connsiteY1696" fmla="*/ 1265581 h 2990484"/>
              <a:gd name="connsiteX1697" fmla="*/ 247198 w 4664836"/>
              <a:gd name="connsiteY1697" fmla="*/ 1268030 h 2990484"/>
              <a:gd name="connsiteX1698" fmla="*/ 242541 w 4664836"/>
              <a:gd name="connsiteY1698" fmla="*/ 1266032 h 2990484"/>
              <a:gd name="connsiteX1699" fmla="*/ 240117 w 4664836"/>
              <a:gd name="connsiteY1699" fmla="*/ 1264992 h 2990484"/>
              <a:gd name="connsiteX1700" fmla="*/ 240117 w 4664836"/>
              <a:gd name="connsiteY1700" fmla="*/ 1259443 h 2990484"/>
              <a:gd name="connsiteX1701" fmla="*/ 237346 w 4664836"/>
              <a:gd name="connsiteY1701" fmla="*/ 1256669 h 2990484"/>
              <a:gd name="connsiteX1702" fmla="*/ 248428 w 4664836"/>
              <a:gd name="connsiteY1702" fmla="*/ 1251121 h 2990484"/>
              <a:gd name="connsiteX1703" fmla="*/ 259510 w 4664836"/>
              <a:gd name="connsiteY1703" fmla="*/ 1248347 h 2990484"/>
              <a:gd name="connsiteX1704" fmla="*/ 258081 w 4664836"/>
              <a:gd name="connsiteY1704" fmla="*/ 1250731 h 2990484"/>
              <a:gd name="connsiteX1705" fmla="*/ 255781 w 4664836"/>
              <a:gd name="connsiteY1705" fmla="*/ 1252028 h 2990484"/>
              <a:gd name="connsiteX1706" fmla="*/ 255354 w 4664836"/>
              <a:gd name="connsiteY1706" fmla="*/ 1251815 h 2990484"/>
              <a:gd name="connsiteX1707" fmla="*/ 253969 w 4664836"/>
              <a:gd name="connsiteY1707" fmla="*/ 1251121 h 2990484"/>
              <a:gd name="connsiteX1708" fmla="*/ 259510 w 4664836"/>
              <a:gd name="connsiteY1708" fmla="*/ 1248347 h 2990484"/>
              <a:gd name="connsiteX1709" fmla="*/ 267632 w 4664836"/>
              <a:gd name="connsiteY1709" fmla="*/ 1227194 h 2990484"/>
              <a:gd name="connsiteX1710" fmla="*/ 267474 w 4664836"/>
              <a:gd name="connsiteY1710" fmla="*/ 1227368 h 2990484"/>
              <a:gd name="connsiteX1711" fmla="*/ 267128 w 4664836"/>
              <a:gd name="connsiteY1711" fmla="*/ 1227541 h 2990484"/>
              <a:gd name="connsiteX1712" fmla="*/ 4571614 w 4664836"/>
              <a:gd name="connsiteY1712" fmla="*/ 1202576 h 2990484"/>
              <a:gd name="connsiteX1713" fmla="*/ 4572304 w 4664836"/>
              <a:gd name="connsiteY1713" fmla="*/ 1203268 h 2990484"/>
              <a:gd name="connsiteX1714" fmla="*/ 4572997 w 4664836"/>
              <a:gd name="connsiteY1714" fmla="*/ 1203961 h 2990484"/>
              <a:gd name="connsiteX1715" fmla="*/ 4571555 w 4664836"/>
              <a:gd name="connsiteY1715" fmla="*/ 1203961 h 2990484"/>
              <a:gd name="connsiteX1716" fmla="*/ 4572131 w 4664836"/>
              <a:gd name="connsiteY1716" fmla="*/ 1203181 h 2990484"/>
              <a:gd name="connsiteX1717" fmla="*/ 4571612 w 4664836"/>
              <a:gd name="connsiteY1717" fmla="*/ 1202574 h 2990484"/>
              <a:gd name="connsiteX1718" fmla="*/ 4571614 w 4664836"/>
              <a:gd name="connsiteY1718" fmla="*/ 1202576 h 2990484"/>
              <a:gd name="connsiteX1719" fmla="*/ 4571612 w 4664836"/>
              <a:gd name="connsiteY1719" fmla="*/ 1202574 h 2990484"/>
              <a:gd name="connsiteX1720" fmla="*/ 4582616 w 4664836"/>
              <a:gd name="connsiteY1720" fmla="*/ 1199877 h 2990484"/>
              <a:gd name="connsiteX1721" fmla="*/ 4581308 w 4664836"/>
              <a:gd name="connsiteY1721" fmla="*/ 1201187 h 2990484"/>
              <a:gd name="connsiteX1722" fmla="*/ 4582304 w 4664836"/>
              <a:gd name="connsiteY1722" fmla="*/ 1199930 h 2990484"/>
              <a:gd name="connsiteX1723" fmla="*/ 4583764 w 4664836"/>
              <a:gd name="connsiteY1723" fmla="*/ 1198728 h 2990484"/>
              <a:gd name="connsiteX1724" fmla="*/ 4585117 w 4664836"/>
              <a:gd name="connsiteY1724" fmla="*/ 1199453 h 2990484"/>
              <a:gd name="connsiteX1725" fmla="*/ 4582616 w 4664836"/>
              <a:gd name="connsiteY1725" fmla="*/ 1199877 h 2990484"/>
              <a:gd name="connsiteX1726" fmla="*/ 4582693 w 4664836"/>
              <a:gd name="connsiteY1726" fmla="*/ 1199800 h 2990484"/>
              <a:gd name="connsiteX1727" fmla="*/ 61674 w 4664836"/>
              <a:gd name="connsiteY1727" fmla="*/ 1197436 h 2990484"/>
              <a:gd name="connsiteX1728" fmla="*/ 62812 w 4664836"/>
              <a:gd name="connsiteY1728" fmla="*/ 1198413 h 2990484"/>
              <a:gd name="connsiteX1729" fmla="*/ 60042 w 4664836"/>
              <a:gd name="connsiteY1729" fmla="*/ 1198413 h 2990484"/>
              <a:gd name="connsiteX1730" fmla="*/ 4599703 w 4664836"/>
              <a:gd name="connsiteY1730" fmla="*/ 1192417 h 2990484"/>
              <a:gd name="connsiteX1731" fmla="*/ 4600701 w 4664836"/>
              <a:gd name="connsiteY1731" fmla="*/ 1192865 h 2990484"/>
              <a:gd name="connsiteX1732" fmla="*/ 4599662 w 4664836"/>
              <a:gd name="connsiteY1732" fmla="*/ 1192518 h 2990484"/>
              <a:gd name="connsiteX1733" fmla="*/ 4595163 w 4664836"/>
              <a:gd name="connsiteY1733" fmla="*/ 1190379 h 2990484"/>
              <a:gd name="connsiteX1734" fmla="*/ 4600311 w 4664836"/>
              <a:gd name="connsiteY1734" fmla="*/ 1190914 h 2990484"/>
              <a:gd name="connsiteX1735" fmla="*/ 4599703 w 4664836"/>
              <a:gd name="connsiteY1735" fmla="*/ 1192417 h 2990484"/>
              <a:gd name="connsiteX1736" fmla="*/ 312859 w 4664836"/>
              <a:gd name="connsiteY1736" fmla="*/ 1184305 h 2990484"/>
              <a:gd name="connsiteX1737" fmla="*/ 310415 w 4664836"/>
              <a:gd name="connsiteY1737" fmla="*/ 1187317 h 2990484"/>
              <a:gd name="connsiteX1738" fmla="*/ 312147 w 4664836"/>
              <a:gd name="connsiteY1738" fmla="*/ 1184543 h 2990484"/>
              <a:gd name="connsiteX1739" fmla="*/ 364446 w 4664836"/>
              <a:gd name="connsiteY1739" fmla="*/ 1169860 h 2990484"/>
              <a:gd name="connsiteX1740" fmla="*/ 356430 w 4664836"/>
              <a:gd name="connsiteY1740" fmla="*/ 1174920 h 2990484"/>
              <a:gd name="connsiteX1741" fmla="*/ 353356 w 4664836"/>
              <a:gd name="connsiteY1741" fmla="*/ 1174140 h 2990484"/>
              <a:gd name="connsiteX1742" fmla="*/ 353389 w 4664836"/>
              <a:gd name="connsiteY1742" fmla="*/ 1173551 h 2990484"/>
              <a:gd name="connsiteX1743" fmla="*/ 355910 w 4664836"/>
              <a:gd name="connsiteY1743" fmla="*/ 1172709 h 2990484"/>
              <a:gd name="connsiteX1744" fmla="*/ 367555 w 4664836"/>
              <a:gd name="connsiteY1744" fmla="*/ 1167898 h 2990484"/>
              <a:gd name="connsiteX1745" fmla="*/ 370325 w 4664836"/>
              <a:gd name="connsiteY1745" fmla="*/ 1167898 h 2990484"/>
              <a:gd name="connsiteX1746" fmla="*/ 364446 w 4664836"/>
              <a:gd name="connsiteY1746" fmla="*/ 1169860 h 2990484"/>
              <a:gd name="connsiteX1747" fmla="*/ 12945 w 4664836"/>
              <a:gd name="connsiteY1747" fmla="*/ 1162350 h 2990484"/>
              <a:gd name="connsiteX1748" fmla="*/ 18486 w 4664836"/>
              <a:gd name="connsiteY1748" fmla="*/ 1162350 h 2990484"/>
              <a:gd name="connsiteX1749" fmla="*/ 12945 w 4664836"/>
              <a:gd name="connsiteY1749" fmla="*/ 1165124 h 2990484"/>
              <a:gd name="connsiteX1750" fmla="*/ 12945 w 4664836"/>
              <a:gd name="connsiteY1750" fmla="*/ 1164430 h 2990484"/>
              <a:gd name="connsiteX1751" fmla="*/ 12945 w 4664836"/>
              <a:gd name="connsiteY1751" fmla="*/ 1162350 h 2990484"/>
              <a:gd name="connsiteX1752" fmla="*/ 4441750 w 4664836"/>
              <a:gd name="connsiteY1752" fmla="*/ 1145012 h 2990484"/>
              <a:gd name="connsiteX1753" fmla="*/ 4442789 w 4664836"/>
              <a:gd name="connsiteY1753" fmla="*/ 1145705 h 2990484"/>
              <a:gd name="connsiteX1754" fmla="*/ 4441958 w 4664836"/>
              <a:gd name="connsiteY1754" fmla="*/ 1145705 h 2990484"/>
              <a:gd name="connsiteX1755" fmla="*/ 400799 w 4664836"/>
              <a:gd name="connsiteY1755" fmla="*/ 1134609 h 2990484"/>
              <a:gd name="connsiteX1756" fmla="*/ 400799 w 4664836"/>
              <a:gd name="connsiteY1756" fmla="*/ 1135470 h 2990484"/>
              <a:gd name="connsiteX1757" fmla="*/ 397293 w 4664836"/>
              <a:gd name="connsiteY1757" fmla="*/ 1136559 h 2990484"/>
              <a:gd name="connsiteX1758" fmla="*/ 400799 w 4664836"/>
              <a:gd name="connsiteY1758" fmla="*/ 1134609 h 2990484"/>
              <a:gd name="connsiteX1759" fmla="*/ 26797 w 4664836"/>
              <a:gd name="connsiteY1759" fmla="*/ 1115190 h 2990484"/>
              <a:gd name="connsiteX1760" fmla="*/ 32338 w 4664836"/>
              <a:gd name="connsiteY1760" fmla="*/ 1117964 h 2990484"/>
              <a:gd name="connsiteX1761" fmla="*/ 29568 w 4664836"/>
              <a:gd name="connsiteY1761" fmla="*/ 1129060 h 2990484"/>
              <a:gd name="connsiteX1762" fmla="*/ 37879 w 4664836"/>
              <a:gd name="connsiteY1762" fmla="*/ 1145705 h 2990484"/>
              <a:gd name="connsiteX1763" fmla="*/ 37879 w 4664836"/>
              <a:gd name="connsiteY1763" fmla="*/ 1162350 h 2990484"/>
              <a:gd name="connsiteX1764" fmla="*/ 10175 w 4664836"/>
              <a:gd name="connsiteY1764" fmla="*/ 1145705 h 2990484"/>
              <a:gd name="connsiteX1765" fmla="*/ 10175 w 4664836"/>
              <a:gd name="connsiteY1765" fmla="*/ 1123512 h 2990484"/>
              <a:gd name="connsiteX1766" fmla="*/ 15716 w 4664836"/>
              <a:gd name="connsiteY1766" fmla="*/ 1120738 h 2990484"/>
              <a:gd name="connsiteX1767" fmla="*/ 18486 w 4664836"/>
              <a:gd name="connsiteY1767" fmla="*/ 1126286 h 2990484"/>
              <a:gd name="connsiteX1768" fmla="*/ 24027 w 4664836"/>
              <a:gd name="connsiteY1768" fmla="*/ 1126286 h 2990484"/>
              <a:gd name="connsiteX1769" fmla="*/ 26797 w 4664836"/>
              <a:gd name="connsiteY1769" fmla="*/ 1120738 h 2990484"/>
              <a:gd name="connsiteX1770" fmla="*/ 26797 w 4664836"/>
              <a:gd name="connsiteY1770" fmla="*/ 1115190 h 2990484"/>
              <a:gd name="connsiteX1771" fmla="*/ 4476812 w 4664836"/>
              <a:gd name="connsiteY1771" fmla="*/ 1101753 h 2990484"/>
              <a:gd name="connsiteX1772" fmla="*/ 4476813 w 4664836"/>
              <a:gd name="connsiteY1772" fmla="*/ 1101753 h 2990484"/>
              <a:gd name="connsiteX1773" fmla="*/ 4476033 w 4664836"/>
              <a:gd name="connsiteY1773" fmla="*/ 1104093 h 2990484"/>
              <a:gd name="connsiteX1774" fmla="*/ 4476380 w 4664836"/>
              <a:gd name="connsiteY1774" fmla="*/ 1103053 h 2990484"/>
              <a:gd name="connsiteX1775" fmla="*/ 331193 w 4664836"/>
              <a:gd name="connsiteY1775" fmla="*/ 1051385 h 2990484"/>
              <a:gd name="connsiteX1776" fmla="*/ 328769 w 4664836"/>
              <a:gd name="connsiteY1776" fmla="*/ 1056934 h 2990484"/>
              <a:gd name="connsiteX1777" fmla="*/ 326217 w 4664836"/>
              <a:gd name="connsiteY1777" fmla="*/ 1056934 h 2990484"/>
              <a:gd name="connsiteX1778" fmla="*/ 329159 w 4664836"/>
              <a:gd name="connsiteY1778" fmla="*/ 1051472 h 2990484"/>
              <a:gd name="connsiteX1779" fmla="*/ 331193 w 4664836"/>
              <a:gd name="connsiteY1779" fmla="*/ 1051385 h 2990484"/>
              <a:gd name="connsiteX1780" fmla="*/ 265050 w 4664836"/>
              <a:gd name="connsiteY1780" fmla="*/ 1043063 h 2990484"/>
              <a:gd name="connsiteX1781" fmla="*/ 265743 w 4664836"/>
              <a:gd name="connsiteY1781" fmla="*/ 1043410 h 2990484"/>
              <a:gd name="connsiteX1782" fmla="*/ 268779 w 4664836"/>
              <a:gd name="connsiteY1782" fmla="*/ 1044930 h 2990484"/>
              <a:gd name="connsiteX1783" fmla="*/ 268860 w 4664836"/>
              <a:gd name="connsiteY1783" fmla="*/ 1045144 h 2990484"/>
              <a:gd name="connsiteX1784" fmla="*/ 265050 w 4664836"/>
              <a:gd name="connsiteY1784" fmla="*/ 1043063 h 2990484"/>
              <a:gd name="connsiteX1785" fmla="*/ 306606 w 4664836"/>
              <a:gd name="connsiteY1785" fmla="*/ 1012548 h 2990484"/>
              <a:gd name="connsiteX1786" fmla="*/ 304193 w 4664836"/>
              <a:gd name="connsiteY1786" fmla="*/ 1014964 h 2990484"/>
              <a:gd name="connsiteX1787" fmla="*/ 303100 w 4664836"/>
              <a:gd name="connsiteY1787" fmla="*/ 1014889 h 2990484"/>
              <a:gd name="connsiteX1788" fmla="*/ 306606 w 4664836"/>
              <a:gd name="connsiteY1788" fmla="*/ 1012548 h 2990484"/>
              <a:gd name="connsiteX1789" fmla="*/ 4473083 w 4664836"/>
              <a:gd name="connsiteY1789" fmla="*/ 982970 h 2990484"/>
              <a:gd name="connsiteX1790" fmla="*/ 4476033 w 4664836"/>
              <a:gd name="connsiteY1790" fmla="*/ 990355 h 2990484"/>
              <a:gd name="connsiteX1791" fmla="*/ 4471791 w 4664836"/>
              <a:gd name="connsiteY1791" fmla="*/ 984720 h 2990484"/>
              <a:gd name="connsiteX1792" fmla="*/ 391103 w 4664836"/>
              <a:gd name="connsiteY1792" fmla="*/ 962267 h 2990484"/>
              <a:gd name="connsiteX1793" fmla="*/ 392488 w 4664836"/>
              <a:gd name="connsiteY1793" fmla="*/ 962614 h 2990484"/>
              <a:gd name="connsiteX1794" fmla="*/ 391449 w 4664836"/>
              <a:gd name="connsiteY1794" fmla="*/ 962961 h 2990484"/>
              <a:gd name="connsiteX1795" fmla="*/ 387813 w 4664836"/>
              <a:gd name="connsiteY1795" fmla="*/ 964175 h 2990484"/>
              <a:gd name="connsiteX1796" fmla="*/ 387640 w 4664836"/>
              <a:gd name="connsiteY1796" fmla="*/ 964001 h 2990484"/>
              <a:gd name="connsiteX1797" fmla="*/ 391103 w 4664836"/>
              <a:gd name="connsiteY1797" fmla="*/ 962267 h 2990484"/>
              <a:gd name="connsiteX1798" fmla="*/ 438274 w 4664836"/>
              <a:gd name="connsiteY1798" fmla="*/ 930225 h 2990484"/>
              <a:gd name="connsiteX1799" fmla="*/ 437853 w 4664836"/>
              <a:gd name="connsiteY1799" fmla="*/ 931406 h 2990484"/>
              <a:gd name="connsiteX1800" fmla="*/ 437637 w 4664836"/>
              <a:gd name="connsiteY1800" fmla="*/ 931232 h 2990484"/>
              <a:gd name="connsiteX1801" fmla="*/ 439585 w 4664836"/>
              <a:gd name="connsiteY1801" fmla="*/ 926551 h 2990484"/>
              <a:gd name="connsiteX1802" fmla="*/ 440277 w 4664836"/>
              <a:gd name="connsiteY1802" fmla="*/ 926551 h 2990484"/>
              <a:gd name="connsiteX1803" fmla="*/ 440599 w 4664836"/>
              <a:gd name="connsiteY1803" fmla="*/ 926551 h 2990484"/>
              <a:gd name="connsiteX1804" fmla="*/ 438274 w 4664836"/>
              <a:gd name="connsiteY1804" fmla="*/ 930225 h 2990484"/>
              <a:gd name="connsiteX1805" fmla="*/ 4442789 w 4664836"/>
              <a:gd name="connsiteY1805" fmla="*/ 898810 h 2990484"/>
              <a:gd name="connsiteX1806" fmla="*/ 4443481 w 4664836"/>
              <a:gd name="connsiteY1806" fmla="*/ 899503 h 2990484"/>
              <a:gd name="connsiteX1807" fmla="*/ 4446021 w 4664836"/>
              <a:gd name="connsiteY1807" fmla="*/ 902046 h 2990484"/>
              <a:gd name="connsiteX1808" fmla="*/ 4445776 w 4664836"/>
              <a:gd name="connsiteY1808" fmla="*/ 902321 h 2990484"/>
              <a:gd name="connsiteX1809" fmla="*/ 4442789 w 4664836"/>
              <a:gd name="connsiteY1809" fmla="*/ 898810 h 2990484"/>
              <a:gd name="connsiteX1810" fmla="*/ 454223 w 4664836"/>
              <a:gd name="connsiteY1810" fmla="*/ 890207 h 2990484"/>
              <a:gd name="connsiteX1811" fmla="*/ 455514 w 4664836"/>
              <a:gd name="connsiteY1811" fmla="*/ 894302 h 2990484"/>
              <a:gd name="connsiteX1812" fmla="*/ 453436 w 4664836"/>
              <a:gd name="connsiteY1812" fmla="*/ 890487 h 2990484"/>
              <a:gd name="connsiteX1813" fmla="*/ 491327 w 4664836"/>
              <a:gd name="connsiteY1813" fmla="*/ 886491 h 2990484"/>
              <a:gd name="connsiteX1814" fmla="*/ 492222 w 4664836"/>
              <a:gd name="connsiteY1814" fmla="*/ 886981 h 2990484"/>
              <a:gd name="connsiteX1815" fmla="*/ 492222 w 4664836"/>
              <a:gd name="connsiteY1815" fmla="*/ 887713 h 2990484"/>
              <a:gd name="connsiteX1816" fmla="*/ 491183 w 4664836"/>
              <a:gd name="connsiteY1816" fmla="*/ 887713 h 2990484"/>
              <a:gd name="connsiteX1817" fmla="*/ 490472 w 4664836"/>
              <a:gd name="connsiteY1817" fmla="*/ 887713 h 2990484"/>
              <a:gd name="connsiteX1818" fmla="*/ 490923 w 4664836"/>
              <a:gd name="connsiteY1818" fmla="*/ 887193 h 2990484"/>
              <a:gd name="connsiteX1819" fmla="*/ 2183913 w 4664836"/>
              <a:gd name="connsiteY1819" fmla="*/ 824923 h 2990484"/>
              <a:gd name="connsiteX1820" fmla="*/ 2182156 w 4664836"/>
              <a:gd name="connsiteY1820" fmla="*/ 826683 h 2990484"/>
              <a:gd name="connsiteX1821" fmla="*/ 2181380 w 4664836"/>
              <a:gd name="connsiteY1821" fmla="*/ 825953 h 2990484"/>
              <a:gd name="connsiteX1822" fmla="*/ 2179991 w 4664836"/>
              <a:gd name="connsiteY1822" fmla="*/ 824646 h 2990484"/>
              <a:gd name="connsiteX1823" fmla="*/ 2181380 w 4664836"/>
              <a:gd name="connsiteY1823" fmla="*/ 825953 h 2990484"/>
              <a:gd name="connsiteX1824" fmla="*/ 2179582 w 4664836"/>
              <a:gd name="connsiteY1824" fmla="*/ 826683 h 2990484"/>
              <a:gd name="connsiteX1825" fmla="*/ 2176615 w 4664836"/>
              <a:gd name="connsiteY1825" fmla="*/ 826683 h 2990484"/>
              <a:gd name="connsiteX1826" fmla="*/ 2176369 w 4664836"/>
              <a:gd name="connsiteY1826" fmla="*/ 827668 h 2990484"/>
              <a:gd name="connsiteX1827" fmla="*/ 2175230 w 4664836"/>
              <a:gd name="connsiteY1827" fmla="*/ 827030 h 2990484"/>
              <a:gd name="connsiteX1828" fmla="*/ 2179991 w 4664836"/>
              <a:gd name="connsiteY1828" fmla="*/ 824646 h 2990484"/>
              <a:gd name="connsiteX1829" fmla="*/ 2184926 w 4664836"/>
              <a:gd name="connsiteY1829" fmla="*/ 823909 h 2990484"/>
              <a:gd name="connsiteX1830" fmla="*/ 2185354 w 4664836"/>
              <a:gd name="connsiteY1830" fmla="*/ 824338 h 2990484"/>
              <a:gd name="connsiteX1831" fmla="*/ 2183913 w 4664836"/>
              <a:gd name="connsiteY1831" fmla="*/ 824923 h 2990484"/>
              <a:gd name="connsiteX1832" fmla="*/ 2186311 w 4664836"/>
              <a:gd name="connsiteY1832" fmla="*/ 822175 h 2990484"/>
              <a:gd name="connsiteX1833" fmla="*/ 2186484 w 4664836"/>
              <a:gd name="connsiteY1833" fmla="*/ 822219 h 2990484"/>
              <a:gd name="connsiteX1834" fmla="*/ 2186311 w 4664836"/>
              <a:gd name="connsiteY1834" fmla="*/ 822175 h 2990484"/>
              <a:gd name="connsiteX1835" fmla="*/ 4370759 w 4664836"/>
              <a:gd name="connsiteY1835" fmla="*/ 807264 h 2990484"/>
              <a:gd name="connsiteX1836" fmla="*/ 4381840 w 4664836"/>
              <a:gd name="connsiteY1836" fmla="*/ 810038 h 2990484"/>
              <a:gd name="connsiteX1837" fmla="*/ 4381840 w 4664836"/>
              <a:gd name="connsiteY1837" fmla="*/ 812813 h 2990484"/>
              <a:gd name="connsiteX1838" fmla="*/ 4370759 w 4664836"/>
              <a:gd name="connsiteY1838" fmla="*/ 807264 h 2990484"/>
              <a:gd name="connsiteX1839" fmla="*/ 4348596 w 4664836"/>
              <a:gd name="connsiteY1839" fmla="*/ 800676 h 2990484"/>
              <a:gd name="connsiteX1840" fmla="*/ 4343055 w 4664836"/>
              <a:gd name="connsiteY1840" fmla="*/ 804490 h 2990484"/>
              <a:gd name="connsiteX1841" fmla="*/ 4344699 w 4664836"/>
              <a:gd name="connsiteY1841" fmla="*/ 802844 h 2990484"/>
              <a:gd name="connsiteX1842" fmla="*/ 4347730 w 4664836"/>
              <a:gd name="connsiteY1842" fmla="*/ 800979 h 2990484"/>
              <a:gd name="connsiteX1843" fmla="*/ 4348596 w 4664836"/>
              <a:gd name="connsiteY1843" fmla="*/ 800676 h 2990484"/>
              <a:gd name="connsiteX1844" fmla="*/ 4345221 w 4664836"/>
              <a:gd name="connsiteY1844" fmla="*/ 774601 h 2990484"/>
              <a:gd name="connsiteX1845" fmla="*/ 4349635 w 4664836"/>
              <a:gd name="connsiteY1845" fmla="*/ 778136 h 2990484"/>
              <a:gd name="connsiteX1846" fmla="*/ 4351366 w 4664836"/>
              <a:gd name="connsiteY1846" fmla="*/ 779523 h 2990484"/>
              <a:gd name="connsiteX1847" fmla="*/ 4340285 w 4664836"/>
              <a:gd name="connsiteY1847" fmla="*/ 776749 h 2990484"/>
              <a:gd name="connsiteX1848" fmla="*/ 4341549 w 4664836"/>
              <a:gd name="connsiteY1848" fmla="*/ 775965 h 2990484"/>
              <a:gd name="connsiteX1849" fmla="*/ 4346518 w 4664836"/>
              <a:gd name="connsiteY1849" fmla="*/ 773975 h 2990484"/>
              <a:gd name="connsiteX1850" fmla="*/ 4345739 w 4664836"/>
              <a:gd name="connsiteY1850" fmla="*/ 774409 h 2990484"/>
              <a:gd name="connsiteX1851" fmla="*/ 4345221 w 4664836"/>
              <a:gd name="connsiteY1851" fmla="*/ 774601 h 2990484"/>
              <a:gd name="connsiteX1852" fmla="*/ 4345100 w 4664836"/>
              <a:gd name="connsiteY1852" fmla="*/ 774504 h 2990484"/>
              <a:gd name="connsiteX1853" fmla="*/ 4128697 w 4664836"/>
              <a:gd name="connsiteY1853" fmla="*/ 759411 h 2990484"/>
              <a:gd name="connsiteX1854" fmla="*/ 4129735 w 4664836"/>
              <a:gd name="connsiteY1854" fmla="*/ 760105 h 2990484"/>
              <a:gd name="connsiteX1855" fmla="*/ 4129043 w 4664836"/>
              <a:gd name="connsiteY1855" fmla="*/ 760451 h 2990484"/>
              <a:gd name="connsiteX1856" fmla="*/ 4129013 w 4664836"/>
              <a:gd name="connsiteY1856" fmla="*/ 760467 h 2990484"/>
              <a:gd name="connsiteX1857" fmla="*/ 2725844 w 4664836"/>
              <a:gd name="connsiteY1857" fmla="*/ 733404 h 2990484"/>
              <a:gd name="connsiteX1858" fmla="*/ 2727921 w 4664836"/>
              <a:gd name="connsiteY1858" fmla="*/ 735138 h 2990484"/>
              <a:gd name="connsiteX1859" fmla="*/ 2727229 w 4664836"/>
              <a:gd name="connsiteY1859" fmla="*/ 735138 h 2990484"/>
              <a:gd name="connsiteX1860" fmla="*/ 2726643 w 4664836"/>
              <a:gd name="connsiteY1860" fmla="*/ 735138 h 2990484"/>
              <a:gd name="connsiteX1861" fmla="*/ 509654 w 4664836"/>
              <a:gd name="connsiteY1861" fmla="*/ 713116 h 2990484"/>
              <a:gd name="connsiteX1862" fmla="*/ 506074 w 4664836"/>
              <a:gd name="connsiteY1862" fmla="*/ 718493 h 2990484"/>
              <a:gd name="connsiteX1863" fmla="*/ 500533 w 4664836"/>
              <a:gd name="connsiteY1863" fmla="*/ 715719 h 2990484"/>
              <a:gd name="connsiteX1864" fmla="*/ 498801 w 4664836"/>
              <a:gd name="connsiteY1864" fmla="*/ 715026 h 2990484"/>
              <a:gd name="connsiteX1865" fmla="*/ 498276 w 4664836"/>
              <a:gd name="connsiteY1865" fmla="*/ 714815 h 2990484"/>
              <a:gd name="connsiteX1866" fmla="*/ 490144 w 4664836"/>
              <a:gd name="connsiteY1866" fmla="*/ 711558 h 2990484"/>
              <a:gd name="connsiteX1867" fmla="*/ 498276 w 4664836"/>
              <a:gd name="connsiteY1867" fmla="*/ 714815 h 2990484"/>
              <a:gd name="connsiteX1868" fmla="*/ 492222 w 4664836"/>
              <a:gd name="connsiteY1868" fmla="*/ 715719 h 2990484"/>
              <a:gd name="connsiteX1869" fmla="*/ 2193237 w 4664836"/>
              <a:gd name="connsiteY1869" fmla="*/ 710171 h 2990484"/>
              <a:gd name="connsiteX1870" fmla="*/ 2193237 w 4664836"/>
              <a:gd name="connsiteY1870" fmla="*/ 715209 h 2990484"/>
              <a:gd name="connsiteX1871" fmla="*/ 2190013 w 4664836"/>
              <a:gd name="connsiteY1871" fmla="*/ 716675 h 2990484"/>
              <a:gd name="connsiteX1872" fmla="*/ 2189265 w 4664836"/>
              <a:gd name="connsiteY1872" fmla="*/ 713680 h 2990484"/>
              <a:gd name="connsiteX1873" fmla="*/ 489451 w 4664836"/>
              <a:gd name="connsiteY1873" fmla="*/ 710171 h 2990484"/>
              <a:gd name="connsiteX1874" fmla="*/ 490144 w 4664836"/>
              <a:gd name="connsiteY1874" fmla="*/ 711558 h 2990484"/>
              <a:gd name="connsiteX1875" fmla="*/ 488488 w 4664836"/>
              <a:gd name="connsiteY1875" fmla="*/ 710894 h 2990484"/>
              <a:gd name="connsiteX1876" fmla="*/ 3477072 w 4664836"/>
              <a:gd name="connsiteY1876" fmla="*/ 706248 h 2990484"/>
              <a:gd name="connsiteX1877" fmla="*/ 3474540 w 4664836"/>
              <a:gd name="connsiteY1877" fmla="*/ 708784 h 2990484"/>
              <a:gd name="connsiteX1878" fmla="*/ 3473155 w 4664836"/>
              <a:gd name="connsiteY1878" fmla="*/ 710171 h 2990484"/>
              <a:gd name="connsiteX1879" fmla="*/ 3476401 w 4664836"/>
              <a:gd name="connsiteY1879" fmla="*/ 706703 h 2990484"/>
              <a:gd name="connsiteX1880" fmla="*/ 2761166 w 4664836"/>
              <a:gd name="connsiteY1880" fmla="*/ 704623 h 2990484"/>
              <a:gd name="connsiteX1881" fmla="*/ 2760624 w 4664836"/>
              <a:gd name="connsiteY1881" fmla="*/ 705347 h 2990484"/>
              <a:gd name="connsiteX1882" fmla="*/ 2756881 w 4664836"/>
              <a:gd name="connsiteY1882" fmla="*/ 705793 h 2990484"/>
              <a:gd name="connsiteX1883" fmla="*/ 2761166 w 4664836"/>
              <a:gd name="connsiteY1883" fmla="*/ 704623 h 2990484"/>
              <a:gd name="connsiteX1884" fmla="*/ 489451 w 4664836"/>
              <a:gd name="connsiteY1884" fmla="*/ 701848 h 2990484"/>
              <a:gd name="connsiteX1885" fmla="*/ 483911 w 4664836"/>
              <a:gd name="connsiteY1885" fmla="*/ 707397 h 2990484"/>
              <a:gd name="connsiteX1886" fmla="*/ 486681 w 4664836"/>
              <a:gd name="connsiteY1886" fmla="*/ 710171 h 2990484"/>
              <a:gd name="connsiteX1887" fmla="*/ 488488 w 4664836"/>
              <a:gd name="connsiteY1887" fmla="*/ 710894 h 2990484"/>
              <a:gd name="connsiteX1888" fmla="*/ 479755 w 4664836"/>
              <a:gd name="connsiteY1888" fmla="*/ 717453 h 2990484"/>
              <a:gd name="connsiteX1889" fmla="*/ 478370 w 4664836"/>
              <a:gd name="connsiteY1889" fmla="*/ 718493 h 2990484"/>
              <a:gd name="connsiteX1890" fmla="*/ 475600 w 4664836"/>
              <a:gd name="connsiteY1890" fmla="*/ 715719 h 2990484"/>
              <a:gd name="connsiteX1891" fmla="*/ 467288 w 4664836"/>
              <a:gd name="connsiteY1891" fmla="*/ 721267 h 2990484"/>
              <a:gd name="connsiteX1892" fmla="*/ 489451 w 4664836"/>
              <a:gd name="connsiteY1892" fmla="*/ 701848 h 2990484"/>
              <a:gd name="connsiteX1893" fmla="*/ 3482894 w 4664836"/>
              <a:gd name="connsiteY1893" fmla="*/ 700808 h 2990484"/>
              <a:gd name="connsiteX1894" fmla="*/ 3484582 w 4664836"/>
              <a:gd name="connsiteY1894" fmla="*/ 701155 h 2990484"/>
              <a:gd name="connsiteX1895" fmla="*/ 3477072 w 4664836"/>
              <a:gd name="connsiteY1895" fmla="*/ 706248 h 2990484"/>
              <a:gd name="connsiteX1896" fmla="*/ 3482197 w 4664836"/>
              <a:gd name="connsiteY1896" fmla="*/ 701116 h 2990484"/>
              <a:gd name="connsiteX1897" fmla="*/ 2132289 w 4664836"/>
              <a:gd name="connsiteY1897" fmla="*/ 699074 h 2990484"/>
              <a:gd name="connsiteX1898" fmla="*/ 2130211 w 4664836"/>
              <a:gd name="connsiteY1898" fmla="*/ 700808 h 2990484"/>
              <a:gd name="connsiteX1899" fmla="*/ 2124392 w 4664836"/>
              <a:gd name="connsiteY1899" fmla="*/ 705664 h 2990484"/>
              <a:gd name="connsiteX1900" fmla="*/ 2124324 w 4664836"/>
              <a:gd name="connsiteY1900" fmla="*/ 705663 h 2990484"/>
              <a:gd name="connsiteX1901" fmla="*/ 2132289 w 4664836"/>
              <a:gd name="connsiteY1901" fmla="*/ 699074 h 2990484"/>
              <a:gd name="connsiteX1902" fmla="*/ 537717 w 4664836"/>
              <a:gd name="connsiteY1902" fmla="*/ 695563 h 2990484"/>
              <a:gd name="connsiteX1903" fmla="*/ 538972 w 4664836"/>
              <a:gd name="connsiteY1903" fmla="*/ 696647 h 2990484"/>
              <a:gd name="connsiteX1904" fmla="*/ 536548 w 4664836"/>
              <a:gd name="connsiteY1904" fmla="*/ 699074 h 2990484"/>
              <a:gd name="connsiteX1905" fmla="*/ 536894 w 4664836"/>
              <a:gd name="connsiteY1905" fmla="*/ 698034 h 2990484"/>
              <a:gd name="connsiteX1906" fmla="*/ 3589511 w 4664836"/>
              <a:gd name="connsiteY1906" fmla="*/ 690752 h 2990484"/>
              <a:gd name="connsiteX1907" fmla="*/ 3590203 w 4664836"/>
              <a:gd name="connsiteY1907" fmla="*/ 690752 h 2990484"/>
              <a:gd name="connsiteX1908" fmla="*/ 3590797 w 4664836"/>
              <a:gd name="connsiteY1908" fmla="*/ 690752 h 2990484"/>
              <a:gd name="connsiteX1909" fmla="*/ 3590939 w 4664836"/>
              <a:gd name="connsiteY1909" fmla="*/ 691142 h 2990484"/>
              <a:gd name="connsiteX1910" fmla="*/ 3589165 w 4664836"/>
              <a:gd name="connsiteY1910" fmla="*/ 692486 h 2990484"/>
              <a:gd name="connsiteX1911" fmla="*/ 3586584 w 4664836"/>
              <a:gd name="connsiteY1911" fmla="*/ 691924 h 2990484"/>
              <a:gd name="connsiteX1912" fmla="*/ 2151624 w 4664836"/>
              <a:gd name="connsiteY1912" fmla="*/ 688989 h 2990484"/>
              <a:gd name="connsiteX1913" fmla="*/ 2147439 w 4664836"/>
              <a:gd name="connsiteY1913" fmla="*/ 692269 h 2990484"/>
              <a:gd name="connsiteX1914" fmla="*/ 2151422 w 4664836"/>
              <a:gd name="connsiteY1914" fmla="*/ 689062 h 2990484"/>
              <a:gd name="connsiteX1915" fmla="*/ 3570118 w 4664836"/>
              <a:gd name="connsiteY1915" fmla="*/ 685204 h 2990484"/>
              <a:gd name="connsiteX1916" fmla="*/ 3581199 w 4664836"/>
              <a:gd name="connsiteY1916" fmla="*/ 690752 h 2990484"/>
              <a:gd name="connsiteX1917" fmla="*/ 3586584 w 4664836"/>
              <a:gd name="connsiteY1917" fmla="*/ 691924 h 2990484"/>
              <a:gd name="connsiteX1918" fmla="*/ 3577390 w 4664836"/>
              <a:gd name="connsiteY1918" fmla="*/ 695607 h 2990484"/>
              <a:gd name="connsiteX1919" fmla="*/ 3575659 w 4664836"/>
              <a:gd name="connsiteY1919" fmla="*/ 696300 h 2990484"/>
              <a:gd name="connsiteX1920" fmla="*/ 3567348 w 4664836"/>
              <a:gd name="connsiteY1920" fmla="*/ 696300 h 2990484"/>
              <a:gd name="connsiteX1921" fmla="*/ 3570118 w 4664836"/>
              <a:gd name="connsiteY1921" fmla="*/ 687978 h 2990484"/>
              <a:gd name="connsiteX1922" fmla="*/ 3570118 w 4664836"/>
              <a:gd name="connsiteY1922" fmla="*/ 685204 h 2990484"/>
              <a:gd name="connsiteX1923" fmla="*/ 3586740 w 4664836"/>
              <a:gd name="connsiteY1923" fmla="*/ 679656 h 2990484"/>
              <a:gd name="connsiteX1924" fmla="*/ 3595051 w 4664836"/>
              <a:gd name="connsiteY1924" fmla="*/ 690752 h 2990484"/>
              <a:gd name="connsiteX1925" fmla="*/ 3590797 w 4664836"/>
              <a:gd name="connsiteY1925" fmla="*/ 690752 h 2990484"/>
              <a:gd name="connsiteX1926" fmla="*/ 2261675 w 4664836"/>
              <a:gd name="connsiteY1926" fmla="*/ 677889 h 2990484"/>
              <a:gd name="connsiteX1927" fmla="*/ 2264575 w 4664836"/>
              <a:gd name="connsiteY1927" fmla="*/ 678615 h 2990484"/>
              <a:gd name="connsiteX1928" fmla="*/ 2259727 w 4664836"/>
              <a:gd name="connsiteY1928" fmla="*/ 685204 h 2990484"/>
              <a:gd name="connsiteX1929" fmla="*/ 2261943 w 4664836"/>
              <a:gd name="connsiteY1929" fmla="*/ 676882 h 2990484"/>
              <a:gd name="connsiteX1930" fmla="*/ 2261804 w 4664836"/>
              <a:gd name="connsiteY1930" fmla="*/ 677575 h 2990484"/>
              <a:gd name="connsiteX1931" fmla="*/ 2261760 w 4664836"/>
              <a:gd name="connsiteY1931" fmla="*/ 677569 h 2990484"/>
              <a:gd name="connsiteX1932" fmla="*/ 2262497 w 4664836"/>
              <a:gd name="connsiteY1932" fmla="*/ 674801 h 2990484"/>
              <a:gd name="connsiteX1933" fmla="*/ 2261943 w 4664836"/>
              <a:gd name="connsiteY1933" fmla="*/ 676882 h 2990484"/>
              <a:gd name="connsiteX1934" fmla="*/ 2262347 w 4664836"/>
              <a:gd name="connsiteY1934" fmla="*/ 674857 h 2990484"/>
              <a:gd name="connsiteX1935" fmla="*/ 2277205 w 4664836"/>
              <a:gd name="connsiteY1935" fmla="*/ 666693 h 2990484"/>
              <a:gd name="connsiteX1936" fmla="*/ 2281803 w 4664836"/>
              <a:gd name="connsiteY1936" fmla="*/ 667346 h 2990484"/>
              <a:gd name="connsiteX1937" fmla="*/ 2277821 w 4664836"/>
              <a:gd name="connsiteY1937" fmla="*/ 667346 h 2990484"/>
              <a:gd name="connsiteX1938" fmla="*/ 2806075 w 4664836"/>
              <a:gd name="connsiteY1938" fmla="*/ 646658 h 2990484"/>
              <a:gd name="connsiteX1939" fmla="*/ 2806877 w 4664836"/>
              <a:gd name="connsiteY1939" fmla="*/ 647060 h 2990484"/>
              <a:gd name="connsiteX1940" fmla="*/ 2808357 w 4664836"/>
              <a:gd name="connsiteY1940" fmla="*/ 647801 h 2990484"/>
              <a:gd name="connsiteX1941" fmla="*/ 2806185 w 4664836"/>
              <a:gd name="connsiteY1941" fmla="*/ 647754 h 2990484"/>
              <a:gd name="connsiteX1942" fmla="*/ 320926 w 4664836"/>
              <a:gd name="connsiteY1942" fmla="*/ 646460 h 2990484"/>
              <a:gd name="connsiteX1943" fmla="*/ 321720 w 4664836"/>
              <a:gd name="connsiteY1943" fmla="*/ 646619 h 2990484"/>
              <a:gd name="connsiteX1944" fmla="*/ 319765 w 4664836"/>
              <a:gd name="connsiteY1944" fmla="*/ 647840 h 2990484"/>
              <a:gd name="connsiteX1945" fmla="*/ 318380 w 4664836"/>
              <a:gd name="connsiteY1945" fmla="*/ 648447 h 2990484"/>
              <a:gd name="connsiteX1946" fmla="*/ 2805492 w 4664836"/>
              <a:gd name="connsiteY1946" fmla="*/ 640818 h 2990484"/>
              <a:gd name="connsiteX1947" fmla="*/ 2806075 w 4664836"/>
              <a:gd name="connsiteY1947" fmla="*/ 646658 h 2990484"/>
              <a:gd name="connsiteX1948" fmla="*/ 2805492 w 4664836"/>
              <a:gd name="connsiteY1948" fmla="*/ 646366 h 2990484"/>
              <a:gd name="connsiteX1949" fmla="*/ 2805492 w 4664836"/>
              <a:gd name="connsiteY1949" fmla="*/ 640818 h 2990484"/>
              <a:gd name="connsiteX1950" fmla="*/ 325999 w 4664836"/>
              <a:gd name="connsiteY1950" fmla="*/ 640818 h 2990484"/>
              <a:gd name="connsiteX1951" fmla="*/ 324267 w 4664836"/>
              <a:gd name="connsiteY1951" fmla="*/ 643852 h 2990484"/>
              <a:gd name="connsiteX1952" fmla="*/ 320926 w 4664836"/>
              <a:gd name="connsiteY1952" fmla="*/ 646460 h 2990484"/>
              <a:gd name="connsiteX1953" fmla="*/ 320458 w 4664836"/>
              <a:gd name="connsiteY1953" fmla="*/ 646366 h 2990484"/>
              <a:gd name="connsiteX1954" fmla="*/ 325999 w 4664836"/>
              <a:gd name="connsiteY1954" fmla="*/ 640818 h 2990484"/>
              <a:gd name="connsiteX1955" fmla="*/ 2812061 w 4664836"/>
              <a:gd name="connsiteY1955" fmla="*/ 630751 h 2990484"/>
              <a:gd name="connsiteX1956" fmla="*/ 2812072 w 4664836"/>
              <a:gd name="connsiteY1956" fmla="*/ 630762 h 2990484"/>
              <a:gd name="connsiteX1957" fmla="*/ 2819344 w 4664836"/>
              <a:gd name="connsiteY1957" fmla="*/ 638044 h 2990484"/>
              <a:gd name="connsiteX1958" fmla="*/ 2818225 w 4664836"/>
              <a:gd name="connsiteY1958" fmla="*/ 639239 h 2990484"/>
              <a:gd name="connsiteX1959" fmla="*/ 2811942 w 4664836"/>
              <a:gd name="connsiteY1959" fmla="*/ 634490 h 2990484"/>
              <a:gd name="connsiteX1960" fmla="*/ 2811033 w 4664836"/>
              <a:gd name="connsiteY1960" fmla="*/ 629722 h 2990484"/>
              <a:gd name="connsiteX1961" fmla="*/ 2824885 w 4664836"/>
              <a:gd name="connsiteY1961" fmla="*/ 629722 h 2990484"/>
              <a:gd name="connsiteX1962" fmla="*/ 2819344 w 4664836"/>
              <a:gd name="connsiteY1962" fmla="*/ 635270 h 2990484"/>
              <a:gd name="connsiteX1963" fmla="*/ 2812072 w 4664836"/>
              <a:gd name="connsiteY1963" fmla="*/ 630415 h 2990484"/>
              <a:gd name="connsiteX1964" fmla="*/ 2812061 w 4664836"/>
              <a:gd name="connsiteY1964" fmla="*/ 630751 h 2990484"/>
              <a:gd name="connsiteX1965" fmla="*/ 2243451 w 4664836"/>
              <a:gd name="connsiteY1965" fmla="*/ 621400 h 2990484"/>
              <a:gd name="connsiteX1966" fmla="*/ 2244836 w 4664836"/>
              <a:gd name="connsiteY1966" fmla="*/ 621400 h 2990484"/>
              <a:gd name="connsiteX1967" fmla="*/ 2245875 w 4664836"/>
              <a:gd name="connsiteY1967" fmla="*/ 621400 h 2990484"/>
              <a:gd name="connsiteX1968" fmla="*/ 2244188 w 4664836"/>
              <a:gd name="connsiteY1968" fmla="*/ 623088 h 2990484"/>
              <a:gd name="connsiteX1969" fmla="*/ 2325523 w 4664836"/>
              <a:gd name="connsiteY1969" fmla="*/ 617932 h 2990484"/>
              <a:gd name="connsiteX1970" fmla="*/ 2315134 w 4664836"/>
              <a:gd name="connsiteY1970" fmla="*/ 635270 h 2990484"/>
              <a:gd name="connsiteX1971" fmla="*/ 2317905 w 4664836"/>
              <a:gd name="connsiteY1971" fmla="*/ 635270 h 2990484"/>
              <a:gd name="connsiteX1972" fmla="*/ 2315134 w 4664836"/>
              <a:gd name="connsiteY1972" fmla="*/ 640818 h 2990484"/>
              <a:gd name="connsiteX1973" fmla="*/ 2306823 w 4664836"/>
              <a:gd name="connsiteY1973" fmla="*/ 643592 h 2990484"/>
              <a:gd name="connsiteX1974" fmla="*/ 2292971 w 4664836"/>
              <a:gd name="connsiteY1974" fmla="*/ 640818 h 2990484"/>
              <a:gd name="connsiteX1975" fmla="*/ 2298512 w 4664836"/>
              <a:gd name="connsiteY1975" fmla="*/ 629722 h 2990484"/>
              <a:gd name="connsiteX1976" fmla="*/ 2315134 w 4664836"/>
              <a:gd name="connsiteY1976" fmla="*/ 621400 h 2990484"/>
              <a:gd name="connsiteX1977" fmla="*/ 2325523 w 4664836"/>
              <a:gd name="connsiteY1977" fmla="*/ 617932 h 2990484"/>
              <a:gd name="connsiteX1978" fmla="*/ 2835274 w 4664836"/>
              <a:gd name="connsiteY1978" fmla="*/ 594872 h 2990484"/>
              <a:gd name="connsiteX1979" fmla="*/ 2835967 w 4664836"/>
              <a:gd name="connsiteY1979" fmla="*/ 595046 h 2990484"/>
              <a:gd name="connsiteX1980" fmla="*/ 2833196 w 4664836"/>
              <a:gd name="connsiteY1980" fmla="*/ 596433 h 2990484"/>
              <a:gd name="connsiteX1981" fmla="*/ 2834581 w 4664836"/>
              <a:gd name="connsiteY1981" fmla="*/ 595392 h 2990484"/>
              <a:gd name="connsiteX1982" fmla="*/ 2831443 w 4664836"/>
              <a:gd name="connsiteY1982" fmla="*/ 593913 h 2990484"/>
              <a:gd name="connsiteX1983" fmla="*/ 2833276 w 4664836"/>
              <a:gd name="connsiteY1983" fmla="*/ 594372 h 2990484"/>
              <a:gd name="connsiteX1984" fmla="*/ 2831941 w 4664836"/>
              <a:gd name="connsiteY1984" fmla="*/ 595132 h 2990484"/>
              <a:gd name="connsiteX1985" fmla="*/ 2360731 w 4664836"/>
              <a:gd name="connsiteY1985" fmla="*/ 591114 h 2990484"/>
              <a:gd name="connsiteX1986" fmla="*/ 2361019 w 4664836"/>
              <a:gd name="connsiteY1986" fmla="*/ 591477 h 2990484"/>
              <a:gd name="connsiteX1987" fmla="*/ 2360569 w 4664836"/>
              <a:gd name="connsiteY1987" fmla="*/ 591439 h 2990484"/>
              <a:gd name="connsiteX1988" fmla="*/ 2353920 w 4664836"/>
              <a:gd name="connsiteY1988" fmla="*/ 590884 h 2990484"/>
              <a:gd name="connsiteX1989" fmla="*/ 2360569 w 4664836"/>
              <a:gd name="connsiteY1989" fmla="*/ 591439 h 2990484"/>
              <a:gd name="connsiteX1990" fmla="*/ 2359623 w 4664836"/>
              <a:gd name="connsiteY1990" fmla="*/ 593332 h 2990484"/>
              <a:gd name="connsiteX1991" fmla="*/ 2844277 w 4664836"/>
              <a:gd name="connsiteY1991" fmla="*/ 588110 h 2990484"/>
              <a:gd name="connsiteX1992" fmla="*/ 2835274 w 4664836"/>
              <a:gd name="connsiteY1992" fmla="*/ 594872 h 2990484"/>
              <a:gd name="connsiteX1993" fmla="*/ 2833276 w 4664836"/>
              <a:gd name="connsiteY1993" fmla="*/ 594372 h 2990484"/>
              <a:gd name="connsiteX1994" fmla="*/ 3931929 w 4664836"/>
              <a:gd name="connsiteY1994" fmla="*/ 583234 h 2990484"/>
              <a:gd name="connsiteX1995" fmla="*/ 3930268 w 4664836"/>
              <a:gd name="connsiteY1995" fmla="*/ 590884 h 2990484"/>
              <a:gd name="connsiteX1996" fmla="*/ 3927497 w 4664836"/>
              <a:gd name="connsiteY1996" fmla="*/ 585336 h 2990484"/>
              <a:gd name="connsiteX1997" fmla="*/ 3929099 w 4664836"/>
              <a:gd name="connsiteY1997" fmla="*/ 582692 h 2990484"/>
              <a:gd name="connsiteX1998" fmla="*/ 3929537 w 4664836"/>
              <a:gd name="connsiteY1998" fmla="*/ 582725 h 2990484"/>
              <a:gd name="connsiteX1999" fmla="*/ 3928952 w 4664836"/>
              <a:gd name="connsiteY1999" fmla="*/ 582855 h 2990484"/>
              <a:gd name="connsiteX2000" fmla="*/ 3934077 w 4664836"/>
              <a:gd name="connsiteY2000" fmla="*/ 582215 h 2990484"/>
              <a:gd name="connsiteX2001" fmla="*/ 3938579 w 4664836"/>
              <a:gd name="connsiteY2001" fmla="*/ 585336 h 2990484"/>
              <a:gd name="connsiteX2002" fmla="*/ 3933775 w 4664836"/>
              <a:gd name="connsiteY2002" fmla="*/ 582358 h 2990484"/>
              <a:gd name="connsiteX2003" fmla="*/ 2242795 w 4664836"/>
              <a:gd name="connsiteY2003" fmla="*/ 581330 h 2990484"/>
              <a:gd name="connsiteX2004" fmla="*/ 2240810 w 4664836"/>
              <a:gd name="connsiteY2004" fmla="*/ 584946 h 2990484"/>
              <a:gd name="connsiteX2005" fmla="*/ 2234793 w 4664836"/>
              <a:gd name="connsiteY2005" fmla="*/ 585336 h 2990484"/>
              <a:gd name="connsiteX2006" fmla="*/ 2236871 w 4664836"/>
              <a:gd name="connsiteY2006" fmla="*/ 584296 h 2990484"/>
              <a:gd name="connsiteX2007" fmla="*/ 3931307 w 4664836"/>
              <a:gd name="connsiteY2007" fmla="*/ 580828 h 2990484"/>
              <a:gd name="connsiteX2008" fmla="*/ 3933775 w 4664836"/>
              <a:gd name="connsiteY2008" fmla="*/ 582358 h 2990484"/>
              <a:gd name="connsiteX2009" fmla="*/ 3931929 w 4664836"/>
              <a:gd name="connsiteY2009" fmla="*/ 583234 h 2990484"/>
              <a:gd name="connsiteX2010" fmla="*/ 3932000 w 4664836"/>
              <a:gd name="connsiteY2010" fmla="*/ 582909 h 2990484"/>
              <a:gd name="connsiteX2011" fmla="*/ 3929537 w 4664836"/>
              <a:gd name="connsiteY2011" fmla="*/ 582725 h 2990484"/>
              <a:gd name="connsiteX2012" fmla="*/ 3930268 w 4664836"/>
              <a:gd name="connsiteY2012" fmla="*/ 582562 h 2990484"/>
              <a:gd name="connsiteX2013" fmla="*/ 3931307 w 4664836"/>
              <a:gd name="connsiteY2013" fmla="*/ 580828 h 2990484"/>
              <a:gd name="connsiteX2014" fmla="*/ 3944120 w 4664836"/>
              <a:gd name="connsiteY2014" fmla="*/ 579788 h 2990484"/>
              <a:gd name="connsiteX2015" fmla="*/ 3944120 w 4664836"/>
              <a:gd name="connsiteY2015" fmla="*/ 582562 h 2990484"/>
              <a:gd name="connsiteX2016" fmla="*/ 3938579 w 4664836"/>
              <a:gd name="connsiteY2016" fmla="*/ 585336 h 2990484"/>
              <a:gd name="connsiteX2017" fmla="*/ 3944120 w 4664836"/>
              <a:gd name="connsiteY2017" fmla="*/ 579788 h 2990484"/>
              <a:gd name="connsiteX2018" fmla="*/ 320621 w 4664836"/>
              <a:gd name="connsiteY2018" fmla="*/ 577503 h 2990484"/>
              <a:gd name="connsiteX2019" fmla="*/ 326708 w 4664836"/>
              <a:gd name="connsiteY2019" fmla="*/ 578519 h 2990484"/>
              <a:gd name="connsiteX2020" fmla="*/ 325566 w 4664836"/>
              <a:gd name="connsiteY2020" fmla="*/ 579224 h 2990484"/>
              <a:gd name="connsiteX2021" fmla="*/ 320458 w 4664836"/>
              <a:gd name="connsiteY2021" fmla="*/ 578054 h 2990484"/>
              <a:gd name="connsiteX2022" fmla="*/ 3209968 w 4664836"/>
              <a:gd name="connsiteY2022" fmla="*/ 574240 h 2990484"/>
              <a:gd name="connsiteX2023" fmla="*/ 3208583 w 4664836"/>
              <a:gd name="connsiteY2023" fmla="*/ 575627 h 2990484"/>
              <a:gd name="connsiteX2024" fmla="*/ 3207035 w 4664836"/>
              <a:gd name="connsiteY2024" fmla="*/ 577177 h 2990484"/>
              <a:gd name="connsiteX2025" fmla="*/ 3206505 w 4664836"/>
              <a:gd name="connsiteY2025" fmla="*/ 577014 h 2990484"/>
              <a:gd name="connsiteX2026" fmla="*/ 3209968 w 4664836"/>
              <a:gd name="connsiteY2026" fmla="*/ 574240 h 2990484"/>
              <a:gd name="connsiteX2027" fmla="*/ 2873756 w 4664836"/>
              <a:gd name="connsiteY2027" fmla="*/ 573416 h 2990484"/>
              <a:gd name="connsiteX2028" fmla="*/ 2876267 w 4664836"/>
              <a:gd name="connsiteY2028" fmla="*/ 573850 h 2990484"/>
              <a:gd name="connsiteX2029" fmla="*/ 2873685 w 4664836"/>
              <a:gd name="connsiteY2029" fmla="*/ 573449 h 2990484"/>
              <a:gd name="connsiteX2030" fmla="*/ 2872681 w 4664836"/>
              <a:gd name="connsiteY2030" fmla="*/ 573293 h 2990484"/>
              <a:gd name="connsiteX2031" fmla="*/ 2873685 w 4664836"/>
              <a:gd name="connsiteY2031" fmla="*/ 573449 h 2990484"/>
              <a:gd name="connsiteX2032" fmla="*/ 2871981 w 4664836"/>
              <a:gd name="connsiteY2032" fmla="*/ 574240 h 2990484"/>
              <a:gd name="connsiteX2033" fmla="*/ 2869211 w 4664836"/>
              <a:gd name="connsiteY2033" fmla="*/ 574240 h 2990484"/>
              <a:gd name="connsiteX2034" fmla="*/ 323228 w 4664836"/>
              <a:gd name="connsiteY2034" fmla="*/ 568691 h 2990484"/>
              <a:gd name="connsiteX2035" fmla="*/ 320621 w 4664836"/>
              <a:gd name="connsiteY2035" fmla="*/ 577503 h 2990484"/>
              <a:gd name="connsiteX2036" fmla="*/ 319765 w 4664836"/>
              <a:gd name="connsiteY2036" fmla="*/ 577361 h 2990484"/>
              <a:gd name="connsiteX2037" fmla="*/ 317688 w 4664836"/>
              <a:gd name="connsiteY2037" fmla="*/ 577014 h 2990484"/>
              <a:gd name="connsiteX2038" fmla="*/ 312147 w 4664836"/>
              <a:gd name="connsiteY2038" fmla="*/ 577014 h 2990484"/>
              <a:gd name="connsiteX2039" fmla="*/ 323228 w 4664836"/>
              <a:gd name="connsiteY2039" fmla="*/ 568691 h 2990484"/>
              <a:gd name="connsiteX2040" fmla="*/ 2894983 w 4664836"/>
              <a:gd name="connsiteY2040" fmla="*/ 556756 h 2990484"/>
              <a:gd name="connsiteX2041" fmla="*/ 2892067 w 4664836"/>
              <a:gd name="connsiteY2041" fmla="*/ 559676 h 2990484"/>
              <a:gd name="connsiteX2042" fmla="*/ 2891374 w 4664836"/>
              <a:gd name="connsiteY2042" fmla="*/ 560369 h 2990484"/>
              <a:gd name="connsiteX2043" fmla="*/ 2892803 w 4664836"/>
              <a:gd name="connsiteY2043" fmla="*/ 557508 h 2990484"/>
              <a:gd name="connsiteX2044" fmla="*/ 2896141 w 4664836"/>
              <a:gd name="connsiteY2044" fmla="*/ 555596 h 2990484"/>
              <a:gd name="connsiteX2045" fmla="*/ 2896569 w 4664836"/>
              <a:gd name="connsiteY2045" fmla="*/ 556208 h 2990484"/>
              <a:gd name="connsiteX2046" fmla="*/ 2894983 w 4664836"/>
              <a:gd name="connsiteY2046" fmla="*/ 556756 h 2990484"/>
              <a:gd name="connsiteX2047" fmla="*/ 3193346 w 4664836"/>
              <a:gd name="connsiteY2047" fmla="*/ 554821 h 2990484"/>
              <a:gd name="connsiteX2048" fmla="*/ 3193346 w 4664836"/>
              <a:gd name="connsiteY2048" fmla="*/ 557595 h 2990484"/>
              <a:gd name="connsiteX2049" fmla="*/ 3193330 w 4664836"/>
              <a:gd name="connsiteY2049" fmla="*/ 557607 h 2990484"/>
              <a:gd name="connsiteX2050" fmla="*/ 403570 w 4664836"/>
              <a:gd name="connsiteY2050" fmla="*/ 554821 h 2990484"/>
              <a:gd name="connsiteX2051" fmla="*/ 402531 w 4664836"/>
              <a:gd name="connsiteY2051" fmla="*/ 555861 h 2990484"/>
              <a:gd name="connsiteX2052" fmla="*/ 398464 w 4664836"/>
              <a:gd name="connsiteY2052" fmla="*/ 559933 h 2990484"/>
              <a:gd name="connsiteX2053" fmla="*/ 396946 w 4664836"/>
              <a:gd name="connsiteY2053" fmla="*/ 560673 h 2990484"/>
              <a:gd name="connsiteX2054" fmla="*/ 403570 w 4664836"/>
              <a:gd name="connsiteY2054" fmla="*/ 554821 h 2990484"/>
              <a:gd name="connsiteX2055" fmla="*/ 2905226 w 4664836"/>
              <a:gd name="connsiteY2055" fmla="*/ 553781 h 2990484"/>
              <a:gd name="connsiteX2056" fmla="*/ 2908604 w 4664836"/>
              <a:gd name="connsiteY2056" fmla="*/ 554415 h 2990484"/>
              <a:gd name="connsiteX2057" fmla="*/ 2907996 w 4664836"/>
              <a:gd name="connsiteY2057" fmla="*/ 554821 h 2990484"/>
              <a:gd name="connsiteX2058" fmla="*/ 2905226 w 4664836"/>
              <a:gd name="connsiteY2058" fmla="*/ 553781 h 2990484"/>
              <a:gd name="connsiteX2059" fmla="*/ 2910074 w 4664836"/>
              <a:gd name="connsiteY2059" fmla="*/ 553434 h 2990484"/>
              <a:gd name="connsiteX2060" fmla="*/ 2910767 w 4664836"/>
              <a:gd name="connsiteY2060" fmla="*/ 554821 h 2990484"/>
              <a:gd name="connsiteX2061" fmla="*/ 2908604 w 4664836"/>
              <a:gd name="connsiteY2061" fmla="*/ 554415 h 2990484"/>
              <a:gd name="connsiteX2062" fmla="*/ 2909035 w 4664836"/>
              <a:gd name="connsiteY2062" fmla="*/ 554127 h 2990484"/>
              <a:gd name="connsiteX2063" fmla="*/ 351093 w 4664836"/>
              <a:gd name="connsiteY2063" fmla="*/ 540105 h 2990484"/>
              <a:gd name="connsiteX2064" fmla="*/ 351322 w 4664836"/>
              <a:gd name="connsiteY2064" fmla="*/ 540517 h 2990484"/>
              <a:gd name="connsiteX2065" fmla="*/ 351279 w 4664836"/>
              <a:gd name="connsiteY2065" fmla="*/ 542337 h 2990484"/>
              <a:gd name="connsiteX2066" fmla="*/ 383311 w 4664836"/>
              <a:gd name="connsiteY2066" fmla="*/ 538133 h 2990484"/>
              <a:gd name="connsiteX2067" fmla="*/ 383484 w 4664836"/>
              <a:gd name="connsiteY2067" fmla="*/ 538523 h 2990484"/>
              <a:gd name="connsiteX2068" fmla="*/ 380883 w 4664836"/>
              <a:gd name="connsiteY2068" fmla="*/ 538995 h 2990484"/>
              <a:gd name="connsiteX2069" fmla="*/ 2916307 w 4664836"/>
              <a:gd name="connsiteY2069" fmla="*/ 535402 h 2990484"/>
              <a:gd name="connsiteX2070" fmla="*/ 2913191 w 4664836"/>
              <a:gd name="connsiteY2070" fmla="*/ 542754 h 2990484"/>
              <a:gd name="connsiteX2071" fmla="*/ 2910767 w 4664836"/>
              <a:gd name="connsiteY2071" fmla="*/ 543725 h 2990484"/>
              <a:gd name="connsiteX2072" fmla="*/ 2916307 w 4664836"/>
              <a:gd name="connsiteY2072" fmla="*/ 535402 h 2990484"/>
              <a:gd name="connsiteX2073" fmla="*/ 3561461 w 4664836"/>
              <a:gd name="connsiteY2073" fmla="*/ 533408 h 2990484"/>
              <a:gd name="connsiteX2074" fmla="*/ 3563925 w 4664836"/>
              <a:gd name="connsiteY2074" fmla="*/ 533838 h 2990484"/>
              <a:gd name="connsiteX2075" fmla="*/ 3563505 w 4664836"/>
              <a:gd name="connsiteY2075" fmla="*/ 534616 h 2990484"/>
              <a:gd name="connsiteX2076" fmla="*/ 3560422 w 4664836"/>
              <a:gd name="connsiteY2076" fmla="*/ 534015 h 2990484"/>
              <a:gd name="connsiteX2077" fmla="*/ 3561461 w 4664836"/>
              <a:gd name="connsiteY2077" fmla="*/ 533408 h 2990484"/>
              <a:gd name="connsiteX2078" fmla="*/ 3564577 w 4664836"/>
              <a:gd name="connsiteY2078" fmla="*/ 532628 h 2990484"/>
              <a:gd name="connsiteX2079" fmla="*/ 3563945 w 4664836"/>
              <a:gd name="connsiteY2079" fmla="*/ 533842 h 2990484"/>
              <a:gd name="connsiteX2080" fmla="*/ 3563925 w 4664836"/>
              <a:gd name="connsiteY2080" fmla="*/ 533838 h 2990484"/>
              <a:gd name="connsiteX2081" fmla="*/ 3786208 w 4664836"/>
              <a:gd name="connsiteY2081" fmla="*/ 513209 h 2990484"/>
              <a:gd name="connsiteX2082" fmla="*/ 3788978 w 4664836"/>
              <a:gd name="connsiteY2082" fmla="*/ 513209 h 2990484"/>
              <a:gd name="connsiteX2083" fmla="*/ 3787247 w 4664836"/>
              <a:gd name="connsiteY2083" fmla="*/ 513556 h 2990484"/>
              <a:gd name="connsiteX2084" fmla="*/ 3786208 w 4664836"/>
              <a:gd name="connsiteY2084" fmla="*/ 513764 h 2990484"/>
              <a:gd name="connsiteX2085" fmla="*/ 3237672 w 4664836"/>
              <a:gd name="connsiteY2085" fmla="*/ 513209 h 2990484"/>
              <a:gd name="connsiteX2086" fmla="*/ 3235228 w 4664836"/>
              <a:gd name="connsiteY2086" fmla="*/ 515657 h 2990484"/>
              <a:gd name="connsiteX2087" fmla="*/ 3234902 w 4664836"/>
              <a:gd name="connsiteY2087" fmla="*/ 515637 h 2990484"/>
              <a:gd name="connsiteX2088" fmla="*/ 3237672 w 4664836"/>
              <a:gd name="connsiteY2088" fmla="*/ 513209 h 2990484"/>
              <a:gd name="connsiteX2089" fmla="*/ 2941241 w 4664836"/>
              <a:gd name="connsiteY2089" fmla="*/ 507661 h 2990484"/>
              <a:gd name="connsiteX2090" fmla="*/ 2944011 w 4664836"/>
              <a:gd name="connsiteY2090" fmla="*/ 510435 h 2990484"/>
              <a:gd name="connsiteX2091" fmla="*/ 2942973 w 4664836"/>
              <a:gd name="connsiteY2091" fmla="*/ 510435 h 2990484"/>
              <a:gd name="connsiteX2092" fmla="*/ 2941241 w 4664836"/>
              <a:gd name="connsiteY2092" fmla="*/ 510435 h 2990484"/>
              <a:gd name="connsiteX2093" fmla="*/ 2941241 w 4664836"/>
              <a:gd name="connsiteY2093" fmla="*/ 507661 h 2990484"/>
              <a:gd name="connsiteX2094" fmla="*/ 3098806 w 4664836"/>
              <a:gd name="connsiteY2094" fmla="*/ 504540 h 2990484"/>
              <a:gd name="connsiteX2095" fmla="*/ 3099549 w 4664836"/>
              <a:gd name="connsiteY2095" fmla="*/ 505284 h 2990484"/>
              <a:gd name="connsiteX2096" fmla="*/ 3093612 w 4664836"/>
              <a:gd name="connsiteY2096" fmla="*/ 507661 h 2990484"/>
              <a:gd name="connsiteX2097" fmla="*/ 3098806 w 4664836"/>
              <a:gd name="connsiteY2097" fmla="*/ 504540 h 2990484"/>
              <a:gd name="connsiteX2098" fmla="*/ 2237936 w 4664836"/>
              <a:gd name="connsiteY2098" fmla="*/ 463649 h 2990484"/>
              <a:gd name="connsiteX2099" fmla="*/ 2239087 w 4664836"/>
              <a:gd name="connsiteY2099" fmla="*/ 464801 h 2990484"/>
              <a:gd name="connsiteX2100" fmla="*/ 2237564 w 4664836"/>
              <a:gd name="connsiteY2100" fmla="*/ 463969 h 2990484"/>
              <a:gd name="connsiteX2101" fmla="*/ 2352090 w 4664836"/>
              <a:gd name="connsiteY2101" fmla="*/ 463249 h 2990484"/>
              <a:gd name="connsiteX2102" fmla="*/ 2352188 w 4664836"/>
              <a:gd name="connsiteY2102" fmla="*/ 465703 h 2990484"/>
              <a:gd name="connsiteX2103" fmla="*/ 2351885 w 4664836"/>
              <a:gd name="connsiteY2103" fmla="*/ 464359 h 2990484"/>
              <a:gd name="connsiteX2104" fmla="*/ 2351996 w 4664836"/>
              <a:gd name="connsiteY2104" fmla="*/ 463390 h 2990484"/>
              <a:gd name="connsiteX2105" fmla="*/ 3644783 w 4664836"/>
              <a:gd name="connsiteY2105" fmla="*/ 457963 h 2990484"/>
              <a:gd name="connsiteX2106" fmla="*/ 3642772 w 4664836"/>
              <a:gd name="connsiteY2106" fmla="*/ 461459 h 2990484"/>
              <a:gd name="connsiteX2107" fmla="*/ 3638339 w 4664836"/>
              <a:gd name="connsiteY2107" fmla="*/ 463276 h 2990484"/>
              <a:gd name="connsiteX2108" fmla="*/ 3639940 w 4664836"/>
              <a:gd name="connsiteY2108" fmla="*/ 460848 h 2990484"/>
              <a:gd name="connsiteX2109" fmla="*/ 3644918 w 4664836"/>
              <a:gd name="connsiteY2109" fmla="*/ 457727 h 2990484"/>
              <a:gd name="connsiteX2110" fmla="*/ 3645178 w 4664836"/>
              <a:gd name="connsiteY2110" fmla="*/ 457727 h 2990484"/>
              <a:gd name="connsiteX2111" fmla="*/ 3644783 w 4664836"/>
              <a:gd name="connsiteY2111" fmla="*/ 457963 h 2990484"/>
              <a:gd name="connsiteX2112" fmla="*/ 2229252 w 4664836"/>
              <a:gd name="connsiteY2112" fmla="*/ 457727 h 2990484"/>
              <a:gd name="connsiteX2113" fmla="*/ 2243104 w 4664836"/>
              <a:gd name="connsiteY2113" fmla="*/ 457727 h 2990484"/>
              <a:gd name="connsiteX2114" fmla="*/ 2245875 w 4664836"/>
              <a:gd name="connsiteY2114" fmla="*/ 457727 h 2990484"/>
              <a:gd name="connsiteX2115" fmla="*/ 2243018 w 4664836"/>
              <a:gd name="connsiteY2115" fmla="*/ 459288 h 2990484"/>
              <a:gd name="connsiteX2116" fmla="*/ 2237936 w 4664836"/>
              <a:gd name="connsiteY2116" fmla="*/ 463649 h 2990484"/>
              <a:gd name="connsiteX2117" fmla="*/ 2235832 w 4664836"/>
              <a:gd name="connsiteY2117" fmla="*/ 461542 h 2990484"/>
              <a:gd name="connsiteX2118" fmla="*/ 2234793 w 4664836"/>
              <a:gd name="connsiteY2118" fmla="*/ 460502 h 2990484"/>
              <a:gd name="connsiteX2119" fmla="*/ 2232023 w 4664836"/>
              <a:gd name="connsiteY2119" fmla="*/ 466050 h 2990484"/>
              <a:gd name="connsiteX2120" fmla="*/ 2229252 w 4664836"/>
              <a:gd name="connsiteY2120" fmla="*/ 457727 h 2990484"/>
              <a:gd name="connsiteX2121" fmla="*/ 427594 w 4664836"/>
              <a:gd name="connsiteY2121" fmla="*/ 456947 h 2990484"/>
              <a:gd name="connsiteX2122" fmla="*/ 431034 w 4664836"/>
              <a:gd name="connsiteY2122" fmla="*/ 460270 h 2990484"/>
              <a:gd name="connsiteX2123" fmla="*/ 425430 w 4664836"/>
              <a:gd name="connsiteY2123" fmla="*/ 461282 h 2990484"/>
              <a:gd name="connsiteX2124" fmla="*/ 427594 w 4664836"/>
              <a:gd name="connsiteY2124" fmla="*/ 456947 h 2990484"/>
              <a:gd name="connsiteX2125" fmla="*/ 2217651 w 4664836"/>
              <a:gd name="connsiteY2125" fmla="*/ 450272 h 2990484"/>
              <a:gd name="connsiteX2126" fmla="*/ 2217651 w 4664836"/>
              <a:gd name="connsiteY2126" fmla="*/ 457554 h 2990484"/>
              <a:gd name="connsiteX2127" fmla="*/ 2215280 w 4664836"/>
              <a:gd name="connsiteY2127" fmla="*/ 456762 h 2990484"/>
              <a:gd name="connsiteX2128" fmla="*/ 2218757 w 4664836"/>
              <a:gd name="connsiteY2128" fmla="*/ 446884 h 2990484"/>
              <a:gd name="connsiteX2129" fmla="*/ 2218863 w 4664836"/>
              <a:gd name="connsiteY2129" fmla="*/ 446978 h 2990484"/>
              <a:gd name="connsiteX2130" fmla="*/ 2215400 w 4664836"/>
              <a:gd name="connsiteY2130" fmla="*/ 449405 h 2990484"/>
              <a:gd name="connsiteX2131" fmla="*/ 2216786 w 4664836"/>
              <a:gd name="connsiteY2131" fmla="*/ 448365 h 2990484"/>
              <a:gd name="connsiteX2132" fmla="*/ 2353920 w 4664836"/>
              <a:gd name="connsiteY2132" fmla="*/ 446631 h 2990484"/>
              <a:gd name="connsiteX2133" fmla="*/ 2359460 w 4664836"/>
              <a:gd name="connsiteY2133" fmla="*/ 452179 h 2990484"/>
              <a:gd name="connsiteX2134" fmla="*/ 2352090 w 4664836"/>
              <a:gd name="connsiteY2134" fmla="*/ 463249 h 2990484"/>
              <a:gd name="connsiteX2135" fmla="*/ 2352070 w 4664836"/>
              <a:gd name="connsiteY2135" fmla="*/ 462748 h 2990484"/>
              <a:gd name="connsiteX2136" fmla="*/ 2900734 w 4664836"/>
              <a:gd name="connsiteY2136" fmla="*/ 422387 h 2990484"/>
              <a:gd name="connsiteX2137" fmla="*/ 2900031 w 4664836"/>
              <a:gd name="connsiteY2137" fmla="*/ 424091 h 2990484"/>
              <a:gd name="connsiteX2138" fmla="*/ 2900075 w 4664836"/>
              <a:gd name="connsiteY2138" fmla="*/ 423528 h 2990484"/>
              <a:gd name="connsiteX2139" fmla="*/ 2901032 w 4664836"/>
              <a:gd name="connsiteY2139" fmla="*/ 421664 h 2990484"/>
              <a:gd name="connsiteX2140" fmla="*/ 2901070 w 4664836"/>
              <a:gd name="connsiteY2140" fmla="*/ 421664 h 2990484"/>
              <a:gd name="connsiteX2141" fmla="*/ 2901152 w 4664836"/>
              <a:gd name="connsiteY2141" fmla="*/ 421664 h 2990484"/>
              <a:gd name="connsiteX2142" fmla="*/ 2900734 w 4664836"/>
              <a:gd name="connsiteY2142" fmla="*/ 422387 h 2990484"/>
              <a:gd name="connsiteX2143" fmla="*/ 3036478 w 4664836"/>
              <a:gd name="connsiteY2143" fmla="*/ 419233 h 2990484"/>
              <a:gd name="connsiteX2144" fmla="*/ 3036473 w 4664836"/>
              <a:gd name="connsiteY2144" fmla="*/ 419237 h 2990484"/>
              <a:gd name="connsiteX2145" fmla="*/ 3036208 w 4664836"/>
              <a:gd name="connsiteY2145" fmla="*/ 419420 h 2990484"/>
              <a:gd name="connsiteX2146" fmla="*/ 3036300 w 4664836"/>
              <a:gd name="connsiteY2146" fmla="*/ 419237 h 2990484"/>
              <a:gd name="connsiteX2147" fmla="*/ 3040975 w 4664836"/>
              <a:gd name="connsiteY2147" fmla="*/ 416116 h 2990484"/>
              <a:gd name="connsiteX2148" fmla="*/ 3041148 w 4664836"/>
              <a:gd name="connsiteY2148" fmla="*/ 418890 h 2990484"/>
              <a:gd name="connsiteX2149" fmla="*/ 3039080 w 4664836"/>
              <a:gd name="connsiteY2149" fmla="*/ 419176 h 2990484"/>
              <a:gd name="connsiteX2150" fmla="*/ 3036478 w 4664836"/>
              <a:gd name="connsiteY2150" fmla="*/ 419233 h 2990484"/>
              <a:gd name="connsiteX2151" fmla="*/ 2899685 w 4664836"/>
              <a:gd name="connsiteY2151" fmla="*/ 416116 h 2990484"/>
              <a:gd name="connsiteX2152" fmla="*/ 2902585 w 4664836"/>
              <a:gd name="connsiteY2152" fmla="*/ 417893 h 2990484"/>
              <a:gd name="connsiteX2153" fmla="*/ 2901032 w 4664836"/>
              <a:gd name="connsiteY2153" fmla="*/ 421664 h 2990484"/>
              <a:gd name="connsiteX2154" fmla="*/ 2899685 w 4664836"/>
              <a:gd name="connsiteY2154" fmla="*/ 421664 h 2990484"/>
              <a:gd name="connsiteX2155" fmla="*/ 2899685 w 4664836"/>
              <a:gd name="connsiteY2155" fmla="*/ 416116 h 2990484"/>
              <a:gd name="connsiteX2156" fmla="*/ 3326324 w 4664836"/>
              <a:gd name="connsiteY2156" fmla="*/ 413342 h 2990484"/>
              <a:gd name="connsiteX2157" fmla="*/ 3327709 w 4664836"/>
              <a:gd name="connsiteY2157" fmla="*/ 413342 h 2990484"/>
              <a:gd name="connsiteX2158" fmla="*/ 3328041 w 4664836"/>
              <a:gd name="connsiteY2158" fmla="*/ 413342 h 2990484"/>
              <a:gd name="connsiteX2159" fmla="*/ 3327363 w 4664836"/>
              <a:gd name="connsiteY2159" fmla="*/ 414815 h 2990484"/>
              <a:gd name="connsiteX2160" fmla="*/ 3324208 w 4664836"/>
              <a:gd name="connsiteY2160" fmla="*/ 414755 h 2990484"/>
              <a:gd name="connsiteX2161" fmla="*/ 3705867 w 4664836"/>
              <a:gd name="connsiteY2161" fmla="*/ 410568 h 2990484"/>
              <a:gd name="connsiteX2162" fmla="*/ 3704482 w 4664836"/>
              <a:gd name="connsiteY2162" fmla="*/ 411608 h 2990484"/>
              <a:gd name="connsiteX2163" fmla="*/ 3702951 w 4664836"/>
              <a:gd name="connsiteY2163" fmla="*/ 412758 h 2990484"/>
              <a:gd name="connsiteX2164" fmla="*/ 3702967 w 4664836"/>
              <a:gd name="connsiteY2164" fmla="*/ 412735 h 2990484"/>
              <a:gd name="connsiteX2165" fmla="*/ 3704337 w 4664836"/>
              <a:gd name="connsiteY2165" fmla="*/ 410775 h 2990484"/>
              <a:gd name="connsiteX2166" fmla="*/ 3318013 w 4664836"/>
              <a:gd name="connsiteY2166" fmla="*/ 407793 h 2990484"/>
              <a:gd name="connsiteX2167" fmla="*/ 3322861 w 4664836"/>
              <a:gd name="connsiteY2167" fmla="*/ 414729 h 2990484"/>
              <a:gd name="connsiteX2168" fmla="*/ 3324208 w 4664836"/>
              <a:gd name="connsiteY2168" fmla="*/ 414755 h 2990484"/>
              <a:gd name="connsiteX2169" fmla="*/ 3319052 w 4664836"/>
              <a:gd name="connsiteY2169" fmla="*/ 418197 h 2990484"/>
              <a:gd name="connsiteX2170" fmla="*/ 3318013 w 4664836"/>
              <a:gd name="connsiteY2170" fmla="*/ 418890 h 2990484"/>
              <a:gd name="connsiteX2171" fmla="*/ 3312472 w 4664836"/>
              <a:gd name="connsiteY2171" fmla="*/ 416116 h 2990484"/>
              <a:gd name="connsiteX2172" fmla="*/ 3318013 w 4664836"/>
              <a:gd name="connsiteY2172" fmla="*/ 407793 h 2990484"/>
              <a:gd name="connsiteX2173" fmla="*/ 3072346 w 4664836"/>
              <a:gd name="connsiteY2173" fmla="*/ 405645 h 2990484"/>
              <a:gd name="connsiteX2174" fmla="*/ 3068679 w 4664836"/>
              <a:gd name="connsiteY2174" fmla="*/ 412301 h 2990484"/>
              <a:gd name="connsiteX2175" fmla="*/ 3065908 w 4664836"/>
              <a:gd name="connsiteY2175" fmla="*/ 410047 h 2990484"/>
              <a:gd name="connsiteX2176" fmla="*/ 3065908 w 4664836"/>
              <a:gd name="connsiteY2176" fmla="*/ 407793 h 2990484"/>
              <a:gd name="connsiteX2177" fmla="*/ 3066947 w 4664836"/>
              <a:gd name="connsiteY2177" fmla="*/ 407447 h 2990484"/>
              <a:gd name="connsiteX2178" fmla="*/ 2032291 w 4664836"/>
              <a:gd name="connsiteY2178" fmla="*/ 404755 h 2990484"/>
              <a:gd name="connsiteX2179" fmla="*/ 2034287 w 4664836"/>
              <a:gd name="connsiteY2179" fmla="*/ 406753 h 2990484"/>
              <a:gd name="connsiteX2180" fmla="*/ 2035326 w 4664836"/>
              <a:gd name="connsiteY2180" fmla="*/ 407793 h 2990484"/>
              <a:gd name="connsiteX2181" fmla="*/ 2029785 w 4664836"/>
              <a:gd name="connsiteY2181" fmla="*/ 410568 h 2990484"/>
              <a:gd name="connsiteX2182" fmla="*/ 2028919 w 4664836"/>
              <a:gd name="connsiteY2182" fmla="*/ 406623 h 2990484"/>
              <a:gd name="connsiteX2183" fmla="*/ 2031471 w 4664836"/>
              <a:gd name="connsiteY2183" fmla="*/ 405064 h 2990484"/>
              <a:gd name="connsiteX2184" fmla="*/ 2034460 w 4664836"/>
              <a:gd name="connsiteY2184" fmla="*/ 403936 h 2990484"/>
              <a:gd name="connsiteX2185" fmla="*/ 2032291 w 4664836"/>
              <a:gd name="connsiteY2185" fmla="*/ 404755 h 2990484"/>
              <a:gd name="connsiteX2186" fmla="*/ 2032172 w 4664836"/>
              <a:gd name="connsiteY2186" fmla="*/ 404636 h 2990484"/>
              <a:gd name="connsiteX2187" fmla="*/ 2033248 w 4664836"/>
              <a:gd name="connsiteY2187" fmla="*/ 403979 h 2990484"/>
              <a:gd name="connsiteX2188" fmla="*/ 2034460 w 4664836"/>
              <a:gd name="connsiteY2188" fmla="*/ 403936 h 2990484"/>
              <a:gd name="connsiteX2189" fmla="*/ 3074219 w 4664836"/>
              <a:gd name="connsiteY2189" fmla="*/ 402245 h 2990484"/>
              <a:gd name="connsiteX2190" fmla="*/ 3074219 w 4664836"/>
              <a:gd name="connsiteY2190" fmla="*/ 405019 h 2990484"/>
              <a:gd name="connsiteX2191" fmla="*/ 3072346 w 4664836"/>
              <a:gd name="connsiteY2191" fmla="*/ 405645 h 2990484"/>
              <a:gd name="connsiteX2192" fmla="*/ 3329095 w 4664836"/>
              <a:gd name="connsiteY2192" fmla="*/ 399471 h 2990484"/>
              <a:gd name="connsiteX2193" fmla="*/ 3331865 w 4664836"/>
              <a:gd name="connsiteY2193" fmla="*/ 402245 h 2990484"/>
              <a:gd name="connsiteX2194" fmla="*/ 3326324 w 4664836"/>
              <a:gd name="connsiteY2194" fmla="*/ 402245 h 2990484"/>
              <a:gd name="connsiteX2195" fmla="*/ 3329095 w 4664836"/>
              <a:gd name="connsiteY2195" fmla="*/ 399471 h 2990484"/>
              <a:gd name="connsiteX2196" fmla="*/ 3338371 w 4664836"/>
              <a:gd name="connsiteY2196" fmla="*/ 397902 h 2990484"/>
              <a:gd name="connsiteX2197" fmla="*/ 3342946 w 4664836"/>
              <a:gd name="connsiteY2197" fmla="*/ 402245 h 2990484"/>
              <a:gd name="connsiteX2198" fmla="*/ 3337952 w 4664836"/>
              <a:gd name="connsiteY2198" fmla="*/ 398182 h 2990484"/>
              <a:gd name="connsiteX2199" fmla="*/ 3337406 w 4664836"/>
              <a:gd name="connsiteY2199" fmla="*/ 397737 h 2990484"/>
              <a:gd name="connsiteX2200" fmla="*/ 3337952 w 4664836"/>
              <a:gd name="connsiteY2200" fmla="*/ 398182 h 2990484"/>
              <a:gd name="connsiteX2201" fmla="*/ 3335940 w 4664836"/>
              <a:gd name="connsiteY2201" fmla="*/ 399525 h 2990484"/>
              <a:gd name="connsiteX2202" fmla="*/ 3335934 w 4664836"/>
              <a:gd name="connsiteY2202" fmla="*/ 399514 h 2990484"/>
              <a:gd name="connsiteX2203" fmla="*/ 3337406 w 4664836"/>
              <a:gd name="connsiteY2203" fmla="*/ 397737 h 2990484"/>
              <a:gd name="connsiteX2204" fmla="*/ 3714178 w 4664836"/>
              <a:gd name="connsiteY2204" fmla="*/ 396697 h 2990484"/>
              <a:gd name="connsiteX2205" fmla="*/ 3704337 w 4664836"/>
              <a:gd name="connsiteY2205" fmla="*/ 410775 h 2990484"/>
              <a:gd name="connsiteX2206" fmla="*/ 3701711 w 4664836"/>
              <a:gd name="connsiteY2206" fmla="*/ 411131 h 2990484"/>
              <a:gd name="connsiteX2207" fmla="*/ 3714178 w 4664836"/>
              <a:gd name="connsiteY2207" fmla="*/ 396697 h 2990484"/>
              <a:gd name="connsiteX2208" fmla="*/ 3335328 w 4664836"/>
              <a:gd name="connsiteY2208" fmla="*/ 395310 h 2990484"/>
              <a:gd name="connsiteX2209" fmla="*/ 3340176 w 4664836"/>
              <a:gd name="connsiteY2209" fmla="*/ 396697 h 2990484"/>
              <a:gd name="connsiteX2210" fmla="*/ 3339137 w 4664836"/>
              <a:gd name="connsiteY2210" fmla="*/ 397391 h 2990484"/>
              <a:gd name="connsiteX2211" fmla="*/ 3338371 w 4664836"/>
              <a:gd name="connsiteY2211" fmla="*/ 397902 h 2990484"/>
              <a:gd name="connsiteX2212" fmla="*/ 3336280 w 4664836"/>
              <a:gd name="connsiteY2212" fmla="*/ 395917 h 2990484"/>
              <a:gd name="connsiteX2213" fmla="*/ 3335328 w 4664836"/>
              <a:gd name="connsiteY2213" fmla="*/ 395310 h 2990484"/>
              <a:gd name="connsiteX2214" fmla="*/ 3347341 w 4664836"/>
              <a:gd name="connsiteY2214" fmla="*/ 391744 h 2990484"/>
              <a:gd name="connsiteX2215" fmla="*/ 3347102 w 4664836"/>
              <a:gd name="connsiteY2215" fmla="*/ 392536 h 2990484"/>
              <a:gd name="connsiteX2216" fmla="*/ 3346410 w 4664836"/>
              <a:gd name="connsiteY2216" fmla="*/ 393403 h 2990484"/>
              <a:gd name="connsiteX2217" fmla="*/ 3347683 w 4664836"/>
              <a:gd name="connsiteY2217" fmla="*/ 390612 h 2990484"/>
              <a:gd name="connsiteX2218" fmla="*/ 3347897 w 4664836"/>
              <a:gd name="connsiteY2218" fmla="*/ 390755 h 2990484"/>
              <a:gd name="connsiteX2219" fmla="*/ 3347341 w 4664836"/>
              <a:gd name="connsiteY2219" fmla="*/ 391744 h 2990484"/>
              <a:gd name="connsiteX2220" fmla="*/ 2932021 w 4664836"/>
              <a:gd name="connsiteY2220" fmla="*/ 389155 h 2990484"/>
              <a:gd name="connsiteX2221" fmla="*/ 2935700 w 4664836"/>
              <a:gd name="connsiteY2221" fmla="*/ 391149 h 2990484"/>
              <a:gd name="connsiteX2222" fmla="*/ 2931181 w 4664836"/>
              <a:gd name="connsiteY2222" fmla="*/ 392723 h 2990484"/>
              <a:gd name="connsiteX2223" fmla="*/ 2929120 w 4664836"/>
              <a:gd name="connsiteY2223" fmla="*/ 391842 h 2990484"/>
              <a:gd name="connsiteX2224" fmla="*/ 2932021 w 4664836"/>
              <a:gd name="connsiteY2224" fmla="*/ 389155 h 2990484"/>
              <a:gd name="connsiteX2225" fmla="*/ 398029 w 4664836"/>
              <a:gd name="connsiteY2225" fmla="*/ 388375 h 2990484"/>
              <a:gd name="connsiteX2226" fmla="*/ 399065 w 4664836"/>
              <a:gd name="connsiteY2226" fmla="*/ 389412 h 2990484"/>
              <a:gd name="connsiteX2227" fmla="*/ 397639 w 4664836"/>
              <a:gd name="connsiteY2227" fmla="*/ 391496 h 2990484"/>
              <a:gd name="connsiteX2228" fmla="*/ 398029 w 4664836"/>
              <a:gd name="connsiteY2228" fmla="*/ 388375 h 2990484"/>
              <a:gd name="connsiteX2229" fmla="*/ 2283737 w 4664836"/>
              <a:gd name="connsiteY2229" fmla="*/ 384676 h 2990484"/>
              <a:gd name="connsiteX2230" fmla="*/ 2283967 w 4664836"/>
              <a:gd name="connsiteY2230" fmla="*/ 385254 h 2990484"/>
              <a:gd name="connsiteX2231" fmla="*/ 2281890 w 4664836"/>
              <a:gd name="connsiteY2231" fmla="*/ 388375 h 2990484"/>
              <a:gd name="connsiteX2232" fmla="*/ 2282582 w 4664836"/>
              <a:gd name="connsiteY2232" fmla="*/ 386988 h 2990484"/>
              <a:gd name="connsiteX2233" fmla="*/ 3349873 w 4664836"/>
              <a:gd name="connsiteY2233" fmla="*/ 383347 h 2990484"/>
              <a:gd name="connsiteX2234" fmla="*/ 3347683 w 4664836"/>
              <a:gd name="connsiteY2234" fmla="*/ 390612 h 2990484"/>
              <a:gd name="connsiteX2235" fmla="*/ 3341215 w 4664836"/>
              <a:gd name="connsiteY2235" fmla="*/ 386294 h 2990484"/>
              <a:gd name="connsiteX2236" fmla="*/ 3340176 w 4664836"/>
              <a:gd name="connsiteY2236" fmla="*/ 385601 h 2990484"/>
              <a:gd name="connsiteX2237" fmla="*/ 3349873 w 4664836"/>
              <a:gd name="connsiteY2237" fmla="*/ 383347 h 2990484"/>
              <a:gd name="connsiteX2238" fmla="*/ 451505 w 4664836"/>
              <a:gd name="connsiteY2238" fmla="*/ 377315 h 2990484"/>
              <a:gd name="connsiteX2239" fmla="*/ 452614 w 4664836"/>
              <a:gd name="connsiteY2239" fmla="*/ 377322 h 2990484"/>
              <a:gd name="connsiteX2240" fmla="*/ 453090 w 4664836"/>
              <a:gd name="connsiteY2240" fmla="*/ 377625 h 2990484"/>
              <a:gd name="connsiteX2241" fmla="*/ 452821 w 4664836"/>
              <a:gd name="connsiteY2241" fmla="*/ 377895 h 2990484"/>
              <a:gd name="connsiteX2242" fmla="*/ 445125 w 4664836"/>
              <a:gd name="connsiteY2242" fmla="*/ 374504 h 2990484"/>
              <a:gd name="connsiteX2243" fmla="*/ 451505 w 4664836"/>
              <a:gd name="connsiteY2243" fmla="*/ 377315 h 2990484"/>
              <a:gd name="connsiteX2244" fmla="*/ 445125 w 4664836"/>
              <a:gd name="connsiteY2244" fmla="*/ 377278 h 2990484"/>
              <a:gd name="connsiteX2245" fmla="*/ 445125 w 4664836"/>
              <a:gd name="connsiteY2245" fmla="*/ 374504 h 2990484"/>
              <a:gd name="connsiteX2246" fmla="*/ 2382420 w 4664836"/>
              <a:gd name="connsiteY2246" fmla="*/ 354288 h 2990484"/>
              <a:gd name="connsiteX2247" fmla="*/ 2381879 w 4664836"/>
              <a:gd name="connsiteY2247" fmla="*/ 354830 h 2990484"/>
              <a:gd name="connsiteX2248" fmla="*/ 2379329 w 4664836"/>
              <a:gd name="connsiteY2248" fmla="*/ 355822 h 2990484"/>
              <a:gd name="connsiteX2249" fmla="*/ 2378507 w 4664836"/>
              <a:gd name="connsiteY2249" fmla="*/ 356126 h 2990484"/>
              <a:gd name="connsiteX2250" fmla="*/ 2384394 w 4664836"/>
              <a:gd name="connsiteY2250" fmla="*/ 352311 h 2990484"/>
              <a:gd name="connsiteX2251" fmla="*/ 2383398 w 4664836"/>
              <a:gd name="connsiteY2251" fmla="*/ 353829 h 2990484"/>
              <a:gd name="connsiteX2252" fmla="*/ 2382420 w 4664836"/>
              <a:gd name="connsiteY2252" fmla="*/ 354288 h 2990484"/>
              <a:gd name="connsiteX2253" fmla="*/ 2383355 w 4664836"/>
              <a:gd name="connsiteY2253" fmla="*/ 353352 h 2990484"/>
              <a:gd name="connsiteX2254" fmla="*/ 2384394 w 4664836"/>
              <a:gd name="connsiteY2254" fmla="*/ 352311 h 2990484"/>
              <a:gd name="connsiteX2255" fmla="*/ 3118545 w 4664836"/>
              <a:gd name="connsiteY2255" fmla="*/ 349862 h 2990484"/>
              <a:gd name="connsiteX2256" fmla="*/ 3121443 w 4664836"/>
              <a:gd name="connsiteY2256" fmla="*/ 351483 h 2990484"/>
              <a:gd name="connsiteX2257" fmla="*/ 3118545 w 4664836"/>
              <a:gd name="connsiteY2257" fmla="*/ 352311 h 2990484"/>
              <a:gd name="connsiteX2258" fmla="*/ 3149020 w 4664836"/>
              <a:gd name="connsiteY2258" fmla="*/ 339536 h 2990484"/>
              <a:gd name="connsiteX2259" fmla="*/ 3149020 w 4664836"/>
              <a:gd name="connsiteY2259" fmla="*/ 339921 h 2990484"/>
              <a:gd name="connsiteX2260" fmla="*/ 3147640 w 4664836"/>
              <a:gd name="connsiteY2260" fmla="*/ 341215 h 2990484"/>
              <a:gd name="connsiteX2261" fmla="*/ 3147234 w 4664836"/>
              <a:gd name="connsiteY2261" fmla="*/ 341215 h 2990484"/>
              <a:gd name="connsiteX2262" fmla="*/ 3124303 w 4664836"/>
              <a:gd name="connsiteY2262" fmla="*/ 338961 h 2990484"/>
              <a:gd name="connsiteX2263" fmla="*/ 3132397 w 4664836"/>
              <a:gd name="connsiteY2263" fmla="*/ 341215 h 2990484"/>
              <a:gd name="connsiteX2264" fmla="*/ 3118545 w 4664836"/>
              <a:gd name="connsiteY2264" fmla="*/ 346763 h 2990484"/>
              <a:gd name="connsiteX2265" fmla="*/ 3118545 w 4664836"/>
              <a:gd name="connsiteY2265" fmla="*/ 349862 h 2990484"/>
              <a:gd name="connsiteX2266" fmla="*/ 3113005 w 4664836"/>
              <a:gd name="connsiteY2266" fmla="*/ 346763 h 2990484"/>
              <a:gd name="connsiteX2267" fmla="*/ 3124303 w 4664836"/>
              <a:gd name="connsiteY2267" fmla="*/ 338961 h 2990484"/>
              <a:gd name="connsiteX2268" fmla="*/ 470751 w 4664836"/>
              <a:gd name="connsiteY2268" fmla="*/ 338788 h 2990484"/>
              <a:gd name="connsiteX2269" fmla="*/ 471617 w 4664836"/>
              <a:gd name="connsiteY2269" fmla="*/ 339265 h 2990484"/>
              <a:gd name="connsiteX2270" fmla="*/ 471372 w 4664836"/>
              <a:gd name="connsiteY2270" fmla="*/ 339690 h 2990484"/>
              <a:gd name="connsiteX2271" fmla="*/ 470434 w 4664836"/>
              <a:gd name="connsiteY2271" fmla="*/ 339898 h 2990484"/>
              <a:gd name="connsiteX2272" fmla="*/ 3149020 w 4664836"/>
              <a:gd name="connsiteY2272" fmla="*/ 335667 h 2990484"/>
              <a:gd name="connsiteX2273" fmla="*/ 3153557 w 4664836"/>
              <a:gd name="connsiteY2273" fmla="*/ 335667 h 2990484"/>
              <a:gd name="connsiteX2274" fmla="*/ 3152021 w 4664836"/>
              <a:gd name="connsiteY2274" fmla="*/ 337107 h 2990484"/>
              <a:gd name="connsiteX2275" fmla="*/ 3150968 w 4664836"/>
              <a:gd name="connsiteY2275" fmla="*/ 337704 h 2990484"/>
              <a:gd name="connsiteX2276" fmla="*/ 3149020 w 4664836"/>
              <a:gd name="connsiteY2276" fmla="*/ 339536 h 2990484"/>
              <a:gd name="connsiteX2277" fmla="*/ 489451 w 4664836"/>
              <a:gd name="connsiteY2277" fmla="*/ 335667 h 2990484"/>
              <a:gd name="connsiteX2278" fmla="*/ 492222 w 4664836"/>
              <a:gd name="connsiteY2278" fmla="*/ 338441 h 2990484"/>
              <a:gd name="connsiteX2279" fmla="*/ 492222 w 4664836"/>
              <a:gd name="connsiteY2279" fmla="*/ 341215 h 2990484"/>
              <a:gd name="connsiteX2280" fmla="*/ 472829 w 4664836"/>
              <a:gd name="connsiteY2280" fmla="*/ 341215 h 2990484"/>
              <a:gd name="connsiteX2281" fmla="*/ 470491 w 4664836"/>
              <a:gd name="connsiteY2281" fmla="*/ 341215 h 2990484"/>
              <a:gd name="connsiteX2282" fmla="*/ 471372 w 4664836"/>
              <a:gd name="connsiteY2282" fmla="*/ 339690 h 2990484"/>
              <a:gd name="connsiteX2283" fmla="*/ 478933 w 4664836"/>
              <a:gd name="connsiteY2283" fmla="*/ 338007 h 2990484"/>
              <a:gd name="connsiteX2284" fmla="*/ 489451 w 4664836"/>
              <a:gd name="connsiteY2284" fmla="*/ 335667 h 2990484"/>
              <a:gd name="connsiteX2285" fmla="*/ 3506399 w 4664836"/>
              <a:gd name="connsiteY2285" fmla="*/ 333486 h 2990484"/>
              <a:gd name="connsiteX2286" fmla="*/ 3506399 w 4664836"/>
              <a:gd name="connsiteY2286" fmla="*/ 335667 h 2990484"/>
              <a:gd name="connsiteX2287" fmla="*/ 3505280 w 4664836"/>
              <a:gd name="connsiteY2287" fmla="*/ 334546 h 2990484"/>
              <a:gd name="connsiteX2288" fmla="*/ 3506399 w 4664836"/>
              <a:gd name="connsiteY2288" fmla="*/ 332893 h 2990484"/>
              <a:gd name="connsiteX2289" fmla="*/ 3507025 w 4664836"/>
              <a:gd name="connsiteY2289" fmla="*/ 332893 h 2990484"/>
              <a:gd name="connsiteX2290" fmla="*/ 3506399 w 4664836"/>
              <a:gd name="connsiteY2290" fmla="*/ 333486 h 2990484"/>
              <a:gd name="connsiteX2291" fmla="*/ 2988337 w 4664836"/>
              <a:gd name="connsiteY2291" fmla="*/ 332893 h 2990484"/>
              <a:gd name="connsiteX2292" fmla="*/ 2989030 w 4664836"/>
              <a:gd name="connsiteY2292" fmla="*/ 333933 h 2990484"/>
              <a:gd name="connsiteX2293" fmla="*/ 2990579 w 4664836"/>
              <a:gd name="connsiteY2293" fmla="*/ 336259 h 2990484"/>
              <a:gd name="connsiteX2294" fmla="*/ 2984052 w 4664836"/>
              <a:gd name="connsiteY2294" fmla="*/ 338744 h 2990484"/>
              <a:gd name="connsiteX2295" fmla="*/ 2988337 w 4664836"/>
              <a:gd name="connsiteY2295" fmla="*/ 332893 h 2990484"/>
              <a:gd name="connsiteX2296" fmla="*/ 453436 w 4664836"/>
              <a:gd name="connsiteY2296" fmla="*/ 332893 h 2990484"/>
              <a:gd name="connsiteX2297" fmla="*/ 464518 w 4664836"/>
              <a:gd name="connsiteY2297" fmla="*/ 341215 h 2990484"/>
              <a:gd name="connsiteX2298" fmla="*/ 470434 w 4664836"/>
              <a:gd name="connsiteY2298" fmla="*/ 339898 h 2990484"/>
              <a:gd name="connsiteX2299" fmla="*/ 470059 w 4664836"/>
              <a:gd name="connsiteY2299" fmla="*/ 341215 h 2990484"/>
              <a:gd name="connsiteX2300" fmla="*/ 470491 w 4664836"/>
              <a:gd name="connsiteY2300" fmla="*/ 341215 h 2990484"/>
              <a:gd name="connsiteX2301" fmla="*/ 467288 w 4664836"/>
              <a:gd name="connsiteY2301" fmla="*/ 346763 h 2990484"/>
              <a:gd name="connsiteX2302" fmla="*/ 453436 w 4664836"/>
              <a:gd name="connsiteY2302" fmla="*/ 341215 h 2990484"/>
              <a:gd name="connsiteX2303" fmla="*/ 445125 w 4664836"/>
              <a:gd name="connsiteY2303" fmla="*/ 341215 h 2990484"/>
              <a:gd name="connsiteX2304" fmla="*/ 453436 w 4664836"/>
              <a:gd name="connsiteY2304" fmla="*/ 332893 h 2990484"/>
              <a:gd name="connsiteX2305" fmla="*/ 3113498 w 4664836"/>
              <a:gd name="connsiteY2305" fmla="*/ 327647 h 2990484"/>
              <a:gd name="connsiteX2306" fmla="*/ 3116122 w 4664836"/>
              <a:gd name="connsiteY2306" fmla="*/ 327778 h 2990484"/>
              <a:gd name="connsiteX2307" fmla="*/ 3113005 w 4664836"/>
              <a:gd name="connsiteY2307" fmla="*/ 330119 h 2990484"/>
              <a:gd name="connsiteX2308" fmla="*/ 3234209 w 4664836"/>
              <a:gd name="connsiteY2308" fmla="*/ 320409 h 2990484"/>
              <a:gd name="connsiteX2309" fmla="*/ 3226590 w 4664836"/>
              <a:gd name="connsiteY2309" fmla="*/ 324571 h 2990484"/>
              <a:gd name="connsiteX2310" fmla="*/ 3227629 w 4664836"/>
              <a:gd name="connsiteY2310" fmla="*/ 323530 h 2990484"/>
              <a:gd name="connsiteX2311" fmla="*/ 3228981 w 4664836"/>
              <a:gd name="connsiteY2311" fmla="*/ 322176 h 2990484"/>
              <a:gd name="connsiteX2312" fmla="*/ 3231265 w 4664836"/>
              <a:gd name="connsiteY2312" fmla="*/ 320669 h 2990484"/>
              <a:gd name="connsiteX2313" fmla="*/ 3234209 w 4664836"/>
              <a:gd name="connsiteY2313" fmla="*/ 320409 h 2990484"/>
              <a:gd name="connsiteX2314" fmla="*/ 575177 w 4664836"/>
              <a:gd name="connsiteY2314" fmla="*/ 319104 h 2990484"/>
              <a:gd name="connsiteX2315" fmla="*/ 575333 w 4664836"/>
              <a:gd name="connsiteY2315" fmla="*/ 319369 h 2990484"/>
              <a:gd name="connsiteX2316" fmla="*/ 573695 w 4664836"/>
              <a:gd name="connsiteY2316" fmla="*/ 319881 h 2990484"/>
              <a:gd name="connsiteX2317" fmla="*/ 575128 w 4664836"/>
              <a:gd name="connsiteY2317" fmla="*/ 319022 h 2990484"/>
              <a:gd name="connsiteX2318" fmla="*/ 575333 w 4664836"/>
              <a:gd name="connsiteY2318" fmla="*/ 319022 h 2990484"/>
              <a:gd name="connsiteX2319" fmla="*/ 575177 w 4664836"/>
              <a:gd name="connsiteY2319" fmla="*/ 319104 h 2990484"/>
              <a:gd name="connsiteX2320" fmla="*/ 404255 w 4664836"/>
              <a:gd name="connsiteY2320" fmla="*/ 317237 h 2990484"/>
              <a:gd name="connsiteX2321" fmla="*/ 407855 w 4664836"/>
              <a:gd name="connsiteY2321" fmla="*/ 317808 h 2990484"/>
              <a:gd name="connsiteX2322" fmla="*/ 404652 w 4664836"/>
              <a:gd name="connsiteY2322" fmla="*/ 317808 h 2990484"/>
              <a:gd name="connsiteX2323" fmla="*/ 567022 w 4664836"/>
              <a:gd name="connsiteY2323" fmla="*/ 316248 h 2990484"/>
              <a:gd name="connsiteX2324" fmla="*/ 569100 w 4664836"/>
              <a:gd name="connsiteY2324" fmla="*/ 321319 h 2990484"/>
              <a:gd name="connsiteX2325" fmla="*/ 573695 w 4664836"/>
              <a:gd name="connsiteY2325" fmla="*/ 319881 h 2990484"/>
              <a:gd name="connsiteX2326" fmla="*/ 568061 w 4664836"/>
              <a:gd name="connsiteY2326" fmla="*/ 322837 h 2990484"/>
              <a:gd name="connsiteX2327" fmla="*/ 558711 w 4664836"/>
              <a:gd name="connsiteY2327" fmla="*/ 324571 h 2990484"/>
              <a:gd name="connsiteX2328" fmla="*/ 555941 w 4664836"/>
              <a:gd name="connsiteY2328" fmla="*/ 321796 h 2990484"/>
              <a:gd name="connsiteX2329" fmla="*/ 567022 w 4664836"/>
              <a:gd name="connsiteY2329" fmla="*/ 316248 h 2990484"/>
              <a:gd name="connsiteX2330" fmla="*/ 570908 w 4664836"/>
              <a:gd name="connsiteY2330" fmla="*/ 315673 h 2990484"/>
              <a:gd name="connsiteX2331" fmla="*/ 573256 w 4664836"/>
              <a:gd name="connsiteY2331" fmla="*/ 315858 h 2990484"/>
              <a:gd name="connsiteX2332" fmla="*/ 575128 w 4664836"/>
              <a:gd name="connsiteY2332" fmla="*/ 319022 h 2990484"/>
              <a:gd name="connsiteX2333" fmla="*/ 574641 w 4664836"/>
              <a:gd name="connsiteY2333" fmla="*/ 319022 h 2990484"/>
              <a:gd name="connsiteX2334" fmla="*/ 569793 w 4664836"/>
              <a:gd name="connsiteY2334" fmla="*/ 319022 h 2990484"/>
              <a:gd name="connsiteX2335" fmla="*/ 570139 w 4664836"/>
              <a:gd name="connsiteY2335" fmla="*/ 317982 h 2990484"/>
              <a:gd name="connsiteX2336" fmla="*/ 292754 w 4664836"/>
              <a:gd name="connsiteY2336" fmla="*/ 313474 h 2990484"/>
              <a:gd name="connsiteX2337" fmla="*/ 295871 w 4664836"/>
              <a:gd name="connsiteY2337" fmla="*/ 313821 h 2990484"/>
              <a:gd name="connsiteX2338" fmla="*/ 297440 w 4664836"/>
              <a:gd name="connsiteY2338" fmla="*/ 313995 h 2990484"/>
              <a:gd name="connsiteX2339" fmla="*/ 295871 w 4664836"/>
              <a:gd name="connsiteY2339" fmla="*/ 315034 h 2990484"/>
              <a:gd name="connsiteX2340" fmla="*/ 292754 w 4664836"/>
              <a:gd name="connsiteY2340" fmla="*/ 313474 h 2990484"/>
              <a:gd name="connsiteX2341" fmla="*/ 307597 w 4664836"/>
              <a:gd name="connsiteY2341" fmla="*/ 299603 h 2990484"/>
              <a:gd name="connsiteX2342" fmla="*/ 310415 w 4664836"/>
              <a:gd name="connsiteY2342" fmla="*/ 299603 h 2990484"/>
              <a:gd name="connsiteX2343" fmla="*/ 312147 w 4664836"/>
              <a:gd name="connsiteY2343" fmla="*/ 299603 h 2990484"/>
              <a:gd name="connsiteX2344" fmla="*/ 310399 w 4664836"/>
              <a:gd name="connsiteY2344" fmla="*/ 300812 h 2990484"/>
              <a:gd name="connsiteX2345" fmla="*/ 306693 w 4664836"/>
              <a:gd name="connsiteY2345" fmla="*/ 299213 h 2990484"/>
              <a:gd name="connsiteX2346" fmla="*/ 307597 w 4664836"/>
              <a:gd name="connsiteY2346" fmla="*/ 299603 h 2990484"/>
              <a:gd name="connsiteX2347" fmla="*/ 306868 w 4664836"/>
              <a:gd name="connsiteY2347" fmla="*/ 299603 h 2990484"/>
              <a:gd name="connsiteX2348" fmla="*/ 305914 w 4664836"/>
              <a:gd name="connsiteY2348" fmla="*/ 299257 h 2990484"/>
              <a:gd name="connsiteX2349" fmla="*/ 306693 w 4664836"/>
              <a:gd name="connsiteY2349" fmla="*/ 299213 h 2990484"/>
              <a:gd name="connsiteX2350" fmla="*/ 2493478 w 4664836"/>
              <a:gd name="connsiteY2350" fmla="*/ 293708 h 2990484"/>
              <a:gd name="connsiteX2351" fmla="*/ 2494497 w 4664836"/>
              <a:gd name="connsiteY2351" fmla="*/ 293897 h 2990484"/>
              <a:gd name="connsiteX2352" fmla="*/ 2494381 w 4664836"/>
              <a:gd name="connsiteY2352" fmla="*/ 293984 h 2990484"/>
              <a:gd name="connsiteX2353" fmla="*/ 2497979 w 4664836"/>
              <a:gd name="connsiteY2353" fmla="*/ 291281 h 2990484"/>
              <a:gd name="connsiteX2354" fmla="*/ 2500274 w 4664836"/>
              <a:gd name="connsiteY2354" fmla="*/ 294965 h 2990484"/>
              <a:gd name="connsiteX2355" fmla="*/ 2494497 w 4664836"/>
              <a:gd name="connsiteY2355" fmla="*/ 293897 h 2990484"/>
              <a:gd name="connsiteX2356" fmla="*/ 2496594 w 4664836"/>
              <a:gd name="connsiteY2356" fmla="*/ 292322 h 2990484"/>
              <a:gd name="connsiteX2357" fmla="*/ 2497979 w 4664836"/>
              <a:gd name="connsiteY2357" fmla="*/ 291281 h 2990484"/>
              <a:gd name="connsiteX2358" fmla="*/ 3059328 w 4664836"/>
              <a:gd name="connsiteY2358" fmla="*/ 268395 h 2990484"/>
              <a:gd name="connsiteX2359" fmla="*/ 3060367 w 4664836"/>
              <a:gd name="connsiteY2359" fmla="*/ 269088 h 2990484"/>
              <a:gd name="connsiteX2360" fmla="*/ 3059583 w 4664836"/>
              <a:gd name="connsiteY2360" fmla="*/ 269245 h 2990484"/>
              <a:gd name="connsiteX2361" fmla="*/ 532195 w 4664836"/>
              <a:gd name="connsiteY2361" fmla="*/ 248084 h 2990484"/>
              <a:gd name="connsiteX2362" fmla="*/ 529968 w 4664836"/>
              <a:gd name="connsiteY2362" fmla="*/ 248976 h 2990484"/>
              <a:gd name="connsiteX2363" fmla="*/ 528237 w 4664836"/>
              <a:gd name="connsiteY2363" fmla="*/ 249669 h 2990484"/>
              <a:gd name="connsiteX2364" fmla="*/ 525466 w 4664836"/>
              <a:gd name="connsiteY2364" fmla="*/ 249669 h 2990484"/>
              <a:gd name="connsiteX2365" fmla="*/ 542089 w 4664836"/>
              <a:gd name="connsiteY2365" fmla="*/ 244121 h 2990484"/>
              <a:gd name="connsiteX2366" fmla="*/ 544167 w 4664836"/>
              <a:gd name="connsiteY2366" fmla="*/ 245162 h 2990484"/>
              <a:gd name="connsiteX2367" fmla="*/ 544305 w 4664836"/>
              <a:gd name="connsiteY2367" fmla="*/ 245231 h 2990484"/>
              <a:gd name="connsiteX2368" fmla="*/ 532195 w 4664836"/>
              <a:gd name="connsiteY2368" fmla="*/ 248084 h 2990484"/>
              <a:gd name="connsiteX2369" fmla="*/ 594726 w 4664836"/>
              <a:gd name="connsiteY2369" fmla="*/ 238573 h 2990484"/>
              <a:gd name="connsiteX2370" fmla="*/ 595073 w 4664836"/>
              <a:gd name="connsiteY2370" fmla="*/ 239960 h 2990484"/>
              <a:gd name="connsiteX2371" fmla="*/ 596559 w 4664836"/>
              <a:gd name="connsiteY2371" fmla="*/ 245916 h 2990484"/>
              <a:gd name="connsiteX2372" fmla="*/ 594753 w 4664836"/>
              <a:gd name="connsiteY2372" fmla="*/ 246267 h 2990484"/>
              <a:gd name="connsiteX2373" fmla="*/ 594510 w 4664836"/>
              <a:gd name="connsiteY2373" fmla="*/ 239440 h 2990484"/>
              <a:gd name="connsiteX2374" fmla="*/ 593869 w 4664836"/>
              <a:gd name="connsiteY2374" fmla="*/ 239002 h 2990484"/>
              <a:gd name="connsiteX2375" fmla="*/ 1363854 w 4664836"/>
              <a:gd name="connsiteY2375" fmla="*/ 236493 h 2990484"/>
              <a:gd name="connsiteX2376" fmla="*/ 1368311 w 4664836"/>
              <a:gd name="connsiteY2376" fmla="*/ 237393 h 2990484"/>
              <a:gd name="connsiteX2377" fmla="*/ 1367480 w 4664836"/>
              <a:gd name="connsiteY2377" fmla="*/ 238017 h 2990484"/>
              <a:gd name="connsiteX2378" fmla="*/ 1363810 w 4664836"/>
              <a:gd name="connsiteY2378" fmla="*/ 236579 h 2990484"/>
              <a:gd name="connsiteX2379" fmla="*/ 1363854 w 4664836"/>
              <a:gd name="connsiteY2379" fmla="*/ 236493 h 2990484"/>
              <a:gd name="connsiteX2380" fmla="*/ 1370433 w 4664836"/>
              <a:gd name="connsiteY2380" fmla="*/ 235799 h 2990484"/>
              <a:gd name="connsiteX2381" fmla="*/ 1368572 w 4664836"/>
              <a:gd name="connsiteY2381" fmla="*/ 237446 h 2990484"/>
              <a:gd name="connsiteX2382" fmla="*/ 1368311 w 4664836"/>
              <a:gd name="connsiteY2382" fmla="*/ 237393 h 2990484"/>
              <a:gd name="connsiteX2383" fmla="*/ 1369048 w 4664836"/>
              <a:gd name="connsiteY2383" fmla="*/ 236839 h 2990484"/>
              <a:gd name="connsiteX2384" fmla="*/ 1370433 w 4664836"/>
              <a:gd name="connsiteY2384" fmla="*/ 235799 h 2990484"/>
              <a:gd name="connsiteX2385" fmla="*/ 589185 w 4664836"/>
              <a:gd name="connsiteY2385" fmla="*/ 235799 h 2990484"/>
              <a:gd name="connsiteX2386" fmla="*/ 593869 w 4664836"/>
              <a:gd name="connsiteY2386" fmla="*/ 239002 h 2990484"/>
              <a:gd name="connsiteX2387" fmla="*/ 589878 w 4664836"/>
              <a:gd name="connsiteY2387" fmla="*/ 241001 h 2990484"/>
              <a:gd name="connsiteX2388" fmla="*/ 589185 w 4664836"/>
              <a:gd name="connsiteY2388" fmla="*/ 241347 h 2990484"/>
              <a:gd name="connsiteX2389" fmla="*/ 589185 w 4664836"/>
              <a:gd name="connsiteY2389" fmla="*/ 235799 h 2990484"/>
              <a:gd name="connsiteX2390" fmla="*/ 3373421 w 4664836"/>
              <a:gd name="connsiteY2390" fmla="*/ 230251 h 2990484"/>
              <a:gd name="connsiteX2391" fmla="*/ 3378961 w 4664836"/>
              <a:gd name="connsiteY2391" fmla="*/ 233025 h 2990484"/>
              <a:gd name="connsiteX2392" fmla="*/ 3373421 w 4664836"/>
              <a:gd name="connsiteY2392" fmla="*/ 230251 h 2990484"/>
              <a:gd name="connsiteX2393" fmla="*/ 3091707 w 4664836"/>
              <a:gd name="connsiteY2393" fmla="*/ 229731 h 2990484"/>
              <a:gd name="connsiteX2394" fmla="*/ 3093505 w 4664836"/>
              <a:gd name="connsiteY2394" fmla="*/ 229931 h 2990484"/>
              <a:gd name="connsiteX2395" fmla="*/ 3091707 w 4664836"/>
              <a:gd name="connsiteY2395" fmla="*/ 234932 h 2990484"/>
              <a:gd name="connsiteX2396" fmla="*/ 3091707 w 4664836"/>
              <a:gd name="connsiteY2396" fmla="*/ 229731 h 2990484"/>
              <a:gd name="connsiteX2397" fmla="*/ 1913429 w 4664836"/>
              <a:gd name="connsiteY2397" fmla="*/ 218914 h 2990484"/>
              <a:gd name="connsiteX2398" fmla="*/ 1913429 w 4664836"/>
              <a:gd name="connsiteY2398" fmla="*/ 222969 h 2990484"/>
              <a:gd name="connsiteX2399" fmla="*/ 1913429 w 4664836"/>
              <a:gd name="connsiteY2399" fmla="*/ 224703 h 2990484"/>
              <a:gd name="connsiteX2400" fmla="*/ 1907888 w 4664836"/>
              <a:gd name="connsiteY2400" fmla="*/ 221928 h 2990484"/>
              <a:gd name="connsiteX2401" fmla="*/ 1906460 w 4664836"/>
              <a:gd name="connsiteY2401" fmla="*/ 219070 h 2990484"/>
              <a:gd name="connsiteX2402" fmla="*/ 1911697 w 4664836"/>
              <a:gd name="connsiteY2402" fmla="*/ 219025 h 2990484"/>
              <a:gd name="connsiteX2403" fmla="*/ 1913429 w 4664836"/>
              <a:gd name="connsiteY2403" fmla="*/ 217585 h 2990484"/>
              <a:gd name="connsiteX2404" fmla="*/ 1915506 w 4664836"/>
              <a:gd name="connsiteY2404" fmla="*/ 218114 h 2990484"/>
              <a:gd name="connsiteX2405" fmla="*/ 1916524 w 4664836"/>
              <a:gd name="connsiteY2405" fmla="*/ 218716 h 2990484"/>
              <a:gd name="connsiteX2406" fmla="*/ 1913429 w 4664836"/>
              <a:gd name="connsiteY2406" fmla="*/ 218914 h 2990484"/>
              <a:gd name="connsiteX2407" fmla="*/ 1931436 w 4664836"/>
              <a:gd name="connsiteY2407" fmla="*/ 217074 h 2990484"/>
              <a:gd name="connsiteX2408" fmla="*/ 1931436 w 4664836"/>
              <a:gd name="connsiteY2408" fmla="*/ 217074 h 2990484"/>
              <a:gd name="connsiteX2409" fmla="*/ 1931436 w 4664836"/>
              <a:gd name="connsiteY2409" fmla="*/ 217074 h 2990484"/>
              <a:gd name="connsiteX2410" fmla="*/ 1925895 w 4664836"/>
              <a:gd name="connsiteY2410" fmla="*/ 216294 h 2990484"/>
              <a:gd name="connsiteX2411" fmla="*/ 1931436 w 4664836"/>
              <a:gd name="connsiteY2411" fmla="*/ 217074 h 2990484"/>
              <a:gd name="connsiteX2412" fmla="*/ 1932129 w 4664836"/>
              <a:gd name="connsiteY2412" fmla="*/ 218114 h 2990484"/>
              <a:gd name="connsiteX2413" fmla="*/ 1932821 w 4664836"/>
              <a:gd name="connsiteY2413" fmla="*/ 219154 h 2990484"/>
              <a:gd name="connsiteX2414" fmla="*/ 1931090 w 4664836"/>
              <a:gd name="connsiteY2414" fmla="*/ 219154 h 2990484"/>
              <a:gd name="connsiteX2415" fmla="*/ 1930051 w 4664836"/>
              <a:gd name="connsiteY2415" fmla="*/ 219154 h 2990484"/>
              <a:gd name="connsiteX2416" fmla="*/ 1924510 w 4664836"/>
              <a:gd name="connsiteY2416" fmla="*/ 219154 h 2990484"/>
              <a:gd name="connsiteX2417" fmla="*/ 1925895 w 4664836"/>
              <a:gd name="connsiteY2417" fmla="*/ 216294 h 2990484"/>
              <a:gd name="connsiteX2418" fmla="*/ 1932475 w 4664836"/>
              <a:gd name="connsiteY2418" fmla="*/ 216034 h 2990484"/>
              <a:gd name="connsiteX2419" fmla="*/ 1938362 w 4664836"/>
              <a:gd name="connsiteY2419" fmla="*/ 219154 h 2990484"/>
              <a:gd name="connsiteX2420" fmla="*/ 1932821 w 4664836"/>
              <a:gd name="connsiteY2420" fmla="*/ 219154 h 2990484"/>
              <a:gd name="connsiteX2421" fmla="*/ 1932475 w 4664836"/>
              <a:gd name="connsiteY2421" fmla="*/ 216034 h 2990484"/>
              <a:gd name="connsiteX2422" fmla="*/ 1949444 w 4664836"/>
              <a:gd name="connsiteY2422" fmla="*/ 208058 h 2990484"/>
              <a:gd name="connsiteX2423" fmla="*/ 1933124 w 4664836"/>
              <a:gd name="connsiteY2423" fmla="*/ 210312 h 2990484"/>
              <a:gd name="connsiteX2424" fmla="*/ 1933127 w 4664836"/>
              <a:gd name="connsiteY2424" fmla="*/ 210100 h 2990484"/>
              <a:gd name="connsiteX2425" fmla="*/ 1936631 w 4664836"/>
              <a:gd name="connsiteY2425" fmla="*/ 209662 h 2990484"/>
              <a:gd name="connsiteX2426" fmla="*/ 1949444 w 4664836"/>
              <a:gd name="connsiteY2426" fmla="*/ 208058 h 2990484"/>
              <a:gd name="connsiteX2427" fmla="*/ 3495596 w 4664836"/>
              <a:gd name="connsiteY2427" fmla="*/ 194209 h 2990484"/>
              <a:gd name="connsiteX2428" fmla="*/ 3495664 w 4664836"/>
              <a:gd name="connsiteY2428" fmla="*/ 194231 h 2990484"/>
              <a:gd name="connsiteX2429" fmla="*/ 3492547 w 4664836"/>
              <a:gd name="connsiteY2429" fmla="*/ 196962 h 2990484"/>
              <a:gd name="connsiteX2430" fmla="*/ 3258711 w 4664836"/>
              <a:gd name="connsiteY2430" fmla="*/ 179534 h 2990484"/>
              <a:gd name="connsiteX2431" fmla="*/ 3257065 w 4664836"/>
              <a:gd name="connsiteY2431" fmla="*/ 183091 h 2990484"/>
              <a:gd name="connsiteX2432" fmla="*/ 3256240 w 4664836"/>
              <a:gd name="connsiteY2432" fmla="*/ 180763 h 2990484"/>
              <a:gd name="connsiteX2433" fmla="*/ 3259835 w 4664836"/>
              <a:gd name="connsiteY2433" fmla="*/ 178236 h 2990484"/>
              <a:gd name="connsiteX2434" fmla="*/ 3259402 w 4664836"/>
              <a:gd name="connsiteY2434" fmla="*/ 179190 h 2990484"/>
              <a:gd name="connsiteX2435" fmla="*/ 3258711 w 4664836"/>
              <a:gd name="connsiteY2435" fmla="*/ 179534 h 2990484"/>
              <a:gd name="connsiteX2436" fmla="*/ 3259118 w 4664836"/>
              <a:gd name="connsiteY2436" fmla="*/ 178654 h 2990484"/>
              <a:gd name="connsiteX2437" fmla="*/ 1968285 w 4664836"/>
              <a:gd name="connsiteY2437" fmla="*/ 159639 h 2990484"/>
              <a:gd name="connsiteX2438" fmla="*/ 1970741 w 4664836"/>
              <a:gd name="connsiteY2438" fmla="*/ 160118 h 2990484"/>
              <a:gd name="connsiteX2439" fmla="*/ 1966066 w 4664836"/>
              <a:gd name="connsiteY2439" fmla="*/ 160898 h 2990484"/>
              <a:gd name="connsiteX2440" fmla="*/ 1564360 w 4664836"/>
              <a:gd name="connsiteY2440" fmla="*/ 158124 h 2990484"/>
              <a:gd name="connsiteX2441" fmla="*/ 1569901 w 4664836"/>
              <a:gd name="connsiteY2441" fmla="*/ 158124 h 2990484"/>
              <a:gd name="connsiteX2442" fmla="*/ 1568904 w 4664836"/>
              <a:gd name="connsiteY2442" fmla="*/ 158623 h 2990484"/>
              <a:gd name="connsiteX2443" fmla="*/ 1565226 w 4664836"/>
              <a:gd name="connsiteY2443" fmla="*/ 158904 h 2990484"/>
              <a:gd name="connsiteX2444" fmla="*/ 1564360 w 4664836"/>
              <a:gd name="connsiteY2444" fmla="*/ 158124 h 2990484"/>
              <a:gd name="connsiteX2445" fmla="*/ 1979572 w 4664836"/>
              <a:gd name="connsiteY2445" fmla="*/ 153616 h 2990484"/>
              <a:gd name="connsiteX2446" fmla="*/ 1977517 w 4664836"/>
              <a:gd name="connsiteY2446" fmla="*/ 154397 h 2990484"/>
              <a:gd name="connsiteX2447" fmla="*/ 1978662 w 4664836"/>
              <a:gd name="connsiteY2447" fmla="*/ 153746 h 2990484"/>
              <a:gd name="connsiteX2448" fmla="*/ 1979572 w 4664836"/>
              <a:gd name="connsiteY2448" fmla="*/ 153616 h 2990484"/>
              <a:gd name="connsiteX2449" fmla="*/ 777571 w 4664836"/>
              <a:gd name="connsiteY2449" fmla="*/ 149802 h 2990484"/>
              <a:gd name="connsiteX2450" fmla="*/ 774801 w 4664836"/>
              <a:gd name="connsiteY2450" fmla="*/ 152576 h 2990484"/>
              <a:gd name="connsiteX2451" fmla="*/ 766836 w 4664836"/>
              <a:gd name="connsiteY2451" fmla="*/ 153963 h 2990484"/>
              <a:gd name="connsiteX2452" fmla="*/ 766012 w 4664836"/>
              <a:gd name="connsiteY2452" fmla="*/ 154107 h 2990484"/>
              <a:gd name="connsiteX2453" fmla="*/ 772074 w 4664836"/>
              <a:gd name="connsiteY2453" fmla="*/ 150582 h 2990484"/>
              <a:gd name="connsiteX2454" fmla="*/ 777571 w 4664836"/>
              <a:gd name="connsiteY2454" fmla="*/ 149802 h 2990484"/>
              <a:gd name="connsiteX2455" fmla="*/ 817553 w 4664836"/>
              <a:gd name="connsiteY2455" fmla="*/ 147784 h 2990484"/>
              <a:gd name="connsiteX2456" fmla="*/ 817742 w 4664836"/>
              <a:gd name="connsiteY2456" fmla="*/ 148068 h 2990484"/>
              <a:gd name="connsiteX2457" fmla="*/ 817482 w 4664836"/>
              <a:gd name="connsiteY2457" fmla="*/ 148198 h 2990484"/>
              <a:gd name="connsiteX2458" fmla="*/ 817462 w 4664836"/>
              <a:gd name="connsiteY2458" fmla="*/ 148149 h 2990484"/>
              <a:gd name="connsiteX2459" fmla="*/ 1032297 w 4664836"/>
              <a:gd name="connsiteY2459" fmla="*/ 141780 h 2990484"/>
              <a:gd name="connsiteX2460" fmla="*/ 1031084 w 4664836"/>
              <a:gd name="connsiteY2460" fmla="*/ 144209 h 2990484"/>
              <a:gd name="connsiteX2461" fmla="*/ 1028984 w 4664836"/>
              <a:gd name="connsiteY2461" fmla="*/ 144254 h 2990484"/>
              <a:gd name="connsiteX2462" fmla="*/ 1030109 w 4664836"/>
              <a:gd name="connsiteY2462" fmla="*/ 142260 h 2990484"/>
              <a:gd name="connsiteX2463" fmla="*/ 1032447 w 4664836"/>
              <a:gd name="connsiteY2463" fmla="*/ 141479 h 2990484"/>
              <a:gd name="connsiteX2464" fmla="*/ 1032504 w 4664836"/>
              <a:gd name="connsiteY2464" fmla="*/ 141734 h 2990484"/>
              <a:gd name="connsiteX2465" fmla="*/ 1032297 w 4664836"/>
              <a:gd name="connsiteY2465" fmla="*/ 141780 h 2990484"/>
              <a:gd name="connsiteX2466" fmla="*/ 813586 w 4664836"/>
              <a:gd name="connsiteY2466" fmla="*/ 138705 h 2990484"/>
              <a:gd name="connsiteX2467" fmla="*/ 816357 w 4664836"/>
              <a:gd name="connsiteY2467" fmla="*/ 138705 h 2990484"/>
              <a:gd name="connsiteX2468" fmla="*/ 819127 w 4664836"/>
              <a:gd name="connsiteY2468" fmla="*/ 141479 h 2990484"/>
              <a:gd name="connsiteX2469" fmla="*/ 817553 w 4664836"/>
              <a:gd name="connsiteY2469" fmla="*/ 147784 h 2990484"/>
              <a:gd name="connsiteX2470" fmla="*/ 816926 w 4664836"/>
              <a:gd name="connsiteY2470" fmla="*/ 146842 h 2990484"/>
              <a:gd name="connsiteX2471" fmla="*/ 1023097 w 4664836"/>
              <a:gd name="connsiteY2471" fmla="*/ 137665 h 2990484"/>
              <a:gd name="connsiteX2472" fmla="*/ 1026906 w 4664836"/>
              <a:gd name="connsiteY2472" fmla="*/ 138705 h 2990484"/>
              <a:gd name="connsiteX2473" fmla="*/ 1026213 w 4664836"/>
              <a:gd name="connsiteY2473" fmla="*/ 138705 h 2990484"/>
              <a:gd name="connsiteX2474" fmla="*/ 1024425 w 4664836"/>
              <a:gd name="connsiteY2474" fmla="*/ 138705 h 2990484"/>
              <a:gd name="connsiteX2475" fmla="*/ 1024179 w 4664836"/>
              <a:gd name="connsiteY2475" fmla="*/ 138315 h 2990484"/>
              <a:gd name="connsiteX2476" fmla="*/ 1023097 w 4664836"/>
              <a:gd name="connsiteY2476" fmla="*/ 137665 h 2990484"/>
              <a:gd name="connsiteX2477" fmla="*/ 893581 w 4664836"/>
              <a:gd name="connsiteY2477" fmla="*/ 136625 h 2990484"/>
              <a:gd name="connsiteX2478" fmla="*/ 896698 w 4664836"/>
              <a:gd name="connsiteY2478" fmla="*/ 138705 h 2990484"/>
              <a:gd name="connsiteX2479" fmla="*/ 893004 w 4664836"/>
              <a:gd name="connsiteY2479" fmla="*/ 136856 h 2990484"/>
              <a:gd name="connsiteX2480" fmla="*/ 889694 w 4664836"/>
              <a:gd name="connsiteY2480" fmla="*/ 135199 h 2990484"/>
              <a:gd name="connsiteX2481" fmla="*/ 893004 w 4664836"/>
              <a:gd name="connsiteY2481" fmla="*/ 136856 h 2990484"/>
              <a:gd name="connsiteX2482" fmla="*/ 888930 w 4664836"/>
              <a:gd name="connsiteY2482" fmla="*/ 138488 h 2990484"/>
              <a:gd name="connsiteX2483" fmla="*/ 887002 w 4664836"/>
              <a:gd name="connsiteY2483" fmla="*/ 138359 h 2990484"/>
              <a:gd name="connsiteX2484" fmla="*/ 2208890 w 4664836"/>
              <a:gd name="connsiteY2484" fmla="*/ 129550 h 2990484"/>
              <a:gd name="connsiteX2485" fmla="*/ 2208699 w 4664836"/>
              <a:gd name="connsiteY2485" fmla="*/ 129933 h 2990484"/>
              <a:gd name="connsiteX2486" fmla="*/ 2208253 w 4664836"/>
              <a:gd name="connsiteY2486" fmla="*/ 130123 h 2990484"/>
              <a:gd name="connsiteX2487" fmla="*/ 891157 w 4664836"/>
              <a:gd name="connsiteY2487" fmla="*/ 127609 h 2990484"/>
              <a:gd name="connsiteX2488" fmla="*/ 894966 w 4664836"/>
              <a:gd name="connsiteY2488" fmla="*/ 127609 h 2990484"/>
              <a:gd name="connsiteX2489" fmla="*/ 896698 w 4664836"/>
              <a:gd name="connsiteY2489" fmla="*/ 127609 h 2990484"/>
              <a:gd name="connsiteX2490" fmla="*/ 896698 w 4664836"/>
              <a:gd name="connsiteY2490" fmla="*/ 133157 h 2990484"/>
              <a:gd name="connsiteX2491" fmla="*/ 889772 w 4664836"/>
              <a:gd name="connsiteY2491" fmla="*/ 135108 h 2990484"/>
              <a:gd name="connsiteX2492" fmla="*/ 889694 w 4664836"/>
              <a:gd name="connsiteY2492" fmla="*/ 135199 h 2990484"/>
              <a:gd name="connsiteX2493" fmla="*/ 887001 w 4664836"/>
              <a:gd name="connsiteY2493" fmla="*/ 133851 h 2990484"/>
              <a:gd name="connsiteX2494" fmla="*/ 885616 w 4664836"/>
              <a:gd name="connsiteY2494" fmla="*/ 133157 h 2990484"/>
              <a:gd name="connsiteX2495" fmla="*/ 891157 w 4664836"/>
              <a:gd name="connsiteY2495" fmla="*/ 130383 h 2990484"/>
              <a:gd name="connsiteX2496" fmla="*/ 891157 w 4664836"/>
              <a:gd name="connsiteY2496" fmla="*/ 127609 h 2990484"/>
              <a:gd name="connsiteX2497" fmla="*/ 3536873 w 4664836"/>
              <a:gd name="connsiteY2497" fmla="*/ 122061 h 2990484"/>
              <a:gd name="connsiteX2498" fmla="*/ 3520251 w 4664836"/>
              <a:gd name="connsiteY2498" fmla="*/ 130383 h 2990484"/>
              <a:gd name="connsiteX2499" fmla="*/ 3519559 w 4664836"/>
              <a:gd name="connsiteY2499" fmla="*/ 130036 h 2990484"/>
              <a:gd name="connsiteX2500" fmla="*/ 3515741 w 4664836"/>
              <a:gd name="connsiteY2500" fmla="*/ 128125 h 2990484"/>
              <a:gd name="connsiteX2501" fmla="*/ 3521983 w 4664836"/>
              <a:gd name="connsiteY2501" fmla="*/ 123795 h 2990484"/>
              <a:gd name="connsiteX2502" fmla="*/ 3536873 w 4664836"/>
              <a:gd name="connsiteY2502" fmla="*/ 122061 h 2990484"/>
              <a:gd name="connsiteX2503" fmla="*/ 2212630 w 4664836"/>
              <a:gd name="connsiteY2503" fmla="*/ 122061 h 2990484"/>
              <a:gd name="connsiteX2504" fmla="*/ 2217478 w 4664836"/>
              <a:gd name="connsiteY2504" fmla="*/ 122061 h 2990484"/>
              <a:gd name="connsiteX2505" fmla="*/ 2217685 w 4664836"/>
              <a:gd name="connsiteY2505" fmla="*/ 122061 h 2990484"/>
              <a:gd name="connsiteX2506" fmla="*/ 2213366 w 4664836"/>
              <a:gd name="connsiteY2506" fmla="*/ 125528 h 2990484"/>
              <a:gd name="connsiteX2507" fmla="*/ 2208890 w 4664836"/>
              <a:gd name="connsiteY2507" fmla="*/ 129550 h 2990484"/>
              <a:gd name="connsiteX2508" fmla="*/ 2211937 w 4664836"/>
              <a:gd name="connsiteY2508" fmla="*/ 123448 h 2990484"/>
              <a:gd name="connsiteX2509" fmla="*/ 2212630 w 4664836"/>
              <a:gd name="connsiteY2509" fmla="*/ 122061 h 2990484"/>
              <a:gd name="connsiteX2510" fmla="*/ 2349598 w 4664836"/>
              <a:gd name="connsiteY2510" fmla="*/ 111297 h 2990484"/>
              <a:gd name="connsiteX2511" fmla="*/ 2345608 w 4664836"/>
              <a:gd name="connsiteY2511" fmla="*/ 119287 h 2990484"/>
              <a:gd name="connsiteX2512" fmla="*/ 2346301 w 4664836"/>
              <a:gd name="connsiteY2512" fmla="*/ 112005 h 2990484"/>
              <a:gd name="connsiteX2513" fmla="*/ 2047489 w 4664836"/>
              <a:gd name="connsiteY2513" fmla="*/ 73384 h 2990484"/>
              <a:gd name="connsiteX2514" fmla="*/ 2040866 w 4664836"/>
              <a:gd name="connsiteY2514" fmla="*/ 77675 h 2990484"/>
              <a:gd name="connsiteX2515" fmla="*/ 2046407 w 4664836"/>
              <a:gd name="connsiteY2515" fmla="*/ 74901 h 2990484"/>
              <a:gd name="connsiteX2516" fmla="*/ 2045715 w 4664836"/>
              <a:gd name="connsiteY2516" fmla="*/ 74554 h 2990484"/>
              <a:gd name="connsiteX2517" fmla="*/ 2044591 w 4664836"/>
              <a:gd name="connsiteY2517" fmla="*/ 73992 h 2990484"/>
              <a:gd name="connsiteX2518" fmla="*/ 3409333 w 4664836"/>
              <a:gd name="connsiteY2518" fmla="*/ 50037 h 2990484"/>
              <a:gd name="connsiteX2519" fmla="*/ 3408397 w 4664836"/>
              <a:gd name="connsiteY2519" fmla="*/ 50974 h 2990484"/>
              <a:gd name="connsiteX2520" fmla="*/ 3407111 w 4664836"/>
              <a:gd name="connsiteY2520" fmla="*/ 52262 h 2990484"/>
              <a:gd name="connsiteX2521" fmla="*/ 3399047 w 4664836"/>
              <a:gd name="connsiteY2521" fmla="*/ 55136 h 2990484"/>
              <a:gd name="connsiteX2522" fmla="*/ 3397554 w 4664836"/>
              <a:gd name="connsiteY2522" fmla="*/ 55575 h 2990484"/>
              <a:gd name="connsiteX2523" fmla="*/ 3397507 w 4664836"/>
              <a:gd name="connsiteY2523" fmla="*/ 55540 h 2990484"/>
              <a:gd name="connsiteX2524" fmla="*/ 3400865 w 4664836"/>
              <a:gd name="connsiteY2524" fmla="*/ 53879 h 2990484"/>
              <a:gd name="connsiteX2525" fmla="*/ 3409436 w 4664836"/>
              <a:gd name="connsiteY2525" fmla="*/ 49934 h 2990484"/>
              <a:gd name="connsiteX2526" fmla="*/ 3409436 w 4664836"/>
              <a:gd name="connsiteY2526" fmla="*/ 49990 h 2990484"/>
              <a:gd name="connsiteX2527" fmla="*/ 3409333 w 4664836"/>
              <a:gd name="connsiteY2527" fmla="*/ 50037 h 2990484"/>
              <a:gd name="connsiteX2528" fmla="*/ 2395822 w 4664836"/>
              <a:gd name="connsiteY2528" fmla="*/ 39618 h 2990484"/>
              <a:gd name="connsiteX2529" fmla="*/ 2393744 w 4664836"/>
              <a:gd name="connsiteY2529" fmla="*/ 40832 h 2990484"/>
              <a:gd name="connsiteX2530" fmla="*/ 2393337 w 4664836"/>
              <a:gd name="connsiteY2530" fmla="*/ 40051 h 2990484"/>
              <a:gd name="connsiteX2531" fmla="*/ 3390043 w 4664836"/>
              <a:gd name="connsiteY2531" fmla="*/ 38838 h 2990484"/>
              <a:gd name="connsiteX2532" fmla="*/ 3398354 w 4664836"/>
              <a:gd name="connsiteY2532" fmla="*/ 38838 h 2990484"/>
              <a:gd name="connsiteX2533" fmla="*/ 3395584 w 4664836"/>
              <a:gd name="connsiteY2533" fmla="*/ 47160 h 2990484"/>
              <a:gd name="connsiteX2534" fmla="*/ 3390043 w 4664836"/>
              <a:gd name="connsiteY2534" fmla="*/ 49934 h 2990484"/>
              <a:gd name="connsiteX2535" fmla="*/ 3392813 w 4664836"/>
              <a:gd name="connsiteY2535" fmla="*/ 47160 h 2990484"/>
              <a:gd name="connsiteX2536" fmla="*/ 3390043 w 4664836"/>
              <a:gd name="connsiteY2536" fmla="*/ 38838 h 2990484"/>
              <a:gd name="connsiteX2537" fmla="*/ 2414868 w 4664836"/>
              <a:gd name="connsiteY2537" fmla="*/ 0 h 2990484"/>
              <a:gd name="connsiteX2538" fmla="*/ 2414868 w 4664836"/>
              <a:gd name="connsiteY2538" fmla="*/ 13871 h 2990484"/>
              <a:gd name="connsiteX2539" fmla="*/ 2423179 w 4664836"/>
              <a:gd name="connsiteY2539" fmla="*/ 24967 h 2990484"/>
              <a:gd name="connsiteX2540" fmla="*/ 2412098 w 4664836"/>
              <a:gd name="connsiteY2540" fmla="*/ 27741 h 2990484"/>
              <a:gd name="connsiteX2541" fmla="*/ 2409327 w 4664836"/>
              <a:gd name="connsiteY2541" fmla="*/ 30516 h 2990484"/>
              <a:gd name="connsiteX2542" fmla="*/ 2403786 w 4664836"/>
              <a:gd name="connsiteY2542" fmla="*/ 27741 h 2990484"/>
              <a:gd name="connsiteX2543" fmla="*/ 2392705 w 4664836"/>
              <a:gd name="connsiteY2543" fmla="*/ 38838 h 2990484"/>
              <a:gd name="connsiteX2544" fmla="*/ 2393337 w 4664836"/>
              <a:gd name="connsiteY2544" fmla="*/ 40051 h 2990484"/>
              <a:gd name="connsiteX2545" fmla="*/ 2384394 w 4664836"/>
              <a:gd name="connsiteY2545" fmla="*/ 41612 h 2990484"/>
              <a:gd name="connsiteX2546" fmla="*/ 2398246 w 4664836"/>
              <a:gd name="connsiteY2546" fmla="*/ 47160 h 2990484"/>
              <a:gd name="connsiteX2547" fmla="*/ 2376083 w 4664836"/>
              <a:gd name="connsiteY2547" fmla="*/ 58257 h 2990484"/>
              <a:gd name="connsiteX2548" fmla="*/ 2381623 w 4664836"/>
              <a:gd name="connsiteY2548" fmla="*/ 49934 h 2990484"/>
              <a:gd name="connsiteX2549" fmla="*/ 2383358 w 4664836"/>
              <a:gd name="connsiteY2549" fmla="*/ 49431 h 2990484"/>
              <a:gd name="connsiteX2550" fmla="*/ 2387467 w 4664836"/>
              <a:gd name="connsiteY2550" fmla="*/ 51495 h 2990484"/>
              <a:gd name="connsiteX2551" fmla="*/ 2384610 w 4664836"/>
              <a:gd name="connsiteY2551" fmla="*/ 49067 h 2990484"/>
              <a:gd name="connsiteX2552" fmla="*/ 2383358 w 4664836"/>
              <a:gd name="connsiteY2552" fmla="*/ 49431 h 2990484"/>
              <a:gd name="connsiteX2553" fmla="*/ 2373312 w 4664836"/>
              <a:gd name="connsiteY2553" fmla="*/ 44386 h 2990484"/>
              <a:gd name="connsiteX2554" fmla="*/ 2367771 w 4664836"/>
              <a:gd name="connsiteY2554" fmla="*/ 52708 h 2990484"/>
              <a:gd name="connsiteX2555" fmla="*/ 2362231 w 4664836"/>
              <a:gd name="connsiteY2555" fmla="*/ 49934 h 2990484"/>
              <a:gd name="connsiteX2556" fmla="*/ 2359460 w 4664836"/>
              <a:gd name="connsiteY2556" fmla="*/ 52708 h 2990484"/>
              <a:gd name="connsiteX2557" fmla="*/ 2367771 w 4664836"/>
              <a:gd name="connsiteY2557" fmla="*/ 61031 h 2990484"/>
              <a:gd name="connsiteX2558" fmla="*/ 2356690 w 4664836"/>
              <a:gd name="connsiteY2558" fmla="*/ 72127 h 2990484"/>
              <a:gd name="connsiteX2559" fmla="*/ 2376083 w 4664836"/>
              <a:gd name="connsiteY2559" fmla="*/ 77675 h 2990484"/>
              <a:gd name="connsiteX2560" fmla="*/ 2381623 w 4664836"/>
              <a:gd name="connsiteY2560" fmla="*/ 77675 h 2990484"/>
              <a:gd name="connsiteX2561" fmla="*/ 2387164 w 4664836"/>
              <a:gd name="connsiteY2561" fmla="*/ 83223 h 2990484"/>
              <a:gd name="connsiteX2562" fmla="*/ 2387164 w 4664836"/>
              <a:gd name="connsiteY2562" fmla="*/ 94320 h 2990484"/>
              <a:gd name="connsiteX2563" fmla="*/ 2387164 w 4664836"/>
              <a:gd name="connsiteY2563" fmla="*/ 105416 h 2990484"/>
              <a:gd name="connsiteX2564" fmla="*/ 2387164 w 4664836"/>
              <a:gd name="connsiteY2564" fmla="*/ 108190 h 2990484"/>
              <a:gd name="connsiteX2565" fmla="*/ 2384394 w 4664836"/>
              <a:gd name="connsiteY2565" fmla="*/ 110964 h 2990484"/>
              <a:gd name="connsiteX2566" fmla="*/ 2381623 w 4664836"/>
              <a:gd name="connsiteY2566" fmla="*/ 102642 h 2990484"/>
              <a:gd name="connsiteX2567" fmla="*/ 2367771 w 4664836"/>
              <a:gd name="connsiteY2567" fmla="*/ 99868 h 2990484"/>
              <a:gd name="connsiteX2568" fmla="*/ 2351149 w 4664836"/>
              <a:gd name="connsiteY2568" fmla="*/ 110964 h 2990484"/>
              <a:gd name="connsiteX2569" fmla="*/ 2349598 w 4664836"/>
              <a:gd name="connsiteY2569" fmla="*/ 111297 h 2990484"/>
              <a:gd name="connsiteX2570" fmla="*/ 2355305 w 4664836"/>
              <a:gd name="connsiteY2570" fmla="*/ 99868 h 2990484"/>
              <a:gd name="connsiteX2571" fmla="*/ 2356690 w 4664836"/>
              <a:gd name="connsiteY2571" fmla="*/ 97094 h 2990484"/>
              <a:gd name="connsiteX2572" fmla="*/ 2337297 w 4664836"/>
              <a:gd name="connsiteY2572" fmla="*/ 102642 h 2990484"/>
              <a:gd name="connsiteX2573" fmla="*/ 2331756 w 4664836"/>
              <a:gd name="connsiteY2573" fmla="*/ 110964 h 2990484"/>
              <a:gd name="connsiteX2574" fmla="*/ 2323445 w 4664836"/>
              <a:gd name="connsiteY2574" fmla="*/ 113738 h 2990484"/>
              <a:gd name="connsiteX2575" fmla="*/ 2320675 w 4664836"/>
              <a:gd name="connsiteY2575" fmla="*/ 127609 h 2990484"/>
              <a:gd name="connsiteX2576" fmla="*/ 2290201 w 4664836"/>
              <a:gd name="connsiteY2576" fmla="*/ 135931 h 2990484"/>
              <a:gd name="connsiteX2577" fmla="*/ 2281890 w 4664836"/>
              <a:gd name="connsiteY2577" fmla="*/ 152576 h 2990484"/>
              <a:gd name="connsiteX2578" fmla="*/ 2256956 w 4664836"/>
              <a:gd name="connsiteY2578" fmla="*/ 160898 h 2990484"/>
              <a:gd name="connsiteX2579" fmla="*/ 2251415 w 4664836"/>
              <a:gd name="connsiteY2579" fmla="*/ 174769 h 2990484"/>
              <a:gd name="connsiteX2580" fmla="*/ 2237563 w 4664836"/>
              <a:gd name="connsiteY2580" fmla="*/ 183091 h 2990484"/>
              <a:gd name="connsiteX2581" fmla="*/ 2232023 w 4664836"/>
              <a:gd name="connsiteY2581" fmla="*/ 180317 h 2990484"/>
              <a:gd name="connsiteX2582" fmla="*/ 2229252 w 4664836"/>
              <a:gd name="connsiteY2582" fmla="*/ 183091 h 2990484"/>
              <a:gd name="connsiteX2583" fmla="*/ 2226482 w 4664836"/>
              <a:gd name="connsiteY2583" fmla="*/ 196962 h 2990484"/>
              <a:gd name="connsiteX2584" fmla="*/ 2218171 w 4664836"/>
              <a:gd name="connsiteY2584" fmla="*/ 202510 h 2990484"/>
              <a:gd name="connsiteX2585" fmla="*/ 2204319 w 4664836"/>
              <a:gd name="connsiteY2585" fmla="*/ 202510 h 2990484"/>
              <a:gd name="connsiteX2586" fmla="*/ 2193237 w 4664836"/>
              <a:gd name="connsiteY2586" fmla="*/ 213606 h 2990484"/>
              <a:gd name="connsiteX2587" fmla="*/ 2196008 w 4664836"/>
              <a:gd name="connsiteY2587" fmla="*/ 224703 h 2990484"/>
              <a:gd name="connsiteX2588" fmla="*/ 2184926 w 4664836"/>
              <a:gd name="connsiteY2588" fmla="*/ 230251 h 2990484"/>
              <a:gd name="connsiteX2589" fmla="*/ 2165533 w 4664836"/>
              <a:gd name="connsiteY2589" fmla="*/ 252444 h 2990484"/>
              <a:gd name="connsiteX2590" fmla="*/ 2157222 w 4664836"/>
              <a:gd name="connsiteY2590" fmla="*/ 255218 h 2990484"/>
              <a:gd name="connsiteX2591" fmla="*/ 2154452 w 4664836"/>
              <a:gd name="connsiteY2591" fmla="*/ 263540 h 2990484"/>
              <a:gd name="connsiteX2592" fmla="*/ 2159993 w 4664836"/>
              <a:gd name="connsiteY2592" fmla="*/ 266314 h 2990484"/>
              <a:gd name="connsiteX2593" fmla="*/ 2168304 w 4664836"/>
              <a:gd name="connsiteY2593" fmla="*/ 269088 h 2990484"/>
              <a:gd name="connsiteX2594" fmla="*/ 2159993 w 4664836"/>
              <a:gd name="connsiteY2594" fmla="*/ 274636 h 2990484"/>
              <a:gd name="connsiteX2595" fmla="*/ 2154452 w 4664836"/>
              <a:gd name="connsiteY2595" fmla="*/ 282959 h 2990484"/>
              <a:gd name="connsiteX2596" fmla="*/ 2148911 w 4664836"/>
              <a:gd name="connsiteY2596" fmla="*/ 291281 h 2990484"/>
              <a:gd name="connsiteX2597" fmla="*/ 2147317 w 4664836"/>
              <a:gd name="connsiteY2597" fmla="*/ 288590 h 2990484"/>
              <a:gd name="connsiteX2598" fmla="*/ 2151638 w 4664836"/>
              <a:gd name="connsiteY2598" fmla="*/ 284259 h 2990484"/>
              <a:gd name="connsiteX2599" fmla="*/ 2146704 w 4664836"/>
              <a:gd name="connsiteY2599" fmla="*/ 287554 h 2990484"/>
              <a:gd name="connsiteX2600" fmla="*/ 2147317 w 4664836"/>
              <a:gd name="connsiteY2600" fmla="*/ 288590 h 2990484"/>
              <a:gd name="connsiteX2601" fmla="*/ 2145162 w 4664836"/>
              <a:gd name="connsiteY2601" fmla="*/ 290750 h 2990484"/>
              <a:gd name="connsiteX2602" fmla="*/ 2132289 w 4664836"/>
              <a:gd name="connsiteY2602" fmla="*/ 302377 h 2990484"/>
              <a:gd name="connsiteX2603" fmla="*/ 2123978 w 4664836"/>
              <a:gd name="connsiteY2603" fmla="*/ 299603 h 2990484"/>
              <a:gd name="connsiteX2604" fmla="*/ 2118437 w 4664836"/>
              <a:gd name="connsiteY2604" fmla="*/ 296829 h 2990484"/>
              <a:gd name="connsiteX2605" fmla="*/ 2115667 w 4664836"/>
              <a:gd name="connsiteY2605" fmla="*/ 310700 h 2990484"/>
              <a:gd name="connsiteX2606" fmla="*/ 2126748 w 4664836"/>
              <a:gd name="connsiteY2606" fmla="*/ 305152 h 2990484"/>
              <a:gd name="connsiteX2607" fmla="*/ 2126748 w 4664836"/>
              <a:gd name="connsiteY2607" fmla="*/ 310700 h 2990484"/>
              <a:gd name="connsiteX2608" fmla="*/ 2129518 w 4664836"/>
              <a:gd name="connsiteY2608" fmla="*/ 313474 h 2990484"/>
              <a:gd name="connsiteX2609" fmla="*/ 2123978 w 4664836"/>
              <a:gd name="connsiteY2609" fmla="*/ 316248 h 2990484"/>
              <a:gd name="connsiteX2610" fmla="*/ 2129518 w 4664836"/>
              <a:gd name="connsiteY2610" fmla="*/ 321796 h 2990484"/>
              <a:gd name="connsiteX2611" fmla="*/ 2126748 w 4664836"/>
              <a:gd name="connsiteY2611" fmla="*/ 324571 h 2990484"/>
              <a:gd name="connsiteX2612" fmla="*/ 2137830 w 4664836"/>
              <a:gd name="connsiteY2612" fmla="*/ 321796 h 2990484"/>
              <a:gd name="connsiteX2613" fmla="*/ 2140600 w 4664836"/>
              <a:gd name="connsiteY2613" fmla="*/ 319022 h 2990484"/>
              <a:gd name="connsiteX2614" fmla="*/ 2143370 w 4664836"/>
              <a:gd name="connsiteY2614" fmla="*/ 321796 h 2990484"/>
              <a:gd name="connsiteX2615" fmla="*/ 2135059 w 4664836"/>
              <a:gd name="connsiteY2615" fmla="*/ 327345 h 2990484"/>
              <a:gd name="connsiteX2616" fmla="*/ 2140600 w 4664836"/>
              <a:gd name="connsiteY2616" fmla="*/ 330119 h 2990484"/>
              <a:gd name="connsiteX2617" fmla="*/ 2133328 w 4664836"/>
              <a:gd name="connsiteY2617" fmla="*/ 334973 h 2990484"/>
              <a:gd name="connsiteX2618" fmla="*/ 2133044 w 4664836"/>
              <a:gd name="connsiteY2618" fmla="*/ 335162 h 2990484"/>
              <a:gd name="connsiteX2619" fmla="*/ 2133328 w 4664836"/>
              <a:gd name="connsiteY2619" fmla="*/ 333933 h 2990484"/>
              <a:gd name="connsiteX2620" fmla="*/ 2132289 w 4664836"/>
              <a:gd name="connsiteY2620" fmla="*/ 335667 h 2990484"/>
              <a:gd name="connsiteX2621" fmla="*/ 2133044 w 4664836"/>
              <a:gd name="connsiteY2621" fmla="*/ 335162 h 2990484"/>
              <a:gd name="connsiteX2622" fmla="*/ 2132289 w 4664836"/>
              <a:gd name="connsiteY2622" fmla="*/ 338441 h 2990484"/>
              <a:gd name="connsiteX2623" fmla="*/ 2126748 w 4664836"/>
              <a:gd name="connsiteY2623" fmla="*/ 332893 h 2990484"/>
              <a:gd name="connsiteX2624" fmla="*/ 2126748 w 4664836"/>
              <a:gd name="connsiteY2624" fmla="*/ 343989 h 2990484"/>
              <a:gd name="connsiteX2625" fmla="*/ 2112896 w 4664836"/>
              <a:gd name="connsiteY2625" fmla="*/ 349537 h 2990484"/>
              <a:gd name="connsiteX2626" fmla="*/ 2104585 w 4664836"/>
              <a:gd name="connsiteY2626" fmla="*/ 349537 h 2990484"/>
              <a:gd name="connsiteX2627" fmla="*/ 2090733 w 4664836"/>
              <a:gd name="connsiteY2627" fmla="*/ 360634 h 2990484"/>
              <a:gd name="connsiteX2628" fmla="*/ 2090733 w 4664836"/>
              <a:gd name="connsiteY2628" fmla="*/ 366182 h 2990484"/>
              <a:gd name="connsiteX2629" fmla="*/ 2074111 w 4664836"/>
              <a:gd name="connsiteY2629" fmla="*/ 368956 h 2990484"/>
              <a:gd name="connsiteX2630" fmla="*/ 2068570 w 4664836"/>
              <a:gd name="connsiteY2630" fmla="*/ 377278 h 2990484"/>
              <a:gd name="connsiteX2631" fmla="*/ 2074111 w 4664836"/>
              <a:gd name="connsiteY2631" fmla="*/ 380052 h 2990484"/>
              <a:gd name="connsiteX2632" fmla="*/ 2051948 w 4664836"/>
              <a:gd name="connsiteY2632" fmla="*/ 393923 h 2990484"/>
              <a:gd name="connsiteX2633" fmla="*/ 2040866 w 4664836"/>
              <a:gd name="connsiteY2633" fmla="*/ 385601 h 2990484"/>
              <a:gd name="connsiteX2634" fmla="*/ 2027014 w 4664836"/>
              <a:gd name="connsiteY2634" fmla="*/ 399471 h 2990484"/>
              <a:gd name="connsiteX2635" fmla="*/ 2032172 w 4664836"/>
              <a:gd name="connsiteY2635" fmla="*/ 404636 h 2990484"/>
              <a:gd name="connsiteX2636" fmla="*/ 2031471 w 4664836"/>
              <a:gd name="connsiteY2636" fmla="*/ 405064 h 2990484"/>
              <a:gd name="connsiteX2637" fmla="*/ 2024244 w 4664836"/>
              <a:gd name="connsiteY2637" fmla="*/ 407793 h 2990484"/>
              <a:gd name="connsiteX2638" fmla="*/ 2027014 w 4664836"/>
              <a:gd name="connsiteY2638" fmla="*/ 405019 h 2990484"/>
              <a:gd name="connsiteX2639" fmla="*/ 2024244 w 4664836"/>
              <a:gd name="connsiteY2639" fmla="*/ 402245 h 2990484"/>
              <a:gd name="connsiteX2640" fmla="*/ 2015933 w 4664836"/>
              <a:gd name="connsiteY2640" fmla="*/ 407793 h 2990484"/>
              <a:gd name="connsiteX2641" fmla="*/ 2015933 w 4664836"/>
              <a:gd name="connsiteY2641" fmla="*/ 410568 h 2990484"/>
              <a:gd name="connsiteX2642" fmla="*/ 2024244 w 4664836"/>
              <a:gd name="connsiteY2642" fmla="*/ 413342 h 2990484"/>
              <a:gd name="connsiteX2643" fmla="*/ 2015933 w 4664836"/>
              <a:gd name="connsiteY2643" fmla="*/ 413342 h 2990484"/>
              <a:gd name="connsiteX2644" fmla="*/ 2018703 w 4664836"/>
              <a:gd name="connsiteY2644" fmla="*/ 418890 h 2990484"/>
              <a:gd name="connsiteX2645" fmla="*/ 2010392 w 4664836"/>
              <a:gd name="connsiteY2645" fmla="*/ 421664 h 2990484"/>
              <a:gd name="connsiteX2646" fmla="*/ 2010392 w 4664836"/>
              <a:gd name="connsiteY2646" fmla="*/ 424438 h 2990484"/>
              <a:gd name="connsiteX2647" fmla="*/ 2021474 w 4664836"/>
              <a:gd name="connsiteY2647" fmla="*/ 424438 h 2990484"/>
              <a:gd name="connsiteX2648" fmla="*/ 2038096 w 4664836"/>
              <a:gd name="connsiteY2648" fmla="*/ 410568 h 2990484"/>
              <a:gd name="connsiteX2649" fmla="*/ 2051948 w 4664836"/>
              <a:gd name="connsiteY2649" fmla="*/ 410568 h 2990484"/>
              <a:gd name="connsiteX2650" fmla="*/ 2076881 w 4664836"/>
              <a:gd name="connsiteY2650" fmla="*/ 393923 h 2990484"/>
              <a:gd name="connsiteX2651" fmla="*/ 2085192 w 4664836"/>
              <a:gd name="connsiteY2651" fmla="*/ 399471 h 2990484"/>
              <a:gd name="connsiteX2652" fmla="*/ 2099044 w 4664836"/>
              <a:gd name="connsiteY2652" fmla="*/ 388375 h 2990484"/>
              <a:gd name="connsiteX2653" fmla="*/ 2115667 w 4664836"/>
              <a:gd name="connsiteY2653" fmla="*/ 391149 h 2990484"/>
              <a:gd name="connsiteX2654" fmla="*/ 2115667 w 4664836"/>
              <a:gd name="connsiteY2654" fmla="*/ 382826 h 2990484"/>
              <a:gd name="connsiteX2655" fmla="*/ 2115667 w 4664836"/>
              <a:gd name="connsiteY2655" fmla="*/ 380052 h 2990484"/>
              <a:gd name="connsiteX2656" fmla="*/ 2146141 w 4664836"/>
              <a:gd name="connsiteY2656" fmla="*/ 360634 h 2990484"/>
              <a:gd name="connsiteX2657" fmla="*/ 2162763 w 4664836"/>
              <a:gd name="connsiteY2657" fmla="*/ 349537 h 2990484"/>
              <a:gd name="connsiteX2658" fmla="*/ 2168304 w 4664836"/>
              <a:gd name="connsiteY2658" fmla="*/ 346763 h 2990484"/>
              <a:gd name="connsiteX2659" fmla="*/ 2162763 w 4664836"/>
              <a:gd name="connsiteY2659" fmla="*/ 343989 h 2990484"/>
              <a:gd name="connsiteX2660" fmla="*/ 2171074 w 4664836"/>
              <a:gd name="connsiteY2660" fmla="*/ 335667 h 2990484"/>
              <a:gd name="connsiteX2661" fmla="*/ 2182156 w 4664836"/>
              <a:gd name="connsiteY2661" fmla="*/ 335667 h 2990484"/>
              <a:gd name="connsiteX2662" fmla="*/ 2190467 w 4664836"/>
              <a:gd name="connsiteY2662" fmla="*/ 324571 h 2990484"/>
              <a:gd name="connsiteX2663" fmla="*/ 2220941 w 4664836"/>
              <a:gd name="connsiteY2663" fmla="*/ 299603 h 2990484"/>
              <a:gd name="connsiteX2664" fmla="*/ 2226482 w 4664836"/>
              <a:gd name="connsiteY2664" fmla="*/ 296829 h 2990484"/>
              <a:gd name="connsiteX2665" fmla="*/ 2240334 w 4664836"/>
              <a:gd name="connsiteY2665" fmla="*/ 277411 h 2990484"/>
              <a:gd name="connsiteX2666" fmla="*/ 2248645 w 4664836"/>
              <a:gd name="connsiteY2666" fmla="*/ 274636 h 2990484"/>
              <a:gd name="connsiteX2667" fmla="*/ 2254186 w 4664836"/>
              <a:gd name="connsiteY2667" fmla="*/ 269088 h 2990484"/>
              <a:gd name="connsiteX2668" fmla="*/ 2245875 w 4664836"/>
              <a:gd name="connsiteY2668" fmla="*/ 263540 h 2990484"/>
              <a:gd name="connsiteX2669" fmla="*/ 2256956 w 4664836"/>
              <a:gd name="connsiteY2669" fmla="*/ 260766 h 2990484"/>
              <a:gd name="connsiteX2670" fmla="*/ 2254186 w 4664836"/>
              <a:gd name="connsiteY2670" fmla="*/ 252444 h 2990484"/>
              <a:gd name="connsiteX2671" fmla="*/ 2259727 w 4664836"/>
              <a:gd name="connsiteY2671" fmla="*/ 244121 h 2990484"/>
              <a:gd name="connsiteX2672" fmla="*/ 2281890 w 4664836"/>
              <a:gd name="connsiteY2672" fmla="*/ 244121 h 2990484"/>
              <a:gd name="connsiteX2673" fmla="*/ 2284660 w 4664836"/>
              <a:gd name="connsiteY2673" fmla="*/ 241347 h 2990484"/>
              <a:gd name="connsiteX2674" fmla="*/ 2281890 w 4664836"/>
              <a:gd name="connsiteY2674" fmla="*/ 238573 h 2990484"/>
              <a:gd name="connsiteX2675" fmla="*/ 2292971 w 4664836"/>
              <a:gd name="connsiteY2675" fmla="*/ 241347 h 2990484"/>
              <a:gd name="connsiteX2676" fmla="*/ 2298512 w 4664836"/>
              <a:gd name="connsiteY2676" fmla="*/ 238573 h 2990484"/>
              <a:gd name="connsiteX2677" fmla="*/ 2306823 w 4664836"/>
              <a:gd name="connsiteY2677" fmla="*/ 241347 h 2990484"/>
              <a:gd name="connsiteX2678" fmla="*/ 2304053 w 4664836"/>
              <a:gd name="connsiteY2678" fmla="*/ 224703 h 2990484"/>
              <a:gd name="connsiteX2679" fmla="*/ 2298512 w 4664836"/>
              <a:gd name="connsiteY2679" fmla="*/ 224703 h 2990484"/>
              <a:gd name="connsiteX2680" fmla="*/ 2315134 w 4664836"/>
              <a:gd name="connsiteY2680" fmla="*/ 210832 h 2990484"/>
              <a:gd name="connsiteX2681" fmla="*/ 2351149 w 4664836"/>
              <a:gd name="connsiteY2681" fmla="*/ 191414 h 2990484"/>
              <a:gd name="connsiteX2682" fmla="*/ 2359460 w 4664836"/>
              <a:gd name="connsiteY2682" fmla="*/ 196962 h 2990484"/>
              <a:gd name="connsiteX2683" fmla="*/ 2370542 w 4664836"/>
              <a:gd name="connsiteY2683" fmla="*/ 210832 h 2990484"/>
              <a:gd name="connsiteX2684" fmla="*/ 2373312 w 4664836"/>
              <a:gd name="connsiteY2684" fmla="*/ 210832 h 2990484"/>
              <a:gd name="connsiteX2685" fmla="*/ 2395475 w 4664836"/>
              <a:gd name="connsiteY2685" fmla="*/ 194188 h 2990484"/>
              <a:gd name="connsiteX2686" fmla="*/ 2401016 w 4664836"/>
              <a:gd name="connsiteY2686" fmla="*/ 196962 h 2990484"/>
              <a:gd name="connsiteX2687" fmla="*/ 2395475 w 4664836"/>
              <a:gd name="connsiteY2687" fmla="*/ 205284 h 2990484"/>
              <a:gd name="connsiteX2688" fmla="*/ 2414868 w 4664836"/>
              <a:gd name="connsiteY2688" fmla="*/ 199736 h 2990484"/>
              <a:gd name="connsiteX2689" fmla="*/ 2414868 w 4664836"/>
              <a:gd name="connsiteY2689" fmla="*/ 196962 h 2990484"/>
              <a:gd name="connsiteX2690" fmla="*/ 2434261 w 4664836"/>
              <a:gd name="connsiteY2690" fmla="*/ 185865 h 2990484"/>
              <a:gd name="connsiteX2691" fmla="*/ 2459194 w 4664836"/>
              <a:gd name="connsiteY2691" fmla="*/ 163672 h 2990484"/>
              <a:gd name="connsiteX2692" fmla="*/ 2484128 w 4664836"/>
              <a:gd name="connsiteY2692" fmla="*/ 158124 h 2990484"/>
              <a:gd name="connsiteX2693" fmla="*/ 2509061 w 4664836"/>
              <a:gd name="connsiteY2693" fmla="*/ 158124 h 2990484"/>
              <a:gd name="connsiteX2694" fmla="*/ 2511831 w 4664836"/>
              <a:gd name="connsiteY2694" fmla="*/ 160898 h 2990484"/>
              <a:gd name="connsiteX2695" fmla="*/ 2489668 w 4664836"/>
              <a:gd name="connsiteY2695" fmla="*/ 174769 h 2990484"/>
              <a:gd name="connsiteX2696" fmla="*/ 2506291 w 4664836"/>
              <a:gd name="connsiteY2696" fmla="*/ 174769 h 2990484"/>
              <a:gd name="connsiteX2697" fmla="*/ 2500750 w 4664836"/>
              <a:gd name="connsiteY2697" fmla="*/ 177543 h 2990484"/>
              <a:gd name="connsiteX2698" fmla="*/ 2517372 w 4664836"/>
              <a:gd name="connsiteY2698" fmla="*/ 183091 h 2990484"/>
              <a:gd name="connsiteX2699" fmla="*/ 2517372 w 4664836"/>
              <a:gd name="connsiteY2699" fmla="*/ 191414 h 2990484"/>
              <a:gd name="connsiteX2700" fmla="*/ 2500750 w 4664836"/>
              <a:gd name="connsiteY2700" fmla="*/ 196962 h 2990484"/>
              <a:gd name="connsiteX2701" fmla="*/ 2492439 w 4664836"/>
              <a:gd name="connsiteY2701" fmla="*/ 208058 h 2990484"/>
              <a:gd name="connsiteX2702" fmla="*/ 2489668 w 4664836"/>
              <a:gd name="connsiteY2702" fmla="*/ 202510 h 2990484"/>
              <a:gd name="connsiteX2703" fmla="*/ 2473046 w 4664836"/>
              <a:gd name="connsiteY2703" fmla="*/ 210832 h 2990484"/>
              <a:gd name="connsiteX2704" fmla="*/ 2473046 w 4664836"/>
              <a:gd name="connsiteY2704" fmla="*/ 216380 h 2990484"/>
              <a:gd name="connsiteX2705" fmla="*/ 2453653 w 4664836"/>
              <a:gd name="connsiteY2705" fmla="*/ 219154 h 2990484"/>
              <a:gd name="connsiteX2706" fmla="*/ 2450883 w 4664836"/>
              <a:gd name="connsiteY2706" fmla="*/ 224703 h 2990484"/>
              <a:gd name="connsiteX2707" fmla="*/ 2459194 w 4664836"/>
              <a:gd name="connsiteY2707" fmla="*/ 224703 h 2990484"/>
              <a:gd name="connsiteX2708" fmla="*/ 2453653 w 4664836"/>
              <a:gd name="connsiteY2708" fmla="*/ 227477 h 2990484"/>
              <a:gd name="connsiteX2709" fmla="*/ 2445342 w 4664836"/>
              <a:gd name="connsiteY2709" fmla="*/ 227477 h 2990484"/>
              <a:gd name="connsiteX2710" fmla="*/ 2420409 w 4664836"/>
              <a:gd name="connsiteY2710" fmla="*/ 244121 h 2990484"/>
              <a:gd name="connsiteX2711" fmla="*/ 2387164 w 4664836"/>
              <a:gd name="connsiteY2711" fmla="*/ 269088 h 2990484"/>
              <a:gd name="connsiteX2712" fmla="*/ 2395475 w 4664836"/>
              <a:gd name="connsiteY2712" fmla="*/ 271862 h 2990484"/>
              <a:gd name="connsiteX2713" fmla="*/ 2398246 w 4664836"/>
              <a:gd name="connsiteY2713" fmla="*/ 269088 h 2990484"/>
              <a:gd name="connsiteX2714" fmla="*/ 2384394 w 4664836"/>
              <a:gd name="connsiteY2714" fmla="*/ 285733 h 2990484"/>
              <a:gd name="connsiteX2715" fmla="*/ 2384394 w 4664836"/>
              <a:gd name="connsiteY2715" fmla="*/ 288507 h 2990484"/>
              <a:gd name="connsiteX2716" fmla="*/ 2373312 w 4664836"/>
              <a:gd name="connsiteY2716" fmla="*/ 277411 h 2990484"/>
              <a:gd name="connsiteX2717" fmla="*/ 2365001 w 4664836"/>
              <a:gd name="connsiteY2717" fmla="*/ 285733 h 2990484"/>
              <a:gd name="connsiteX2718" fmla="*/ 2373312 w 4664836"/>
              <a:gd name="connsiteY2718" fmla="*/ 291281 h 2990484"/>
              <a:gd name="connsiteX2719" fmla="*/ 2370542 w 4664836"/>
              <a:gd name="connsiteY2719" fmla="*/ 296829 h 2990484"/>
              <a:gd name="connsiteX2720" fmla="*/ 2378853 w 4664836"/>
              <a:gd name="connsiteY2720" fmla="*/ 305152 h 2990484"/>
              <a:gd name="connsiteX2721" fmla="*/ 2337297 w 4664836"/>
              <a:gd name="connsiteY2721" fmla="*/ 335667 h 2990484"/>
              <a:gd name="connsiteX2722" fmla="*/ 2306823 w 4664836"/>
              <a:gd name="connsiteY2722" fmla="*/ 357860 h 2990484"/>
              <a:gd name="connsiteX2723" fmla="*/ 2331756 w 4664836"/>
              <a:gd name="connsiteY2723" fmla="*/ 335667 h 2990484"/>
              <a:gd name="connsiteX2724" fmla="*/ 2337297 w 4664836"/>
              <a:gd name="connsiteY2724" fmla="*/ 324571 h 2990484"/>
              <a:gd name="connsiteX2725" fmla="*/ 2312364 w 4664836"/>
              <a:gd name="connsiteY2725" fmla="*/ 341215 h 2990484"/>
              <a:gd name="connsiteX2726" fmla="*/ 2295741 w 4664836"/>
              <a:gd name="connsiteY2726" fmla="*/ 366182 h 2990484"/>
              <a:gd name="connsiteX2727" fmla="*/ 2301282 w 4664836"/>
              <a:gd name="connsiteY2727" fmla="*/ 366182 h 2990484"/>
              <a:gd name="connsiteX2728" fmla="*/ 2292971 w 4664836"/>
              <a:gd name="connsiteY2728" fmla="*/ 374504 h 2990484"/>
              <a:gd name="connsiteX2729" fmla="*/ 2290201 w 4664836"/>
              <a:gd name="connsiteY2729" fmla="*/ 366182 h 2990484"/>
              <a:gd name="connsiteX2730" fmla="*/ 2281890 w 4664836"/>
              <a:gd name="connsiteY2730" fmla="*/ 377278 h 2990484"/>
              <a:gd name="connsiteX2731" fmla="*/ 2284660 w 4664836"/>
              <a:gd name="connsiteY2731" fmla="*/ 380052 h 2990484"/>
              <a:gd name="connsiteX2732" fmla="*/ 2287430 w 4664836"/>
              <a:gd name="connsiteY2732" fmla="*/ 377278 h 2990484"/>
              <a:gd name="connsiteX2733" fmla="*/ 2283737 w 4664836"/>
              <a:gd name="connsiteY2733" fmla="*/ 384676 h 2990484"/>
              <a:gd name="connsiteX2734" fmla="*/ 2281890 w 4664836"/>
              <a:gd name="connsiteY2734" fmla="*/ 380052 h 2990484"/>
              <a:gd name="connsiteX2735" fmla="*/ 2276349 w 4664836"/>
              <a:gd name="connsiteY2735" fmla="*/ 380052 h 2990484"/>
              <a:gd name="connsiteX2736" fmla="*/ 2276349 w 4664836"/>
              <a:gd name="connsiteY2736" fmla="*/ 388375 h 2990484"/>
              <a:gd name="connsiteX2737" fmla="*/ 2237563 w 4664836"/>
              <a:gd name="connsiteY2737" fmla="*/ 429986 h 2990484"/>
              <a:gd name="connsiteX2738" fmla="*/ 2226482 w 4664836"/>
              <a:gd name="connsiteY2738" fmla="*/ 435534 h 2990484"/>
              <a:gd name="connsiteX2739" fmla="*/ 2226482 w 4664836"/>
              <a:gd name="connsiteY2739" fmla="*/ 441083 h 2990484"/>
              <a:gd name="connsiteX2740" fmla="*/ 2218757 w 4664836"/>
              <a:gd name="connsiteY2740" fmla="*/ 446884 h 2990484"/>
              <a:gd name="connsiteX2741" fmla="*/ 2218517 w 4664836"/>
              <a:gd name="connsiteY2741" fmla="*/ 446674 h 2990484"/>
              <a:gd name="connsiteX2742" fmla="*/ 2209860 w 4664836"/>
              <a:gd name="connsiteY2742" fmla="*/ 446631 h 2990484"/>
              <a:gd name="connsiteX2743" fmla="*/ 2209860 w 4664836"/>
              <a:gd name="connsiteY2743" fmla="*/ 454953 h 2990484"/>
              <a:gd name="connsiteX2744" fmla="*/ 2215280 w 4664836"/>
              <a:gd name="connsiteY2744" fmla="*/ 456762 h 2990484"/>
              <a:gd name="connsiteX2745" fmla="*/ 2209860 w 4664836"/>
              <a:gd name="connsiteY2745" fmla="*/ 471598 h 2990484"/>
              <a:gd name="connsiteX2746" fmla="*/ 2187697 w 4664836"/>
              <a:gd name="connsiteY2746" fmla="*/ 471598 h 2990484"/>
              <a:gd name="connsiteX2747" fmla="*/ 2179385 w 4664836"/>
              <a:gd name="connsiteY2747" fmla="*/ 471598 h 2990484"/>
              <a:gd name="connsiteX2748" fmla="*/ 2176615 w 4664836"/>
              <a:gd name="connsiteY2748" fmla="*/ 479920 h 2990484"/>
              <a:gd name="connsiteX2749" fmla="*/ 2171074 w 4664836"/>
              <a:gd name="connsiteY2749" fmla="*/ 477146 h 2990484"/>
              <a:gd name="connsiteX2750" fmla="*/ 2165533 w 4664836"/>
              <a:gd name="connsiteY2750" fmla="*/ 485468 h 2990484"/>
              <a:gd name="connsiteX2751" fmla="*/ 2179385 w 4664836"/>
              <a:gd name="connsiteY2751" fmla="*/ 499339 h 2990484"/>
              <a:gd name="connsiteX2752" fmla="*/ 2190467 w 4664836"/>
              <a:gd name="connsiteY2752" fmla="*/ 491017 h 2990484"/>
              <a:gd name="connsiteX2753" fmla="*/ 2190467 w 4664836"/>
              <a:gd name="connsiteY2753" fmla="*/ 502113 h 2990484"/>
              <a:gd name="connsiteX2754" fmla="*/ 2182156 w 4664836"/>
              <a:gd name="connsiteY2754" fmla="*/ 507661 h 2990484"/>
              <a:gd name="connsiteX2755" fmla="*/ 2187697 w 4664836"/>
              <a:gd name="connsiteY2755" fmla="*/ 513209 h 2990484"/>
              <a:gd name="connsiteX2756" fmla="*/ 2196008 w 4664836"/>
              <a:gd name="connsiteY2756" fmla="*/ 499339 h 2990484"/>
              <a:gd name="connsiteX2757" fmla="*/ 2198778 w 4664836"/>
              <a:gd name="connsiteY2757" fmla="*/ 502113 h 2990484"/>
              <a:gd name="connsiteX2758" fmla="*/ 2204319 w 4664836"/>
              <a:gd name="connsiteY2758" fmla="*/ 502113 h 2990484"/>
              <a:gd name="connsiteX2759" fmla="*/ 2204319 w 4664836"/>
              <a:gd name="connsiteY2759" fmla="*/ 493791 h 2990484"/>
              <a:gd name="connsiteX2760" fmla="*/ 2198778 w 4664836"/>
              <a:gd name="connsiteY2760" fmla="*/ 488243 h 2990484"/>
              <a:gd name="connsiteX2761" fmla="*/ 2201548 w 4664836"/>
              <a:gd name="connsiteY2761" fmla="*/ 477146 h 2990484"/>
              <a:gd name="connsiteX2762" fmla="*/ 2215400 w 4664836"/>
              <a:gd name="connsiteY2762" fmla="*/ 479920 h 2990484"/>
              <a:gd name="connsiteX2763" fmla="*/ 2207089 w 4664836"/>
              <a:gd name="connsiteY2763" fmla="*/ 493791 h 2990484"/>
              <a:gd name="connsiteX2764" fmla="*/ 2215400 w 4664836"/>
              <a:gd name="connsiteY2764" fmla="*/ 491017 h 2990484"/>
              <a:gd name="connsiteX2765" fmla="*/ 2218171 w 4664836"/>
              <a:gd name="connsiteY2765" fmla="*/ 477146 h 2990484"/>
              <a:gd name="connsiteX2766" fmla="*/ 2237563 w 4664836"/>
              <a:gd name="connsiteY2766" fmla="*/ 468824 h 2990484"/>
              <a:gd name="connsiteX2767" fmla="*/ 2240334 w 4664836"/>
              <a:gd name="connsiteY2767" fmla="*/ 471598 h 2990484"/>
              <a:gd name="connsiteX2768" fmla="*/ 2243104 w 4664836"/>
              <a:gd name="connsiteY2768" fmla="*/ 468824 h 2990484"/>
              <a:gd name="connsiteX2769" fmla="*/ 2239087 w 4664836"/>
              <a:gd name="connsiteY2769" fmla="*/ 464801 h 2990484"/>
              <a:gd name="connsiteX2770" fmla="*/ 2240420 w 4664836"/>
              <a:gd name="connsiteY2770" fmla="*/ 465529 h 2990484"/>
              <a:gd name="connsiteX2771" fmla="*/ 2262497 w 4664836"/>
              <a:gd name="connsiteY2771" fmla="*/ 457727 h 2990484"/>
              <a:gd name="connsiteX2772" fmla="*/ 2265267 w 4664836"/>
              <a:gd name="connsiteY2772" fmla="*/ 446631 h 2990484"/>
              <a:gd name="connsiteX2773" fmla="*/ 2270808 w 4664836"/>
              <a:gd name="connsiteY2773" fmla="*/ 443857 h 2990484"/>
              <a:gd name="connsiteX2774" fmla="*/ 2279119 w 4664836"/>
              <a:gd name="connsiteY2774" fmla="*/ 441083 h 2990484"/>
              <a:gd name="connsiteX2775" fmla="*/ 2281890 w 4664836"/>
              <a:gd name="connsiteY2775" fmla="*/ 432760 h 2990484"/>
              <a:gd name="connsiteX2776" fmla="*/ 2295741 w 4664836"/>
              <a:gd name="connsiteY2776" fmla="*/ 429986 h 2990484"/>
              <a:gd name="connsiteX2777" fmla="*/ 2301282 w 4664836"/>
              <a:gd name="connsiteY2777" fmla="*/ 418890 h 2990484"/>
              <a:gd name="connsiteX2778" fmla="*/ 2306823 w 4664836"/>
              <a:gd name="connsiteY2778" fmla="*/ 416116 h 2990484"/>
              <a:gd name="connsiteX2779" fmla="*/ 2309593 w 4664836"/>
              <a:gd name="connsiteY2779" fmla="*/ 407793 h 2990484"/>
              <a:gd name="connsiteX2780" fmla="*/ 2312364 w 4664836"/>
              <a:gd name="connsiteY2780" fmla="*/ 410568 h 2990484"/>
              <a:gd name="connsiteX2781" fmla="*/ 2324484 w 4664836"/>
              <a:gd name="connsiteY2781" fmla="*/ 400858 h 2990484"/>
              <a:gd name="connsiteX2782" fmla="*/ 2325967 w 4664836"/>
              <a:gd name="connsiteY2782" fmla="*/ 399671 h 2990484"/>
              <a:gd name="connsiteX2783" fmla="*/ 2325669 w 4664836"/>
              <a:gd name="connsiteY2783" fmla="*/ 400238 h 2990484"/>
              <a:gd name="connsiteX2784" fmla="*/ 2324484 w 4664836"/>
              <a:gd name="connsiteY2784" fmla="*/ 401899 h 2990484"/>
              <a:gd name="connsiteX2785" fmla="*/ 2325047 w 4664836"/>
              <a:gd name="connsiteY2785" fmla="*/ 401422 h 2990484"/>
              <a:gd name="connsiteX2786" fmla="*/ 2325669 w 4664836"/>
              <a:gd name="connsiteY2786" fmla="*/ 400238 h 2990484"/>
              <a:gd name="connsiteX2787" fmla="*/ 2326216 w 4664836"/>
              <a:gd name="connsiteY2787" fmla="*/ 399471 h 2990484"/>
              <a:gd name="connsiteX2788" fmla="*/ 2325967 w 4664836"/>
              <a:gd name="connsiteY2788" fmla="*/ 399671 h 2990484"/>
              <a:gd name="connsiteX2789" fmla="*/ 2328986 w 4664836"/>
              <a:gd name="connsiteY2789" fmla="*/ 393923 h 2990484"/>
              <a:gd name="connsiteX2790" fmla="*/ 2334527 w 4664836"/>
              <a:gd name="connsiteY2790" fmla="*/ 396697 h 2990484"/>
              <a:gd name="connsiteX2791" fmla="*/ 2337297 w 4664836"/>
              <a:gd name="connsiteY2791" fmla="*/ 382826 h 2990484"/>
              <a:gd name="connsiteX2792" fmla="*/ 2345608 w 4664836"/>
              <a:gd name="connsiteY2792" fmla="*/ 380052 h 2990484"/>
              <a:gd name="connsiteX2793" fmla="*/ 2351149 w 4664836"/>
              <a:gd name="connsiteY2793" fmla="*/ 371730 h 2990484"/>
              <a:gd name="connsiteX2794" fmla="*/ 2362231 w 4664836"/>
              <a:gd name="connsiteY2794" fmla="*/ 368956 h 2990484"/>
              <a:gd name="connsiteX2795" fmla="*/ 2365001 w 4664836"/>
              <a:gd name="connsiteY2795" fmla="*/ 360634 h 2990484"/>
              <a:gd name="connsiteX2796" fmla="*/ 2376083 w 4664836"/>
              <a:gd name="connsiteY2796" fmla="*/ 360634 h 2990484"/>
              <a:gd name="connsiteX2797" fmla="*/ 2381879 w 4664836"/>
              <a:gd name="connsiteY2797" fmla="*/ 354830 h 2990484"/>
              <a:gd name="connsiteX2798" fmla="*/ 2395475 w 4664836"/>
              <a:gd name="connsiteY2798" fmla="*/ 349537 h 2990484"/>
              <a:gd name="connsiteX2799" fmla="*/ 2392705 w 4664836"/>
              <a:gd name="connsiteY2799" fmla="*/ 346763 h 2990484"/>
              <a:gd name="connsiteX2800" fmla="*/ 2398246 w 4664836"/>
              <a:gd name="connsiteY2800" fmla="*/ 335667 h 2990484"/>
              <a:gd name="connsiteX2801" fmla="*/ 2409327 w 4664836"/>
              <a:gd name="connsiteY2801" fmla="*/ 332893 h 2990484"/>
              <a:gd name="connsiteX2802" fmla="*/ 2420409 w 4664836"/>
              <a:gd name="connsiteY2802" fmla="*/ 321796 h 2990484"/>
              <a:gd name="connsiteX2803" fmla="*/ 2423179 w 4664836"/>
              <a:gd name="connsiteY2803" fmla="*/ 316248 h 2990484"/>
              <a:gd name="connsiteX2804" fmla="*/ 2439801 w 4664836"/>
              <a:gd name="connsiteY2804" fmla="*/ 307926 h 2990484"/>
              <a:gd name="connsiteX2805" fmla="*/ 2445342 w 4664836"/>
              <a:gd name="connsiteY2805" fmla="*/ 296829 h 2990484"/>
              <a:gd name="connsiteX2806" fmla="*/ 2464735 w 4664836"/>
              <a:gd name="connsiteY2806" fmla="*/ 285733 h 2990484"/>
              <a:gd name="connsiteX2807" fmla="*/ 2464735 w 4664836"/>
              <a:gd name="connsiteY2807" fmla="*/ 277411 h 2990484"/>
              <a:gd name="connsiteX2808" fmla="*/ 2473046 w 4664836"/>
              <a:gd name="connsiteY2808" fmla="*/ 277411 h 2990484"/>
              <a:gd name="connsiteX2809" fmla="*/ 2484128 w 4664836"/>
              <a:gd name="connsiteY2809" fmla="*/ 266314 h 2990484"/>
              <a:gd name="connsiteX2810" fmla="*/ 2489668 w 4664836"/>
              <a:gd name="connsiteY2810" fmla="*/ 266314 h 2990484"/>
              <a:gd name="connsiteX2811" fmla="*/ 2489668 w 4664836"/>
              <a:gd name="connsiteY2811" fmla="*/ 260766 h 2990484"/>
              <a:gd name="connsiteX2812" fmla="*/ 2492439 w 4664836"/>
              <a:gd name="connsiteY2812" fmla="*/ 260766 h 2990484"/>
              <a:gd name="connsiteX2813" fmla="*/ 2492439 w 4664836"/>
              <a:gd name="connsiteY2813" fmla="*/ 263540 h 2990484"/>
              <a:gd name="connsiteX2814" fmla="*/ 2497979 w 4664836"/>
              <a:gd name="connsiteY2814" fmla="*/ 260766 h 2990484"/>
              <a:gd name="connsiteX2815" fmla="*/ 2492439 w 4664836"/>
              <a:gd name="connsiteY2815" fmla="*/ 257992 h 2990484"/>
              <a:gd name="connsiteX2816" fmla="*/ 2511831 w 4664836"/>
              <a:gd name="connsiteY2816" fmla="*/ 249669 h 2990484"/>
              <a:gd name="connsiteX2817" fmla="*/ 2517372 w 4664836"/>
              <a:gd name="connsiteY2817" fmla="*/ 249669 h 2990484"/>
              <a:gd name="connsiteX2818" fmla="*/ 2517372 w 4664836"/>
              <a:gd name="connsiteY2818" fmla="*/ 260766 h 2990484"/>
              <a:gd name="connsiteX2819" fmla="*/ 2525683 w 4664836"/>
              <a:gd name="connsiteY2819" fmla="*/ 271862 h 2990484"/>
              <a:gd name="connsiteX2820" fmla="*/ 2522913 w 4664836"/>
              <a:gd name="connsiteY2820" fmla="*/ 271862 h 2990484"/>
              <a:gd name="connsiteX2821" fmla="*/ 2522913 w 4664836"/>
              <a:gd name="connsiteY2821" fmla="*/ 277411 h 2990484"/>
              <a:gd name="connsiteX2822" fmla="*/ 2511831 w 4664836"/>
              <a:gd name="connsiteY2822" fmla="*/ 274636 h 2990484"/>
              <a:gd name="connsiteX2823" fmla="*/ 2495209 w 4664836"/>
              <a:gd name="connsiteY2823" fmla="*/ 288507 h 2990484"/>
              <a:gd name="connsiteX2824" fmla="*/ 2486898 w 4664836"/>
              <a:gd name="connsiteY2824" fmla="*/ 282959 h 2990484"/>
              <a:gd name="connsiteX2825" fmla="*/ 2486898 w 4664836"/>
              <a:gd name="connsiteY2825" fmla="*/ 291281 h 2990484"/>
              <a:gd name="connsiteX2826" fmla="*/ 2475816 w 4664836"/>
              <a:gd name="connsiteY2826" fmla="*/ 291281 h 2990484"/>
              <a:gd name="connsiteX2827" fmla="*/ 2486898 w 4664836"/>
              <a:gd name="connsiteY2827" fmla="*/ 299603 h 2990484"/>
              <a:gd name="connsiteX2828" fmla="*/ 2494381 w 4664836"/>
              <a:gd name="connsiteY2828" fmla="*/ 293984 h 2990484"/>
              <a:gd name="connsiteX2829" fmla="*/ 2494473 w 4664836"/>
              <a:gd name="connsiteY2829" fmla="*/ 294012 h 2990484"/>
              <a:gd name="connsiteX2830" fmla="*/ 2520143 w 4664836"/>
              <a:gd name="connsiteY2830" fmla="*/ 302377 h 2990484"/>
              <a:gd name="connsiteX2831" fmla="*/ 2525683 w 4664836"/>
              <a:gd name="connsiteY2831" fmla="*/ 288507 h 2990484"/>
              <a:gd name="connsiteX2832" fmla="*/ 2531224 w 4664836"/>
              <a:gd name="connsiteY2832" fmla="*/ 302377 h 2990484"/>
              <a:gd name="connsiteX2833" fmla="*/ 2497979 w 4664836"/>
              <a:gd name="connsiteY2833" fmla="*/ 310700 h 2990484"/>
              <a:gd name="connsiteX2834" fmla="*/ 2467505 w 4664836"/>
              <a:gd name="connsiteY2834" fmla="*/ 335667 h 2990484"/>
              <a:gd name="connsiteX2835" fmla="*/ 2461965 w 4664836"/>
              <a:gd name="connsiteY2835" fmla="*/ 341215 h 2990484"/>
              <a:gd name="connsiteX2836" fmla="*/ 2450883 w 4664836"/>
              <a:gd name="connsiteY2836" fmla="*/ 349537 h 2990484"/>
              <a:gd name="connsiteX2837" fmla="*/ 2448113 w 4664836"/>
              <a:gd name="connsiteY2837" fmla="*/ 357860 h 2990484"/>
              <a:gd name="connsiteX2838" fmla="*/ 2431490 w 4664836"/>
              <a:gd name="connsiteY2838" fmla="*/ 366182 h 2990484"/>
              <a:gd name="connsiteX2839" fmla="*/ 2425950 w 4664836"/>
              <a:gd name="connsiteY2839" fmla="*/ 380052 h 2990484"/>
              <a:gd name="connsiteX2840" fmla="*/ 2403786 w 4664836"/>
              <a:gd name="connsiteY2840" fmla="*/ 391149 h 2990484"/>
              <a:gd name="connsiteX2841" fmla="*/ 2401016 w 4664836"/>
              <a:gd name="connsiteY2841" fmla="*/ 399471 h 2990484"/>
              <a:gd name="connsiteX2842" fmla="*/ 2398246 w 4664836"/>
              <a:gd name="connsiteY2842" fmla="*/ 396697 h 2990484"/>
              <a:gd name="connsiteX2843" fmla="*/ 2370542 w 4664836"/>
              <a:gd name="connsiteY2843" fmla="*/ 418890 h 2990484"/>
              <a:gd name="connsiteX2844" fmla="*/ 2365001 w 4664836"/>
              <a:gd name="connsiteY2844" fmla="*/ 418890 h 2990484"/>
              <a:gd name="connsiteX2845" fmla="*/ 2365001 w 4664836"/>
              <a:gd name="connsiteY2845" fmla="*/ 424438 h 2990484"/>
              <a:gd name="connsiteX2846" fmla="*/ 2353920 w 4664836"/>
              <a:gd name="connsiteY2846" fmla="*/ 435534 h 2990484"/>
              <a:gd name="connsiteX2847" fmla="*/ 2331756 w 4664836"/>
              <a:gd name="connsiteY2847" fmla="*/ 449405 h 2990484"/>
              <a:gd name="connsiteX2848" fmla="*/ 2312364 w 4664836"/>
              <a:gd name="connsiteY2848" fmla="*/ 471598 h 2990484"/>
              <a:gd name="connsiteX2849" fmla="*/ 2326216 w 4664836"/>
              <a:gd name="connsiteY2849" fmla="*/ 471598 h 2990484"/>
              <a:gd name="connsiteX2850" fmla="*/ 2348379 w 4664836"/>
              <a:gd name="connsiteY2850" fmla="*/ 457727 h 2990484"/>
              <a:gd name="connsiteX2851" fmla="*/ 2351972 w 4664836"/>
              <a:gd name="connsiteY2851" fmla="*/ 460285 h 2990484"/>
              <a:gd name="connsiteX2852" fmla="*/ 2352070 w 4664836"/>
              <a:gd name="connsiteY2852" fmla="*/ 462748 h 2990484"/>
              <a:gd name="connsiteX2853" fmla="*/ 2351996 w 4664836"/>
              <a:gd name="connsiteY2853" fmla="*/ 463390 h 2990484"/>
              <a:gd name="connsiteX2854" fmla="*/ 2349764 w 4664836"/>
              <a:gd name="connsiteY2854" fmla="*/ 466743 h 2990484"/>
              <a:gd name="connsiteX2855" fmla="*/ 2348379 w 4664836"/>
              <a:gd name="connsiteY2855" fmla="*/ 468824 h 2990484"/>
              <a:gd name="connsiteX2856" fmla="*/ 2337297 w 4664836"/>
              <a:gd name="connsiteY2856" fmla="*/ 471598 h 2990484"/>
              <a:gd name="connsiteX2857" fmla="*/ 2334527 w 4664836"/>
              <a:gd name="connsiteY2857" fmla="*/ 491017 h 2990484"/>
              <a:gd name="connsiteX2858" fmla="*/ 2323445 w 4664836"/>
              <a:gd name="connsiteY2858" fmla="*/ 493791 h 2990484"/>
              <a:gd name="connsiteX2859" fmla="*/ 2265267 w 4664836"/>
              <a:gd name="connsiteY2859" fmla="*/ 549273 h 2990484"/>
              <a:gd name="connsiteX2860" fmla="*/ 2259727 w 4664836"/>
              <a:gd name="connsiteY2860" fmla="*/ 552047 h 2990484"/>
              <a:gd name="connsiteX2861" fmla="*/ 2259727 w 4664836"/>
              <a:gd name="connsiteY2861" fmla="*/ 554821 h 2990484"/>
              <a:gd name="connsiteX2862" fmla="*/ 2262497 w 4664836"/>
              <a:gd name="connsiteY2862" fmla="*/ 557595 h 2990484"/>
              <a:gd name="connsiteX2863" fmla="*/ 2284660 w 4664836"/>
              <a:gd name="connsiteY2863" fmla="*/ 546499 h 2990484"/>
              <a:gd name="connsiteX2864" fmla="*/ 2290201 w 4664836"/>
              <a:gd name="connsiteY2864" fmla="*/ 535402 h 2990484"/>
              <a:gd name="connsiteX2865" fmla="*/ 2306823 w 4664836"/>
              <a:gd name="connsiteY2865" fmla="*/ 524306 h 2990484"/>
              <a:gd name="connsiteX2866" fmla="*/ 2315134 w 4664836"/>
              <a:gd name="connsiteY2866" fmla="*/ 513209 h 2990484"/>
              <a:gd name="connsiteX2867" fmla="*/ 2326216 w 4664836"/>
              <a:gd name="connsiteY2867" fmla="*/ 513209 h 2990484"/>
              <a:gd name="connsiteX2868" fmla="*/ 2315134 w 4664836"/>
              <a:gd name="connsiteY2868" fmla="*/ 524306 h 2990484"/>
              <a:gd name="connsiteX2869" fmla="*/ 2309593 w 4664836"/>
              <a:gd name="connsiteY2869" fmla="*/ 529854 h 2990484"/>
              <a:gd name="connsiteX2870" fmla="*/ 2298512 w 4664836"/>
              <a:gd name="connsiteY2870" fmla="*/ 535402 h 2990484"/>
              <a:gd name="connsiteX2871" fmla="*/ 2274271 w 4664836"/>
              <a:gd name="connsiteY2871" fmla="*/ 557248 h 2990484"/>
              <a:gd name="connsiteX2872" fmla="*/ 2272524 w 4664836"/>
              <a:gd name="connsiteY2872" fmla="*/ 558823 h 2990484"/>
              <a:gd name="connsiteX2873" fmla="*/ 2272323 w 4664836"/>
              <a:gd name="connsiteY2873" fmla="*/ 558982 h 2990484"/>
              <a:gd name="connsiteX2874" fmla="*/ 2270808 w 4664836"/>
              <a:gd name="connsiteY2874" fmla="*/ 560369 h 2990484"/>
              <a:gd name="connsiteX2875" fmla="*/ 2272524 w 4664836"/>
              <a:gd name="connsiteY2875" fmla="*/ 558823 h 2990484"/>
              <a:gd name="connsiteX2876" fmla="*/ 2276695 w 4664836"/>
              <a:gd name="connsiteY2876" fmla="*/ 555514 h 2990484"/>
              <a:gd name="connsiteX2877" fmla="*/ 2268038 w 4664836"/>
              <a:gd name="connsiteY2877" fmla="*/ 571466 h 2990484"/>
              <a:gd name="connsiteX2878" fmla="*/ 2259727 w 4664836"/>
              <a:gd name="connsiteY2878" fmla="*/ 565917 h 2990484"/>
              <a:gd name="connsiteX2879" fmla="*/ 2248645 w 4664836"/>
              <a:gd name="connsiteY2879" fmla="*/ 571466 h 2990484"/>
              <a:gd name="connsiteX2880" fmla="*/ 2251415 w 4664836"/>
              <a:gd name="connsiteY2880" fmla="*/ 577014 h 2990484"/>
              <a:gd name="connsiteX2881" fmla="*/ 2242795 w 4664836"/>
              <a:gd name="connsiteY2881" fmla="*/ 581330 h 2990484"/>
              <a:gd name="connsiteX2882" fmla="*/ 2243451 w 4664836"/>
              <a:gd name="connsiteY2882" fmla="*/ 580135 h 2990484"/>
              <a:gd name="connsiteX2883" fmla="*/ 2220941 w 4664836"/>
              <a:gd name="connsiteY2883" fmla="*/ 585336 h 2990484"/>
              <a:gd name="connsiteX2884" fmla="*/ 2218171 w 4664836"/>
              <a:gd name="connsiteY2884" fmla="*/ 596433 h 2990484"/>
              <a:gd name="connsiteX2885" fmla="*/ 2198778 w 4664836"/>
              <a:gd name="connsiteY2885" fmla="*/ 607529 h 2990484"/>
              <a:gd name="connsiteX2886" fmla="*/ 2126748 w 4664836"/>
              <a:gd name="connsiteY2886" fmla="*/ 660237 h 2990484"/>
              <a:gd name="connsiteX2887" fmla="*/ 2101815 w 4664836"/>
              <a:gd name="connsiteY2887" fmla="*/ 679656 h 2990484"/>
              <a:gd name="connsiteX2888" fmla="*/ 2051948 w 4664836"/>
              <a:gd name="connsiteY2888" fmla="*/ 715719 h 2990484"/>
              <a:gd name="connsiteX2889" fmla="*/ 2038096 w 4664836"/>
              <a:gd name="connsiteY2889" fmla="*/ 721267 h 2990484"/>
              <a:gd name="connsiteX2890" fmla="*/ 2025283 w 4664836"/>
              <a:gd name="connsiteY2890" fmla="*/ 729286 h 2990484"/>
              <a:gd name="connsiteX2891" fmla="*/ 2024645 w 4664836"/>
              <a:gd name="connsiteY2891" fmla="*/ 729685 h 2990484"/>
              <a:gd name="connsiteX2892" fmla="*/ 2019655 w 4664836"/>
              <a:gd name="connsiteY2892" fmla="*/ 731323 h 2990484"/>
              <a:gd name="connsiteX2893" fmla="*/ 2015933 w 4664836"/>
              <a:gd name="connsiteY2893" fmla="*/ 735138 h 2990484"/>
              <a:gd name="connsiteX2894" fmla="*/ 2018703 w 4664836"/>
              <a:gd name="connsiteY2894" fmla="*/ 733404 h 2990484"/>
              <a:gd name="connsiteX2895" fmla="*/ 2024645 w 4664836"/>
              <a:gd name="connsiteY2895" fmla="*/ 729685 h 2990484"/>
              <a:gd name="connsiteX2896" fmla="*/ 2024937 w 4664836"/>
              <a:gd name="connsiteY2896" fmla="*/ 729589 h 2990484"/>
              <a:gd name="connsiteX2897" fmla="*/ 2004851 w 4664836"/>
              <a:gd name="connsiteY2897" fmla="*/ 740686 h 2990484"/>
              <a:gd name="connsiteX2898" fmla="*/ 1996540 w 4664836"/>
              <a:gd name="connsiteY2898" fmla="*/ 749008 h 2990484"/>
              <a:gd name="connsiteX2899" fmla="*/ 2004851 w 4664836"/>
              <a:gd name="connsiteY2899" fmla="*/ 751782 h 2990484"/>
              <a:gd name="connsiteX2900" fmla="*/ 1993770 w 4664836"/>
              <a:gd name="connsiteY2900" fmla="*/ 757331 h 2990484"/>
              <a:gd name="connsiteX2901" fmla="*/ 1990999 w 4664836"/>
              <a:gd name="connsiteY2901" fmla="*/ 754557 h 2990484"/>
              <a:gd name="connsiteX2902" fmla="*/ 1974377 w 4664836"/>
              <a:gd name="connsiteY2902" fmla="*/ 768427 h 2990484"/>
              <a:gd name="connsiteX2903" fmla="*/ 1960525 w 4664836"/>
              <a:gd name="connsiteY2903" fmla="*/ 779523 h 2990484"/>
              <a:gd name="connsiteX2904" fmla="*/ 1963296 w 4664836"/>
              <a:gd name="connsiteY2904" fmla="*/ 785072 h 2990484"/>
              <a:gd name="connsiteX2905" fmla="*/ 1952214 w 4664836"/>
              <a:gd name="connsiteY2905" fmla="*/ 793394 h 2990484"/>
              <a:gd name="connsiteX2906" fmla="*/ 1954984 w 4664836"/>
              <a:gd name="connsiteY2906" fmla="*/ 779523 h 2990484"/>
              <a:gd name="connsiteX2907" fmla="*/ 1949444 w 4664836"/>
              <a:gd name="connsiteY2907" fmla="*/ 782297 h 2990484"/>
              <a:gd name="connsiteX2908" fmla="*/ 1941132 w 4664836"/>
              <a:gd name="connsiteY2908" fmla="*/ 793394 h 2990484"/>
              <a:gd name="connsiteX2909" fmla="*/ 1946673 w 4664836"/>
              <a:gd name="connsiteY2909" fmla="*/ 801716 h 2990484"/>
              <a:gd name="connsiteX2910" fmla="*/ 1935592 w 4664836"/>
              <a:gd name="connsiteY2910" fmla="*/ 807264 h 2990484"/>
              <a:gd name="connsiteX2911" fmla="*/ 1927281 w 4664836"/>
              <a:gd name="connsiteY2911" fmla="*/ 810038 h 2990484"/>
              <a:gd name="connsiteX2912" fmla="*/ 1885725 w 4664836"/>
              <a:gd name="connsiteY2912" fmla="*/ 837780 h 2990484"/>
              <a:gd name="connsiteX2913" fmla="*/ 1880184 w 4664836"/>
              <a:gd name="connsiteY2913" fmla="*/ 843328 h 2990484"/>
              <a:gd name="connsiteX2914" fmla="*/ 1894036 w 4664836"/>
              <a:gd name="connsiteY2914" fmla="*/ 840554 h 2990484"/>
              <a:gd name="connsiteX2915" fmla="*/ 1924510 w 4664836"/>
              <a:gd name="connsiteY2915" fmla="*/ 823909 h 2990484"/>
              <a:gd name="connsiteX2916" fmla="*/ 1927281 w 4664836"/>
              <a:gd name="connsiteY2916" fmla="*/ 818361 h 2990484"/>
              <a:gd name="connsiteX2917" fmla="*/ 1943903 w 4664836"/>
              <a:gd name="connsiteY2917" fmla="*/ 810038 h 2990484"/>
              <a:gd name="connsiteX2918" fmla="*/ 1957755 w 4664836"/>
              <a:gd name="connsiteY2918" fmla="*/ 810038 h 2990484"/>
              <a:gd name="connsiteX2919" fmla="*/ 1977147 w 4664836"/>
              <a:gd name="connsiteY2919" fmla="*/ 796168 h 2990484"/>
              <a:gd name="connsiteX2920" fmla="*/ 1988229 w 4664836"/>
              <a:gd name="connsiteY2920" fmla="*/ 796168 h 2990484"/>
              <a:gd name="connsiteX2921" fmla="*/ 1990999 w 4664836"/>
              <a:gd name="connsiteY2921" fmla="*/ 785072 h 2990484"/>
              <a:gd name="connsiteX2922" fmla="*/ 2013162 w 4664836"/>
              <a:gd name="connsiteY2922" fmla="*/ 776749 h 2990484"/>
              <a:gd name="connsiteX2923" fmla="*/ 2024244 w 4664836"/>
              <a:gd name="connsiteY2923" fmla="*/ 768427 h 2990484"/>
              <a:gd name="connsiteX2924" fmla="*/ 2027014 w 4664836"/>
              <a:gd name="connsiteY2924" fmla="*/ 762879 h 2990484"/>
              <a:gd name="connsiteX2925" fmla="*/ 2035326 w 4664836"/>
              <a:gd name="connsiteY2925" fmla="*/ 768427 h 2990484"/>
              <a:gd name="connsiteX2926" fmla="*/ 2040866 w 4664836"/>
              <a:gd name="connsiteY2926" fmla="*/ 762879 h 2990484"/>
              <a:gd name="connsiteX2927" fmla="*/ 2032555 w 4664836"/>
              <a:gd name="connsiteY2927" fmla="*/ 760105 h 2990484"/>
              <a:gd name="connsiteX2928" fmla="*/ 2038096 w 4664836"/>
              <a:gd name="connsiteY2928" fmla="*/ 754557 h 2990484"/>
              <a:gd name="connsiteX2929" fmla="*/ 2040866 w 4664836"/>
              <a:gd name="connsiteY2929" fmla="*/ 760105 h 2990484"/>
              <a:gd name="connsiteX2930" fmla="*/ 2054718 w 4664836"/>
              <a:gd name="connsiteY2930" fmla="*/ 754557 h 2990484"/>
              <a:gd name="connsiteX2931" fmla="*/ 2063029 w 4664836"/>
              <a:gd name="connsiteY2931" fmla="*/ 743460 h 2990484"/>
              <a:gd name="connsiteX2932" fmla="*/ 2071340 w 4664836"/>
              <a:gd name="connsiteY2932" fmla="*/ 743460 h 2990484"/>
              <a:gd name="connsiteX2933" fmla="*/ 2076881 w 4664836"/>
              <a:gd name="connsiteY2933" fmla="*/ 732364 h 2990484"/>
              <a:gd name="connsiteX2934" fmla="*/ 2090733 w 4664836"/>
              <a:gd name="connsiteY2934" fmla="*/ 729589 h 2990484"/>
              <a:gd name="connsiteX2935" fmla="*/ 2093503 w 4664836"/>
              <a:gd name="connsiteY2935" fmla="*/ 721267 h 2990484"/>
              <a:gd name="connsiteX2936" fmla="*/ 2115667 w 4664836"/>
              <a:gd name="connsiteY2936" fmla="*/ 712945 h 2990484"/>
              <a:gd name="connsiteX2937" fmla="*/ 2124392 w 4664836"/>
              <a:gd name="connsiteY2937" fmla="*/ 705664 h 2990484"/>
              <a:gd name="connsiteX2938" fmla="*/ 2126445 w 4664836"/>
              <a:gd name="connsiteY2938" fmla="*/ 705706 h 2990484"/>
              <a:gd name="connsiteX2939" fmla="*/ 2143370 w 4664836"/>
              <a:gd name="connsiteY2939" fmla="*/ 693526 h 2990484"/>
              <a:gd name="connsiteX2940" fmla="*/ 2140600 w 4664836"/>
              <a:gd name="connsiteY2940" fmla="*/ 701848 h 2990484"/>
              <a:gd name="connsiteX2941" fmla="*/ 2143370 w 4664836"/>
              <a:gd name="connsiteY2941" fmla="*/ 704623 h 2990484"/>
              <a:gd name="connsiteX2942" fmla="*/ 2146141 w 4664836"/>
              <a:gd name="connsiteY2942" fmla="*/ 699074 h 2990484"/>
              <a:gd name="connsiteX2943" fmla="*/ 2159993 w 4664836"/>
              <a:gd name="connsiteY2943" fmla="*/ 704623 h 2990484"/>
              <a:gd name="connsiteX2944" fmla="*/ 2159993 w 4664836"/>
              <a:gd name="connsiteY2944" fmla="*/ 693526 h 2990484"/>
              <a:gd name="connsiteX2945" fmla="*/ 2154452 w 4664836"/>
              <a:gd name="connsiteY2945" fmla="*/ 687978 h 2990484"/>
              <a:gd name="connsiteX2946" fmla="*/ 2151624 w 4664836"/>
              <a:gd name="connsiteY2946" fmla="*/ 688989 h 2990484"/>
              <a:gd name="connsiteX2947" fmla="*/ 2159993 w 4664836"/>
              <a:gd name="connsiteY2947" fmla="*/ 682430 h 2990484"/>
              <a:gd name="connsiteX2948" fmla="*/ 2187697 w 4664836"/>
              <a:gd name="connsiteY2948" fmla="*/ 660237 h 2990484"/>
              <a:gd name="connsiteX2949" fmla="*/ 2198778 w 4664836"/>
              <a:gd name="connsiteY2949" fmla="*/ 657463 h 2990484"/>
              <a:gd name="connsiteX2950" fmla="*/ 2207089 w 4664836"/>
              <a:gd name="connsiteY2950" fmla="*/ 646366 h 2990484"/>
              <a:gd name="connsiteX2951" fmla="*/ 2215400 w 4664836"/>
              <a:gd name="connsiteY2951" fmla="*/ 646366 h 2990484"/>
              <a:gd name="connsiteX2952" fmla="*/ 2215400 w 4664836"/>
              <a:gd name="connsiteY2952" fmla="*/ 640818 h 2990484"/>
              <a:gd name="connsiteX2953" fmla="*/ 2234793 w 4664836"/>
              <a:gd name="connsiteY2953" fmla="*/ 629722 h 2990484"/>
              <a:gd name="connsiteX2954" fmla="*/ 2237563 w 4664836"/>
              <a:gd name="connsiteY2954" fmla="*/ 621400 h 2990484"/>
              <a:gd name="connsiteX2955" fmla="*/ 2243451 w 4664836"/>
              <a:gd name="connsiteY2955" fmla="*/ 621400 h 2990484"/>
              <a:gd name="connsiteX2956" fmla="*/ 2243104 w 4664836"/>
              <a:gd name="connsiteY2956" fmla="*/ 624174 h 2990484"/>
              <a:gd name="connsiteX2957" fmla="*/ 2244188 w 4664836"/>
              <a:gd name="connsiteY2957" fmla="*/ 623088 h 2990484"/>
              <a:gd name="connsiteX2958" fmla="*/ 2245875 w 4664836"/>
              <a:gd name="connsiteY2958" fmla="*/ 626948 h 2990484"/>
              <a:gd name="connsiteX2959" fmla="*/ 2251415 w 4664836"/>
              <a:gd name="connsiteY2959" fmla="*/ 621400 h 2990484"/>
              <a:gd name="connsiteX2960" fmla="*/ 2248645 w 4664836"/>
              <a:gd name="connsiteY2960" fmla="*/ 618625 h 2990484"/>
              <a:gd name="connsiteX2961" fmla="*/ 2270808 w 4664836"/>
              <a:gd name="connsiteY2961" fmla="*/ 599207 h 2990484"/>
              <a:gd name="connsiteX2962" fmla="*/ 2279119 w 4664836"/>
              <a:gd name="connsiteY2962" fmla="*/ 596433 h 2990484"/>
              <a:gd name="connsiteX2963" fmla="*/ 2284660 w 4664836"/>
              <a:gd name="connsiteY2963" fmla="*/ 588110 h 2990484"/>
              <a:gd name="connsiteX2964" fmla="*/ 2304053 w 4664836"/>
              <a:gd name="connsiteY2964" fmla="*/ 588110 h 2990484"/>
              <a:gd name="connsiteX2965" fmla="*/ 2304053 w 4664836"/>
              <a:gd name="connsiteY2965" fmla="*/ 571466 h 2990484"/>
              <a:gd name="connsiteX2966" fmla="*/ 2320675 w 4664836"/>
              <a:gd name="connsiteY2966" fmla="*/ 563143 h 2990484"/>
              <a:gd name="connsiteX2967" fmla="*/ 2326216 w 4664836"/>
              <a:gd name="connsiteY2967" fmla="*/ 563143 h 2990484"/>
              <a:gd name="connsiteX2968" fmla="*/ 2326216 w 4664836"/>
              <a:gd name="connsiteY2968" fmla="*/ 565917 h 2990484"/>
              <a:gd name="connsiteX2969" fmla="*/ 2331756 w 4664836"/>
              <a:gd name="connsiteY2969" fmla="*/ 563143 h 2990484"/>
              <a:gd name="connsiteX2970" fmla="*/ 2326216 w 4664836"/>
              <a:gd name="connsiteY2970" fmla="*/ 557595 h 2990484"/>
              <a:gd name="connsiteX2971" fmla="*/ 2326216 w 4664836"/>
              <a:gd name="connsiteY2971" fmla="*/ 552047 h 2990484"/>
              <a:gd name="connsiteX2972" fmla="*/ 2340068 w 4664836"/>
              <a:gd name="connsiteY2972" fmla="*/ 549273 h 2990484"/>
              <a:gd name="connsiteX2973" fmla="*/ 2340068 w 4664836"/>
              <a:gd name="connsiteY2973" fmla="*/ 543725 h 2990484"/>
              <a:gd name="connsiteX2974" fmla="*/ 2353920 w 4664836"/>
              <a:gd name="connsiteY2974" fmla="*/ 549273 h 2990484"/>
              <a:gd name="connsiteX2975" fmla="*/ 2359460 w 4664836"/>
              <a:gd name="connsiteY2975" fmla="*/ 546499 h 2990484"/>
              <a:gd name="connsiteX2976" fmla="*/ 2351149 w 4664836"/>
              <a:gd name="connsiteY2976" fmla="*/ 538176 h 2990484"/>
              <a:gd name="connsiteX2977" fmla="*/ 2376083 w 4664836"/>
              <a:gd name="connsiteY2977" fmla="*/ 524306 h 2990484"/>
              <a:gd name="connsiteX2978" fmla="*/ 2376083 w 4664836"/>
              <a:gd name="connsiteY2978" fmla="*/ 513209 h 2990484"/>
              <a:gd name="connsiteX2979" fmla="*/ 2392705 w 4664836"/>
              <a:gd name="connsiteY2979" fmla="*/ 507661 h 2990484"/>
              <a:gd name="connsiteX2980" fmla="*/ 2395475 w 4664836"/>
              <a:gd name="connsiteY2980" fmla="*/ 499339 h 2990484"/>
              <a:gd name="connsiteX2981" fmla="*/ 2412098 w 4664836"/>
              <a:gd name="connsiteY2981" fmla="*/ 491017 h 2990484"/>
              <a:gd name="connsiteX2982" fmla="*/ 2431490 w 4664836"/>
              <a:gd name="connsiteY2982" fmla="*/ 493791 h 2990484"/>
              <a:gd name="connsiteX2983" fmla="*/ 2434261 w 4664836"/>
              <a:gd name="connsiteY2983" fmla="*/ 493791 h 2990484"/>
              <a:gd name="connsiteX2984" fmla="*/ 2431490 w 4664836"/>
              <a:gd name="connsiteY2984" fmla="*/ 502113 h 2990484"/>
              <a:gd name="connsiteX2985" fmla="*/ 2420409 w 4664836"/>
              <a:gd name="connsiteY2985" fmla="*/ 499339 h 2990484"/>
              <a:gd name="connsiteX2986" fmla="*/ 2412098 w 4664836"/>
              <a:gd name="connsiteY2986" fmla="*/ 504887 h 2990484"/>
              <a:gd name="connsiteX2987" fmla="*/ 2431490 w 4664836"/>
              <a:gd name="connsiteY2987" fmla="*/ 507661 h 2990484"/>
              <a:gd name="connsiteX2988" fmla="*/ 2431490 w 4664836"/>
              <a:gd name="connsiteY2988" fmla="*/ 510435 h 2990484"/>
              <a:gd name="connsiteX2989" fmla="*/ 2434261 w 4664836"/>
              <a:gd name="connsiteY2989" fmla="*/ 513209 h 2990484"/>
              <a:gd name="connsiteX2990" fmla="*/ 2439801 w 4664836"/>
              <a:gd name="connsiteY2990" fmla="*/ 504887 h 2990484"/>
              <a:gd name="connsiteX2991" fmla="*/ 2453653 w 4664836"/>
              <a:gd name="connsiteY2991" fmla="*/ 504887 h 2990484"/>
              <a:gd name="connsiteX2992" fmla="*/ 2448113 w 4664836"/>
              <a:gd name="connsiteY2992" fmla="*/ 507661 h 2990484"/>
              <a:gd name="connsiteX2993" fmla="*/ 2445342 w 4664836"/>
              <a:gd name="connsiteY2993" fmla="*/ 518758 h 2990484"/>
              <a:gd name="connsiteX2994" fmla="*/ 2439801 w 4664836"/>
              <a:gd name="connsiteY2994" fmla="*/ 518758 h 2990484"/>
              <a:gd name="connsiteX2995" fmla="*/ 2437031 w 4664836"/>
              <a:gd name="connsiteY2995" fmla="*/ 521532 h 2990484"/>
              <a:gd name="connsiteX2996" fmla="*/ 2439801 w 4664836"/>
              <a:gd name="connsiteY2996" fmla="*/ 529854 h 2990484"/>
              <a:gd name="connsiteX2997" fmla="*/ 2439801 w 4664836"/>
              <a:gd name="connsiteY2997" fmla="*/ 538176 h 2990484"/>
              <a:gd name="connsiteX2998" fmla="*/ 2437031 w 4664836"/>
              <a:gd name="connsiteY2998" fmla="*/ 538176 h 2990484"/>
              <a:gd name="connsiteX2999" fmla="*/ 2437031 w 4664836"/>
              <a:gd name="connsiteY2999" fmla="*/ 546499 h 2990484"/>
              <a:gd name="connsiteX3000" fmla="*/ 2442572 w 4664836"/>
              <a:gd name="connsiteY3000" fmla="*/ 552047 h 2990484"/>
              <a:gd name="connsiteX3001" fmla="*/ 2450883 w 4664836"/>
              <a:gd name="connsiteY3001" fmla="*/ 535402 h 2990484"/>
              <a:gd name="connsiteX3002" fmla="*/ 2464735 w 4664836"/>
              <a:gd name="connsiteY3002" fmla="*/ 540950 h 2990484"/>
              <a:gd name="connsiteX3003" fmla="*/ 2459194 w 4664836"/>
              <a:gd name="connsiteY3003" fmla="*/ 549273 h 2990484"/>
              <a:gd name="connsiteX3004" fmla="*/ 2447836 w 4664836"/>
              <a:gd name="connsiteY3004" fmla="*/ 549273 h 2990484"/>
              <a:gd name="connsiteX3005" fmla="*/ 2448459 w 4664836"/>
              <a:gd name="connsiteY3005" fmla="*/ 547886 h 2990484"/>
              <a:gd name="connsiteX3006" fmla="*/ 2445342 w 4664836"/>
              <a:gd name="connsiteY3006" fmla="*/ 549273 h 2990484"/>
              <a:gd name="connsiteX3007" fmla="*/ 2447074 w 4664836"/>
              <a:gd name="connsiteY3007" fmla="*/ 549273 h 2990484"/>
              <a:gd name="connsiteX3008" fmla="*/ 2447836 w 4664836"/>
              <a:gd name="connsiteY3008" fmla="*/ 549273 h 2990484"/>
              <a:gd name="connsiteX3009" fmla="*/ 2445342 w 4664836"/>
              <a:gd name="connsiteY3009" fmla="*/ 554821 h 2990484"/>
              <a:gd name="connsiteX3010" fmla="*/ 2439801 w 4664836"/>
              <a:gd name="connsiteY3010" fmla="*/ 549273 h 2990484"/>
              <a:gd name="connsiteX3011" fmla="*/ 2423179 w 4664836"/>
              <a:gd name="connsiteY3011" fmla="*/ 557595 h 2990484"/>
              <a:gd name="connsiteX3012" fmla="*/ 2414868 w 4664836"/>
              <a:gd name="connsiteY3012" fmla="*/ 557595 h 2990484"/>
              <a:gd name="connsiteX3013" fmla="*/ 2414868 w 4664836"/>
              <a:gd name="connsiteY3013" fmla="*/ 568691 h 2990484"/>
              <a:gd name="connsiteX3014" fmla="*/ 2403786 w 4664836"/>
              <a:gd name="connsiteY3014" fmla="*/ 571466 h 2990484"/>
              <a:gd name="connsiteX3015" fmla="*/ 2398246 w 4664836"/>
              <a:gd name="connsiteY3015" fmla="*/ 577014 h 2990484"/>
              <a:gd name="connsiteX3016" fmla="*/ 2381623 w 4664836"/>
              <a:gd name="connsiteY3016" fmla="*/ 579788 h 2990484"/>
              <a:gd name="connsiteX3017" fmla="*/ 2381623 w 4664836"/>
              <a:gd name="connsiteY3017" fmla="*/ 585336 h 2990484"/>
              <a:gd name="connsiteX3018" fmla="*/ 2356690 w 4664836"/>
              <a:gd name="connsiteY3018" fmla="*/ 599207 h 2990484"/>
              <a:gd name="connsiteX3019" fmla="*/ 2359623 w 4664836"/>
              <a:gd name="connsiteY3019" fmla="*/ 593332 h 2990484"/>
              <a:gd name="connsiteX3020" fmla="*/ 2361192 w 4664836"/>
              <a:gd name="connsiteY3020" fmla="*/ 594005 h 2990484"/>
              <a:gd name="connsiteX3021" fmla="*/ 2362101 w 4664836"/>
              <a:gd name="connsiteY3021" fmla="*/ 592835 h 2990484"/>
              <a:gd name="connsiteX3022" fmla="*/ 2361019 w 4664836"/>
              <a:gd name="connsiteY3022" fmla="*/ 591477 h 2990484"/>
              <a:gd name="connsiteX3023" fmla="*/ 2362231 w 4664836"/>
              <a:gd name="connsiteY3023" fmla="*/ 591578 h 2990484"/>
              <a:gd name="connsiteX3024" fmla="*/ 2362231 w 4664836"/>
              <a:gd name="connsiteY3024" fmla="*/ 588110 h 2990484"/>
              <a:gd name="connsiteX3025" fmla="*/ 2361538 w 4664836"/>
              <a:gd name="connsiteY3025" fmla="*/ 589497 h 2990484"/>
              <a:gd name="connsiteX3026" fmla="*/ 2360731 w 4664836"/>
              <a:gd name="connsiteY3026" fmla="*/ 591114 h 2990484"/>
              <a:gd name="connsiteX3027" fmla="*/ 2353920 w 4664836"/>
              <a:gd name="connsiteY3027" fmla="*/ 582562 h 2990484"/>
              <a:gd name="connsiteX3028" fmla="*/ 2340068 w 4664836"/>
              <a:gd name="connsiteY3028" fmla="*/ 588110 h 2990484"/>
              <a:gd name="connsiteX3029" fmla="*/ 2337297 w 4664836"/>
              <a:gd name="connsiteY3029" fmla="*/ 590884 h 2990484"/>
              <a:gd name="connsiteX3030" fmla="*/ 2353920 w 4664836"/>
              <a:gd name="connsiteY3030" fmla="*/ 593659 h 2990484"/>
              <a:gd name="connsiteX3031" fmla="*/ 2342838 w 4664836"/>
              <a:gd name="connsiteY3031" fmla="*/ 607529 h 2990484"/>
              <a:gd name="connsiteX3032" fmla="*/ 2342838 w 4664836"/>
              <a:gd name="connsiteY3032" fmla="*/ 613077 h 2990484"/>
              <a:gd name="connsiteX3033" fmla="*/ 2353920 w 4664836"/>
              <a:gd name="connsiteY3033" fmla="*/ 610303 h 2990484"/>
              <a:gd name="connsiteX3034" fmla="*/ 2345608 w 4664836"/>
              <a:gd name="connsiteY3034" fmla="*/ 618625 h 2990484"/>
              <a:gd name="connsiteX3035" fmla="*/ 2334527 w 4664836"/>
              <a:gd name="connsiteY3035" fmla="*/ 621400 h 2990484"/>
              <a:gd name="connsiteX3036" fmla="*/ 2320675 w 4664836"/>
              <a:gd name="connsiteY3036" fmla="*/ 615851 h 2990484"/>
              <a:gd name="connsiteX3037" fmla="*/ 2326216 w 4664836"/>
              <a:gd name="connsiteY3037" fmla="*/ 610303 h 2990484"/>
              <a:gd name="connsiteX3038" fmla="*/ 2331756 w 4664836"/>
              <a:gd name="connsiteY3038" fmla="*/ 604755 h 2990484"/>
              <a:gd name="connsiteX3039" fmla="*/ 2326216 w 4664836"/>
              <a:gd name="connsiteY3039" fmla="*/ 604755 h 2990484"/>
              <a:gd name="connsiteX3040" fmla="*/ 2298512 w 4664836"/>
              <a:gd name="connsiteY3040" fmla="*/ 624174 h 2990484"/>
              <a:gd name="connsiteX3041" fmla="*/ 2287430 w 4664836"/>
              <a:gd name="connsiteY3041" fmla="*/ 629722 h 2990484"/>
              <a:gd name="connsiteX3042" fmla="*/ 2270808 w 4664836"/>
              <a:gd name="connsiteY3042" fmla="*/ 649140 h 2990484"/>
              <a:gd name="connsiteX3043" fmla="*/ 2234793 w 4664836"/>
              <a:gd name="connsiteY3043" fmla="*/ 671333 h 2990484"/>
              <a:gd name="connsiteX3044" fmla="*/ 2232023 w 4664836"/>
              <a:gd name="connsiteY3044" fmla="*/ 674107 h 2990484"/>
              <a:gd name="connsiteX3045" fmla="*/ 2237563 w 4664836"/>
              <a:gd name="connsiteY3045" fmla="*/ 674107 h 2990484"/>
              <a:gd name="connsiteX3046" fmla="*/ 2193237 w 4664836"/>
              <a:gd name="connsiteY3046" fmla="*/ 704623 h 2990484"/>
              <a:gd name="connsiteX3047" fmla="*/ 2187697 w 4664836"/>
              <a:gd name="connsiteY3047" fmla="*/ 707397 h 2990484"/>
              <a:gd name="connsiteX3048" fmla="*/ 2189265 w 4664836"/>
              <a:gd name="connsiteY3048" fmla="*/ 713680 h 2990484"/>
              <a:gd name="connsiteX3049" fmla="*/ 2187350 w 4664836"/>
              <a:gd name="connsiteY3049" fmla="*/ 715372 h 2990484"/>
              <a:gd name="connsiteX3050" fmla="*/ 2189731 w 4664836"/>
              <a:gd name="connsiteY3050" fmla="*/ 716803 h 2990484"/>
              <a:gd name="connsiteX3051" fmla="*/ 2190013 w 4664836"/>
              <a:gd name="connsiteY3051" fmla="*/ 716675 h 2990484"/>
              <a:gd name="connsiteX3052" fmla="*/ 2190121 w 4664836"/>
              <a:gd name="connsiteY3052" fmla="*/ 717106 h 2990484"/>
              <a:gd name="connsiteX3053" fmla="*/ 2190198 w 4664836"/>
              <a:gd name="connsiteY3053" fmla="*/ 717418 h 2990484"/>
              <a:gd name="connsiteX3054" fmla="*/ 2186182 w 4664836"/>
              <a:gd name="connsiteY3054" fmla="*/ 719663 h 2990484"/>
              <a:gd name="connsiteX3055" fmla="*/ 2190467 w 4664836"/>
              <a:gd name="connsiteY3055" fmla="*/ 718493 h 2990484"/>
              <a:gd name="connsiteX3056" fmla="*/ 2190198 w 4664836"/>
              <a:gd name="connsiteY3056" fmla="*/ 717418 h 2990484"/>
              <a:gd name="connsiteX3057" fmla="*/ 2193237 w 4664836"/>
              <a:gd name="connsiteY3057" fmla="*/ 715719 h 2990484"/>
              <a:gd name="connsiteX3058" fmla="*/ 2193237 w 4664836"/>
              <a:gd name="connsiteY3058" fmla="*/ 715209 h 2990484"/>
              <a:gd name="connsiteX3059" fmla="*/ 2204319 w 4664836"/>
              <a:gd name="connsiteY3059" fmla="*/ 710171 h 2990484"/>
              <a:gd name="connsiteX3060" fmla="*/ 2204319 w 4664836"/>
              <a:gd name="connsiteY3060" fmla="*/ 704623 h 2990484"/>
              <a:gd name="connsiteX3061" fmla="*/ 2229252 w 4664836"/>
              <a:gd name="connsiteY3061" fmla="*/ 693526 h 2990484"/>
              <a:gd name="connsiteX3062" fmla="*/ 2245875 w 4664836"/>
              <a:gd name="connsiteY3062" fmla="*/ 671333 h 2990484"/>
              <a:gd name="connsiteX3063" fmla="*/ 2279119 w 4664836"/>
              <a:gd name="connsiteY3063" fmla="*/ 649140 h 2990484"/>
              <a:gd name="connsiteX3064" fmla="*/ 2276349 w 4664836"/>
              <a:gd name="connsiteY3064" fmla="*/ 649140 h 2990484"/>
              <a:gd name="connsiteX3065" fmla="*/ 2292971 w 4664836"/>
              <a:gd name="connsiteY3065" fmla="*/ 640818 h 2990484"/>
              <a:gd name="connsiteX3066" fmla="*/ 2287430 w 4664836"/>
              <a:gd name="connsiteY3066" fmla="*/ 646366 h 2990484"/>
              <a:gd name="connsiteX3067" fmla="*/ 2295741 w 4664836"/>
              <a:gd name="connsiteY3067" fmla="*/ 651915 h 2990484"/>
              <a:gd name="connsiteX3068" fmla="*/ 2304053 w 4664836"/>
              <a:gd name="connsiteY3068" fmla="*/ 651915 h 2990484"/>
              <a:gd name="connsiteX3069" fmla="*/ 2276349 w 4664836"/>
              <a:gd name="connsiteY3069" fmla="*/ 660237 h 2990484"/>
              <a:gd name="connsiteX3070" fmla="*/ 2276349 w 4664836"/>
              <a:gd name="connsiteY3070" fmla="*/ 665785 h 2990484"/>
              <a:gd name="connsiteX3071" fmla="*/ 2277205 w 4664836"/>
              <a:gd name="connsiteY3071" fmla="*/ 666693 h 2990484"/>
              <a:gd name="connsiteX3072" fmla="*/ 2270808 w 4664836"/>
              <a:gd name="connsiteY3072" fmla="*/ 665785 h 2990484"/>
              <a:gd name="connsiteX3073" fmla="*/ 2251415 w 4664836"/>
              <a:gd name="connsiteY3073" fmla="*/ 671333 h 2990484"/>
              <a:gd name="connsiteX3074" fmla="*/ 2262497 w 4664836"/>
              <a:gd name="connsiteY3074" fmla="*/ 674107 h 2990484"/>
              <a:gd name="connsiteX3075" fmla="*/ 2262347 w 4664836"/>
              <a:gd name="connsiteY3075" fmla="*/ 674857 h 2990484"/>
              <a:gd name="connsiteX3076" fmla="*/ 2256956 w 4664836"/>
              <a:gd name="connsiteY3076" fmla="*/ 676881 h 2990484"/>
              <a:gd name="connsiteX3077" fmla="*/ 2261760 w 4664836"/>
              <a:gd name="connsiteY3077" fmla="*/ 677569 h 2990484"/>
              <a:gd name="connsiteX3078" fmla="*/ 2261675 w 4664836"/>
              <a:gd name="connsiteY3078" fmla="*/ 677889 h 2990484"/>
              <a:gd name="connsiteX3079" fmla="*/ 2261285 w 4664836"/>
              <a:gd name="connsiteY3079" fmla="*/ 677792 h 2990484"/>
              <a:gd name="connsiteX3080" fmla="*/ 2248645 w 4664836"/>
              <a:gd name="connsiteY3080" fmla="*/ 682430 h 2990484"/>
              <a:gd name="connsiteX3081" fmla="*/ 2245875 w 4664836"/>
              <a:gd name="connsiteY3081" fmla="*/ 682430 h 2990484"/>
              <a:gd name="connsiteX3082" fmla="*/ 2254186 w 4664836"/>
              <a:gd name="connsiteY3082" fmla="*/ 687978 h 2990484"/>
              <a:gd name="connsiteX3083" fmla="*/ 2240334 w 4664836"/>
              <a:gd name="connsiteY3083" fmla="*/ 687978 h 2990484"/>
              <a:gd name="connsiteX3084" fmla="*/ 2220941 w 4664836"/>
              <a:gd name="connsiteY3084" fmla="*/ 704623 h 2990484"/>
              <a:gd name="connsiteX3085" fmla="*/ 2220941 w 4664836"/>
              <a:gd name="connsiteY3085" fmla="*/ 707397 h 2990484"/>
              <a:gd name="connsiteX3086" fmla="*/ 2218171 w 4664836"/>
              <a:gd name="connsiteY3086" fmla="*/ 707397 h 2990484"/>
              <a:gd name="connsiteX3087" fmla="*/ 2207089 w 4664836"/>
              <a:gd name="connsiteY3087" fmla="*/ 718493 h 2990484"/>
              <a:gd name="connsiteX3088" fmla="*/ 2198778 w 4664836"/>
              <a:gd name="connsiteY3088" fmla="*/ 724041 h 2990484"/>
              <a:gd name="connsiteX3089" fmla="*/ 2198778 w 4664836"/>
              <a:gd name="connsiteY3089" fmla="*/ 729589 h 2990484"/>
              <a:gd name="connsiteX3090" fmla="*/ 2190467 w 4664836"/>
              <a:gd name="connsiteY3090" fmla="*/ 729589 h 2990484"/>
              <a:gd name="connsiteX3091" fmla="*/ 2190467 w 4664836"/>
              <a:gd name="connsiteY3091" fmla="*/ 732364 h 2990484"/>
              <a:gd name="connsiteX3092" fmla="*/ 2171074 w 4664836"/>
              <a:gd name="connsiteY3092" fmla="*/ 746234 h 2990484"/>
              <a:gd name="connsiteX3093" fmla="*/ 2168304 w 4664836"/>
              <a:gd name="connsiteY3093" fmla="*/ 754557 h 2990484"/>
              <a:gd name="connsiteX3094" fmla="*/ 2146141 w 4664836"/>
              <a:gd name="connsiteY3094" fmla="*/ 765653 h 2990484"/>
              <a:gd name="connsiteX3095" fmla="*/ 2143370 w 4664836"/>
              <a:gd name="connsiteY3095" fmla="*/ 768427 h 2990484"/>
              <a:gd name="connsiteX3096" fmla="*/ 2148911 w 4664836"/>
              <a:gd name="connsiteY3096" fmla="*/ 771201 h 2990484"/>
              <a:gd name="connsiteX3097" fmla="*/ 2143370 w 4664836"/>
              <a:gd name="connsiteY3097" fmla="*/ 771201 h 2990484"/>
              <a:gd name="connsiteX3098" fmla="*/ 2096274 w 4664836"/>
              <a:gd name="connsiteY3098" fmla="*/ 804490 h 2990484"/>
              <a:gd name="connsiteX3099" fmla="*/ 2085192 w 4664836"/>
              <a:gd name="connsiteY3099" fmla="*/ 815587 h 2990484"/>
              <a:gd name="connsiteX3100" fmla="*/ 2065800 w 4664836"/>
              <a:gd name="connsiteY3100" fmla="*/ 826683 h 2990484"/>
              <a:gd name="connsiteX3101" fmla="*/ 2060259 w 4664836"/>
              <a:gd name="connsiteY3101" fmla="*/ 832231 h 2990484"/>
              <a:gd name="connsiteX3102" fmla="*/ 2063029 w 4664836"/>
              <a:gd name="connsiteY3102" fmla="*/ 835005 h 2990484"/>
              <a:gd name="connsiteX3103" fmla="*/ 2065800 w 4664836"/>
              <a:gd name="connsiteY3103" fmla="*/ 832231 h 2990484"/>
              <a:gd name="connsiteX3104" fmla="*/ 2068570 w 4664836"/>
              <a:gd name="connsiteY3104" fmla="*/ 835005 h 2990484"/>
              <a:gd name="connsiteX3105" fmla="*/ 2110126 w 4664836"/>
              <a:gd name="connsiteY3105" fmla="*/ 812813 h 2990484"/>
              <a:gd name="connsiteX3106" fmla="*/ 2118437 w 4664836"/>
              <a:gd name="connsiteY3106" fmla="*/ 812813 h 2990484"/>
              <a:gd name="connsiteX3107" fmla="*/ 2168304 w 4664836"/>
              <a:gd name="connsiteY3107" fmla="*/ 779523 h 2990484"/>
              <a:gd name="connsiteX3108" fmla="*/ 2176615 w 4664836"/>
              <a:gd name="connsiteY3108" fmla="*/ 776749 h 2990484"/>
              <a:gd name="connsiteX3109" fmla="*/ 2218171 w 4664836"/>
              <a:gd name="connsiteY3109" fmla="*/ 751782 h 2990484"/>
              <a:gd name="connsiteX3110" fmla="*/ 2193237 w 4664836"/>
              <a:gd name="connsiteY3110" fmla="*/ 776749 h 2990484"/>
              <a:gd name="connsiteX3111" fmla="*/ 2184926 w 4664836"/>
              <a:gd name="connsiteY3111" fmla="*/ 785072 h 2990484"/>
              <a:gd name="connsiteX3112" fmla="*/ 2209860 w 4664836"/>
              <a:gd name="connsiteY3112" fmla="*/ 782297 h 2990484"/>
              <a:gd name="connsiteX3113" fmla="*/ 2218171 w 4664836"/>
              <a:gd name="connsiteY3113" fmla="*/ 773975 h 2990484"/>
              <a:gd name="connsiteX3114" fmla="*/ 2226482 w 4664836"/>
              <a:gd name="connsiteY3114" fmla="*/ 779523 h 2990484"/>
              <a:gd name="connsiteX3115" fmla="*/ 2204319 w 4664836"/>
              <a:gd name="connsiteY3115" fmla="*/ 793394 h 2990484"/>
              <a:gd name="connsiteX3116" fmla="*/ 2204319 w 4664836"/>
              <a:gd name="connsiteY3116" fmla="*/ 796168 h 2990484"/>
              <a:gd name="connsiteX3117" fmla="*/ 2193237 w 4664836"/>
              <a:gd name="connsiteY3117" fmla="*/ 804490 h 2990484"/>
              <a:gd name="connsiteX3118" fmla="*/ 2193237 w 4664836"/>
              <a:gd name="connsiteY3118" fmla="*/ 807264 h 2990484"/>
              <a:gd name="connsiteX3119" fmla="*/ 2190467 w 4664836"/>
              <a:gd name="connsiteY3119" fmla="*/ 804490 h 2990484"/>
              <a:gd name="connsiteX3120" fmla="*/ 2184926 w 4664836"/>
              <a:gd name="connsiteY3120" fmla="*/ 804490 h 2990484"/>
              <a:gd name="connsiteX3121" fmla="*/ 2182156 w 4664836"/>
              <a:gd name="connsiteY3121" fmla="*/ 810038 h 2990484"/>
              <a:gd name="connsiteX3122" fmla="*/ 2184926 w 4664836"/>
              <a:gd name="connsiteY3122" fmla="*/ 810038 h 2990484"/>
              <a:gd name="connsiteX3123" fmla="*/ 2184926 w 4664836"/>
              <a:gd name="connsiteY3123" fmla="*/ 815587 h 2990484"/>
              <a:gd name="connsiteX3124" fmla="*/ 2181983 w 4664836"/>
              <a:gd name="connsiteY3124" fmla="*/ 819531 h 2990484"/>
              <a:gd name="connsiteX3125" fmla="*/ 2186311 w 4664836"/>
              <a:gd name="connsiteY3125" fmla="*/ 822175 h 2990484"/>
              <a:gd name="connsiteX3126" fmla="*/ 2171074 w 4664836"/>
              <a:gd name="connsiteY3126" fmla="*/ 818361 h 2990484"/>
              <a:gd name="connsiteX3127" fmla="*/ 2165533 w 4664836"/>
              <a:gd name="connsiteY3127" fmla="*/ 829457 h 2990484"/>
              <a:gd name="connsiteX3128" fmla="*/ 2168304 w 4664836"/>
              <a:gd name="connsiteY3128" fmla="*/ 835005 h 2990484"/>
              <a:gd name="connsiteX3129" fmla="*/ 2174537 w 4664836"/>
              <a:gd name="connsiteY3129" fmla="*/ 835006 h 2990484"/>
              <a:gd name="connsiteX3130" fmla="*/ 2176369 w 4664836"/>
              <a:gd name="connsiteY3130" fmla="*/ 827668 h 2990484"/>
              <a:gd name="connsiteX3131" fmla="*/ 2176702 w 4664836"/>
              <a:gd name="connsiteY3131" fmla="*/ 827854 h 2990484"/>
              <a:gd name="connsiteX3132" fmla="*/ 2179582 w 4664836"/>
              <a:gd name="connsiteY3132" fmla="*/ 826683 h 2990484"/>
              <a:gd name="connsiteX3133" fmla="*/ 2182156 w 4664836"/>
              <a:gd name="connsiteY3133" fmla="*/ 826683 h 2990484"/>
              <a:gd name="connsiteX3134" fmla="*/ 2187697 w 4664836"/>
              <a:gd name="connsiteY3134" fmla="*/ 826683 h 2990484"/>
              <a:gd name="connsiteX3135" fmla="*/ 2185354 w 4664836"/>
              <a:gd name="connsiteY3135" fmla="*/ 824338 h 2990484"/>
              <a:gd name="connsiteX3136" fmla="*/ 2193237 w 4664836"/>
              <a:gd name="connsiteY3136" fmla="*/ 821135 h 2990484"/>
              <a:gd name="connsiteX3137" fmla="*/ 2187697 w 4664836"/>
              <a:gd name="connsiteY3137" fmla="*/ 835005 h 2990484"/>
              <a:gd name="connsiteX3138" fmla="*/ 2207089 w 4664836"/>
              <a:gd name="connsiteY3138" fmla="*/ 837780 h 2990484"/>
              <a:gd name="connsiteX3139" fmla="*/ 2207089 w 4664836"/>
              <a:gd name="connsiteY3139" fmla="*/ 829457 h 2990484"/>
              <a:gd name="connsiteX3140" fmla="*/ 2198778 w 4664836"/>
              <a:gd name="connsiteY3140" fmla="*/ 829457 h 2990484"/>
              <a:gd name="connsiteX3141" fmla="*/ 2215400 w 4664836"/>
              <a:gd name="connsiteY3141" fmla="*/ 832231 h 2990484"/>
              <a:gd name="connsiteX3142" fmla="*/ 2237563 w 4664836"/>
              <a:gd name="connsiteY3142" fmla="*/ 826683 h 2990484"/>
              <a:gd name="connsiteX3143" fmla="*/ 2240334 w 4664836"/>
              <a:gd name="connsiteY3143" fmla="*/ 815587 h 2990484"/>
              <a:gd name="connsiteX3144" fmla="*/ 2240334 w 4664836"/>
              <a:gd name="connsiteY3144" fmla="*/ 821135 h 2990484"/>
              <a:gd name="connsiteX3145" fmla="*/ 2265267 w 4664836"/>
              <a:gd name="connsiteY3145" fmla="*/ 823909 h 2990484"/>
              <a:gd name="connsiteX3146" fmla="*/ 2268038 w 4664836"/>
              <a:gd name="connsiteY3146" fmla="*/ 818361 h 2990484"/>
              <a:gd name="connsiteX3147" fmla="*/ 2279119 w 4664836"/>
              <a:gd name="connsiteY3147" fmla="*/ 818361 h 2990484"/>
              <a:gd name="connsiteX3148" fmla="*/ 2279119 w 4664836"/>
              <a:gd name="connsiteY3148" fmla="*/ 810038 h 2990484"/>
              <a:gd name="connsiteX3149" fmla="*/ 2287430 w 4664836"/>
              <a:gd name="connsiteY3149" fmla="*/ 818361 h 2990484"/>
              <a:gd name="connsiteX3150" fmla="*/ 2292971 w 4664836"/>
              <a:gd name="connsiteY3150" fmla="*/ 815587 h 2990484"/>
              <a:gd name="connsiteX3151" fmla="*/ 2298512 w 4664836"/>
              <a:gd name="connsiteY3151" fmla="*/ 818361 h 2990484"/>
              <a:gd name="connsiteX3152" fmla="*/ 2304053 w 4664836"/>
              <a:gd name="connsiteY3152" fmla="*/ 810038 h 2990484"/>
              <a:gd name="connsiteX3153" fmla="*/ 2334527 w 4664836"/>
              <a:gd name="connsiteY3153" fmla="*/ 807264 h 2990484"/>
              <a:gd name="connsiteX3154" fmla="*/ 2334527 w 4664836"/>
              <a:gd name="connsiteY3154" fmla="*/ 804490 h 2990484"/>
              <a:gd name="connsiteX3155" fmla="*/ 2342838 w 4664836"/>
              <a:gd name="connsiteY3155" fmla="*/ 807264 h 2990484"/>
              <a:gd name="connsiteX3156" fmla="*/ 2353920 w 4664836"/>
              <a:gd name="connsiteY3156" fmla="*/ 801716 h 2990484"/>
              <a:gd name="connsiteX3157" fmla="*/ 2378853 w 4664836"/>
              <a:gd name="connsiteY3157" fmla="*/ 798942 h 2990484"/>
              <a:gd name="connsiteX3158" fmla="*/ 2384394 w 4664836"/>
              <a:gd name="connsiteY3158" fmla="*/ 793394 h 2990484"/>
              <a:gd name="connsiteX3159" fmla="*/ 2392705 w 4664836"/>
              <a:gd name="connsiteY3159" fmla="*/ 796168 h 2990484"/>
              <a:gd name="connsiteX3160" fmla="*/ 2395475 w 4664836"/>
              <a:gd name="connsiteY3160" fmla="*/ 793394 h 2990484"/>
              <a:gd name="connsiteX3161" fmla="*/ 2398246 w 4664836"/>
              <a:gd name="connsiteY3161" fmla="*/ 796168 h 2990484"/>
              <a:gd name="connsiteX3162" fmla="*/ 2387164 w 4664836"/>
              <a:gd name="connsiteY3162" fmla="*/ 801716 h 2990484"/>
              <a:gd name="connsiteX3163" fmla="*/ 2387164 w 4664836"/>
              <a:gd name="connsiteY3163" fmla="*/ 807264 h 2990484"/>
              <a:gd name="connsiteX3164" fmla="*/ 2401016 w 4664836"/>
              <a:gd name="connsiteY3164" fmla="*/ 807264 h 2990484"/>
              <a:gd name="connsiteX3165" fmla="*/ 2409327 w 4664836"/>
              <a:gd name="connsiteY3165" fmla="*/ 796168 h 2990484"/>
              <a:gd name="connsiteX3166" fmla="*/ 2403786 w 4664836"/>
              <a:gd name="connsiteY3166" fmla="*/ 793394 h 2990484"/>
              <a:gd name="connsiteX3167" fmla="*/ 2434261 w 4664836"/>
              <a:gd name="connsiteY3167" fmla="*/ 785072 h 2990484"/>
              <a:gd name="connsiteX3168" fmla="*/ 2439801 w 4664836"/>
              <a:gd name="connsiteY3168" fmla="*/ 779523 h 2990484"/>
              <a:gd name="connsiteX3169" fmla="*/ 2445342 w 4664836"/>
              <a:gd name="connsiteY3169" fmla="*/ 782297 h 2990484"/>
              <a:gd name="connsiteX3170" fmla="*/ 2461965 w 4664836"/>
              <a:gd name="connsiteY3170" fmla="*/ 782297 h 2990484"/>
              <a:gd name="connsiteX3171" fmla="*/ 2461965 w 4664836"/>
              <a:gd name="connsiteY3171" fmla="*/ 785072 h 2990484"/>
              <a:gd name="connsiteX3172" fmla="*/ 2464735 w 4664836"/>
              <a:gd name="connsiteY3172" fmla="*/ 785072 h 2990484"/>
              <a:gd name="connsiteX3173" fmla="*/ 2467505 w 4664836"/>
              <a:gd name="connsiteY3173" fmla="*/ 776749 h 2990484"/>
              <a:gd name="connsiteX3174" fmla="*/ 2486898 w 4664836"/>
              <a:gd name="connsiteY3174" fmla="*/ 773975 h 2990484"/>
              <a:gd name="connsiteX3175" fmla="*/ 2486898 w 4664836"/>
              <a:gd name="connsiteY3175" fmla="*/ 762879 h 2990484"/>
              <a:gd name="connsiteX3176" fmla="*/ 2500750 w 4664836"/>
              <a:gd name="connsiteY3176" fmla="*/ 771201 h 2990484"/>
              <a:gd name="connsiteX3177" fmla="*/ 2514602 w 4664836"/>
              <a:gd name="connsiteY3177" fmla="*/ 768427 h 2990484"/>
              <a:gd name="connsiteX3178" fmla="*/ 2511831 w 4664836"/>
              <a:gd name="connsiteY3178" fmla="*/ 762879 h 2990484"/>
              <a:gd name="connsiteX3179" fmla="*/ 2520143 w 4664836"/>
              <a:gd name="connsiteY3179" fmla="*/ 751782 h 2990484"/>
              <a:gd name="connsiteX3180" fmla="*/ 2525683 w 4664836"/>
              <a:gd name="connsiteY3180" fmla="*/ 751782 h 2990484"/>
              <a:gd name="connsiteX3181" fmla="*/ 2533994 w 4664836"/>
              <a:gd name="connsiteY3181" fmla="*/ 751782 h 2990484"/>
              <a:gd name="connsiteX3182" fmla="*/ 2545076 w 4664836"/>
              <a:gd name="connsiteY3182" fmla="*/ 743460 h 2990484"/>
              <a:gd name="connsiteX3183" fmla="*/ 2547846 w 4664836"/>
              <a:gd name="connsiteY3183" fmla="*/ 751782 h 2990484"/>
              <a:gd name="connsiteX3184" fmla="*/ 2553639 w 4664836"/>
              <a:gd name="connsiteY3184" fmla="*/ 751782 h 2990484"/>
              <a:gd name="connsiteX3185" fmla="*/ 2554080 w 4664836"/>
              <a:gd name="connsiteY3185" fmla="*/ 753863 h 2990484"/>
              <a:gd name="connsiteX3186" fmla="*/ 2558928 w 4664836"/>
              <a:gd name="connsiteY3186" fmla="*/ 751782 h 2990484"/>
              <a:gd name="connsiteX3187" fmla="*/ 2557543 w 4664836"/>
              <a:gd name="connsiteY3187" fmla="*/ 751782 h 2990484"/>
              <a:gd name="connsiteX3188" fmla="*/ 2553639 w 4664836"/>
              <a:gd name="connsiteY3188" fmla="*/ 751782 h 2990484"/>
              <a:gd name="connsiteX3189" fmla="*/ 2553474 w 4664836"/>
              <a:gd name="connsiteY3189" fmla="*/ 751002 h 2990484"/>
              <a:gd name="connsiteX3190" fmla="*/ 2561698 w 4664836"/>
              <a:gd name="connsiteY3190" fmla="*/ 743460 h 2990484"/>
              <a:gd name="connsiteX3191" fmla="*/ 2553387 w 4664836"/>
              <a:gd name="connsiteY3191" fmla="*/ 740686 h 2990484"/>
              <a:gd name="connsiteX3192" fmla="*/ 2556158 w 4664836"/>
              <a:gd name="connsiteY3192" fmla="*/ 737912 h 2990484"/>
              <a:gd name="connsiteX3193" fmla="*/ 2545076 w 4664836"/>
              <a:gd name="connsiteY3193" fmla="*/ 737912 h 2990484"/>
              <a:gd name="connsiteX3194" fmla="*/ 2545076 w 4664836"/>
              <a:gd name="connsiteY3194" fmla="*/ 726816 h 2990484"/>
              <a:gd name="connsiteX3195" fmla="*/ 2550617 w 4664836"/>
              <a:gd name="connsiteY3195" fmla="*/ 721267 h 2990484"/>
              <a:gd name="connsiteX3196" fmla="*/ 2567239 w 4664836"/>
              <a:gd name="connsiteY3196" fmla="*/ 724041 h 2990484"/>
              <a:gd name="connsiteX3197" fmla="*/ 2583861 w 4664836"/>
              <a:gd name="connsiteY3197" fmla="*/ 712945 h 2990484"/>
              <a:gd name="connsiteX3198" fmla="*/ 2597713 w 4664836"/>
              <a:gd name="connsiteY3198" fmla="*/ 707397 h 2990484"/>
              <a:gd name="connsiteX3199" fmla="*/ 2600484 w 4664836"/>
              <a:gd name="connsiteY3199" fmla="*/ 710171 h 2990484"/>
              <a:gd name="connsiteX3200" fmla="*/ 2611565 w 4664836"/>
              <a:gd name="connsiteY3200" fmla="*/ 699074 h 2990484"/>
              <a:gd name="connsiteX3201" fmla="*/ 2614336 w 4664836"/>
              <a:gd name="connsiteY3201" fmla="*/ 693526 h 2990484"/>
              <a:gd name="connsiteX3202" fmla="*/ 2619876 w 4664836"/>
              <a:gd name="connsiteY3202" fmla="*/ 687978 h 2990484"/>
              <a:gd name="connsiteX3203" fmla="*/ 2642039 w 4664836"/>
              <a:gd name="connsiteY3203" fmla="*/ 682430 h 2990484"/>
              <a:gd name="connsiteX3204" fmla="*/ 2633728 w 4664836"/>
              <a:gd name="connsiteY3204" fmla="*/ 674107 h 2990484"/>
              <a:gd name="connsiteX3205" fmla="*/ 2647580 w 4664836"/>
              <a:gd name="connsiteY3205" fmla="*/ 668559 h 2990484"/>
              <a:gd name="connsiteX3206" fmla="*/ 2644810 w 4664836"/>
              <a:gd name="connsiteY3206" fmla="*/ 665785 h 2990484"/>
              <a:gd name="connsiteX3207" fmla="*/ 2653121 w 4664836"/>
              <a:gd name="connsiteY3207" fmla="*/ 663011 h 2990484"/>
              <a:gd name="connsiteX3208" fmla="*/ 2678054 w 4664836"/>
              <a:gd name="connsiteY3208" fmla="*/ 638044 h 2990484"/>
              <a:gd name="connsiteX3209" fmla="*/ 2678054 w 4664836"/>
              <a:gd name="connsiteY3209" fmla="*/ 629722 h 2990484"/>
              <a:gd name="connsiteX3210" fmla="*/ 2691906 w 4664836"/>
              <a:gd name="connsiteY3210" fmla="*/ 635270 h 2990484"/>
              <a:gd name="connsiteX3211" fmla="*/ 2702988 w 4664836"/>
              <a:gd name="connsiteY3211" fmla="*/ 618625 h 2990484"/>
              <a:gd name="connsiteX3212" fmla="*/ 2691906 w 4664836"/>
              <a:gd name="connsiteY3212" fmla="*/ 615851 h 2990484"/>
              <a:gd name="connsiteX3213" fmla="*/ 2689136 w 4664836"/>
              <a:gd name="connsiteY3213" fmla="*/ 610303 h 2990484"/>
              <a:gd name="connsiteX3214" fmla="*/ 2714069 w 4664836"/>
              <a:gd name="connsiteY3214" fmla="*/ 588110 h 2990484"/>
              <a:gd name="connsiteX3215" fmla="*/ 2714069 w 4664836"/>
              <a:gd name="connsiteY3215" fmla="*/ 596433 h 2990484"/>
              <a:gd name="connsiteX3216" fmla="*/ 2733462 w 4664836"/>
              <a:gd name="connsiteY3216" fmla="*/ 593659 h 2990484"/>
              <a:gd name="connsiteX3217" fmla="*/ 2741773 w 4664836"/>
              <a:gd name="connsiteY3217" fmla="*/ 596433 h 2990484"/>
              <a:gd name="connsiteX3218" fmla="*/ 2736232 w 4664836"/>
              <a:gd name="connsiteY3218" fmla="*/ 582562 h 2990484"/>
              <a:gd name="connsiteX3219" fmla="*/ 2730692 w 4664836"/>
              <a:gd name="connsiteY3219" fmla="*/ 585336 h 2990484"/>
              <a:gd name="connsiteX3220" fmla="*/ 2727921 w 4664836"/>
              <a:gd name="connsiteY3220" fmla="*/ 585336 h 2990484"/>
              <a:gd name="connsiteX3221" fmla="*/ 2736232 w 4664836"/>
              <a:gd name="connsiteY3221" fmla="*/ 574240 h 2990484"/>
              <a:gd name="connsiteX3222" fmla="*/ 2744544 w 4664836"/>
              <a:gd name="connsiteY3222" fmla="*/ 577014 h 2990484"/>
              <a:gd name="connsiteX3223" fmla="*/ 2758396 w 4664836"/>
              <a:gd name="connsiteY3223" fmla="*/ 582562 h 2990484"/>
              <a:gd name="connsiteX3224" fmla="*/ 2761166 w 4664836"/>
              <a:gd name="connsiteY3224" fmla="*/ 579788 h 2990484"/>
              <a:gd name="connsiteX3225" fmla="*/ 2750084 w 4664836"/>
              <a:gd name="connsiteY3225" fmla="*/ 571466 h 2990484"/>
              <a:gd name="connsiteX3226" fmla="*/ 2772247 w 4664836"/>
              <a:gd name="connsiteY3226" fmla="*/ 554821 h 2990484"/>
              <a:gd name="connsiteX3227" fmla="*/ 2769477 w 4664836"/>
              <a:gd name="connsiteY3227" fmla="*/ 549273 h 2990484"/>
              <a:gd name="connsiteX3228" fmla="*/ 2761166 w 4664836"/>
              <a:gd name="connsiteY3228" fmla="*/ 549273 h 2990484"/>
              <a:gd name="connsiteX3229" fmla="*/ 2758396 w 4664836"/>
              <a:gd name="connsiteY3229" fmla="*/ 549273 h 2990484"/>
              <a:gd name="connsiteX3230" fmla="*/ 2772247 w 4664836"/>
              <a:gd name="connsiteY3230" fmla="*/ 538176 h 2990484"/>
              <a:gd name="connsiteX3231" fmla="*/ 2777788 w 4664836"/>
              <a:gd name="connsiteY3231" fmla="*/ 546499 h 2990484"/>
              <a:gd name="connsiteX3232" fmla="*/ 2794411 w 4664836"/>
              <a:gd name="connsiteY3232" fmla="*/ 538176 h 2990484"/>
              <a:gd name="connsiteX3233" fmla="*/ 2788870 w 4664836"/>
              <a:gd name="connsiteY3233" fmla="*/ 527080 h 2990484"/>
              <a:gd name="connsiteX3234" fmla="*/ 2797181 w 4664836"/>
              <a:gd name="connsiteY3234" fmla="*/ 518758 h 2990484"/>
              <a:gd name="connsiteX3235" fmla="*/ 2791640 w 4664836"/>
              <a:gd name="connsiteY3235" fmla="*/ 510435 h 2990484"/>
              <a:gd name="connsiteX3236" fmla="*/ 2791640 w 4664836"/>
              <a:gd name="connsiteY3236" fmla="*/ 504887 h 2990484"/>
              <a:gd name="connsiteX3237" fmla="*/ 2794411 w 4664836"/>
              <a:gd name="connsiteY3237" fmla="*/ 510435 h 2990484"/>
              <a:gd name="connsiteX3238" fmla="*/ 2827655 w 4664836"/>
              <a:gd name="connsiteY3238" fmla="*/ 502113 h 2990484"/>
              <a:gd name="connsiteX3239" fmla="*/ 2830426 w 4664836"/>
              <a:gd name="connsiteY3239" fmla="*/ 499339 h 2990484"/>
              <a:gd name="connsiteX3240" fmla="*/ 2822114 w 4664836"/>
              <a:gd name="connsiteY3240" fmla="*/ 491017 h 2990484"/>
              <a:gd name="connsiteX3241" fmla="*/ 2816574 w 4664836"/>
              <a:gd name="connsiteY3241" fmla="*/ 499339 h 2990484"/>
              <a:gd name="connsiteX3242" fmla="*/ 2816574 w 4664836"/>
              <a:gd name="connsiteY3242" fmla="*/ 491017 h 2990484"/>
              <a:gd name="connsiteX3243" fmla="*/ 2833196 w 4664836"/>
              <a:gd name="connsiteY3243" fmla="*/ 482694 h 2990484"/>
              <a:gd name="connsiteX3244" fmla="*/ 2835966 w 4664836"/>
              <a:gd name="connsiteY3244" fmla="*/ 485468 h 2990484"/>
              <a:gd name="connsiteX3245" fmla="*/ 2835966 w 4664836"/>
              <a:gd name="connsiteY3245" fmla="*/ 477146 h 2990484"/>
              <a:gd name="connsiteX3246" fmla="*/ 2852589 w 4664836"/>
              <a:gd name="connsiteY3246" fmla="*/ 479920 h 2990484"/>
              <a:gd name="connsiteX3247" fmla="*/ 2869211 w 4664836"/>
              <a:gd name="connsiteY3247" fmla="*/ 454953 h 2990484"/>
              <a:gd name="connsiteX3248" fmla="*/ 2869211 w 4664836"/>
              <a:gd name="connsiteY3248" fmla="*/ 452179 h 2990484"/>
              <a:gd name="connsiteX3249" fmla="*/ 2880292 w 4664836"/>
              <a:gd name="connsiteY3249" fmla="*/ 454953 h 2990484"/>
              <a:gd name="connsiteX3250" fmla="*/ 2880292 w 4664836"/>
              <a:gd name="connsiteY3250" fmla="*/ 457727 h 2990484"/>
              <a:gd name="connsiteX3251" fmla="*/ 2883063 w 4664836"/>
              <a:gd name="connsiteY3251" fmla="*/ 460502 h 2990484"/>
              <a:gd name="connsiteX3252" fmla="*/ 2885833 w 4664836"/>
              <a:gd name="connsiteY3252" fmla="*/ 460502 h 2990484"/>
              <a:gd name="connsiteX3253" fmla="*/ 2885833 w 4664836"/>
              <a:gd name="connsiteY3253" fmla="*/ 441083 h 2990484"/>
              <a:gd name="connsiteX3254" fmla="*/ 2874752 w 4664836"/>
              <a:gd name="connsiteY3254" fmla="*/ 441083 h 2990484"/>
              <a:gd name="connsiteX3255" fmla="*/ 2871981 w 4664836"/>
              <a:gd name="connsiteY3255" fmla="*/ 432760 h 2990484"/>
              <a:gd name="connsiteX3256" fmla="*/ 2883063 w 4664836"/>
              <a:gd name="connsiteY3256" fmla="*/ 427212 h 2990484"/>
              <a:gd name="connsiteX3257" fmla="*/ 2891374 w 4664836"/>
              <a:gd name="connsiteY3257" fmla="*/ 432760 h 2990484"/>
              <a:gd name="connsiteX3258" fmla="*/ 2905226 w 4664836"/>
              <a:gd name="connsiteY3258" fmla="*/ 429986 h 2990484"/>
              <a:gd name="connsiteX3259" fmla="*/ 2910767 w 4664836"/>
              <a:gd name="connsiteY3259" fmla="*/ 421664 h 2990484"/>
              <a:gd name="connsiteX3260" fmla="*/ 2901152 w 4664836"/>
              <a:gd name="connsiteY3260" fmla="*/ 421664 h 2990484"/>
              <a:gd name="connsiteX3261" fmla="*/ 2910767 w 4664836"/>
              <a:gd name="connsiteY3261" fmla="*/ 405019 h 2990484"/>
              <a:gd name="connsiteX3262" fmla="*/ 2914080 w 4664836"/>
              <a:gd name="connsiteY3262" fmla="*/ 403914 h 2990484"/>
              <a:gd name="connsiteX3263" fmla="*/ 2913883 w 4664836"/>
              <a:gd name="connsiteY3263" fmla="*/ 405019 h 2990484"/>
              <a:gd name="connsiteX3264" fmla="*/ 2919078 w 4664836"/>
              <a:gd name="connsiteY3264" fmla="*/ 402245 h 2990484"/>
              <a:gd name="connsiteX3265" fmla="*/ 2918039 w 4664836"/>
              <a:gd name="connsiteY3265" fmla="*/ 402592 h 2990484"/>
              <a:gd name="connsiteX3266" fmla="*/ 2914080 w 4664836"/>
              <a:gd name="connsiteY3266" fmla="*/ 403914 h 2990484"/>
              <a:gd name="connsiteX3267" fmla="*/ 2914792 w 4664836"/>
              <a:gd name="connsiteY3267" fmla="*/ 399905 h 2990484"/>
              <a:gd name="connsiteX3268" fmla="*/ 2921919 w 4664836"/>
              <a:gd name="connsiteY3268" fmla="*/ 395949 h 2990484"/>
              <a:gd name="connsiteX3269" fmla="*/ 2931181 w 4664836"/>
              <a:gd name="connsiteY3269" fmla="*/ 392723 h 2990484"/>
              <a:gd name="connsiteX3270" fmla="*/ 2932973 w 4664836"/>
              <a:gd name="connsiteY3270" fmla="*/ 393489 h 2990484"/>
              <a:gd name="connsiteX3271" fmla="*/ 2949552 w 4664836"/>
              <a:gd name="connsiteY3271" fmla="*/ 388375 h 2990484"/>
              <a:gd name="connsiteX3272" fmla="*/ 2944011 w 4664836"/>
              <a:gd name="connsiteY3272" fmla="*/ 380052 h 2990484"/>
              <a:gd name="connsiteX3273" fmla="*/ 2938470 w 4664836"/>
              <a:gd name="connsiteY3273" fmla="*/ 377278 h 2990484"/>
              <a:gd name="connsiteX3274" fmla="*/ 2941241 w 4664836"/>
              <a:gd name="connsiteY3274" fmla="*/ 366182 h 2990484"/>
              <a:gd name="connsiteX3275" fmla="*/ 2963404 w 4664836"/>
              <a:gd name="connsiteY3275" fmla="*/ 360634 h 2990484"/>
              <a:gd name="connsiteX3276" fmla="*/ 2968945 w 4664836"/>
              <a:gd name="connsiteY3276" fmla="*/ 355085 h 2990484"/>
              <a:gd name="connsiteX3277" fmla="*/ 2963404 w 4664836"/>
              <a:gd name="connsiteY3277" fmla="*/ 352311 h 2990484"/>
              <a:gd name="connsiteX3278" fmla="*/ 2974485 w 4664836"/>
              <a:gd name="connsiteY3278" fmla="*/ 341215 h 2990484"/>
              <a:gd name="connsiteX3279" fmla="*/ 2982797 w 4664836"/>
              <a:gd name="connsiteY3279" fmla="*/ 341215 h 2990484"/>
              <a:gd name="connsiteX3280" fmla="*/ 2985756 w 4664836"/>
              <a:gd name="connsiteY3280" fmla="*/ 342970 h 2990484"/>
              <a:gd name="connsiteX3281" fmla="*/ 2981238 w 4664836"/>
              <a:gd name="connsiteY3281" fmla="*/ 343946 h 2990484"/>
              <a:gd name="connsiteX3282" fmla="*/ 2986087 w 4664836"/>
              <a:gd name="connsiteY3282" fmla="*/ 343166 h 2990484"/>
              <a:gd name="connsiteX3283" fmla="*/ 2985756 w 4664836"/>
              <a:gd name="connsiteY3283" fmla="*/ 342970 h 2990484"/>
              <a:gd name="connsiteX3284" fmla="*/ 2993878 w 4664836"/>
              <a:gd name="connsiteY3284" fmla="*/ 341215 h 2990484"/>
              <a:gd name="connsiteX3285" fmla="*/ 2990579 w 4664836"/>
              <a:gd name="connsiteY3285" fmla="*/ 336259 h 2990484"/>
              <a:gd name="connsiteX3286" fmla="*/ 2999419 w 4664836"/>
              <a:gd name="connsiteY3286" fmla="*/ 332893 h 2990484"/>
              <a:gd name="connsiteX3287" fmla="*/ 2999419 w 4664836"/>
              <a:gd name="connsiteY3287" fmla="*/ 327345 h 2990484"/>
              <a:gd name="connsiteX3288" fmla="*/ 3013271 w 4664836"/>
              <a:gd name="connsiteY3288" fmla="*/ 324571 h 2990484"/>
              <a:gd name="connsiteX3289" fmla="*/ 3004960 w 4664836"/>
              <a:gd name="connsiteY3289" fmla="*/ 319022 h 2990484"/>
              <a:gd name="connsiteX3290" fmla="*/ 3007730 w 4664836"/>
              <a:gd name="connsiteY3290" fmla="*/ 307926 h 2990484"/>
              <a:gd name="connsiteX3291" fmla="*/ 3029893 w 4664836"/>
              <a:gd name="connsiteY3291" fmla="*/ 310700 h 2990484"/>
              <a:gd name="connsiteX3292" fmla="*/ 3035434 w 4664836"/>
              <a:gd name="connsiteY3292" fmla="*/ 299603 h 2990484"/>
              <a:gd name="connsiteX3293" fmla="*/ 3032664 w 4664836"/>
              <a:gd name="connsiteY3293" fmla="*/ 296829 h 2990484"/>
              <a:gd name="connsiteX3294" fmla="*/ 3049286 w 4664836"/>
              <a:gd name="connsiteY3294" fmla="*/ 285733 h 2990484"/>
              <a:gd name="connsiteX3295" fmla="*/ 3046515 w 4664836"/>
              <a:gd name="connsiteY3295" fmla="*/ 280185 h 2990484"/>
              <a:gd name="connsiteX3296" fmla="*/ 3046515 w 4664836"/>
              <a:gd name="connsiteY3296" fmla="*/ 271862 h 2990484"/>
              <a:gd name="connsiteX3297" fmla="*/ 3058636 w 4664836"/>
              <a:gd name="connsiteY3297" fmla="*/ 269435 h 2990484"/>
              <a:gd name="connsiteX3298" fmla="*/ 3059583 w 4664836"/>
              <a:gd name="connsiteY3298" fmla="*/ 269245 h 2990484"/>
              <a:gd name="connsiteX3299" fmla="*/ 3060367 w 4664836"/>
              <a:gd name="connsiteY3299" fmla="*/ 271862 h 2990484"/>
              <a:gd name="connsiteX3300" fmla="*/ 3063138 w 4664836"/>
              <a:gd name="connsiteY3300" fmla="*/ 274636 h 2990484"/>
              <a:gd name="connsiteX3301" fmla="*/ 3068679 w 4664836"/>
              <a:gd name="connsiteY3301" fmla="*/ 269088 h 2990484"/>
              <a:gd name="connsiteX3302" fmla="*/ 3076990 w 4664836"/>
              <a:gd name="connsiteY3302" fmla="*/ 255218 h 2990484"/>
              <a:gd name="connsiteX3303" fmla="*/ 3085301 w 4664836"/>
              <a:gd name="connsiteY3303" fmla="*/ 255218 h 2990484"/>
              <a:gd name="connsiteX3304" fmla="*/ 3079760 w 4664836"/>
              <a:gd name="connsiteY3304" fmla="*/ 249669 h 2990484"/>
              <a:gd name="connsiteX3305" fmla="*/ 3071449 w 4664836"/>
              <a:gd name="connsiteY3305" fmla="*/ 252444 h 2990484"/>
              <a:gd name="connsiteX3306" fmla="*/ 3068679 w 4664836"/>
              <a:gd name="connsiteY3306" fmla="*/ 244121 h 2990484"/>
              <a:gd name="connsiteX3307" fmla="*/ 3063138 w 4664836"/>
              <a:gd name="connsiteY3307" fmla="*/ 244121 h 2990484"/>
              <a:gd name="connsiteX3308" fmla="*/ 3088071 w 4664836"/>
              <a:gd name="connsiteY3308" fmla="*/ 235799 h 2990484"/>
              <a:gd name="connsiteX3309" fmla="*/ 3096382 w 4664836"/>
              <a:gd name="connsiteY3309" fmla="*/ 238573 h 2990484"/>
              <a:gd name="connsiteX3310" fmla="*/ 3101923 w 4664836"/>
              <a:gd name="connsiteY3310" fmla="*/ 233025 h 2990484"/>
              <a:gd name="connsiteX3311" fmla="*/ 3096382 w 4664836"/>
              <a:gd name="connsiteY3311" fmla="*/ 230251 h 2990484"/>
              <a:gd name="connsiteX3312" fmla="*/ 3093505 w 4664836"/>
              <a:gd name="connsiteY3312" fmla="*/ 229931 h 2990484"/>
              <a:gd name="connsiteX3313" fmla="*/ 3096382 w 4664836"/>
              <a:gd name="connsiteY3313" fmla="*/ 221928 h 2990484"/>
              <a:gd name="connsiteX3314" fmla="*/ 3107464 w 4664836"/>
              <a:gd name="connsiteY3314" fmla="*/ 221928 h 2990484"/>
              <a:gd name="connsiteX3315" fmla="*/ 3129627 w 4664836"/>
              <a:gd name="connsiteY3315" fmla="*/ 202510 h 2990484"/>
              <a:gd name="connsiteX3316" fmla="*/ 3127733 w 4664836"/>
              <a:gd name="connsiteY3316" fmla="*/ 202775 h 2990484"/>
              <a:gd name="connsiteX3317" fmla="*/ 3139183 w 4664836"/>
              <a:gd name="connsiteY3317" fmla="*/ 197645 h 2990484"/>
              <a:gd name="connsiteX3318" fmla="*/ 3139323 w 4664836"/>
              <a:gd name="connsiteY3318" fmla="*/ 198349 h 2990484"/>
              <a:gd name="connsiteX3319" fmla="*/ 3140708 w 4664836"/>
              <a:gd name="connsiteY3319" fmla="*/ 196962 h 2990484"/>
              <a:gd name="connsiteX3320" fmla="*/ 3139183 w 4664836"/>
              <a:gd name="connsiteY3320" fmla="*/ 197645 h 2990484"/>
              <a:gd name="connsiteX3321" fmla="*/ 3137938 w 4664836"/>
              <a:gd name="connsiteY3321" fmla="*/ 191414 h 2990484"/>
              <a:gd name="connsiteX3322" fmla="*/ 3146249 w 4664836"/>
              <a:gd name="connsiteY3322" fmla="*/ 188639 h 2990484"/>
              <a:gd name="connsiteX3323" fmla="*/ 3160101 w 4664836"/>
              <a:gd name="connsiteY3323" fmla="*/ 194188 h 2990484"/>
              <a:gd name="connsiteX3324" fmla="*/ 3162872 w 4664836"/>
              <a:gd name="connsiteY3324" fmla="*/ 191414 h 2990484"/>
              <a:gd name="connsiteX3325" fmla="*/ 3157331 w 4664836"/>
              <a:gd name="connsiteY3325" fmla="*/ 174769 h 2990484"/>
              <a:gd name="connsiteX3326" fmla="*/ 3187805 w 4664836"/>
              <a:gd name="connsiteY3326" fmla="*/ 155350 h 2990484"/>
              <a:gd name="connsiteX3327" fmla="*/ 3190575 w 4664836"/>
              <a:gd name="connsiteY3327" fmla="*/ 147028 h 2990484"/>
              <a:gd name="connsiteX3328" fmla="*/ 3201657 w 4664836"/>
              <a:gd name="connsiteY3328" fmla="*/ 147028 h 2990484"/>
              <a:gd name="connsiteX3329" fmla="*/ 3198887 w 4664836"/>
              <a:gd name="connsiteY3329" fmla="*/ 138705 h 2990484"/>
              <a:gd name="connsiteX3330" fmla="*/ 3204427 w 4664836"/>
              <a:gd name="connsiteY3330" fmla="*/ 144254 h 2990484"/>
              <a:gd name="connsiteX3331" fmla="*/ 3223820 w 4664836"/>
              <a:gd name="connsiteY3331" fmla="*/ 138705 h 2990484"/>
              <a:gd name="connsiteX3332" fmla="*/ 3218279 w 4664836"/>
              <a:gd name="connsiteY3332" fmla="*/ 130383 h 2990484"/>
              <a:gd name="connsiteX3333" fmla="*/ 3223820 w 4664836"/>
              <a:gd name="connsiteY3333" fmla="*/ 130383 h 2990484"/>
              <a:gd name="connsiteX3334" fmla="*/ 3212738 w 4664836"/>
              <a:gd name="connsiteY3334" fmla="*/ 122061 h 2990484"/>
              <a:gd name="connsiteX3335" fmla="*/ 3212738 w 4664836"/>
              <a:gd name="connsiteY3335" fmla="*/ 119287 h 2990484"/>
              <a:gd name="connsiteX3336" fmla="*/ 3232131 w 4664836"/>
              <a:gd name="connsiteY3336" fmla="*/ 119287 h 2990484"/>
              <a:gd name="connsiteX3337" fmla="*/ 3251524 w 4664836"/>
              <a:gd name="connsiteY3337" fmla="*/ 110964 h 2990484"/>
              <a:gd name="connsiteX3338" fmla="*/ 3251524 w 4664836"/>
              <a:gd name="connsiteY3338" fmla="*/ 105416 h 2990484"/>
              <a:gd name="connsiteX3339" fmla="*/ 3270917 w 4664836"/>
              <a:gd name="connsiteY3339" fmla="*/ 91546 h 2990484"/>
              <a:gd name="connsiteX3340" fmla="*/ 3281998 w 4664836"/>
              <a:gd name="connsiteY3340" fmla="*/ 80449 h 2990484"/>
              <a:gd name="connsiteX3341" fmla="*/ 3287539 w 4664836"/>
              <a:gd name="connsiteY3341" fmla="*/ 83223 h 2990484"/>
              <a:gd name="connsiteX3342" fmla="*/ 3298620 w 4664836"/>
              <a:gd name="connsiteY3342" fmla="*/ 69353 h 2990484"/>
              <a:gd name="connsiteX3343" fmla="*/ 3301391 w 4664836"/>
              <a:gd name="connsiteY3343" fmla="*/ 69353 h 2990484"/>
              <a:gd name="connsiteX3344" fmla="*/ 3301391 w 4664836"/>
              <a:gd name="connsiteY3344" fmla="*/ 61031 h 2990484"/>
              <a:gd name="connsiteX3345" fmla="*/ 3315243 w 4664836"/>
              <a:gd name="connsiteY3345" fmla="*/ 52708 h 2990484"/>
              <a:gd name="connsiteX3346" fmla="*/ 3320783 w 4664836"/>
              <a:gd name="connsiteY3346" fmla="*/ 41612 h 2990484"/>
              <a:gd name="connsiteX3347" fmla="*/ 3340176 w 4664836"/>
              <a:gd name="connsiteY3347" fmla="*/ 41612 h 2990484"/>
              <a:gd name="connsiteX3348" fmla="*/ 3348487 w 4664836"/>
              <a:gd name="connsiteY3348" fmla="*/ 38838 h 2990484"/>
              <a:gd name="connsiteX3349" fmla="*/ 3345717 w 4664836"/>
              <a:gd name="connsiteY3349" fmla="*/ 24967 h 2990484"/>
              <a:gd name="connsiteX3350" fmla="*/ 3351258 w 4664836"/>
              <a:gd name="connsiteY3350" fmla="*/ 16645 h 2990484"/>
              <a:gd name="connsiteX3351" fmla="*/ 3359569 w 4664836"/>
              <a:gd name="connsiteY3351" fmla="*/ 24967 h 2990484"/>
              <a:gd name="connsiteX3352" fmla="*/ 3362339 w 4664836"/>
              <a:gd name="connsiteY3352" fmla="*/ 19419 h 2990484"/>
              <a:gd name="connsiteX3353" fmla="*/ 3373421 w 4664836"/>
              <a:gd name="connsiteY3353" fmla="*/ 22193 h 2990484"/>
              <a:gd name="connsiteX3354" fmla="*/ 3370650 w 4664836"/>
              <a:gd name="connsiteY3354" fmla="*/ 30516 h 2990484"/>
              <a:gd name="connsiteX3355" fmla="*/ 3387273 w 4664836"/>
              <a:gd name="connsiteY3355" fmla="*/ 19419 h 2990484"/>
              <a:gd name="connsiteX3356" fmla="*/ 3395584 w 4664836"/>
              <a:gd name="connsiteY3356" fmla="*/ 22193 h 2990484"/>
              <a:gd name="connsiteX3357" fmla="*/ 3409436 w 4664836"/>
              <a:gd name="connsiteY3357" fmla="*/ 19419 h 2990484"/>
              <a:gd name="connsiteX3358" fmla="*/ 3406665 w 4664836"/>
              <a:gd name="connsiteY3358" fmla="*/ 30516 h 2990484"/>
              <a:gd name="connsiteX3359" fmla="*/ 3403895 w 4664836"/>
              <a:gd name="connsiteY3359" fmla="*/ 27741 h 2990484"/>
              <a:gd name="connsiteX3360" fmla="*/ 3394298 w 4664836"/>
              <a:gd name="connsiteY3360" fmla="*/ 29114 h 2990484"/>
              <a:gd name="connsiteX3361" fmla="*/ 3392814 w 4664836"/>
              <a:gd name="connsiteY3361" fmla="*/ 26354 h 2990484"/>
              <a:gd name="connsiteX3362" fmla="*/ 3384502 w 4664836"/>
              <a:gd name="connsiteY3362" fmla="*/ 30516 h 2990484"/>
              <a:gd name="connsiteX3363" fmla="*/ 3386926 w 4664836"/>
              <a:gd name="connsiteY3363" fmla="*/ 30169 h 2990484"/>
              <a:gd name="connsiteX3364" fmla="*/ 3394298 w 4664836"/>
              <a:gd name="connsiteY3364" fmla="*/ 29114 h 2990484"/>
              <a:gd name="connsiteX3365" fmla="*/ 3394631 w 4664836"/>
              <a:gd name="connsiteY3365" fmla="*/ 29735 h 2990484"/>
              <a:gd name="connsiteX3366" fmla="*/ 3384502 w 4664836"/>
              <a:gd name="connsiteY3366" fmla="*/ 47160 h 2990484"/>
              <a:gd name="connsiteX3367" fmla="*/ 3387273 w 4664836"/>
              <a:gd name="connsiteY3367" fmla="*/ 49934 h 2990484"/>
              <a:gd name="connsiteX3368" fmla="*/ 3390043 w 4664836"/>
              <a:gd name="connsiteY3368" fmla="*/ 49934 h 2990484"/>
              <a:gd name="connsiteX3369" fmla="*/ 3397507 w 4664836"/>
              <a:gd name="connsiteY3369" fmla="*/ 55540 h 2990484"/>
              <a:gd name="connsiteX3370" fmla="*/ 3397261 w 4664836"/>
              <a:gd name="connsiteY3370" fmla="*/ 55661 h 2990484"/>
              <a:gd name="connsiteX3371" fmla="*/ 3397554 w 4664836"/>
              <a:gd name="connsiteY3371" fmla="*/ 55575 h 2990484"/>
              <a:gd name="connsiteX3372" fmla="*/ 3399740 w 4664836"/>
              <a:gd name="connsiteY3372" fmla="*/ 57216 h 2990484"/>
              <a:gd name="connsiteX3373" fmla="*/ 3401125 w 4664836"/>
              <a:gd name="connsiteY3373" fmla="*/ 58257 h 2990484"/>
              <a:gd name="connsiteX3374" fmla="*/ 3407111 w 4664836"/>
              <a:gd name="connsiteY3374" fmla="*/ 52262 h 2990484"/>
              <a:gd name="connsiteX3375" fmla="*/ 3408657 w 4664836"/>
              <a:gd name="connsiteY3375" fmla="*/ 51711 h 2990484"/>
              <a:gd name="connsiteX3376" fmla="*/ 3409436 w 4664836"/>
              <a:gd name="connsiteY3376" fmla="*/ 52708 h 2990484"/>
              <a:gd name="connsiteX3377" fmla="*/ 3409436 w 4664836"/>
              <a:gd name="connsiteY3377" fmla="*/ 49990 h 2990484"/>
              <a:gd name="connsiteX3378" fmla="*/ 3412390 w 4664836"/>
              <a:gd name="connsiteY3378" fmla="*/ 48650 h 2990484"/>
              <a:gd name="connsiteX3379" fmla="*/ 3434369 w 4664836"/>
              <a:gd name="connsiteY3379" fmla="*/ 38838 h 2990484"/>
              <a:gd name="connsiteX3380" fmla="*/ 3437140 w 4664836"/>
              <a:gd name="connsiteY3380" fmla="*/ 41612 h 2990484"/>
              <a:gd name="connsiteX3381" fmla="*/ 3426058 w 4664836"/>
              <a:gd name="connsiteY3381" fmla="*/ 47160 h 2990484"/>
              <a:gd name="connsiteX3382" fmla="*/ 3414976 w 4664836"/>
              <a:gd name="connsiteY3382" fmla="*/ 58257 h 2990484"/>
              <a:gd name="connsiteX3383" fmla="*/ 3409436 w 4664836"/>
              <a:gd name="connsiteY3383" fmla="*/ 58257 h 2990484"/>
              <a:gd name="connsiteX3384" fmla="*/ 3409436 w 4664836"/>
              <a:gd name="connsiteY3384" fmla="*/ 63805 h 2990484"/>
              <a:gd name="connsiteX3385" fmla="*/ 3406665 w 4664836"/>
              <a:gd name="connsiteY3385" fmla="*/ 69353 h 2990484"/>
              <a:gd name="connsiteX3386" fmla="*/ 3387273 w 4664836"/>
              <a:gd name="connsiteY3386" fmla="*/ 72127 h 2990484"/>
              <a:gd name="connsiteX3387" fmla="*/ 3367880 w 4664836"/>
              <a:gd name="connsiteY3387" fmla="*/ 85997 h 2990484"/>
              <a:gd name="connsiteX3388" fmla="*/ 3354028 w 4664836"/>
              <a:gd name="connsiteY3388" fmla="*/ 83223 h 2990484"/>
              <a:gd name="connsiteX3389" fmla="*/ 3348487 w 4664836"/>
              <a:gd name="connsiteY3389" fmla="*/ 88771 h 2990484"/>
              <a:gd name="connsiteX3390" fmla="*/ 3348487 w 4664836"/>
              <a:gd name="connsiteY3390" fmla="*/ 91546 h 2990484"/>
              <a:gd name="connsiteX3391" fmla="*/ 3348487 w 4664836"/>
              <a:gd name="connsiteY3391" fmla="*/ 94320 h 2990484"/>
              <a:gd name="connsiteX3392" fmla="*/ 3354028 w 4664836"/>
              <a:gd name="connsiteY3392" fmla="*/ 88771 h 2990484"/>
              <a:gd name="connsiteX3393" fmla="*/ 3340176 w 4664836"/>
              <a:gd name="connsiteY3393" fmla="*/ 108190 h 2990484"/>
              <a:gd name="connsiteX3394" fmla="*/ 3337406 w 4664836"/>
              <a:gd name="connsiteY3394" fmla="*/ 108190 h 2990484"/>
              <a:gd name="connsiteX3395" fmla="*/ 3331865 w 4664836"/>
              <a:gd name="connsiteY3395" fmla="*/ 105416 h 2990484"/>
              <a:gd name="connsiteX3396" fmla="*/ 3326324 w 4664836"/>
              <a:gd name="connsiteY3396" fmla="*/ 119287 h 2990484"/>
              <a:gd name="connsiteX3397" fmla="*/ 3312472 w 4664836"/>
              <a:gd name="connsiteY3397" fmla="*/ 130383 h 2990484"/>
              <a:gd name="connsiteX3398" fmla="*/ 3301391 w 4664836"/>
              <a:gd name="connsiteY3398" fmla="*/ 147028 h 2990484"/>
              <a:gd name="connsiteX3399" fmla="*/ 3295850 w 4664836"/>
              <a:gd name="connsiteY3399" fmla="*/ 133157 h 2990484"/>
              <a:gd name="connsiteX3400" fmla="*/ 3287539 w 4664836"/>
              <a:gd name="connsiteY3400" fmla="*/ 135931 h 2990484"/>
              <a:gd name="connsiteX3401" fmla="*/ 3284768 w 4664836"/>
              <a:gd name="connsiteY3401" fmla="*/ 144254 h 2990484"/>
              <a:gd name="connsiteX3402" fmla="*/ 3290309 w 4664836"/>
              <a:gd name="connsiteY3402" fmla="*/ 152576 h 2990484"/>
              <a:gd name="connsiteX3403" fmla="*/ 3281998 w 4664836"/>
              <a:gd name="connsiteY3403" fmla="*/ 163672 h 2990484"/>
              <a:gd name="connsiteX3404" fmla="*/ 3276457 w 4664836"/>
              <a:gd name="connsiteY3404" fmla="*/ 166446 h 2990484"/>
              <a:gd name="connsiteX3405" fmla="*/ 3268146 w 4664836"/>
              <a:gd name="connsiteY3405" fmla="*/ 177543 h 2990484"/>
              <a:gd name="connsiteX3406" fmla="*/ 3260354 w 4664836"/>
              <a:gd name="connsiteY3406" fmla="*/ 175982 h 2990484"/>
              <a:gd name="connsiteX3407" fmla="*/ 3259118 w 4664836"/>
              <a:gd name="connsiteY3407" fmla="*/ 178654 h 2990484"/>
              <a:gd name="connsiteX3408" fmla="*/ 3256112 w 4664836"/>
              <a:gd name="connsiteY3408" fmla="*/ 180404 h 2990484"/>
              <a:gd name="connsiteX3409" fmla="*/ 3256240 w 4664836"/>
              <a:gd name="connsiteY3409" fmla="*/ 180763 h 2990484"/>
              <a:gd name="connsiteX3410" fmla="*/ 3245983 w 4664836"/>
              <a:gd name="connsiteY3410" fmla="*/ 185865 h 2990484"/>
              <a:gd name="connsiteX3411" fmla="*/ 3248753 w 4664836"/>
              <a:gd name="connsiteY3411" fmla="*/ 188639 h 2990484"/>
              <a:gd name="connsiteX3412" fmla="*/ 3243213 w 4664836"/>
              <a:gd name="connsiteY3412" fmla="*/ 196962 h 2990484"/>
              <a:gd name="connsiteX3413" fmla="*/ 3232131 w 4664836"/>
              <a:gd name="connsiteY3413" fmla="*/ 199736 h 2990484"/>
              <a:gd name="connsiteX3414" fmla="*/ 3229361 w 4664836"/>
              <a:gd name="connsiteY3414" fmla="*/ 210832 h 2990484"/>
              <a:gd name="connsiteX3415" fmla="*/ 3207198 w 4664836"/>
              <a:gd name="connsiteY3415" fmla="*/ 235799 h 2990484"/>
              <a:gd name="connsiteX3416" fmla="*/ 3201657 w 4664836"/>
              <a:gd name="connsiteY3416" fmla="*/ 241347 h 2990484"/>
              <a:gd name="connsiteX3417" fmla="*/ 3201657 w 4664836"/>
              <a:gd name="connsiteY3417" fmla="*/ 244121 h 2990484"/>
              <a:gd name="connsiteX3418" fmla="*/ 3196116 w 4664836"/>
              <a:gd name="connsiteY3418" fmla="*/ 249669 h 2990484"/>
              <a:gd name="connsiteX3419" fmla="*/ 3182264 w 4664836"/>
              <a:gd name="connsiteY3419" fmla="*/ 257992 h 2990484"/>
              <a:gd name="connsiteX3420" fmla="*/ 3171183 w 4664836"/>
              <a:gd name="connsiteY3420" fmla="*/ 255218 h 2990484"/>
              <a:gd name="connsiteX3421" fmla="*/ 3165642 w 4664836"/>
              <a:gd name="connsiteY3421" fmla="*/ 269088 h 2990484"/>
              <a:gd name="connsiteX3422" fmla="*/ 3173953 w 4664836"/>
              <a:gd name="connsiteY3422" fmla="*/ 269088 h 2990484"/>
              <a:gd name="connsiteX3423" fmla="*/ 3168412 w 4664836"/>
              <a:gd name="connsiteY3423" fmla="*/ 274636 h 2990484"/>
              <a:gd name="connsiteX3424" fmla="*/ 3160101 w 4664836"/>
              <a:gd name="connsiteY3424" fmla="*/ 277411 h 2990484"/>
              <a:gd name="connsiteX3425" fmla="*/ 3151790 w 4664836"/>
              <a:gd name="connsiteY3425" fmla="*/ 291281 h 2990484"/>
              <a:gd name="connsiteX3426" fmla="*/ 3149020 w 4664836"/>
              <a:gd name="connsiteY3426" fmla="*/ 291281 h 2990484"/>
              <a:gd name="connsiteX3427" fmla="*/ 3146249 w 4664836"/>
              <a:gd name="connsiteY3427" fmla="*/ 299603 h 2990484"/>
              <a:gd name="connsiteX3428" fmla="*/ 3135168 w 4664836"/>
              <a:gd name="connsiteY3428" fmla="*/ 302377 h 2990484"/>
              <a:gd name="connsiteX3429" fmla="*/ 3126857 w 4664836"/>
              <a:gd name="connsiteY3429" fmla="*/ 319022 h 2990484"/>
              <a:gd name="connsiteX3430" fmla="*/ 3114736 w 4664836"/>
              <a:gd name="connsiteY3430" fmla="*/ 321450 h 2990484"/>
              <a:gd name="connsiteX3431" fmla="*/ 3113498 w 4664836"/>
              <a:gd name="connsiteY3431" fmla="*/ 327647 h 2990484"/>
              <a:gd name="connsiteX3432" fmla="*/ 3107464 w 4664836"/>
              <a:gd name="connsiteY3432" fmla="*/ 327345 h 2990484"/>
              <a:gd name="connsiteX3433" fmla="*/ 3101923 w 4664836"/>
              <a:gd name="connsiteY3433" fmla="*/ 332893 h 2990484"/>
              <a:gd name="connsiteX3434" fmla="*/ 3107464 w 4664836"/>
              <a:gd name="connsiteY3434" fmla="*/ 335667 h 2990484"/>
              <a:gd name="connsiteX3435" fmla="*/ 3093612 w 4664836"/>
              <a:gd name="connsiteY3435" fmla="*/ 338441 h 2990484"/>
              <a:gd name="connsiteX3436" fmla="*/ 3090842 w 4664836"/>
              <a:gd name="connsiteY3436" fmla="*/ 335667 h 2990484"/>
              <a:gd name="connsiteX3437" fmla="*/ 3085301 w 4664836"/>
              <a:gd name="connsiteY3437" fmla="*/ 341215 h 2990484"/>
              <a:gd name="connsiteX3438" fmla="*/ 3096382 w 4664836"/>
              <a:gd name="connsiteY3438" fmla="*/ 343989 h 2990484"/>
              <a:gd name="connsiteX3439" fmla="*/ 3090842 w 4664836"/>
              <a:gd name="connsiteY3439" fmla="*/ 352311 h 2990484"/>
              <a:gd name="connsiteX3440" fmla="*/ 3079760 w 4664836"/>
              <a:gd name="connsiteY3440" fmla="*/ 366182 h 2990484"/>
              <a:gd name="connsiteX3441" fmla="*/ 3060367 w 4664836"/>
              <a:gd name="connsiteY3441" fmla="*/ 374504 h 2990484"/>
              <a:gd name="connsiteX3442" fmla="*/ 3052056 w 4664836"/>
              <a:gd name="connsiteY3442" fmla="*/ 391149 h 2990484"/>
              <a:gd name="connsiteX3443" fmla="*/ 3029893 w 4664836"/>
              <a:gd name="connsiteY3443" fmla="*/ 410568 h 2990484"/>
              <a:gd name="connsiteX3444" fmla="*/ 3013271 w 4664836"/>
              <a:gd name="connsiteY3444" fmla="*/ 407793 h 2990484"/>
              <a:gd name="connsiteX3445" fmla="*/ 3007730 w 4664836"/>
              <a:gd name="connsiteY3445" fmla="*/ 413342 h 2990484"/>
              <a:gd name="connsiteX3446" fmla="*/ 3007730 w 4664836"/>
              <a:gd name="connsiteY3446" fmla="*/ 421664 h 2990484"/>
              <a:gd name="connsiteX3447" fmla="*/ 2985567 w 4664836"/>
              <a:gd name="connsiteY3447" fmla="*/ 432760 h 2990484"/>
              <a:gd name="connsiteX3448" fmla="*/ 2985567 w 4664836"/>
              <a:gd name="connsiteY3448" fmla="*/ 441083 h 2990484"/>
              <a:gd name="connsiteX3449" fmla="*/ 2974485 w 4664836"/>
              <a:gd name="connsiteY3449" fmla="*/ 446631 h 2990484"/>
              <a:gd name="connsiteX3450" fmla="*/ 2963404 w 4664836"/>
              <a:gd name="connsiteY3450" fmla="*/ 457727 h 2990484"/>
              <a:gd name="connsiteX3451" fmla="*/ 2957863 w 4664836"/>
              <a:gd name="connsiteY3451" fmla="*/ 460502 h 2990484"/>
              <a:gd name="connsiteX3452" fmla="*/ 2952322 w 4664836"/>
              <a:gd name="connsiteY3452" fmla="*/ 468824 h 2990484"/>
              <a:gd name="connsiteX3453" fmla="*/ 2949552 w 4664836"/>
              <a:gd name="connsiteY3453" fmla="*/ 457727 h 2990484"/>
              <a:gd name="connsiteX3454" fmla="*/ 2944011 w 4664836"/>
              <a:gd name="connsiteY3454" fmla="*/ 457727 h 2990484"/>
              <a:gd name="connsiteX3455" fmla="*/ 2938470 w 4664836"/>
              <a:gd name="connsiteY3455" fmla="*/ 460502 h 2990484"/>
              <a:gd name="connsiteX3456" fmla="*/ 2941241 w 4664836"/>
              <a:gd name="connsiteY3456" fmla="*/ 463276 h 2990484"/>
              <a:gd name="connsiteX3457" fmla="*/ 2935700 w 4664836"/>
              <a:gd name="connsiteY3457" fmla="*/ 460502 h 2990484"/>
              <a:gd name="connsiteX3458" fmla="*/ 2935700 w 4664836"/>
              <a:gd name="connsiteY3458" fmla="*/ 466050 h 2990484"/>
              <a:gd name="connsiteX3459" fmla="*/ 2944011 w 4664836"/>
              <a:gd name="connsiteY3459" fmla="*/ 471598 h 2990484"/>
              <a:gd name="connsiteX3460" fmla="*/ 2941241 w 4664836"/>
              <a:gd name="connsiteY3460" fmla="*/ 477146 h 2990484"/>
              <a:gd name="connsiteX3461" fmla="*/ 2944011 w 4664836"/>
              <a:gd name="connsiteY3461" fmla="*/ 479920 h 2990484"/>
              <a:gd name="connsiteX3462" fmla="*/ 2932930 w 4664836"/>
              <a:gd name="connsiteY3462" fmla="*/ 488243 h 2990484"/>
              <a:gd name="connsiteX3463" fmla="*/ 2930159 w 4664836"/>
              <a:gd name="connsiteY3463" fmla="*/ 485468 h 2990484"/>
              <a:gd name="connsiteX3464" fmla="*/ 2924619 w 4664836"/>
              <a:gd name="connsiteY3464" fmla="*/ 496565 h 2990484"/>
              <a:gd name="connsiteX3465" fmla="*/ 2913537 w 4664836"/>
              <a:gd name="connsiteY3465" fmla="*/ 499339 h 2990484"/>
              <a:gd name="connsiteX3466" fmla="*/ 2919078 w 4664836"/>
              <a:gd name="connsiteY3466" fmla="*/ 499339 h 2990484"/>
              <a:gd name="connsiteX3467" fmla="*/ 2896915 w 4664836"/>
              <a:gd name="connsiteY3467" fmla="*/ 518758 h 2990484"/>
              <a:gd name="connsiteX3468" fmla="*/ 2874752 w 4664836"/>
              <a:gd name="connsiteY3468" fmla="*/ 535402 h 2990484"/>
              <a:gd name="connsiteX3469" fmla="*/ 2869211 w 4664836"/>
              <a:gd name="connsiteY3469" fmla="*/ 538176 h 2990484"/>
              <a:gd name="connsiteX3470" fmla="*/ 2871981 w 4664836"/>
              <a:gd name="connsiteY3470" fmla="*/ 546499 h 2990484"/>
              <a:gd name="connsiteX3471" fmla="*/ 2863670 w 4664836"/>
              <a:gd name="connsiteY3471" fmla="*/ 546499 h 2990484"/>
              <a:gd name="connsiteX3472" fmla="*/ 2860900 w 4664836"/>
              <a:gd name="connsiteY3472" fmla="*/ 557595 h 2990484"/>
              <a:gd name="connsiteX3473" fmla="*/ 2849818 w 4664836"/>
              <a:gd name="connsiteY3473" fmla="*/ 568691 h 2990484"/>
              <a:gd name="connsiteX3474" fmla="*/ 2841507 w 4664836"/>
              <a:gd name="connsiteY3474" fmla="*/ 571466 h 2990484"/>
              <a:gd name="connsiteX3475" fmla="*/ 2833196 w 4664836"/>
              <a:gd name="connsiteY3475" fmla="*/ 577014 h 2990484"/>
              <a:gd name="connsiteX3476" fmla="*/ 2808262 w 4664836"/>
              <a:gd name="connsiteY3476" fmla="*/ 596433 h 2990484"/>
              <a:gd name="connsiteX3477" fmla="*/ 2794411 w 4664836"/>
              <a:gd name="connsiteY3477" fmla="*/ 610303 h 2990484"/>
              <a:gd name="connsiteX3478" fmla="*/ 2797181 w 4664836"/>
              <a:gd name="connsiteY3478" fmla="*/ 618625 h 2990484"/>
              <a:gd name="connsiteX3479" fmla="*/ 2791640 w 4664836"/>
              <a:gd name="connsiteY3479" fmla="*/ 626948 h 2990484"/>
              <a:gd name="connsiteX3480" fmla="*/ 2783329 w 4664836"/>
              <a:gd name="connsiteY3480" fmla="*/ 621400 h 2990484"/>
              <a:gd name="connsiteX3481" fmla="*/ 2772247 w 4664836"/>
              <a:gd name="connsiteY3481" fmla="*/ 626948 h 2990484"/>
              <a:gd name="connsiteX3482" fmla="*/ 2763936 w 4664836"/>
              <a:gd name="connsiteY3482" fmla="*/ 640818 h 2990484"/>
              <a:gd name="connsiteX3483" fmla="*/ 2739003 w 4664836"/>
              <a:gd name="connsiteY3483" fmla="*/ 663011 h 2990484"/>
              <a:gd name="connsiteX3484" fmla="*/ 2730692 w 4664836"/>
              <a:gd name="connsiteY3484" fmla="*/ 665785 h 2990484"/>
              <a:gd name="connsiteX3485" fmla="*/ 2730692 w 4664836"/>
              <a:gd name="connsiteY3485" fmla="*/ 676881 h 2990484"/>
              <a:gd name="connsiteX3486" fmla="*/ 2741773 w 4664836"/>
              <a:gd name="connsiteY3486" fmla="*/ 676881 h 2990484"/>
              <a:gd name="connsiteX3487" fmla="*/ 2755625 w 4664836"/>
              <a:gd name="connsiteY3487" fmla="*/ 665785 h 2990484"/>
              <a:gd name="connsiteX3488" fmla="*/ 2755625 w 4664836"/>
              <a:gd name="connsiteY3488" fmla="*/ 657463 h 2990484"/>
              <a:gd name="connsiteX3489" fmla="*/ 2763936 w 4664836"/>
              <a:gd name="connsiteY3489" fmla="*/ 660237 h 2990484"/>
              <a:gd name="connsiteX3490" fmla="*/ 2777788 w 4664836"/>
              <a:gd name="connsiteY3490" fmla="*/ 649140 h 2990484"/>
              <a:gd name="connsiteX3491" fmla="*/ 2777788 w 4664836"/>
              <a:gd name="connsiteY3491" fmla="*/ 640818 h 2990484"/>
              <a:gd name="connsiteX3492" fmla="*/ 2780559 w 4664836"/>
              <a:gd name="connsiteY3492" fmla="*/ 643592 h 2990484"/>
              <a:gd name="connsiteX3493" fmla="*/ 2783329 w 4664836"/>
              <a:gd name="connsiteY3493" fmla="*/ 649140 h 2990484"/>
              <a:gd name="connsiteX3494" fmla="*/ 2777788 w 4664836"/>
              <a:gd name="connsiteY3494" fmla="*/ 660237 h 2990484"/>
              <a:gd name="connsiteX3495" fmla="*/ 2766707 w 4664836"/>
              <a:gd name="connsiteY3495" fmla="*/ 671333 h 2990484"/>
              <a:gd name="connsiteX3496" fmla="*/ 2755625 w 4664836"/>
              <a:gd name="connsiteY3496" fmla="*/ 679656 h 2990484"/>
              <a:gd name="connsiteX3497" fmla="*/ 2750084 w 4664836"/>
              <a:gd name="connsiteY3497" fmla="*/ 679656 h 2990484"/>
              <a:gd name="connsiteX3498" fmla="*/ 2747314 w 4664836"/>
              <a:gd name="connsiteY3498" fmla="*/ 690752 h 2990484"/>
              <a:gd name="connsiteX3499" fmla="*/ 2741773 w 4664836"/>
              <a:gd name="connsiteY3499" fmla="*/ 693526 h 2990484"/>
              <a:gd name="connsiteX3500" fmla="*/ 2748023 w 4664836"/>
              <a:gd name="connsiteY3500" fmla="*/ 697699 h 2990484"/>
              <a:gd name="connsiteX3501" fmla="*/ 2744602 w 4664836"/>
              <a:gd name="connsiteY3501" fmla="*/ 702734 h 2990484"/>
              <a:gd name="connsiteX3502" fmla="*/ 2742812 w 4664836"/>
              <a:gd name="connsiteY3502" fmla="*/ 703929 h 2990484"/>
              <a:gd name="connsiteX3503" fmla="*/ 2741773 w 4664836"/>
              <a:gd name="connsiteY3503" fmla="*/ 704623 h 2990484"/>
              <a:gd name="connsiteX3504" fmla="*/ 2741773 w 4664836"/>
              <a:gd name="connsiteY3504" fmla="*/ 699074 h 2990484"/>
              <a:gd name="connsiteX3505" fmla="*/ 2727921 w 4664836"/>
              <a:gd name="connsiteY3505" fmla="*/ 707397 h 2990484"/>
              <a:gd name="connsiteX3506" fmla="*/ 2730692 w 4664836"/>
              <a:gd name="connsiteY3506" fmla="*/ 715719 h 2990484"/>
              <a:gd name="connsiteX3507" fmla="*/ 2727921 w 4664836"/>
              <a:gd name="connsiteY3507" fmla="*/ 721267 h 2990484"/>
              <a:gd name="connsiteX3508" fmla="*/ 2711299 w 4664836"/>
              <a:gd name="connsiteY3508" fmla="*/ 726816 h 2990484"/>
              <a:gd name="connsiteX3509" fmla="*/ 2694677 w 4664836"/>
              <a:gd name="connsiteY3509" fmla="*/ 737912 h 2990484"/>
              <a:gd name="connsiteX3510" fmla="*/ 2697447 w 4664836"/>
              <a:gd name="connsiteY3510" fmla="*/ 743460 h 2990484"/>
              <a:gd name="connsiteX3511" fmla="*/ 2716840 w 4664836"/>
              <a:gd name="connsiteY3511" fmla="*/ 740686 h 2990484"/>
              <a:gd name="connsiteX3512" fmla="*/ 2722381 w 4664836"/>
              <a:gd name="connsiteY3512" fmla="*/ 735138 h 2990484"/>
              <a:gd name="connsiteX3513" fmla="*/ 2726643 w 4664836"/>
              <a:gd name="connsiteY3513" fmla="*/ 735138 h 2990484"/>
              <a:gd name="connsiteX3514" fmla="*/ 2727921 w 4664836"/>
              <a:gd name="connsiteY3514" fmla="*/ 737912 h 2990484"/>
              <a:gd name="connsiteX3515" fmla="*/ 2733462 w 4664836"/>
              <a:gd name="connsiteY3515" fmla="*/ 737912 h 2990484"/>
              <a:gd name="connsiteX3516" fmla="*/ 2739003 w 4664836"/>
              <a:gd name="connsiteY3516" fmla="*/ 721267 h 2990484"/>
              <a:gd name="connsiteX3517" fmla="*/ 2752855 w 4664836"/>
              <a:gd name="connsiteY3517" fmla="*/ 715719 h 2990484"/>
              <a:gd name="connsiteX3518" fmla="*/ 2760127 w 4664836"/>
              <a:gd name="connsiteY3518" fmla="*/ 706010 h 2990484"/>
              <a:gd name="connsiteX3519" fmla="*/ 2760624 w 4664836"/>
              <a:gd name="connsiteY3519" fmla="*/ 705347 h 2990484"/>
              <a:gd name="connsiteX3520" fmla="*/ 2766707 w 4664836"/>
              <a:gd name="connsiteY3520" fmla="*/ 704623 h 2990484"/>
              <a:gd name="connsiteX3521" fmla="*/ 2763936 w 4664836"/>
              <a:gd name="connsiteY3521" fmla="*/ 699074 h 2990484"/>
              <a:gd name="connsiteX3522" fmla="*/ 2766707 w 4664836"/>
              <a:gd name="connsiteY3522" fmla="*/ 699074 h 2990484"/>
              <a:gd name="connsiteX3523" fmla="*/ 2766707 w 4664836"/>
              <a:gd name="connsiteY3523" fmla="*/ 693526 h 2990484"/>
              <a:gd name="connsiteX3524" fmla="*/ 2761166 w 4664836"/>
              <a:gd name="connsiteY3524" fmla="*/ 690752 h 2990484"/>
              <a:gd name="connsiteX3525" fmla="*/ 2755625 w 4664836"/>
              <a:gd name="connsiteY3525" fmla="*/ 696300 h 2990484"/>
              <a:gd name="connsiteX3526" fmla="*/ 2743938 w 4664836"/>
              <a:gd name="connsiteY3526" fmla="*/ 703712 h 2990484"/>
              <a:gd name="connsiteX3527" fmla="*/ 2744602 w 4664836"/>
              <a:gd name="connsiteY3527" fmla="*/ 702734 h 2990484"/>
              <a:gd name="connsiteX3528" fmla="*/ 2750084 w 4664836"/>
              <a:gd name="connsiteY3528" fmla="*/ 699074 h 2990484"/>
              <a:gd name="connsiteX3529" fmla="*/ 2749045 w 4664836"/>
              <a:gd name="connsiteY3529" fmla="*/ 698381 h 2990484"/>
              <a:gd name="connsiteX3530" fmla="*/ 2748023 w 4664836"/>
              <a:gd name="connsiteY3530" fmla="*/ 697699 h 2990484"/>
              <a:gd name="connsiteX3531" fmla="*/ 2758396 w 4664836"/>
              <a:gd name="connsiteY3531" fmla="*/ 682430 h 2990484"/>
              <a:gd name="connsiteX3532" fmla="*/ 2769477 w 4664836"/>
              <a:gd name="connsiteY3532" fmla="*/ 679656 h 2990484"/>
              <a:gd name="connsiteX3533" fmla="*/ 2780559 w 4664836"/>
              <a:gd name="connsiteY3533" fmla="*/ 690752 h 2990484"/>
              <a:gd name="connsiteX3534" fmla="*/ 2788870 w 4664836"/>
              <a:gd name="connsiteY3534" fmla="*/ 682430 h 2990484"/>
              <a:gd name="connsiteX3535" fmla="*/ 2797181 w 4664836"/>
              <a:gd name="connsiteY3535" fmla="*/ 676881 h 2990484"/>
              <a:gd name="connsiteX3536" fmla="*/ 2794411 w 4664836"/>
              <a:gd name="connsiteY3536" fmla="*/ 671333 h 2990484"/>
              <a:gd name="connsiteX3537" fmla="*/ 2813803 w 4664836"/>
              <a:gd name="connsiteY3537" fmla="*/ 660237 h 2990484"/>
              <a:gd name="connsiteX3538" fmla="*/ 2816574 w 4664836"/>
              <a:gd name="connsiteY3538" fmla="*/ 651915 h 2990484"/>
              <a:gd name="connsiteX3539" fmla="*/ 2808357 w 4664836"/>
              <a:gd name="connsiteY3539" fmla="*/ 647801 h 2990484"/>
              <a:gd name="connsiteX3540" fmla="*/ 2810167 w 4664836"/>
              <a:gd name="connsiteY3540" fmla="*/ 647840 h 2990484"/>
              <a:gd name="connsiteX3541" fmla="*/ 2818225 w 4664836"/>
              <a:gd name="connsiteY3541" fmla="*/ 639239 h 2990484"/>
              <a:gd name="connsiteX3542" fmla="*/ 2827655 w 4664836"/>
              <a:gd name="connsiteY3542" fmla="*/ 646366 h 2990484"/>
              <a:gd name="connsiteX3543" fmla="*/ 2830426 w 4664836"/>
              <a:gd name="connsiteY3543" fmla="*/ 629722 h 2990484"/>
              <a:gd name="connsiteX3544" fmla="*/ 2830426 w 4664836"/>
              <a:gd name="connsiteY3544" fmla="*/ 624174 h 2990484"/>
              <a:gd name="connsiteX3545" fmla="*/ 2835966 w 4664836"/>
              <a:gd name="connsiteY3545" fmla="*/ 626948 h 2990484"/>
              <a:gd name="connsiteX3546" fmla="*/ 2835966 w 4664836"/>
              <a:gd name="connsiteY3546" fmla="*/ 635270 h 2990484"/>
              <a:gd name="connsiteX3547" fmla="*/ 2844277 w 4664836"/>
              <a:gd name="connsiteY3547" fmla="*/ 626948 h 2990484"/>
              <a:gd name="connsiteX3548" fmla="*/ 2847048 w 4664836"/>
              <a:gd name="connsiteY3548" fmla="*/ 626948 h 2990484"/>
              <a:gd name="connsiteX3549" fmla="*/ 2833196 w 4664836"/>
              <a:gd name="connsiteY3549" fmla="*/ 615851 h 2990484"/>
              <a:gd name="connsiteX3550" fmla="*/ 2819344 w 4664836"/>
              <a:gd name="connsiteY3550" fmla="*/ 615851 h 2990484"/>
              <a:gd name="connsiteX3551" fmla="*/ 2816574 w 4664836"/>
              <a:gd name="connsiteY3551" fmla="*/ 621400 h 2990484"/>
              <a:gd name="connsiteX3552" fmla="*/ 2808262 w 4664836"/>
              <a:gd name="connsiteY3552" fmla="*/ 624174 h 2990484"/>
              <a:gd name="connsiteX3553" fmla="*/ 2805492 w 4664836"/>
              <a:gd name="connsiteY3553" fmla="*/ 638044 h 2990484"/>
              <a:gd name="connsiteX3554" fmla="*/ 2799951 w 4664836"/>
              <a:gd name="connsiteY3554" fmla="*/ 629722 h 2990484"/>
              <a:gd name="connsiteX3555" fmla="*/ 2805492 w 4664836"/>
              <a:gd name="connsiteY3555" fmla="*/ 618625 h 2990484"/>
              <a:gd name="connsiteX3556" fmla="*/ 2822114 w 4664836"/>
              <a:gd name="connsiteY3556" fmla="*/ 604755 h 2990484"/>
              <a:gd name="connsiteX3557" fmla="*/ 2827655 w 4664836"/>
              <a:gd name="connsiteY3557" fmla="*/ 588110 h 2990484"/>
              <a:gd name="connsiteX3558" fmla="*/ 2830772 w 4664836"/>
              <a:gd name="connsiteY3558" fmla="*/ 592271 h 2990484"/>
              <a:gd name="connsiteX3559" fmla="*/ 2831443 w 4664836"/>
              <a:gd name="connsiteY3559" fmla="*/ 593913 h 2990484"/>
              <a:gd name="connsiteX3560" fmla="*/ 2830426 w 4664836"/>
              <a:gd name="connsiteY3560" fmla="*/ 593659 h 2990484"/>
              <a:gd name="connsiteX3561" fmla="*/ 2833196 w 4664836"/>
              <a:gd name="connsiteY3561" fmla="*/ 599207 h 2990484"/>
              <a:gd name="connsiteX3562" fmla="*/ 2838737 w 4664836"/>
              <a:gd name="connsiteY3562" fmla="*/ 599207 h 2990484"/>
              <a:gd name="connsiteX3563" fmla="*/ 2844277 w 4664836"/>
              <a:gd name="connsiteY3563" fmla="*/ 599207 h 2990484"/>
              <a:gd name="connsiteX3564" fmla="*/ 2841507 w 4664836"/>
              <a:gd name="connsiteY3564" fmla="*/ 604755 h 2990484"/>
              <a:gd name="connsiteX3565" fmla="*/ 2847048 w 4664836"/>
              <a:gd name="connsiteY3565" fmla="*/ 607529 h 2990484"/>
              <a:gd name="connsiteX3566" fmla="*/ 2847048 w 4664836"/>
              <a:gd name="connsiteY3566" fmla="*/ 610303 h 2990484"/>
              <a:gd name="connsiteX3567" fmla="*/ 2837611 w 4664836"/>
              <a:gd name="connsiteY3567" fmla="*/ 610303 h 2990484"/>
              <a:gd name="connsiteX3568" fmla="*/ 2839473 w 4664836"/>
              <a:gd name="connsiteY3568" fmla="*/ 609133 h 2990484"/>
              <a:gd name="connsiteX3569" fmla="*/ 2835966 w 4664836"/>
              <a:gd name="connsiteY3569" fmla="*/ 610303 h 2990484"/>
              <a:gd name="connsiteX3570" fmla="*/ 2837351 w 4664836"/>
              <a:gd name="connsiteY3570" fmla="*/ 610303 h 2990484"/>
              <a:gd name="connsiteX3571" fmla="*/ 2837611 w 4664836"/>
              <a:gd name="connsiteY3571" fmla="*/ 610303 h 2990484"/>
              <a:gd name="connsiteX3572" fmla="*/ 2833196 w 4664836"/>
              <a:gd name="connsiteY3572" fmla="*/ 613077 h 2990484"/>
              <a:gd name="connsiteX3573" fmla="*/ 2841507 w 4664836"/>
              <a:gd name="connsiteY3573" fmla="*/ 613077 h 2990484"/>
              <a:gd name="connsiteX3574" fmla="*/ 2838737 w 4664836"/>
              <a:gd name="connsiteY3574" fmla="*/ 618625 h 2990484"/>
              <a:gd name="connsiteX3575" fmla="*/ 2855359 w 4664836"/>
              <a:gd name="connsiteY3575" fmla="*/ 624174 h 2990484"/>
              <a:gd name="connsiteX3576" fmla="*/ 2857941 w 4664836"/>
              <a:gd name="connsiteY3576" fmla="*/ 621588 h 2990484"/>
              <a:gd name="connsiteX3577" fmla="*/ 2858348 w 4664836"/>
              <a:gd name="connsiteY3577" fmla="*/ 622493 h 2990484"/>
              <a:gd name="connsiteX3578" fmla="*/ 2858822 w 4664836"/>
              <a:gd name="connsiteY3578" fmla="*/ 624867 h 2990484"/>
              <a:gd name="connsiteX3579" fmla="*/ 2858909 w 4664836"/>
              <a:gd name="connsiteY3579" fmla="*/ 623740 h 2990484"/>
              <a:gd name="connsiteX3580" fmla="*/ 2858348 w 4664836"/>
              <a:gd name="connsiteY3580" fmla="*/ 622493 h 2990484"/>
              <a:gd name="connsiteX3581" fmla="*/ 2858129 w 4664836"/>
              <a:gd name="connsiteY3581" fmla="*/ 621400 h 2990484"/>
              <a:gd name="connsiteX3582" fmla="*/ 2857941 w 4664836"/>
              <a:gd name="connsiteY3582" fmla="*/ 621588 h 2990484"/>
              <a:gd name="connsiteX3583" fmla="*/ 2855359 w 4664836"/>
              <a:gd name="connsiteY3583" fmla="*/ 615851 h 2990484"/>
              <a:gd name="connsiteX3584" fmla="*/ 2866441 w 4664836"/>
              <a:gd name="connsiteY3584" fmla="*/ 613077 h 2990484"/>
              <a:gd name="connsiteX3585" fmla="*/ 2863670 w 4664836"/>
              <a:gd name="connsiteY3585" fmla="*/ 610303 h 2990484"/>
              <a:gd name="connsiteX3586" fmla="*/ 2871981 w 4664836"/>
              <a:gd name="connsiteY3586" fmla="*/ 607529 h 2990484"/>
              <a:gd name="connsiteX3587" fmla="*/ 2871981 w 4664836"/>
              <a:gd name="connsiteY3587" fmla="*/ 599207 h 2990484"/>
              <a:gd name="connsiteX3588" fmla="*/ 2874752 w 4664836"/>
              <a:gd name="connsiteY3588" fmla="*/ 596433 h 2990484"/>
              <a:gd name="connsiteX3589" fmla="*/ 2871981 w 4664836"/>
              <a:gd name="connsiteY3589" fmla="*/ 593659 h 2990484"/>
              <a:gd name="connsiteX3590" fmla="*/ 2874752 w 4664836"/>
              <a:gd name="connsiteY3590" fmla="*/ 590884 h 2990484"/>
              <a:gd name="connsiteX3591" fmla="*/ 2888604 w 4664836"/>
              <a:gd name="connsiteY3591" fmla="*/ 596433 h 2990484"/>
              <a:gd name="connsiteX3592" fmla="*/ 2894144 w 4664836"/>
              <a:gd name="connsiteY3592" fmla="*/ 579788 h 2990484"/>
              <a:gd name="connsiteX3593" fmla="*/ 2891374 w 4664836"/>
              <a:gd name="connsiteY3593" fmla="*/ 577014 h 2990484"/>
              <a:gd name="connsiteX3594" fmla="*/ 2883063 w 4664836"/>
              <a:gd name="connsiteY3594" fmla="*/ 579788 h 2990484"/>
              <a:gd name="connsiteX3595" fmla="*/ 2880336 w 4664836"/>
              <a:gd name="connsiteY3595" fmla="*/ 571206 h 2990484"/>
              <a:gd name="connsiteX3596" fmla="*/ 2872681 w 4664836"/>
              <a:gd name="connsiteY3596" fmla="*/ 573293 h 2990484"/>
              <a:gd name="connsiteX3597" fmla="*/ 2860900 w 4664836"/>
              <a:gd name="connsiteY3597" fmla="*/ 571466 h 2990484"/>
              <a:gd name="connsiteX3598" fmla="*/ 2860900 w 4664836"/>
              <a:gd name="connsiteY3598" fmla="*/ 568691 h 2990484"/>
              <a:gd name="connsiteX3599" fmla="*/ 2905226 w 4664836"/>
              <a:gd name="connsiteY3599" fmla="*/ 574240 h 2990484"/>
              <a:gd name="connsiteX3600" fmla="*/ 2916307 w 4664836"/>
              <a:gd name="connsiteY3600" fmla="*/ 557595 h 2990484"/>
              <a:gd name="connsiteX3601" fmla="*/ 2924619 w 4664836"/>
              <a:gd name="connsiteY3601" fmla="*/ 552047 h 2990484"/>
              <a:gd name="connsiteX3602" fmla="*/ 2916307 w 4664836"/>
              <a:gd name="connsiteY3602" fmla="*/ 549273 h 2990484"/>
              <a:gd name="connsiteX3603" fmla="*/ 2910074 w 4664836"/>
              <a:gd name="connsiteY3603" fmla="*/ 553434 h 2990484"/>
              <a:gd name="connsiteX3604" fmla="*/ 2908730 w 4664836"/>
              <a:gd name="connsiteY3604" fmla="*/ 550741 h 2990484"/>
              <a:gd name="connsiteX3605" fmla="*/ 2910723 w 4664836"/>
              <a:gd name="connsiteY3605" fmla="*/ 550053 h 2990484"/>
              <a:gd name="connsiteX3606" fmla="*/ 2907996 w 4664836"/>
              <a:gd name="connsiteY3606" fmla="*/ 549273 h 2990484"/>
              <a:gd name="connsiteX3607" fmla="*/ 2908730 w 4664836"/>
              <a:gd name="connsiteY3607" fmla="*/ 550741 h 2990484"/>
              <a:gd name="connsiteX3608" fmla="*/ 2896915 w 4664836"/>
              <a:gd name="connsiteY3608" fmla="*/ 554821 h 2990484"/>
              <a:gd name="connsiteX3609" fmla="*/ 2896141 w 4664836"/>
              <a:gd name="connsiteY3609" fmla="*/ 555596 h 2990484"/>
              <a:gd name="connsiteX3610" fmla="*/ 2895660 w 4664836"/>
              <a:gd name="connsiteY3610" fmla="*/ 554908 h 2990484"/>
              <a:gd name="connsiteX3611" fmla="*/ 2883063 w 4664836"/>
              <a:gd name="connsiteY3611" fmla="*/ 552047 h 2990484"/>
              <a:gd name="connsiteX3612" fmla="*/ 2891374 w 4664836"/>
              <a:gd name="connsiteY3612" fmla="*/ 549273 h 2990484"/>
              <a:gd name="connsiteX3613" fmla="*/ 2896915 w 4664836"/>
              <a:gd name="connsiteY3613" fmla="*/ 535402 h 2990484"/>
              <a:gd name="connsiteX3614" fmla="*/ 2902455 w 4664836"/>
              <a:gd name="connsiteY3614" fmla="*/ 540950 h 2990484"/>
              <a:gd name="connsiteX3615" fmla="*/ 2911805 w 4664836"/>
              <a:gd name="connsiteY3615" fmla="*/ 546022 h 2990484"/>
              <a:gd name="connsiteX3616" fmla="*/ 2913191 w 4664836"/>
              <a:gd name="connsiteY3616" fmla="*/ 542754 h 2990484"/>
              <a:gd name="connsiteX3617" fmla="*/ 2922887 w 4664836"/>
              <a:gd name="connsiteY3617" fmla="*/ 538870 h 2990484"/>
              <a:gd name="connsiteX3618" fmla="*/ 2924619 w 4664836"/>
              <a:gd name="connsiteY3618" fmla="*/ 538176 h 2990484"/>
              <a:gd name="connsiteX3619" fmla="*/ 2932930 w 4664836"/>
              <a:gd name="connsiteY3619" fmla="*/ 549273 h 2990484"/>
              <a:gd name="connsiteX3620" fmla="*/ 2944011 w 4664836"/>
              <a:gd name="connsiteY3620" fmla="*/ 543725 h 2990484"/>
              <a:gd name="connsiteX3621" fmla="*/ 2941241 w 4664836"/>
              <a:gd name="connsiteY3621" fmla="*/ 540950 h 2990484"/>
              <a:gd name="connsiteX3622" fmla="*/ 2944011 w 4664836"/>
              <a:gd name="connsiteY3622" fmla="*/ 535402 h 2990484"/>
              <a:gd name="connsiteX3623" fmla="*/ 2971715 w 4664836"/>
              <a:gd name="connsiteY3623" fmla="*/ 521532 h 2990484"/>
              <a:gd name="connsiteX3624" fmla="*/ 2966174 w 4664836"/>
              <a:gd name="connsiteY3624" fmla="*/ 513209 h 2990484"/>
              <a:gd name="connsiteX3625" fmla="*/ 2966174 w 4664836"/>
              <a:gd name="connsiteY3625" fmla="*/ 510435 h 2990484"/>
              <a:gd name="connsiteX3626" fmla="*/ 2974485 w 4664836"/>
              <a:gd name="connsiteY3626" fmla="*/ 513209 h 2990484"/>
              <a:gd name="connsiteX3627" fmla="*/ 2974485 w 4664836"/>
              <a:gd name="connsiteY3627" fmla="*/ 504887 h 2990484"/>
              <a:gd name="connsiteX3628" fmla="*/ 2960634 w 4664836"/>
              <a:gd name="connsiteY3628" fmla="*/ 499339 h 2990484"/>
              <a:gd name="connsiteX3629" fmla="*/ 2952322 w 4664836"/>
              <a:gd name="connsiteY3629" fmla="*/ 510435 h 2990484"/>
              <a:gd name="connsiteX3630" fmla="*/ 2944011 w 4664836"/>
              <a:gd name="connsiteY3630" fmla="*/ 510435 h 2990484"/>
              <a:gd name="connsiteX3631" fmla="*/ 2946782 w 4664836"/>
              <a:gd name="connsiteY3631" fmla="*/ 496565 h 2990484"/>
              <a:gd name="connsiteX3632" fmla="*/ 2944011 w 4664836"/>
              <a:gd name="connsiteY3632" fmla="*/ 491017 h 2990484"/>
              <a:gd name="connsiteX3633" fmla="*/ 2960634 w 4664836"/>
              <a:gd name="connsiteY3633" fmla="*/ 491017 h 2990484"/>
              <a:gd name="connsiteX3634" fmla="*/ 2974485 w 4664836"/>
              <a:gd name="connsiteY3634" fmla="*/ 479920 h 2990484"/>
              <a:gd name="connsiteX3635" fmla="*/ 2977256 w 4664836"/>
              <a:gd name="connsiteY3635" fmla="*/ 479920 h 2990484"/>
              <a:gd name="connsiteX3636" fmla="*/ 2974485 w 4664836"/>
              <a:gd name="connsiteY3636" fmla="*/ 471598 h 2990484"/>
              <a:gd name="connsiteX3637" fmla="*/ 2991108 w 4664836"/>
              <a:gd name="connsiteY3637" fmla="*/ 460502 h 2990484"/>
              <a:gd name="connsiteX3638" fmla="*/ 2996649 w 4664836"/>
              <a:gd name="connsiteY3638" fmla="*/ 449405 h 2990484"/>
              <a:gd name="connsiteX3639" fmla="*/ 3007730 w 4664836"/>
              <a:gd name="connsiteY3639" fmla="*/ 449405 h 2990484"/>
              <a:gd name="connsiteX3640" fmla="*/ 3010500 w 4664836"/>
              <a:gd name="connsiteY3640" fmla="*/ 446631 h 2990484"/>
              <a:gd name="connsiteX3641" fmla="*/ 3004960 w 4664836"/>
              <a:gd name="connsiteY3641" fmla="*/ 441083 h 2990484"/>
              <a:gd name="connsiteX3642" fmla="*/ 3025781 w 4664836"/>
              <a:gd name="connsiteY3642" fmla="*/ 426649 h 2990484"/>
              <a:gd name="connsiteX3643" fmla="*/ 3036208 w 4664836"/>
              <a:gd name="connsiteY3643" fmla="*/ 419420 h 2990484"/>
              <a:gd name="connsiteX3644" fmla="*/ 3036127 w 4664836"/>
              <a:gd name="connsiteY3644" fmla="*/ 419583 h 2990484"/>
              <a:gd name="connsiteX3645" fmla="*/ 3039080 w 4664836"/>
              <a:gd name="connsiteY3645" fmla="*/ 419176 h 2990484"/>
              <a:gd name="connsiteX3646" fmla="*/ 3052056 w 4664836"/>
              <a:gd name="connsiteY3646" fmla="*/ 418890 h 2990484"/>
              <a:gd name="connsiteX3647" fmla="*/ 3052056 w 4664836"/>
              <a:gd name="connsiteY3647" fmla="*/ 410568 h 2990484"/>
              <a:gd name="connsiteX3648" fmla="*/ 3054827 w 4664836"/>
              <a:gd name="connsiteY3648" fmla="*/ 410568 h 2990484"/>
              <a:gd name="connsiteX3649" fmla="*/ 3052056 w 4664836"/>
              <a:gd name="connsiteY3649" fmla="*/ 405019 h 2990484"/>
              <a:gd name="connsiteX3650" fmla="*/ 3060367 w 4664836"/>
              <a:gd name="connsiteY3650" fmla="*/ 405019 h 2990484"/>
              <a:gd name="connsiteX3651" fmla="*/ 3063138 w 4664836"/>
              <a:gd name="connsiteY3651" fmla="*/ 407793 h 2990484"/>
              <a:gd name="connsiteX3652" fmla="*/ 3065908 w 4664836"/>
              <a:gd name="connsiteY3652" fmla="*/ 410047 h 2990484"/>
              <a:gd name="connsiteX3653" fmla="*/ 3065908 w 4664836"/>
              <a:gd name="connsiteY3653" fmla="*/ 413342 h 2990484"/>
              <a:gd name="connsiteX3654" fmla="*/ 3088071 w 4664836"/>
              <a:gd name="connsiteY3654" fmla="*/ 399471 h 2990484"/>
              <a:gd name="connsiteX3655" fmla="*/ 3071449 w 4664836"/>
              <a:gd name="connsiteY3655" fmla="*/ 391149 h 2990484"/>
              <a:gd name="connsiteX3656" fmla="*/ 3068679 w 4664836"/>
              <a:gd name="connsiteY3656" fmla="*/ 393923 h 2990484"/>
              <a:gd name="connsiteX3657" fmla="*/ 3068679 w 4664836"/>
              <a:gd name="connsiteY3657" fmla="*/ 391149 h 2990484"/>
              <a:gd name="connsiteX3658" fmla="*/ 3060367 w 4664836"/>
              <a:gd name="connsiteY3658" fmla="*/ 391149 h 2990484"/>
              <a:gd name="connsiteX3659" fmla="*/ 3076990 w 4664836"/>
              <a:gd name="connsiteY3659" fmla="*/ 382826 h 2990484"/>
              <a:gd name="connsiteX3660" fmla="*/ 3068679 w 4664836"/>
              <a:gd name="connsiteY3660" fmla="*/ 380052 h 2990484"/>
              <a:gd name="connsiteX3661" fmla="*/ 3076990 w 4664836"/>
              <a:gd name="connsiteY3661" fmla="*/ 371730 h 2990484"/>
              <a:gd name="connsiteX3662" fmla="*/ 3090842 w 4664836"/>
              <a:gd name="connsiteY3662" fmla="*/ 368956 h 2990484"/>
              <a:gd name="connsiteX3663" fmla="*/ 3101923 w 4664836"/>
              <a:gd name="connsiteY3663" fmla="*/ 377278 h 2990484"/>
              <a:gd name="connsiteX3664" fmla="*/ 3101923 w 4664836"/>
              <a:gd name="connsiteY3664" fmla="*/ 380052 h 2990484"/>
              <a:gd name="connsiteX3665" fmla="*/ 3115775 w 4664836"/>
              <a:gd name="connsiteY3665" fmla="*/ 380052 h 2990484"/>
              <a:gd name="connsiteX3666" fmla="*/ 3129627 w 4664836"/>
              <a:gd name="connsiteY3666" fmla="*/ 382826 h 2990484"/>
              <a:gd name="connsiteX3667" fmla="*/ 3135168 w 4664836"/>
              <a:gd name="connsiteY3667" fmla="*/ 380052 h 2990484"/>
              <a:gd name="connsiteX3668" fmla="*/ 3137938 w 4664836"/>
              <a:gd name="connsiteY3668" fmla="*/ 377278 h 2990484"/>
              <a:gd name="connsiteX3669" fmla="*/ 3135168 w 4664836"/>
              <a:gd name="connsiteY3669" fmla="*/ 371730 h 2990484"/>
              <a:gd name="connsiteX3670" fmla="*/ 3137938 w 4664836"/>
              <a:gd name="connsiteY3670" fmla="*/ 368956 h 2990484"/>
              <a:gd name="connsiteX3671" fmla="*/ 3124086 w 4664836"/>
              <a:gd name="connsiteY3671" fmla="*/ 366182 h 2990484"/>
              <a:gd name="connsiteX3672" fmla="*/ 3124086 w 4664836"/>
              <a:gd name="connsiteY3672" fmla="*/ 360634 h 2990484"/>
              <a:gd name="connsiteX3673" fmla="*/ 3118545 w 4664836"/>
              <a:gd name="connsiteY3673" fmla="*/ 360634 h 2990484"/>
              <a:gd name="connsiteX3674" fmla="*/ 3125948 w 4664836"/>
              <a:gd name="connsiteY3674" fmla="*/ 354002 h 2990484"/>
              <a:gd name="connsiteX3675" fmla="*/ 3121443 w 4664836"/>
              <a:gd name="connsiteY3675" fmla="*/ 351483 h 2990484"/>
              <a:gd name="connsiteX3676" fmla="*/ 3135514 w 4664836"/>
              <a:gd name="connsiteY3676" fmla="*/ 347457 h 2990484"/>
              <a:gd name="connsiteX3677" fmla="*/ 3137938 w 4664836"/>
              <a:gd name="connsiteY3677" fmla="*/ 346763 h 2990484"/>
              <a:gd name="connsiteX3678" fmla="*/ 3140708 w 4664836"/>
              <a:gd name="connsiteY3678" fmla="*/ 341215 h 2990484"/>
              <a:gd name="connsiteX3679" fmla="*/ 3147234 w 4664836"/>
              <a:gd name="connsiteY3679" fmla="*/ 341215 h 2990484"/>
              <a:gd name="connsiteX3680" fmla="*/ 3142440 w 4664836"/>
              <a:gd name="connsiteY3680" fmla="*/ 345723 h 2990484"/>
              <a:gd name="connsiteX3681" fmla="*/ 3144821 w 4664836"/>
              <a:gd name="connsiteY3681" fmla="*/ 343859 h 2990484"/>
              <a:gd name="connsiteX3682" fmla="*/ 3147640 w 4664836"/>
              <a:gd name="connsiteY3682" fmla="*/ 341215 h 2990484"/>
              <a:gd name="connsiteX3683" fmla="*/ 3147981 w 4664836"/>
              <a:gd name="connsiteY3683" fmla="*/ 341215 h 2990484"/>
              <a:gd name="connsiteX3684" fmla="*/ 3149020 w 4664836"/>
              <a:gd name="connsiteY3684" fmla="*/ 341215 h 2990484"/>
              <a:gd name="connsiteX3685" fmla="*/ 3149020 w 4664836"/>
              <a:gd name="connsiteY3685" fmla="*/ 339921 h 2990484"/>
              <a:gd name="connsiteX3686" fmla="*/ 3152021 w 4664836"/>
              <a:gd name="connsiteY3686" fmla="*/ 337107 h 2990484"/>
              <a:gd name="connsiteX3687" fmla="*/ 3154560 w 4664836"/>
              <a:gd name="connsiteY3687" fmla="*/ 335667 h 2990484"/>
              <a:gd name="connsiteX3688" fmla="*/ 3153868 w 4664836"/>
              <a:gd name="connsiteY3688" fmla="*/ 335667 h 2990484"/>
              <a:gd name="connsiteX3689" fmla="*/ 3153557 w 4664836"/>
              <a:gd name="connsiteY3689" fmla="*/ 335667 h 2990484"/>
              <a:gd name="connsiteX3690" fmla="*/ 3155053 w 4664836"/>
              <a:gd name="connsiteY3690" fmla="*/ 334263 h 2990484"/>
              <a:gd name="connsiteX3691" fmla="*/ 3173953 w 4664836"/>
              <a:gd name="connsiteY3691" fmla="*/ 316248 h 2990484"/>
              <a:gd name="connsiteX3692" fmla="*/ 3176723 w 4664836"/>
              <a:gd name="connsiteY3692" fmla="*/ 310700 h 2990484"/>
              <a:gd name="connsiteX3693" fmla="*/ 3168412 w 4664836"/>
              <a:gd name="connsiteY3693" fmla="*/ 307926 h 2990484"/>
              <a:gd name="connsiteX3694" fmla="*/ 3154560 w 4664836"/>
              <a:gd name="connsiteY3694" fmla="*/ 307926 h 2990484"/>
              <a:gd name="connsiteX3695" fmla="*/ 3159687 w 4664836"/>
              <a:gd name="connsiteY3695" fmla="*/ 306642 h 2990484"/>
              <a:gd name="connsiteX3696" fmla="*/ 3159019 w 4664836"/>
              <a:gd name="connsiteY3696" fmla="*/ 307102 h 2990484"/>
              <a:gd name="connsiteX3697" fmla="*/ 3165642 w 4664836"/>
              <a:gd name="connsiteY3697" fmla="*/ 305152 h 2990484"/>
              <a:gd name="connsiteX3698" fmla="*/ 3164257 w 4664836"/>
              <a:gd name="connsiteY3698" fmla="*/ 305498 h 2990484"/>
              <a:gd name="connsiteX3699" fmla="*/ 3159687 w 4664836"/>
              <a:gd name="connsiteY3699" fmla="*/ 306642 h 2990484"/>
              <a:gd name="connsiteX3700" fmla="*/ 3173953 w 4664836"/>
              <a:gd name="connsiteY3700" fmla="*/ 296829 h 2990484"/>
              <a:gd name="connsiteX3701" fmla="*/ 3179494 w 4664836"/>
              <a:gd name="connsiteY3701" fmla="*/ 307926 h 2990484"/>
              <a:gd name="connsiteX3702" fmla="*/ 3198887 w 4664836"/>
              <a:gd name="connsiteY3702" fmla="*/ 291281 h 2990484"/>
              <a:gd name="connsiteX3703" fmla="*/ 3209968 w 4664836"/>
              <a:gd name="connsiteY3703" fmla="*/ 288507 h 2990484"/>
              <a:gd name="connsiteX3704" fmla="*/ 3229361 w 4664836"/>
              <a:gd name="connsiteY3704" fmla="*/ 263540 h 2990484"/>
              <a:gd name="connsiteX3705" fmla="*/ 3248753 w 4664836"/>
              <a:gd name="connsiteY3705" fmla="*/ 255218 h 2990484"/>
              <a:gd name="connsiteX3706" fmla="*/ 3245983 w 4664836"/>
              <a:gd name="connsiteY3706" fmla="*/ 249669 h 2990484"/>
              <a:gd name="connsiteX3707" fmla="*/ 3257065 w 4664836"/>
              <a:gd name="connsiteY3707" fmla="*/ 241347 h 2990484"/>
              <a:gd name="connsiteX3708" fmla="*/ 3270917 w 4664836"/>
              <a:gd name="connsiteY3708" fmla="*/ 235799 h 2990484"/>
              <a:gd name="connsiteX3709" fmla="*/ 3276457 w 4664836"/>
              <a:gd name="connsiteY3709" fmla="*/ 238573 h 2990484"/>
              <a:gd name="connsiteX3710" fmla="*/ 3257065 w 4664836"/>
              <a:gd name="connsiteY3710" fmla="*/ 246895 h 2990484"/>
              <a:gd name="connsiteX3711" fmla="*/ 3262605 w 4664836"/>
              <a:gd name="connsiteY3711" fmla="*/ 249669 h 2990484"/>
              <a:gd name="connsiteX3712" fmla="*/ 3257065 w 4664836"/>
              <a:gd name="connsiteY3712" fmla="*/ 255218 h 2990484"/>
              <a:gd name="connsiteX3713" fmla="*/ 3254294 w 4664836"/>
              <a:gd name="connsiteY3713" fmla="*/ 260766 h 2990484"/>
              <a:gd name="connsiteX3714" fmla="*/ 3254294 w 4664836"/>
              <a:gd name="connsiteY3714" fmla="*/ 266314 h 2990484"/>
              <a:gd name="connsiteX3715" fmla="*/ 3257065 w 4664836"/>
              <a:gd name="connsiteY3715" fmla="*/ 269088 h 2990484"/>
              <a:gd name="connsiteX3716" fmla="*/ 3262605 w 4664836"/>
              <a:gd name="connsiteY3716" fmla="*/ 263540 h 2990484"/>
              <a:gd name="connsiteX3717" fmla="*/ 3270917 w 4664836"/>
              <a:gd name="connsiteY3717" fmla="*/ 255218 h 2990484"/>
              <a:gd name="connsiteX3718" fmla="*/ 3287539 w 4664836"/>
              <a:gd name="connsiteY3718" fmla="*/ 252444 h 2990484"/>
              <a:gd name="connsiteX3719" fmla="*/ 3284768 w 4664836"/>
              <a:gd name="connsiteY3719" fmla="*/ 244121 h 2990484"/>
              <a:gd name="connsiteX3720" fmla="*/ 3293080 w 4664836"/>
              <a:gd name="connsiteY3720" fmla="*/ 238573 h 2990484"/>
              <a:gd name="connsiteX3721" fmla="*/ 3309702 w 4664836"/>
              <a:gd name="connsiteY3721" fmla="*/ 238573 h 2990484"/>
              <a:gd name="connsiteX3722" fmla="*/ 3298620 w 4664836"/>
              <a:gd name="connsiteY3722" fmla="*/ 246895 h 2990484"/>
              <a:gd name="connsiteX3723" fmla="*/ 3290309 w 4664836"/>
              <a:gd name="connsiteY3723" fmla="*/ 260766 h 2990484"/>
              <a:gd name="connsiteX3724" fmla="*/ 3276457 w 4664836"/>
              <a:gd name="connsiteY3724" fmla="*/ 271862 h 2990484"/>
              <a:gd name="connsiteX3725" fmla="*/ 3270917 w 4664836"/>
              <a:gd name="connsiteY3725" fmla="*/ 280185 h 2990484"/>
              <a:gd name="connsiteX3726" fmla="*/ 3257065 w 4664836"/>
              <a:gd name="connsiteY3726" fmla="*/ 280185 h 2990484"/>
              <a:gd name="connsiteX3727" fmla="*/ 3265376 w 4664836"/>
              <a:gd name="connsiteY3727" fmla="*/ 288507 h 2990484"/>
              <a:gd name="connsiteX3728" fmla="*/ 3257065 w 4664836"/>
              <a:gd name="connsiteY3728" fmla="*/ 299603 h 2990484"/>
              <a:gd name="connsiteX3729" fmla="*/ 3240442 w 4664836"/>
              <a:gd name="connsiteY3729" fmla="*/ 307926 h 2990484"/>
              <a:gd name="connsiteX3730" fmla="*/ 3243213 w 4664836"/>
              <a:gd name="connsiteY3730" fmla="*/ 305152 h 2990484"/>
              <a:gd name="connsiteX3731" fmla="*/ 3232131 w 4664836"/>
              <a:gd name="connsiteY3731" fmla="*/ 299603 h 2990484"/>
              <a:gd name="connsiteX3732" fmla="*/ 3223820 w 4664836"/>
              <a:gd name="connsiteY3732" fmla="*/ 305152 h 2990484"/>
              <a:gd name="connsiteX3733" fmla="*/ 3234902 w 4664836"/>
              <a:gd name="connsiteY3733" fmla="*/ 316248 h 2990484"/>
              <a:gd name="connsiteX3734" fmla="*/ 3228981 w 4664836"/>
              <a:gd name="connsiteY3734" fmla="*/ 322176 h 2990484"/>
              <a:gd name="connsiteX3735" fmla="*/ 3212738 w 4664836"/>
              <a:gd name="connsiteY3735" fmla="*/ 332893 h 2990484"/>
              <a:gd name="connsiteX3736" fmla="*/ 3212738 w 4664836"/>
              <a:gd name="connsiteY3736" fmla="*/ 338441 h 2990484"/>
              <a:gd name="connsiteX3737" fmla="*/ 3204427 w 4664836"/>
              <a:gd name="connsiteY3737" fmla="*/ 330119 h 2990484"/>
              <a:gd name="connsiteX3738" fmla="*/ 3193346 w 4664836"/>
              <a:gd name="connsiteY3738" fmla="*/ 341215 h 2990484"/>
              <a:gd name="connsiteX3739" fmla="*/ 3196116 w 4664836"/>
              <a:gd name="connsiteY3739" fmla="*/ 346763 h 2990484"/>
              <a:gd name="connsiteX3740" fmla="*/ 3201657 w 4664836"/>
              <a:gd name="connsiteY3740" fmla="*/ 346763 h 2990484"/>
              <a:gd name="connsiteX3741" fmla="*/ 3196116 w 4664836"/>
              <a:gd name="connsiteY3741" fmla="*/ 352311 h 2990484"/>
              <a:gd name="connsiteX3742" fmla="*/ 3185035 w 4664836"/>
              <a:gd name="connsiteY3742" fmla="*/ 349537 h 2990484"/>
              <a:gd name="connsiteX3743" fmla="*/ 3174331 w 4664836"/>
              <a:gd name="connsiteY3743" fmla="*/ 355968 h 2990484"/>
              <a:gd name="connsiteX3744" fmla="*/ 3172568 w 4664836"/>
              <a:gd name="connsiteY3744" fmla="*/ 353698 h 2990484"/>
              <a:gd name="connsiteX3745" fmla="*/ 3171183 w 4664836"/>
              <a:gd name="connsiteY3745" fmla="*/ 357860 h 2990484"/>
              <a:gd name="connsiteX3746" fmla="*/ 3172914 w 4664836"/>
              <a:gd name="connsiteY3746" fmla="*/ 356819 h 2990484"/>
              <a:gd name="connsiteX3747" fmla="*/ 3174331 w 4664836"/>
              <a:gd name="connsiteY3747" fmla="*/ 355968 h 2990484"/>
              <a:gd name="connsiteX3748" fmla="*/ 3182264 w 4664836"/>
              <a:gd name="connsiteY3748" fmla="*/ 366182 h 2990484"/>
              <a:gd name="connsiteX3749" fmla="*/ 3176723 w 4664836"/>
              <a:gd name="connsiteY3749" fmla="*/ 371730 h 2990484"/>
              <a:gd name="connsiteX3750" fmla="*/ 3160101 w 4664836"/>
              <a:gd name="connsiteY3750" fmla="*/ 371730 h 2990484"/>
              <a:gd name="connsiteX3751" fmla="*/ 3154560 w 4664836"/>
              <a:gd name="connsiteY3751" fmla="*/ 377278 h 2990484"/>
              <a:gd name="connsiteX3752" fmla="*/ 3157331 w 4664836"/>
              <a:gd name="connsiteY3752" fmla="*/ 380052 h 2990484"/>
              <a:gd name="connsiteX3753" fmla="*/ 3149020 w 4664836"/>
              <a:gd name="connsiteY3753" fmla="*/ 388375 h 2990484"/>
              <a:gd name="connsiteX3754" fmla="*/ 3140708 w 4664836"/>
              <a:gd name="connsiteY3754" fmla="*/ 396697 h 2990484"/>
              <a:gd name="connsiteX3755" fmla="*/ 3129627 w 4664836"/>
              <a:gd name="connsiteY3755" fmla="*/ 399471 h 2990484"/>
              <a:gd name="connsiteX3756" fmla="*/ 3121316 w 4664836"/>
              <a:gd name="connsiteY3756" fmla="*/ 407793 h 2990484"/>
              <a:gd name="connsiteX3757" fmla="*/ 3115775 w 4664836"/>
              <a:gd name="connsiteY3757" fmla="*/ 421664 h 2990484"/>
              <a:gd name="connsiteX3758" fmla="*/ 3101923 w 4664836"/>
              <a:gd name="connsiteY3758" fmla="*/ 427212 h 2990484"/>
              <a:gd name="connsiteX3759" fmla="*/ 3096382 w 4664836"/>
              <a:gd name="connsiteY3759" fmla="*/ 441083 h 2990484"/>
              <a:gd name="connsiteX3760" fmla="*/ 3076990 w 4664836"/>
              <a:gd name="connsiteY3760" fmla="*/ 446631 h 2990484"/>
              <a:gd name="connsiteX3761" fmla="*/ 3082530 w 4664836"/>
              <a:gd name="connsiteY3761" fmla="*/ 449405 h 2990484"/>
              <a:gd name="connsiteX3762" fmla="*/ 3068679 w 4664836"/>
              <a:gd name="connsiteY3762" fmla="*/ 457727 h 2990484"/>
              <a:gd name="connsiteX3763" fmla="*/ 3052056 w 4664836"/>
              <a:gd name="connsiteY3763" fmla="*/ 479920 h 2990484"/>
              <a:gd name="connsiteX3764" fmla="*/ 3029893 w 4664836"/>
              <a:gd name="connsiteY3764" fmla="*/ 496565 h 2990484"/>
              <a:gd name="connsiteX3765" fmla="*/ 3018812 w 4664836"/>
              <a:gd name="connsiteY3765" fmla="*/ 513209 h 2990484"/>
              <a:gd name="connsiteX3766" fmla="*/ 2932930 w 4664836"/>
              <a:gd name="connsiteY3766" fmla="*/ 590884 h 2990484"/>
              <a:gd name="connsiteX3767" fmla="*/ 2913537 w 4664836"/>
              <a:gd name="connsiteY3767" fmla="*/ 610303 h 2990484"/>
              <a:gd name="connsiteX3768" fmla="*/ 2899685 w 4664836"/>
              <a:gd name="connsiteY3768" fmla="*/ 613077 h 2990484"/>
              <a:gd name="connsiteX3769" fmla="*/ 2902455 w 4664836"/>
              <a:gd name="connsiteY3769" fmla="*/ 618625 h 2990484"/>
              <a:gd name="connsiteX3770" fmla="*/ 2855359 w 4664836"/>
              <a:gd name="connsiteY3770" fmla="*/ 663011 h 2990484"/>
              <a:gd name="connsiteX3771" fmla="*/ 2833196 w 4664836"/>
              <a:gd name="connsiteY3771" fmla="*/ 676881 h 2990484"/>
              <a:gd name="connsiteX3772" fmla="*/ 2824885 w 4664836"/>
              <a:gd name="connsiteY3772" fmla="*/ 690752 h 2990484"/>
              <a:gd name="connsiteX3773" fmla="*/ 2822114 w 4664836"/>
              <a:gd name="connsiteY3773" fmla="*/ 690752 h 2990484"/>
              <a:gd name="connsiteX3774" fmla="*/ 2819344 w 4664836"/>
              <a:gd name="connsiteY3774" fmla="*/ 699074 h 2990484"/>
              <a:gd name="connsiteX3775" fmla="*/ 2805492 w 4664836"/>
              <a:gd name="connsiteY3775" fmla="*/ 707397 h 2990484"/>
              <a:gd name="connsiteX3776" fmla="*/ 2799951 w 4664836"/>
              <a:gd name="connsiteY3776" fmla="*/ 710171 h 2990484"/>
              <a:gd name="connsiteX3777" fmla="*/ 2816574 w 4664836"/>
              <a:gd name="connsiteY3777" fmla="*/ 715719 h 2990484"/>
              <a:gd name="connsiteX3778" fmla="*/ 2822114 w 4664836"/>
              <a:gd name="connsiteY3778" fmla="*/ 710171 h 2990484"/>
              <a:gd name="connsiteX3779" fmla="*/ 2827655 w 4664836"/>
              <a:gd name="connsiteY3779" fmla="*/ 715719 h 2990484"/>
              <a:gd name="connsiteX3780" fmla="*/ 2835966 w 4664836"/>
              <a:gd name="connsiteY3780" fmla="*/ 707397 h 2990484"/>
              <a:gd name="connsiteX3781" fmla="*/ 2833196 w 4664836"/>
              <a:gd name="connsiteY3781" fmla="*/ 710171 h 2990484"/>
              <a:gd name="connsiteX3782" fmla="*/ 2847048 w 4664836"/>
              <a:gd name="connsiteY3782" fmla="*/ 704623 h 2990484"/>
              <a:gd name="connsiteX3783" fmla="*/ 2866441 w 4664836"/>
              <a:gd name="connsiteY3783" fmla="*/ 699074 h 2990484"/>
              <a:gd name="connsiteX3784" fmla="*/ 2888604 w 4664836"/>
              <a:gd name="connsiteY3784" fmla="*/ 687978 h 2990484"/>
              <a:gd name="connsiteX3785" fmla="*/ 2896915 w 4664836"/>
              <a:gd name="connsiteY3785" fmla="*/ 676881 h 2990484"/>
              <a:gd name="connsiteX3786" fmla="*/ 2913537 w 4664836"/>
              <a:gd name="connsiteY3786" fmla="*/ 668559 h 2990484"/>
              <a:gd name="connsiteX3787" fmla="*/ 2919078 w 4664836"/>
              <a:gd name="connsiteY3787" fmla="*/ 671333 h 2990484"/>
              <a:gd name="connsiteX3788" fmla="*/ 2930159 w 4664836"/>
              <a:gd name="connsiteY3788" fmla="*/ 665785 h 2990484"/>
              <a:gd name="connsiteX3789" fmla="*/ 2932930 w 4664836"/>
              <a:gd name="connsiteY3789" fmla="*/ 657463 h 2990484"/>
              <a:gd name="connsiteX3790" fmla="*/ 2944011 w 4664836"/>
              <a:gd name="connsiteY3790" fmla="*/ 646366 h 2990484"/>
              <a:gd name="connsiteX3791" fmla="*/ 2949552 w 4664836"/>
              <a:gd name="connsiteY3791" fmla="*/ 649140 h 2990484"/>
              <a:gd name="connsiteX3792" fmla="*/ 2960634 w 4664836"/>
              <a:gd name="connsiteY3792" fmla="*/ 635270 h 2990484"/>
              <a:gd name="connsiteX3793" fmla="*/ 2971715 w 4664836"/>
              <a:gd name="connsiteY3793" fmla="*/ 635270 h 2990484"/>
              <a:gd name="connsiteX3794" fmla="*/ 2971715 w 4664836"/>
              <a:gd name="connsiteY3794" fmla="*/ 626948 h 2990484"/>
              <a:gd name="connsiteX3795" fmla="*/ 2980026 w 4664836"/>
              <a:gd name="connsiteY3795" fmla="*/ 615851 h 2990484"/>
              <a:gd name="connsiteX3796" fmla="*/ 2980026 w 4664836"/>
              <a:gd name="connsiteY3796" fmla="*/ 613077 h 2990484"/>
              <a:gd name="connsiteX3797" fmla="*/ 2980026 w 4664836"/>
              <a:gd name="connsiteY3797" fmla="*/ 610303 h 2990484"/>
              <a:gd name="connsiteX3798" fmla="*/ 2993878 w 4664836"/>
              <a:gd name="connsiteY3798" fmla="*/ 610303 h 2990484"/>
              <a:gd name="connsiteX3799" fmla="*/ 2996649 w 4664836"/>
              <a:gd name="connsiteY3799" fmla="*/ 601981 h 2990484"/>
              <a:gd name="connsiteX3800" fmla="*/ 3004960 w 4664836"/>
              <a:gd name="connsiteY3800" fmla="*/ 596433 h 2990484"/>
              <a:gd name="connsiteX3801" fmla="*/ 3013271 w 4664836"/>
              <a:gd name="connsiteY3801" fmla="*/ 596433 h 2990484"/>
              <a:gd name="connsiteX3802" fmla="*/ 3021582 w 4664836"/>
              <a:gd name="connsiteY3802" fmla="*/ 582562 h 2990484"/>
              <a:gd name="connsiteX3803" fmla="*/ 3021582 w 4664836"/>
              <a:gd name="connsiteY3803" fmla="*/ 579788 h 2990484"/>
              <a:gd name="connsiteX3804" fmla="*/ 3016041 w 4664836"/>
              <a:gd name="connsiteY3804" fmla="*/ 579788 h 2990484"/>
              <a:gd name="connsiteX3805" fmla="*/ 3010500 w 4664836"/>
              <a:gd name="connsiteY3805" fmla="*/ 574240 h 2990484"/>
              <a:gd name="connsiteX3806" fmla="*/ 3018812 w 4664836"/>
              <a:gd name="connsiteY3806" fmla="*/ 568691 h 2990484"/>
              <a:gd name="connsiteX3807" fmla="*/ 3024352 w 4664836"/>
              <a:gd name="connsiteY3807" fmla="*/ 574240 h 2990484"/>
              <a:gd name="connsiteX3808" fmla="*/ 3046515 w 4664836"/>
              <a:gd name="connsiteY3808" fmla="*/ 571466 h 2990484"/>
              <a:gd name="connsiteX3809" fmla="*/ 3057597 w 4664836"/>
              <a:gd name="connsiteY3809" fmla="*/ 552047 h 2990484"/>
              <a:gd name="connsiteX3810" fmla="*/ 3068679 w 4664836"/>
              <a:gd name="connsiteY3810" fmla="*/ 549273 h 2990484"/>
              <a:gd name="connsiteX3811" fmla="*/ 3074219 w 4664836"/>
              <a:gd name="connsiteY3811" fmla="*/ 538176 h 2990484"/>
              <a:gd name="connsiteX3812" fmla="*/ 3076990 w 4664836"/>
              <a:gd name="connsiteY3812" fmla="*/ 540950 h 2990484"/>
              <a:gd name="connsiteX3813" fmla="*/ 3085301 w 4664836"/>
              <a:gd name="connsiteY3813" fmla="*/ 535402 h 2990484"/>
              <a:gd name="connsiteX3814" fmla="*/ 3082530 w 4664836"/>
              <a:gd name="connsiteY3814" fmla="*/ 532628 h 2990484"/>
              <a:gd name="connsiteX3815" fmla="*/ 3096382 w 4664836"/>
              <a:gd name="connsiteY3815" fmla="*/ 518758 h 2990484"/>
              <a:gd name="connsiteX3816" fmla="*/ 3099153 w 4664836"/>
              <a:gd name="connsiteY3816" fmla="*/ 518758 h 2990484"/>
              <a:gd name="connsiteX3817" fmla="*/ 3101923 w 4664836"/>
              <a:gd name="connsiteY3817" fmla="*/ 507661 h 2990484"/>
              <a:gd name="connsiteX3818" fmla="*/ 3099549 w 4664836"/>
              <a:gd name="connsiteY3818" fmla="*/ 505284 h 2990484"/>
              <a:gd name="connsiteX3819" fmla="*/ 3105733 w 4664836"/>
              <a:gd name="connsiteY3819" fmla="*/ 502807 h 2990484"/>
              <a:gd name="connsiteX3820" fmla="*/ 3107464 w 4664836"/>
              <a:gd name="connsiteY3820" fmla="*/ 502113 h 2990484"/>
              <a:gd name="connsiteX3821" fmla="*/ 3115775 w 4664836"/>
              <a:gd name="connsiteY3821" fmla="*/ 499339 h 2990484"/>
              <a:gd name="connsiteX3822" fmla="*/ 3115775 w 4664836"/>
              <a:gd name="connsiteY3822" fmla="*/ 493791 h 2990484"/>
              <a:gd name="connsiteX3823" fmla="*/ 3126857 w 4664836"/>
              <a:gd name="connsiteY3823" fmla="*/ 488243 h 2990484"/>
              <a:gd name="connsiteX3824" fmla="*/ 3151790 w 4664836"/>
              <a:gd name="connsiteY3824" fmla="*/ 468824 h 2990484"/>
              <a:gd name="connsiteX3825" fmla="*/ 3153528 w 4664836"/>
              <a:gd name="connsiteY3825" fmla="*/ 461863 h 2990484"/>
              <a:gd name="connsiteX3826" fmla="*/ 3153522 w 4664836"/>
              <a:gd name="connsiteY3826" fmla="*/ 462582 h 2990484"/>
              <a:gd name="connsiteX3827" fmla="*/ 3165642 w 4664836"/>
              <a:gd name="connsiteY3827" fmla="*/ 457727 h 2990484"/>
              <a:gd name="connsiteX3828" fmla="*/ 3154560 w 4664836"/>
              <a:gd name="connsiteY3828" fmla="*/ 457727 h 2990484"/>
              <a:gd name="connsiteX3829" fmla="*/ 3154214 w 4664836"/>
              <a:gd name="connsiteY3829" fmla="*/ 459114 h 2990484"/>
              <a:gd name="connsiteX3830" fmla="*/ 3153528 w 4664836"/>
              <a:gd name="connsiteY3830" fmla="*/ 461863 h 2990484"/>
              <a:gd name="connsiteX3831" fmla="*/ 3153565 w 4664836"/>
              <a:gd name="connsiteY3831" fmla="*/ 457727 h 2990484"/>
              <a:gd name="connsiteX3832" fmla="*/ 3176723 w 4664836"/>
              <a:gd name="connsiteY3832" fmla="*/ 438309 h 2990484"/>
              <a:gd name="connsiteX3833" fmla="*/ 3179494 w 4664836"/>
              <a:gd name="connsiteY3833" fmla="*/ 435534 h 2990484"/>
              <a:gd name="connsiteX3834" fmla="*/ 3173953 w 4664836"/>
              <a:gd name="connsiteY3834" fmla="*/ 432760 h 2990484"/>
              <a:gd name="connsiteX3835" fmla="*/ 3185102 w 4664836"/>
              <a:gd name="connsiteY3835" fmla="*/ 432760 h 2990484"/>
              <a:gd name="connsiteX3836" fmla="*/ 3184342 w 4664836"/>
              <a:gd name="connsiteY3836" fmla="*/ 434321 h 2990484"/>
              <a:gd name="connsiteX3837" fmla="*/ 3190575 w 4664836"/>
              <a:gd name="connsiteY3837" fmla="*/ 432760 h 2990484"/>
              <a:gd name="connsiteX3838" fmla="*/ 3188498 w 4664836"/>
              <a:gd name="connsiteY3838" fmla="*/ 432760 h 2990484"/>
              <a:gd name="connsiteX3839" fmla="*/ 3185102 w 4664836"/>
              <a:gd name="connsiteY3839" fmla="*/ 432760 h 2990484"/>
              <a:gd name="connsiteX3840" fmla="*/ 3187805 w 4664836"/>
              <a:gd name="connsiteY3840" fmla="*/ 427212 h 2990484"/>
              <a:gd name="connsiteX3841" fmla="*/ 3198887 w 4664836"/>
              <a:gd name="connsiteY3841" fmla="*/ 424438 h 2990484"/>
              <a:gd name="connsiteX3842" fmla="*/ 3198887 w 4664836"/>
              <a:gd name="connsiteY3842" fmla="*/ 418890 h 2990484"/>
              <a:gd name="connsiteX3843" fmla="*/ 3201657 w 4664836"/>
              <a:gd name="connsiteY3843" fmla="*/ 413342 h 2990484"/>
              <a:gd name="connsiteX3844" fmla="*/ 3207198 w 4664836"/>
              <a:gd name="connsiteY3844" fmla="*/ 413342 h 2990484"/>
              <a:gd name="connsiteX3845" fmla="*/ 3223820 w 4664836"/>
              <a:gd name="connsiteY3845" fmla="*/ 393923 h 2990484"/>
              <a:gd name="connsiteX3846" fmla="*/ 3232131 w 4664836"/>
              <a:gd name="connsiteY3846" fmla="*/ 391149 h 2990484"/>
              <a:gd name="connsiteX3847" fmla="*/ 3237672 w 4664836"/>
              <a:gd name="connsiteY3847" fmla="*/ 374504 h 2990484"/>
              <a:gd name="connsiteX3848" fmla="*/ 3254294 w 4664836"/>
              <a:gd name="connsiteY3848" fmla="*/ 380052 h 2990484"/>
              <a:gd name="connsiteX3849" fmla="*/ 3265376 w 4664836"/>
              <a:gd name="connsiteY3849" fmla="*/ 371730 h 2990484"/>
              <a:gd name="connsiteX3850" fmla="*/ 3262605 w 4664836"/>
              <a:gd name="connsiteY3850" fmla="*/ 363408 h 2990484"/>
              <a:gd name="connsiteX3851" fmla="*/ 3265376 w 4664836"/>
              <a:gd name="connsiteY3851" fmla="*/ 357860 h 2990484"/>
              <a:gd name="connsiteX3852" fmla="*/ 3257065 w 4664836"/>
              <a:gd name="connsiteY3852" fmla="*/ 349537 h 2990484"/>
              <a:gd name="connsiteX3853" fmla="*/ 3259835 w 4664836"/>
              <a:gd name="connsiteY3853" fmla="*/ 346763 h 2990484"/>
              <a:gd name="connsiteX3854" fmla="*/ 3259835 w 4664836"/>
              <a:gd name="connsiteY3854" fmla="*/ 349537 h 2990484"/>
              <a:gd name="connsiteX3855" fmla="*/ 3265376 w 4664836"/>
              <a:gd name="connsiteY3855" fmla="*/ 352311 h 2990484"/>
              <a:gd name="connsiteX3856" fmla="*/ 3273687 w 4664836"/>
              <a:gd name="connsiteY3856" fmla="*/ 349537 h 2990484"/>
              <a:gd name="connsiteX3857" fmla="*/ 3257065 w 4664836"/>
              <a:gd name="connsiteY3857" fmla="*/ 341215 h 2990484"/>
              <a:gd name="connsiteX3858" fmla="*/ 3262605 w 4664836"/>
              <a:gd name="connsiteY3858" fmla="*/ 332893 h 2990484"/>
              <a:gd name="connsiteX3859" fmla="*/ 3273687 w 4664836"/>
              <a:gd name="connsiteY3859" fmla="*/ 346763 h 2990484"/>
              <a:gd name="connsiteX3860" fmla="*/ 3304161 w 4664836"/>
              <a:gd name="connsiteY3860" fmla="*/ 330119 h 2990484"/>
              <a:gd name="connsiteX3861" fmla="*/ 3301391 w 4664836"/>
              <a:gd name="connsiteY3861" fmla="*/ 324571 h 2990484"/>
              <a:gd name="connsiteX3862" fmla="*/ 3342946 w 4664836"/>
              <a:gd name="connsiteY3862" fmla="*/ 285733 h 2990484"/>
              <a:gd name="connsiteX3863" fmla="*/ 3351258 w 4664836"/>
              <a:gd name="connsiteY3863" fmla="*/ 285733 h 2990484"/>
              <a:gd name="connsiteX3864" fmla="*/ 3354028 w 4664836"/>
              <a:gd name="connsiteY3864" fmla="*/ 282959 h 2990484"/>
              <a:gd name="connsiteX3865" fmla="*/ 3342946 w 4664836"/>
              <a:gd name="connsiteY3865" fmla="*/ 277411 h 2990484"/>
              <a:gd name="connsiteX3866" fmla="*/ 3329095 w 4664836"/>
              <a:gd name="connsiteY3866" fmla="*/ 280185 h 2990484"/>
              <a:gd name="connsiteX3867" fmla="*/ 3334635 w 4664836"/>
              <a:gd name="connsiteY3867" fmla="*/ 280185 h 2990484"/>
              <a:gd name="connsiteX3868" fmla="*/ 3340176 w 4664836"/>
              <a:gd name="connsiteY3868" fmla="*/ 269088 h 2990484"/>
              <a:gd name="connsiteX3869" fmla="*/ 3351258 w 4664836"/>
              <a:gd name="connsiteY3869" fmla="*/ 263540 h 2990484"/>
              <a:gd name="connsiteX3870" fmla="*/ 3354028 w 4664836"/>
              <a:gd name="connsiteY3870" fmla="*/ 252444 h 2990484"/>
              <a:gd name="connsiteX3871" fmla="*/ 3359569 w 4664836"/>
              <a:gd name="connsiteY3871" fmla="*/ 255218 h 2990484"/>
              <a:gd name="connsiteX3872" fmla="*/ 3365110 w 4664836"/>
              <a:gd name="connsiteY3872" fmla="*/ 244121 h 2990484"/>
              <a:gd name="connsiteX3873" fmla="*/ 3370650 w 4664836"/>
              <a:gd name="connsiteY3873" fmla="*/ 244121 h 2990484"/>
              <a:gd name="connsiteX3874" fmla="*/ 3378961 w 4664836"/>
              <a:gd name="connsiteY3874" fmla="*/ 233025 h 2990484"/>
              <a:gd name="connsiteX3875" fmla="*/ 3387273 w 4664836"/>
              <a:gd name="connsiteY3875" fmla="*/ 230251 h 2990484"/>
              <a:gd name="connsiteX3876" fmla="*/ 3390043 w 4664836"/>
              <a:gd name="connsiteY3876" fmla="*/ 221928 h 2990484"/>
              <a:gd name="connsiteX3877" fmla="*/ 3417747 w 4664836"/>
              <a:gd name="connsiteY3877" fmla="*/ 196962 h 2990484"/>
              <a:gd name="connsiteX3878" fmla="*/ 3420517 w 4664836"/>
              <a:gd name="connsiteY3878" fmla="*/ 199736 h 2990484"/>
              <a:gd name="connsiteX3879" fmla="*/ 3426058 w 4664836"/>
              <a:gd name="connsiteY3879" fmla="*/ 196962 h 2990484"/>
              <a:gd name="connsiteX3880" fmla="*/ 3420517 w 4664836"/>
              <a:gd name="connsiteY3880" fmla="*/ 191414 h 2990484"/>
              <a:gd name="connsiteX3881" fmla="*/ 3420517 w 4664836"/>
              <a:gd name="connsiteY3881" fmla="*/ 185865 h 2990484"/>
              <a:gd name="connsiteX3882" fmla="*/ 3431599 w 4664836"/>
              <a:gd name="connsiteY3882" fmla="*/ 183091 h 2990484"/>
              <a:gd name="connsiteX3883" fmla="*/ 3467614 w 4664836"/>
              <a:gd name="connsiteY3883" fmla="*/ 147028 h 2990484"/>
              <a:gd name="connsiteX3884" fmla="*/ 3478695 w 4664836"/>
              <a:gd name="connsiteY3884" fmla="*/ 141479 h 2990484"/>
              <a:gd name="connsiteX3885" fmla="*/ 3484236 w 4664836"/>
              <a:gd name="connsiteY3885" fmla="*/ 130383 h 2990484"/>
              <a:gd name="connsiteX3886" fmla="*/ 3489777 w 4664836"/>
              <a:gd name="connsiteY3886" fmla="*/ 133157 h 2990484"/>
              <a:gd name="connsiteX3887" fmla="*/ 3473155 w 4664836"/>
              <a:gd name="connsiteY3887" fmla="*/ 149802 h 2990484"/>
              <a:gd name="connsiteX3888" fmla="*/ 3484236 w 4664836"/>
              <a:gd name="connsiteY3888" fmla="*/ 152576 h 2990484"/>
              <a:gd name="connsiteX3889" fmla="*/ 3484236 w 4664836"/>
              <a:gd name="connsiteY3889" fmla="*/ 155350 h 2990484"/>
              <a:gd name="connsiteX3890" fmla="*/ 3464843 w 4664836"/>
              <a:gd name="connsiteY3890" fmla="*/ 163672 h 2990484"/>
              <a:gd name="connsiteX3891" fmla="*/ 3434369 w 4664836"/>
              <a:gd name="connsiteY3891" fmla="*/ 191414 h 2990484"/>
              <a:gd name="connsiteX3892" fmla="*/ 3434369 w 4664836"/>
              <a:gd name="connsiteY3892" fmla="*/ 199736 h 2990484"/>
              <a:gd name="connsiteX3893" fmla="*/ 3450991 w 4664836"/>
              <a:gd name="connsiteY3893" fmla="*/ 196962 h 2990484"/>
              <a:gd name="connsiteX3894" fmla="*/ 3456532 w 4664836"/>
              <a:gd name="connsiteY3894" fmla="*/ 183091 h 2990484"/>
              <a:gd name="connsiteX3895" fmla="*/ 3475925 w 4664836"/>
              <a:gd name="connsiteY3895" fmla="*/ 177543 h 2990484"/>
              <a:gd name="connsiteX3896" fmla="*/ 3503629 w 4664836"/>
              <a:gd name="connsiteY3896" fmla="*/ 144254 h 2990484"/>
              <a:gd name="connsiteX3897" fmla="*/ 3495318 w 4664836"/>
              <a:gd name="connsiteY3897" fmla="*/ 144254 h 2990484"/>
              <a:gd name="connsiteX3898" fmla="*/ 3514710 w 4664836"/>
              <a:gd name="connsiteY3898" fmla="*/ 127609 h 2990484"/>
              <a:gd name="connsiteX3899" fmla="*/ 3515741 w 4664836"/>
              <a:gd name="connsiteY3899" fmla="*/ 128125 h 2990484"/>
              <a:gd name="connsiteX3900" fmla="*/ 3511550 w 4664836"/>
              <a:gd name="connsiteY3900" fmla="*/ 131033 h 2990484"/>
              <a:gd name="connsiteX3901" fmla="*/ 3500858 w 4664836"/>
              <a:gd name="connsiteY3901" fmla="*/ 152576 h 2990484"/>
              <a:gd name="connsiteX3902" fmla="*/ 3509170 w 4664836"/>
              <a:gd name="connsiteY3902" fmla="*/ 155350 h 2990484"/>
              <a:gd name="connsiteX3903" fmla="*/ 3506399 w 4664836"/>
              <a:gd name="connsiteY3903" fmla="*/ 160898 h 2990484"/>
              <a:gd name="connsiteX3904" fmla="*/ 3520251 w 4664836"/>
              <a:gd name="connsiteY3904" fmla="*/ 166446 h 2990484"/>
              <a:gd name="connsiteX3905" fmla="*/ 3509170 w 4664836"/>
              <a:gd name="connsiteY3905" fmla="*/ 174769 h 2990484"/>
              <a:gd name="connsiteX3906" fmla="*/ 3495318 w 4664836"/>
              <a:gd name="connsiteY3906" fmla="*/ 185865 h 2990484"/>
              <a:gd name="connsiteX3907" fmla="*/ 3503109 w 4664836"/>
              <a:gd name="connsiteY3907" fmla="*/ 187426 h 2990484"/>
              <a:gd name="connsiteX3908" fmla="*/ 3495596 w 4664836"/>
              <a:gd name="connsiteY3908" fmla="*/ 194209 h 2990484"/>
              <a:gd name="connsiteX3909" fmla="*/ 3487006 w 4664836"/>
              <a:gd name="connsiteY3909" fmla="*/ 191414 h 2990484"/>
              <a:gd name="connsiteX3910" fmla="*/ 3481466 w 4664836"/>
              <a:gd name="connsiteY3910" fmla="*/ 202510 h 2990484"/>
              <a:gd name="connsiteX3911" fmla="*/ 3470384 w 4664836"/>
              <a:gd name="connsiteY3911" fmla="*/ 210832 h 2990484"/>
              <a:gd name="connsiteX3912" fmla="*/ 3478695 w 4664836"/>
              <a:gd name="connsiteY3912" fmla="*/ 221928 h 2990484"/>
              <a:gd name="connsiteX3913" fmla="*/ 3492547 w 4664836"/>
              <a:gd name="connsiteY3913" fmla="*/ 216380 h 2990484"/>
              <a:gd name="connsiteX3914" fmla="*/ 3498088 w 4664836"/>
              <a:gd name="connsiteY3914" fmla="*/ 210832 h 2990484"/>
              <a:gd name="connsiteX3915" fmla="*/ 3495318 w 4664836"/>
              <a:gd name="connsiteY3915" fmla="*/ 205284 h 2990484"/>
              <a:gd name="connsiteX3916" fmla="*/ 3503629 w 4664836"/>
              <a:gd name="connsiteY3916" fmla="*/ 213606 h 2990484"/>
              <a:gd name="connsiteX3917" fmla="*/ 3531333 w 4664836"/>
              <a:gd name="connsiteY3917" fmla="*/ 208058 h 2990484"/>
              <a:gd name="connsiteX3918" fmla="*/ 3536873 w 4664836"/>
              <a:gd name="connsiteY3918" fmla="*/ 199736 h 2990484"/>
              <a:gd name="connsiteX3919" fmla="*/ 3528562 w 4664836"/>
              <a:gd name="connsiteY3919" fmla="*/ 194188 h 2990484"/>
              <a:gd name="connsiteX3920" fmla="*/ 3514710 w 4664836"/>
              <a:gd name="connsiteY3920" fmla="*/ 196962 h 2990484"/>
              <a:gd name="connsiteX3921" fmla="*/ 3520251 w 4664836"/>
              <a:gd name="connsiteY3921" fmla="*/ 188639 h 2990484"/>
              <a:gd name="connsiteX3922" fmla="*/ 3514710 w 4664836"/>
              <a:gd name="connsiteY3922" fmla="*/ 183091 h 2990484"/>
              <a:gd name="connsiteX3923" fmla="*/ 3523021 w 4664836"/>
              <a:gd name="connsiteY3923" fmla="*/ 183091 h 2990484"/>
              <a:gd name="connsiteX3924" fmla="*/ 3534103 w 4664836"/>
              <a:gd name="connsiteY3924" fmla="*/ 174769 h 2990484"/>
              <a:gd name="connsiteX3925" fmla="*/ 3536873 w 4664836"/>
              <a:gd name="connsiteY3925" fmla="*/ 174769 h 2990484"/>
              <a:gd name="connsiteX3926" fmla="*/ 3534103 w 4664836"/>
              <a:gd name="connsiteY3926" fmla="*/ 188639 h 2990484"/>
              <a:gd name="connsiteX3927" fmla="*/ 3545184 w 4664836"/>
              <a:gd name="connsiteY3927" fmla="*/ 194188 h 2990484"/>
              <a:gd name="connsiteX3928" fmla="*/ 3561807 w 4664836"/>
              <a:gd name="connsiteY3928" fmla="*/ 191414 h 2990484"/>
              <a:gd name="connsiteX3929" fmla="*/ 3556266 w 4664836"/>
              <a:gd name="connsiteY3929" fmla="*/ 194188 h 2990484"/>
              <a:gd name="connsiteX3930" fmla="*/ 3556266 w 4664836"/>
              <a:gd name="connsiteY3930" fmla="*/ 196962 h 2990484"/>
              <a:gd name="connsiteX3931" fmla="*/ 3492547 w 4664836"/>
              <a:gd name="connsiteY3931" fmla="*/ 260766 h 2990484"/>
              <a:gd name="connsiteX3932" fmla="*/ 3492547 w 4664836"/>
              <a:gd name="connsiteY3932" fmla="*/ 263540 h 2990484"/>
              <a:gd name="connsiteX3933" fmla="*/ 3481466 w 4664836"/>
              <a:gd name="connsiteY3933" fmla="*/ 263540 h 2990484"/>
              <a:gd name="connsiteX3934" fmla="*/ 3481466 w 4664836"/>
              <a:gd name="connsiteY3934" fmla="*/ 266314 h 2990484"/>
              <a:gd name="connsiteX3935" fmla="*/ 3487006 w 4664836"/>
              <a:gd name="connsiteY3935" fmla="*/ 269088 h 2990484"/>
              <a:gd name="connsiteX3936" fmla="*/ 3481466 w 4664836"/>
              <a:gd name="connsiteY3936" fmla="*/ 271862 h 2990484"/>
              <a:gd name="connsiteX3937" fmla="*/ 3484236 w 4664836"/>
              <a:gd name="connsiteY3937" fmla="*/ 271862 h 2990484"/>
              <a:gd name="connsiteX3938" fmla="*/ 3473155 w 4664836"/>
              <a:gd name="connsiteY3938" fmla="*/ 280185 h 2990484"/>
              <a:gd name="connsiteX3939" fmla="*/ 3484236 w 4664836"/>
              <a:gd name="connsiteY3939" fmla="*/ 288507 h 2990484"/>
              <a:gd name="connsiteX3940" fmla="*/ 3498088 w 4664836"/>
              <a:gd name="connsiteY3940" fmla="*/ 291281 h 2990484"/>
              <a:gd name="connsiteX3941" fmla="*/ 3492547 w 4664836"/>
              <a:gd name="connsiteY3941" fmla="*/ 305152 h 2990484"/>
              <a:gd name="connsiteX3942" fmla="*/ 3495318 w 4664836"/>
              <a:gd name="connsiteY3942" fmla="*/ 313474 h 2990484"/>
              <a:gd name="connsiteX3943" fmla="*/ 3509170 w 4664836"/>
              <a:gd name="connsiteY3943" fmla="*/ 313474 h 2990484"/>
              <a:gd name="connsiteX3944" fmla="*/ 3511940 w 4664836"/>
              <a:gd name="connsiteY3944" fmla="*/ 310700 h 2990484"/>
              <a:gd name="connsiteX3945" fmla="*/ 3517481 w 4664836"/>
              <a:gd name="connsiteY3945" fmla="*/ 321796 h 2990484"/>
              <a:gd name="connsiteX3946" fmla="*/ 3523021 w 4664836"/>
              <a:gd name="connsiteY3946" fmla="*/ 321796 h 2990484"/>
              <a:gd name="connsiteX3947" fmla="*/ 3511940 w 4664836"/>
              <a:gd name="connsiteY3947" fmla="*/ 332893 h 2990484"/>
              <a:gd name="connsiteX3948" fmla="*/ 3507092 w 4664836"/>
              <a:gd name="connsiteY3948" fmla="*/ 332893 h 2990484"/>
              <a:gd name="connsiteX3949" fmla="*/ 3507025 w 4664836"/>
              <a:gd name="connsiteY3949" fmla="*/ 332893 h 2990484"/>
              <a:gd name="connsiteX3950" fmla="*/ 3509083 w 4664836"/>
              <a:gd name="connsiteY3950" fmla="*/ 330942 h 2990484"/>
              <a:gd name="connsiteX3951" fmla="*/ 3503629 w 4664836"/>
              <a:gd name="connsiteY3951" fmla="*/ 332893 h 2990484"/>
              <a:gd name="connsiteX3952" fmla="*/ 3505280 w 4664836"/>
              <a:gd name="connsiteY3952" fmla="*/ 334546 h 2990484"/>
              <a:gd name="connsiteX3953" fmla="*/ 3495318 w 4664836"/>
              <a:gd name="connsiteY3953" fmla="*/ 343989 h 2990484"/>
              <a:gd name="connsiteX3954" fmla="*/ 3487006 w 4664836"/>
              <a:gd name="connsiteY3954" fmla="*/ 338441 h 2990484"/>
              <a:gd name="connsiteX3955" fmla="*/ 3478695 w 4664836"/>
              <a:gd name="connsiteY3955" fmla="*/ 346763 h 2990484"/>
              <a:gd name="connsiteX3956" fmla="*/ 3478695 w 4664836"/>
              <a:gd name="connsiteY3956" fmla="*/ 349537 h 2990484"/>
              <a:gd name="connsiteX3957" fmla="*/ 3484236 w 4664836"/>
              <a:gd name="connsiteY3957" fmla="*/ 352311 h 2990484"/>
              <a:gd name="connsiteX3958" fmla="*/ 3475925 w 4664836"/>
              <a:gd name="connsiteY3958" fmla="*/ 366182 h 2990484"/>
              <a:gd name="connsiteX3959" fmla="*/ 3453762 w 4664836"/>
              <a:gd name="connsiteY3959" fmla="*/ 380052 h 2990484"/>
              <a:gd name="connsiteX3960" fmla="*/ 3473155 w 4664836"/>
              <a:gd name="connsiteY3960" fmla="*/ 360634 h 2990484"/>
              <a:gd name="connsiteX3961" fmla="*/ 3459303 w 4664836"/>
              <a:gd name="connsiteY3961" fmla="*/ 363408 h 2990484"/>
              <a:gd name="connsiteX3962" fmla="*/ 3450991 w 4664836"/>
              <a:gd name="connsiteY3962" fmla="*/ 377278 h 2990484"/>
              <a:gd name="connsiteX3963" fmla="*/ 3437140 w 4664836"/>
              <a:gd name="connsiteY3963" fmla="*/ 380052 h 2990484"/>
              <a:gd name="connsiteX3964" fmla="*/ 3431599 w 4664836"/>
              <a:gd name="connsiteY3964" fmla="*/ 371730 h 2990484"/>
              <a:gd name="connsiteX3965" fmla="*/ 3448221 w 4664836"/>
              <a:gd name="connsiteY3965" fmla="*/ 366182 h 2990484"/>
              <a:gd name="connsiteX3966" fmla="*/ 3462073 w 4664836"/>
              <a:gd name="connsiteY3966" fmla="*/ 352311 h 2990484"/>
              <a:gd name="connsiteX3967" fmla="*/ 3463654 w 4664836"/>
              <a:gd name="connsiteY3967" fmla="*/ 351256 h 2990484"/>
              <a:gd name="connsiteX3968" fmla="*/ 3469865 w 4664836"/>
              <a:gd name="connsiteY3968" fmla="*/ 349321 h 2990484"/>
              <a:gd name="connsiteX3969" fmla="*/ 3473155 w 4664836"/>
              <a:gd name="connsiteY3969" fmla="*/ 349537 h 2990484"/>
              <a:gd name="connsiteX3970" fmla="*/ 3470384 w 4664836"/>
              <a:gd name="connsiteY3970" fmla="*/ 346763 h 2990484"/>
              <a:gd name="connsiteX3971" fmla="*/ 3469345 w 4664836"/>
              <a:gd name="connsiteY3971" fmla="*/ 347457 h 2990484"/>
              <a:gd name="connsiteX3972" fmla="*/ 3463654 w 4664836"/>
              <a:gd name="connsiteY3972" fmla="*/ 351256 h 2990484"/>
              <a:gd name="connsiteX3973" fmla="*/ 3461381 w 4664836"/>
              <a:gd name="connsiteY3973" fmla="*/ 351965 h 2990484"/>
              <a:gd name="connsiteX3974" fmla="*/ 3487006 w 4664836"/>
              <a:gd name="connsiteY3974" fmla="*/ 335667 h 2990484"/>
              <a:gd name="connsiteX3975" fmla="*/ 3478695 w 4664836"/>
              <a:gd name="connsiteY3975" fmla="*/ 324571 h 2990484"/>
              <a:gd name="connsiteX3976" fmla="*/ 3475925 w 4664836"/>
              <a:gd name="connsiteY3976" fmla="*/ 321796 h 2990484"/>
              <a:gd name="connsiteX3977" fmla="*/ 3464843 w 4664836"/>
              <a:gd name="connsiteY3977" fmla="*/ 324571 h 2990484"/>
              <a:gd name="connsiteX3978" fmla="*/ 3470384 w 4664836"/>
              <a:gd name="connsiteY3978" fmla="*/ 332893 h 2990484"/>
              <a:gd name="connsiteX3979" fmla="*/ 3453762 w 4664836"/>
              <a:gd name="connsiteY3979" fmla="*/ 338441 h 2990484"/>
              <a:gd name="connsiteX3980" fmla="*/ 3448914 w 4664836"/>
              <a:gd name="connsiteY3980" fmla="*/ 343296 h 2990484"/>
              <a:gd name="connsiteX3981" fmla="*/ 3448417 w 4664836"/>
              <a:gd name="connsiteY3981" fmla="*/ 343793 h 2990484"/>
              <a:gd name="connsiteX3982" fmla="*/ 3448444 w 4664836"/>
              <a:gd name="connsiteY3982" fmla="*/ 343395 h 2990484"/>
              <a:gd name="connsiteX3983" fmla="*/ 3449260 w 4664836"/>
              <a:gd name="connsiteY3983" fmla="*/ 341215 h 2990484"/>
              <a:gd name="connsiteX3984" fmla="*/ 3448611 w 4664836"/>
              <a:gd name="connsiteY3984" fmla="*/ 340868 h 2990484"/>
              <a:gd name="connsiteX3985" fmla="*/ 3448444 w 4664836"/>
              <a:gd name="connsiteY3985" fmla="*/ 343395 h 2990484"/>
              <a:gd name="connsiteX3986" fmla="*/ 3448221 w 4664836"/>
              <a:gd name="connsiteY3986" fmla="*/ 343989 h 2990484"/>
              <a:gd name="connsiteX3987" fmla="*/ 3448417 w 4664836"/>
              <a:gd name="connsiteY3987" fmla="*/ 343793 h 2990484"/>
              <a:gd name="connsiteX3988" fmla="*/ 3448221 w 4664836"/>
              <a:gd name="connsiteY3988" fmla="*/ 346763 h 2990484"/>
              <a:gd name="connsiteX3989" fmla="*/ 3445451 w 4664836"/>
              <a:gd name="connsiteY3989" fmla="*/ 343989 h 2990484"/>
              <a:gd name="connsiteX3990" fmla="*/ 3426058 w 4664836"/>
              <a:gd name="connsiteY3990" fmla="*/ 366182 h 2990484"/>
              <a:gd name="connsiteX3991" fmla="*/ 3423288 w 4664836"/>
              <a:gd name="connsiteY3991" fmla="*/ 366182 h 2990484"/>
              <a:gd name="connsiteX3992" fmla="*/ 3423288 w 4664836"/>
              <a:gd name="connsiteY3992" fmla="*/ 371730 h 2990484"/>
              <a:gd name="connsiteX3993" fmla="*/ 3414976 w 4664836"/>
              <a:gd name="connsiteY3993" fmla="*/ 371730 h 2990484"/>
              <a:gd name="connsiteX3994" fmla="*/ 3403895 w 4664836"/>
              <a:gd name="connsiteY3994" fmla="*/ 382826 h 2990484"/>
              <a:gd name="connsiteX3995" fmla="*/ 3390043 w 4664836"/>
              <a:gd name="connsiteY3995" fmla="*/ 393923 h 2990484"/>
              <a:gd name="connsiteX3996" fmla="*/ 3373421 w 4664836"/>
              <a:gd name="connsiteY3996" fmla="*/ 396697 h 2990484"/>
              <a:gd name="connsiteX3997" fmla="*/ 3370650 w 4664836"/>
              <a:gd name="connsiteY3997" fmla="*/ 399471 h 2990484"/>
              <a:gd name="connsiteX3998" fmla="*/ 3359569 w 4664836"/>
              <a:gd name="connsiteY3998" fmla="*/ 382826 h 2990484"/>
              <a:gd name="connsiteX3999" fmla="*/ 3348487 w 4664836"/>
              <a:gd name="connsiteY3999" fmla="*/ 391149 h 2990484"/>
              <a:gd name="connsiteX4000" fmla="*/ 3347897 w 4664836"/>
              <a:gd name="connsiteY4000" fmla="*/ 390755 h 2990484"/>
              <a:gd name="connsiteX4001" fmla="*/ 3351388 w 4664836"/>
              <a:gd name="connsiteY4001" fmla="*/ 384539 h 2990484"/>
              <a:gd name="connsiteX4002" fmla="*/ 3362339 w 4664836"/>
              <a:gd name="connsiteY4002" fmla="*/ 366182 h 2990484"/>
              <a:gd name="connsiteX4003" fmla="*/ 3381732 w 4664836"/>
              <a:gd name="connsiteY4003" fmla="*/ 352311 h 2990484"/>
              <a:gd name="connsiteX4004" fmla="*/ 3401125 w 4664836"/>
              <a:gd name="connsiteY4004" fmla="*/ 355085 h 2990484"/>
              <a:gd name="connsiteX4005" fmla="*/ 3414976 w 4664836"/>
              <a:gd name="connsiteY4005" fmla="*/ 349537 h 2990484"/>
              <a:gd name="connsiteX4006" fmla="*/ 3414976 w 4664836"/>
              <a:gd name="connsiteY4006" fmla="*/ 338441 h 2990484"/>
              <a:gd name="connsiteX4007" fmla="*/ 3423288 w 4664836"/>
              <a:gd name="connsiteY4007" fmla="*/ 335667 h 2990484"/>
              <a:gd name="connsiteX4008" fmla="*/ 3420517 w 4664836"/>
              <a:gd name="connsiteY4008" fmla="*/ 327345 h 2990484"/>
              <a:gd name="connsiteX4009" fmla="*/ 3420517 w 4664836"/>
              <a:gd name="connsiteY4009" fmla="*/ 324571 h 2990484"/>
              <a:gd name="connsiteX4010" fmla="*/ 3420517 w 4664836"/>
              <a:gd name="connsiteY4010" fmla="*/ 321796 h 2990484"/>
              <a:gd name="connsiteX4011" fmla="*/ 3426058 w 4664836"/>
              <a:gd name="connsiteY4011" fmla="*/ 324571 h 2990484"/>
              <a:gd name="connsiteX4012" fmla="*/ 3431599 w 4664836"/>
              <a:gd name="connsiteY4012" fmla="*/ 324571 h 2990484"/>
              <a:gd name="connsiteX4013" fmla="*/ 3431599 w 4664836"/>
              <a:gd name="connsiteY4013" fmla="*/ 319022 h 2990484"/>
              <a:gd name="connsiteX4014" fmla="*/ 3426058 w 4664836"/>
              <a:gd name="connsiteY4014" fmla="*/ 310700 h 2990484"/>
              <a:gd name="connsiteX4015" fmla="*/ 3420517 w 4664836"/>
              <a:gd name="connsiteY4015" fmla="*/ 307926 h 2990484"/>
              <a:gd name="connsiteX4016" fmla="*/ 3439910 w 4664836"/>
              <a:gd name="connsiteY4016" fmla="*/ 288507 h 2990484"/>
              <a:gd name="connsiteX4017" fmla="*/ 3431599 w 4664836"/>
              <a:gd name="connsiteY4017" fmla="*/ 288507 h 2990484"/>
              <a:gd name="connsiteX4018" fmla="*/ 3420517 w 4664836"/>
              <a:gd name="connsiteY4018" fmla="*/ 296829 h 2990484"/>
              <a:gd name="connsiteX4019" fmla="*/ 3420517 w 4664836"/>
              <a:gd name="connsiteY4019" fmla="*/ 294055 h 2990484"/>
              <a:gd name="connsiteX4020" fmla="*/ 3409436 w 4664836"/>
              <a:gd name="connsiteY4020" fmla="*/ 296829 h 2990484"/>
              <a:gd name="connsiteX4021" fmla="*/ 3378961 w 4664836"/>
              <a:gd name="connsiteY4021" fmla="*/ 324571 h 2990484"/>
              <a:gd name="connsiteX4022" fmla="*/ 3367880 w 4664836"/>
              <a:gd name="connsiteY4022" fmla="*/ 330119 h 2990484"/>
              <a:gd name="connsiteX4023" fmla="*/ 3362339 w 4664836"/>
              <a:gd name="connsiteY4023" fmla="*/ 338441 h 2990484"/>
              <a:gd name="connsiteX4024" fmla="*/ 3354028 w 4664836"/>
              <a:gd name="connsiteY4024" fmla="*/ 352311 h 2990484"/>
              <a:gd name="connsiteX4025" fmla="*/ 3345717 w 4664836"/>
              <a:gd name="connsiteY4025" fmla="*/ 355085 h 2990484"/>
              <a:gd name="connsiteX4026" fmla="*/ 3337406 w 4664836"/>
              <a:gd name="connsiteY4026" fmla="*/ 368956 h 2990484"/>
              <a:gd name="connsiteX4027" fmla="*/ 3329095 w 4664836"/>
              <a:gd name="connsiteY4027" fmla="*/ 366182 h 2990484"/>
              <a:gd name="connsiteX4028" fmla="*/ 3326324 w 4664836"/>
              <a:gd name="connsiteY4028" fmla="*/ 366182 h 2990484"/>
              <a:gd name="connsiteX4029" fmla="*/ 3329095 w 4664836"/>
              <a:gd name="connsiteY4029" fmla="*/ 374504 h 2990484"/>
              <a:gd name="connsiteX4030" fmla="*/ 3320783 w 4664836"/>
              <a:gd name="connsiteY4030" fmla="*/ 377278 h 2990484"/>
              <a:gd name="connsiteX4031" fmla="*/ 3320783 w 4664836"/>
              <a:gd name="connsiteY4031" fmla="*/ 380052 h 2990484"/>
              <a:gd name="connsiteX4032" fmla="*/ 3312472 w 4664836"/>
              <a:gd name="connsiteY4032" fmla="*/ 380052 h 2990484"/>
              <a:gd name="connsiteX4033" fmla="*/ 3304161 w 4664836"/>
              <a:gd name="connsiteY4033" fmla="*/ 388375 h 2990484"/>
              <a:gd name="connsiteX4034" fmla="*/ 3301391 w 4664836"/>
              <a:gd name="connsiteY4034" fmla="*/ 385601 h 2990484"/>
              <a:gd name="connsiteX4035" fmla="*/ 3301391 w 4664836"/>
              <a:gd name="connsiteY4035" fmla="*/ 405019 h 2990484"/>
              <a:gd name="connsiteX4036" fmla="*/ 3279228 w 4664836"/>
              <a:gd name="connsiteY4036" fmla="*/ 416116 h 2990484"/>
              <a:gd name="connsiteX4037" fmla="*/ 3279228 w 4664836"/>
              <a:gd name="connsiteY4037" fmla="*/ 418890 h 2990484"/>
              <a:gd name="connsiteX4038" fmla="*/ 3251524 w 4664836"/>
              <a:gd name="connsiteY4038" fmla="*/ 429986 h 2990484"/>
              <a:gd name="connsiteX4039" fmla="*/ 3248753 w 4664836"/>
              <a:gd name="connsiteY4039" fmla="*/ 441083 h 2990484"/>
              <a:gd name="connsiteX4040" fmla="*/ 3243213 w 4664836"/>
              <a:gd name="connsiteY4040" fmla="*/ 443857 h 2990484"/>
              <a:gd name="connsiteX4041" fmla="*/ 3237672 w 4664836"/>
              <a:gd name="connsiteY4041" fmla="*/ 452179 h 2990484"/>
              <a:gd name="connsiteX4042" fmla="*/ 3226590 w 4664836"/>
              <a:gd name="connsiteY4042" fmla="*/ 457727 h 2990484"/>
              <a:gd name="connsiteX4043" fmla="*/ 3223820 w 4664836"/>
              <a:gd name="connsiteY4043" fmla="*/ 457727 h 2990484"/>
              <a:gd name="connsiteX4044" fmla="*/ 3218279 w 4664836"/>
              <a:gd name="connsiteY4044" fmla="*/ 468824 h 2990484"/>
              <a:gd name="connsiteX4045" fmla="*/ 3212738 w 4664836"/>
              <a:gd name="connsiteY4045" fmla="*/ 468824 h 2990484"/>
              <a:gd name="connsiteX4046" fmla="*/ 3212738 w 4664836"/>
              <a:gd name="connsiteY4046" fmla="*/ 477146 h 2990484"/>
              <a:gd name="connsiteX4047" fmla="*/ 3157331 w 4664836"/>
              <a:gd name="connsiteY4047" fmla="*/ 524306 h 2990484"/>
              <a:gd name="connsiteX4048" fmla="*/ 3154560 w 4664836"/>
              <a:gd name="connsiteY4048" fmla="*/ 535402 h 2990484"/>
              <a:gd name="connsiteX4049" fmla="*/ 3165642 w 4664836"/>
              <a:gd name="connsiteY4049" fmla="*/ 535402 h 2990484"/>
              <a:gd name="connsiteX4050" fmla="*/ 3160101 w 4664836"/>
              <a:gd name="connsiteY4050" fmla="*/ 543725 h 2990484"/>
              <a:gd name="connsiteX4051" fmla="*/ 3135168 w 4664836"/>
              <a:gd name="connsiteY4051" fmla="*/ 571466 h 2990484"/>
              <a:gd name="connsiteX4052" fmla="*/ 3126857 w 4664836"/>
              <a:gd name="connsiteY4052" fmla="*/ 571466 h 2990484"/>
              <a:gd name="connsiteX4053" fmla="*/ 3126857 w 4664836"/>
              <a:gd name="connsiteY4053" fmla="*/ 560369 h 2990484"/>
              <a:gd name="connsiteX4054" fmla="*/ 3107464 w 4664836"/>
              <a:gd name="connsiteY4054" fmla="*/ 568691 h 2990484"/>
              <a:gd name="connsiteX4055" fmla="*/ 3107464 w 4664836"/>
              <a:gd name="connsiteY4055" fmla="*/ 574240 h 2990484"/>
              <a:gd name="connsiteX4056" fmla="*/ 3099153 w 4664836"/>
              <a:gd name="connsiteY4056" fmla="*/ 574240 h 2990484"/>
              <a:gd name="connsiteX4057" fmla="*/ 3090842 w 4664836"/>
              <a:gd name="connsiteY4057" fmla="*/ 577014 h 2990484"/>
              <a:gd name="connsiteX4058" fmla="*/ 3096382 w 4664836"/>
              <a:gd name="connsiteY4058" fmla="*/ 582562 h 2990484"/>
              <a:gd name="connsiteX4059" fmla="*/ 3085301 w 4664836"/>
              <a:gd name="connsiteY4059" fmla="*/ 593659 h 2990484"/>
              <a:gd name="connsiteX4060" fmla="*/ 3085301 w 4664836"/>
              <a:gd name="connsiteY4060" fmla="*/ 599207 h 2990484"/>
              <a:gd name="connsiteX4061" fmla="*/ 3076990 w 4664836"/>
              <a:gd name="connsiteY4061" fmla="*/ 596433 h 2990484"/>
              <a:gd name="connsiteX4062" fmla="*/ 3068679 w 4664836"/>
              <a:gd name="connsiteY4062" fmla="*/ 613077 h 2990484"/>
              <a:gd name="connsiteX4063" fmla="*/ 3076990 w 4664836"/>
              <a:gd name="connsiteY4063" fmla="*/ 618625 h 2990484"/>
              <a:gd name="connsiteX4064" fmla="*/ 3079760 w 4664836"/>
              <a:gd name="connsiteY4064" fmla="*/ 615851 h 2990484"/>
              <a:gd name="connsiteX4065" fmla="*/ 3076990 w 4664836"/>
              <a:gd name="connsiteY4065" fmla="*/ 626948 h 2990484"/>
              <a:gd name="connsiteX4066" fmla="*/ 3074219 w 4664836"/>
              <a:gd name="connsiteY4066" fmla="*/ 629722 h 2990484"/>
              <a:gd name="connsiteX4067" fmla="*/ 3052056 w 4664836"/>
              <a:gd name="connsiteY4067" fmla="*/ 626948 h 2990484"/>
              <a:gd name="connsiteX4068" fmla="*/ 3038204 w 4664836"/>
              <a:gd name="connsiteY4068" fmla="*/ 635270 h 2990484"/>
              <a:gd name="connsiteX4069" fmla="*/ 3035434 w 4664836"/>
              <a:gd name="connsiteY4069" fmla="*/ 638044 h 2990484"/>
              <a:gd name="connsiteX4070" fmla="*/ 3052056 w 4664836"/>
              <a:gd name="connsiteY4070" fmla="*/ 640818 h 2990484"/>
              <a:gd name="connsiteX4071" fmla="*/ 3079760 w 4664836"/>
              <a:gd name="connsiteY4071" fmla="*/ 646366 h 2990484"/>
              <a:gd name="connsiteX4072" fmla="*/ 3088071 w 4664836"/>
              <a:gd name="connsiteY4072" fmla="*/ 640818 h 2990484"/>
              <a:gd name="connsiteX4073" fmla="*/ 3099153 w 4664836"/>
              <a:gd name="connsiteY4073" fmla="*/ 638044 h 2990484"/>
              <a:gd name="connsiteX4074" fmla="*/ 3096382 w 4664836"/>
              <a:gd name="connsiteY4074" fmla="*/ 629722 h 2990484"/>
              <a:gd name="connsiteX4075" fmla="*/ 3126857 w 4664836"/>
              <a:gd name="connsiteY4075" fmla="*/ 613077 h 2990484"/>
              <a:gd name="connsiteX4076" fmla="*/ 3126857 w 4664836"/>
              <a:gd name="connsiteY4076" fmla="*/ 607529 h 2990484"/>
              <a:gd name="connsiteX4077" fmla="*/ 3151790 w 4664836"/>
              <a:gd name="connsiteY4077" fmla="*/ 596433 h 2990484"/>
              <a:gd name="connsiteX4078" fmla="*/ 3157331 w 4664836"/>
              <a:gd name="connsiteY4078" fmla="*/ 590884 h 2990484"/>
              <a:gd name="connsiteX4079" fmla="*/ 3157331 w 4664836"/>
              <a:gd name="connsiteY4079" fmla="*/ 588110 h 2990484"/>
              <a:gd name="connsiteX4080" fmla="*/ 3151790 w 4664836"/>
              <a:gd name="connsiteY4080" fmla="*/ 585336 h 2990484"/>
              <a:gd name="connsiteX4081" fmla="*/ 3146249 w 4664836"/>
              <a:gd name="connsiteY4081" fmla="*/ 588110 h 2990484"/>
              <a:gd name="connsiteX4082" fmla="*/ 3149020 w 4664836"/>
              <a:gd name="connsiteY4082" fmla="*/ 579788 h 2990484"/>
              <a:gd name="connsiteX4083" fmla="*/ 3162872 w 4664836"/>
              <a:gd name="connsiteY4083" fmla="*/ 585336 h 2990484"/>
              <a:gd name="connsiteX4084" fmla="*/ 3182264 w 4664836"/>
              <a:gd name="connsiteY4084" fmla="*/ 565917 h 2990484"/>
              <a:gd name="connsiteX4085" fmla="*/ 3191961 w 4664836"/>
              <a:gd name="connsiteY4085" fmla="*/ 558636 h 2990484"/>
              <a:gd name="connsiteX4086" fmla="*/ 3193330 w 4664836"/>
              <a:gd name="connsiteY4086" fmla="*/ 557607 h 2990484"/>
              <a:gd name="connsiteX4087" fmla="*/ 3193303 w 4664836"/>
              <a:gd name="connsiteY4087" fmla="*/ 562320 h 2990484"/>
              <a:gd name="connsiteX4088" fmla="*/ 3215509 w 4664836"/>
              <a:gd name="connsiteY4088" fmla="*/ 535402 h 2990484"/>
              <a:gd name="connsiteX4089" fmla="*/ 3234902 w 4664836"/>
              <a:gd name="connsiteY4089" fmla="*/ 515984 h 2990484"/>
              <a:gd name="connsiteX4090" fmla="*/ 3235228 w 4664836"/>
              <a:gd name="connsiteY4090" fmla="*/ 515657 h 2990484"/>
              <a:gd name="connsiteX4091" fmla="*/ 3240442 w 4664836"/>
              <a:gd name="connsiteY4091" fmla="*/ 515983 h 2990484"/>
              <a:gd name="connsiteX4092" fmla="*/ 3240442 w 4664836"/>
              <a:gd name="connsiteY4092" fmla="*/ 507661 h 2990484"/>
              <a:gd name="connsiteX4093" fmla="*/ 3251524 w 4664836"/>
              <a:gd name="connsiteY4093" fmla="*/ 507661 h 2990484"/>
              <a:gd name="connsiteX4094" fmla="*/ 3276457 w 4664836"/>
              <a:gd name="connsiteY4094" fmla="*/ 479920 h 2990484"/>
              <a:gd name="connsiteX4095" fmla="*/ 3293080 w 4664836"/>
              <a:gd name="connsiteY4095" fmla="*/ 477146 h 2990484"/>
              <a:gd name="connsiteX4096" fmla="*/ 3298620 w 4664836"/>
              <a:gd name="connsiteY4096" fmla="*/ 460502 h 2990484"/>
              <a:gd name="connsiteX4097" fmla="*/ 3309702 w 4664836"/>
              <a:gd name="connsiteY4097" fmla="*/ 454953 h 2990484"/>
              <a:gd name="connsiteX4098" fmla="*/ 3315243 w 4664836"/>
              <a:gd name="connsiteY4098" fmla="*/ 443857 h 2990484"/>
              <a:gd name="connsiteX4099" fmla="*/ 3326324 w 4664836"/>
              <a:gd name="connsiteY4099" fmla="*/ 441083 h 2990484"/>
              <a:gd name="connsiteX4100" fmla="*/ 3334635 w 4664836"/>
              <a:gd name="connsiteY4100" fmla="*/ 424438 h 2990484"/>
              <a:gd name="connsiteX4101" fmla="*/ 3340176 w 4664836"/>
              <a:gd name="connsiteY4101" fmla="*/ 421664 h 2990484"/>
              <a:gd name="connsiteX4102" fmla="*/ 3331865 w 4664836"/>
              <a:gd name="connsiteY4102" fmla="*/ 432760 h 2990484"/>
              <a:gd name="connsiteX4103" fmla="*/ 3348487 w 4664836"/>
              <a:gd name="connsiteY4103" fmla="*/ 429986 h 2990484"/>
              <a:gd name="connsiteX4104" fmla="*/ 3354028 w 4664836"/>
              <a:gd name="connsiteY4104" fmla="*/ 421664 h 2990484"/>
              <a:gd name="connsiteX4105" fmla="*/ 3348487 w 4664836"/>
              <a:gd name="connsiteY4105" fmla="*/ 416116 h 2990484"/>
              <a:gd name="connsiteX4106" fmla="*/ 3340176 w 4664836"/>
              <a:gd name="connsiteY4106" fmla="*/ 418890 h 2990484"/>
              <a:gd name="connsiteX4107" fmla="*/ 3337406 w 4664836"/>
              <a:gd name="connsiteY4107" fmla="*/ 413342 h 2990484"/>
              <a:gd name="connsiteX4108" fmla="*/ 3328041 w 4664836"/>
              <a:gd name="connsiteY4108" fmla="*/ 413342 h 2990484"/>
              <a:gd name="connsiteX4109" fmla="*/ 3331865 w 4664836"/>
              <a:gd name="connsiteY4109" fmla="*/ 405019 h 2990484"/>
              <a:gd name="connsiteX4110" fmla="*/ 3331865 w 4664836"/>
              <a:gd name="connsiteY4110" fmla="*/ 402245 h 2990484"/>
              <a:gd name="connsiteX4111" fmla="*/ 3335940 w 4664836"/>
              <a:gd name="connsiteY4111" fmla="*/ 399525 h 2990484"/>
              <a:gd name="connsiteX4112" fmla="*/ 3340176 w 4664836"/>
              <a:gd name="connsiteY4112" fmla="*/ 407793 h 2990484"/>
              <a:gd name="connsiteX4113" fmla="*/ 3367880 w 4664836"/>
              <a:gd name="connsiteY4113" fmla="*/ 407793 h 2990484"/>
              <a:gd name="connsiteX4114" fmla="*/ 3365110 w 4664836"/>
              <a:gd name="connsiteY4114" fmla="*/ 410568 h 2990484"/>
              <a:gd name="connsiteX4115" fmla="*/ 3370650 w 4664836"/>
              <a:gd name="connsiteY4115" fmla="*/ 418890 h 2990484"/>
              <a:gd name="connsiteX4116" fmla="*/ 3354028 w 4664836"/>
              <a:gd name="connsiteY4116" fmla="*/ 429986 h 2990484"/>
              <a:gd name="connsiteX4117" fmla="*/ 3348487 w 4664836"/>
              <a:gd name="connsiteY4117" fmla="*/ 435534 h 2990484"/>
              <a:gd name="connsiteX4118" fmla="*/ 3348487 w 4664836"/>
              <a:gd name="connsiteY4118" fmla="*/ 441083 h 2990484"/>
              <a:gd name="connsiteX4119" fmla="*/ 3340176 w 4664836"/>
              <a:gd name="connsiteY4119" fmla="*/ 441083 h 2990484"/>
              <a:gd name="connsiteX4120" fmla="*/ 3318013 w 4664836"/>
              <a:gd name="connsiteY4120" fmla="*/ 460502 h 2990484"/>
              <a:gd name="connsiteX4121" fmla="*/ 3315243 w 4664836"/>
              <a:gd name="connsiteY4121" fmla="*/ 471598 h 2990484"/>
              <a:gd name="connsiteX4122" fmla="*/ 3306931 w 4664836"/>
              <a:gd name="connsiteY4122" fmla="*/ 479920 h 2990484"/>
              <a:gd name="connsiteX4123" fmla="*/ 3301391 w 4664836"/>
              <a:gd name="connsiteY4123" fmla="*/ 479920 h 2990484"/>
              <a:gd name="connsiteX4124" fmla="*/ 3298620 w 4664836"/>
              <a:gd name="connsiteY4124" fmla="*/ 488243 h 2990484"/>
              <a:gd name="connsiteX4125" fmla="*/ 3265376 w 4664836"/>
              <a:gd name="connsiteY4125" fmla="*/ 513209 h 2990484"/>
              <a:gd name="connsiteX4126" fmla="*/ 3251524 w 4664836"/>
              <a:gd name="connsiteY4126" fmla="*/ 527080 h 2990484"/>
              <a:gd name="connsiteX4127" fmla="*/ 3232131 w 4664836"/>
              <a:gd name="connsiteY4127" fmla="*/ 546499 h 2990484"/>
              <a:gd name="connsiteX4128" fmla="*/ 3226590 w 4664836"/>
              <a:gd name="connsiteY4128" fmla="*/ 540950 h 2990484"/>
              <a:gd name="connsiteX4129" fmla="*/ 3223820 w 4664836"/>
              <a:gd name="connsiteY4129" fmla="*/ 546499 h 2990484"/>
              <a:gd name="connsiteX4130" fmla="*/ 3218279 w 4664836"/>
              <a:gd name="connsiteY4130" fmla="*/ 554821 h 2990484"/>
              <a:gd name="connsiteX4131" fmla="*/ 3201657 w 4664836"/>
              <a:gd name="connsiteY4131" fmla="*/ 563143 h 2990484"/>
              <a:gd name="connsiteX4132" fmla="*/ 3201657 w 4664836"/>
              <a:gd name="connsiteY4132" fmla="*/ 574240 h 2990484"/>
              <a:gd name="connsiteX4133" fmla="*/ 3193346 w 4664836"/>
              <a:gd name="connsiteY4133" fmla="*/ 579788 h 2990484"/>
              <a:gd name="connsiteX4134" fmla="*/ 3190575 w 4664836"/>
              <a:gd name="connsiteY4134" fmla="*/ 582562 h 2990484"/>
              <a:gd name="connsiteX4135" fmla="*/ 3190575 w 4664836"/>
              <a:gd name="connsiteY4135" fmla="*/ 585336 h 2990484"/>
              <a:gd name="connsiteX4136" fmla="*/ 3198887 w 4664836"/>
              <a:gd name="connsiteY4136" fmla="*/ 585336 h 2990484"/>
              <a:gd name="connsiteX4137" fmla="*/ 3207035 w 4664836"/>
              <a:gd name="connsiteY4137" fmla="*/ 577177 h 2990484"/>
              <a:gd name="connsiteX4138" fmla="*/ 3207631 w 4664836"/>
              <a:gd name="connsiteY4138" fmla="*/ 577361 h 2990484"/>
              <a:gd name="connsiteX4139" fmla="*/ 3215509 w 4664836"/>
              <a:gd name="connsiteY4139" fmla="*/ 571466 h 2990484"/>
              <a:gd name="connsiteX4140" fmla="*/ 3190575 w 4664836"/>
              <a:gd name="connsiteY4140" fmla="*/ 599207 h 2990484"/>
              <a:gd name="connsiteX4141" fmla="*/ 3176723 w 4664836"/>
              <a:gd name="connsiteY4141" fmla="*/ 596433 h 2990484"/>
              <a:gd name="connsiteX4142" fmla="*/ 3165642 w 4664836"/>
              <a:gd name="connsiteY4142" fmla="*/ 601981 h 2990484"/>
              <a:gd name="connsiteX4143" fmla="*/ 3168412 w 4664836"/>
              <a:gd name="connsiteY4143" fmla="*/ 601981 h 2990484"/>
              <a:gd name="connsiteX4144" fmla="*/ 3154560 w 4664836"/>
              <a:gd name="connsiteY4144" fmla="*/ 615851 h 2990484"/>
              <a:gd name="connsiteX4145" fmla="*/ 3160101 w 4664836"/>
              <a:gd name="connsiteY4145" fmla="*/ 621400 h 2990484"/>
              <a:gd name="connsiteX4146" fmla="*/ 3173953 w 4664836"/>
              <a:gd name="connsiteY4146" fmla="*/ 613077 h 2990484"/>
              <a:gd name="connsiteX4147" fmla="*/ 3168412 w 4664836"/>
              <a:gd name="connsiteY4147" fmla="*/ 621400 h 2990484"/>
              <a:gd name="connsiteX4148" fmla="*/ 3154560 w 4664836"/>
              <a:gd name="connsiteY4148" fmla="*/ 629722 h 2990484"/>
              <a:gd name="connsiteX4149" fmla="*/ 3149020 w 4664836"/>
              <a:gd name="connsiteY4149" fmla="*/ 640818 h 2990484"/>
              <a:gd name="connsiteX4150" fmla="*/ 3162872 w 4664836"/>
              <a:gd name="connsiteY4150" fmla="*/ 638044 h 2990484"/>
              <a:gd name="connsiteX4151" fmla="*/ 3165642 w 4664836"/>
              <a:gd name="connsiteY4151" fmla="*/ 635270 h 2990484"/>
              <a:gd name="connsiteX4152" fmla="*/ 3173953 w 4664836"/>
              <a:gd name="connsiteY4152" fmla="*/ 629722 h 2990484"/>
              <a:gd name="connsiteX4153" fmla="*/ 3176723 w 4664836"/>
              <a:gd name="connsiteY4153" fmla="*/ 629722 h 2990484"/>
              <a:gd name="connsiteX4154" fmla="*/ 3173953 w 4664836"/>
              <a:gd name="connsiteY4154" fmla="*/ 635270 h 2990484"/>
              <a:gd name="connsiteX4155" fmla="*/ 3201657 w 4664836"/>
              <a:gd name="connsiteY4155" fmla="*/ 626948 h 2990484"/>
              <a:gd name="connsiteX4156" fmla="*/ 3218279 w 4664836"/>
              <a:gd name="connsiteY4156" fmla="*/ 621400 h 2990484"/>
              <a:gd name="connsiteX4157" fmla="*/ 3218279 w 4664836"/>
              <a:gd name="connsiteY4157" fmla="*/ 607529 h 2990484"/>
              <a:gd name="connsiteX4158" fmla="*/ 3226590 w 4664836"/>
              <a:gd name="connsiteY4158" fmla="*/ 604755 h 2990484"/>
              <a:gd name="connsiteX4159" fmla="*/ 3234902 w 4664836"/>
              <a:gd name="connsiteY4159" fmla="*/ 607529 h 2990484"/>
              <a:gd name="connsiteX4160" fmla="*/ 3243213 w 4664836"/>
              <a:gd name="connsiteY4160" fmla="*/ 607529 h 2990484"/>
              <a:gd name="connsiteX4161" fmla="*/ 3243213 w 4664836"/>
              <a:gd name="connsiteY4161" fmla="*/ 599207 h 2990484"/>
              <a:gd name="connsiteX4162" fmla="*/ 3262605 w 4664836"/>
              <a:gd name="connsiteY4162" fmla="*/ 590884 h 2990484"/>
              <a:gd name="connsiteX4163" fmla="*/ 3262605 w 4664836"/>
              <a:gd name="connsiteY4163" fmla="*/ 588110 h 2990484"/>
              <a:gd name="connsiteX4164" fmla="*/ 3276457 w 4664836"/>
              <a:gd name="connsiteY4164" fmla="*/ 579788 h 2990484"/>
              <a:gd name="connsiteX4165" fmla="*/ 3276457 w 4664836"/>
              <a:gd name="connsiteY4165" fmla="*/ 571466 h 2990484"/>
              <a:gd name="connsiteX4166" fmla="*/ 3290309 w 4664836"/>
              <a:gd name="connsiteY4166" fmla="*/ 568691 h 2990484"/>
              <a:gd name="connsiteX4167" fmla="*/ 3306931 w 4664836"/>
              <a:gd name="connsiteY4167" fmla="*/ 549273 h 2990484"/>
              <a:gd name="connsiteX4168" fmla="*/ 3312472 w 4664836"/>
              <a:gd name="connsiteY4168" fmla="*/ 543725 h 2990484"/>
              <a:gd name="connsiteX4169" fmla="*/ 3315243 w 4664836"/>
              <a:gd name="connsiteY4169" fmla="*/ 554821 h 2990484"/>
              <a:gd name="connsiteX4170" fmla="*/ 3323554 w 4664836"/>
              <a:gd name="connsiteY4170" fmla="*/ 557595 h 2990484"/>
              <a:gd name="connsiteX4171" fmla="*/ 3320783 w 4664836"/>
              <a:gd name="connsiteY4171" fmla="*/ 563143 h 2990484"/>
              <a:gd name="connsiteX4172" fmla="*/ 3329095 w 4664836"/>
              <a:gd name="connsiteY4172" fmla="*/ 565917 h 2990484"/>
              <a:gd name="connsiteX4173" fmla="*/ 3340176 w 4664836"/>
              <a:gd name="connsiteY4173" fmla="*/ 554821 h 2990484"/>
              <a:gd name="connsiteX4174" fmla="*/ 3337406 w 4664836"/>
              <a:gd name="connsiteY4174" fmla="*/ 540950 h 2990484"/>
              <a:gd name="connsiteX4175" fmla="*/ 3345717 w 4664836"/>
              <a:gd name="connsiteY4175" fmla="*/ 535402 h 2990484"/>
              <a:gd name="connsiteX4176" fmla="*/ 3345717 w 4664836"/>
              <a:gd name="connsiteY4176" fmla="*/ 538176 h 2990484"/>
              <a:gd name="connsiteX4177" fmla="*/ 3348487 w 4664836"/>
              <a:gd name="connsiteY4177" fmla="*/ 540950 h 2990484"/>
              <a:gd name="connsiteX4178" fmla="*/ 3365110 w 4664836"/>
              <a:gd name="connsiteY4178" fmla="*/ 535402 h 2990484"/>
              <a:gd name="connsiteX4179" fmla="*/ 3365110 w 4664836"/>
              <a:gd name="connsiteY4179" fmla="*/ 540950 h 2990484"/>
              <a:gd name="connsiteX4180" fmla="*/ 3367880 w 4664836"/>
              <a:gd name="connsiteY4180" fmla="*/ 546499 h 2990484"/>
              <a:gd name="connsiteX4181" fmla="*/ 3373421 w 4664836"/>
              <a:gd name="connsiteY4181" fmla="*/ 538176 h 2990484"/>
              <a:gd name="connsiteX4182" fmla="*/ 3367880 w 4664836"/>
              <a:gd name="connsiteY4182" fmla="*/ 529854 h 2990484"/>
              <a:gd name="connsiteX4183" fmla="*/ 3367880 w 4664836"/>
              <a:gd name="connsiteY4183" fmla="*/ 521532 h 2990484"/>
              <a:gd name="connsiteX4184" fmla="*/ 3378961 w 4664836"/>
              <a:gd name="connsiteY4184" fmla="*/ 518758 h 2990484"/>
              <a:gd name="connsiteX4185" fmla="*/ 3381732 w 4664836"/>
              <a:gd name="connsiteY4185" fmla="*/ 507661 h 2990484"/>
              <a:gd name="connsiteX4186" fmla="*/ 3392813 w 4664836"/>
              <a:gd name="connsiteY4186" fmla="*/ 507661 h 2990484"/>
              <a:gd name="connsiteX4187" fmla="*/ 3387273 w 4664836"/>
              <a:gd name="connsiteY4187" fmla="*/ 502113 h 2990484"/>
              <a:gd name="connsiteX4188" fmla="*/ 3395584 w 4664836"/>
              <a:gd name="connsiteY4188" fmla="*/ 493791 h 2990484"/>
              <a:gd name="connsiteX4189" fmla="*/ 3398354 w 4664836"/>
              <a:gd name="connsiteY4189" fmla="*/ 496565 h 2990484"/>
              <a:gd name="connsiteX4190" fmla="*/ 3403895 w 4664836"/>
              <a:gd name="connsiteY4190" fmla="*/ 485468 h 2990484"/>
              <a:gd name="connsiteX4191" fmla="*/ 3403895 w 4664836"/>
              <a:gd name="connsiteY4191" fmla="*/ 488243 h 2990484"/>
              <a:gd name="connsiteX4192" fmla="*/ 3420517 w 4664836"/>
              <a:gd name="connsiteY4192" fmla="*/ 493791 h 2990484"/>
              <a:gd name="connsiteX4193" fmla="*/ 3426058 w 4664836"/>
              <a:gd name="connsiteY4193" fmla="*/ 493791 h 2990484"/>
              <a:gd name="connsiteX4194" fmla="*/ 3420517 w 4664836"/>
              <a:gd name="connsiteY4194" fmla="*/ 488243 h 2990484"/>
              <a:gd name="connsiteX4195" fmla="*/ 3409436 w 4664836"/>
              <a:gd name="connsiteY4195" fmla="*/ 488243 h 2990484"/>
              <a:gd name="connsiteX4196" fmla="*/ 3417747 w 4664836"/>
              <a:gd name="connsiteY4196" fmla="*/ 471598 h 2990484"/>
              <a:gd name="connsiteX4197" fmla="*/ 3434369 w 4664836"/>
              <a:gd name="connsiteY4197" fmla="*/ 466050 h 2990484"/>
              <a:gd name="connsiteX4198" fmla="*/ 3431599 w 4664836"/>
              <a:gd name="connsiteY4198" fmla="*/ 460502 h 2990484"/>
              <a:gd name="connsiteX4199" fmla="*/ 3437140 w 4664836"/>
              <a:gd name="connsiteY4199" fmla="*/ 452179 h 2990484"/>
              <a:gd name="connsiteX4200" fmla="*/ 3445451 w 4664836"/>
              <a:gd name="connsiteY4200" fmla="*/ 457727 h 2990484"/>
              <a:gd name="connsiteX4201" fmla="*/ 3450991 w 4664836"/>
              <a:gd name="connsiteY4201" fmla="*/ 443857 h 2990484"/>
              <a:gd name="connsiteX4202" fmla="*/ 3459303 w 4664836"/>
              <a:gd name="connsiteY4202" fmla="*/ 441083 h 2990484"/>
              <a:gd name="connsiteX4203" fmla="*/ 3459303 w 4664836"/>
              <a:gd name="connsiteY4203" fmla="*/ 427212 h 2990484"/>
              <a:gd name="connsiteX4204" fmla="*/ 3470384 w 4664836"/>
              <a:gd name="connsiteY4204" fmla="*/ 421664 h 2990484"/>
              <a:gd name="connsiteX4205" fmla="*/ 3475925 w 4664836"/>
              <a:gd name="connsiteY4205" fmla="*/ 432760 h 2990484"/>
              <a:gd name="connsiteX4206" fmla="*/ 3478444 w 4664836"/>
              <a:gd name="connsiteY4206" fmla="*/ 431499 h 2990484"/>
              <a:gd name="connsiteX4207" fmla="*/ 3478695 w 4664836"/>
              <a:gd name="connsiteY4207" fmla="*/ 432414 h 2990484"/>
              <a:gd name="connsiteX4208" fmla="*/ 3481466 w 4664836"/>
              <a:gd name="connsiteY4208" fmla="*/ 429986 h 2990484"/>
              <a:gd name="connsiteX4209" fmla="*/ 3480773 w 4664836"/>
              <a:gd name="connsiteY4209" fmla="*/ 430333 h 2990484"/>
              <a:gd name="connsiteX4210" fmla="*/ 3478444 w 4664836"/>
              <a:gd name="connsiteY4210" fmla="*/ 431499 h 2990484"/>
              <a:gd name="connsiteX4211" fmla="*/ 3478349 w 4664836"/>
              <a:gd name="connsiteY4211" fmla="*/ 431157 h 2990484"/>
              <a:gd name="connsiteX4212" fmla="*/ 3484236 w 4664836"/>
              <a:gd name="connsiteY4212" fmla="*/ 424438 h 2990484"/>
              <a:gd name="connsiteX4213" fmla="*/ 3478695 w 4664836"/>
              <a:gd name="connsiteY4213" fmla="*/ 418890 h 2990484"/>
              <a:gd name="connsiteX4214" fmla="*/ 3484236 w 4664836"/>
              <a:gd name="connsiteY4214" fmla="*/ 413342 h 2990484"/>
              <a:gd name="connsiteX4215" fmla="*/ 3481466 w 4664836"/>
              <a:gd name="connsiteY4215" fmla="*/ 410568 h 2990484"/>
              <a:gd name="connsiteX4216" fmla="*/ 3489777 w 4664836"/>
              <a:gd name="connsiteY4216" fmla="*/ 410568 h 2990484"/>
              <a:gd name="connsiteX4217" fmla="*/ 3495318 w 4664836"/>
              <a:gd name="connsiteY4217" fmla="*/ 405019 h 2990484"/>
              <a:gd name="connsiteX4218" fmla="*/ 3489777 w 4664836"/>
              <a:gd name="connsiteY4218" fmla="*/ 399471 h 2990484"/>
              <a:gd name="connsiteX4219" fmla="*/ 3503629 w 4664836"/>
              <a:gd name="connsiteY4219" fmla="*/ 382826 h 2990484"/>
              <a:gd name="connsiteX4220" fmla="*/ 3514710 w 4664836"/>
              <a:gd name="connsiteY4220" fmla="*/ 382826 h 2990484"/>
              <a:gd name="connsiteX4221" fmla="*/ 3520251 w 4664836"/>
              <a:gd name="connsiteY4221" fmla="*/ 377278 h 2990484"/>
              <a:gd name="connsiteX4222" fmla="*/ 3511940 w 4664836"/>
              <a:gd name="connsiteY4222" fmla="*/ 371730 h 2990484"/>
              <a:gd name="connsiteX4223" fmla="*/ 3509170 w 4664836"/>
              <a:gd name="connsiteY4223" fmla="*/ 377278 h 2990484"/>
              <a:gd name="connsiteX4224" fmla="*/ 3511940 w 4664836"/>
              <a:gd name="connsiteY4224" fmla="*/ 368956 h 2990484"/>
              <a:gd name="connsiteX4225" fmla="*/ 3503629 w 4664836"/>
              <a:gd name="connsiteY4225" fmla="*/ 366182 h 2990484"/>
              <a:gd name="connsiteX4226" fmla="*/ 3511940 w 4664836"/>
              <a:gd name="connsiteY4226" fmla="*/ 366182 h 2990484"/>
              <a:gd name="connsiteX4227" fmla="*/ 3514710 w 4664836"/>
              <a:gd name="connsiteY4227" fmla="*/ 366182 h 2990484"/>
              <a:gd name="connsiteX4228" fmla="*/ 3520251 w 4664836"/>
              <a:gd name="connsiteY4228" fmla="*/ 371730 h 2990484"/>
              <a:gd name="connsiteX4229" fmla="*/ 3531333 w 4664836"/>
              <a:gd name="connsiteY4229" fmla="*/ 357860 h 2990484"/>
              <a:gd name="connsiteX4230" fmla="*/ 3542414 w 4664836"/>
              <a:gd name="connsiteY4230" fmla="*/ 366182 h 2990484"/>
              <a:gd name="connsiteX4231" fmla="*/ 3547955 w 4664836"/>
              <a:gd name="connsiteY4231" fmla="*/ 357860 h 2990484"/>
              <a:gd name="connsiteX4232" fmla="*/ 3536873 w 4664836"/>
              <a:gd name="connsiteY4232" fmla="*/ 355085 h 2990484"/>
              <a:gd name="connsiteX4233" fmla="*/ 3536873 w 4664836"/>
              <a:gd name="connsiteY4233" fmla="*/ 352311 h 2990484"/>
              <a:gd name="connsiteX4234" fmla="*/ 3531333 w 4664836"/>
              <a:gd name="connsiteY4234" fmla="*/ 352311 h 2990484"/>
              <a:gd name="connsiteX4235" fmla="*/ 3536873 w 4664836"/>
              <a:gd name="connsiteY4235" fmla="*/ 343989 h 2990484"/>
              <a:gd name="connsiteX4236" fmla="*/ 3542414 w 4664836"/>
              <a:gd name="connsiteY4236" fmla="*/ 346763 h 2990484"/>
              <a:gd name="connsiteX4237" fmla="*/ 3550725 w 4664836"/>
              <a:gd name="connsiteY4237" fmla="*/ 338441 h 2990484"/>
              <a:gd name="connsiteX4238" fmla="*/ 3550725 w 4664836"/>
              <a:gd name="connsiteY4238" fmla="*/ 335667 h 2990484"/>
              <a:gd name="connsiteX4239" fmla="*/ 3545184 w 4664836"/>
              <a:gd name="connsiteY4239" fmla="*/ 335667 h 2990484"/>
              <a:gd name="connsiteX4240" fmla="*/ 3547955 w 4664836"/>
              <a:gd name="connsiteY4240" fmla="*/ 327345 h 2990484"/>
              <a:gd name="connsiteX4241" fmla="*/ 3581199 w 4664836"/>
              <a:gd name="connsiteY4241" fmla="*/ 291281 h 2990484"/>
              <a:gd name="connsiteX4242" fmla="*/ 3595051 w 4664836"/>
              <a:gd name="connsiteY4242" fmla="*/ 288507 h 2990484"/>
              <a:gd name="connsiteX4243" fmla="*/ 3606133 w 4664836"/>
              <a:gd name="connsiteY4243" fmla="*/ 269088 h 2990484"/>
              <a:gd name="connsiteX4244" fmla="*/ 3617214 w 4664836"/>
              <a:gd name="connsiteY4244" fmla="*/ 269088 h 2990484"/>
              <a:gd name="connsiteX4245" fmla="*/ 3622755 w 4664836"/>
              <a:gd name="connsiteY4245" fmla="*/ 257992 h 2990484"/>
              <a:gd name="connsiteX4246" fmla="*/ 3628296 w 4664836"/>
              <a:gd name="connsiteY4246" fmla="*/ 249669 h 2990484"/>
              <a:gd name="connsiteX4247" fmla="*/ 3639378 w 4664836"/>
              <a:gd name="connsiteY4247" fmla="*/ 249669 h 2990484"/>
              <a:gd name="connsiteX4248" fmla="*/ 3644918 w 4664836"/>
              <a:gd name="connsiteY4248" fmla="*/ 244121 h 2990484"/>
              <a:gd name="connsiteX4249" fmla="*/ 3639378 w 4664836"/>
              <a:gd name="connsiteY4249" fmla="*/ 255218 h 2990484"/>
              <a:gd name="connsiteX4250" fmla="*/ 3636607 w 4664836"/>
              <a:gd name="connsiteY4250" fmla="*/ 252444 h 2990484"/>
              <a:gd name="connsiteX4251" fmla="*/ 3633837 w 4664836"/>
              <a:gd name="connsiteY4251" fmla="*/ 257992 h 2990484"/>
              <a:gd name="connsiteX4252" fmla="*/ 3636607 w 4664836"/>
              <a:gd name="connsiteY4252" fmla="*/ 260766 h 2990484"/>
              <a:gd name="connsiteX4253" fmla="*/ 3606133 w 4664836"/>
              <a:gd name="connsiteY4253" fmla="*/ 291281 h 2990484"/>
              <a:gd name="connsiteX4254" fmla="*/ 3608903 w 4664836"/>
              <a:gd name="connsiteY4254" fmla="*/ 294055 h 2990484"/>
              <a:gd name="connsiteX4255" fmla="*/ 3586740 w 4664836"/>
              <a:gd name="connsiteY4255" fmla="*/ 319022 h 2990484"/>
              <a:gd name="connsiteX4256" fmla="*/ 3572196 w 4664836"/>
              <a:gd name="connsiteY4256" fmla="*/ 321449 h 2990484"/>
              <a:gd name="connsiteX4257" fmla="*/ 3570276 w 4664836"/>
              <a:gd name="connsiteY4257" fmla="*/ 321770 h 2990484"/>
              <a:gd name="connsiteX4258" fmla="*/ 3570665 w 4664836"/>
              <a:gd name="connsiteY4258" fmla="*/ 321030 h 2990484"/>
              <a:gd name="connsiteX4259" fmla="*/ 3571850 w 4664836"/>
              <a:gd name="connsiteY4259" fmla="*/ 319369 h 2990484"/>
              <a:gd name="connsiteX4260" fmla="*/ 3571287 w 4664836"/>
              <a:gd name="connsiteY4260" fmla="*/ 319846 h 2990484"/>
              <a:gd name="connsiteX4261" fmla="*/ 3570665 w 4664836"/>
              <a:gd name="connsiteY4261" fmla="*/ 321030 h 2990484"/>
              <a:gd name="connsiteX4262" fmla="*/ 3570118 w 4664836"/>
              <a:gd name="connsiteY4262" fmla="*/ 321796 h 2990484"/>
              <a:gd name="connsiteX4263" fmla="*/ 3570276 w 4664836"/>
              <a:gd name="connsiteY4263" fmla="*/ 321770 h 2990484"/>
              <a:gd name="connsiteX4264" fmla="*/ 3567348 w 4664836"/>
              <a:gd name="connsiteY4264" fmla="*/ 327345 h 2990484"/>
              <a:gd name="connsiteX4265" fmla="*/ 3586740 w 4664836"/>
              <a:gd name="connsiteY4265" fmla="*/ 321796 h 2990484"/>
              <a:gd name="connsiteX4266" fmla="*/ 3570118 w 4664836"/>
              <a:gd name="connsiteY4266" fmla="*/ 343989 h 2990484"/>
              <a:gd name="connsiteX4267" fmla="*/ 3561807 w 4664836"/>
              <a:gd name="connsiteY4267" fmla="*/ 346763 h 2990484"/>
              <a:gd name="connsiteX4268" fmla="*/ 3564577 w 4664836"/>
              <a:gd name="connsiteY4268" fmla="*/ 349537 h 2990484"/>
              <a:gd name="connsiteX4269" fmla="*/ 3556266 w 4664836"/>
              <a:gd name="connsiteY4269" fmla="*/ 360634 h 2990484"/>
              <a:gd name="connsiteX4270" fmla="*/ 3550725 w 4664836"/>
              <a:gd name="connsiteY4270" fmla="*/ 360634 h 2990484"/>
              <a:gd name="connsiteX4271" fmla="*/ 3545184 w 4664836"/>
              <a:gd name="connsiteY4271" fmla="*/ 366182 h 2990484"/>
              <a:gd name="connsiteX4272" fmla="*/ 3550725 w 4664836"/>
              <a:gd name="connsiteY4272" fmla="*/ 371730 h 2990484"/>
              <a:gd name="connsiteX4273" fmla="*/ 3542414 w 4664836"/>
              <a:gd name="connsiteY4273" fmla="*/ 377278 h 2990484"/>
              <a:gd name="connsiteX4274" fmla="*/ 3523021 w 4664836"/>
              <a:gd name="connsiteY4274" fmla="*/ 407793 h 2990484"/>
              <a:gd name="connsiteX4275" fmla="*/ 3525792 w 4664836"/>
              <a:gd name="connsiteY4275" fmla="*/ 407793 h 2990484"/>
              <a:gd name="connsiteX4276" fmla="*/ 3525792 w 4664836"/>
              <a:gd name="connsiteY4276" fmla="*/ 418890 h 2990484"/>
              <a:gd name="connsiteX4277" fmla="*/ 3523021 w 4664836"/>
              <a:gd name="connsiteY4277" fmla="*/ 413342 h 2990484"/>
              <a:gd name="connsiteX4278" fmla="*/ 3509170 w 4664836"/>
              <a:gd name="connsiteY4278" fmla="*/ 424438 h 2990484"/>
              <a:gd name="connsiteX4279" fmla="*/ 3511940 w 4664836"/>
              <a:gd name="connsiteY4279" fmla="*/ 429986 h 2990484"/>
              <a:gd name="connsiteX4280" fmla="*/ 3498088 w 4664836"/>
              <a:gd name="connsiteY4280" fmla="*/ 435534 h 2990484"/>
              <a:gd name="connsiteX4281" fmla="*/ 3495318 w 4664836"/>
              <a:gd name="connsiteY4281" fmla="*/ 441083 h 2990484"/>
              <a:gd name="connsiteX4282" fmla="*/ 3478695 w 4664836"/>
              <a:gd name="connsiteY4282" fmla="*/ 454953 h 2990484"/>
              <a:gd name="connsiteX4283" fmla="*/ 3484236 w 4664836"/>
              <a:gd name="connsiteY4283" fmla="*/ 466050 h 2990484"/>
              <a:gd name="connsiteX4284" fmla="*/ 3473155 w 4664836"/>
              <a:gd name="connsiteY4284" fmla="*/ 471598 h 2990484"/>
              <a:gd name="connsiteX4285" fmla="*/ 3470384 w 4664836"/>
              <a:gd name="connsiteY4285" fmla="*/ 479920 h 2990484"/>
              <a:gd name="connsiteX4286" fmla="*/ 3459303 w 4664836"/>
              <a:gd name="connsiteY4286" fmla="*/ 485468 h 2990484"/>
              <a:gd name="connsiteX4287" fmla="*/ 3456532 w 4664836"/>
              <a:gd name="connsiteY4287" fmla="*/ 491017 h 2990484"/>
              <a:gd name="connsiteX4288" fmla="*/ 3437140 w 4664836"/>
              <a:gd name="connsiteY4288" fmla="*/ 510435 h 2990484"/>
              <a:gd name="connsiteX4289" fmla="*/ 3409436 w 4664836"/>
              <a:gd name="connsiteY4289" fmla="*/ 535402 h 2990484"/>
              <a:gd name="connsiteX4290" fmla="*/ 3390043 w 4664836"/>
              <a:gd name="connsiteY4290" fmla="*/ 554821 h 2990484"/>
              <a:gd name="connsiteX4291" fmla="*/ 3373421 w 4664836"/>
              <a:gd name="connsiteY4291" fmla="*/ 577014 h 2990484"/>
              <a:gd name="connsiteX4292" fmla="*/ 3367880 w 4664836"/>
              <a:gd name="connsiteY4292" fmla="*/ 574240 h 2990484"/>
              <a:gd name="connsiteX4293" fmla="*/ 3362339 w 4664836"/>
              <a:gd name="connsiteY4293" fmla="*/ 579788 h 2990484"/>
              <a:gd name="connsiteX4294" fmla="*/ 3373421 w 4664836"/>
              <a:gd name="connsiteY4294" fmla="*/ 582562 h 2990484"/>
              <a:gd name="connsiteX4295" fmla="*/ 3351258 w 4664836"/>
              <a:gd name="connsiteY4295" fmla="*/ 588110 h 2990484"/>
              <a:gd name="connsiteX4296" fmla="*/ 3348487 w 4664836"/>
              <a:gd name="connsiteY4296" fmla="*/ 593659 h 2990484"/>
              <a:gd name="connsiteX4297" fmla="*/ 3359569 w 4664836"/>
              <a:gd name="connsiteY4297" fmla="*/ 596433 h 2990484"/>
              <a:gd name="connsiteX4298" fmla="*/ 3381732 w 4664836"/>
              <a:gd name="connsiteY4298" fmla="*/ 588110 h 2990484"/>
              <a:gd name="connsiteX4299" fmla="*/ 3401125 w 4664836"/>
              <a:gd name="connsiteY4299" fmla="*/ 585336 h 2990484"/>
              <a:gd name="connsiteX4300" fmla="*/ 3403895 w 4664836"/>
              <a:gd name="connsiteY4300" fmla="*/ 579788 h 2990484"/>
              <a:gd name="connsiteX4301" fmla="*/ 3401125 w 4664836"/>
              <a:gd name="connsiteY4301" fmla="*/ 574240 h 2990484"/>
              <a:gd name="connsiteX4302" fmla="*/ 3420517 w 4664836"/>
              <a:gd name="connsiteY4302" fmla="*/ 574240 h 2990484"/>
              <a:gd name="connsiteX4303" fmla="*/ 3420517 w 4664836"/>
              <a:gd name="connsiteY4303" fmla="*/ 577014 h 2990484"/>
              <a:gd name="connsiteX4304" fmla="*/ 3409436 w 4664836"/>
              <a:gd name="connsiteY4304" fmla="*/ 579788 h 2990484"/>
              <a:gd name="connsiteX4305" fmla="*/ 3414976 w 4664836"/>
              <a:gd name="connsiteY4305" fmla="*/ 582562 h 2990484"/>
              <a:gd name="connsiteX4306" fmla="*/ 3456532 w 4664836"/>
              <a:gd name="connsiteY4306" fmla="*/ 571466 h 2990484"/>
              <a:gd name="connsiteX4307" fmla="*/ 3456532 w 4664836"/>
              <a:gd name="connsiteY4307" fmla="*/ 565917 h 2990484"/>
              <a:gd name="connsiteX4308" fmla="*/ 3467614 w 4664836"/>
              <a:gd name="connsiteY4308" fmla="*/ 571466 h 2990484"/>
              <a:gd name="connsiteX4309" fmla="*/ 3492547 w 4664836"/>
              <a:gd name="connsiteY4309" fmla="*/ 563143 h 2990484"/>
              <a:gd name="connsiteX4310" fmla="*/ 3492547 w 4664836"/>
              <a:gd name="connsiteY4310" fmla="*/ 560369 h 2990484"/>
              <a:gd name="connsiteX4311" fmla="*/ 3498088 w 4664836"/>
              <a:gd name="connsiteY4311" fmla="*/ 565917 h 2990484"/>
              <a:gd name="connsiteX4312" fmla="*/ 3500858 w 4664836"/>
              <a:gd name="connsiteY4312" fmla="*/ 563143 h 2990484"/>
              <a:gd name="connsiteX4313" fmla="*/ 3506399 w 4664836"/>
              <a:gd name="connsiteY4313" fmla="*/ 565917 h 2990484"/>
              <a:gd name="connsiteX4314" fmla="*/ 3514710 w 4664836"/>
              <a:gd name="connsiteY4314" fmla="*/ 557595 h 2990484"/>
              <a:gd name="connsiteX4315" fmla="*/ 3523021 w 4664836"/>
              <a:gd name="connsiteY4315" fmla="*/ 560369 h 2990484"/>
              <a:gd name="connsiteX4316" fmla="*/ 3523021 w 4664836"/>
              <a:gd name="connsiteY4316" fmla="*/ 552047 h 2990484"/>
              <a:gd name="connsiteX4317" fmla="*/ 3531170 w 4664836"/>
              <a:gd name="connsiteY4317" fmla="*/ 556126 h 2990484"/>
              <a:gd name="connsiteX4318" fmla="*/ 3527480 w 4664836"/>
              <a:gd name="connsiteY4318" fmla="*/ 558375 h 2990484"/>
              <a:gd name="connsiteX4319" fmla="*/ 3534103 w 4664836"/>
              <a:gd name="connsiteY4319" fmla="*/ 557595 h 2990484"/>
              <a:gd name="connsiteX4320" fmla="*/ 3532718 w 4664836"/>
              <a:gd name="connsiteY4320" fmla="*/ 556902 h 2990484"/>
              <a:gd name="connsiteX4321" fmla="*/ 3531170 w 4664836"/>
              <a:gd name="connsiteY4321" fmla="*/ 556126 h 2990484"/>
              <a:gd name="connsiteX4322" fmla="*/ 3542414 w 4664836"/>
              <a:gd name="connsiteY4322" fmla="*/ 549273 h 2990484"/>
              <a:gd name="connsiteX4323" fmla="*/ 3545184 w 4664836"/>
              <a:gd name="connsiteY4323" fmla="*/ 554821 h 2990484"/>
              <a:gd name="connsiteX4324" fmla="*/ 3556266 w 4664836"/>
              <a:gd name="connsiteY4324" fmla="*/ 538176 h 2990484"/>
              <a:gd name="connsiteX4325" fmla="*/ 3561585 w 4664836"/>
              <a:gd name="connsiteY4325" fmla="*/ 538176 h 2990484"/>
              <a:gd name="connsiteX4326" fmla="*/ 3559902 w 4664836"/>
              <a:gd name="connsiteY4326" fmla="*/ 541297 h 2990484"/>
              <a:gd name="connsiteX4327" fmla="*/ 3564577 w 4664836"/>
              <a:gd name="connsiteY4327" fmla="*/ 538176 h 2990484"/>
              <a:gd name="connsiteX4328" fmla="*/ 3563538 w 4664836"/>
              <a:gd name="connsiteY4328" fmla="*/ 538176 h 2990484"/>
              <a:gd name="connsiteX4329" fmla="*/ 3561585 w 4664836"/>
              <a:gd name="connsiteY4329" fmla="*/ 538176 h 2990484"/>
              <a:gd name="connsiteX4330" fmla="*/ 3563505 w 4664836"/>
              <a:gd name="connsiteY4330" fmla="*/ 534616 h 2990484"/>
              <a:gd name="connsiteX4331" fmla="*/ 3563538 w 4664836"/>
              <a:gd name="connsiteY4331" fmla="*/ 534622 h 2990484"/>
              <a:gd name="connsiteX4332" fmla="*/ 3563945 w 4664836"/>
              <a:gd name="connsiteY4332" fmla="*/ 533842 h 2990484"/>
              <a:gd name="connsiteX4333" fmla="*/ 3572888 w 4664836"/>
              <a:gd name="connsiteY4333" fmla="*/ 535402 h 2990484"/>
              <a:gd name="connsiteX4334" fmla="*/ 3572888 w 4664836"/>
              <a:gd name="connsiteY4334" fmla="*/ 524306 h 2990484"/>
              <a:gd name="connsiteX4335" fmla="*/ 3589511 w 4664836"/>
              <a:gd name="connsiteY4335" fmla="*/ 518758 h 2990484"/>
              <a:gd name="connsiteX4336" fmla="*/ 3597822 w 4664836"/>
              <a:gd name="connsiteY4336" fmla="*/ 510435 h 2990484"/>
              <a:gd name="connsiteX4337" fmla="*/ 3595051 w 4664836"/>
              <a:gd name="connsiteY4337" fmla="*/ 504887 h 2990484"/>
              <a:gd name="connsiteX4338" fmla="*/ 3597822 w 4664836"/>
              <a:gd name="connsiteY4338" fmla="*/ 504887 h 2990484"/>
              <a:gd name="connsiteX4339" fmla="*/ 3595051 w 4664836"/>
              <a:gd name="connsiteY4339" fmla="*/ 496565 h 2990484"/>
              <a:gd name="connsiteX4340" fmla="*/ 3608903 w 4664836"/>
              <a:gd name="connsiteY4340" fmla="*/ 488243 h 2990484"/>
              <a:gd name="connsiteX4341" fmla="*/ 3619985 w 4664836"/>
              <a:gd name="connsiteY4341" fmla="*/ 477146 h 2990484"/>
              <a:gd name="connsiteX4342" fmla="*/ 3622755 w 4664836"/>
              <a:gd name="connsiteY4342" fmla="*/ 471598 h 2990484"/>
              <a:gd name="connsiteX4343" fmla="*/ 3625526 w 4664836"/>
              <a:gd name="connsiteY4343" fmla="*/ 471598 h 2990484"/>
              <a:gd name="connsiteX4344" fmla="*/ 3622755 w 4664836"/>
              <a:gd name="connsiteY4344" fmla="*/ 477146 h 2990484"/>
              <a:gd name="connsiteX4345" fmla="*/ 3633837 w 4664836"/>
              <a:gd name="connsiteY4345" fmla="*/ 485468 h 2990484"/>
              <a:gd name="connsiteX4346" fmla="*/ 3636607 w 4664836"/>
              <a:gd name="connsiteY4346" fmla="*/ 482694 h 2990484"/>
              <a:gd name="connsiteX4347" fmla="*/ 3633837 w 4664836"/>
              <a:gd name="connsiteY4347" fmla="*/ 471598 h 2990484"/>
              <a:gd name="connsiteX4348" fmla="*/ 3637907 w 4664836"/>
              <a:gd name="connsiteY4348" fmla="*/ 470240 h 2990484"/>
              <a:gd name="connsiteX4349" fmla="*/ 3638339 w 4664836"/>
              <a:gd name="connsiteY4349" fmla="*/ 472638 h 2990484"/>
              <a:gd name="connsiteX4350" fmla="*/ 3642148 w 4664836"/>
              <a:gd name="connsiteY4350" fmla="*/ 468824 h 2990484"/>
              <a:gd name="connsiteX4351" fmla="*/ 3641109 w 4664836"/>
              <a:gd name="connsiteY4351" fmla="*/ 469170 h 2990484"/>
              <a:gd name="connsiteX4352" fmla="*/ 3637907 w 4664836"/>
              <a:gd name="connsiteY4352" fmla="*/ 470240 h 2990484"/>
              <a:gd name="connsiteX4353" fmla="*/ 3637863 w 4664836"/>
              <a:gd name="connsiteY4353" fmla="*/ 469994 h 2990484"/>
              <a:gd name="connsiteX4354" fmla="*/ 3642772 w 4664836"/>
              <a:gd name="connsiteY4354" fmla="*/ 461459 h 2990484"/>
              <a:gd name="connsiteX4355" fmla="*/ 3647646 w 4664836"/>
              <a:gd name="connsiteY4355" fmla="*/ 459461 h 2990484"/>
              <a:gd name="connsiteX4356" fmla="*/ 3650459 w 4664836"/>
              <a:gd name="connsiteY4356" fmla="*/ 457727 h 2990484"/>
              <a:gd name="connsiteX4357" fmla="*/ 3649767 w 4664836"/>
              <a:gd name="connsiteY4357" fmla="*/ 457727 h 2990484"/>
              <a:gd name="connsiteX4358" fmla="*/ 3645178 w 4664836"/>
              <a:gd name="connsiteY4358" fmla="*/ 457727 h 2990484"/>
              <a:gd name="connsiteX4359" fmla="*/ 3650270 w 4664836"/>
              <a:gd name="connsiteY4359" fmla="*/ 454693 h 2990484"/>
              <a:gd name="connsiteX4360" fmla="*/ 3669852 w 4664836"/>
              <a:gd name="connsiteY4360" fmla="*/ 443857 h 2990484"/>
              <a:gd name="connsiteX4361" fmla="*/ 3694785 w 4664836"/>
              <a:gd name="connsiteY4361" fmla="*/ 418890 h 2990484"/>
              <a:gd name="connsiteX4362" fmla="*/ 3702951 w 4664836"/>
              <a:gd name="connsiteY4362" fmla="*/ 412758 h 2990484"/>
              <a:gd name="connsiteX4363" fmla="*/ 3697209 w 4664836"/>
              <a:gd name="connsiteY4363" fmla="*/ 420971 h 2990484"/>
              <a:gd name="connsiteX4364" fmla="*/ 3694785 w 4664836"/>
              <a:gd name="connsiteY4364" fmla="*/ 424438 h 2990484"/>
              <a:gd name="connsiteX4365" fmla="*/ 3689244 w 4664836"/>
              <a:gd name="connsiteY4365" fmla="*/ 429986 h 2990484"/>
              <a:gd name="connsiteX4366" fmla="*/ 3689244 w 4664836"/>
              <a:gd name="connsiteY4366" fmla="*/ 438309 h 2990484"/>
              <a:gd name="connsiteX4367" fmla="*/ 3658770 w 4664836"/>
              <a:gd name="connsiteY4367" fmla="*/ 466050 h 2990484"/>
              <a:gd name="connsiteX4368" fmla="*/ 3639378 w 4664836"/>
              <a:gd name="connsiteY4368" fmla="*/ 493791 h 2990484"/>
              <a:gd name="connsiteX4369" fmla="*/ 3653229 w 4664836"/>
              <a:gd name="connsiteY4369" fmla="*/ 496565 h 2990484"/>
              <a:gd name="connsiteX4370" fmla="*/ 3636607 w 4664836"/>
              <a:gd name="connsiteY4370" fmla="*/ 513209 h 2990484"/>
              <a:gd name="connsiteX4371" fmla="*/ 3642148 w 4664836"/>
              <a:gd name="connsiteY4371" fmla="*/ 515983 h 2990484"/>
              <a:gd name="connsiteX4372" fmla="*/ 3650459 w 4664836"/>
              <a:gd name="connsiteY4372" fmla="*/ 507661 h 2990484"/>
              <a:gd name="connsiteX4373" fmla="*/ 3650459 w 4664836"/>
              <a:gd name="connsiteY4373" fmla="*/ 515983 h 2990484"/>
              <a:gd name="connsiteX4374" fmla="*/ 3639378 w 4664836"/>
              <a:gd name="connsiteY4374" fmla="*/ 527080 h 2990484"/>
              <a:gd name="connsiteX4375" fmla="*/ 3639378 w 4664836"/>
              <a:gd name="connsiteY4375" fmla="*/ 529854 h 2990484"/>
              <a:gd name="connsiteX4376" fmla="*/ 3653229 w 4664836"/>
              <a:gd name="connsiteY4376" fmla="*/ 524306 h 2990484"/>
              <a:gd name="connsiteX4377" fmla="*/ 3667081 w 4664836"/>
              <a:gd name="connsiteY4377" fmla="*/ 504887 h 2990484"/>
              <a:gd name="connsiteX4378" fmla="*/ 3667081 w 4664836"/>
              <a:gd name="connsiteY4378" fmla="*/ 513209 h 2990484"/>
              <a:gd name="connsiteX4379" fmla="*/ 3672622 w 4664836"/>
              <a:gd name="connsiteY4379" fmla="*/ 513209 h 2990484"/>
              <a:gd name="connsiteX4380" fmla="*/ 3672622 w 4664836"/>
              <a:gd name="connsiteY4380" fmla="*/ 515983 h 2990484"/>
              <a:gd name="connsiteX4381" fmla="*/ 3661541 w 4664836"/>
              <a:gd name="connsiteY4381" fmla="*/ 515983 h 2990484"/>
              <a:gd name="connsiteX4382" fmla="*/ 3653229 w 4664836"/>
              <a:gd name="connsiteY4382" fmla="*/ 529854 h 2990484"/>
              <a:gd name="connsiteX4383" fmla="*/ 3667081 w 4664836"/>
              <a:gd name="connsiteY4383" fmla="*/ 529854 h 2990484"/>
              <a:gd name="connsiteX4384" fmla="*/ 3675393 w 4664836"/>
              <a:gd name="connsiteY4384" fmla="*/ 521532 h 2990484"/>
              <a:gd name="connsiteX4385" fmla="*/ 3689244 w 4664836"/>
              <a:gd name="connsiteY4385" fmla="*/ 518758 h 2990484"/>
              <a:gd name="connsiteX4386" fmla="*/ 3650459 w 4664836"/>
              <a:gd name="connsiteY4386" fmla="*/ 540950 h 2990484"/>
              <a:gd name="connsiteX4387" fmla="*/ 3694785 w 4664836"/>
              <a:gd name="connsiteY4387" fmla="*/ 535402 h 2990484"/>
              <a:gd name="connsiteX4388" fmla="*/ 3702605 w 4664836"/>
              <a:gd name="connsiteY4388" fmla="*/ 532270 h 2990484"/>
              <a:gd name="connsiteX4389" fmla="*/ 3706170 w 4664836"/>
              <a:gd name="connsiteY4389" fmla="*/ 533235 h 2990484"/>
              <a:gd name="connsiteX4390" fmla="*/ 3708637 w 4664836"/>
              <a:gd name="connsiteY4390" fmla="*/ 529854 h 2990484"/>
              <a:gd name="connsiteX4391" fmla="*/ 3706906 w 4664836"/>
              <a:gd name="connsiteY4391" fmla="*/ 530548 h 2990484"/>
              <a:gd name="connsiteX4392" fmla="*/ 3702605 w 4664836"/>
              <a:gd name="connsiteY4392" fmla="*/ 532270 h 2990484"/>
              <a:gd name="connsiteX4393" fmla="*/ 3701365 w 4664836"/>
              <a:gd name="connsiteY4393" fmla="*/ 531935 h 2990484"/>
              <a:gd name="connsiteX4394" fmla="*/ 3725259 w 4664836"/>
              <a:gd name="connsiteY4394" fmla="*/ 521532 h 2990484"/>
              <a:gd name="connsiteX4395" fmla="*/ 3725259 w 4664836"/>
              <a:gd name="connsiteY4395" fmla="*/ 524306 h 2990484"/>
              <a:gd name="connsiteX4396" fmla="*/ 3739111 w 4664836"/>
              <a:gd name="connsiteY4396" fmla="*/ 527080 h 2990484"/>
              <a:gd name="connsiteX4397" fmla="*/ 3744652 w 4664836"/>
              <a:gd name="connsiteY4397" fmla="*/ 521532 h 2990484"/>
              <a:gd name="connsiteX4398" fmla="*/ 3747422 w 4664836"/>
              <a:gd name="connsiteY4398" fmla="*/ 524306 h 2990484"/>
              <a:gd name="connsiteX4399" fmla="*/ 3758504 w 4664836"/>
              <a:gd name="connsiteY4399" fmla="*/ 518758 h 2990484"/>
              <a:gd name="connsiteX4400" fmla="*/ 3764045 w 4664836"/>
              <a:gd name="connsiteY4400" fmla="*/ 521532 h 2990484"/>
              <a:gd name="connsiteX4401" fmla="*/ 3775126 w 4664836"/>
              <a:gd name="connsiteY4401" fmla="*/ 515983 h 2990484"/>
              <a:gd name="connsiteX4402" fmla="*/ 3786208 w 4664836"/>
              <a:gd name="connsiteY4402" fmla="*/ 513764 h 2990484"/>
              <a:gd name="connsiteX4403" fmla="*/ 3786208 w 4664836"/>
              <a:gd name="connsiteY4403" fmla="*/ 520491 h 2990484"/>
              <a:gd name="connsiteX4404" fmla="*/ 3786208 w 4664836"/>
              <a:gd name="connsiteY4404" fmla="*/ 521532 h 2990484"/>
              <a:gd name="connsiteX4405" fmla="*/ 3797289 w 4664836"/>
              <a:gd name="connsiteY4405" fmla="*/ 527080 h 2990484"/>
              <a:gd name="connsiteX4406" fmla="*/ 3794519 w 4664836"/>
              <a:gd name="connsiteY4406" fmla="*/ 529854 h 2990484"/>
              <a:gd name="connsiteX4407" fmla="*/ 3769586 w 4664836"/>
              <a:gd name="connsiteY4407" fmla="*/ 527080 h 2990484"/>
              <a:gd name="connsiteX4408" fmla="*/ 3764045 w 4664836"/>
              <a:gd name="connsiteY4408" fmla="*/ 538176 h 2990484"/>
              <a:gd name="connsiteX4409" fmla="*/ 3755734 w 4664836"/>
              <a:gd name="connsiteY4409" fmla="*/ 535402 h 2990484"/>
              <a:gd name="connsiteX4410" fmla="*/ 3752963 w 4664836"/>
              <a:gd name="connsiteY4410" fmla="*/ 535402 h 2990484"/>
              <a:gd name="connsiteX4411" fmla="*/ 3730800 w 4664836"/>
              <a:gd name="connsiteY4411" fmla="*/ 540950 h 2990484"/>
              <a:gd name="connsiteX4412" fmla="*/ 3733571 w 4664836"/>
              <a:gd name="connsiteY4412" fmla="*/ 543725 h 2990484"/>
              <a:gd name="connsiteX4413" fmla="*/ 3725259 w 4664836"/>
              <a:gd name="connsiteY4413" fmla="*/ 540950 h 2990484"/>
              <a:gd name="connsiteX4414" fmla="*/ 3716948 w 4664836"/>
              <a:gd name="connsiteY4414" fmla="*/ 549273 h 2990484"/>
              <a:gd name="connsiteX4415" fmla="*/ 3708637 w 4664836"/>
              <a:gd name="connsiteY4415" fmla="*/ 546499 h 2990484"/>
              <a:gd name="connsiteX4416" fmla="*/ 3705867 w 4664836"/>
              <a:gd name="connsiteY4416" fmla="*/ 552047 h 2990484"/>
              <a:gd name="connsiteX4417" fmla="*/ 3700326 w 4664836"/>
              <a:gd name="connsiteY4417" fmla="*/ 549273 h 2990484"/>
              <a:gd name="connsiteX4418" fmla="*/ 3692015 w 4664836"/>
              <a:gd name="connsiteY4418" fmla="*/ 563143 h 2990484"/>
              <a:gd name="connsiteX4419" fmla="*/ 3686474 w 4664836"/>
              <a:gd name="connsiteY4419" fmla="*/ 560369 h 2990484"/>
              <a:gd name="connsiteX4420" fmla="*/ 3686474 w 4664836"/>
              <a:gd name="connsiteY4420" fmla="*/ 554821 h 2990484"/>
              <a:gd name="connsiteX4421" fmla="*/ 3667081 w 4664836"/>
              <a:gd name="connsiteY4421" fmla="*/ 557595 h 2990484"/>
              <a:gd name="connsiteX4422" fmla="*/ 3664311 w 4664836"/>
              <a:gd name="connsiteY4422" fmla="*/ 563143 h 2990484"/>
              <a:gd name="connsiteX4423" fmla="*/ 3658770 w 4664836"/>
              <a:gd name="connsiteY4423" fmla="*/ 557595 h 2990484"/>
              <a:gd name="connsiteX4424" fmla="*/ 3661541 w 4664836"/>
              <a:gd name="connsiteY4424" fmla="*/ 549273 h 2990484"/>
              <a:gd name="connsiteX4425" fmla="*/ 3647689 w 4664836"/>
              <a:gd name="connsiteY4425" fmla="*/ 549273 h 2990484"/>
              <a:gd name="connsiteX4426" fmla="*/ 3653229 w 4664836"/>
              <a:gd name="connsiteY4426" fmla="*/ 563143 h 2990484"/>
              <a:gd name="connsiteX4427" fmla="*/ 3644918 w 4664836"/>
              <a:gd name="connsiteY4427" fmla="*/ 565917 h 2990484"/>
              <a:gd name="connsiteX4428" fmla="*/ 3625526 w 4664836"/>
              <a:gd name="connsiteY4428" fmla="*/ 565917 h 2990484"/>
              <a:gd name="connsiteX4429" fmla="*/ 3606133 w 4664836"/>
              <a:gd name="connsiteY4429" fmla="*/ 574240 h 2990484"/>
              <a:gd name="connsiteX4430" fmla="*/ 3586740 w 4664836"/>
              <a:gd name="connsiteY4430" fmla="*/ 579788 h 2990484"/>
              <a:gd name="connsiteX4431" fmla="*/ 3561807 w 4664836"/>
              <a:gd name="connsiteY4431" fmla="*/ 599207 h 2990484"/>
              <a:gd name="connsiteX4432" fmla="*/ 3570118 w 4664836"/>
              <a:gd name="connsiteY4432" fmla="*/ 604755 h 2990484"/>
              <a:gd name="connsiteX4433" fmla="*/ 3536873 w 4664836"/>
              <a:gd name="connsiteY4433" fmla="*/ 629722 h 2990484"/>
              <a:gd name="connsiteX4434" fmla="*/ 3528562 w 4664836"/>
              <a:gd name="connsiteY4434" fmla="*/ 646366 h 2990484"/>
              <a:gd name="connsiteX4435" fmla="*/ 3534103 w 4664836"/>
              <a:gd name="connsiteY4435" fmla="*/ 646366 h 2990484"/>
              <a:gd name="connsiteX4436" fmla="*/ 3536873 w 4664836"/>
              <a:gd name="connsiteY4436" fmla="*/ 640818 h 2990484"/>
              <a:gd name="connsiteX4437" fmla="*/ 3545184 w 4664836"/>
              <a:gd name="connsiteY4437" fmla="*/ 657463 h 2990484"/>
              <a:gd name="connsiteX4438" fmla="*/ 3556266 w 4664836"/>
              <a:gd name="connsiteY4438" fmla="*/ 657463 h 2990484"/>
              <a:gd name="connsiteX4439" fmla="*/ 3559036 w 4664836"/>
              <a:gd name="connsiteY4439" fmla="*/ 654689 h 2990484"/>
              <a:gd name="connsiteX4440" fmla="*/ 3550725 w 4664836"/>
              <a:gd name="connsiteY4440" fmla="*/ 651915 h 2990484"/>
              <a:gd name="connsiteX4441" fmla="*/ 3570118 w 4664836"/>
              <a:gd name="connsiteY4441" fmla="*/ 643592 h 2990484"/>
              <a:gd name="connsiteX4442" fmla="*/ 3572888 w 4664836"/>
              <a:gd name="connsiteY4442" fmla="*/ 646366 h 2990484"/>
              <a:gd name="connsiteX4443" fmla="*/ 3576410 w 4664836"/>
              <a:gd name="connsiteY4443" fmla="*/ 644015 h 2990484"/>
              <a:gd name="connsiteX4444" fmla="*/ 3577390 w 4664836"/>
              <a:gd name="connsiteY4444" fmla="*/ 644286 h 2990484"/>
              <a:gd name="connsiteX4445" fmla="*/ 3581199 w 4664836"/>
              <a:gd name="connsiteY4445" fmla="*/ 640818 h 2990484"/>
              <a:gd name="connsiteX4446" fmla="*/ 3580160 w 4664836"/>
              <a:gd name="connsiteY4446" fmla="*/ 641512 h 2990484"/>
              <a:gd name="connsiteX4447" fmla="*/ 3576410 w 4664836"/>
              <a:gd name="connsiteY4447" fmla="*/ 644015 h 2990484"/>
              <a:gd name="connsiteX4448" fmla="*/ 3576135 w 4664836"/>
              <a:gd name="connsiteY4448" fmla="*/ 643939 h 2990484"/>
              <a:gd name="connsiteX4449" fmla="*/ 3575659 w 4664836"/>
              <a:gd name="connsiteY4449" fmla="*/ 635270 h 2990484"/>
              <a:gd name="connsiteX4450" fmla="*/ 3586740 w 4664836"/>
              <a:gd name="connsiteY4450" fmla="*/ 640818 h 2990484"/>
              <a:gd name="connsiteX4451" fmla="*/ 3603363 w 4664836"/>
              <a:gd name="connsiteY4451" fmla="*/ 640818 h 2990484"/>
              <a:gd name="connsiteX4452" fmla="*/ 3608903 w 4664836"/>
              <a:gd name="connsiteY4452" fmla="*/ 638044 h 2990484"/>
              <a:gd name="connsiteX4453" fmla="*/ 3625526 w 4664836"/>
              <a:gd name="connsiteY4453" fmla="*/ 632496 h 2990484"/>
              <a:gd name="connsiteX4454" fmla="*/ 3622755 w 4664836"/>
              <a:gd name="connsiteY4454" fmla="*/ 640818 h 2990484"/>
              <a:gd name="connsiteX4455" fmla="*/ 3628296 w 4664836"/>
              <a:gd name="connsiteY4455" fmla="*/ 643592 h 2990484"/>
              <a:gd name="connsiteX4456" fmla="*/ 3664311 w 4664836"/>
              <a:gd name="connsiteY4456" fmla="*/ 638044 h 2990484"/>
              <a:gd name="connsiteX4457" fmla="*/ 3714178 w 4664836"/>
              <a:gd name="connsiteY4457" fmla="*/ 626948 h 2990484"/>
              <a:gd name="connsiteX4458" fmla="*/ 3733571 w 4664836"/>
              <a:gd name="connsiteY4458" fmla="*/ 621400 h 2990484"/>
              <a:gd name="connsiteX4459" fmla="*/ 3736341 w 4664836"/>
              <a:gd name="connsiteY4459" fmla="*/ 621400 h 2990484"/>
              <a:gd name="connsiteX4460" fmla="*/ 3744652 w 4664836"/>
              <a:gd name="connsiteY4460" fmla="*/ 615851 h 2990484"/>
              <a:gd name="connsiteX4461" fmla="*/ 3725259 w 4664836"/>
              <a:gd name="connsiteY4461" fmla="*/ 613077 h 2990484"/>
              <a:gd name="connsiteX4462" fmla="*/ 3736341 w 4664836"/>
              <a:gd name="connsiteY4462" fmla="*/ 610303 h 2990484"/>
              <a:gd name="connsiteX4463" fmla="*/ 3741882 w 4664836"/>
              <a:gd name="connsiteY4463" fmla="*/ 607529 h 2990484"/>
              <a:gd name="connsiteX4464" fmla="*/ 3766815 w 4664836"/>
              <a:gd name="connsiteY4464" fmla="*/ 601981 h 2990484"/>
              <a:gd name="connsiteX4465" fmla="*/ 3769586 w 4664836"/>
              <a:gd name="connsiteY4465" fmla="*/ 596433 h 2990484"/>
              <a:gd name="connsiteX4466" fmla="*/ 3783437 w 4664836"/>
              <a:gd name="connsiteY4466" fmla="*/ 599207 h 2990484"/>
              <a:gd name="connsiteX4467" fmla="*/ 3788978 w 4664836"/>
              <a:gd name="connsiteY4467" fmla="*/ 599207 h 2990484"/>
              <a:gd name="connsiteX4468" fmla="*/ 3794519 w 4664836"/>
              <a:gd name="connsiteY4468" fmla="*/ 593659 h 2990484"/>
              <a:gd name="connsiteX4469" fmla="*/ 3811141 w 4664836"/>
              <a:gd name="connsiteY4469" fmla="*/ 590884 h 2990484"/>
              <a:gd name="connsiteX4470" fmla="*/ 3808371 w 4664836"/>
              <a:gd name="connsiteY4470" fmla="*/ 585336 h 2990484"/>
              <a:gd name="connsiteX4471" fmla="*/ 3813912 w 4664836"/>
              <a:gd name="connsiteY4471" fmla="*/ 585336 h 2990484"/>
              <a:gd name="connsiteX4472" fmla="*/ 3822223 w 4664836"/>
              <a:gd name="connsiteY4472" fmla="*/ 590884 h 2990484"/>
              <a:gd name="connsiteX4473" fmla="*/ 3841616 w 4664836"/>
              <a:gd name="connsiteY4473" fmla="*/ 582562 h 2990484"/>
              <a:gd name="connsiteX4474" fmla="*/ 3847156 w 4664836"/>
              <a:gd name="connsiteY4474" fmla="*/ 582562 h 2990484"/>
              <a:gd name="connsiteX4475" fmla="*/ 3844386 w 4664836"/>
              <a:gd name="connsiteY4475" fmla="*/ 585336 h 2990484"/>
              <a:gd name="connsiteX4476" fmla="*/ 3852697 w 4664836"/>
              <a:gd name="connsiteY4476" fmla="*/ 588110 h 2990484"/>
              <a:gd name="connsiteX4477" fmla="*/ 3880401 w 4664836"/>
              <a:gd name="connsiteY4477" fmla="*/ 574240 h 2990484"/>
              <a:gd name="connsiteX4478" fmla="*/ 3888712 w 4664836"/>
              <a:gd name="connsiteY4478" fmla="*/ 579788 h 2990484"/>
              <a:gd name="connsiteX4479" fmla="*/ 3899794 w 4664836"/>
              <a:gd name="connsiteY4479" fmla="*/ 577014 h 2990484"/>
              <a:gd name="connsiteX4480" fmla="*/ 3902564 w 4664836"/>
              <a:gd name="connsiteY4480" fmla="*/ 571466 h 2990484"/>
              <a:gd name="connsiteX4481" fmla="*/ 3919186 w 4664836"/>
              <a:gd name="connsiteY4481" fmla="*/ 563143 h 2990484"/>
              <a:gd name="connsiteX4482" fmla="*/ 3941349 w 4664836"/>
              <a:gd name="connsiteY4482" fmla="*/ 563143 h 2990484"/>
              <a:gd name="connsiteX4483" fmla="*/ 3919186 w 4664836"/>
              <a:gd name="connsiteY4483" fmla="*/ 571466 h 2990484"/>
              <a:gd name="connsiteX4484" fmla="*/ 3905334 w 4664836"/>
              <a:gd name="connsiteY4484" fmla="*/ 577014 h 2990484"/>
              <a:gd name="connsiteX4485" fmla="*/ 3908105 w 4664836"/>
              <a:gd name="connsiteY4485" fmla="*/ 579788 h 2990484"/>
              <a:gd name="connsiteX4486" fmla="*/ 3897023 w 4664836"/>
              <a:gd name="connsiteY4486" fmla="*/ 585336 h 2990484"/>
              <a:gd name="connsiteX4487" fmla="*/ 3905334 w 4664836"/>
              <a:gd name="connsiteY4487" fmla="*/ 588110 h 2990484"/>
              <a:gd name="connsiteX4488" fmla="*/ 3927151 w 4664836"/>
              <a:gd name="connsiteY4488" fmla="*/ 583256 h 2990484"/>
              <a:gd name="connsiteX4489" fmla="*/ 3928952 w 4664836"/>
              <a:gd name="connsiteY4489" fmla="*/ 582855 h 2990484"/>
              <a:gd name="connsiteX4490" fmla="*/ 3919186 w 4664836"/>
              <a:gd name="connsiteY4490" fmla="*/ 593659 h 2990484"/>
              <a:gd name="connsiteX4491" fmla="*/ 3899794 w 4664836"/>
              <a:gd name="connsiteY4491" fmla="*/ 590884 h 2990484"/>
              <a:gd name="connsiteX4492" fmla="*/ 3891482 w 4664836"/>
              <a:gd name="connsiteY4492" fmla="*/ 596433 h 2990484"/>
              <a:gd name="connsiteX4493" fmla="*/ 3885942 w 4664836"/>
              <a:gd name="connsiteY4493" fmla="*/ 590884 h 2990484"/>
              <a:gd name="connsiteX4494" fmla="*/ 3883171 w 4664836"/>
              <a:gd name="connsiteY4494" fmla="*/ 596433 h 2990484"/>
              <a:gd name="connsiteX4495" fmla="*/ 3869319 w 4664836"/>
              <a:gd name="connsiteY4495" fmla="*/ 593659 h 2990484"/>
              <a:gd name="connsiteX4496" fmla="*/ 3841616 w 4664836"/>
              <a:gd name="connsiteY4496" fmla="*/ 601981 h 2990484"/>
              <a:gd name="connsiteX4497" fmla="*/ 3830534 w 4664836"/>
              <a:gd name="connsiteY4497" fmla="*/ 607529 h 2990484"/>
              <a:gd name="connsiteX4498" fmla="*/ 3822223 w 4664836"/>
              <a:gd name="connsiteY4498" fmla="*/ 607529 h 2990484"/>
              <a:gd name="connsiteX4499" fmla="*/ 3783437 w 4664836"/>
              <a:gd name="connsiteY4499" fmla="*/ 618625 h 2990484"/>
              <a:gd name="connsiteX4500" fmla="*/ 3777897 w 4664836"/>
              <a:gd name="connsiteY4500" fmla="*/ 618625 h 2990484"/>
              <a:gd name="connsiteX4501" fmla="*/ 3772356 w 4664836"/>
              <a:gd name="connsiteY4501" fmla="*/ 618625 h 2990484"/>
              <a:gd name="connsiteX4502" fmla="*/ 3764045 w 4664836"/>
              <a:gd name="connsiteY4502" fmla="*/ 621400 h 2990484"/>
              <a:gd name="connsiteX4503" fmla="*/ 3761274 w 4664836"/>
              <a:gd name="connsiteY4503" fmla="*/ 626948 h 2990484"/>
              <a:gd name="connsiteX4504" fmla="*/ 3766815 w 4664836"/>
              <a:gd name="connsiteY4504" fmla="*/ 626948 h 2990484"/>
              <a:gd name="connsiteX4505" fmla="*/ 3725259 w 4664836"/>
              <a:gd name="connsiteY4505" fmla="*/ 635270 h 2990484"/>
              <a:gd name="connsiteX4506" fmla="*/ 3728030 w 4664836"/>
              <a:gd name="connsiteY4506" fmla="*/ 638044 h 2990484"/>
              <a:gd name="connsiteX4507" fmla="*/ 3697556 w 4664836"/>
              <a:gd name="connsiteY4507" fmla="*/ 640818 h 2990484"/>
              <a:gd name="connsiteX4508" fmla="*/ 3675393 w 4664836"/>
              <a:gd name="connsiteY4508" fmla="*/ 640818 h 2990484"/>
              <a:gd name="connsiteX4509" fmla="*/ 3622755 w 4664836"/>
              <a:gd name="connsiteY4509" fmla="*/ 651915 h 2990484"/>
              <a:gd name="connsiteX4510" fmla="*/ 3595051 w 4664836"/>
              <a:gd name="connsiteY4510" fmla="*/ 660237 h 2990484"/>
              <a:gd name="connsiteX4511" fmla="*/ 3603363 w 4664836"/>
              <a:gd name="connsiteY4511" fmla="*/ 649140 h 2990484"/>
              <a:gd name="connsiteX4512" fmla="*/ 3600592 w 4664836"/>
              <a:gd name="connsiteY4512" fmla="*/ 646366 h 2990484"/>
              <a:gd name="connsiteX4513" fmla="*/ 3592281 w 4664836"/>
              <a:gd name="connsiteY4513" fmla="*/ 649140 h 2990484"/>
              <a:gd name="connsiteX4514" fmla="*/ 3586740 w 4664836"/>
              <a:gd name="connsiteY4514" fmla="*/ 651915 h 2990484"/>
              <a:gd name="connsiteX4515" fmla="*/ 3589511 w 4664836"/>
              <a:gd name="connsiteY4515" fmla="*/ 654689 h 2990484"/>
              <a:gd name="connsiteX4516" fmla="*/ 3589511 w 4664836"/>
              <a:gd name="connsiteY4516" fmla="*/ 660237 h 2990484"/>
              <a:gd name="connsiteX4517" fmla="*/ 3572888 w 4664836"/>
              <a:gd name="connsiteY4517" fmla="*/ 665785 h 2990484"/>
              <a:gd name="connsiteX4518" fmla="*/ 3559036 w 4664836"/>
              <a:gd name="connsiteY4518" fmla="*/ 665785 h 2990484"/>
              <a:gd name="connsiteX4519" fmla="*/ 3536873 w 4664836"/>
              <a:gd name="connsiteY4519" fmla="*/ 682430 h 2990484"/>
              <a:gd name="connsiteX4520" fmla="*/ 3539644 w 4664836"/>
              <a:gd name="connsiteY4520" fmla="*/ 674107 h 2990484"/>
              <a:gd name="connsiteX4521" fmla="*/ 3531333 w 4664836"/>
              <a:gd name="connsiteY4521" fmla="*/ 671333 h 2990484"/>
              <a:gd name="connsiteX4522" fmla="*/ 3506399 w 4664836"/>
              <a:gd name="connsiteY4522" fmla="*/ 679656 h 2990484"/>
              <a:gd name="connsiteX4523" fmla="*/ 3500858 w 4664836"/>
              <a:gd name="connsiteY4523" fmla="*/ 682430 h 2990484"/>
              <a:gd name="connsiteX4524" fmla="*/ 3503629 w 4664836"/>
              <a:gd name="connsiteY4524" fmla="*/ 685204 h 2990484"/>
              <a:gd name="connsiteX4525" fmla="*/ 3478695 w 4664836"/>
              <a:gd name="connsiteY4525" fmla="*/ 687978 h 2990484"/>
              <a:gd name="connsiteX4526" fmla="*/ 3470384 w 4664836"/>
              <a:gd name="connsiteY4526" fmla="*/ 699074 h 2990484"/>
              <a:gd name="connsiteX4527" fmla="*/ 3481466 w 4664836"/>
              <a:gd name="connsiteY4527" fmla="*/ 699074 h 2990484"/>
              <a:gd name="connsiteX4528" fmla="*/ 3484236 w 4664836"/>
              <a:gd name="connsiteY4528" fmla="*/ 699074 h 2990484"/>
              <a:gd name="connsiteX4529" fmla="*/ 3482197 w 4664836"/>
              <a:gd name="connsiteY4529" fmla="*/ 701116 h 2990484"/>
              <a:gd name="connsiteX4530" fmla="*/ 3473723 w 4664836"/>
              <a:gd name="connsiteY4530" fmla="*/ 704861 h 2990484"/>
              <a:gd name="connsiteX4531" fmla="*/ 3456532 w 4664836"/>
              <a:gd name="connsiteY4531" fmla="*/ 712945 h 2990484"/>
              <a:gd name="connsiteX4532" fmla="*/ 3456532 w 4664836"/>
              <a:gd name="connsiteY4532" fmla="*/ 718493 h 2990484"/>
              <a:gd name="connsiteX4533" fmla="*/ 3475925 w 4664836"/>
              <a:gd name="connsiteY4533" fmla="*/ 729589 h 2990484"/>
              <a:gd name="connsiteX4534" fmla="*/ 3484236 w 4664836"/>
              <a:gd name="connsiteY4534" fmla="*/ 729589 h 2990484"/>
              <a:gd name="connsiteX4535" fmla="*/ 3484236 w 4664836"/>
              <a:gd name="connsiteY4535" fmla="*/ 721267 h 2990484"/>
              <a:gd name="connsiteX4536" fmla="*/ 3495318 w 4664836"/>
              <a:gd name="connsiteY4536" fmla="*/ 715719 h 2990484"/>
              <a:gd name="connsiteX4537" fmla="*/ 3506399 w 4664836"/>
              <a:gd name="connsiteY4537" fmla="*/ 718493 h 2990484"/>
              <a:gd name="connsiteX4538" fmla="*/ 3509170 w 4664836"/>
              <a:gd name="connsiteY4538" fmla="*/ 724041 h 2990484"/>
              <a:gd name="connsiteX4539" fmla="*/ 3520251 w 4664836"/>
              <a:gd name="connsiteY4539" fmla="*/ 721267 h 2990484"/>
              <a:gd name="connsiteX4540" fmla="*/ 3531333 w 4664836"/>
              <a:gd name="connsiteY4540" fmla="*/ 710171 h 2990484"/>
              <a:gd name="connsiteX4541" fmla="*/ 3511940 w 4664836"/>
              <a:gd name="connsiteY4541" fmla="*/ 693526 h 2990484"/>
              <a:gd name="connsiteX4542" fmla="*/ 3545184 w 4664836"/>
              <a:gd name="connsiteY4542" fmla="*/ 704623 h 2990484"/>
              <a:gd name="connsiteX4543" fmla="*/ 3556266 w 4664836"/>
              <a:gd name="connsiteY4543" fmla="*/ 699074 h 2990484"/>
              <a:gd name="connsiteX4544" fmla="*/ 3567348 w 4664836"/>
              <a:gd name="connsiteY4544" fmla="*/ 696300 h 2990484"/>
              <a:gd name="connsiteX4545" fmla="*/ 3564577 w 4664836"/>
              <a:gd name="connsiteY4545" fmla="*/ 704623 h 2990484"/>
              <a:gd name="connsiteX4546" fmla="*/ 3553496 w 4664836"/>
              <a:gd name="connsiteY4546" fmla="*/ 704623 h 2990484"/>
              <a:gd name="connsiteX4547" fmla="*/ 3556266 w 4664836"/>
              <a:gd name="connsiteY4547" fmla="*/ 715719 h 2990484"/>
              <a:gd name="connsiteX4548" fmla="*/ 3570118 w 4664836"/>
              <a:gd name="connsiteY4548" fmla="*/ 710171 h 2990484"/>
              <a:gd name="connsiteX4549" fmla="*/ 3575659 w 4664836"/>
              <a:gd name="connsiteY4549" fmla="*/ 712945 h 2990484"/>
              <a:gd name="connsiteX4550" fmla="*/ 3614444 w 4664836"/>
              <a:gd name="connsiteY4550" fmla="*/ 699074 h 2990484"/>
              <a:gd name="connsiteX4551" fmla="*/ 3656000 w 4664836"/>
              <a:gd name="connsiteY4551" fmla="*/ 690752 h 2990484"/>
              <a:gd name="connsiteX4552" fmla="*/ 3672622 w 4664836"/>
              <a:gd name="connsiteY4552" fmla="*/ 687978 h 2990484"/>
              <a:gd name="connsiteX4553" fmla="*/ 3672622 w 4664836"/>
              <a:gd name="connsiteY4553" fmla="*/ 696300 h 2990484"/>
              <a:gd name="connsiteX4554" fmla="*/ 3678163 w 4664836"/>
              <a:gd name="connsiteY4554" fmla="*/ 693526 h 2990484"/>
              <a:gd name="connsiteX4555" fmla="*/ 3675393 w 4664836"/>
              <a:gd name="connsiteY4555" fmla="*/ 687978 h 2990484"/>
              <a:gd name="connsiteX4556" fmla="*/ 3694785 w 4664836"/>
              <a:gd name="connsiteY4556" fmla="*/ 690752 h 2990484"/>
              <a:gd name="connsiteX4557" fmla="*/ 3697556 w 4664836"/>
              <a:gd name="connsiteY4557" fmla="*/ 685204 h 2990484"/>
              <a:gd name="connsiteX4558" fmla="*/ 3725259 w 4664836"/>
              <a:gd name="connsiteY4558" fmla="*/ 679656 h 2990484"/>
              <a:gd name="connsiteX4559" fmla="*/ 3747422 w 4664836"/>
              <a:gd name="connsiteY4559" fmla="*/ 679656 h 2990484"/>
              <a:gd name="connsiteX4560" fmla="*/ 3811141 w 4664836"/>
              <a:gd name="connsiteY4560" fmla="*/ 663011 h 2990484"/>
              <a:gd name="connsiteX4561" fmla="*/ 3816682 w 4664836"/>
              <a:gd name="connsiteY4561" fmla="*/ 660237 h 2990484"/>
              <a:gd name="connsiteX4562" fmla="*/ 3844386 w 4664836"/>
              <a:gd name="connsiteY4562" fmla="*/ 654689 h 2990484"/>
              <a:gd name="connsiteX4563" fmla="*/ 3844386 w 4664836"/>
              <a:gd name="connsiteY4563" fmla="*/ 649140 h 2990484"/>
              <a:gd name="connsiteX4564" fmla="*/ 3852697 w 4664836"/>
              <a:gd name="connsiteY4564" fmla="*/ 643592 h 2990484"/>
              <a:gd name="connsiteX4565" fmla="*/ 3855467 w 4664836"/>
              <a:gd name="connsiteY4565" fmla="*/ 649140 h 2990484"/>
              <a:gd name="connsiteX4566" fmla="*/ 3852697 w 4664836"/>
              <a:gd name="connsiteY4566" fmla="*/ 654689 h 2990484"/>
              <a:gd name="connsiteX4567" fmla="*/ 3830534 w 4664836"/>
              <a:gd name="connsiteY4567" fmla="*/ 660237 h 2990484"/>
              <a:gd name="connsiteX4568" fmla="*/ 3849927 w 4664836"/>
              <a:gd name="connsiteY4568" fmla="*/ 665785 h 2990484"/>
              <a:gd name="connsiteX4569" fmla="*/ 3863779 w 4664836"/>
              <a:gd name="connsiteY4569" fmla="*/ 651915 h 2990484"/>
              <a:gd name="connsiteX4570" fmla="*/ 3866549 w 4664836"/>
              <a:gd name="connsiteY4570" fmla="*/ 660237 h 2990484"/>
              <a:gd name="connsiteX4571" fmla="*/ 3883171 w 4664836"/>
              <a:gd name="connsiteY4571" fmla="*/ 663011 h 2990484"/>
              <a:gd name="connsiteX4572" fmla="*/ 3880401 w 4664836"/>
              <a:gd name="connsiteY4572" fmla="*/ 668559 h 2990484"/>
              <a:gd name="connsiteX4573" fmla="*/ 3899794 w 4664836"/>
              <a:gd name="connsiteY4573" fmla="*/ 671333 h 2990484"/>
              <a:gd name="connsiteX4574" fmla="*/ 3930268 w 4664836"/>
              <a:gd name="connsiteY4574" fmla="*/ 665785 h 2990484"/>
              <a:gd name="connsiteX4575" fmla="*/ 3941349 w 4664836"/>
              <a:gd name="connsiteY4575" fmla="*/ 663011 h 2990484"/>
              <a:gd name="connsiteX4576" fmla="*/ 3938579 w 4664836"/>
              <a:gd name="connsiteY4576" fmla="*/ 660237 h 2990484"/>
              <a:gd name="connsiteX4577" fmla="*/ 3946890 w 4664836"/>
              <a:gd name="connsiteY4577" fmla="*/ 660237 h 2990484"/>
              <a:gd name="connsiteX4578" fmla="*/ 3952431 w 4664836"/>
              <a:gd name="connsiteY4578" fmla="*/ 665785 h 2990484"/>
              <a:gd name="connsiteX4579" fmla="*/ 3971824 w 4664836"/>
              <a:gd name="connsiteY4579" fmla="*/ 665785 h 2990484"/>
              <a:gd name="connsiteX4580" fmla="*/ 4005068 w 4664836"/>
              <a:gd name="connsiteY4580" fmla="*/ 663011 h 2990484"/>
              <a:gd name="connsiteX4581" fmla="*/ 4021968 w 4664836"/>
              <a:gd name="connsiteY4581" fmla="*/ 663011 h 2990484"/>
              <a:gd name="connsiteX4582" fmla="*/ 4021344 w 4664836"/>
              <a:gd name="connsiteY4582" fmla="*/ 664398 h 2990484"/>
              <a:gd name="connsiteX4583" fmla="*/ 4024461 w 4664836"/>
              <a:gd name="connsiteY4583" fmla="*/ 663011 h 2990484"/>
              <a:gd name="connsiteX4584" fmla="*/ 4022037 w 4664836"/>
              <a:gd name="connsiteY4584" fmla="*/ 663011 h 2990484"/>
              <a:gd name="connsiteX4585" fmla="*/ 4021968 w 4664836"/>
              <a:gd name="connsiteY4585" fmla="*/ 663011 h 2990484"/>
              <a:gd name="connsiteX4586" fmla="*/ 4024461 w 4664836"/>
              <a:gd name="connsiteY4586" fmla="*/ 657463 h 2990484"/>
              <a:gd name="connsiteX4587" fmla="*/ 4032772 w 4664836"/>
              <a:gd name="connsiteY4587" fmla="*/ 663011 h 2990484"/>
              <a:gd name="connsiteX4588" fmla="*/ 4043854 w 4664836"/>
              <a:gd name="connsiteY4588" fmla="*/ 660237 h 2990484"/>
              <a:gd name="connsiteX4589" fmla="*/ 4096491 w 4664836"/>
              <a:gd name="connsiteY4589" fmla="*/ 665785 h 2990484"/>
              <a:gd name="connsiteX4590" fmla="*/ 4118654 w 4664836"/>
              <a:gd name="connsiteY4590" fmla="*/ 668559 h 2990484"/>
              <a:gd name="connsiteX4591" fmla="*/ 4129735 w 4664836"/>
              <a:gd name="connsiteY4591" fmla="*/ 671333 h 2990484"/>
              <a:gd name="connsiteX4592" fmla="*/ 4124195 w 4664836"/>
              <a:gd name="connsiteY4592" fmla="*/ 674107 h 2990484"/>
              <a:gd name="connsiteX4593" fmla="*/ 4132506 w 4664836"/>
              <a:gd name="connsiteY4593" fmla="*/ 679656 h 2990484"/>
              <a:gd name="connsiteX4594" fmla="*/ 4135276 w 4664836"/>
              <a:gd name="connsiteY4594" fmla="*/ 671333 h 2990484"/>
              <a:gd name="connsiteX4595" fmla="*/ 4146358 w 4664836"/>
              <a:gd name="connsiteY4595" fmla="*/ 676881 h 2990484"/>
              <a:gd name="connsiteX4596" fmla="*/ 4143587 w 4664836"/>
              <a:gd name="connsiteY4596" fmla="*/ 687978 h 2990484"/>
              <a:gd name="connsiteX4597" fmla="*/ 4135276 w 4664836"/>
              <a:gd name="connsiteY4597" fmla="*/ 690752 h 2990484"/>
              <a:gd name="connsiteX4598" fmla="*/ 4118654 w 4664836"/>
              <a:gd name="connsiteY4598" fmla="*/ 710171 h 2990484"/>
              <a:gd name="connsiteX4599" fmla="*/ 4063246 w 4664836"/>
              <a:gd name="connsiteY4599" fmla="*/ 740686 h 2990484"/>
              <a:gd name="connsiteX4600" fmla="*/ 4057705 w 4664836"/>
              <a:gd name="connsiteY4600" fmla="*/ 749008 h 2990484"/>
              <a:gd name="connsiteX4601" fmla="*/ 4052165 w 4664836"/>
              <a:gd name="connsiteY4601" fmla="*/ 743460 h 2990484"/>
              <a:gd name="connsiteX4602" fmla="*/ 4032772 w 4664836"/>
              <a:gd name="connsiteY4602" fmla="*/ 754557 h 2990484"/>
              <a:gd name="connsiteX4603" fmla="*/ 4024461 w 4664836"/>
              <a:gd name="connsiteY4603" fmla="*/ 749008 h 2990484"/>
              <a:gd name="connsiteX4604" fmla="*/ 4018920 w 4664836"/>
              <a:gd name="connsiteY4604" fmla="*/ 754557 h 2990484"/>
              <a:gd name="connsiteX4605" fmla="*/ 4024461 w 4664836"/>
              <a:gd name="connsiteY4605" fmla="*/ 757331 h 2990484"/>
              <a:gd name="connsiteX4606" fmla="*/ 4018920 w 4664836"/>
              <a:gd name="connsiteY4606" fmla="*/ 760105 h 2990484"/>
              <a:gd name="connsiteX4607" fmla="*/ 4032772 w 4664836"/>
              <a:gd name="connsiteY4607" fmla="*/ 762879 h 2990484"/>
              <a:gd name="connsiteX4608" fmla="*/ 4063246 w 4664836"/>
              <a:gd name="connsiteY4608" fmla="*/ 754557 h 2990484"/>
              <a:gd name="connsiteX4609" fmla="*/ 4068787 w 4664836"/>
              <a:gd name="connsiteY4609" fmla="*/ 762879 h 2990484"/>
              <a:gd name="connsiteX4610" fmla="*/ 4071557 w 4664836"/>
              <a:gd name="connsiteY4610" fmla="*/ 771201 h 2990484"/>
              <a:gd name="connsiteX4611" fmla="*/ 4079869 w 4664836"/>
              <a:gd name="connsiteY4611" fmla="*/ 762879 h 2990484"/>
              <a:gd name="connsiteX4612" fmla="*/ 4077098 w 4664836"/>
              <a:gd name="connsiteY4612" fmla="*/ 762879 h 2990484"/>
              <a:gd name="connsiteX4613" fmla="*/ 4082639 w 4664836"/>
              <a:gd name="connsiteY4613" fmla="*/ 757331 h 2990484"/>
              <a:gd name="connsiteX4614" fmla="*/ 4085409 w 4664836"/>
              <a:gd name="connsiteY4614" fmla="*/ 760105 h 2990484"/>
              <a:gd name="connsiteX4615" fmla="*/ 4088180 w 4664836"/>
              <a:gd name="connsiteY4615" fmla="*/ 751782 h 2990484"/>
              <a:gd name="connsiteX4616" fmla="*/ 4093720 w 4664836"/>
              <a:gd name="connsiteY4616" fmla="*/ 757331 h 2990484"/>
              <a:gd name="connsiteX4617" fmla="*/ 4093720 w 4664836"/>
              <a:gd name="connsiteY4617" fmla="*/ 760105 h 2990484"/>
              <a:gd name="connsiteX4618" fmla="*/ 4102032 w 4664836"/>
              <a:gd name="connsiteY4618" fmla="*/ 754557 h 2990484"/>
              <a:gd name="connsiteX4619" fmla="*/ 4110343 w 4664836"/>
              <a:gd name="connsiteY4619" fmla="*/ 757331 h 2990484"/>
              <a:gd name="connsiteX4620" fmla="*/ 4107572 w 4664836"/>
              <a:gd name="connsiteY4620" fmla="*/ 762879 h 2990484"/>
              <a:gd name="connsiteX4621" fmla="*/ 4113113 w 4664836"/>
              <a:gd name="connsiteY4621" fmla="*/ 765653 h 2990484"/>
              <a:gd name="connsiteX4622" fmla="*/ 4118654 w 4664836"/>
              <a:gd name="connsiteY4622" fmla="*/ 765653 h 2990484"/>
              <a:gd name="connsiteX4623" fmla="*/ 4113113 w 4664836"/>
              <a:gd name="connsiteY4623" fmla="*/ 757331 h 2990484"/>
              <a:gd name="connsiteX4624" fmla="*/ 4118654 w 4664836"/>
              <a:gd name="connsiteY4624" fmla="*/ 754557 h 2990484"/>
              <a:gd name="connsiteX4625" fmla="*/ 4124195 w 4664836"/>
              <a:gd name="connsiteY4625" fmla="*/ 762879 h 2990484"/>
              <a:gd name="connsiteX4626" fmla="*/ 4129013 w 4664836"/>
              <a:gd name="connsiteY4626" fmla="*/ 760467 h 2990484"/>
              <a:gd name="connsiteX4627" fmla="*/ 4129735 w 4664836"/>
              <a:gd name="connsiteY4627" fmla="*/ 762879 h 2990484"/>
              <a:gd name="connsiteX4628" fmla="*/ 4135276 w 4664836"/>
              <a:gd name="connsiteY4628" fmla="*/ 762879 h 2990484"/>
              <a:gd name="connsiteX4629" fmla="*/ 4140817 w 4664836"/>
              <a:gd name="connsiteY4629" fmla="*/ 754557 h 2990484"/>
              <a:gd name="connsiteX4630" fmla="*/ 4135276 w 4664836"/>
              <a:gd name="connsiteY4630" fmla="*/ 751782 h 2990484"/>
              <a:gd name="connsiteX4631" fmla="*/ 4140817 w 4664836"/>
              <a:gd name="connsiteY4631" fmla="*/ 746234 h 2990484"/>
              <a:gd name="connsiteX4632" fmla="*/ 4171291 w 4664836"/>
              <a:gd name="connsiteY4632" fmla="*/ 743460 h 2990484"/>
              <a:gd name="connsiteX4633" fmla="*/ 4187913 w 4664836"/>
              <a:gd name="connsiteY4633" fmla="*/ 746234 h 2990484"/>
              <a:gd name="connsiteX4634" fmla="*/ 4171291 w 4664836"/>
              <a:gd name="connsiteY4634" fmla="*/ 749008 h 2990484"/>
              <a:gd name="connsiteX4635" fmla="*/ 4174062 w 4664836"/>
              <a:gd name="connsiteY4635" fmla="*/ 760105 h 2990484"/>
              <a:gd name="connsiteX4636" fmla="*/ 4168521 w 4664836"/>
              <a:gd name="connsiteY4636" fmla="*/ 762879 h 2990484"/>
              <a:gd name="connsiteX4637" fmla="*/ 4187913 w 4664836"/>
              <a:gd name="connsiteY4637" fmla="*/ 768427 h 2990484"/>
              <a:gd name="connsiteX4638" fmla="*/ 4196225 w 4664836"/>
              <a:gd name="connsiteY4638" fmla="*/ 765653 h 2990484"/>
              <a:gd name="connsiteX4639" fmla="*/ 4197881 w 4664836"/>
              <a:gd name="connsiteY4639" fmla="*/ 767312 h 2990484"/>
              <a:gd name="connsiteX4640" fmla="*/ 4195878 w 4664836"/>
              <a:gd name="connsiteY4640" fmla="*/ 769597 h 2990484"/>
              <a:gd name="connsiteX4641" fmla="*/ 4198995 w 4664836"/>
              <a:gd name="connsiteY4641" fmla="*/ 768427 h 2990484"/>
              <a:gd name="connsiteX4642" fmla="*/ 4197881 w 4664836"/>
              <a:gd name="connsiteY4642" fmla="*/ 767312 h 2990484"/>
              <a:gd name="connsiteX4643" fmla="*/ 4201766 w 4664836"/>
              <a:gd name="connsiteY4643" fmla="*/ 762879 h 2990484"/>
              <a:gd name="connsiteX4644" fmla="*/ 4207306 w 4664836"/>
              <a:gd name="connsiteY4644" fmla="*/ 765653 h 2990484"/>
              <a:gd name="connsiteX4645" fmla="*/ 4215617 w 4664836"/>
              <a:gd name="connsiteY4645" fmla="*/ 757331 h 2990484"/>
              <a:gd name="connsiteX4646" fmla="*/ 4223929 w 4664836"/>
              <a:gd name="connsiteY4646" fmla="*/ 754557 h 2990484"/>
              <a:gd name="connsiteX4647" fmla="*/ 4226699 w 4664836"/>
              <a:gd name="connsiteY4647" fmla="*/ 746234 h 2990484"/>
              <a:gd name="connsiteX4648" fmla="*/ 4235010 w 4664836"/>
              <a:gd name="connsiteY4648" fmla="*/ 751782 h 2990484"/>
              <a:gd name="connsiteX4649" fmla="*/ 4243321 w 4664836"/>
              <a:gd name="connsiteY4649" fmla="*/ 746234 h 2990484"/>
              <a:gd name="connsiteX4650" fmla="*/ 4246092 w 4664836"/>
              <a:gd name="connsiteY4650" fmla="*/ 754557 h 2990484"/>
              <a:gd name="connsiteX4651" fmla="*/ 4251632 w 4664836"/>
              <a:gd name="connsiteY4651" fmla="*/ 757331 h 2990484"/>
              <a:gd name="connsiteX4652" fmla="*/ 4284877 w 4664836"/>
              <a:gd name="connsiteY4652" fmla="*/ 749008 h 2990484"/>
              <a:gd name="connsiteX4653" fmla="*/ 4298729 w 4664836"/>
              <a:gd name="connsiteY4653" fmla="*/ 732364 h 2990484"/>
              <a:gd name="connsiteX4654" fmla="*/ 4301499 w 4664836"/>
              <a:gd name="connsiteY4654" fmla="*/ 735138 h 2990484"/>
              <a:gd name="connsiteX4655" fmla="*/ 4315351 w 4664836"/>
              <a:gd name="connsiteY4655" fmla="*/ 726816 h 2990484"/>
              <a:gd name="connsiteX4656" fmla="*/ 4309810 w 4664836"/>
              <a:gd name="connsiteY4656" fmla="*/ 740686 h 2990484"/>
              <a:gd name="connsiteX4657" fmla="*/ 4298729 w 4664836"/>
              <a:gd name="connsiteY4657" fmla="*/ 751782 h 2990484"/>
              <a:gd name="connsiteX4658" fmla="*/ 4295959 w 4664836"/>
              <a:gd name="connsiteY4658" fmla="*/ 749008 h 2990484"/>
              <a:gd name="connsiteX4659" fmla="*/ 4293188 w 4664836"/>
              <a:gd name="connsiteY4659" fmla="*/ 751782 h 2990484"/>
              <a:gd name="connsiteX4660" fmla="*/ 4298729 w 4664836"/>
              <a:gd name="connsiteY4660" fmla="*/ 760105 h 2990484"/>
              <a:gd name="connsiteX4661" fmla="*/ 4301499 w 4664836"/>
              <a:gd name="connsiteY4661" fmla="*/ 754557 h 2990484"/>
              <a:gd name="connsiteX4662" fmla="*/ 4312581 w 4664836"/>
              <a:gd name="connsiteY4662" fmla="*/ 762879 h 2990484"/>
              <a:gd name="connsiteX4663" fmla="*/ 4323662 w 4664836"/>
              <a:gd name="connsiteY4663" fmla="*/ 762879 h 2990484"/>
              <a:gd name="connsiteX4664" fmla="*/ 4326433 w 4664836"/>
              <a:gd name="connsiteY4664" fmla="*/ 768427 h 2990484"/>
              <a:gd name="connsiteX4665" fmla="*/ 4326433 w 4664836"/>
              <a:gd name="connsiteY4665" fmla="*/ 771201 h 2990484"/>
              <a:gd name="connsiteX4666" fmla="*/ 4337514 w 4664836"/>
              <a:gd name="connsiteY4666" fmla="*/ 762879 h 2990484"/>
              <a:gd name="connsiteX4667" fmla="*/ 4337514 w 4664836"/>
              <a:gd name="connsiteY4667" fmla="*/ 768427 h 2990484"/>
              <a:gd name="connsiteX4668" fmla="*/ 4345100 w 4664836"/>
              <a:gd name="connsiteY4668" fmla="*/ 774504 h 2990484"/>
              <a:gd name="connsiteX4669" fmla="*/ 4342103 w 4664836"/>
              <a:gd name="connsiteY4669" fmla="*/ 775622 h 2990484"/>
              <a:gd name="connsiteX4670" fmla="*/ 4341549 w 4664836"/>
              <a:gd name="connsiteY4670" fmla="*/ 775965 h 2990484"/>
              <a:gd name="connsiteX4671" fmla="*/ 4331974 w 4664836"/>
              <a:gd name="connsiteY4671" fmla="*/ 779523 h 2990484"/>
              <a:gd name="connsiteX4672" fmla="*/ 4334744 w 4664836"/>
              <a:gd name="connsiteY4672" fmla="*/ 785072 h 2990484"/>
              <a:gd name="connsiteX4673" fmla="*/ 4356907 w 4664836"/>
              <a:gd name="connsiteY4673" fmla="*/ 790620 h 2990484"/>
              <a:gd name="connsiteX4674" fmla="*/ 4344787 w 4664836"/>
              <a:gd name="connsiteY4674" fmla="*/ 802756 h 2990484"/>
              <a:gd name="connsiteX4675" fmla="*/ 4344699 w 4664836"/>
              <a:gd name="connsiteY4675" fmla="*/ 802844 h 2990484"/>
              <a:gd name="connsiteX4676" fmla="*/ 4337514 w 4664836"/>
              <a:gd name="connsiteY4676" fmla="*/ 807264 h 2990484"/>
              <a:gd name="connsiteX4677" fmla="*/ 4337514 w 4664836"/>
              <a:gd name="connsiteY4677" fmla="*/ 810038 h 2990484"/>
              <a:gd name="connsiteX4678" fmla="*/ 4351366 w 4664836"/>
              <a:gd name="connsiteY4678" fmla="*/ 810038 h 2990484"/>
              <a:gd name="connsiteX4679" fmla="*/ 4365218 w 4664836"/>
              <a:gd name="connsiteY4679" fmla="*/ 810038 h 2990484"/>
              <a:gd name="connsiteX4680" fmla="*/ 4370759 w 4664836"/>
              <a:gd name="connsiteY4680" fmla="*/ 807264 h 2990484"/>
              <a:gd name="connsiteX4681" fmla="*/ 4376300 w 4664836"/>
              <a:gd name="connsiteY4681" fmla="*/ 821135 h 2990484"/>
              <a:gd name="connsiteX4682" fmla="*/ 4387381 w 4664836"/>
              <a:gd name="connsiteY4682" fmla="*/ 821135 h 2990484"/>
              <a:gd name="connsiteX4683" fmla="*/ 4379070 w 4664836"/>
              <a:gd name="connsiteY4683" fmla="*/ 826683 h 2990484"/>
              <a:gd name="connsiteX4684" fmla="*/ 4379070 w 4664836"/>
              <a:gd name="connsiteY4684" fmla="*/ 832231 h 2990484"/>
              <a:gd name="connsiteX4685" fmla="*/ 4390152 w 4664836"/>
              <a:gd name="connsiteY4685" fmla="*/ 835005 h 2990484"/>
              <a:gd name="connsiteX4686" fmla="*/ 4384611 w 4664836"/>
              <a:gd name="connsiteY4686" fmla="*/ 846102 h 2990484"/>
              <a:gd name="connsiteX4687" fmla="*/ 4401233 w 4664836"/>
              <a:gd name="connsiteY4687" fmla="*/ 843328 h 2990484"/>
              <a:gd name="connsiteX4688" fmla="*/ 4401233 w 4664836"/>
              <a:gd name="connsiteY4688" fmla="*/ 840554 h 2990484"/>
              <a:gd name="connsiteX4689" fmla="*/ 4409544 w 4664836"/>
              <a:gd name="connsiteY4689" fmla="*/ 840554 h 2990484"/>
              <a:gd name="connsiteX4690" fmla="*/ 4412315 w 4664836"/>
              <a:gd name="connsiteY4690" fmla="*/ 843328 h 2990484"/>
              <a:gd name="connsiteX4691" fmla="*/ 4401233 w 4664836"/>
              <a:gd name="connsiteY4691" fmla="*/ 848876 h 2990484"/>
              <a:gd name="connsiteX4692" fmla="*/ 4404004 w 4664836"/>
              <a:gd name="connsiteY4692" fmla="*/ 851650 h 2990484"/>
              <a:gd name="connsiteX4693" fmla="*/ 4395692 w 4664836"/>
              <a:gd name="connsiteY4693" fmla="*/ 851650 h 2990484"/>
              <a:gd name="connsiteX4694" fmla="*/ 4373529 w 4664836"/>
              <a:gd name="connsiteY4694" fmla="*/ 868295 h 2990484"/>
              <a:gd name="connsiteX4695" fmla="*/ 4387381 w 4664836"/>
              <a:gd name="connsiteY4695" fmla="*/ 871069 h 2990484"/>
              <a:gd name="connsiteX4696" fmla="*/ 4412315 w 4664836"/>
              <a:gd name="connsiteY4696" fmla="*/ 868295 h 2990484"/>
              <a:gd name="connsiteX4697" fmla="*/ 4401233 w 4664836"/>
              <a:gd name="connsiteY4697" fmla="*/ 876617 h 2990484"/>
              <a:gd name="connsiteX4698" fmla="*/ 4392922 w 4664836"/>
              <a:gd name="connsiteY4698" fmla="*/ 876617 h 2990484"/>
              <a:gd name="connsiteX4699" fmla="*/ 4390152 w 4664836"/>
              <a:gd name="connsiteY4699" fmla="*/ 884939 h 2990484"/>
              <a:gd name="connsiteX4700" fmla="*/ 4412315 w 4664836"/>
              <a:gd name="connsiteY4700" fmla="*/ 887713 h 2990484"/>
              <a:gd name="connsiteX4701" fmla="*/ 4415085 w 4664836"/>
              <a:gd name="connsiteY4701" fmla="*/ 887713 h 2990484"/>
              <a:gd name="connsiteX4702" fmla="*/ 4428937 w 4664836"/>
              <a:gd name="connsiteY4702" fmla="*/ 893262 h 2990484"/>
              <a:gd name="connsiteX4703" fmla="*/ 4437248 w 4664836"/>
              <a:gd name="connsiteY4703" fmla="*/ 890487 h 2990484"/>
              <a:gd name="connsiteX4704" fmla="*/ 4440019 w 4664836"/>
              <a:gd name="connsiteY4704" fmla="*/ 896036 h 2990484"/>
              <a:gd name="connsiteX4705" fmla="*/ 4428937 w 4664836"/>
              <a:gd name="connsiteY4705" fmla="*/ 898810 h 2990484"/>
              <a:gd name="connsiteX4706" fmla="*/ 4451100 w 4664836"/>
              <a:gd name="connsiteY4706" fmla="*/ 921003 h 2990484"/>
              <a:gd name="connsiteX4707" fmla="*/ 4462182 w 4664836"/>
              <a:gd name="connsiteY4707" fmla="*/ 921003 h 2990484"/>
              <a:gd name="connsiteX4708" fmla="*/ 4459411 w 4664836"/>
              <a:gd name="connsiteY4708" fmla="*/ 912680 h 2990484"/>
              <a:gd name="connsiteX4709" fmla="*/ 4451100 w 4664836"/>
              <a:gd name="connsiteY4709" fmla="*/ 912680 h 2990484"/>
              <a:gd name="connsiteX4710" fmla="*/ 4453870 w 4664836"/>
              <a:gd name="connsiteY4710" fmla="*/ 907132 h 2990484"/>
              <a:gd name="connsiteX4711" fmla="*/ 4448330 w 4664836"/>
              <a:gd name="connsiteY4711" fmla="*/ 904358 h 2990484"/>
              <a:gd name="connsiteX4712" fmla="*/ 4446021 w 4664836"/>
              <a:gd name="connsiteY4712" fmla="*/ 902046 h 2990484"/>
              <a:gd name="connsiteX4713" fmla="*/ 4447983 w 4664836"/>
              <a:gd name="connsiteY4713" fmla="*/ 899850 h 2990484"/>
              <a:gd name="connsiteX4714" fmla="*/ 4459411 w 4664836"/>
              <a:gd name="connsiteY4714" fmla="*/ 898810 h 2990484"/>
              <a:gd name="connsiteX4715" fmla="*/ 4456641 w 4664836"/>
              <a:gd name="connsiteY4715" fmla="*/ 904358 h 2990484"/>
              <a:gd name="connsiteX4716" fmla="*/ 4467722 w 4664836"/>
              <a:gd name="connsiteY4716" fmla="*/ 921003 h 2990484"/>
              <a:gd name="connsiteX4717" fmla="*/ 4467722 w 4664836"/>
              <a:gd name="connsiteY4717" fmla="*/ 929325 h 2990484"/>
              <a:gd name="connsiteX4718" fmla="*/ 4478804 w 4664836"/>
              <a:gd name="connsiteY4718" fmla="*/ 937647 h 2990484"/>
              <a:gd name="connsiteX4719" fmla="*/ 4487115 w 4664836"/>
              <a:gd name="connsiteY4719" fmla="*/ 937647 h 2990484"/>
              <a:gd name="connsiteX4720" fmla="*/ 4481574 w 4664836"/>
              <a:gd name="connsiteY4720" fmla="*/ 951518 h 2990484"/>
              <a:gd name="connsiteX4721" fmla="*/ 4473263 w 4664836"/>
              <a:gd name="connsiteY4721" fmla="*/ 945970 h 2990484"/>
              <a:gd name="connsiteX4722" fmla="*/ 4464952 w 4664836"/>
              <a:gd name="connsiteY4722" fmla="*/ 951518 h 2990484"/>
              <a:gd name="connsiteX4723" fmla="*/ 4470493 w 4664836"/>
              <a:gd name="connsiteY4723" fmla="*/ 954292 h 2990484"/>
              <a:gd name="connsiteX4724" fmla="*/ 4467722 w 4664836"/>
              <a:gd name="connsiteY4724" fmla="*/ 954292 h 2990484"/>
              <a:gd name="connsiteX4725" fmla="*/ 4481574 w 4664836"/>
              <a:gd name="connsiteY4725" fmla="*/ 954292 h 2990484"/>
              <a:gd name="connsiteX4726" fmla="*/ 4489885 w 4664836"/>
              <a:gd name="connsiteY4726" fmla="*/ 957066 h 2990484"/>
              <a:gd name="connsiteX4727" fmla="*/ 4498197 w 4664836"/>
              <a:gd name="connsiteY4727" fmla="*/ 951518 h 2990484"/>
              <a:gd name="connsiteX4728" fmla="*/ 4506508 w 4664836"/>
              <a:gd name="connsiteY4728" fmla="*/ 962614 h 2990484"/>
              <a:gd name="connsiteX4729" fmla="*/ 4503737 w 4664836"/>
              <a:gd name="connsiteY4729" fmla="*/ 968162 h 2990484"/>
              <a:gd name="connsiteX4730" fmla="*/ 4506508 w 4664836"/>
              <a:gd name="connsiteY4730" fmla="*/ 973711 h 2990484"/>
              <a:gd name="connsiteX4731" fmla="*/ 4503737 w 4664836"/>
              <a:gd name="connsiteY4731" fmla="*/ 979259 h 2990484"/>
              <a:gd name="connsiteX4732" fmla="*/ 4478804 w 4664836"/>
              <a:gd name="connsiteY4732" fmla="*/ 979259 h 2990484"/>
              <a:gd name="connsiteX4733" fmla="*/ 4473263 w 4664836"/>
              <a:gd name="connsiteY4733" fmla="*/ 982726 h 2990484"/>
              <a:gd name="connsiteX4734" fmla="*/ 4473083 w 4664836"/>
              <a:gd name="connsiteY4734" fmla="*/ 982970 h 2990484"/>
              <a:gd name="connsiteX4735" fmla="*/ 4471185 w 4664836"/>
              <a:gd name="connsiteY4735" fmla="*/ 978218 h 2990484"/>
              <a:gd name="connsiteX4736" fmla="*/ 4470493 w 4664836"/>
              <a:gd name="connsiteY4736" fmla="*/ 976485 h 2990484"/>
              <a:gd name="connsiteX4737" fmla="*/ 4478804 w 4664836"/>
              <a:gd name="connsiteY4737" fmla="*/ 965388 h 2990484"/>
              <a:gd name="connsiteX4738" fmla="*/ 4456641 w 4664836"/>
              <a:gd name="connsiteY4738" fmla="*/ 962614 h 2990484"/>
              <a:gd name="connsiteX4739" fmla="*/ 4448330 w 4664836"/>
              <a:gd name="connsiteY4739" fmla="*/ 965388 h 2990484"/>
              <a:gd name="connsiteX4740" fmla="*/ 4443309 w 4664836"/>
              <a:gd name="connsiteY4740" fmla="*/ 965388 h 2990484"/>
              <a:gd name="connsiteX4741" fmla="*/ 4450494 w 4664836"/>
              <a:gd name="connsiteY4741" fmla="*/ 963438 h 2990484"/>
              <a:gd name="connsiteX4742" fmla="*/ 4437248 w 4664836"/>
              <a:gd name="connsiteY4742" fmla="*/ 965388 h 2990484"/>
              <a:gd name="connsiteX4743" fmla="*/ 4438633 w 4664836"/>
              <a:gd name="connsiteY4743" fmla="*/ 965388 h 2990484"/>
              <a:gd name="connsiteX4744" fmla="*/ 4443309 w 4664836"/>
              <a:gd name="connsiteY4744" fmla="*/ 965388 h 2990484"/>
              <a:gd name="connsiteX4745" fmla="*/ 4437021 w 4664836"/>
              <a:gd name="connsiteY4745" fmla="*/ 967095 h 2990484"/>
              <a:gd name="connsiteX4746" fmla="*/ 4412315 w 4664836"/>
              <a:gd name="connsiteY4746" fmla="*/ 973711 h 2990484"/>
              <a:gd name="connsiteX4747" fmla="*/ 4412315 w 4664836"/>
              <a:gd name="connsiteY4747" fmla="*/ 979259 h 2990484"/>
              <a:gd name="connsiteX4748" fmla="*/ 4431707 w 4664836"/>
              <a:gd name="connsiteY4748" fmla="*/ 984807 h 2990484"/>
              <a:gd name="connsiteX4749" fmla="*/ 4431707 w 4664836"/>
              <a:gd name="connsiteY4749" fmla="*/ 979259 h 2990484"/>
              <a:gd name="connsiteX4750" fmla="*/ 4453870 w 4664836"/>
              <a:gd name="connsiteY4750" fmla="*/ 987581 h 2990484"/>
              <a:gd name="connsiteX4751" fmla="*/ 4464952 w 4664836"/>
              <a:gd name="connsiteY4751" fmla="*/ 979259 h 2990484"/>
              <a:gd name="connsiteX4752" fmla="*/ 4462182 w 4664836"/>
              <a:gd name="connsiteY4752" fmla="*/ 990355 h 2990484"/>
              <a:gd name="connsiteX4753" fmla="*/ 4467722 w 4664836"/>
              <a:gd name="connsiteY4753" fmla="*/ 990355 h 2990484"/>
              <a:gd name="connsiteX4754" fmla="*/ 4467722 w 4664836"/>
              <a:gd name="connsiteY4754" fmla="*/ 995903 h 2990484"/>
              <a:gd name="connsiteX4755" fmla="*/ 4478804 w 4664836"/>
              <a:gd name="connsiteY4755" fmla="*/ 1004226 h 2990484"/>
              <a:gd name="connsiteX4756" fmla="*/ 4476033 w 4664836"/>
              <a:gd name="connsiteY4756" fmla="*/ 1004226 h 2990484"/>
              <a:gd name="connsiteX4757" fmla="*/ 4481574 w 4664836"/>
              <a:gd name="connsiteY4757" fmla="*/ 1009774 h 2990484"/>
              <a:gd name="connsiteX4758" fmla="*/ 4484345 w 4664836"/>
              <a:gd name="connsiteY4758" fmla="*/ 998678 h 2990484"/>
              <a:gd name="connsiteX4759" fmla="*/ 4489885 w 4664836"/>
              <a:gd name="connsiteY4759" fmla="*/ 998678 h 2990484"/>
              <a:gd name="connsiteX4760" fmla="*/ 4492656 w 4664836"/>
              <a:gd name="connsiteY4760" fmla="*/ 1012548 h 2990484"/>
              <a:gd name="connsiteX4761" fmla="*/ 4484345 w 4664836"/>
              <a:gd name="connsiteY4761" fmla="*/ 1012548 h 2990484"/>
              <a:gd name="connsiteX4762" fmla="*/ 4481574 w 4664836"/>
              <a:gd name="connsiteY4762" fmla="*/ 1012548 h 2990484"/>
              <a:gd name="connsiteX4763" fmla="*/ 4478804 w 4664836"/>
              <a:gd name="connsiteY4763" fmla="*/ 1023644 h 2990484"/>
              <a:gd name="connsiteX4764" fmla="*/ 4487115 w 4664836"/>
              <a:gd name="connsiteY4764" fmla="*/ 1020870 h 2990484"/>
              <a:gd name="connsiteX4765" fmla="*/ 4495426 w 4664836"/>
              <a:gd name="connsiteY4765" fmla="*/ 1026419 h 2990484"/>
              <a:gd name="connsiteX4766" fmla="*/ 4487115 w 4664836"/>
              <a:gd name="connsiteY4766" fmla="*/ 1029193 h 2990484"/>
              <a:gd name="connsiteX4767" fmla="*/ 4478804 w 4664836"/>
              <a:gd name="connsiteY4767" fmla="*/ 1026419 h 2990484"/>
              <a:gd name="connsiteX4768" fmla="*/ 4470493 w 4664836"/>
              <a:gd name="connsiteY4768" fmla="*/ 1029193 h 2990484"/>
              <a:gd name="connsiteX4769" fmla="*/ 4467722 w 4664836"/>
              <a:gd name="connsiteY4769" fmla="*/ 1031967 h 2990484"/>
              <a:gd name="connsiteX4770" fmla="*/ 4470493 w 4664836"/>
              <a:gd name="connsiteY4770" fmla="*/ 1037515 h 2990484"/>
              <a:gd name="connsiteX4771" fmla="*/ 4478804 w 4664836"/>
              <a:gd name="connsiteY4771" fmla="*/ 1034741 h 2990484"/>
              <a:gd name="connsiteX4772" fmla="*/ 4481574 w 4664836"/>
              <a:gd name="connsiteY4772" fmla="*/ 1037515 h 2990484"/>
              <a:gd name="connsiteX4773" fmla="*/ 4506508 w 4664836"/>
              <a:gd name="connsiteY4773" fmla="*/ 1037515 h 2990484"/>
              <a:gd name="connsiteX4774" fmla="*/ 4520360 w 4664836"/>
              <a:gd name="connsiteY4774" fmla="*/ 1031967 h 2990484"/>
              <a:gd name="connsiteX4775" fmla="*/ 4525900 w 4664836"/>
              <a:gd name="connsiteY4775" fmla="*/ 1023644 h 2990484"/>
              <a:gd name="connsiteX4776" fmla="*/ 4528671 w 4664836"/>
              <a:gd name="connsiteY4776" fmla="*/ 1029193 h 2990484"/>
              <a:gd name="connsiteX4777" fmla="*/ 4531441 w 4664836"/>
              <a:gd name="connsiteY4777" fmla="*/ 1026419 h 2990484"/>
              <a:gd name="connsiteX4778" fmla="*/ 4536982 w 4664836"/>
              <a:gd name="connsiteY4778" fmla="*/ 1029193 h 2990484"/>
              <a:gd name="connsiteX4779" fmla="*/ 4528671 w 4664836"/>
              <a:gd name="connsiteY4779" fmla="*/ 1037515 h 2990484"/>
              <a:gd name="connsiteX4780" fmla="*/ 4512048 w 4664836"/>
              <a:gd name="connsiteY4780" fmla="*/ 1043063 h 2990484"/>
              <a:gd name="connsiteX4781" fmla="*/ 4525900 w 4664836"/>
              <a:gd name="connsiteY4781" fmla="*/ 1045837 h 2990484"/>
              <a:gd name="connsiteX4782" fmla="*/ 4498197 w 4664836"/>
              <a:gd name="connsiteY4782" fmla="*/ 1079127 h 2990484"/>
              <a:gd name="connsiteX4783" fmla="*/ 4492656 w 4664836"/>
              <a:gd name="connsiteY4783" fmla="*/ 1092997 h 2990484"/>
              <a:gd name="connsiteX4784" fmla="*/ 4489885 w 4664836"/>
              <a:gd name="connsiteY4784" fmla="*/ 1090223 h 2990484"/>
              <a:gd name="connsiteX4785" fmla="*/ 4478804 w 4664836"/>
              <a:gd name="connsiteY4785" fmla="*/ 1095771 h 2990484"/>
              <a:gd name="connsiteX4786" fmla="*/ 4476812 w 4664836"/>
              <a:gd name="connsiteY4786" fmla="*/ 1101753 h 2990484"/>
              <a:gd name="connsiteX4787" fmla="*/ 4470493 w 4664836"/>
              <a:gd name="connsiteY4787" fmla="*/ 1101319 h 2990484"/>
              <a:gd name="connsiteX4788" fmla="*/ 4467722 w 4664836"/>
              <a:gd name="connsiteY4788" fmla="*/ 1106868 h 2990484"/>
              <a:gd name="connsiteX4789" fmla="*/ 4459411 w 4664836"/>
              <a:gd name="connsiteY4789" fmla="*/ 1104093 h 2990484"/>
              <a:gd name="connsiteX4790" fmla="*/ 4459411 w 4664836"/>
              <a:gd name="connsiteY4790" fmla="*/ 1120738 h 2990484"/>
              <a:gd name="connsiteX4791" fmla="*/ 4442789 w 4664836"/>
              <a:gd name="connsiteY4791" fmla="*/ 1120738 h 2990484"/>
              <a:gd name="connsiteX4792" fmla="*/ 4448330 w 4664836"/>
              <a:gd name="connsiteY4792" fmla="*/ 1129060 h 2990484"/>
              <a:gd name="connsiteX4793" fmla="*/ 4431707 w 4664836"/>
              <a:gd name="connsiteY4793" fmla="*/ 1142931 h 2990484"/>
              <a:gd name="connsiteX4794" fmla="*/ 4434478 w 4664836"/>
              <a:gd name="connsiteY4794" fmla="*/ 1148479 h 2990484"/>
              <a:gd name="connsiteX4795" fmla="*/ 4440019 w 4664836"/>
              <a:gd name="connsiteY4795" fmla="*/ 1145705 h 2990484"/>
              <a:gd name="connsiteX4796" fmla="*/ 4441958 w 4664836"/>
              <a:gd name="connsiteY4796" fmla="*/ 1145705 h 2990484"/>
              <a:gd name="connsiteX4797" fmla="*/ 4442789 w 4664836"/>
              <a:gd name="connsiteY4797" fmla="*/ 1148479 h 2990484"/>
              <a:gd name="connsiteX4798" fmla="*/ 4459411 w 4664836"/>
              <a:gd name="connsiteY4798" fmla="*/ 1142931 h 2990484"/>
              <a:gd name="connsiteX4799" fmla="*/ 4464952 w 4664836"/>
              <a:gd name="connsiteY4799" fmla="*/ 1140157 h 2990484"/>
              <a:gd name="connsiteX4800" fmla="*/ 4470493 w 4664836"/>
              <a:gd name="connsiteY4800" fmla="*/ 1148479 h 2990484"/>
              <a:gd name="connsiteX4801" fmla="*/ 4487115 w 4664836"/>
              <a:gd name="connsiteY4801" fmla="*/ 1145705 h 2990484"/>
              <a:gd name="connsiteX4802" fmla="*/ 4498197 w 4664836"/>
              <a:gd name="connsiteY4802" fmla="*/ 1137383 h 2990484"/>
              <a:gd name="connsiteX4803" fmla="*/ 4500967 w 4664836"/>
              <a:gd name="connsiteY4803" fmla="*/ 1140157 h 2990484"/>
              <a:gd name="connsiteX4804" fmla="*/ 4509278 w 4664836"/>
              <a:gd name="connsiteY4804" fmla="*/ 1134609 h 2990484"/>
              <a:gd name="connsiteX4805" fmla="*/ 4514819 w 4664836"/>
              <a:gd name="connsiteY4805" fmla="*/ 1142931 h 2990484"/>
              <a:gd name="connsiteX4806" fmla="*/ 4509278 w 4664836"/>
              <a:gd name="connsiteY4806" fmla="*/ 1145705 h 2990484"/>
              <a:gd name="connsiteX4807" fmla="*/ 4517589 w 4664836"/>
              <a:gd name="connsiteY4807" fmla="*/ 1145705 h 2990484"/>
              <a:gd name="connsiteX4808" fmla="*/ 4520360 w 4664836"/>
              <a:gd name="connsiteY4808" fmla="*/ 1140157 h 2990484"/>
              <a:gd name="connsiteX4809" fmla="*/ 4528671 w 4664836"/>
              <a:gd name="connsiteY4809" fmla="*/ 1131835 h 2990484"/>
              <a:gd name="connsiteX4810" fmla="*/ 4528671 w 4664836"/>
              <a:gd name="connsiteY4810" fmla="*/ 1134609 h 2990484"/>
              <a:gd name="connsiteX4811" fmla="*/ 4545293 w 4664836"/>
              <a:gd name="connsiteY4811" fmla="*/ 1137383 h 2990484"/>
              <a:gd name="connsiteX4812" fmla="*/ 4570227 w 4664836"/>
              <a:gd name="connsiteY4812" fmla="*/ 1134609 h 2990484"/>
              <a:gd name="connsiteX4813" fmla="*/ 4578538 w 4664836"/>
              <a:gd name="connsiteY4813" fmla="*/ 1134609 h 2990484"/>
              <a:gd name="connsiteX4814" fmla="*/ 4575767 w 4664836"/>
              <a:gd name="connsiteY4814" fmla="*/ 1145705 h 2990484"/>
              <a:gd name="connsiteX4815" fmla="*/ 4570227 w 4664836"/>
              <a:gd name="connsiteY4815" fmla="*/ 1145705 h 2990484"/>
              <a:gd name="connsiteX4816" fmla="*/ 4572997 w 4664836"/>
              <a:gd name="connsiteY4816" fmla="*/ 1154027 h 2990484"/>
              <a:gd name="connsiteX4817" fmla="*/ 4581308 w 4664836"/>
              <a:gd name="connsiteY4817" fmla="*/ 1165124 h 2990484"/>
              <a:gd name="connsiteX4818" fmla="*/ 4572997 w 4664836"/>
              <a:gd name="connsiteY4818" fmla="*/ 1159576 h 2990484"/>
              <a:gd name="connsiteX4819" fmla="*/ 4570227 w 4664836"/>
              <a:gd name="connsiteY4819" fmla="*/ 1162350 h 2990484"/>
              <a:gd name="connsiteX4820" fmla="*/ 4575767 w 4664836"/>
              <a:gd name="connsiteY4820" fmla="*/ 1173446 h 2990484"/>
              <a:gd name="connsiteX4821" fmla="*/ 4589619 w 4664836"/>
              <a:gd name="connsiteY4821" fmla="*/ 1173446 h 2990484"/>
              <a:gd name="connsiteX4822" fmla="*/ 4584078 w 4664836"/>
              <a:gd name="connsiteY4822" fmla="*/ 1178994 h 2990484"/>
              <a:gd name="connsiteX4823" fmla="*/ 4597930 w 4664836"/>
              <a:gd name="connsiteY4823" fmla="*/ 1187317 h 2990484"/>
              <a:gd name="connsiteX4824" fmla="*/ 4594424 w 4664836"/>
              <a:gd name="connsiteY4824" fmla="*/ 1190047 h 2990484"/>
              <a:gd name="connsiteX4825" fmla="*/ 4595163 w 4664836"/>
              <a:gd name="connsiteY4825" fmla="*/ 1190379 h 2990484"/>
              <a:gd name="connsiteX4826" fmla="*/ 4592390 w 4664836"/>
              <a:gd name="connsiteY4826" fmla="*/ 1190091 h 2990484"/>
              <a:gd name="connsiteX4827" fmla="*/ 4583764 w 4664836"/>
              <a:gd name="connsiteY4827" fmla="*/ 1198728 h 2990484"/>
              <a:gd name="connsiteX4828" fmla="*/ 4583256 w 4664836"/>
              <a:gd name="connsiteY4828" fmla="*/ 1198456 h 2990484"/>
              <a:gd name="connsiteX4829" fmla="*/ 4570227 w 4664836"/>
              <a:gd name="connsiteY4829" fmla="*/ 1195639 h 2990484"/>
              <a:gd name="connsiteX4830" fmla="*/ 4567456 w 4664836"/>
              <a:gd name="connsiteY4830" fmla="*/ 1198413 h 2990484"/>
              <a:gd name="connsiteX4831" fmla="*/ 4571612 w 4664836"/>
              <a:gd name="connsiteY4831" fmla="*/ 1202574 h 2990484"/>
              <a:gd name="connsiteX4832" fmla="*/ 4567456 w 4664836"/>
              <a:gd name="connsiteY4832" fmla="*/ 1203961 h 2990484"/>
              <a:gd name="connsiteX4833" fmla="*/ 4568149 w 4664836"/>
              <a:gd name="connsiteY4833" fmla="*/ 1203961 h 2990484"/>
              <a:gd name="connsiteX4834" fmla="*/ 4571555 w 4664836"/>
              <a:gd name="connsiteY4834" fmla="*/ 1203961 h 2990484"/>
              <a:gd name="connsiteX4835" fmla="*/ 4567456 w 4664836"/>
              <a:gd name="connsiteY4835" fmla="*/ 1209509 h 2990484"/>
              <a:gd name="connsiteX4836" fmla="*/ 4557949 w 4664836"/>
              <a:gd name="connsiteY4836" fmla="*/ 1202872 h 2990484"/>
              <a:gd name="connsiteX4837" fmla="*/ 4551823 w 4664836"/>
              <a:gd name="connsiteY4837" fmla="*/ 1204742 h 2990484"/>
              <a:gd name="connsiteX4838" fmla="*/ 4551873 w 4664836"/>
              <a:gd name="connsiteY4838" fmla="*/ 1204655 h 2990484"/>
              <a:gd name="connsiteX4839" fmla="*/ 4545293 w 4664836"/>
              <a:gd name="connsiteY4839" fmla="*/ 1206735 h 2990484"/>
              <a:gd name="connsiteX4840" fmla="*/ 4551823 w 4664836"/>
              <a:gd name="connsiteY4840" fmla="*/ 1204742 h 2990484"/>
              <a:gd name="connsiteX4841" fmla="*/ 4551137 w 4664836"/>
              <a:gd name="connsiteY4841" fmla="*/ 1205955 h 2990484"/>
              <a:gd name="connsiteX4842" fmla="*/ 4539752 w 4664836"/>
              <a:gd name="connsiteY4842" fmla="*/ 1215058 h 2990484"/>
              <a:gd name="connsiteX4843" fmla="*/ 4539752 w 4664836"/>
              <a:gd name="connsiteY4843" fmla="*/ 1217832 h 2990484"/>
              <a:gd name="connsiteX4844" fmla="*/ 4548063 w 4664836"/>
              <a:gd name="connsiteY4844" fmla="*/ 1215058 h 2990484"/>
              <a:gd name="connsiteX4845" fmla="*/ 4542523 w 4664836"/>
              <a:gd name="connsiteY4845" fmla="*/ 1226154 h 2990484"/>
              <a:gd name="connsiteX4846" fmla="*/ 4545293 w 4664836"/>
              <a:gd name="connsiteY4846" fmla="*/ 1226154 h 2990484"/>
              <a:gd name="connsiteX4847" fmla="*/ 4525900 w 4664836"/>
              <a:gd name="connsiteY4847" fmla="*/ 1234476 h 2990484"/>
              <a:gd name="connsiteX4848" fmla="*/ 4517589 w 4664836"/>
              <a:gd name="connsiteY4848" fmla="*/ 1245573 h 2990484"/>
              <a:gd name="connsiteX4849" fmla="*/ 4509278 w 4664836"/>
              <a:gd name="connsiteY4849" fmla="*/ 1245573 h 2990484"/>
              <a:gd name="connsiteX4850" fmla="*/ 4506508 w 4664836"/>
              <a:gd name="connsiteY4850" fmla="*/ 1240025 h 2990484"/>
              <a:gd name="connsiteX4851" fmla="*/ 4503737 w 4664836"/>
              <a:gd name="connsiteY4851" fmla="*/ 1237250 h 2990484"/>
              <a:gd name="connsiteX4852" fmla="*/ 4492389 w 4664836"/>
              <a:gd name="connsiteY4852" fmla="*/ 1244068 h 2990484"/>
              <a:gd name="connsiteX4853" fmla="*/ 4492309 w 4664836"/>
              <a:gd name="connsiteY4853" fmla="*/ 1242799 h 2990484"/>
              <a:gd name="connsiteX4854" fmla="*/ 4489885 w 4664836"/>
              <a:gd name="connsiteY4854" fmla="*/ 1245573 h 2990484"/>
              <a:gd name="connsiteX4855" fmla="*/ 4491617 w 4664836"/>
              <a:gd name="connsiteY4855" fmla="*/ 1244532 h 2990484"/>
              <a:gd name="connsiteX4856" fmla="*/ 4492389 w 4664836"/>
              <a:gd name="connsiteY4856" fmla="*/ 1244068 h 2990484"/>
              <a:gd name="connsiteX4857" fmla="*/ 4492656 w 4664836"/>
              <a:gd name="connsiteY4857" fmla="*/ 1248347 h 2990484"/>
              <a:gd name="connsiteX4858" fmla="*/ 4498197 w 4664836"/>
              <a:gd name="connsiteY4858" fmla="*/ 1245573 h 2990484"/>
              <a:gd name="connsiteX4859" fmla="*/ 4514819 w 4664836"/>
              <a:gd name="connsiteY4859" fmla="*/ 1251121 h 2990484"/>
              <a:gd name="connsiteX4860" fmla="*/ 4509278 w 4664836"/>
              <a:gd name="connsiteY4860" fmla="*/ 1256669 h 2990484"/>
              <a:gd name="connsiteX4861" fmla="*/ 4514819 w 4664836"/>
              <a:gd name="connsiteY4861" fmla="*/ 1259443 h 2990484"/>
              <a:gd name="connsiteX4862" fmla="*/ 4503737 w 4664836"/>
              <a:gd name="connsiteY4862" fmla="*/ 1270540 h 2990484"/>
              <a:gd name="connsiteX4863" fmla="*/ 4503737 w 4664836"/>
              <a:gd name="connsiteY4863" fmla="*/ 1264992 h 2990484"/>
              <a:gd name="connsiteX4864" fmla="*/ 4491617 w 4664836"/>
              <a:gd name="connsiteY4864" fmla="*/ 1267419 h 2990484"/>
              <a:gd name="connsiteX4865" fmla="*/ 4490767 w 4664836"/>
              <a:gd name="connsiteY4865" fmla="*/ 1267589 h 2990484"/>
              <a:gd name="connsiteX4866" fmla="*/ 4493022 w 4664836"/>
              <a:gd name="connsiteY4866" fmla="*/ 1264053 h 2990484"/>
              <a:gd name="connsiteX4867" fmla="*/ 4493695 w 4664836"/>
              <a:gd name="connsiteY4867" fmla="*/ 1263258 h 2990484"/>
              <a:gd name="connsiteX4868" fmla="*/ 4493392 w 4664836"/>
              <a:gd name="connsiteY4868" fmla="*/ 1263474 h 2990484"/>
              <a:gd name="connsiteX4869" fmla="*/ 4493022 w 4664836"/>
              <a:gd name="connsiteY4869" fmla="*/ 1264053 h 2990484"/>
              <a:gd name="connsiteX4870" fmla="*/ 4489885 w 4664836"/>
              <a:gd name="connsiteY4870" fmla="*/ 1267766 h 2990484"/>
              <a:gd name="connsiteX4871" fmla="*/ 4490767 w 4664836"/>
              <a:gd name="connsiteY4871" fmla="*/ 1267589 h 2990484"/>
              <a:gd name="connsiteX4872" fmla="*/ 4487115 w 4664836"/>
              <a:gd name="connsiteY4872" fmla="*/ 1273314 h 2990484"/>
              <a:gd name="connsiteX4873" fmla="*/ 4481574 w 4664836"/>
              <a:gd name="connsiteY4873" fmla="*/ 1273314 h 2990484"/>
              <a:gd name="connsiteX4874" fmla="*/ 4481574 w 4664836"/>
              <a:gd name="connsiteY4874" fmla="*/ 1275741 h 2990484"/>
              <a:gd name="connsiteX4875" fmla="*/ 4481574 w 4664836"/>
              <a:gd name="connsiteY4875" fmla="*/ 1278862 h 2990484"/>
              <a:gd name="connsiteX4876" fmla="*/ 4481574 w 4664836"/>
              <a:gd name="connsiteY4876" fmla="*/ 1275741 h 2990484"/>
              <a:gd name="connsiteX4877" fmla="*/ 4487115 w 4664836"/>
              <a:gd name="connsiteY4877" fmla="*/ 1281636 h 2990484"/>
              <a:gd name="connsiteX4878" fmla="*/ 4487115 w 4664836"/>
              <a:gd name="connsiteY4878" fmla="*/ 1287184 h 2990484"/>
              <a:gd name="connsiteX4879" fmla="*/ 4464952 w 4664836"/>
              <a:gd name="connsiteY4879" fmla="*/ 1284410 h 2990484"/>
              <a:gd name="connsiteX4880" fmla="*/ 4459411 w 4664836"/>
              <a:gd name="connsiteY4880" fmla="*/ 1284410 h 2990484"/>
              <a:gd name="connsiteX4881" fmla="*/ 4470493 w 4664836"/>
              <a:gd name="connsiteY4881" fmla="*/ 1278862 h 2990484"/>
              <a:gd name="connsiteX4882" fmla="*/ 4470493 w 4664836"/>
              <a:gd name="connsiteY4882" fmla="*/ 1276088 h 2990484"/>
              <a:gd name="connsiteX4883" fmla="*/ 4440019 w 4664836"/>
              <a:gd name="connsiteY4883" fmla="*/ 1276088 h 2990484"/>
              <a:gd name="connsiteX4884" fmla="*/ 4428937 w 4664836"/>
              <a:gd name="connsiteY4884" fmla="*/ 1284410 h 2990484"/>
              <a:gd name="connsiteX4885" fmla="*/ 4437248 w 4664836"/>
              <a:gd name="connsiteY4885" fmla="*/ 1289958 h 2990484"/>
              <a:gd name="connsiteX4886" fmla="*/ 4434478 w 4664836"/>
              <a:gd name="connsiteY4886" fmla="*/ 1292733 h 2990484"/>
              <a:gd name="connsiteX4887" fmla="*/ 4420626 w 4664836"/>
              <a:gd name="connsiteY4887" fmla="*/ 1289958 h 2990484"/>
              <a:gd name="connsiteX4888" fmla="*/ 4415085 w 4664836"/>
              <a:gd name="connsiteY4888" fmla="*/ 1301055 h 2990484"/>
              <a:gd name="connsiteX4889" fmla="*/ 4409544 w 4664836"/>
              <a:gd name="connsiteY4889" fmla="*/ 1301055 h 2990484"/>
              <a:gd name="connsiteX4890" fmla="*/ 4365218 w 4664836"/>
              <a:gd name="connsiteY4890" fmla="*/ 1328796 h 2990484"/>
              <a:gd name="connsiteX4891" fmla="*/ 4352405 w 4664836"/>
              <a:gd name="connsiteY4891" fmla="*/ 1336815 h 2990484"/>
              <a:gd name="connsiteX4892" fmla="*/ 4347574 w 4664836"/>
              <a:gd name="connsiteY4892" fmla="*/ 1339838 h 2990484"/>
              <a:gd name="connsiteX4893" fmla="*/ 4350327 w 4664836"/>
              <a:gd name="connsiteY4893" fmla="*/ 1337812 h 2990484"/>
              <a:gd name="connsiteX4894" fmla="*/ 4334744 w 4664836"/>
              <a:gd name="connsiteY4894" fmla="*/ 1345441 h 2990484"/>
              <a:gd name="connsiteX4895" fmla="*/ 4348596 w 4664836"/>
              <a:gd name="connsiteY4895" fmla="*/ 1350989 h 2990484"/>
              <a:gd name="connsiteX4896" fmla="*/ 4354137 w 4664836"/>
              <a:gd name="connsiteY4896" fmla="*/ 1348215 h 2990484"/>
              <a:gd name="connsiteX4897" fmla="*/ 4351366 w 4664836"/>
              <a:gd name="connsiteY4897" fmla="*/ 1345441 h 2990484"/>
              <a:gd name="connsiteX4898" fmla="*/ 4356907 w 4664836"/>
              <a:gd name="connsiteY4898" fmla="*/ 1342666 h 2990484"/>
              <a:gd name="connsiteX4899" fmla="*/ 4359677 w 4664836"/>
              <a:gd name="connsiteY4899" fmla="*/ 1345441 h 2990484"/>
              <a:gd name="connsiteX4900" fmla="*/ 4367989 w 4664836"/>
              <a:gd name="connsiteY4900" fmla="*/ 1339892 h 2990484"/>
              <a:gd name="connsiteX4901" fmla="*/ 4370759 w 4664836"/>
              <a:gd name="connsiteY4901" fmla="*/ 1342666 h 2990484"/>
              <a:gd name="connsiteX4902" fmla="*/ 4376300 w 4664836"/>
              <a:gd name="connsiteY4902" fmla="*/ 1337118 h 2990484"/>
              <a:gd name="connsiteX4903" fmla="*/ 4376300 w 4664836"/>
              <a:gd name="connsiteY4903" fmla="*/ 1342666 h 2990484"/>
              <a:gd name="connsiteX4904" fmla="*/ 4379070 w 4664836"/>
              <a:gd name="connsiteY4904" fmla="*/ 1342666 h 2990484"/>
              <a:gd name="connsiteX4905" fmla="*/ 4390152 w 4664836"/>
              <a:gd name="connsiteY4905" fmla="*/ 1334344 h 2990484"/>
              <a:gd name="connsiteX4906" fmla="*/ 4370759 w 4664836"/>
              <a:gd name="connsiteY4906" fmla="*/ 1337118 h 2990484"/>
              <a:gd name="connsiteX4907" fmla="*/ 4370759 w 4664836"/>
              <a:gd name="connsiteY4907" fmla="*/ 1331570 h 2990484"/>
              <a:gd name="connsiteX4908" fmla="*/ 4390152 w 4664836"/>
              <a:gd name="connsiteY4908" fmla="*/ 1331570 h 2990484"/>
              <a:gd name="connsiteX4909" fmla="*/ 4392922 w 4664836"/>
              <a:gd name="connsiteY4909" fmla="*/ 1323248 h 2990484"/>
              <a:gd name="connsiteX4910" fmla="*/ 4401233 w 4664836"/>
              <a:gd name="connsiteY4910" fmla="*/ 1323248 h 2990484"/>
              <a:gd name="connsiteX4911" fmla="*/ 4392922 w 4664836"/>
              <a:gd name="connsiteY4911" fmla="*/ 1331570 h 2990484"/>
              <a:gd name="connsiteX4912" fmla="*/ 4420626 w 4664836"/>
              <a:gd name="connsiteY4912" fmla="*/ 1328796 h 2990484"/>
              <a:gd name="connsiteX4913" fmla="*/ 4417855 w 4664836"/>
              <a:gd name="connsiteY4913" fmla="*/ 1317699 h 2990484"/>
              <a:gd name="connsiteX4914" fmla="*/ 4451100 w 4664836"/>
              <a:gd name="connsiteY4914" fmla="*/ 1312151 h 2990484"/>
              <a:gd name="connsiteX4915" fmla="*/ 4462182 w 4664836"/>
              <a:gd name="connsiteY4915" fmla="*/ 1312151 h 2990484"/>
              <a:gd name="connsiteX4916" fmla="*/ 4459411 w 4664836"/>
              <a:gd name="connsiteY4916" fmla="*/ 1314925 h 2990484"/>
              <a:gd name="connsiteX4917" fmla="*/ 4464952 w 4664836"/>
              <a:gd name="connsiteY4917" fmla="*/ 1317699 h 2990484"/>
              <a:gd name="connsiteX4918" fmla="*/ 4487115 w 4664836"/>
              <a:gd name="connsiteY4918" fmla="*/ 1309377 h 2990484"/>
              <a:gd name="connsiteX4919" fmla="*/ 4528671 w 4664836"/>
              <a:gd name="connsiteY4919" fmla="*/ 1298281 h 2990484"/>
              <a:gd name="connsiteX4920" fmla="*/ 4553604 w 4664836"/>
              <a:gd name="connsiteY4920" fmla="*/ 1295507 h 2990484"/>
              <a:gd name="connsiteX4921" fmla="*/ 4578538 w 4664836"/>
              <a:gd name="connsiteY4921" fmla="*/ 1284410 h 2990484"/>
              <a:gd name="connsiteX4922" fmla="*/ 4617323 w 4664836"/>
              <a:gd name="connsiteY4922" fmla="*/ 1276088 h 2990484"/>
              <a:gd name="connsiteX4923" fmla="*/ 4622864 w 4664836"/>
              <a:gd name="connsiteY4923" fmla="*/ 1273314 h 2990484"/>
              <a:gd name="connsiteX4924" fmla="*/ 4634984 w 4664836"/>
              <a:gd name="connsiteY4924" fmla="*/ 1278169 h 2990484"/>
              <a:gd name="connsiteX4925" fmla="*/ 4636414 w 4664836"/>
              <a:gd name="connsiteY4925" fmla="*/ 1278741 h 2990484"/>
              <a:gd name="connsiteX4926" fmla="*/ 4628405 w 4664836"/>
              <a:gd name="connsiteY4926" fmla="*/ 1277822 h 2990484"/>
              <a:gd name="connsiteX4927" fmla="*/ 4629357 w 4664836"/>
              <a:gd name="connsiteY4927" fmla="*/ 1279339 h 2990484"/>
              <a:gd name="connsiteX4928" fmla="*/ 4638280 w 4664836"/>
              <a:gd name="connsiteY4928" fmla="*/ 1280373 h 2990484"/>
              <a:gd name="connsiteX4929" fmla="*/ 4639486 w 4664836"/>
              <a:gd name="connsiteY4929" fmla="*/ 1284410 h 2990484"/>
              <a:gd name="connsiteX4930" fmla="*/ 4639833 w 4664836"/>
              <a:gd name="connsiteY4930" fmla="*/ 1283023 h 2990484"/>
              <a:gd name="connsiteX4931" fmla="*/ 4640447 w 4664836"/>
              <a:gd name="connsiteY4931" fmla="*/ 1280564 h 2990484"/>
              <a:gd name="connsiteX4932" fmla="*/ 4656315 w 4664836"/>
              <a:gd name="connsiteY4932" fmla="*/ 1281487 h 2990484"/>
              <a:gd name="connsiteX4933" fmla="*/ 4656108 w 4664836"/>
              <a:gd name="connsiteY4933" fmla="*/ 1281636 h 2990484"/>
              <a:gd name="connsiteX4934" fmla="*/ 4664836 w 4664836"/>
              <a:gd name="connsiteY4934" fmla="*/ 1288191 h 2990484"/>
              <a:gd name="connsiteX4935" fmla="*/ 4664836 w 4664836"/>
              <a:gd name="connsiteY4935" fmla="*/ 1291137 h 2990484"/>
              <a:gd name="connsiteX4936" fmla="*/ 4662342 w 4664836"/>
              <a:gd name="connsiteY4936" fmla="*/ 1292386 h 2990484"/>
              <a:gd name="connsiteX4937" fmla="*/ 4661649 w 4664836"/>
              <a:gd name="connsiteY4937" fmla="*/ 1292733 h 2990484"/>
              <a:gd name="connsiteX4938" fmla="*/ 4658879 w 4664836"/>
              <a:gd name="connsiteY4938" fmla="*/ 1289958 h 2990484"/>
              <a:gd name="connsiteX4939" fmla="*/ 4631175 w 4664836"/>
              <a:gd name="connsiteY4939" fmla="*/ 1312151 h 2990484"/>
              <a:gd name="connsiteX4940" fmla="*/ 4617323 w 4664836"/>
              <a:gd name="connsiteY4940" fmla="*/ 1317699 h 2990484"/>
              <a:gd name="connsiteX4941" fmla="*/ 4609012 w 4664836"/>
              <a:gd name="connsiteY4941" fmla="*/ 1323248 h 2990484"/>
              <a:gd name="connsiteX4942" fmla="*/ 4594597 w 4664836"/>
              <a:gd name="connsiteY4942" fmla="*/ 1329663 h 2990484"/>
              <a:gd name="connsiteX4943" fmla="*/ 4588179 w 4664836"/>
              <a:gd name="connsiteY4943" fmla="*/ 1332519 h 2990484"/>
              <a:gd name="connsiteX4944" fmla="*/ 4588234 w 4664836"/>
              <a:gd name="connsiteY4944" fmla="*/ 1331917 h 2990484"/>
              <a:gd name="connsiteX4945" fmla="*/ 4584078 w 4664836"/>
              <a:gd name="connsiteY4945" fmla="*/ 1334344 h 2990484"/>
              <a:gd name="connsiteX4946" fmla="*/ 4587195 w 4664836"/>
              <a:gd name="connsiteY4946" fmla="*/ 1332957 h 2990484"/>
              <a:gd name="connsiteX4947" fmla="*/ 4588179 w 4664836"/>
              <a:gd name="connsiteY4947" fmla="*/ 1332519 h 2990484"/>
              <a:gd name="connsiteX4948" fmla="*/ 4587974 w 4664836"/>
              <a:gd name="connsiteY4948" fmla="*/ 1334734 h 2990484"/>
              <a:gd name="connsiteX4949" fmla="*/ 4575767 w 4664836"/>
              <a:gd name="connsiteY4949" fmla="*/ 1339892 h 2990484"/>
              <a:gd name="connsiteX4950" fmla="*/ 4575767 w 4664836"/>
              <a:gd name="connsiteY4950" fmla="*/ 1331570 h 2990484"/>
              <a:gd name="connsiteX4951" fmla="*/ 4571611 w 4664836"/>
              <a:gd name="connsiteY4951" fmla="*/ 1332957 h 2990484"/>
              <a:gd name="connsiteX4952" fmla="*/ 4578884 w 4664836"/>
              <a:gd name="connsiteY4952" fmla="*/ 1327755 h 2990484"/>
              <a:gd name="connsiteX4953" fmla="*/ 4581308 w 4664836"/>
              <a:gd name="connsiteY4953" fmla="*/ 1326022 h 2990484"/>
              <a:gd name="connsiteX4954" fmla="*/ 4589619 w 4664836"/>
              <a:gd name="connsiteY4954" fmla="*/ 1328796 h 2990484"/>
              <a:gd name="connsiteX4955" fmla="*/ 4592390 w 4664836"/>
              <a:gd name="connsiteY4955" fmla="*/ 1323248 h 2990484"/>
              <a:gd name="connsiteX4956" fmla="*/ 4567456 w 4664836"/>
              <a:gd name="connsiteY4956" fmla="*/ 1317699 h 2990484"/>
              <a:gd name="connsiteX4957" fmla="*/ 4550834 w 4664836"/>
              <a:gd name="connsiteY4957" fmla="*/ 1323248 h 2990484"/>
              <a:gd name="connsiteX4958" fmla="*/ 4556375 w 4664836"/>
              <a:gd name="connsiteY4958" fmla="*/ 1317699 h 2990484"/>
              <a:gd name="connsiteX4959" fmla="*/ 4584078 w 4664836"/>
              <a:gd name="connsiteY4959" fmla="*/ 1312151 h 2990484"/>
              <a:gd name="connsiteX4960" fmla="*/ 4586849 w 4664836"/>
              <a:gd name="connsiteY4960" fmla="*/ 1314925 h 2990484"/>
              <a:gd name="connsiteX4961" fmla="*/ 4606242 w 4664836"/>
              <a:gd name="connsiteY4961" fmla="*/ 1303829 h 2990484"/>
              <a:gd name="connsiteX4962" fmla="*/ 4601291 w 4664836"/>
              <a:gd name="connsiteY4962" fmla="*/ 1303829 h 2990484"/>
              <a:gd name="connsiteX4963" fmla="*/ 4614553 w 4664836"/>
              <a:gd name="connsiteY4963" fmla="*/ 1298281 h 2990484"/>
              <a:gd name="connsiteX4964" fmla="*/ 4617323 w 4664836"/>
              <a:gd name="connsiteY4964" fmla="*/ 1301055 h 2990484"/>
              <a:gd name="connsiteX4965" fmla="*/ 4642257 w 4664836"/>
              <a:gd name="connsiteY4965" fmla="*/ 1295507 h 2990484"/>
              <a:gd name="connsiteX4966" fmla="*/ 4647797 w 4664836"/>
              <a:gd name="connsiteY4966" fmla="*/ 1292733 h 2990484"/>
              <a:gd name="connsiteX4967" fmla="*/ 4628405 w 4664836"/>
              <a:gd name="connsiteY4967" fmla="*/ 1287184 h 2990484"/>
              <a:gd name="connsiteX4968" fmla="*/ 4581308 w 4664836"/>
              <a:gd name="connsiteY4968" fmla="*/ 1295507 h 2990484"/>
              <a:gd name="connsiteX4969" fmla="*/ 4579806 w 4664836"/>
              <a:gd name="connsiteY4969" fmla="*/ 1296635 h 2990484"/>
              <a:gd name="connsiteX4970" fmla="*/ 4576850 w 4664836"/>
              <a:gd name="connsiteY4970" fmla="*/ 1297197 h 2990484"/>
              <a:gd name="connsiteX4971" fmla="*/ 4550834 w 4664836"/>
              <a:gd name="connsiteY4971" fmla="*/ 1312151 h 2990484"/>
              <a:gd name="connsiteX4972" fmla="*/ 4536982 w 4664836"/>
              <a:gd name="connsiteY4972" fmla="*/ 1312151 h 2990484"/>
              <a:gd name="connsiteX4973" fmla="*/ 4517589 w 4664836"/>
              <a:gd name="connsiteY4973" fmla="*/ 1323248 h 2990484"/>
              <a:gd name="connsiteX4974" fmla="*/ 4512048 w 4664836"/>
              <a:gd name="connsiteY4974" fmla="*/ 1317699 h 2990484"/>
              <a:gd name="connsiteX4975" fmla="*/ 4509278 w 4664836"/>
              <a:gd name="connsiteY4975" fmla="*/ 1328796 h 2990484"/>
              <a:gd name="connsiteX4976" fmla="*/ 4484345 w 4664836"/>
              <a:gd name="connsiteY4976" fmla="*/ 1337118 h 2990484"/>
              <a:gd name="connsiteX4977" fmla="*/ 4478804 w 4664836"/>
              <a:gd name="connsiteY4977" fmla="*/ 1342666 h 2990484"/>
              <a:gd name="connsiteX4978" fmla="*/ 4451100 w 4664836"/>
              <a:gd name="connsiteY4978" fmla="*/ 1342666 h 2990484"/>
              <a:gd name="connsiteX4979" fmla="*/ 4431707 w 4664836"/>
              <a:gd name="connsiteY4979" fmla="*/ 1350989 h 2990484"/>
              <a:gd name="connsiteX4980" fmla="*/ 4431707 w 4664836"/>
              <a:gd name="connsiteY4980" fmla="*/ 1356537 h 2990484"/>
              <a:gd name="connsiteX4981" fmla="*/ 4384611 w 4664836"/>
              <a:gd name="connsiteY4981" fmla="*/ 1370407 h 2990484"/>
              <a:gd name="connsiteX4982" fmla="*/ 4384611 w 4664836"/>
              <a:gd name="connsiteY4982" fmla="*/ 1373182 h 2990484"/>
              <a:gd name="connsiteX4983" fmla="*/ 4379070 w 4664836"/>
              <a:gd name="connsiteY4983" fmla="*/ 1370407 h 2990484"/>
              <a:gd name="connsiteX4984" fmla="*/ 4337514 w 4664836"/>
              <a:gd name="connsiteY4984" fmla="*/ 1387052 h 2990484"/>
              <a:gd name="connsiteX4985" fmla="*/ 4309810 w 4664836"/>
              <a:gd name="connsiteY4985" fmla="*/ 1395374 h 2990484"/>
              <a:gd name="connsiteX4986" fmla="*/ 4309810 w 4664836"/>
              <a:gd name="connsiteY4986" fmla="*/ 1398149 h 2990484"/>
              <a:gd name="connsiteX4987" fmla="*/ 4273795 w 4664836"/>
              <a:gd name="connsiteY4987" fmla="*/ 1412019 h 2990484"/>
              <a:gd name="connsiteX4988" fmla="*/ 4265484 w 4664836"/>
              <a:gd name="connsiteY4988" fmla="*/ 1420341 h 2990484"/>
              <a:gd name="connsiteX4989" fmla="*/ 4248862 w 4664836"/>
              <a:gd name="connsiteY4989" fmla="*/ 1425890 h 2990484"/>
              <a:gd name="connsiteX4990" fmla="*/ 4248862 w 4664836"/>
              <a:gd name="connsiteY4990" fmla="*/ 1420341 h 2990484"/>
              <a:gd name="connsiteX4991" fmla="*/ 4229469 w 4664836"/>
              <a:gd name="connsiteY4991" fmla="*/ 1431438 h 2990484"/>
              <a:gd name="connsiteX4992" fmla="*/ 4223929 w 4664836"/>
              <a:gd name="connsiteY4992" fmla="*/ 1428664 h 2990484"/>
              <a:gd name="connsiteX4993" fmla="*/ 4218388 w 4664836"/>
              <a:gd name="connsiteY4993" fmla="*/ 1436986 h 2990484"/>
              <a:gd name="connsiteX4994" fmla="*/ 4201766 w 4664836"/>
              <a:gd name="connsiteY4994" fmla="*/ 1431438 h 2990484"/>
              <a:gd name="connsiteX4995" fmla="*/ 4157439 w 4664836"/>
              <a:gd name="connsiteY4995" fmla="*/ 1456405 h 2990484"/>
              <a:gd name="connsiteX4996" fmla="*/ 4149128 w 4664836"/>
              <a:gd name="connsiteY4996" fmla="*/ 1456405 h 2990484"/>
              <a:gd name="connsiteX4997" fmla="*/ 4149128 w 4664836"/>
              <a:gd name="connsiteY4997" fmla="*/ 1453631 h 2990484"/>
              <a:gd name="connsiteX4998" fmla="*/ 4146358 w 4664836"/>
              <a:gd name="connsiteY4998" fmla="*/ 1456405 h 2990484"/>
              <a:gd name="connsiteX4999" fmla="*/ 4149128 w 4664836"/>
              <a:gd name="connsiteY4999" fmla="*/ 1464727 h 2990484"/>
              <a:gd name="connsiteX5000" fmla="*/ 4146358 w 4664836"/>
              <a:gd name="connsiteY5000" fmla="*/ 1464727 h 2990484"/>
              <a:gd name="connsiteX5001" fmla="*/ 4149128 w 4664836"/>
              <a:gd name="connsiteY5001" fmla="*/ 1473049 h 2990484"/>
              <a:gd name="connsiteX5002" fmla="*/ 4096491 w 4664836"/>
              <a:gd name="connsiteY5002" fmla="*/ 1498016 h 2990484"/>
              <a:gd name="connsiteX5003" fmla="*/ 4068787 w 4664836"/>
              <a:gd name="connsiteY5003" fmla="*/ 1511887 h 2990484"/>
              <a:gd name="connsiteX5004" fmla="*/ 4056667 w 4664836"/>
              <a:gd name="connsiteY5004" fmla="*/ 1516741 h 2990484"/>
              <a:gd name="connsiteX5005" fmla="*/ 4056643 w 4664836"/>
              <a:gd name="connsiteY5005" fmla="*/ 1516751 h 2990484"/>
              <a:gd name="connsiteX5006" fmla="*/ 4057273 w 4664836"/>
              <a:gd name="connsiteY5006" fmla="*/ 1515484 h 2990484"/>
              <a:gd name="connsiteX5007" fmla="*/ 4054935 w 4664836"/>
              <a:gd name="connsiteY5007" fmla="*/ 1517435 h 2990484"/>
              <a:gd name="connsiteX5008" fmla="*/ 4056643 w 4664836"/>
              <a:gd name="connsiteY5008" fmla="*/ 1516751 h 2990484"/>
              <a:gd name="connsiteX5009" fmla="*/ 4052165 w 4664836"/>
              <a:gd name="connsiteY5009" fmla="*/ 1525757 h 2990484"/>
              <a:gd name="connsiteX5010" fmla="*/ 4054935 w 4664836"/>
              <a:gd name="connsiteY5010" fmla="*/ 1528531 h 2990484"/>
              <a:gd name="connsiteX5011" fmla="*/ 4057705 w 4664836"/>
              <a:gd name="connsiteY5011" fmla="*/ 1525757 h 2990484"/>
              <a:gd name="connsiteX5012" fmla="*/ 4052857 w 4664836"/>
              <a:gd name="connsiteY5012" fmla="*/ 1535467 h 2990484"/>
              <a:gd name="connsiteX5013" fmla="*/ 4052515 w 4664836"/>
              <a:gd name="connsiteY5013" fmla="*/ 1536152 h 2990484"/>
              <a:gd name="connsiteX5014" fmla="*/ 4049048 w 4664836"/>
              <a:gd name="connsiteY5014" fmla="*/ 1535683 h 2990484"/>
              <a:gd name="connsiteX5015" fmla="*/ 4052165 w 4664836"/>
              <a:gd name="connsiteY5015" fmla="*/ 1536854 h 2990484"/>
              <a:gd name="connsiteX5016" fmla="*/ 4052515 w 4664836"/>
              <a:gd name="connsiteY5016" fmla="*/ 1536152 h 2990484"/>
              <a:gd name="connsiteX5017" fmla="*/ 4057705 w 4664836"/>
              <a:gd name="connsiteY5017" fmla="*/ 1536854 h 2990484"/>
              <a:gd name="connsiteX5018" fmla="*/ 4057705 w 4664836"/>
              <a:gd name="connsiteY5018" fmla="*/ 1542402 h 2990484"/>
              <a:gd name="connsiteX5019" fmla="*/ 4051997 w 4664836"/>
              <a:gd name="connsiteY5019" fmla="*/ 1542066 h 2990484"/>
              <a:gd name="connsiteX5020" fmla="*/ 4049394 w 4664836"/>
              <a:gd name="connsiteY5020" fmla="*/ 1536854 h 2990484"/>
              <a:gd name="connsiteX5021" fmla="*/ 4032772 w 4664836"/>
              <a:gd name="connsiteY5021" fmla="*/ 1531305 h 2990484"/>
              <a:gd name="connsiteX5022" fmla="*/ 4032772 w 4664836"/>
              <a:gd name="connsiteY5022" fmla="*/ 1536854 h 2990484"/>
              <a:gd name="connsiteX5023" fmla="*/ 4016150 w 4664836"/>
              <a:gd name="connsiteY5023" fmla="*/ 1536854 h 2990484"/>
              <a:gd name="connsiteX5024" fmla="*/ 4018920 w 4664836"/>
              <a:gd name="connsiteY5024" fmla="*/ 1539628 h 2990484"/>
              <a:gd name="connsiteX5025" fmla="*/ 4013379 w 4664836"/>
              <a:gd name="connsiteY5025" fmla="*/ 1539628 h 2990484"/>
              <a:gd name="connsiteX5026" fmla="*/ 4007839 w 4664836"/>
              <a:gd name="connsiteY5026" fmla="*/ 1545176 h 2990484"/>
              <a:gd name="connsiteX5027" fmla="*/ 4018920 w 4664836"/>
              <a:gd name="connsiteY5027" fmla="*/ 1556272 h 2990484"/>
              <a:gd name="connsiteX5028" fmla="*/ 4016150 w 4664836"/>
              <a:gd name="connsiteY5028" fmla="*/ 1559047 h 2990484"/>
              <a:gd name="connsiteX5029" fmla="*/ 4013379 w 4664836"/>
              <a:gd name="connsiteY5029" fmla="*/ 1550724 h 2990484"/>
              <a:gd name="connsiteX5030" fmla="*/ 4010609 w 4664836"/>
              <a:gd name="connsiteY5030" fmla="*/ 1553498 h 2990484"/>
              <a:gd name="connsiteX5031" fmla="*/ 3996757 w 4664836"/>
              <a:gd name="connsiteY5031" fmla="*/ 1561821 h 2990484"/>
              <a:gd name="connsiteX5032" fmla="*/ 3993987 w 4664836"/>
              <a:gd name="connsiteY5032" fmla="*/ 1559047 h 2990484"/>
              <a:gd name="connsiteX5033" fmla="*/ 3988446 w 4664836"/>
              <a:gd name="connsiteY5033" fmla="*/ 1564595 h 2990484"/>
              <a:gd name="connsiteX5034" fmla="*/ 3982905 w 4664836"/>
              <a:gd name="connsiteY5034" fmla="*/ 1564595 h 2990484"/>
              <a:gd name="connsiteX5035" fmla="*/ 3982905 w 4664836"/>
              <a:gd name="connsiteY5035" fmla="*/ 1559047 h 2990484"/>
              <a:gd name="connsiteX5036" fmla="*/ 3977364 w 4664836"/>
              <a:gd name="connsiteY5036" fmla="*/ 1559047 h 2990484"/>
              <a:gd name="connsiteX5037" fmla="*/ 3971824 w 4664836"/>
              <a:gd name="connsiteY5037" fmla="*/ 1564595 h 2990484"/>
              <a:gd name="connsiteX5038" fmla="*/ 3969053 w 4664836"/>
              <a:gd name="connsiteY5038" fmla="*/ 1570143 h 2990484"/>
              <a:gd name="connsiteX5039" fmla="*/ 3961435 w 4664836"/>
              <a:gd name="connsiteY5039" fmla="*/ 1567369 h 2990484"/>
              <a:gd name="connsiteX5040" fmla="*/ 3958029 w 4664836"/>
              <a:gd name="connsiteY5040" fmla="*/ 1572825 h 2990484"/>
              <a:gd name="connsiteX5041" fmla="*/ 3949660 w 4664836"/>
              <a:gd name="connsiteY5041" fmla="*/ 1575691 h 2990484"/>
              <a:gd name="connsiteX5042" fmla="*/ 3944120 w 4664836"/>
              <a:gd name="connsiteY5042" fmla="*/ 1572917 h 2990484"/>
              <a:gd name="connsiteX5043" fmla="*/ 3894253 w 4664836"/>
              <a:gd name="connsiteY5043" fmla="*/ 1597884 h 2990484"/>
              <a:gd name="connsiteX5044" fmla="*/ 3869319 w 4664836"/>
              <a:gd name="connsiteY5044" fmla="*/ 1608980 h 2990484"/>
              <a:gd name="connsiteX5045" fmla="*/ 3869319 w 4664836"/>
              <a:gd name="connsiteY5045" fmla="*/ 1611754 h 2990484"/>
              <a:gd name="connsiteX5046" fmla="*/ 3855467 w 4664836"/>
              <a:gd name="connsiteY5046" fmla="*/ 1617303 h 2990484"/>
              <a:gd name="connsiteX5047" fmla="*/ 3852697 w 4664836"/>
              <a:gd name="connsiteY5047" fmla="*/ 1625625 h 2990484"/>
              <a:gd name="connsiteX5048" fmla="*/ 3861008 w 4664836"/>
              <a:gd name="connsiteY5048" fmla="*/ 1628399 h 2990484"/>
              <a:gd name="connsiteX5049" fmla="*/ 3877631 w 4664836"/>
              <a:gd name="connsiteY5049" fmla="*/ 1622851 h 2990484"/>
              <a:gd name="connsiteX5050" fmla="*/ 3880401 w 4664836"/>
              <a:gd name="connsiteY5050" fmla="*/ 1622851 h 2990484"/>
              <a:gd name="connsiteX5051" fmla="*/ 3883171 w 4664836"/>
              <a:gd name="connsiteY5051" fmla="*/ 1620077 h 2990484"/>
              <a:gd name="connsiteX5052" fmla="*/ 3877631 w 4664836"/>
              <a:gd name="connsiteY5052" fmla="*/ 1620077 h 2990484"/>
              <a:gd name="connsiteX5053" fmla="*/ 3883171 w 4664836"/>
              <a:gd name="connsiteY5053" fmla="*/ 1617303 h 2990484"/>
              <a:gd name="connsiteX5054" fmla="*/ 3880401 w 4664836"/>
              <a:gd name="connsiteY5054" fmla="*/ 1614529 h 2990484"/>
              <a:gd name="connsiteX5055" fmla="*/ 3878659 w 4664836"/>
              <a:gd name="connsiteY5055" fmla="*/ 1611115 h 2990484"/>
              <a:gd name="connsiteX5056" fmla="*/ 3891520 w 4664836"/>
              <a:gd name="connsiteY5056" fmla="*/ 1607067 h 2990484"/>
              <a:gd name="connsiteX5057" fmla="*/ 3894253 w 4664836"/>
              <a:gd name="connsiteY5057" fmla="*/ 1620077 h 2990484"/>
              <a:gd name="connsiteX5058" fmla="*/ 3921957 w 4664836"/>
              <a:gd name="connsiteY5058" fmla="*/ 1614529 h 2990484"/>
              <a:gd name="connsiteX5059" fmla="*/ 3930268 w 4664836"/>
              <a:gd name="connsiteY5059" fmla="*/ 1608980 h 2990484"/>
              <a:gd name="connsiteX5060" fmla="*/ 3921957 w 4664836"/>
              <a:gd name="connsiteY5060" fmla="*/ 1606206 h 2990484"/>
              <a:gd name="connsiteX5061" fmla="*/ 3924727 w 4664836"/>
              <a:gd name="connsiteY5061" fmla="*/ 1597884 h 2990484"/>
              <a:gd name="connsiteX5062" fmla="*/ 3921957 w 4664836"/>
              <a:gd name="connsiteY5062" fmla="*/ 1589562 h 2990484"/>
              <a:gd name="connsiteX5063" fmla="*/ 3927497 w 4664836"/>
              <a:gd name="connsiteY5063" fmla="*/ 1586788 h 2990484"/>
              <a:gd name="connsiteX5064" fmla="*/ 3930268 w 4664836"/>
              <a:gd name="connsiteY5064" fmla="*/ 1589562 h 2990484"/>
              <a:gd name="connsiteX5065" fmla="*/ 3927497 w 4664836"/>
              <a:gd name="connsiteY5065" fmla="*/ 1595110 h 2990484"/>
              <a:gd name="connsiteX5066" fmla="*/ 3933038 w 4664836"/>
              <a:gd name="connsiteY5066" fmla="*/ 1597884 h 2990484"/>
              <a:gd name="connsiteX5067" fmla="*/ 3938579 w 4664836"/>
              <a:gd name="connsiteY5067" fmla="*/ 1597884 h 2990484"/>
              <a:gd name="connsiteX5068" fmla="*/ 3930268 w 4664836"/>
              <a:gd name="connsiteY5068" fmla="*/ 1600658 h 2990484"/>
              <a:gd name="connsiteX5069" fmla="*/ 3930268 w 4664836"/>
              <a:gd name="connsiteY5069" fmla="*/ 1606206 h 2990484"/>
              <a:gd name="connsiteX5070" fmla="*/ 3952431 w 4664836"/>
              <a:gd name="connsiteY5070" fmla="*/ 1606206 h 2990484"/>
              <a:gd name="connsiteX5071" fmla="*/ 3969053 w 4664836"/>
              <a:gd name="connsiteY5071" fmla="*/ 1595110 h 2990484"/>
              <a:gd name="connsiteX5072" fmla="*/ 3971824 w 4664836"/>
              <a:gd name="connsiteY5072" fmla="*/ 1595110 h 2990484"/>
              <a:gd name="connsiteX5073" fmla="*/ 3979096 w 4664836"/>
              <a:gd name="connsiteY5073" fmla="*/ 1587828 h 2990484"/>
              <a:gd name="connsiteX5074" fmla="*/ 3979379 w 4664836"/>
              <a:gd name="connsiteY5074" fmla="*/ 1587544 h 2990484"/>
              <a:gd name="connsiteX5075" fmla="*/ 3982905 w 4664836"/>
              <a:gd name="connsiteY5075" fmla="*/ 1588868 h 2990484"/>
              <a:gd name="connsiteX5076" fmla="*/ 3980135 w 4664836"/>
              <a:gd name="connsiteY5076" fmla="*/ 1586788 h 2990484"/>
              <a:gd name="connsiteX5077" fmla="*/ 3979379 w 4664836"/>
              <a:gd name="connsiteY5077" fmla="*/ 1587544 h 2990484"/>
              <a:gd name="connsiteX5078" fmla="*/ 3977364 w 4664836"/>
              <a:gd name="connsiteY5078" fmla="*/ 1586788 h 2990484"/>
              <a:gd name="connsiteX5079" fmla="*/ 3985675 w 4664836"/>
              <a:gd name="connsiteY5079" fmla="*/ 1581239 h 2990484"/>
              <a:gd name="connsiteX5080" fmla="*/ 3992509 w 4664836"/>
              <a:gd name="connsiteY5080" fmla="*/ 1586371 h 2990484"/>
              <a:gd name="connsiteX5081" fmla="*/ 3991779 w 4664836"/>
              <a:gd name="connsiteY5081" fmla="*/ 1586831 h 2990484"/>
              <a:gd name="connsiteX5082" fmla="*/ 3992256 w 4664836"/>
              <a:gd name="connsiteY5082" fmla="*/ 1589215 h 2990484"/>
              <a:gd name="connsiteX5083" fmla="*/ 3996116 w 4664836"/>
              <a:gd name="connsiteY5083" fmla="*/ 1589080 h 2990484"/>
              <a:gd name="connsiteX5084" fmla="*/ 3996757 w 4664836"/>
              <a:gd name="connsiteY5084" fmla="*/ 1589562 h 2990484"/>
              <a:gd name="connsiteX5085" fmla="*/ 4002298 w 4664836"/>
              <a:gd name="connsiteY5085" fmla="*/ 1589562 h 2990484"/>
              <a:gd name="connsiteX5086" fmla="*/ 3998446 w 4664836"/>
              <a:gd name="connsiteY5086" fmla="*/ 1588998 h 2990484"/>
              <a:gd name="connsiteX5087" fmla="*/ 3996116 w 4664836"/>
              <a:gd name="connsiteY5087" fmla="*/ 1589080 h 2990484"/>
              <a:gd name="connsiteX5088" fmla="*/ 3995372 w 4664836"/>
              <a:gd name="connsiteY5088" fmla="*/ 1588521 h 2990484"/>
              <a:gd name="connsiteX5089" fmla="*/ 3992509 w 4664836"/>
              <a:gd name="connsiteY5089" fmla="*/ 1586371 h 2990484"/>
              <a:gd name="connsiteX5090" fmla="*/ 4005068 w 4664836"/>
              <a:gd name="connsiteY5090" fmla="*/ 1578465 h 2990484"/>
              <a:gd name="connsiteX5091" fmla="*/ 4007839 w 4664836"/>
              <a:gd name="connsiteY5091" fmla="*/ 1581239 h 2990484"/>
              <a:gd name="connsiteX5092" fmla="*/ 4010609 w 4664836"/>
              <a:gd name="connsiteY5092" fmla="*/ 1575691 h 2990484"/>
              <a:gd name="connsiteX5093" fmla="*/ 4016150 w 4664836"/>
              <a:gd name="connsiteY5093" fmla="*/ 1575691 h 2990484"/>
              <a:gd name="connsiteX5094" fmla="*/ 4013379 w 4664836"/>
              <a:gd name="connsiteY5094" fmla="*/ 1584013 h 2990484"/>
              <a:gd name="connsiteX5095" fmla="*/ 4007839 w 4664836"/>
              <a:gd name="connsiteY5095" fmla="*/ 1586788 h 2990484"/>
              <a:gd name="connsiteX5096" fmla="*/ 4030002 w 4664836"/>
              <a:gd name="connsiteY5096" fmla="*/ 1584013 h 2990484"/>
              <a:gd name="connsiteX5097" fmla="*/ 4032772 w 4664836"/>
              <a:gd name="connsiteY5097" fmla="*/ 1581239 h 2990484"/>
              <a:gd name="connsiteX5098" fmla="*/ 4049394 w 4664836"/>
              <a:gd name="connsiteY5098" fmla="*/ 1578465 h 2990484"/>
              <a:gd name="connsiteX5099" fmla="*/ 4052165 w 4664836"/>
              <a:gd name="connsiteY5099" fmla="*/ 1564595 h 2990484"/>
              <a:gd name="connsiteX5100" fmla="*/ 4066017 w 4664836"/>
              <a:gd name="connsiteY5100" fmla="*/ 1561821 h 2990484"/>
              <a:gd name="connsiteX5101" fmla="*/ 4071557 w 4664836"/>
              <a:gd name="connsiteY5101" fmla="*/ 1556272 h 2990484"/>
              <a:gd name="connsiteX5102" fmla="*/ 4074328 w 4664836"/>
              <a:gd name="connsiteY5102" fmla="*/ 1559047 h 2990484"/>
              <a:gd name="connsiteX5103" fmla="*/ 4082639 w 4664836"/>
              <a:gd name="connsiteY5103" fmla="*/ 1556272 h 2990484"/>
              <a:gd name="connsiteX5104" fmla="*/ 4085409 w 4664836"/>
              <a:gd name="connsiteY5104" fmla="*/ 1564595 h 2990484"/>
              <a:gd name="connsiteX5105" fmla="*/ 4110343 w 4664836"/>
              <a:gd name="connsiteY5105" fmla="*/ 1561821 h 2990484"/>
              <a:gd name="connsiteX5106" fmla="*/ 4118654 w 4664836"/>
              <a:gd name="connsiteY5106" fmla="*/ 1550724 h 2990484"/>
              <a:gd name="connsiteX5107" fmla="*/ 4126965 w 4664836"/>
              <a:gd name="connsiteY5107" fmla="*/ 1547950 h 2990484"/>
              <a:gd name="connsiteX5108" fmla="*/ 4129735 w 4664836"/>
              <a:gd name="connsiteY5108" fmla="*/ 1550724 h 2990484"/>
              <a:gd name="connsiteX5109" fmla="*/ 4137712 w 4664836"/>
              <a:gd name="connsiteY5109" fmla="*/ 1548062 h 2990484"/>
              <a:gd name="connsiteX5110" fmla="*/ 4142759 w 4664836"/>
              <a:gd name="connsiteY5110" fmla="*/ 1549841 h 2990484"/>
              <a:gd name="connsiteX5111" fmla="*/ 4157439 w 4664836"/>
              <a:gd name="connsiteY5111" fmla="*/ 1553498 h 2990484"/>
              <a:gd name="connsiteX5112" fmla="*/ 4157439 w 4664836"/>
              <a:gd name="connsiteY5112" fmla="*/ 1539628 h 2990484"/>
              <a:gd name="connsiteX5113" fmla="*/ 4176832 w 4664836"/>
              <a:gd name="connsiteY5113" fmla="*/ 1539628 h 2990484"/>
              <a:gd name="connsiteX5114" fmla="*/ 4185143 w 4664836"/>
              <a:gd name="connsiteY5114" fmla="*/ 1534080 h 2990484"/>
              <a:gd name="connsiteX5115" fmla="*/ 4187913 w 4664836"/>
              <a:gd name="connsiteY5115" fmla="*/ 1536854 h 2990484"/>
              <a:gd name="connsiteX5116" fmla="*/ 4196225 w 4664836"/>
              <a:gd name="connsiteY5116" fmla="*/ 1534080 h 2990484"/>
              <a:gd name="connsiteX5117" fmla="*/ 4198995 w 4664836"/>
              <a:gd name="connsiteY5117" fmla="*/ 1528531 h 2990484"/>
              <a:gd name="connsiteX5118" fmla="*/ 4190684 w 4664836"/>
              <a:gd name="connsiteY5118" fmla="*/ 1525757 h 2990484"/>
              <a:gd name="connsiteX5119" fmla="*/ 4194840 w 4664836"/>
              <a:gd name="connsiteY5119" fmla="*/ 1525757 h 2990484"/>
              <a:gd name="connsiteX5120" fmla="*/ 4196225 w 4664836"/>
              <a:gd name="connsiteY5120" fmla="*/ 1525757 h 2990484"/>
              <a:gd name="connsiteX5121" fmla="*/ 4207306 w 4664836"/>
              <a:gd name="connsiteY5121" fmla="*/ 1528531 h 2990484"/>
              <a:gd name="connsiteX5122" fmla="*/ 4212847 w 4664836"/>
              <a:gd name="connsiteY5122" fmla="*/ 1520209 h 2990484"/>
              <a:gd name="connsiteX5123" fmla="*/ 4214011 w 4664836"/>
              <a:gd name="connsiteY5123" fmla="*/ 1520598 h 2990484"/>
              <a:gd name="connsiteX5124" fmla="*/ 4212241 w 4664836"/>
              <a:gd name="connsiteY5124" fmla="*/ 1521813 h 2990484"/>
              <a:gd name="connsiteX5125" fmla="*/ 4223929 w 4664836"/>
              <a:gd name="connsiteY5125" fmla="*/ 1522983 h 2990484"/>
              <a:gd name="connsiteX5126" fmla="*/ 4221158 w 4664836"/>
              <a:gd name="connsiteY5126" fmla="*/ 1522983 h 2990484"/>
              <a:gd name="connsiteX5127" fmla="*/ 4220119 w 4664836"/>
              <a:gd name="connsiteY5127" fmla="*/ 1522636 h 2990484"/>
              <a:gd name="connsiteX5128" fmla="*/ 4214011 w 4664836"/>
              <a:gd name="connsiteY5128" fmla="*/ 1520598 h 2990484"/>
              <a:gd name="connsiteX5129" fmla="*/ 4222834 w 4664836"/>
              <a:gd name="connsiteY5129" fmla="*/ 1514540 h 2990484"/>
              <a:gd name="connsiteX5130" fmla="*/ 4226699 w 4664836"/>
              <a:gd name="connsiteY5130" fmla="*/ 1517435 h 2990484"/>
              <a:gd name="connsiteX5131" fmla="*/ 4246092 w 4664836"/>
              <a:gd name="connsiteY5131" fmla="*/ 1509113 h 2990484"/>
              <a:gd name="connsiteX5132" fmla="*/ 4254403 w 4664836"/>
              <a:gd name="connsiteY5132" fmla="*/ 1500790 h 2990484"/>
              <a:gd name="connsiteX5133" fmla="*/ 4257173 w 4664836"/>
              <a:gd name="connsiteY5133" fmla="*/ 1503564 h 2990484"/>
              <a:gd name="connsiteX5134" fmla="*/ 4259944 w 4664836"/>
              <a:gd name="connsiteY5134" fmla="*/ 1498016 h 2990484"/>
              <a:gd name="connsiteX5135" fmla="*/ 4271025 w 4664836"/>
              <a:gd name="connsiteY5135" fmla="*/ 1509113 h 2990484"/>
              <a:gd name="connsiteX5136" fmla="*/ 4287647 w 4664836"/>
              <a:gd name="connsiteY5136" fmla="*/ 1500790 h 2990484"/>
              <a:gd name="connsiteX5137" fmla="*/ 4287647 w 4664836"/>
              <a:gd name="connsiteY5137" fmla="*/ 1495242 h 2990484"/>
              <a:gd name="connsiteX5138" fmla="*/ 4301499 w 4664836"/>
              <a:gd name="connsiteY5138" fmla="*/ 1495242 h 2990484"/>
              <a:gd name="connsiteX5139" fmla="*/ 4301499 w 4664836"/>
              <a:gd name="connsiteY5139" fmla="*/ 1492468 h 2990484"/>
              <a:gd name="connsiteX5140" fmla="*/ 4304270 w 4664836"/>
              <a:gd name="connsiteY5140" fmla="*/ 1495242 h 2990484"/>
              <a:gd name="connsiteX5141" fmla="*/ 4312581 w 4664836"/>
              <a:gd name="connsiteY5141" fmla="*/ 1486920 h 2990484"/>
              <a:gd name="connsiteX5142" fmla="*/ 4326433 w 4664836"/>
              <a:gd name="connsiteY5142" fmla="*/ 1486920 h 2990484"/>
              <a:gd name="connsiteX5143" fmla="*/ 4343055 w 4664836"/>
              <a:gd name="connsiteY5143" fmla="*/ 1484146 h 2990484"/>
              <a:gd name="connsiteX5144" fmla="*/ 4343055 w 4664836"/>
              <a:gd name="connsiteY5144" fmla="*/ 1475823 h 2990484"/>
              <a:gd name="connsiteX5145" fmla="*/ 4351366 w 4664836"/>
              <a:gd name="connsiteY5145" fmla="*/ 1475823 h 2990484"/>
              <a:gd name="connsiteX5146" fmla="*/ 4343055 w 4664836"/>
              <a:gd name="connsiteY5146" fmla="*/ 1467501 h 2990484"/>
              <a:gd name="connsiteX5147" fmla="*/ 4359677 w 4664836"/>
              <a:gd name="connsiteY5147" fmla="*/ 1467501 h 2990484"/>
              <a:gd name="connsiteX5148" fmla="*/ 4359677 w 4664836"/>
              <a:gd name="connsiteY5148" fmla="*/ 1459179 h 2990484"/>
              <a:gd name="connsiteX5149" fmla="*/ 4365218 w 4664836"/>
              <a:gd name="connsiteY5149" fmla="*/ 1459179 h 2990484"/>
              <a:gd name="connsiteX5150" fmla="*/ 4365218 w 4664836"/>
              <a:gd name="connsiteY5150" fmla="*/ 1456405 h 2990484"/>
              <a:gd name="connsiteX5151" fmla="*/ 4351366 w 4664836"/>
              <a:gd name="connsiteY5151" fmla="*/ 1456405 h 2990484"/>
              <a:gd name="connsiteX5152" fmla="*/ 4340285 w 4664836"/>
              <a:gd name="connsiteY5152" fmla="*/ 1467501 h 2990484"/>
              <a:gd name="connsiteX5153" fmla="*/ 4340285 w 4664836"/>
              <a:gd name="connsiteY5153" fmla="*/ 1473049 h 2990484"/>
              <a:gd name="connsiteX5154" fmla="*/ 4326433 w 4664836"/>
              <a:gd name="connsiteY5154" fmla="*/ 1475823 h 2990484"/>
              <a:gd name="connsiteX5155" fmla="*/ 4315351 w 4664836"/>
              <a:gd name="connsiteY5155" fmla="*/ 1473049 h 2990484"/>
              <a:gd name="connsiteX5156" fmla="*/ 4307040 w 4664836"/>
              <a:gd name="connsiteY5156" fmla="*/ 1478598 h 2990484"/>
              <a:gd name="connsiteX5157" fmla="*/ 4320892 w 4664836"/>
              <a:gd name="connsiteY5157" fmla="*/ 1484146 h 2990484"/>
              <a:gd name="connsiteX5158" fmla="*/ 4307040 w 4664836"/>
              <a:gd name="connsiteY5158" fmla="*/ 1484146 h 2990484"/>
              <a:gd name="connsiteX5159" fmla="*/ 4290418 w 4664836"/>
              <a:gd name="connsiteY5159" fmla="*/ 1492468 h 2990484"/>
              <a:gd name="connsiteX5160" fmla="*/ 4284877 w 4664836"/>
              <a:gd name="connsiteY5160" fmla="*/ 1489694 h 2990484"/>
              <a:gd name="connsiteX5161" fmla="*/ 4284877 w 4664836"/>
              <a:gd name="connsiteY5161" fmla="*/ 1498016 h 2990484"/>
              <a:gd name="connsiteX5162" fmla="*/ 4279336 w 4664836"/>
              <a:gd name="connsiteY5162" fmla="*/ 1498016 h 2990484"/>
              <a:gd name="connsiteX5163" fmla="*/ 4279336 w 4664836"/>
              <a:gd name="connsiteY5163" fmla="*/ 1492468 h 2990484"/>
              <a:gd name="connsiteX5164" fmla="*/ 4271025 w 4664836"/>
              <a:gd name="connsiteY5164" fmla="*/ 1492468 h 2990484"/>
              <a:gd name="connsiteX5165" fmla="*/ 4273795 w 4664836"/>
              <a:gd name="connsiteY5165" fmla="*/ 1481372 h 2990484"/>
              <a:gd name="connsiteX5166" fmla="*/ 4276566 w 4664836"/>
              <a:gd name="connsiteY5166" fmla="*/ 1486920 h 2990484"/>
              <a:gd name="connsiteX5167" fmla="*/ 4287647 w 4664836"/>
              <a:gd name="connsiteY5167" fmla="*/ 1486920 h 2990484"/>
              <a:gd name="connsiteX5168" fmla="*/ 4287647 w 4664836"/>
              <a:gd name="connsiteY5168" fmla="*/ 1481372 h 2990484"/>
              <a:gd name="connsiteX5169" fmla="*/ 4276566 w 4664836"/>
              <a:gd name="connsiteY5169" fmla="*/ 1481372 h 2990484"/>
              <a:gd name="connsiteX5170" fmla="*/ 4279336 w 4664836"/>
              <a:gd name="connsiteY5170" fmla="*/ 1475823 h 2990484"/>
              <a:gd name="connsiteX5171" fmla="*/ 4304270 w 4664836"/>
              <a:gd name="connsiteY5171" fmla="*/ 1464727 h 2990484"/>
              <a:gd name="connsiteX5172" fmla="*/ 4307040 w 4664836"/>
              <a:gd name="connsiteY5172" fmla="*/ 1467501 h 2990484"/>
              <a:gd name="connsiteX5173" fmla="*/ 4320892 w 4664836"/>
              <a:gd name="connsiteY5173" fmla="*/ 1456405 h 2990484"/>
              <a:gd name="connsiteX5174" fmla="*/ 4329203 w 4664836"/>
              <a:gd name="connsiteY5174" fmla="*/ 1456405 h 2990484"/>
              <a:gd name="connsiteX5175" fmla="*/ 4337514 w 4664836"/>
              <a:gd name="connsiteY5175" fmla="*/ 1459179 h 2990484"/>
              <a:gd name="connsiteX5176" fmla="*/ 4348596 w 4664836"/>
              <a:gd name="connsiteY5176" fmla="*/ 1456405 h 2990484"/>
              <a:gd name="connsiteX5177" fmla="*/ 4348596 w 4664836"/>
              <a:gd name="connsiteY5177" fmla="*/ 1450856 h 2990484"/>
              <a:gd name="connsiteX5178" fmla="*/ 4354137 w 4664836"/>
              <a:gd name="connsiteY5178" fmla="*/ 1450856 h 2990484"/>
              <a:gd name="connsiteX5179" fmla="*/ 4359677 w 4664836"/>
              <a:gd name="connsiteY5179" fmla="*/ 1448082 h 2990484"/>
              <a:gd name="connsiteX5180" fmla="*/ 4354137 w 4664836"/>
              <a:gd name="connsiteY5180" fmla="*/ 1445308 h 2990484"/>
              <a:gd name="connsiteX5181" fmla="*/ 4362448 w 4664836"/>
              <a:gd name="connsiteY5181" fmla="*/ 1442534 h 2990484"/>
              <a:gd name="connsiteX5182" fmla="*/ 4367989 w 4664836"/>
              <a:gd name="connsiteY5182" fmla="*/ 1431438 h 2990484"/>
              <a:gd name="connsiteX5183" fmla="*/ 4379070 w 4664836"/>
              <a:gd name="connsiteY5183" fmla="*/ 1431438 h 2990484"/>
              <a:gd name="connsiteX5184" fmla="*/ 4384611 w 4664836"/>
              <a:gd name="connsiteY5184" fmla="*/ 1425890 h 2990484"/>
              <a:gd name="connsiteX5185" fmla="*/ 4387381 w 4664836"/>
              <a:gd name="connsiteY5185" fmla="*/ 1431438 h 2990484"/>
              <a:gd name="connsiteX5186" fmla="*/ 4390152 w 4664836"/>
              <a:gd name="connsiteY5186" fmla="*/ 1428664 h 2990484"/>
              <a:gd name="connsiteX5187" fmla="*/ 4387381 w 4664836"/>
              <a:gd name="connsiteY5187" fmla="*/ 1442534 h 2990484"/>
              <a:gd name="connsiteX5188" fmla="*/ 4380455 w 4664836"/>
              <a:gd name="connsiteY5188" fmla="*/ 1441494 h 2990484"/>
              <a:gd name="connsiteX5189" fmla="*/ 4379532 w 4664836"/>
              <a:gd name="connsiteY5189" fmla="*/ 1441147 h 2990484"/>
              <a:gd name="connsiteX5190" fmla="*/ 4381840 w 4664836"/>
              <a:gd name="connsiteY5190" fmla="*/ 1434212 h 2990484"/>
              <a:gd name="connsiteX5191" fmla="*/ 4378031 w 4664836"/>
              <a:gd name="connsiteY5191" fmla="*/ 1440583 h 2990484"/>
              <a:gd name="connsiteX5192" fmla="*/ 4379532 w 4664836"/>
              <a:gd name="connsiteY5192" fmla="*/ 1441147 h 2990484"/>
              <a:gd name="connsiteX5193" fmla="*/ 4379417 w 4664836"/>
              <a:gd name="connsiteY5193" fmla="*/ 1441494 h 2990484"/>
              <a:gd name="connsiteX5194" fmla="*/ 4379070 w 4664836"/>
              <a:gd name="connsiteY5194" fmla="*/ 1442534 h 2990484"/>
              <a:gd name="connsiteX5195" fmla="*/ 4365218 w 4664836"/>
              <a:gd name="connsiteY5195" fmla="*/ 1445308 h 2990484"/>
              <a:gd name="connsiteX5196" fmla="*/ 4367989 w 4664836"/>
              <a:gd name="connsiteY5196" fmla="*/ 1456405 h 2990484"/>
              <a:gd name="connsiteX5197" fmla="*/ 4376300 w 4664836"/>
              <a:gd name="connsiteY5197" fmla="*/ 1456405 h 2990484"/>
              <a:gd name="connsiteX5198" fmla="*/ 4379070 w 4664836"/>
              <a:gd name="connsiteY5198" fmla="*/ 1450856 h 2990484"/>
              <a:gd name="connsiteX5199" fmla="*/ 4381840 w 4664836"/>
              <a:gd name="connsiteY5199" fmla="*/ 1456405 h 2990484"/>
              <a:gd name="connsiteX5200" fmla="*/ 4387208 w 4664836"/>
              <a:gd name="connsiteY5200" fmla="*/ 1456665 h 2990484"/>
              <a:gd name="connsiteX5201" fmla="*/ 4393335 w 4664836"/>
              <a:gd name="connsiteY5201" fmla="*/ 1457979 h 2990484"/>
              <a:gd name="connsiteX5202" fmla="*/ 4390087 w 4664836"/>
              <a:gd name="connsiteY5202" fmla="*/ 1459818 h 2990484"/>
              <a:gd name="connsiteX5203" fmla="*/ 4351366 w 4664836"/>
              <a:gd name="connsiteY5203" fmla="*/ 1481372 h 2990484"/>
              <a:gd name="connsiteX5204" fmla="*/ 4326433 w 4664836"/>
              <a:gd name="connsiteY5204" fmla="*/ 1495242 h 2990484"/>
              <a:gd name="connsiteX5205" fmla="*/ 4323662 w 4664836"/>
              <a:gd name="connsiteY5205" fmla="*/ 1489694 h 2990484"/>
              <a:gd name="connsiteX5206" fmla="*/ 4304270 w 4664836"/>
              <a:gd name="connsiteY5206" fmla="*/ 1511887 h 2990484"/>
              <a:gd name="connsiteX5207" fmla="*/ 4295959 w 4664836"/>
              <a:gd name="connsiteY5207" fmla="*/ 1514661 h 2990484"/>
              <a:gd name="connsiteX5208" fmla="*/ 4295959 w 4664836"/>
              <a:gd name="connsiteY5208" fmla="*/ 1511887 h 2990484"/>
              <a:gd name="connsiteX5209" fmla="*/ 4271025 w 4664836"/>
              <a:gd name="connsiteY5209" fmla="*/ 1522983 h 2990484"/>
              <a:gd name="connsiteX5210" fmla="*/ 4268255 w 4664836"/>
              <a:gd name="connsiteY5210" fmla="*/ 1525757 h 2990484"/>
              <a:gd name="connsiteX5211" fmla="*/ 4285223 w 4664836"/>
              <a:gd name="connsiteY5211" fmla="*/ 1523677 h 2990484"/>
              <a:gd name="connsiteX5212" fmla="*/ 4319295 w 4664836"/>
              <a:gd name="connsiteY5212" fmla="*/ 1517714 h 2990484"/>
              <a:gd name="connsiteX5213" fmla="*/ 4320892 w 4664836"/>
              <a:gd name="connsiteY5213" fmla="*/ 1518822 h 2990484"/>
              <a:gd name="connsiteX5214" fmla="*/ 4329203 w 4664836"/>
              <a:gd name="connsiteY5214" fmla="*/ 1506339 h 2990484"/>
              <a:gd name="connsiteX5215" fmla="*/ 4329203 w 4664836"/>
              <a:gd name="connsiteY5215" fmla="*/ 1509113 h 2990484"/>
              <a:gd name="connsiteX5216" fmla="*/ 4334744 w 4664836"/>
              <a:gd name="connsiteY5216" fmla="*/ 1506339 h 2990484"/>
              <a:gd name="connsiteX5217" fmla="*/ 4351366 w 4664836"/>
              <a:gd name="connsiteY5217" fmla="*/ 1503564 h 2990484"/>
              <a:gd name="connsiteX5218" fmla="*/ 4343055 w 4664836"/>
              <a:gd name="connsiteY5218" fmla="*/ 1509113 h 2990484"/>
              <a:gd name="connsiteX5219" fmla="*/ 4365218 w 4664836"/>
              <a:gd name="connsiteY5219" fmla="*/ 1514661 h 2990484"/>
              <a:gd name="connsiteX5220" fmla="*/ 4367989 w 4664836"/>
              <a:gd name="connsiteY5220" fmla="*/ 1511887 h 2990484"/>
              <a:gd name="connsiteX5221" fmla="*/ 4367989 w 4664836"/>
              <a:gd name="connsiteY5221" fmla="*/ 1517435 h 2990484"/>
              <a:gd name="connsiteX5222" fmla="*/ 4376300 w 4664836"/>
              <a:gd name="connsiteY5222" fmla="*/ 1517435 h 2990484"/>
              <a:gd name="connsiteX5223" fmla="*/ 4376300 w 4664836"/>
              <a:gd name="connsiteY5223" fmla="*/ 1511887 h 2990484"/>
              <a:gd name="connsiteX5224" fmla="*/ 4384611 w 4664836"/>
              <a:gd name="connsiteY5224" fmla="*/ 1506339 h 2990484"/>
              <a:gd name="connsiteX5225" fmla="*/ 4381840 w 4664836"/>
              <a:gd name="connsiteY5225" fmla="*/ 1514661 h 2990484"/>
              <a:gd name="connsiteX5226" fmla="*/ 4395692 w 4664836"/>
              <a:gd name="connsiteY5226" fmla="*/ 1514661 h 2990484"/>
              <a:gd name="connsiteX5227" fmla="*/ 4401233 w 4664836"/>
              <a:gd name="connsiteY5227" fmla="*/ 1506339 h 2990484"/>
              <a:gd name="connsiteX5228" fmla="*/ 4409544 w 4664836"/>
              <a:gd name="connsiteY5228" fmla="*/ 1506339 h 2990484"/>
              <a:gd name="connsiteX5229" fmla="*/ 4398463 w 4664836"/>
              <a:gd name="connsiteY5229" fmla="*/ 1503564 h 2990484"/>
              <a:gd name="connsiteX5230" fmla="*/ 4395692 w 4664836"/>
              <a:gd name="connsiteY5230" fmla="*/ 1503564 h 2990484"/>
              <a:gd name="connsiteX5231" fmla="*/ 4398463 w 4664836"/>
              <a:gd name="connsiteY5231" fmla="*/ 1500790 h 2990484"/>
              <a:gd name="connsiteX5232" fmla="*/ 4392922 w 4664836"/>
              <a:gd name="connsiteY5232" fmla="*/ 1498016 h 2990484"/>
              <a:gd name="connsiteX5233" fmla="*/ 4392922 w 4664836"/>
              <a:gd name="connsiteY5233" fmla="*/ 1486920 h 2990484"/>
              <a:gd name="connsiteX5234" fmla="*/ 4401233 w 4664836"/>
              <a:gd name="connsiteY5234" fmla="*/ 1489694 h 2990484"/>
              <a:gd name="connsiteX5235" fmla="*/ 4401233 w 4664836"/>
              <a:gd name="connsiteY5235" fmla="*/ 1498016 h 2990484"/>
              <a:gd name="connsiteX5236" fmla="*/ 4412315 w 4664836"/>
              <a:gd name="connsiteY5236" fmla="*/ 1495242 h 2990484"/>
              <a:gd name="connsiteX5237" fmla="*/ 4412315 w 4664836"/>
              <a:gd name="connsiteY5237" fmla="*/ 1484146 h 2990484"/>
              <a:gd name="connsiteX5238" fmla="*/ 4431707 w 4664836"/>
              <a:gd name="connsiteY5238" fmla="*/ 1484146 h 2990484"/>
              <a:gd name="connsiteX5239" fmla="*/ 4442789 w 4664836"/>
              <a:gd name="connsiteY5239" fmla="*/ 1484146 h 2990484"/>
              <a:gd name="connsiteX5240" fmla="*/ 4437248 w 4664836"/>
              <a:gd name="connsiteY5240" fmla="*/ 1492468 h 2990484"/>
              <a:gd name="connsiteX5241" fmla="*/ 4442789 w 4664836"/>
              <a:gd name="connsiteY5241" fmla="*/ 1495242 h 2990484"/>
              <a:gd name="connsiteX5242" fmla="*/ 4467722 w 4664836"/>
              <a:gd name="connsiteY5242" fmla="*/ 1484146 h 2990484"/>
              <a:gd name="connsiteX5243" fmla="*/ 4467722 w 4664836"/>
              <a:gd name="connsiteY5243" fmla="*/ 1478598 h 2990484"/>
              <a:gd name="connsiteX5244" fmla="*/ 4492656 w 4664836"/>
              <a:gd name="connsiteY5244" fmla="*/ 1473049 h 2990484"/>
              <a:gd name="connsiteX5245" fmla="*/ 4514819 w 4664836"/>
              <a:gd name="connsiteY5245" fmla="*/ 1461953 h 2990484"/>
              <a:gd name="connsiteX5246" fmla="*/ 4528671 w 4664836"/>
              <a:gd name="connsiteY5246" fmla="*/ 1461953 h 2990484"/>
              <a:gd name="connsiteX5247" fmla="*/ 4528671 w 4664836"/>
              <a:gd name="connsiteY5247" fmla="*/ 1453631 h 2990484"/>
              <a:gd name="connsiteX5248" fmla="*/ 4539752 w 4664836"/>
              <a:gd name="connsiteY5248" fmla="*/ 1453631 h 2990484"/>
              <a:gd name="connsiteX5249" fmla="*/ 4539752 w 4664836"/>
              <a:gd name="connsiteY5249" fmla="*/ 1448082 h 2990484"/>
              <a:gd name="connsiteX5250" fmla="*/ 4542523 w 4664836"/>
              <a:gd name="connsiteY5250" fmla="*/ 1453631 h 2990484"/>
              <a:gd name="connsiteX5251" fmla="*/ 4544570 w 4664836"/>
              <a:gd name="connsiteY5251" fmla="*/ 1452787 h 2990484"/>
              <a:gd name="connsiteX5252" fmla="*/ 4528671 w 4664836"/>
              <a:gd name="connsiteY5252" fmla="*/ 1464727 h 2990484"/>
              <a:gd name="connsiteX5253" fmla="*/ 4514819 w 4664836"/>
              <a:gd name="connsiteY5253" fmla="*/ 1470275 h 2990484"/>
              <a:gd name="connsiteX5254" fmla="*/ 4514819 w 4664836"/>
              <a:gd name="connsiteY5254" fmla="*/ 1473049 h 2990484"/>
              <a:gd name="connsiteX5255" fmla="*/ 4525900 w 4664836"/>
              <a:gd name="connsiteY5255" fmla="*/ 1475823 h 2990484"/>
              <a:gd name="connsiteX5256" fmla="*/ 4536982 w 4664836"/>
              <a:gd name="connsiteY5256" fmla="*/ 1473049 h 2990484"/>
              <a:gd name="connsiteX5257" fmla="*/ 4539752 w 4664836"/>
              <a:gd name="connsiteY5257" fmla="*/ 1464727 h 2990484"/>
              <a:gd name="connsiteX5258" fmla="*/ 4550834 w 4664836"/>
              <a:gd name="connsiteY5258" fmla="*/ 1464727 h 2990484"/>
              <a:gd name="connsiteX5259" fmla="*/ 4556375 w 4664836"/>
              <a:gd name="connsiteY5259" fmla="*/ 1461953 h 2990484"/>
              <a:gd name="connsiteX5260" fmla="*/ 4539752 w 4664836"/>
              <a:gd name="connsiteY5260" fmla="*/ 1475823 h 2990484"/>
              <a:gd name="connsiteX5261" fmla="*/ 4554167 w 4664836"/>
              <a:gd name="connsiteY5261" fmla="*/ 1471012 h 2990484"/>
              <a:gd name="connsiteX5262" fmla="*/ 4556725 w 4664836"/>
              <a:gd name="connsiteY5262" fmla="*/ 1470158 h 2990484"/>
              <a:gd name="connsiteX5263" fmla="*/ 4555666 w 4664836"/>
              <a:gd name="connsiteY5263" fmla="*/ 1470806 h 2990484"/>
              <a:gd name="connsiteX5264" fmla="*/ 4557414 w 4664836"/>
              <a:gd name="connsiteY5264" fmla="*/ 1470275 h 2990484"/>
              <a:gd name="connsiteX5265" fmla="*/ 4564076 w 4664836"/>
              <a:gd name="connsiteY5265" fmla="*/ 1467845 h 2990484"/>
              <a:gd name="connsiteX5266" fmla="*/ 4563301 w 4664836"/>
              <a:gd name="connsiteY5266" fmla="*/ 1468281 h 2990484"/>
              <a:gd name="connsiteX5267" fmla="*/ 4575767 w 4664836"/>
              <a:gd name="connsiteY5267" fmla="*/ 1467501 h 2990484"/>
              <a:gd name="connsiteX5268" fmla="*/ 4569058 w 4664836"/>
              <a:gd name="connsiteY5268" fmla="*/ 1466027 h 2990484"/>
              <a:gd name="connsiteX5269" fmla="*/ 4564076 w 4664836"/>
              <a:gd name="connsiteY5269" fmla="*/ 1467845 h 2990484"/>
              <a:gd name="connsiteX5270" fmla="*/ 4564686 w 4664836"/>
              <a:gd name="connsiteY5270" fmla="*/ 1467501 h 2990484"/>
              <a:gd name="connsiteX5271" fmla="*/ 4561569 w 4664836"/>
              <a:gd name="connsiteY5271" fmla="*/ 1468541 h 2990484"/>
              <a:gd name="connsiteX5272" fmla="*/ 4556725 w 4664836"/>
              <a:gd name="connsiteY5272" fmla="*/ 1470158 h 2990484"/>
              <a:gd name="connsiteX5273" fmla="*/ 4559794 w 4664836"/>
              <a:gd name="connsiteY5273" fmla="*/ 1468281 h 2990484"/>
              <a:gd name="connsiteX5274" fmla="*/ 4595160 w 4664836"/>
              <a:gd name="connsiteY5274" fmla="*/ 1448082 h 2990484"/>
              <a:gd name="connsiteX5275" fmla="*/ 4597930 w 4664836"/>
              <a:gd name="connsiteY5275" fmla="*/ 1448082 h 2990484"/>
              <a:gd name="connsiteX5276" fmla="*/ 4606242 w 4664836"/>
              <a:gd name="connsiteY5276" fmla="*/ 1442534 h 2990484"/>
              <a:gd name="connsiteX5277" fmla="*/ 4595160 w 4664836"/>
              <a:gd name="connsiteY5277" fmla="*/ 1434212 h 2990484"/>
              <a:gd name="connsiteX5278" fmla="*/ 4581308 w 4664836"/>
              <a:gd name="connsiteY5278" fmla="*/ 1434212 h 2990484"/>
              <a:gd name="connsiteX5279" fmla="*/ 4578538 w 4664836"/>
              <a:gd name="connsiteY5279" fmla="*/ 1436986 h 2990484"/>
              <a:gd name="connsiteX5280" fmla="*/ 4575767 w 4664836"/>
              <a:gd name="connsiteY5280" fmla="*/ 1434212 h 2990484"/>
              <a:gd name="connsiteX5281" fmla="*/ 4581308 w 4664836"/>
              <a:gd name="connsiteY5281" fmla="*/ 1428664 h 2990484"/>
              <a:gd name="connsiteX5282" fmla="*/ 4581308 w 4664836"/>
              <a:gd name="connsiteY5282" fmla="*/ 1425890 h 2990484"/>
              <a:gd name="connsiteX5283" fmla="*/ 4586849 w 4664836"/>
              <a:gd name="connsiteY5283" fmla="*/ 1417567 h 2990484"/>
              <a:gd name="connsiteX5284" fmla="*/ 4592390 w 4664836"/>
              <a:gd name="connsiteY5284" fmla="*/ 1420341 h 2990484"/>
              <a:gd name="connsiteX5285" fmla="*/ 4589619 w 4664836"/>
              <a:gd name="connsiteY5285" fmla="*/ 1428664 h 2990484"/>
              <a:gd name="connsiteX5286" fmla="*/ 4595160 w 4664836"/>
              <a:gd name="connsiteY5286" fmla="*/ 1423115 h 2990484"/>
              <a:gd name="connsiteX5287" fmla="*/ 4595160 w 4664836"/>
              <a:gd name="connsiteY5287" fmla="*/ 1428664 h 2990484"/>
              <a:gd name="connsiteX5288" fmla="*/ 4606242 w 4664836"/>
              <a:gd name="connsiteY5288" fmla="*/ 1431438 h 2990484"/>
              <a:gd name="connsiteX5289" fmla="*/ 4614553 w 4664836"/>
              <a:gd name="connsiteY5289" fmla="*/ 1428664 h 2990484"/>
              <a:gd name="connsiteX5290" fmla="*/ 4617323 w 4664836"/>
              <a:gd name="connsiteY5290" fmla="*/ 1434212 h 2990484"/>
              <a:gd name="connsiteX5291" fmla="*/ 4631175 w 4664836"/>
              <a:gd name="connsiteY5291" fmla="*/ 1425890 h 2990484"/>
              <a:gd name="connsiteX5292" fmla="*/ 4628405 w 4664836"/>
              <a:gd name="connsiteY5292" fmla="*/ 1417567 h 2990484"/>
              <a:gd name="connsiteX5293" fmla="*/ 4633945 w 4664836"/>
              <a:gd name="connsiteY5293" fmla="*/ 1412019 h 2990484"/>
              <a:gd name="connsiteX5294" fmla="*/ 4642257 w 4664836"/>
              <a:gd name="connsiteY5294" fmla="*/ 1414793 h 2990484"/>
              <a:gd name="connsiteX5295" fmla="*/ 4647797 w 4664836"/>
              <a:gd name="connsiteY5295" fmla="*/ 1406471 h 2990484"/>
              <a:gd name="connsiteX5296" fmla="*/ 4653338 w 4664836"/>
              <a:gd name="connsiteY5296" fmla="*/ 1406471 h 2990484"/>
              <a:gd name="connsiteX5297" fmla="*/ 4653338 w 4664836"/>
              <a:gd name="connsiteY5297" fmla="*/ 1420341 h 2990484"/>
              <a:gd name="connsiteX5298" fmla="*/ 4645027 w 4664836"/>
              <a:gd name="connsiteY5298" fmla="*/ 1423115 h 2990484"/>
              <a:gd name="connsiteX5299" fmla="*/ 4647797 w 4664836"/>
              <a:gd name="connsiteY5299" fmla="*/ 1425890 h 2990484"/>
              <a:gd name="connsiteX5300" fmla="*/ 4642257 w 4664836"/>
              <a:gd name="connsiteY5300" fmla="*/ 1431438 h 2990484"/>
              <a:gd name="connsiteX5301" fmla="*/ 4645027 w 4664836"/>
              <a:gd name="connsiteY5301" fmla="*/ 1439760 h 2990484"/>
              <a:gd name="connsiteX5302" fmla="*/ 4631175 w 4664836"/>
              <a:gd name="connsiteY5302" fmla="*/ 1439760 h 2990484"/>
              <a:gd name="connsiteX5303" fmla="*/ 4636716 w 4664836"/>
              <a:gd name="connsiteY5303" fmla="*/ 1445308 h 2990484"/>
              <a:gd name="connsiteX5304" fmla="*/ 4617323 w 4664836"/>
              <a:gd name="connsiteY5304" fmla="*/ 1442534 h 2990484"/>
              <a:gd name="connsiteX5305" fmla="*/ 4622864 w 4664836"/>
              <a:gd name="connsiteY5305" fmla="*/ 1448082 h 2990484"/>
              <a:gd name="connsiteX5306" fmla="*/ 4609012 w 4664836"/>
              <a:gd name="connsiteY5306" fmla="*/ 1445308 h 2990484"/>
              <a:gd name="connsiteX5307" fmla="*/ 4586849 w 4664836"/>
              <a:gd name="connsiteY5307" fmla="*/ 1464727 h 2990484"/>
              <a:gd name="connsiteX5308" fmla="*/ 4592390 w 4664836"/>
              <a:gd name="connsiteY5308" fmla="*/ 1467501 h 2990484"/>
              <a:gd name="connsiteX5309" fmla="*/ 4614553 w 4664836"/>
              <a:gd name="connsiteY5309" fmla="*/ 1461953 h 2990484"/>
              <a:gd name="connsiteX5310" fmla="*/ 4628405 w 4664836"/>
              <a:gd name="connsiteY5310" fmla="*/ 1467501 h 2990484"/>
              <a:gd name="connsiteX5311" fmla="*/ 4647797 w 4664836"/>
              <a:gd name="connsiteY5311" fmla="*/ 1461953 h 2990484"/>
              <a:gd name="connsiteX5312" fmla="*/ 4664836 w 4664836"/>
              <a:gd name="connsiteY5312" fmla="*/ 1461031 h 2990484"/>
              <a:gd name="connsiteX5313" fmla="*/ 4664836 w 4664836"/>
              <a:gd name="connsiteY5313" fmla="*/ 1552130 h 2990484"/>
              <a:gd name="connsiteX5314" fmla="*/ 4664073 w 4664836"/>
              <a:gd name="connsiteY5314" fmla="*/ 1552458 h 2990484"/>
              <a:gd name="connsiteX5315" fmla="*/ 4661649 w 4664836"/>
              <a:gd name="connsiteY5315" fmla="*/ 1553498 h 2990484"/>
              <a:gd name="connsiteX5316" fmla="*/ 4658879 w 4664836"/>
              <a:gd name="connsiteY5316" fmla="*/ 1556272 h 2990484"/>
              <a:gd name="connsiteX5317" fmla="*/ 4664836 w 4664836"/>
              <a:gd name="connsiteY5317" fmla="*/ 1560250 h 2990484"/>
              <a:gd name="connsiteX5318" fmla="*/ 4664836 w 4664836"/>
              <a:gd name="connsiteY5318" fmla="*/ 1614320 h 2990484"/>
              <a:gd name="connsiteX5319" fmla="*/ 4657147 w 4664836"/>
              <a:gd name="connsiteY5319" fmla="*/ 1618170 h 2990484"/>
              <a:gd name="connsiteX5320" fmla="*/ 4647797 w 4664836"/>
              <a:gd name="connsiteY5320" fmla="*/ 1622851 h 2990484"/>
              <a:gd name="connsiteX5321" fmla="*/ 4645027 w 4664836"/>
              <a:gd name="connsiteY5321" fmla="*/ 1625625 h 2990484"/>
              <a:gd name="connsiteX5322" fmla="*/ 4650568 w 4664836"/>
              <a:gd name="connsiteY5322" fmla="*/ 1620077 h 2990484"/>
              <a:gd name="connsiteX5323" fmla="*/ 4642257 w 4664836"/>
              <a:gd name="connsiteY5323" fmla="*/ 1606206 h 2990484"/>
              <a:gd name="connsiteX5324" fmla="*/ 4656108 w 4664836"/>
              <a:gd name="connsiteY5324" fmla="*/ 1606206 h 2990484"/>
              <a:gd name="connsiteX5325" fmla="*/ 4647797 w 4664836"/>
              <a:gd name="connsiteY5325" fmla="*/ 1600658 h 2990484"/>
              <a:gd name="connsiteX5326" fmla="*/ 4628405 w 4664836"/>
              <a:gd name="connsiteY5326" fmla="*/ 1603432 h 2990484"/>
              <a:gd name="connsiteX5327" fmla="*/ 4620093 w 4664836"/>
              <a:gd name="connsiteY5327" fmla="*/ 1592336 h 2990484"/>
              <a:gd name="connsiteX5328" fmla="*/ 4614553 w 4664836"/>
              <a:gd name="connsiteY5328" fmla="*/ 1606206 h 2990484"/>
              <a:gd name="connsiteX5329" fmla="*/ 4584078 w 4664836"/>
              <a:gd name="connsiteY5329" fmla="*/ 1611754 h 2990484"/>
              <a:gd name="connsiteX5330" fmla="*/ 4575767 w 4664836"/>
              <a:gd name="connsiteY5330" fmla="*/ 1614529 h 2990484"/>
              <a:gd name="connsiteX5331" fmla="*/ 4556375 w 4664836"/>
              <a:gd name="connsiteY5331" fmla="*/ 1617303 h 2990484"/>
              <a:gd name="connsiteX5332" fmla="*/ 4542523 w 4664836"/>
              <a:gd name="connsiteY5332" fmla="*/ 1617303 h 2990484"/>
              <a:gd name="connsiteX5333" fmla="*/ 4542523 w 4664836"/>
              <a:gd name="connsiteY5333" fmla="*/ 1611754 h 2990484"/>
              <a:gd name="connsiteX5334" fmla="*/ 4520360 w 4664836"/>
              <a:gd name="connsiteY5334" fmla="*/ 1622851 h 2990484"/>
              <a:gd name="connsiteX5335" fmla="*/ 4514819 w 4664836"/>
              <a:gd name="connsiteY5335" fmla="*/ 1617303 h 2990484"/>
              <a:gd name="connsiteX5336" fmla="*/ 4506508 w 4664836"/>
              <a:gd name="connsiteY5336" fmla="*/ 1628399 h 2990484"/>
              <a:gd name="connsiteX5337" fmla="*/ 4503737 w 4664836"/>
              <a:gd name="connsiteY5337" fmla="*/ 1625625 h 2990484"/>
              <a:gd name="connsiteX5338" fmla="*/ 4489885 w 4664836"/>
              <a:gd name="connsiteY5338" fmla="*/ 1628399 h 2990484"/>
              <a:gd name="connsiteX5339" fmla="*/ 4498197 w 4664836"/>
              <a:gd name="connsiteY5339" fmla="*/ 1631173 h 2990484"/>
              <a:gd name="connsiteX5340" fmla="*/ 4506508 w 4664836"/>
              <a:gd name="connsiteY5340" fmla="*/ 1636721 h 2990484"/>
              <a:gd name="connsiteX5341" fmla="*/ 4498197 w 4664836"/>
              <a:gd name="connsiteY5341" fmla="*/ 1642270 h 2990484"/>
              <a:gd name="connsiteX5342" fmla="*/ 4514819 w 4664836"/>
              <a:gd name="connsiteY5342" fmla="*/ 1645044 h 2990484"/>
              <a:gd name="connsiteX5343" fmla="*/ 4525900 w 4664836"/>
              <a:gd name="connsiteY5343" fmla="*/ 1645044 h 2990484"/>
              <a:gd name="connsiteX5344" fmla="*/ 4536982 w 4664836"/>
              <a:gd name="connsiteY5344" fmla="*/ 1636721 h 2990484"/>
              <a:gd name="connsiteX5345" fmla="*/ 4572997 w 4664836"/>
              <a:gd name="connsiteY5345" fmla="*/ 1628399 h 2990484"/>
              <a:gd name="connsiteX5346" fmla="*/ 4575767 w 4664836"/>
              <a:gd name="connsiteY5346" fmla="*/ 1628399 h 2990484"/>
              <a:gd name="connsiteX5347" fmla="*/ 4545293 w 4664836"/>
              <a:gd name="connsiteY5347" fmla="*/ 1639496 h 2990484"/>
              <a:gd name="connsiteX5348" fmla="*/ 4542523 w 4664836"/>
              <a:gd name="connsiteY5348" fmla="*/ 1645044 h 2990484"/>
              <a:gd name="connsiteX5349" fmla="*/ 4545293 w 4664836"/>
              <a:gd name="connsiteY5349" fmla="*/ 1647818 h 2990484"/>
              <a:gd name="connsiteX5350" fmla="*/ 4542523 w 4664836"/>
              <a:gd name="connsiteY5350" fmla="*/ 1647818 h 2990484"/>
              <a:gd name="connsiteX5351" fmla="*/ 4542523 w 4664836"/>
              <a:gd name="connsiteY5351" fmla="*/ 1653366 h 2990484"/>
              <a:gd name="connsiteX5352" fmla="*/ 4545293 w 4664836"/>
              <a:gd name="connsiteY5352" fmla="*/ 1656140 h 2990484"/>
              <a:gd name="connsiteX5353" fmla="*/ 4548063 w 4664836"/>
              <a:gd name="connsiteY5353" fmla="*/ 1653366 h 2990484"/>
              <a:gd name="connsiteX5354" fmla="*/ 4550834 w 4664836"/>
              <a:gd name="connsiteY5354" fmla="*/ 1656140 h 2990484"/>
              <a:gd name="connsiteX5355" fmla="*/ 4609012 w 4664836"/>
              <a:gd name="connsiteY5355" fmla="*/ 1656140 h 2990484"/>
              <a:gd name="connsiteX5356" fmla="*/ 4614553 w 4664836"/>
              <a:gd name="connsiteY5356" fmla="*/ 1658914 h 2990484"/>
              <a:gd name="connsiteX5357" fmla="*/ 4600701 w 4664836"/>
              <a:gd name="connsiteY5357" fmla="*/ 1664462 h 2990484"/>
              <a:gd name="connsiteX5358" fmla="*/ 4595160 w 4664836"/>
              <a:gd name="connsiteY5358" fmla="*/ 1667237 h 2990484"/>
              <a:gd name="connsiteX5359" fmla="*/ 4600701 w 4664836"/>
              <a:gd name="connsiteY5359" fmla="*/ 1672785 h 2990484"/>
              <a:gd name="connsiteX5360" fmla="*/ 4631175 w 4664836"/>
              <a:gd name="connsiteY5360" fmla="*/ 1661688 h 2990484"/>
              <a:gd name="connsiteX5361" fmla="*/ 4647797 w 4664836"/>
              <a:gd name="connsiteY5361" fmla="*/ 1661688 h 2990484"/>
              <a:gd name="connsiteX5362" fmla="*/ 4663034 w 4664836"/>
              <a:gd name="connsiteY5362" fmla="*/ 1656487 h 2990484"/>
              <a:gd name="connsiteX5363" fmla="*/ 4664836 w 4664836"/>
              <a:gd name="connsiteY5363" fmla="*/ 1656248 h 2990484"/>
              <a:gd name="connsiteX5364" fmla="*/ 4664836 w 4664836"/>
              <a:gd name="connsiteY5364" fmla="*/ 1772444 h 2990484"/>
              <a:gd name="connsiteX5365" fmla="*/ 4660264 w 4664836"/>
              <a:gd name="connsiteY5365" fmla="*/ 1774733 h 2990484"/>
              <a:gd name="connsiteX5366" fmla="*/ 4658879 w 4664836"/>
              <a:gd name="connsiteY5366" fmla="*/ 1775427 h 2990484"/>
              <a:gd name="connsiteX5367" fmla="*/ 4645027 w 4664836"/>
              <a:gd name="connsiteY5367" fmla="*/ 1780975 h 2990484"/>
              <a:gd name="connsiteX5368" fmla="*/ 4645027 w 4664836"/>
              <a:gd name="connsiteY5368" fmla="*/ 1783749 h 2990484"/>
              <a:gd name="connsiteX5369" fmla="*/ 4661649 w 4664836"/>
              <a:gd name="connsiteY5369" fmla="*/ 1780975 h 2990484"/>
              <a:gd name="connsiteX5370" fmla="*/ 4647797 w 4664836"/>
              <a:gd name="connsiteY5370" fmla="*/ 1789297 h 2990484"/>
              <a:gd name="connsiteX5371" fmla="*/ 4653338 w 4664836"/>
              <a:gd name="connsiteY5371" fmla="*/ 1792071 h 2990484"/>
              <a:gd name="connsiteX5372" fmla="*/ 4664836 w 4664836"/>
              <a:gd name="connsiteY5372" fmla="*/ 1789768 h 2990484"/>
              <a:gd name="connsiteX5373" fmla="*/ 4664836 w 4664836"/>
              <a:gd name="connsiteY5373" fmla="*/ 1790004 h 2990484"/>
              <a:gd name="connsiteX5374" fmla="*/ 4660264 w 4664836"/>
              <a:gd name="connsiteY5374" fmla="*/ 1791378 h 2990484"/>
              <a:gd name="connsiteX5375" fmla="*/ 4660177 w 4664836"/>
              <a:gd name="connsiteY5375" fmla="*/ 1792418 h 2990484"/>
              <a:gd name="connsiteX5376" fmla="*/ 4664836 w 4664836"/>
              <a:gd name="connsiteY5376" fmla="*/ 1794895 h 2990484"/>
              <a:gd name="connsiteX5377" fmla="*/ 4664836 w 4664836"/>
              <a:gd name="connsiteY5377" fmla="*/ 1797619 h 2990484"/>
              <a:gd name="connsiteX5378" fmla="*/ 4660264 w 4664836"/>
              <a:gd name="connsiteY5378" fmla="*/ 1797619 h 2990484"/>
              <a:gd name="connsiteX5379" fmla="*/ 4658879 w 4664836"/>
              <a:gd name="connsiteY5379" fmla="*/ 1797619 h 2990484"/>
              <a:gd name="connsiteX5380" fmla="*/ 4658879 w 4664836"/>
              <a:gd name="connsiteY5380" fmla="*/ 1800394 h 2990484"/>
              <a:gd name="connsiteX5381" fmla="*/ 4661649 w 4664836"/>
              <a:gd name="connsiteY5381" fmla="*/ 1803168 h 2990484"/>
              <a:gd name="connsiteX5382" fmla="*/ 4653338 w 4664836"/>
              <a:gd name="connsiteY5382" fmla="*/ 1800394 h 2990484"/>
              <a:gd name="connsiteX5383" fmla="*/ 4650568 w 4664836"/>
              <a:gd name="connsiteY5383" fmla="*/ 1803168 h 2990484"/>
              <a:gd name="connsiteX5384" fmla="*/ 4642257 w 4664836"/>
              <a:gd name="connsiteY5384" fmla="*/ 1792071 h 2990484"/>
              <a:gd name="connsiteX5385" fmla="*/ 4636817 w 4664836"/>
              <a:gd name="connsiteY5385" fmla="*/ 1790710 h 2990484"/>
              <a:gd name="connsiteX5386" fmla="*/ 4638513 w 4664836"/>
              <a:gd name="connsiteY5386" fmla="*/ 1787674 h 2990484"/>
              <a:gd name="connsiteX5387" fmla="*/ 4639486 w 4664836"/>
              <a:gd name="connsiteY5387" fmla="*/ 1786523 h 2990484"/>
              <a:gd name="connsiteX5388" fmla="*/ 4639081 w 4664836"/>
              <a:gd name="connsiteY5388" fmla="*/ 1786658 h 2990484"/>
              <a:gd name="connsiteX5389" fmla="*/ 4642257 w 4664836"/>
              <a:gd name="connsiteY5389" fmla="*/ 1780975 h 2990484"/>
              <a:gd name="connsiteX5390" fmla="*/ 4622864 w 4664836"/>
              <a:gd name="connsiteY5390" fmla="*/ 1780975 h 2990484"/>
              <a:gd name="connsiteX5391" fmla="*/ 4620093 w 4664836"/>
              <a:gd name="connsiteY5391" fmla="*/ 1783749 h 2990484"/>
              <a:gd name="connsiteX5392" fmla="*/ 4595160 w 4664836"/>
              <a:gd name="connsiteY5392" fmla="*/ 1786523 h 2990484"/>
              <a:gd name="connsiteX5393" fmla="*/ 4586849 w 4664836"/>
              <a:gd name="connsiteY5393" fmla="*/ 1794845 h 2990484"/>
              <a:gd name="connsiteX5394" fmla="*/ 4586849 w 4664836"/>
              <a:gd name="connsiteY5394" fmla="*/ 1797619 h 2990484"/>
              <a:gd name="connsiteX5395" fmla="*/ 4584078 w 4664836"/>
              <a:gd name="connsiteY5395" fmla="*/ 1794845 h 2990484"/>
              <a:gd name="connsiteX5396" fmla="*/ 4575767 w 4664836"/>
              <a:gd name="connsiteY5396" fmla="*/ 1803168 h 2990484"/>
              <a:gd name="connsiteX5397" fmla="*/ 4571151 w 4664836"/>
              <a:gd name="connsiteY5397" fmla="*/ 1807996 h 2990484"/>
              <a:gd name="connsiteX5398" fmla="*/ 4565990 w 4664836"/>
              <a:gd name="connsiteY5398" fmla="*/ 1808570 h 2990484"/>
              <a:gd name="connsiteX5399" fmla="*/ 4565032 w 4664836"/>
              <a:gd name="connsiteY5399" fmla="*/ 1808022 h 2990484"/>
              <a:gd name="connsiteX5400" fmla="*/ 4539752 w 4664836"/>
              <a:gd name="connsiteY5400" fmla="*/ 1808716 h 2990484"/>
              <a:gd name="connsiteX5401" fmla="*/ 4542523 w 4664836"/>
              <a:gd name="connsiteY5401" fmla="*/ 1805942 h 2990484"/>
              <a:gd name="connsiteX5402" fmla="*/ 4539752 w 4664836"/>
              <a:gd name="connsiteY5402" fmla="*/ 1803168 h 2990484"/>
              <a:gd name="connsiteX5403" fmla="*/ 4506508 w 4664836"/>
              <a:gd name="connsiteY5403" fmla="*/ 1814264 h 2990484"/>
              <a:gd name="connsiteX5404" fmla="*/ 4498197 w 4664836"/>
              <a:gd name="connsiteY5404" fmla="*/ 1817038 h 2990484"/>
              <a:gd name="connsiteX5405" fmla="*/ 4498197 w 4664836"/>
              <a:gd name="connsiteY5405" fmla="*/ 1822586 h 2990484"/>
              <a:gd name="connsiteX5406" fmla="*/ 4503737 w 4664836"/>
              <a:gd name="connsiteY5406" fmla="*/ 1825360 h 2990484"/>
              <a:gd name="connsiteX5407" fmla="*/ 4509278 w 4664836"/>
              <a:gd name="connsiteY5407" fmla="*/ 1822586 h 2990484"/>
              <a:gd name="connsiteX5408" fmla="*/ 4564686 w 4664836"/>
              <a:gd name="connsiteY5408" fmla="*/ 1825360 h 2990484"/>
              <a:gd name="connsiteX5409" fmla="*/ 4567456 w 4664836"/>
              <a:gd name="connsiteY5409" fmla="*/ 1825360 h 2990484"/>
              <a:gd name="connsiteX5410" fmla="*/ 4570227 w 4664836"/>
              <a:gd name="connsiteY5410" fmla="*/ 1822586 h 2990484"/>
              <a:gd name="connsiteX5411" fmla="*/ 4567456 w 4664836"/>
              <a:gd name="connsiteY5411" fmla="*/ 1817038 h 2990484"/>
              <a:gd name="connsiteX5412" fmla="*/ 4575767 w 4664836"/>
              <a:gd name="connsiteY5412" fmla="*/ 1814264 h 2990484"/>
              <a:gd name="connsiteX5413" fmla="*/ 4564686 w 4664836"/>
              <a:gd name="connsiteY5413" fmla="*/ 1808716 h 2990484"/>
              <a:gd name="connsiteX5414" fmla="*/ 4565990 w 4664836"/>
              <a:gd name="connsiteY5414" fmla="*/ 1808570 h 2990484"/>
              <a:gd name="connsiteX5415" fmla="*/ 4568971 w 4664836"/>
              <a:gd name="connsiteY5415" fmla="*/ 1810276 h 2990484"/>
              <a:gd name="connsiteX5416" fmla="*/ 4571151 w 4664836"/>
              <a:gd name="connsiteY5416" fmla="*/ 1807996 h 2990484"/>
              <a:gd name="connsiteX5417" fmla="*/ 4579100 w 4664836"/>
              <a:gd name="connsiteY5417" fmla="*/ 1807112 h 2990484"/>
              <a:gd name="connsiteX5418" fmla="*/ 4589619 w 4664836"/>
              <a:gd name="connsiteY5418" fmla="*/ 1805942 h 2990484"/>
              <a:gd name="connsiteX5419" fmla="*/ 4584078 w 4664836"/>
              <a:gd name="connsiteY5419" fmla="*/ 1811490 h 2990484"/>
              <a:gd name="connsiteX5420" fmla="*/ 4597930 w 4664836"/>
              <a:gd name="connsiteY5420" fmla="*/ 1825360 h 2990484"/>
              <a:gd name="connsiteX5421" fmla="*/ 4603471 w 4664836"/>
              <a:gd name="connsiteY5421" fmla="*/ 1822586 h 2990484"/>
              <a:gd name="connsiteX5422" fmla="*/ 4609012 w 4664836"/>
              <a:gd name="connsiteY5422" fmla="*/ 1825360 h 2990484"/>
              <a:gd name="connsiteX5423" fmla="*/ 4609012 w 4664836"/>
              <a:gd name="connsiteY5423" fmla="*/ 1822586 h 2990484"/>
              <a:gd name="connsiteX5424" fmla="*/ 4625634 w 4664836"/>
              <a:gd name="connsiteY5424" fmla="*/ 1822586 h 2990484"/>
              <a:gd name="connsiteX5425" fmla="*/ 4622864 w 4664836"/>
              <a:gd name="connsiteY5425" fmla="*/ 1825360 h 2990484"/>
              <a:gd name="connsiteX5426" fmla="*/ 4636716 w 4664836"/>
              <a:gd name="connsiteY5426" fmla="*/ 1822586 h 2990484"/>
              <a:gd name="connsiteX5427" fmla="*/ 4631175 w 4664836"/>
              <a:gd name="connsiteY5427" fmla="*/ 1817038 h 2990484"/>
              <a:gd name="connsiteX5428" fmla="*/ 4639486 w 4664836"/>
              <a:gd name="connsiteY5428" fmla="*/ 1822586 h 2990484"/>
              <a:gd name="connsiteX5429" fmla="*/ 4642257 w 4664836"/>
              <a:gd name="connsiteY5429" fmla="*/ 1822586 h 2990484"/>
              <a:gd name="connsiteX5430" fmla="*/ 4645027 w 4664836"/>
              <a:gd name="connsiteY5430" fmla="*/ 1822586 h 2990484"/>
              <a:gd name="connsiteX5431" fmla="*/ 4647797 w 4664836"/>
              <a:gd name="connsiteY5431" fmla="*/ 1819812 h 2990484"/>
              <a:gd name="connsiteX5432" fmla="*/ 4658879 w 4664836"/>
              <a:gd name="connsiteY5432" fmla="*/ 1828135 h 2990484"/>
              <a:gd name="connsiteX5433" fmla="*/ 4664420 w 4664836"/>
              <a:gd name="connsiteY5433" fmla="*/ 1825360 h 2990484"/>
              <a:gd name="connsiteX5434" fmla="*/ 4664836 w 4664836"/>
              <a:gd name="connsiteY5434" fmla="*/ 1824943 h 2990484"/>
              <a:gd name="connsiteX5435" fmla="*/ 4664836 w 4664836"/>
              <a:gd name="connsiteY5435" fmla="*/ 1904270 h 2990484"/>
              <a:gd name="connsiteX5436" fmla="*/ 4653944 w 4664836"/>
              <a:gd name="connsiteY5436" fmla="*/ 1900998 h 2990484"/>
              <a:gd name="connsiteX5437" fmla="*/ 4642257 w 4664836"/>
              <a:gd name="connsiteY5437" fmla="*/ 1897487 h 2990484"/>
              <a:gd name="connsiteX5438" fmla="*/ 4622864 w 4664836"/>
              <a:gd name="connsiteY5438" fmla="*/ 1894713 h 2990484"/>
              <a:gd name="connsiteX5439" fmla="*/ 4609012 w 4664836"/>
              <a:gd name="connsiteY5439" fmla="*/ 1900261 h 2990484"/>
              <a:gd name="connsiteX5440" fmla="*/ 4628405 w 4664836"/>
              <a:gd name="connsiteY5440" fmla="*/ 1914132 h 2990484"/>
              <a:gd name="connsiteX5441" fmla="*/ 4631175 w 4664836"/>
              <a:gd name="connsiteY5441" fmla="*/ 1919680 h 2990484"/>
              <a:gd name="connsiteX5442" fmla="*/ 4620093 w 4664836"/>
              <a:gd name="connsiteY5442" fmla="*/ 1922454 h 2990484"/>
              <a:gd name="connsiteX5443" fmla="*/ 4606242 w 4664836"/>
              <a:gd name="connsiteY5443" fmla="*/ 1914132 h 2990484"/>
              <a:gd name="connsiteX5444" fmla="*/ 4595160 w 4664836"/>
              <a:gd name="connsiteY5444" fmla="*/ 1914132 h 2990484"/>
              <a:gd name="connsiteX5445" fmla="*/ 4592390 w 4664836"/>
              <a:gd name="connsiteY5445" fmla="*/ 1914132 h 2990484"/>
              <a:gd name="connsiteX5446" fmla="*/ 4597930 w 4664836"/>
              <a:gd name="connsiteY5446" fmla="*/ 1905809 h 2990484"/>
              <a:gd name="connsiteX5447" fmla="*/ 4575767 w 4664836"/>
              <a:gd name="connsiteY5447" fmla="*/ 1908584 h 2990484"/>
              <a:gd name="connsiteX5448" fmla="*/ 4567456 w 4664836"/>
              <a:gd name="connsiteY5448" fmla="*/ 1914132 h 2990484"/>
              <a:gd name="connsiteX5449" fmla="*/ 4536982 w 4664836"/>
              <a:gd name="connsiteY5449" fmla="*/ 1914132 h 2990484"/>
              <a:gd name="connsiteX5450" fmla="*/ 4534212 w 4664836"/>
              <a:gd name="connsiteY5450" fmla="*/ 1928002 h 2990484"/>
              <a:gd name="connsiteX5451" fmla="*/ 4539752 w 4664836"/>
              <a:gd name="connsiteY5451" fmla="*/ 1928002 h 2990484"/>
              <a:gd name="connsiteX5452" fmla="*/ 4527563 w 4664836"/>
              <a:gd name="connsiteY5452" fmla="*/ 1930037 h 2990484"/>
              <a:gd name="connsiteX5453" fmla="*/ 4521399 w 4664836"/>
              <a:gd name="connsiteY5453" fmla="*/ 1925922 h 2990484"/>
              <a:gd name="connsiteX5454" fmla="*/ 4520360 w 4664836"/>
              <a:gd name="connsiteY5454" fmla="*/ 1925228 h 2990484"/>
              <a:gd name="connsiteX5455" fmla="*/ 4512048 w 4664836"/>
              <a:gd name="connsiteY5455" fmla="*/ 1925228 h 2990484"/>
              <a:gd name="connsiteX5456" fmla="*/ 4484345 w 4664836"/>
              <a:gd name="connsiteY5456" fmla="*/ 1930776 h 2990484"/>
              <a:gd name="connsiteX5457" fmla="*/ 4464952 w 4664836"/>
              <a:gd name="connsiteY5457" fmla="*/ 1939099 h 2990484"/>
              <a:gd name="connsiteX5458" fmla="*/ 4459411 w 4664836"/>
              <a:gd name="connsiteY5458" fmla="*/ 1936325 h 2990484"/>
              <a:gd name="connsiteX5459" fmla="*/ 4420626 w 4664836"/>
              <a:gd name="connsiteY5459" fmla="*/ 1947421 h 2990484"/>
              <a:gd name="connsiteX5460" fmla="*/ 4412315 w 4664836"/>
              <a:gd name="connsiteY5460" fmla="*/ 1947421 h 2990484"/>
              <a:gd name="connsiteX5461" fmla="*/ 4420626 w 4664836"/>
              <a:gd name="connsiteY5461" fmla="*/ 1944647 h 2990484"/>
              <a:gd name="connsiteX5462" fmla="*/ 4409544 w 4664836"/>
              <a:gd name="connsiteY5462" fmla="*/ 1939099 h 2990484"/>
              <a:gd name="connsiteX5463" fmla="*/ 4406774 w 4664836"/>
              <a:gd name="connsiteY5463" fmla="*/ 1944647 h 2990484"/>
              <a:gd name="connsiteX5464" fmla="*/ 4405717 w 4664836"/>
              <a:gd name="connsiteY5464" fmla="*/ 1943209 h 2990484"/>
              <a:gd name="connsiteX5465" fmla="*/ 4407943 w 4664836"/>
              <a:gd name="connsiteY5465" fmla="*/ 1941916 h 2990484"/>
              <a:gd name="connsiteX5466" fmla="*/ 4405086 w 4664836"/>
              <a:gd name="connsiteY5466" fmla="*/ 1942350 h 2990484"/>
              <a:gd name="connsiteX5467" fmla="*/ 4405717 w 4664836"/>
              <a:gd name="connsiteY5467" fmla="*/ 1943209 h 2990484"/>
              <a:gd name="connsiteX5468" fmla="*/ 4398463 w 4664836"/>
              <a:gd name="connsiteY5468" fmla="*/ 1947421 h 2990484"/>
              <a:gd name="connsiteX5469" fmla="*/ 4392922 w 4664836"/>
              <a:gd name="connsiteY5469" fmla="*/ 1941873 h 2990484"/>
              <a:gd name="connsiteX5470" fmla="*/ 4392922 w 4664836"/>
              <a:gd name="connsiteY5470" fmla="*/ 1950195 h 2990484"/>
              <a:gd name="connsiteX5471" fmla="*/ 4390152 w 4664836"/>
              <a:gd name="connsiteY5471" fmla="*/ 1947421 h 2990484"/>
              <a:gd name="connsiteX5472" fmla="*/ 4379070 w 4664836"/>
              <a:gd name="connsiteY5472" fmla="*/ 1950195 h 2990484"/>
              <a:gd name="connsiteX5473" fmla="*/ 4378378 w 4664836"/>
              <a:gd name="connsiteY5473" fmla="*/ 1951582 h 2990484"/>
              <a:gd name="connsiteX5474" fmla="*/ 4376300 w 4664836"/>
              <a:gd name="connsiteY5474" fmla="*/ 1947421 h 2990484"/>
              <a:gd name="connsiteX5475" fmla="*/ 4365218 w 4664836"/>
              <a:gd name="connsiteY5475" fmla="*/ 1952969 h 2990484"/>
              <a:gd name="connsiteX5476" fmla="*/ 4351366 w 4664836"/>
              <a:gd name="connsiteY5476" fmla="*/ 1955743 h 2990484"/>
              <a:gd name="connsiteX5477" fmla="*/ 4345825 w 4664836"/>
              <a:gd name="connsiteY5477" fmla="*/ 1961292 h 2990484"/>
              <a:gd name="connsiteX5478" fmla="*/ 4334744 w 4664836"/>
              <a:gd name="connsiteY5478" fmla="*/ 1961292 h 2990484"/>
              <a:gd name="connsiteX5479" fmla="*/ 4320892 w 4664836"/>
              <a:gd name="connsiteY5479" fmla="*/ 1966840 h 2990484"/>
              <a:gd name="connsiteX5480" fmla="*/ 4318254 w 4664836"/>
              <a:gd name="connsiteY5480" fmla="*/ 1965519 h 2990484"/>
              <a:gd name="connsiteX5481" fmla="*/ 4324009 w 4664836"/>
              <a:gd name="connsiteY5481" fmla="*/ 1964412 h 2990484"/>
              <a:gd name="connsiteX5482" fmla="*/ 4322753 w 4664836"/>
              <a:gd name="connsiteY5482" fmla="*/ 1963675 h 2990484"/>
              <a:gd name="connsiteX5483" fmla="*/ 4316153 w 4664836"/>
              <a:gd name="connsiteY5483" fmla="*/ 1964467 h 2990484"/>
              <a:gd name="connsiteX5484" fmla="*/ 4316044 w 4664836"/>
              <a:gd name="connsiteY5484" fmla="*/ 1964412 h 2990484"/>
              <a:gd name="connsiteX5485" fmla="*/ 4315351 w 4664836"/>
              <a:gd name="connsiteY5485" fmla="*/ 1964066 h 2990484"/>
              <a:gd name="connsiteX5486" fmla="*/ 4315919 w 4664836"/>
              <a:gd name="connsiteY5486" fmla="*/ 1964495 h 2990484"/>
              <a:gd name="connsiteX5487" fmla="*/ 4315389 w 4664836"/>
              <a:gd name="connsiteY5487" fmla="*/ 1964559 h 2990484"/>
              <a:gd name="connsiteX5488" fmla="*/ 4301499 w 4664836"/>
              <a:gd name="connsiteY5488" fmla="*/ 1966840 h 2990484"/>
              <a:gd name="connsiteX5489" fmla="*/ 4301499 w 4664836"/>
              <a:gd name="connsiteY5489" fmla="*/ 1972388 h 2990484"/>
              <a:gd name="connsiteX5490" fmla="*/ 4315351 w 4664836"/>
              <a:gd name="connsiteY5490" fmla="*/ 1975162 h 2990484"/>
              <a:gd name="connsiteX5491" fmla="*/ 4304270 w 4664836"/>
              <a:gd name="connsiteY5491" fmla="*/ 1983484 h 2990484"/>
              <a:gd name="connsiteX5492" fmla="*/ 4287647 w 4664836"/>
              <a:gd name="connsiteY5492" fmla="*/ 1989033 h 2990484"/>
              <a:gd name="connsiteX5493" fmla="*/ 4284877 w 4664836"/>
              <a:gd name="connsiteY5493" fmla="*/ 1991807 h 2990484"/>
              <a:gd name="connsiteX5494" fmla="*/ 4279336 w 4664836"/>
              <a:gd name="connsiteY5494" fmla="*/ 1991807 h 2990484"/>
              <a:gd name="connsiteX5495" fmla="*/ 4265484 w 4664836"/>
              <a:gd name="connsiteY5495" fmla="*/ 2011225 h 2990484"/>
              <a:gd name="connsiteX5496" fmla="*/ 4246092 w 4664836"/>
              <a:gd name="connsiteY5496" fmla="*/ 2033418 h 2990484"/>
              <a:gd name="connsiteX5497" fmla="*/ 4251632 w 4664836"/>
              <a:gd name="connsiteY5497" fmla="*/ 2038966 h 2990484"/>
              <a:gd name="connsiteX5498" fmla="*/ 4265484 w 4664836"/>
              <a:gd name="connsiteY5498" fmla="*/ 2030644 h 2990484"/>
              <a:gd name="connsiteX5499" fmla="*/ 4284877 w 4664836"/>
              <a:gd name="connsiteY5499" fmla="*/ 2033418 h 2990484"/>
              <a:gd name="connsiteX5500" fmla="*/ 4273795 w 4664836"/>
              <a:gd name="connsiteY5500" fmla="*/ 2027870 h 2990484"/>
              <a:gd name="connsiteX5501" fmla="*/ 4276566 w 4664836"/>
              <a:gd name="connsiteY5501" fmla="*/ 2025096 h 2990484"/>
              <a:gd name="connsiteX5502" fmla="*/ 4284877 w 4664836"/>
              <a:gd name="connsiteY5502" fmla="*/ 2030644 h 2990484"/>
              <a:gd name="connsiteX5503" fmla="*/ 4315351 w 4664836"/>
              <a:gd name="connsiteY5503" fmla="*/ 2019548 h 2990484"/>
              <a:gd name="connsiteX5504" fmla="*/ 4312581 w 4664836"/>
              <a:gd name="connsiteY5504" fmla="*/ 2025096 h 2990484"/>
              <a:gd name="connsiteX5505" fmla="*/ 4334744 w 4664836"/>
              <a:gd name="connsiteY5505" fmla="*/ 2025096 h 2990484"/>
              <a:gd name="connsiteX5506" fmla="*/ 4337514 w 4664836"/>
              <a:gd name="connsiteY5506" fmla="*/ 2022322 h 2990484"/>
              <a:gd name="connsiteX5507" fmla="*/ 4323662 w 4664836"/>
              <a:gd name="connsiteY5507" fmla="*/ 2019548 h 2990484"/>
              <a:gd name="connsiteX5508" fmla="*/ 4323662 w 4664836"/>
              <a:gd name="connsiteY5508" fmla="*/ 2014000 h 2990484"/>
              <a:gd name="connsiteX5509" fmla="*/ 4340285 w 4664836"/>
              <a:gd name="connsiteY5509" fmla="*/ 2005677 h 2990484"/>
              <a:gd name="connsiteX5510" fmla="*/ 4343055 w 4664836"/>
              <a:gd name="connsiteY5510" fmla="*/ 2014000 h 2990484"/>
              <a:gd name="connsiteX5511" fmla="*/ 4367989 w 4664836"/>
              <a:gd name="connsiteY5511" fmla="*/ 2014000 h 2990484"/>
              <a:gd name="connsiteX5512" fmla="*/ 4384102 w 4664836"/>
              <a:gd name="connsiteY5512" fmla="*/ 2011694 h 2990484"/>
              <a:gd name="connsiteX5513" fmla="*/ 4383225 w 4664836"/>
              <a:gd name="connsiteY5513" fmla="*/ 2014693 h 2990484"/>
              <a:gd name="connsiteX5514" fmla="*/ 4384264 w 4664836"/>
              <a:gd name="connsiteY5514" fmla="*/ 2015126 h 2990484"/>
              <a:gd name="connsiteX5515" fmla="*/ 4385461 w 4664836"/>
              <a:gd name="connsiteY5515" fmla="*/ 2011500 h 2990484"/>
              <a:gd name="connsiteX5516" fmla="*/ 4387381 w 4664836"/>
              <a:gd name="connsiteY5516" fmla="*/ 2011225 h 2990484"/>
              <a:gd name="connsiteX5517" fmla="*/ 4385568 w 4664836"/>
              <a:gd name="connsiteY5517" fmla="*/ 2011175 h 2990484"/>
              <a:gd name="connsiteX5518" fmla="*/ 4387381 w 4664836"/>
              <a:gd name="connsiteY5518" fmla="*/ 2005677 h 2990484"/>
              <a:gd name="connsiteX5519" fmla="*/ 4390152 w 4664836"/>
              <a:gd name="connsiteY5519" fmla="*/ 2005677 h 2990484"/>
              <a:gd name="connsiteX5520" fmla="*/ 4390152 w 4664836"/>
              <a:gd name="connsiteY5520" fmla="*/ 2008451 h 2990484"/>
              <a:gd name="connsiteX5521" fmla="*/ 4404004 w 4664836"/>
              <a:gd name="connsiteY5521" fmla="*/ 2005677 h 2990484"/>
              <a:gd name="connsiteX5522" fmla="*/ 4404004 w 4664836"/>
              <a:gd name="connsiteY5522" fmla="*/ 2002903 h 2990484"/>
              <a:gd name="connsiteX5523" fmla="*/ 4420626 w 4664836"/>
              <a:gd name="connsiteY5523" fmla="*/ 1997355 h 2990484"/>
              <a:gd name="connsiteX5524" fmla="*/ 4420626 w 4664836"/>
              <a:gd name="connsiteY5524" fmla="*/ 2002903 h 2990484"/>
              <a:gd name="connsiteX5525" fmla="*/ 4426167 w 4664836"/>
              <a:gd name="connsiteY5525" fmla="*/ 1997355 h 2990484"/>
              <a:gd name="connsiteX5526" fmla="*/ 4426167 w 4664836"/>
              <a:gd name="connsiteY5526" fmla="*/ 1994581 h 2990484"/>
              <a:gd name="connsiteX5527" fmla="*/ 4437248 w 4664836"/>
              <a:gd name="connsiteY5527" fmla="*/ 1989033 h 2990484"/>
              <a:gd name="connsiteX5528" fmla="*/ 4438330 w 4664836"/>
              <a:gd name="connsiteY5528" fmla="*/ 1986605 h 2990484"/>
              <a:gd name="connsiteX5529" fmla="*/ 4440993 w 4664836"/>
              <a:gd name="connsiteY5529" fmla="*/ 1986335 h 2990484"/>
              <a:gd name="connsiteX5530" fmla="*/ 4442096 w 4664836"/>
              <a:gd name="connsiteY5530" fmla="*/ 1987992 h 2990484"/>
              <a:gd name="connsiteX5531" fmla="*/ 4442789 w 4664836"/>
              <a:gd name="connsiteY5531" fmla="*/ 1989033 h 2990484"/>
              <a:gd name="connsiteX5532" fmla="*/ 4464952 w 4664836"/>
              <a:gd name="connsiteY5532" fmla="*/ 1983484 h 2990484"/>
              <a:gd name="connsiteX5533" fmla="*/ 4467722 w 4664836"/>
              <a:gd name="connsiteY5533" fmla="*/ 1989033 h 2990484"/>
              <a:gd name="connsiteX5534" fmla="*/ 4459411 w 4664836"/>
              <a:gd name="connsiteY5534" fmla="*/ 1986259 h 2990484"/>
              <a:gd name="connsiteX5535" fmla="*/ 4459411 w 4664836"/>
              <a:gd name="connsiteY5535" fmla="*/ 1991807 h 2990484"/>
              <a:gd name="connsiteX5536" fmla="*/ 4467722 w 4664836"/>
              <a:gd name="connsiteY5536" fmla="*/ 1991807 h 2990484"/>
              <a:gd name="connsiteX5537" fmla="*/ 4471435 w 4664836"/>
              <a:gd name="connsiteY5537" fmla="*/ 1988089 h 2990484"/>
              <a:gd name="connsiteX5538" fmla="*/ 4471532 w 4664836"/>
              <a:gd name="connsiteY5538" fmla="*/ 1991113 h 2990484"/>
              <a:gd name="connsiteX5539" fmla="*/ 4478804 w 4664836"/>
              <a:gd name="connsiteY5539" fmla="*/ 1986259 h 2990484"/>
              <a:gd name="connsiteX5540" fmla="*/ 4477765 w 4664836"/>
              <a:gd name="connsiteY5540" fmla="*/ 1985565 h 2990484"/>
              <a:gd name="connsiteX5541" fmla="*/ 4475907 w 4664836"/>
              <a:gd name="connsiteY5541" fmla="*/ 1984325 h 2990484"/>
              <a:gd name="connsiteX5542" fmla="*/ 4479372 w 4664836"/>
              <a:gd name="connsiteY5542" fmla="*/ 1982238 h 2990484"/>
              <a:gd name="connsiteX5543" fmla="*/ 4495426 w 4664836"/>
              <a:gd name="connsiteY5543" fmla="*/ 1975162 h 2990484"/>
              <a:gd name="connsiteX5544" fmla="*/ 4492656 w 4664836"/>
              <a:gd name="connsiteY5544" fmla="*/ 1980710 h 2990484"/>
              <a:gd name="connsiteX5545" fmla="*/ 4498197 w 4664836"/>
              <a:gd name="connsiteY5545" fmla="*/ 1980710 h 2990484"/>
              <a:gd name="connsiteX5546" fmla="*/ 4500967 w 4664836"/>
              <a:gd name="connsiteY5546" fmla="*/ 1975162 h 2990484"/>
              <a:gd name="connsiteX5547" fmla="*/ 4536982 w 4664836"/>
              <a:gd name="connsiteY5547" fmla="*/ 1964066 h 2990484"/>
              <a:gd name="connsiteX5548" fmla="*/ 4553604 w 4664836"/>
              <a:gd name="connsiteY5548" fmla="*/ 1961292 h 2990484"/>
              <a:gd name="connsiteX5549" fmla="*/ 4536982 w 4664836"/>
              <a:gd name="connsiteY5549" fmla="*/ 1952969 h 2990484"/>
              <a:gd name="connsiteX5550" fmla="*/ 4528671 w 4664836"/>
              <a:gd name="connsiteY5550" fmla="*/ 1955743 h 2990484"/>
              <a:gd name="connsiteX5551" fmla="*/ 4525900 w 4664836"/>
              <a:gd name="connsiteY5551" fmla="*/ 1950195 h 2990484"/>
              <a:gd name="connsiteX5552" fmla="*/ 4498197 w 4664836"/>
              <a:gd name="connsiteY5552" fmla="*/ 1950195 h 2990484"/>
              <a:gd name="connsiteX5553" fmla="*/ 4495426 w 4664836"/>
              <a:gd name="connsiteY5553" fmla="*/ 1944647 h 2990484"/>
              <a:gd name="connsiteX5554" fmla="*/ 4481574 w 4664836"/>
              <a:gd name="connsiteY5554" fmla="*/ 1950195 h 2990484"/>
              <a:gd name="connsiteX5555" fmla="*/ 4476033 w 4664836"/>
              <a:gd name="connsiteY5555" fmla="*/ 1944647 h 2990484"/>
              <a:gd name="connsiteX5556" fmla="*/ 4498197 w 4664836"/>
              <a:gd name="connsiteY5556" fmla="*/ 1936325 h 2990484"/>
              <a:gd name="connsiteX5557" fmla="*/ 4503737 w 4664836"/>
              <a:gd name="connsiteY5557" fmla="*/ 1939099 h 2990484"/>
              <a:gd name="connsiteX5558" fmla="*/ 4498197 w 4664836"/>
              <a:gd name="connsiteY5558" fmla="*/ 1941873 h 2990484"/>
              <a:gd name="connsiteX5559" fmla="*/ 4512048 w 4664836"/>
              <a:gd name="connsiteY5559" fmla="*/ 1947421 h 2990484"/>
              <a:gd name="connsiteX5560" fmla="*/ 4514819 w 4664836"/>
              <a:gd name="connsiteY5560" fmla="*/ 1947421 h 2990484"/>
              <a:gd name="connsiteX5561" fmla="*/ 4509278 w 4664836"/>
              <a:gd name="connsiteY5561" fmla="*/ 1939099 h 2990484"/>
              <a:gd name="connsiteX5562" fmla="*/ 4506508 w 4664836"/>
              <a:gd name="connsiteY5562" fmla="*/ 1936325 h 2990484"/>
              <a:gd name="connsiteX5563" fmla="*/ 4514819 w 4664836"/>
              <a:gd name="connsiteY5563" fmla="*/ 1933551 h 2990484"/>
              <a:gd name="connsiteX5564" fmla="*/ 4514819 w 4664836"/>
              <a:gd name="connsiteY5564" fmla="*/ 1936325 h 2990484"/>
              <a:gd name="connsiteX5565" fmla="*/ 4531441 w 4664836"/>
              <a:gd name="connsiteY5565" fmla="*/ 1950195 h 2990484"/>
              <a:gd name="connsiteX5566" fmla="*/ 4556375 w 4664836"/>
              <a:gd name="connsiteY5566" fmla="*/ 1950195 h 2990484"/>
              <a:gd name="connsiteX5567" fmla="*/ 4570227 w 4664836"/>
              <a:gd name="connsiteY5567" fmla="*/ 1955743 h 2990484"/>
              <a:gd name="connsiteX5568" fmla="*/ 4567456 w 4664836"/>
              <a:gd name="connsiteY5568" fmla="*/ 1966840 h 2990484"/>
              <a:gd name="connsiteX5569" fmla="*/ 4578538 w 4664836"/>
              <a:gd name="connsiteY5569" fmla="*/ 1972388 h 2990484"/>
              <a:gd name="connsiteX5570" fmla="*/ 4578538 w 4664836"/>
              <a:gd name="connsiteY5570" fmla="*/ 1969614 h 2990484"/>
              <a:gd name="connsiteX5571" fmla="*/ 4581308 w 4664836"/>
              <a:gd name="connsiteY5571" fmla="*/ 1972388 h 2990484"/>
              <a:gd name="connsiteX5572" fmla="*/ 4584078 w 4664836"/>
              <a:gd name="connsiteY5572" fmla="*/ 1972388 h 2990484"/>
              <a:gd name="connsiteX5573" fmla="*/ 4586849 w 4664836"/>
              <a:gd name="connsiteY5573" fmla="*/ 1969614 h 2990484"/>
              <a:gd name="connsiteX5574" fmla="*/ 4584078 w 4664836"/>
              <a:gd name="connsiteY5574" fmla="*/ 1966840 h 2990484"/>
              <a:gd name="connsiteX5575" fmla="*/ 4609012 w 4664836"/>
              <a:gd name="connsiteY5575" fmla="*/ 1969614 h 2990484"/>
              <a:gd name="connsiteX5576" fmla="*/ 4628405 w 4664836"/>
              <a:gd name="connsiteY5576" fmla="*/ 1958517 h 2990484"/>
              <a:gd name="connsiteX5577" fmla="*/ 4653338 w 4664836"/>
              <a:gd name="connsiteY5577" fmla="*/ 1952969 h 2990484"/>
              <a:gd name="connsiteX5578" fmla="*/ 4653338 w 4664836"/>
              <a:gd name="connsiteY5578" fmla="*/ 1947421 h 2990484"/>
              <a:gd name="connsiteX5579" fmla="*/ 4664836 w 4664836"/>
              <a:gd name="connsiteY5579" fmla="*/ 1949724 h 2990484"/>
              <a:gd name="connsiteX5580" fmla="*/ 4664836 w 4664836"/>
              <a:gd name="connsiteY5580" fmla="*/ 2005468 h 2990484"/>
              <a:gd name="connsiteX5581" fmla="*/ 4660264 w 4664836"/>
              <a:gd name="connsiteY5581" fmla="*/ 2007758 h 2990484"/>
              <a:gd name="connsiteX5582" fmla="*/ 4658879 w 4664836"/>
              <a:gd name="connsiteY5582" fmla="*/ 2008451 h 2990484"/>
              <a:gd name="connsiteX5583" fmla="*/ 4658879 w 4664836"/>
              <a:gd name="connsiteY5583" fmla="*/ 2016774 h 2990484"/>
              <a:gd name="connsiteX5584" fmla="*/ 4650568 w 4664836"/>
              <a:gd name="connsiteY5584" fmla="*/ 2016774 h 2990484"/>
              <a:gd name="connsiteX5585" fmla="*/ 4647797 w 4664836"/>
              <a:gd name="connsiteY5585" fmla="*/ 2022322 h 2990484"/>
              <a:gd name="connsiteX5586" fmla="*/ 4636716 w 4664836"/>
              <a:gd name="connsiteY5586" fmla="*/ 2022322 h 2990484"/>
              <a:gd name="connsiteX5587" fmla="*/ 4631175 w 4664836"/>
              <a:gd name="connsiteY5587" fmla="*/ 2030644 h 2990484"/>
              <a:gd name="connsiteX5588" fmla="*/ 4614553 w 4664836"/>
              <a:gd name="connsiteY5588" fmla="*/ 2025096 h 2990484"/>
              <a:gd name="connsiteX5589" fmla="*/ 4600701 w 4664836"/>
              <a:gd name="connsiteY5589" fmla="*/ 2027870 h 2990484"/>
              <a:gd name="connsiteX5590" fmla="*/ 4600701 w 4664836"/>
              <a:gd name="connsiteY5590" fmla="*/ 2033418 h 2990484"/>
              <a:gd name="connsiteX5591" fmla="*/ 4614553 w 4664836"/>
              <a:gd name="connsiteY5591" fmla="*/ 2041741 h 2990484"/>
              <a:gd name="connsiteX5592" fmla="*/ 4625634 w 4664836"/>
              <a:gd name="connsiteY5592" fmla="*/ 2052837 h 2990484"/>
              <a:gd name="connsiteX5593" fmla="*/ 4617323 w 4664836"/>
              <a:gd name="connsiteY5593" fmla="*/ 2058385 h 2990484"/>
              <a:gd name="connsiteX5594" fmla="*/ 4606242 w 4664836"/>
              <a:gd name="connsiteY5594" fmla="*/ 2047289 h 2990484"/>
              <a:gd name="connsiteX5595" fmla="*/ 4553604 w 4664836"/>
              <a:gd name="connsiteY5595" fmla="*/ 2055611 h 2990484"/>
              <a:gd name="connsiteX5596" fmla="*/ 4548063 w 4664836"/>
              <a:gd name="connsiteY5596" fmla="*/ 2052837 h 2990484"/>
              <a:gd name="connsiteX5597" fmla="*/ 4514819 w 4664836"/>
              <a:gd name="connsiteY5597" fmla="*/ 2061159 h 2990484"/>
              <a:gd name="connsiteX5598" fmla="*/ 4498197 w 4664836"/>
              <a:gd name="connsiteY5598" fmla="*/ 2061159 h 2990484"/>
              <a:gd name="connsiteX5599" fmla="*/ 4498197 w 4664836"/>
              <a:gd name="connsiteY5599" fmla="*/ 2063933 h 2990484"/>
              <a:gd name="connsiteX5600" fmla="*/ 4489885 w 4664836"/>
              <a:gd name="connsiteY5600" fmla="*/ 2061159 h 2990484"/>
              <a:gd name="connsiteX5601" fmla="*/ 4478804 w 4664836"/>
              <a:gd name="connsiteY5601" fmla="*/ 2069482 h 2990484"/>
              <a:gd name="connsiteX5602" fmla="*/ 4473263 w 4664836"/>
              <a:gd name="connsiteY5602" fmla="*/ 2066708 h 2990484"/>
              <a:gd name="connsiteX5603" fmla="*/ 4470493 w 4664836"/>
              <a:gd name="connsiteY5603" fmla="*/ 2069482 h 2990484"/>
              <a:gd name="connsiteX5604" fmla="*/ 4434478 w 4664836"/>
              <a:gd name="connsiteY5604" fmla="*/ 2075030 h 2990484"/>
              <a:gd name="connsiteX5605" fmla="*/ 4356907 w 4664836"/>
              <a:gd name="connsiteY5605" fmla="*/ 2099997 h 2990484"/>
              <a:gd name="connsiteX5606" fmla="*/ 4343055 w 4664836"/>
              <a:gd name="connsiteY5606" fmla="*/ 2108319 h 2990484"/>
              <a:gd name="connsiteX5607" fmla="*/ 4334744 w 4664836"/>
              <a:gd name="connsiteY5607" fmla="*/ 2105545 h 2990484"/>
              <a:gd name="connsiteX5608" fmla="*/ 4326433 w 4664836"/>
              <a:gd name="connsiteY5608" fmla="*/ 2108319 h 2990484"/>
              <a:gd name="connsiteX5609" fmla="*/ 4326433 w 4664836"/>
              <a:gd name="connsiteY5609" fmla="*/ 2111093 h 2990484"/>
              <a:gd name="connsiteX5610" fmla="*/ 4331974 w 4664836"/>
              <a:gd name="connsiteY5610" fmla="*/ 2113867 h 2990484"/>
              <a:gd name="connsiteX5611" fmla="*/ 4259944 w 4664836"/>
              <a:gd name="connsiteY5611" fmla="*/ 2138834 h 2990484"/>
              <a:gd name="connsiteX5612" fmla="*/ 4237781 w 4664836"/>
              <a:gd name="connsiteY5612" fmla="*/ 2149931 h 2990484"/>
              <a:gd name="connsiteX5613" fmla="*/ 4229469 w 4664836"/>
              <a:gd name="connsiteY5613" fmla="*/ 2149931 h 2990484"/>
              <a:gd name="connsiteX5614" fmla="*/ 4226699 w 4664836"/>
              <a:gd name="connsiteY5614" fmla="*/ 2155479 h 2990484"/>
              <a:gd name="connsiteX5615" fmla="*/ 4221158 w 4664836"/>
              <a:gd name="connsiteY5615" fmla="*/ 2152705 h 2990484"/>
              <a:gd name="connsiteX5616" fmla="*/ 4206614 w 4664836"/>
              <a:gd name="connsiteY5616" fmla="*/ 2159987 h 2990484"/>
              <a:gd name="connsiteX5617" fmla="*/ 4204536 w 4664836"/>
              <a:gd name="connsiteY5617" fmla="*/ 2161027 h 2990484"/>
              <a:gd name="connsiteX5618" fmla="*/ 4201766 w 4664836"/>
              <a:gd name="connsiteY5618" fmla="*/ 2158253 h 2990484"/>
              <a:gd name="connsiteX5619" fmla="*/ 4157439 w 4664836"/>
              <a:gd name="connsiteY5619" fmla="*/ 2169349 h 2990484"/>
              <a:gd name="connsiteX5620" fmla="*/ 4146358 w 4664836"/>
              <a:gd name="connsiteY5620" fmla="*/ 2172123 h 2990484"/>
              <a:gd name="connsiteX5621" fmla="*/ 4113113 w 4664836"/>
              <a:gd name="connsiteY5621" fmla="*/ 2183220 h 2990484"/>
              <a:gd name="connsiteX5622" fmla="*/ 4096491 w 4664836"/>
              <a:gd name="connsiteY5622" fmla="*/ 2191542 h 2990484"/>
              <a:gd name="connsiteX5623" fmla="*/ 4054935 w 4664836"/>
              <a:gd name="connsiteY5623" fmla="*/ 2233154 h 2990484"/>
              <a:gd name="connsiteX5624" fmla="*/ 4038313 w 4664836"/>
              <a:gd name="connsiteY5624" fmla="*/ 2252572 h 2990484"/>
              <a:gd name="connsiteX5625" fmla="*/ 4034591 w 4664836"/>
              <a:gd name="connsiteY5625" fmla="*/ 2255554 h 2990484"/>
              <a:gd name="connsiteX5626" fmla="*/ 4032642 w 4664836"/>
              <a:gd name="connsiteY5626" fmla="*/ 2255867 h 2990484"/>
              <a:gd name="connsiteX5627" fmla="*/ 4007839 w 4664836"/>
              <a:gd name="connsiteY5627" fmla="*/ 2280313 h 2990484"/>
              <a:gd name="connsiteX5628" fmla="*/ 3985675 w 4664836"/>
              <a:gd name="connsiteY5628" fmla="*/ 2296958 h 2990484"/>
              <a:gd name="connsiteX5629" fmla="*/ 3982905 w 4664836"/>
              <a:gd name="connsiteY5629" fmla="*/ 2299732 h 2990484"/>
              <a:gd name="connsiteX5630" fmla="*/ 3985675 w 4664836"/>
              <a:gd name="connsiteY5630" fmla="*/ 2302506 h 2990484"/>
              <a:gd name="connsiteX5631" fmla="*/ 3982905 w 4664836"/>
              <a:gd name="connsiteY5631" fmla="*/ 2308054 h 2990484"/>
              <a:gd name="connsiteX5632" fmla="*/ 3980135 w 4664836"/>
              <a:gd name="connsiteY5632" fmla="*/ 2305280 h 2990484"/>
              <a:gd name="connsiteX5633" fmla="*/ 3966283 w 4664836"/>
              <a:gd name="connsiteY5633" fmla="*/ 2316377 h 2990484"/>
              <a:gd name="connsiteX5634" fmla="*/ 3966283 w 4664836"/>
              <a:gd name="connsiteY5634" fmla="*/ 2321925 h 2990484"/>
              <a:gd name="connsiteX5635" fmla="*/ 3955201 w 4664836"/>
              <a:gd name="connsiteY5635" fmla="*/ 2333021 h 2990484"/>
              <a:gd name="connsiteX5636" fmla="*/ 3921957 w 4664836"/>
              <a:gd name="connsiteY5636" fmla="*/ 2360762 h 2990484"/>
              <a:gd name="connsiteX5637" fmla="*/ 3916416 w 4664836"/>
              <a:gd name="connsiteY5637" fmla="*/ 2371859 h 2990484"/>
              <a:gd name="connsiteX5638" fmla="*/ 3899794 w 4664836"/>
              <a:gd name="connsiteY5638" fmla="*/ 2380181 h 2990484"/>
              <a:gd name="connsiteX5639" fmla="*/ 3894253 w 4664836"/>
              <a:gd name="connsiteY5639" fmla="*/ 2380181 h 2990484"/>
              <a:gd name="connsiteX5640" fmla="*/ 3891482 w 4664836"/>
              <a:gd name="connsiteY5640" fmla="*/ 2391278 h 2990484"/>
              <a:gd name="connsiteX5641" fmla="*/ 3869319 w 4664836"/>
              <a:gd name="connsiteY5641" fmla="*/ 2410696 h 2990484"/>
              <a:gd name="connsiteX5642" fmla="*/ 3866549 w 4664836"/>
              <a:gd name="connsiteY5642" fmla="*/ 2410696 h 2990484"/>
              <a:gd name="connsiteX5643" fmla="*/ 3863779 w 4664836"/>
              <a:gd name="connsiteY5643" fmla="*/ 2410696 h 2990484"/>
              <a:gd name="connsiteX5644" fmla="*/ 3863779 w 4664836"/>
              <a:gd name="connsiteY5644" fmla="*/ 2419019 h 2990484"/>
              <a:gd name="connsiteX5645" fmla="*/ 3844386 w 4664836"/>
              <a:gd name="connsiteY5645" fmla="*/ 2435663 h 2990484"/>
              <a:gd name="connsiteX5646" fmla="*/ 3836075 w 4664836"/>
              <a:gd name="connsiteY5646" fmla="*/ 2441211 h 2990484"/>
              <a:gd name="connsiteX5647" fmla="*/ 3833304 w 4664836"/>
              <a:gd name="connsiteY5647" fmla="*/ 2443986 h 2990484"/>
              <a:gd name="connsiteX5648" fmla="*/ 3830534 w 4664836"/>
              <a:gd name="connsiteY5648" fmla="*/ 2443986 h 2990484"/>
              <a:gd name="connsiteX5649" fmla="*/ 3833304 w 4664836"/>
              <a:gd name="connsiteY5649" fmla="*/ 2452308 h 2990484"/>
              <a:gd name="connsiteX5650" fmla="*/ 3822223 w 4664836"/>
              <a:gd name="connsiteY5650" fmla="*/ 2457856 h 2990484"/>
              <a:gd name="connsiteX5651" fmla="*/ 3819452 w 4664836"/>
              <a:gd name="connsiteY5651" fmla="*/ 2460630 h 2990484"/>
              <a:gd name="connsiteX5652" fmla="*/ 3811141 w 4664836"/>
              <a:gd name="connsiteY5652" fmla="*/ 2457856 h 2990484"/>
              <a:gd name="connsiteX5653" fmla="*/ 3805601 w 4664836"/>
              <a:gd name="connsiteY5653" fmla="*/ 2466178 h 2990484"/>
              <a:gd name="connsiteX5654" fmla="*/ 3811141 w 4664836"/>
              <a:gd name="connsiteY5654" fmla="*/ 2468953 h 2990484"/>
              <a:gd name="connsiteX5655" fmla="*/ 3794519 w 4664836"/>
              <a:gd name="connsiteY5655" fmla="*/ 2480049 h 2990484"/>
              <a:gd name="connsiteX5656" fmla="*/ 3788978 w 4664836"/>
              <a:gd name="connsiteY5656" fmla="*/ 2480049 h 2990484"/>
              <a:gd name="connsiteX5657" fmla="*/ 3788978 w 4664836"/>
              <a:gd name="connsiteY5657" fmla="*/ 2488371 h 2990484"/>
              <a:gd name="connsiteX5658" fmla="*/ 3777897 w 4664836"/>
              <a:gd name="connsiteY5658" fmla="*/ 2496694 h 2990484"/>
              <a:gd name="connsiteX5659" fmla="*/ 3775126 w 4664836"/>
              <a:gd name="connsiteY5659" fmla="*/ 2502242 h 2990484"/>
              <a:gd name="connsiteX5660" fmla="*/ 3764045 w 4664836"/>
              <a:gd name="connsiteY5660" fmla="*/ 2502242 h 2990484"/>
              <a:gd name="connsiteX5661" fmla="*/ 3764045 w 4664836"/>
              <a:gd name="connsiteY5661" fmla="*/ 2507790 h 2990484"/>
              <a:gd name="connsiteX5662" fmla="*/ 3748994 w 4664836"/>
              <a:gd name="connsiteY5662" fmla="*/ 2518555 h 2990484"/>
              <a:gd name="connsiteX5663" fmla="*/ 3748938 w 4664836"/>
              <a:gd name="connsiteY5663" fmla="*/ 2518150 h 2990484"/>
              <a:gd name="connsiteX5664" fmla="*/ 3744652 w 4664836"/>
              <a:gd name="connsiteY5664" fmla="*/ 2521660 h 2990484"/>
              <a:gd name="connsiteX5665" fmla="*/ 3747076 w 4664836"/>
              <a:gd name="connsiteY5665" fmla="*/ 2519926 h 2990484"/>
              <a:gd name="connsiteX5666" fmla="*/ 3748994 w 4664836"/>
              <a:gd name="connsiteY5666" fmla="*/ 2518555 h 2990484"/>
              <a:gd name="connsiteX5667" fmla="*/ 3750193 w 4664836"/>
              <a:gd name="connsiteY5667" fmla="*/ 2527209 h 2990484"/>
              <a:gd name="connsiteX5668" fmla="*/ 3741882 w 4664836"/>
              <a:gd name="connsiteY5668" fmla="*/ 2529983 h 2990484"/>
              <a:gd name="connsiteX5669" fmla="*/ 3736341 w 4664836"/>
              <a:gd name="connsiteY5669" fmla="*/ 2538305 h 2990484"/>
              <a:gd name="connsiteX5670" fmla="*/ 3722489 w 4664836"/>
              <a:gd name="connsiteY5670" fmla="*/ 2541079 h 2990484"/>
              <a:gd name="connsiteX5671" fmla="*/ 3722489 w 4664836"/>
              <a:gd name="connsiteY5671" fmla="*/ 2549402 h 2990484"/>
              <a:gd name="connsiteX5672" fmla="*/ 3711408 w 4664836"/>
              <a:gd name="connsiteY5672" fmla="*/ 2557724 h 2990484"/>
              <a:gd name="connsiteX5673" fmla="*/ 3703096 w 4664836"/>
              <a:gd name="connsiteY5673" fmla="*/ 2557724 h 2990484"/>
              <a:gd name="connsiteX5674" fmla="*/ 3705867 w 4664836"/>
              <a:gd name="connsiteY5674" fmla="*/ 2566046 h 2990484"/>
              <a:gd name="connsiteX5675" fmla="*/ 3694785 w 4664836"/>
              <a:gd name="connsiteY5675" fmla="*/ 2577143 h 2990484"/>
              <a:gd name="connsiteX5676" fmla="*/ 3689244 w 4664836"/>
              <a:gd name="connsiteY5676" fmla="*/ 2577143 h 2990484"/>
              <a:gd name="connsiteX5677" fmla="*/ 3653229 w 4664836"/>
              <a:gd name="connsiteY5677" fmla="*/ 2604884 h 2990484"/>
              <a:gd name="connsiteX5678" fmla="*/ 3656000 w 4664836"/>
              <a:gd name="connsiteY5678" fmla="*/ 2607658 h 2990484"/>
              <a:gd name="connsiteX5679" fmla="*/ 3647689 w 4664836"/>
              <a:gd name="connsiteY5679" fmla="*/ 2613206 h 2990484"/>
              <a:gd name="connsiteX5680" fmla="*/ 3644266 w 4664836"/>
              <a:gd name="connsiteY5680" fmla="*/ 2612894 h 2990484"/>
              <a:gd name="connsiteX5681" fmla="*/ 3644183 w 4664836"/>
              <a:gd name="connsiteY5681" fmla="*/ 2612816 h 2990484"/>
              <a:gd name="connsiteX5682" fmla="*/ 3643880 w 4664836"/>
              <a:gd name="connsiteY5682" fmla="*/ 2612859 h 2990484"/>
              <a:gd name="connsiteX5683" fmla="*/ 3644266 w 4664836"/>
              <a:gd name="connsiteY5683" fmla="*/ 2612894 h 2990484"/>
              <a:gd name="connsiteX5684" fmla="*/ 3644779 w 4664836"/>
              <a:gd name="connsiteY5684" fmla="*/ 2613380 h 2990484"/>
              <a:gd name="connsiteX5685" fmla="*/ 3635222 w 4664836"/>
              <a:gd name="connsiteY5685" fmla="*/ 2625342 h 2990484"/>
              <a:gd name="connsiteX5686" fmla="*/ 3633837 w 4664836"/>
              <a:gd name="connsiteY5686" fmla="*/ 2627076 h 2990484"/>
              <a:gd name="connsiteX5687" fmla="*/ 3622755 w 4664836"/>
              <a:gd name="connsiteY5687" fmla="*/ 2629851 h 2990484"/>
              <a:gd name="connsiteX5688" fmla="*/ 3622755 w 4664836"/>
              <a:gd name="connsiteY5688" fmla="*/ 2638173 h 2990484"/>
              <a:gd name="connsiteX5689" fmla="*/ 3608903 w 4664836"/>
              <a:gd name="connsiteY5689" fmla="*/ 2646495 h 2990484"/>
              <a:gd name="connsiteX5690" fmla="*/ 3606133 w 4664836"/>
              <a:gd name="connsiteY5690" fmla="*/ 2654817 h 2990484"/>
              <a:gd name="connsiteX5691" fmla="*/ 3595051 w 4664836"/>
              <a:gd name="connsiteY5691" fmla="*/ 2657592 h 2990484"/>
              <a:gd name="connsiteX5692" fmla="*/ 3586740 w 4664836"/>
              <a:gd name="connsiteY5692" fmla="*/ 2671462 h 2990484"/>
              <a:gd name="connsiteX5693" fmla="*/ 3414976 w 4664836"/>
              <a:gd name="connsiteY5693" fmla="*/ 2829586 h 2990484"/>
              <a:gd name="connsiteX5694" fmla="*/ 3417747 w 4664836"/>
              <a:gd name="connsiteY5694" fmla="*/ 2832360 h 2990484"/>
              <a:gd name="connsiteX5695" fmla="*/ 3367880 w 4664836"/>
              <a:gd name="connsiteY5695" fmla="*/ 2868423 h 2990484"/>
              <a:gd name="connsiteX5696" fmla="*/ 3370650 w 4664836"/>
              <a:gd name="connsiteY5696" fmla="*/ 2871198 h 2990484"/>
              <a:gd name="connsiteX5697" fmla="*/ 3329095 w 4664836"/>
              <a:gd name="connsiteY5697" fmla="*/ 2915583 h 2990484"/>
              <a:gd name="connsiteX5698" fmla="*/ 3315243 w 4664836"/>
              <a:gd name="connsiteY5698" fmla="*/ 2929454 h 2990484"/>
              <a:gd name="connsiteX5699" fmla="*/ 3318013 w 4664836"/>
              <a:gd name="connsiteY5699" fmla="*/ 2932228 h 2990484"/>
              <a:gd name="connsiteX5700" fmla="*/ 3315243 w 4664836"/>
              <a:gd name="connsiteY5700" fmla="*/ 2937776 h 2990484"/>
              <a:gd name="connsiteX5701" fmla="*/ 3317849 w 4664836"/>
              <a:gd name="connsiteY5701" fmla="*/ 2939081 h 2990484"/>
              <a:gd name="connsiteX5702" fmla="*/ 3317277 w 4664836"/>
              <a:gd name="connsiteY5702" fmla="*/ 2938990 h 2990484"/>
              <a:gd name="connsiteX5703" fmla="*/ 3318013 w 4664836"/>
              <a:gd name="connsiteY5703" fmla="*/ 2946098 h 2990484"/>
              <a:gd name="connsiteX5704" fmla="*/ 3306931 w 4664836"/>
              <a:gd name="connsiteY5704" fmla="*/ 2940550 h 2990484"/>
              <a:gd name="connsiteX5705" fmla="*/ 3262605 w 4664836"/>
              <a:gd name="connsiteY5705" fmla="*/ 2976614 h 2990484"/>
              <a:gd name="connsiteX5706" fmla="*/ 3259835 w 4664836"/>
              <a:gd name="connsiteY5706" fmla="*/ 2984936 h 2990484"/>
              <a:gd name="connsiteX5707" fmla="*/ 3243213 w 4664836"/>
              <a:gd name="connsiteY5707" fmla="*/ 2990484 h 2990484"/>
              <a:gd name="connsiteX5708" fmla="*/ 3204427 w 4664836"/>
              <a:gd name="connsiteY5708" fmla="*/ 2990484 h 2990484"/>
              <a:gd name="connsiteX5709" fmla="*/ 3193346 w 4664836"/>
              <a:gd name="connsiteY5709" fmla="*/ 2982162 h 2990484"/>
              <a:gd name="connsiteX5710" fmla="*/ 3201657 w 4664836"/>
              <a:gd name="connsiteY5710" fmla="*/ 2979388 h 2990484"/>
              <a:gd name="connsiteX5711" fmla="*/ 3201657 w 4664836"/>
              <a:gd name="connsiteY5711" fmla="*/ 2973839 h 2990484"/>
              <a:gd name="connsiteX5712" fmla="*/ 3215509 w 4664836"/>
              <a:gd name="connsiteY5712" fmla="*/ 2957195 h 2990484"/>
              <a:gd name="connsiteX5713" fmla="*/ 3212738 w 4664836"/>
              <a:gd name="connsiteY5713" fmla="*/ 2954421 h 2990484"/>
              <a:gd name="connsiteX5714" fmla="*/ 3218279 w 4664836"/>
              <a:gd name="connsiteY5714" fmla="*/ 2948872 h 2990484"/>
              <a:gd name="connsiteX5715" fmla="*/ 3215509 w 4664836"/>
              <a:gd name="connsiteY5715" fmla="*/ 2946098 h 2990484"/>
              <a:gd name="connsiteX5716" fmla="*/ 3193346 w 4664836"/>
              <a:gd name="connsiteY5716" fmla="*/ 2957195 h 2990484"/>
              <a:gd name="connsiteX5717" fmla="*/ 3185035 w 4664836"/>
              <a:gd name="connsiteY5717" fmla="*/ 2973839 h 2990484"/>
              <a:gd name="connsiteX5718" fmla="*/ 3173953 w 4664836"/>
              <a:gd name="connsiteY5718" fmla="*/ 2979388 h 2990484"/>
              <a:gd name="connsiteX5719" fmla="*/ 3176723 w 4664836"/>
              <a:gd name="connsiteY5719" fmla="*/ 2982162 h 2990484"/>
              <a:gd name="connsiteX5720" fmla="*/ 3168412 w 4664836"/>
              <a:gd name="connsiteY5720" fmla="*/ 2990484 h 2990484"/>
              <a:gd name="connsiteX5721" fmla="*/ 3118545 w 4664836"/>
              <a:gd name="connsiteY5721" fmla="*/ 2990484 h 2990484"/>
              <a:gd name="connsiteX5722" fmla="*/ 3118545 w 4664836"/>
              <a:gd name="connsiteY5722" fmla="*/ 2984936 h 2990484"/>
              <a:gd name="connsiteX5723" fmla="*/ 3135168 w 4664836"/>
              <a:gd name="connsiteY5723" fmla="*/ 2979388 h 2990484"/>
              <a:gd name="connsiteX5724" fmla="*/ 3143479 w 4664836"/>
              <a:gd name="connsiteY5724" fmla="*/ 2971065 h 2990484"/>
              <a:gd name="connsiteX5725" fmla="*/ 3140708 w 4664836"/>
              <a:gd name="connsiteY5725" fmla="*/ 2965517 h 2990484"/>
              <a:gd name="connsiteX5726" fmla="*/ 3155253 w 4664836"/>
              <a:gd name="connsiteY5726" fmla="*/ 2955808 h 2990484"/>
              <a:gd name="connsiteX5727" fmla="*/ 3157331 w 4664836"/>
              <a:gd name="connsiteY5727" fmla="*/ 2954421 h 2990484"/>
              <a:gd name="connsiteX5728" fmla="*/ 3158024 w 4664836"/>
              <a:gd name="connsiteY5728" fmla="*/ 2955114 h 2990484"/>
              <a:gd name="connsiteX5729" fmla="*/ 3157331 w 4664836"/>
              <a:gd name="connsiteY5729" fmla="*/ 2954421 h 2990484"/>
              <a:gd name="connsiteX5730" fmla="*/ 3157331 w 4664836"/>
              <a:gd name="connsiteY5730" fmla="*/ 2954421 h 2990484"/>
              <a:gd name="connsiteX5731" fmla="*/ 3154560 w 4664836"/>
              <a:gd name="connsiteY5731" fmla="*/ 2951647 h 2990484"/>
              <a:gd name="connsiteX5732" fmla="*/ 3171183 w 4664836"/>
              <a:gd name="connsiteY5732" fmla="*/ 2959969 h 2990484"/>
              <a:gd name="connsiteX5733" fmla="*/ 3173953 w 4664836"/>
              <a:gd name="connsiteY5733" fmla="*/ 2957195 h 2990484"/>
              <a:gd name="connsiteX5734" fmla="*/ 3171183 w 4664836"/>
              <a:gd name="connsiteY5734" fmla="*/ 2954421 h 2990484"/>
              <a:gd name="connsiteX5735" fmla="*/ 3162872 w 4664836"/>
              <a:gd name="connsiteY5735" fmla="*/ 2951647 h 2990484"/>
              <a:gd name="connsiteX5736" fmla="*/ 3168412 w 4664836"/>
              <a:gd name="connsiteY5736" fmla="*/ 2946098 h 2990484"/>
              <a:gd name="connsiteX5737" fmla="*/ 3168412 w 4664836"/>
              <a:gd name="connsiteY5737" fmla="*/ 2940550 h 2990484"/>
              <a:gd name="connsiteX5738" fmla="*/ 3135168 w 4664836"/>
              <a:gd name="connsiteY5738" fmla="*/ 2946098 h 2990484"/>
              <a:gd name="connsiteX5739" fmla="*/ 3115775 w 4664836"/>
              <a:gd name="connsiteY5739" fmla="*/ 2962743 h 2990484"/>
              <a:gd name="connsiteX5740" fmla="*/ 3118545 w 4664836"/>
              <a:gd name="connsiteY5740" fmla="*/ 2962743 h 2990484"/>
              <a:gd name="connsiteX5741" fmla="*/ 3090842 w 4664836"/>
              <a:gd name="connsiteY5741" fmla="*/ 2990484 h 2990484"/>
              <a:gd name="connsiteX5742" fmla="*/ 3043745 w 4664836"/>
              <a:gd name="connsiteY5742" fmla="*/ 2990484 h 2990484"/>
              <a:gd name="connsiteX5743" fmla="*/ 3046515 w 4664836"/>
              <a:gd name="connsiteY5743" fmla="*/ 2982162 h 2990484"/>
              <a:gd name="connsiteX5744" fmla="*/ 3038204 w 4664836"/>
              <a:gd name="connsiteY5744" fmla="*/ 2984936 h 2990484"/>
              <a:gd name="connsiteX5745" fmla="*/ 3043745 w 4664836"/>
              <a:gd name="connsiteY5745" fmla="*/ 2971065 h 2990484"/>
              <a:gd name="connsiteX5746" fmla="*/ 3054827 w 4664836"/>
              <a:gd name="connsiteY5746" fmla="*/ 2965517 h 2990484"/>
              <a:gd name="connsiteX5747" fmla="*/ 3052056 w 4664836"/>
              <a:gd name="connsiteY5747" fmla="*/ 2962743 h 2990484"/>
              <a:gd name="connsiteX5748" fmla="*/ 3029893 w 4664836"/>
              <a:gd name="connsiteY5748" fmla="*/ 2968291 h 2990484"/>
              <a:gd name="connsiteX5749" fmla="*/ 3054827 w 4664836"/>
              <a:gd name="connsiteY5749" fmla="*/ 2946098 h 2990484"/>
              <a:gd name="connsiteX5750" fmla="*/ 3082530 w 4664836"/>
              <a:gd name="connsiteY5750" fmla="*/ 2926680 h 2990484"/>
              <a:gd name="connsiteX5751" fmla="*/ 3082530 w 4664836"/>
              <a:gd name="connsiteY5751" fmla="*/ 2918357 h 2990484"/>
              <a:gd name="connsiteX5752" fmla="*/ 3090842 w 4664836"/>
              <a:gd name="connsiteY5752" fmla="*/ 2918357 h 2990484"/>
              <a:gd name="connsiteX5753" fmla="*/ 3104693 w 4664836"/>
              <a:gd name="connsiteY5753" fmla="*/ 2893390 h 2990484"/>
              <a:gd name="connsiteX5754" fmla="*/ 3096382 w 4664836"/>
              <a:gd name="connsiteY5754" fmla="*/ 2901713 h 2990484"/>
              <a:gd name="connsiteX5755" fmla="*/ 3010500 w 4664836"/>
              <a:gd name="connsiteY5755" fmla="*/ 2971065 h 2990484"/>
              <a:gd name="connsiteX5756" fmla="*/ 3010500 w 4664836"/>
              <a:gd name="connsiteY5756" fmla="*/ 2979388 h 2990484"/>
              <a:gd name="connsiteX5757" fmla="*/ 2999419 w 4664836"/>
              <a:gd name="connsiteY5757" fmla="*/ 2990484 h 2990484"/>
              <a:gd name="connsiteX5758" fmla="*/ 2960634 w 4664836"/>
              <a:gd name="connsiteY5758" fmla="*/ 2990484 h 2990484"/>
              <a:gd name="connsiteX5759" fmla="*/ 2980026 w 4664836"/>
              <a:gd name="connsiteY5759" fmla="*/ 2968291 h 2990484"/>
              <a:gd name="connsiteX5760" fmla="*/ 2980026 w 4664836"/>
              <a:gd name="connsiteY5760" fmla="*/ 2965517 h 2990484"/>
              <a:gd name="connsiteX5761" fmla="*/ 3010500 w 4664836"/>
              <a:gd name="connsiteY5761" fmla="*/ 2932228 h 2990484"/>
              <a:gd name="connsiteX5762" fmla="*/ 3007730 w 4664836"/>
              <a:gd name="connsiteY5762" fmla="*/ 2918357 h 2990484"/>
              <a:gd name="connsiteX5763" fmla="*/ 3007730 w 4664836"/>
              <a:gd name="connsiteY5763" fmla="*/ 2915583 h 2990484"/>
              <a:gd name="connsiteX5764" fmla="*/ 2991108 w 4664836"/>
              <a:gd name="connsiteY5764" fmla="*/ 2926680 h 2990484"/>
              <a:gd name="connsiteX5765" fmla="*/ 2974485 w 4664836"/>
              <a:gd name="connsiteY5765" fmla="*/ 2937776 h 2990484"/>
              <a:gd name="connsiteX5766" fmla="*/ 2991108 w 4664836"/>
              <a:gd name="connsiteY5766" fmla="*/ 2915583 h 2990484"/>
              <a:gd name="connsiteX5767" fmla="*/ 2996649 w 4664836"/>
              <a:gd name="connsiteY5767" fmla="*/ 2910035 h 2990484"/>
              <a:gd name="connsiteX5768" fmla="*/ 2993878 w 4664836"/>
              <a:gd name="connsiteY5768" fmla="*/ 2907261 h 2990484"/>
              <a:gd name="connsiteX5769" fmla="*/ 2999419 w 4664836"/>
              <a:gd name="connsiteY5769" fmla="*/ 2898939 h 2990484"/>
              <a:gd name="connsiteX5770" fmla="*/ 2996649 w 4664836"/>
              <a:gd name="connsiteY5770" fmla="*/ 2896164 h 2990484"/>
              <a:gd name="connsiteX5771" fmla="*/ 2988337 w 4664836"/>
              <a:gd name="connsiteY5771" fmla="*/ 2898939 h 2990484"/>
              <a:gd name="connsiteX5772" fmla="*/ 2985567 w 4664836"/>
              <a:gd name="connsiteY5772" fmla="*/ 2907261 h 2990484"/>
              <a:gd name="connsiteX5773" fmla="*/ 2988337 w 4664836"/>
              <a:gd name="connsiteY5773" fmla="*/ 2910035 h 2990484"/>
              <a:gd name="connsiteX5774" fmla="*/ 2982797 w 4664836"/>
              <a:gd name="connsiteY5774" fmla="*/ 2915583 h 2990484"/>
              <a:gd name="connsiteX5775" fmla="*/ 2980026 w 4664836"/>
              <a:gd name="connsiteY5775" fmla="*/ 2907261 h 2990484"/>
              <a:gd name="connsiteX5776" fmla="*/ 2952322 w 4664836"/>
              <a:gd name="connsiteY5776" fmla="*/ 2932228 h 2990484"/>
              <a:gd name="connsiteX5777" fmla="*/ 2946782 w 4664836"/>
              <a:gd name="connsiteY5777" fmla="*/ 2929454 h 2990484"/>
              <a:gd name="connsiteX5778" fmla="*/ 2949552 w 4664836"/>
              <a:gd name="connsiteY5778" fmla="*/ 2915583 h 2990484"/>
              <a:gd name="connsiteX5779" fmla="*/ 2952322 w 4664836"/>
              <a:gd name="connsiteY5779" fmla="*/ 2915583 h 2990484"/>
              <a:gd name="connsiteX5780" fmla="*/ 2953015 w 4664836"/>
              <a:gd name="connsiteY5780" fmla="*/ 2915583 h 2990484"/>
              <a:gd name="connsiteX5781" fmla="*/ 2956824 w 4664836"/>
              <a:gd name="connsiteY5781" fmla="*/ 2915583 h 2990484"/>
              <a:gd name="connsiteX5782" fmla="*/ 2957863 w 4664836"/>
              <a:gd name="connsiteY5782" fmla="*/ 2915583 h 2990484"/>
              <a:gd name="connsiteX5783" fmla="*/ 2959595 w 4664836"/>
              <a:gd name="connsiteY5783" fmla="*/ 2915583 h 2990484"/>
              <a:gd name="connsiteX5784" fmla="*/ 2960634 w 4664836"/>
              <a:gd name="connsiteY5784" fmla="*/ 2915583 h 2990484"/>
              <a:gd name="connsiteX5785" fmla="*/ 2963404 w 4664836"/>
              <a:gd name="connsiteY5785" fmla="*/ 2910035 h 2990484"/>
              <a:gd name="connsiteX5786" fmla="*/ 2957863 w 4664836"/>
              <a:gd name="connsiteY5786" fmla="*/ 2904487 h 2990484"/>
              <a:gd name="connsiteX5787" fmla="*/ 2957863 w 4664836"/>
              <a:gd name="connsiteY5787" fmla="*/ 2901713 h 2990484"/>
              <a:gd name="connsiteX5788" fmla="*/ 2941241 w 4664836"/>
              <a:gd name="connsiteY5788" fmla="*/ 2912809 h 2990484"/>
              <a:gd name="connsiteX5789" fmla="*/ 2935700 w 4664836"/>
              <a:gd name="connsiteY5789" fmla="*/ 2921131 h 2990484"/>
              <a:gd name="connsiteX5790" fmla="*/ 2930159 w 4664836"/>
              <a:gd name="connsiteY5790" fmla="*/ 2926680 h 2990484"/>
              <a:gd name="connsiteX5791" fmla="*/ 2927389 w 4664836"/>
              <a:gd name="connsiteY5791" fmla="*/ 2918357 h 2990484"/>
              <a:gd name="connsiteX5792" fmla="*/ 2913537 w 4664836"/>
              <a:gd name="connsiteY5792" fmla="*/ 2929454 h 2990484"/>
              <a:gd name="connsiteX5793" fmla="*/ 2913537 w 4664836"/>
              <a:gd name="connsiteY5793" fmla="*/ 2937776 h 2990484"/>
              <a:gd name="connsiteX5794" fmla="*/ 2902455 w 4664836"/>
              <a:gd name="connsiteY5794" fmla="*/ 2940550 h 2990484"/>
              <a:gd name="connsiteX5795" fmla="*/ 2891374 w 4664836"/>
              <a:gd name="connsiteY5795" fmla="*/ 2951647 h 2990484"/>
              <a:gd name="connsiteX5796" fmla="*/ 2891374 w 4664836"/>
              <a:gd name="connsiteY5796" fmla="*/ 2957195 h 2990484"/>
              <a:gd name="connsiteX5797" fmla="*/ 2885833 w 4664836"/>
              <a:gd name="connsiteY5797" fmla="*/ 2959969 h 2990484"/>
              <a:gd name="connsiteX5798" fmla="*/ 2874752 w 4664836"/>
              <a:gd name="connsiteY5798" fmla="*/ 2951647 h 2990484"/>
              <a:gd name="connsiteX5799" fmla="*/ 2869211 w 4664836"/>
              <a:gd name="connsiteY5799" fmla="*/ 2957195 h 2990484"/>
              <a:gd name="connsiteX5800" fmla="*/ 2860597 w 4664836"/>
              <a:gd name="connsiteY5800" fmla="*/ 2957195 h 2990484"/>
              <a:gd name="connsiteX5801" fmla="*/ 2860986 w 4664836"/>
              <a:gd name="connsiteY5801" fmla="*/ 2956502 h 2990484"/>
              <a:gd name="connsiteX5802" fmla="*/ 2860693 w 4664836"/>
              <a:gd name="connsiteY5802" fmla="*/ 2956573 h 2990484"/>
              <a:gd name="connsiteX5803" fmla="*/ 2861419 w 4664836"/>
              <a:gd name="connsiteY5803" fmla="*/ 2955591 h 2990484"/>
              <a:gd name="connsiteX5804" fmla="*/ 2858129 w 4664836"/>
              <a:gd name="connsiteY5804" fmla="*/ 2946098 h 2990484"/>
              <a:gd name="connsiteX5805" fmla="*/ 2883063 w 4664836"/>
              <a:gd name="connsiteY5805" fmla="*/ 2929454 h 2990484"/>
              <a:gd name="connsiteX5806" fmla="*/ 2883063 w 4664836"/>
              <a:gd name="connsiteY5806" fmla="*/ 2921131 h 2990484"/>
              <a:gd name="connsiteX5807" fmla="*/ 2871981 w 4664836"/>
              <a:gd name="connsiteY5807" fmla="*/ 2915583 h 2990484"/>
              <a:gd name="connsiteX5808" fmla="*/ 2866441 w 4664836"/>
              <a:gd name="connsiteY5808" fmla="*/ 2915583 h 2990484"/>
              <a:gd name="connsiteX5809" fmla="*/ 2858129 w 4664836"/>
              <a:gd name="connsiteY5809" fmla="*/ 2926680 h 2990484"/>
              <a:gd name="connsiteX5810" fmla="*/ 2855359 w 4664836"/>
              <a:gd name="connsiteY5810" fmla="*/ 2921131 h 2990484"/>
              <a:gd name="connsiteX5811" fmla="*/ 2844277 w 4664836"/>
              <a:gd name="connsiteY5811" fmla="*/ 2929454 h 2990484"/>
              <a:gd name="connsiteX5812" fmla="*/ 2841507 w 4664836"/>
              <a:gd name="connsiteY5812" fmla="*/ 2926680 h 2990484"/>
              <a:gd name="connsiteX5813" fmla="*/ 2833196 w 4664836"/>
              <a:gd name="connsiteY5813" fmla="*/ 2929454 h 2990484"/>
              <a:gd name="connsiteX5814" fmla="*/ 2830426 w 4664836"/>
              <a:gd name="connsiteY5814" fmla="*/ 2929454 h 2990484"/>
              <a:gd name="connsiteX5815" fmla="*/ 2866441 w 4664836"/>
              <a:gd name="connsiteY5815" fmla="*/ 2882294 h 2990484"/>
              <a:gd name="connsiteX5816" fmla="*/ 2863670 w 4664836"/>
              <a:gd name="connsiteY5816" fmla="*/ 2882294 h 2990484"/>
              <a:gd name="connsiteX5817" fmla="*/ 2827655 w 4664836"/>
              <a:gd name="connsiteY5817" fmla="*/ 2898939 h 2990484"/>
              <a:gd name="connsiteX5818" fmla="*/ 2833196 w 4664836"/>
              <a:gd name="connsiteY5818" fmla="*/ 2896164 h 2990484"/>
              <a:gd name="connsiteX5819" fmla="*/ 2835966 w 4664836"/>
              <a:gd name="connsiteY5819" fmla="*/ 2885068 h 2990484"/>
              <a:gd name="connsiteX5820" fmla="*/ 2830426 w 4664836"/>
              <a:gd name="connsiteY5820" fmla="*/ 2885068 h 2990484"/>
              <a:gd name="connsiteX5821" fmla="*/ 2805492 w 4664836"/>
              <a:gd name="connsiteY5821" fmla="*/ 2910035 h 2990484"/>
              <a:gd name="connsiteX5822" fmla="*/ 2799951 w 4664836"/>
              <a:gd name="connsiteY5822" fmla="*/ 2907261 h 2990484"/>
              <a:gd name="connsiteX5823" fmla="*/ 2797181 w 4664836"/>
              <a:gd name="connsiteY5823" fmla="*/ 2910035 h 2990484"/>
              <a:gd name="connsiteX5824" fmla="*/ 2799951 w 4664836"/>
              <a:gd name="connsiteY5824" fmla="*/ 2915583 h 2990484"/>
              <a:gd name="connsiteX5825" fmla="*/ 2794411 w 4664836"/>
              <a:gd name="connsiteY5825" fmla="*/ 2912809 h 2990484"/>
              <a:gd name="connsiteX5826" fmla="*/ 2783329 w 4664836"/>
              <a:gd name="connsiteY5826" fmla="*/ 2915583 h 2990484"/>
              <a:gd name="connsiteX5827" fmla="*/ 2791640 w 4664836"/>
              <a:gd name="connsiteY5827" fmla="*/ 2907261 h 2990484"/>
              <a:gd name="connsiteX5828" fmla="*/ 2791640 w 4664836"/>
              <a:gd name="connsiteY5828" fmla="*/ 2901713 h 2990484"/>
              <a:gd name="connsiteX5829" fmla="*/ 2811033 w 4664836"/>
              <a:gd name="connsiteY5829" fmla="*/ 2887842 h 2990484"/>
              <a:gd name="connsiteX5830" fmla="*/ 2813803 w 4664836"/>
              <a:gd name="connsiteY5830" fmla="*/ 2882294 h 2990484"/>
              <a:gd name="connsiteX5831" fmla="*/ 2811033 w 4664836"/>
              <a:gd name="connsiteY5831" fmla="*/ 2879520 h 2990484"/>
              <a:gd name="connsiteX5832" fmla="*/ 2808262 w 4664836"/>
              <a:gd name="connsiteY5832" fmla="*/ 2873972 h 2990484"/>
              <a:gd name="connsiteX5833" fmla="*/ 2813803 w 4664836"/>
              <a:gd name="connsiteY5833" fmla="*/ 2868423 h 2990484"/>
              <a:gd name="connsiteX5834" fmla="*/ 2811033 w 4664836"/>
              <a:gd name="connsiteY5834" fmla="*/ 2865649 h 2990484"/>
              <a:gd name="connsiteX5835" fmla="*/ 2791640 w 4664836"/>
              <a:gd name="connsiteY5835" fmla="*/ 2871198 h 2990484"/>
              <a:gd name="connsiteX5836" fmla="*/ 2788870 w 4664836"/>
              <a:gd name="connsiteY5836" fmla="*/ 2873972 h 2990484"/>
              <a:gd name="connsiteX5837" fmla="*/ 2802722 w 4664836"/>
              <a:gd name="connsiteY5837" fmla="*/ 2873972 h 2990484"/>
              <a:gd name="connsiteX5838" fmla="*/ 2775018 w 4664836"/>
              <a:gd name="connsiteY5838" fmla="*/ 2876746 h 2990484"/>
              <a:gd name="connsiteX5839" fmla="*/ 2783329 w 4664836"/>
              <a:gd name="connsiteY5839" fmla="*/ 2865649 h 2990484"/>
              <a:gd name="connsiteX5840" fmla="*/ 2780559 w 4664836"/>
              <a:gd name="connsiteY5840" fmla="*/ 2860101 h 2990484"/>
              <a:gd name="connsiteX5841" fmla="*/ 2777788 w 4664836"/>
              <a:gd name="connsiteY5841" fmla="*/ 2865649 h 2990484"/>
              <a:gd name="connsiteX5842" fmla="*/ 2772247 w 4664836"/>
              <a:gd name="connsiteY5842" fmla="*/ 2862875 h 2990484"/>
              <a:gd name="connsiteX5843" fmla="*/ 2783329 w 4664836"/>
              <a:gd name="connsiteY5843" fmla="*/ 2843457 h 2990484"/>
              <a:gd name="connsiteX5844" fmla="*/ 2799951 w 4664836"/>
              <a:gd name="connsiteY5844" fmla="*/ 2837908 h 2990484"/>
              <a:gd name="connsiteX5845" fmla="*/ 2808262 w 4664836"/>
              <a:gd name="connsiteY5845" fmla="*/ 2824038 h 2990484"/>
              <a:gd name="connsiteX5846" fmla="*/ 2816574 w 4664836"/>
              <a:gd name="connsiteY5846" fmla="*/ 2821264 h 2990484"/>
              <a:gd name="connsiteX5847" fmla="*/ 2819344 w 4664836"/>
              <a:gd name="connsiteY5847" fmla="*/ 2815715 h 2990484"/>
              <a:gd name="connsiteX5848" fmla="*/ 2808262 w 4664836"/>
              <a:gd name="connsiteY5848" fmla="*/ 2815715 h 2990484"/>
              <a:gd name="connsiteX5849" fmla="*/ 2802722 w 4664836"/>
              <a:gd name="connsiteY5849" fmla="*/ 2826812 h 2990484"/>
              <a:gd name="connsiteX5850" fmla="*/ 2797181 w 4664836"/>
              <a:gd name="connsiteY5850" fmla="*/ 2821264 h 2990484"/>
              <a:gd name="connsiteX5851" fmla="*/ 2799951 w 4664836"/>
              <a:gd name="connsiteY5851" fmla="*/ 2818490 h 2990484"/>
              <a:gd name="connsiteX5852" fmla="*/ 2797181 w 4664836"/>
              <a:gd name="connsiteY5852" fmla="*/ 2815715 h 2990484"/>
              <a:gd name="connsiteX5853" fmla="*/ 2808262 w 4664836"/>
              <a:gd name="connsiteY5853" fmla="*/ 2793523 h 2990484"/>
              <a:gd name="connsiteX5854" fmla="*/ 2833196 w 4664836"/>
              <a:gd name="connsiteY5854" fmla="*/ 2776878 h 2990484"/>
              <a:gd name="connsiteX5855" fmla="*/ 2833196 w 4664836"/>
              <a:gd name="connsiteY5855" fmla="*/ 2774104 h 2990484"/>
              <a:gd name="connsiteX5856" fmla="*/ 2830426 w 4664836"/>
              <a:gd name="connsiteY5856" fmla="*/ 2771330 h 2990484"/>
              <a:gd name="connsiteX5857" fmla="*/ 2824885 w 4664836"/>
              <a:gd name="connsiteY5857" fmla="*/ 2776878 h 2990484"/>
              <a:gd name="connsiteX5858" fmla="*/ 2816574 w 4664836"/>
              <a:gd name="connsiteY5858" fmla="*/ 2779652 h 2990484"/>
              <a:gd name="connsiteX5859" fmla="*/ 2772247 w 4664836"/>
              <a:gd name="connsiteY5859" fmla="*/ 2824038 h 2990484"/>
              <a:gd name="connsiteX5860" fmla="*/ 2761166 w 4664836"/>
              <a:gd name="connsiteY5860" fmla="*/ 2824038 h 2990484"/>
              <a:gd name="connsiteX5861" fmla="*/ 2758396 w 4664836"/>
              <a:gd name="connsiteY5861" fmla="*/ 2829586 h 2990484"/>
              <a:gd name="connsiteX5862" fmla="*/ 2744544 w 4664836"/>
              <a:gd name="connsiteY5862" fmla="*/ 2837908 h 2990484"/>
              <a:gd name="connsiteX5863" fmla="*/ 2747314 w 4664836"/>
              <a:gd name="connsiteY5863" fmla="*/ 2840682 h 2990484"/>
              <a:gd name="connsiteX5864" fmla="*/ 2733462 w 4664836"/>
              <a:gd name="connsiteY5864" fmla="*/ 2851779 h 2990484"/>
              <a:gd name="connsiteX5865" fmla="*/ 2727921 w 4664836"/>
              <a:gd name="connsiteY5865" fmla="*/ 2849005 h 2990484"/>
              <a:gd name="connsiteX5866" fmla="*/ 2727921 w 4664836"/>
              <a:gd name="connsiteY5866" fmla="*/ 2854553 h 2990484"/>
              <a:gd name="connsiteX5867" fmla="*/ 2716840 w 4664836"/>
              <a:gd name="connsiteY5867" fmla="*/ 2868423 h 2990484"/>
              <a:gd name="connsiteX5868" fmla="*/ 2716840 w 4664836"/>
              <a:gd name="connsiteY5868" fmla="*/ 2876746 h 2990484"/>
              <a:gd name="connsiteX5869" fmla="*/ 2708529 w 4664836"/>
              <a:gd name="connsiteY5869" fmla="*/ 2876746 h 2990484"/>
              <a:gd name="connsiteX5870" fmla="*/ 2711299 w 4664836"/>
              <a:gd name="connsiteY5870" fmla="*/ 2871198 h 2990484"/>
              <a:gd name="connsiteX5871" fmla="*/ 2705758 w 4664836"/>
              <a:gd name="connsiteY5871" fmla="*/ 2868423 h 2990484"/>
              <a:gd name="connsiteX5872" fmla="*/ 2700217 w 4664836"/>
              <a:gd name="connsiteY5872" fmla="*/ 2876746 h 2990484"/>
              <a:gd name="connsiteX5873" fmla="*/ 2689136 w 4664836"/>
              <a:gd name="connsiteY5873" fmla="*/ 2871198 h 2990484"/>
              <a:gd name="connsiteX5874" fmla="*/ 2683595 w 4664836"/>
              <a:gd name="connsiteY5874" fmla="*/ 2873972 h 2990484"/>
              <a:gd name="connsiteX5875" fmla="*/ 2680825 w 4664836"/>
              <a:gd name="connsiteY5875" fmla="*/ 2882294 h 2990484"/>
              <a:gd name="connsiteX5876" fmla="*/ 2678054 w 4664836"/>
              <a:gd name="connsiteY5876" fmla="*/ 2876746 h 2990484"/>
              <a:gd name="connsiteX5877" fmla="*/ 2664203 w 4664836"/>
              <a:gd name="connsiteY5877" fmla="*/ 2885068 h 2990484"/>
              <a:gd name="connsiteX5878" fmla="*/ 2653121 w 4664836"/>
              <a:gd name="connsiteY5878" fmla="*/ 2901713 h 2990484"/>
              <a:gd name="connsiteX5879" fmla="*/ 2650351 w 4664836"/>
              <a:gd name="connsiteY5879" fmla="*/ 2901713 h 2990484"/>
              <a:gd name="connsiteX5880" fmla="*/ 2650351 w 4664836"/>
              <a:gd name="connsiteY5880" fmla="*/ 2893390 h 2990484"/>
              <a:gd name="connsiteX5881" fmla="*/ 2639269 w 4664836"/>
              <a:gd name="connsiteY5881" fmla="*/ 2893390 h 2990484"/>
              <a:gd name="connsiteX5882" fmla="*/ 2650351 w 4664836"/>
              <a:gd name="connsiteY5882" fmla="*/ 2887842 h 2990484"/>
              <a:gd name="connsiteX5883" fmla="*/ 2650351 w 4664836"/>
              <a:gd name="connsiteY5883" fmla="*/ 2882294 h 2990484"/>
              <a:gd name="connsiteX5884" fmla="*/ 2653121 w 4664836"/>
              <a:gd name="connsiteY5884" fmla="*/ 2882294 h 2990484"/>
              <a:gd name="connsiteX5885" fmla="*/ 2655891 w 4664836"/>
              <a:gd name="connsiteY5885" fmla="*/ 2871198 h 2990484"/>
              <a:gd name="connsiteX5886" fmla="*/ 2664203 w 4664836"/>
              <a:gd name="connsiteY5886" fmla="*/ 2873972 h 2990484"/>
              <a:gd name="connsiteX5887" fmla="*/ 2678054 w 4664836"/>
              <a:gd name="connsiteY5887" fmla="*/ 2865649 h 2990484"/>
              <a:gd name="connsiteX5888" fmla="*/ 2680825 w 4664836"/>
              <a:gd name="connsiteY5888" fmla="*/ 2857327 h 2990484"/>
              <a:gd name="connsiteX5889" fmla="*/ 2672514 w 4664836"/>
              <a:gd name="connsiteY5889" fmla="*/ 2857327 h 2990484"/>
              <a:gd name="connsiteX5890" fmla="*/ 2666973 w 4664836"/>
              <a:gd name="connsiteY5890" fmla="*/ 2862875 h 2990484"/>
              <a:gd name="connsiteX5891" fmla="*/ 2661432 w 4664836"/>
              <a:gd name="connsiteY5891" fmla="*/ 2862875 h 2990484"/>
              <a:gd name="connsiteX5892" fmla="*/ 2672514 w 4664836"/>
              <a:gd name="connsiteY5892" fmla="*/ 2851779 h 2990484"/>
              <a:gd name="connsiteX5893" fmla="*/ 2658662 w 4664836"/>
              <a:gd name="connsiteY5893" fmla="*/ 2851779 h 2990484"/>
              <a:gd name="connsiteX5894" fmla="*/ 2666973 w 4664836"/>
              <a:gd name="connsiteY5894" fmla="*/ 2846231 h 2990484"/>
              <a:gd name="connsiteX5895" fmla="*/ 2666973 w 4664836"/>
              <a:gd name="connsiteY5895" fmla="*/ 2837908 h 2990484"/>
              <a:gd name="connsiteX5896" fmla="*/ 2642039 w 4664836"/>
              <a:gd name="connsiteY5896" fmla="*/ 2851779 h 2990484"/>
              <a:gd name="connsiteX5897" fmla="*/ 2642039 w 4664836"/>
              <a:gd name="connsiteY5897" fmla="*/ 2843457 h 2990484"/>
              <a:gd name="connsiteX5898" fmla="*/ 2633728 w 4664836"/>
              <a:gd name="connsiteY5898" fmla="*/ 2849005 h 2990484"/>
              <a:gd name="connsiteX5899" fmla="*/ 2639269 w 4664836"/>
              <a:gd name="connsiteY5899" fmla="*/ 2840682 h 2990484"/>
              <a:gd name="connsiteX5900" fmla="*/ 2644810 w 4664836"/>
              <a:gd name="connsiteY5900" fmla="*/ 2840682 h 2990484"/>
              <a:gd name="connsiteX5901" fmla="*/ 2650351 w 4664836"/>
              <a:gd name="connsiteY5901" fmla="*/ 2835134 h 2990484"/>
              <a:gd name="connsiteX5902" fmla="*/ 2655891 w 4664836"/>
              <a:gd name="connsiteY5902" fmla="*/ 2837908 h 2990484"/>
              <a:gd name="connsiteX5903" fmla="*/ 2661432 w 4664836"/>
              <a:gd name="connsiteY5903" fmla="*/ 2835134 h 2990484"/>
              <a:gd name="connsiteX5904" fmla="*/ 2658662 w 4664836"/>
              <a:gd name="connsiteY5904" fmla="*/ 2829586 h 2990484"/>
              <a:gd name="connsiteX5905" fmla="*/ 2647580 w 4664836"/>
              <a:gd name="connsiteY5905" fmla="*/ 2826812 h 2990484"/>
              <a:gd name="connsiteX5906" fmla="*/ 2653121 w 4664836"/>
              <a:gd name="connsiteY5906" fmla="*/ 2821264 h 2990484"/>
              <a:gd name="connsiteX5907" fmla="*/ 2650351 w 4664836"/>
              <a:gd name="connsiteY5907" fmla="*/ 2821264 h 2990484"/>
              <a:gd name="connsiteX5908" fmla="*/ 2653121 w 4664836"/>
              <a:gd name="connsiteY5908" fmla="*/ 2812941 h 2990484"/>
              <a:gd name="connsiteX5909" fmla="*/ 2650351 w 4664836"/>
              <a:gd name="connsiteY5909" fmla="*/ 2810167 h 2990484"/>
              <a:gd name="connsiteX5910" fmla="*/ 2644810 w 4664836"/>
              <a:gd name="connsiteY5910" fmla="*/ 2815715 h 2990484"/>
              <a:gd name="connsiteX5911" fmla="*/ 2653121 w 4664836"/>
              <a:gd name="connsiteY5911" fmla="*/ 2801845 h 2990484"/>
              <a:gd name="connsiteX5912" fmla="*/ 2647580 w 4664836"/>
              <a:gd name="connsiteY5912" fmla="*/ 2787974 h 2990484"/>
              <a:gd name="connsiteX5913" fmla="*/ 2653121 w 4664836"/>
              <a:gd name="connsiteY5913" fmla="*/ 2779652 h 2990484"/>
              <a:gd name="connsiteX5914" fmla="*/ 2664203 w 4664836"/>
              <a:gd name="connsiteY5914" fmla="*/ 2782426 h 2990484"/>
              <a:gd name="connsiteX5915" fmla="*/ 2666973 w 4664836"/>
              <a:gd name="connsiteY5915" fmla="*/ 2782426 h 2990484"/>
              <a:gd name="connsiteX5916" fmla="*/ 2672514 w 4664836"/>
              <a:gd name="connsiteY5916" fmla="*/ 2779652 h 2990484"/>
              <a:gd name="connsiteX5917" fmla="*/ 2664203 w 4664836"/>
              <a:gd name="connsiteY5917" fmla="*/ 2771330 h 2990484"/>
              <a:gd name="connsiteX5918" fmla="*/ 2672514 w 4664836"/>
              <a:gd name="connsiteY5918" fmla="*/ 2751911 h 2990484"/>
              <a:gd name="connsiteX5919" fmla="*/ 2680825 w 4664836"/>
              <a:gd name="connsiteY5919" fmla="*/ 2751911 h 2990484"/>
              <a:gd name="connsiteX5920" fmla="*/ 2694677 w 4664836"/>
              <a:gd name="connsiteY5920" fmla="*/ 2732492 h 2990484"/>
              <a:gd name="connsiteX5921" fmla="*/ 2697447 w 4664836"/>
              <a:gd name="connsiteY5921" fmla="*/ 2724170 h 2990484"/>
              <a:gd name="connsiteX5922" fmla="*/ 2700217 w 4664836"/>
              <a:gd name="connsiteY5922" fmla="*/ 2721396 h 2990484"/>
              <a:gd name="connsiteX5923" fmla="*/ 2702988 w 4664836"/>
              <a:gd name="connsiteY5923" fmla="*/ 2729718 h 2990484"/>
              <a:gd name="connsiteX5924" fmla="*/ 2711299 w 4664836"/>
              <a:gd name="connsiteY5924" fmla="*/ 2729718 h 2990484"/>
              <a:gd name="connsiteX5925" fmla="*/ 2711299 w 4664836"/>
              <a:gd name="connsiteY5925" fmla="*/ 2724170 h 2990484"/>
              <a:gd name="connsiteX5926" fmla="*/ 2719610 w 4664836"/>
              <a:gd name="connsiteY5926" fmla="*/ 2718622 h 2990484"/>
              <a:gd name="connsiteX5927" fmla="*/ 2727921 w 4664836"/>
              <a:gd name="connsiteY5927" fmla="*/ 2707525 h 2990484"/>
              <a:gd name="connsiteX5928" fmla="*/ 2744544 w 4664836"/>
              <a:gd name="connsiteY5928" fmla="*/ 2699203 h 2990484"/>
              <a:gd name="connsiteX5929" fmla="*/ 2744544 w 4664836"/>
              <a:gd name="connsiteY5929" fmla="*/ 2690881 h 2990484"/>
              <a:gd name="connsiteX5930" fmla="*/ 2805492 w 4664836"/>
              <a:gd name="connsiteY5930" fmla="*/ 2643721 h 2990484"/>
              <a:gd name="connsiteX5931" fmla="*/ 2805492 w 4664836"/>
              <a:gd name="connsiteY5931" fmla="*/ 2635399 h 2990484"/>
              <a:gd name="connsiteX5932" fmla="*/ 2808262 w 4664836"/>
              <a:gd name="connsiteY5932" fmla="*/ 2638173 h 2990484"/>
              <a:gd name="connsiteX5933" fmla="*/ 2816574 w 4664836"/>
              <a:gd name="connsiteY5933" fmla="*/ 2635399 h 2990484"/>
              <a:gd name="connsiteX5934" fmla="*/ 2819344 w 4664836"/>
              <a:gd name="connsiteY5934" fmla="*/ 2624302 h 2990484"/>
              <a:gd name="connsiteX5935" fmla="*/ 2824885 w 4664836"/>
              <a:gd name="connsiteY5935" fmla="*/ 2627076 h 2990484"/>
              <a:gd name="connsiteX5936" fmla="*/ 2835966 w 4664836"/>
              <a:gd name="connsiteY5936" fmla="*/ 2610432 h 2990484"/>
              <a:gd name="connsiteX5937" fmla="*/ 2824885 w 4664836"/>
              <a:gd name="connsiteY5937" fmla="*/ 2604884 h 2990484"/>
              <a:gd name="connsiteX5938" fmla="*/ 2838737 w 4664836"/>
              <a:gd name="connsiteY5938" fmla="*/ 2591013 h 2990484"/>
              <a:gd name="connsiteX5939" fmla="*/ 2847048 w 4664836"/>
              <a:gd name="connsiteY5939" fmla="*/ 2591013 h 2990484"/>
              <a:gd name="connsiteX5940" fmla="*/ 2847048 w 4664836"/>
              <a:gd name="connsiteY5940" fmla="*/ 2588239 h 2990484"/>
              <a:gd name="connsiteX5941" fmla="*/ 2860900 w 4664836"/>
              <a:gd name="connsiteY5941" fmla="*/ 2582691 h 2990484"/>
              <a:gd name="connsiteX5942" fmla="*/ 2852589 w 4664836"/>
              <a:gd name="connsiteY5942" fmla="*/ 2579917 h 2990484"/>
              <a:gd name="connsiteX5943" fmla="*/ 2860900 w 4664836"/>
              <a:gd name="connsiteY5943" fmla="*/ 2577143 h 2990484"/>
              <a:gd name="connsiteX5944" fmla="*/ 2866441 w 4664836"/>
              <a:gd name="connsiteY5944" fmla="*/ 2574368 h 2990484"/>
              <a:gd name="connsiteX5945" fmla="*/ 2860900 w 4664836"/>
              <a:gd name="connsiteY5945" fmla="*/ 2571594 h 2990484"/>
              <a:gd name="connsiteX5946" fmla="*/ 2877522 w 4664836"/>
              <a:gd name="connsiteY5946" fmla="*/ 2563272 h 2990484"/>
              <a:gd name="connsiteX5947" fmla="*/ 2883063 w 4664836"/>
              <a:gd name="connsiteY5947" fmla="*/ 2563272 h 2990484"/>
              <a:gd name="connsiteX5948" fmla="*/ 2885833 w 4664836"/>
              <a:gd name="connsiteY5948" fmla="*/ 2563272 h 2990484"/>
              <a:gd name="connsiteX5949" fmla="*/ 2891374 w 4664836"/>
              <a:gd name="connsiteY5949" fmla="*/ 2560498 h 2990484"/>
              <a:gd name="connsiteX5950" fmla="*/ 2874752 w 4664836"/>
              <a:gd name="connsiteY5950" fmla="*/ 2557724 h 2990484"/>
              <a:gd name="connsiteX5951" fmla="*/ 2883063 w 4664836"/>
              <a:gd name="connsiteY5951" fmla="*/ 2554950 h 2990484"/>
              <a:gd name="connsiteX5952" fmla="*/ 2894144 w 4664836"/>
              <a:gd name="connsiteY5952" fmla="*/ 2557724 h 2990484"/>
              <a:gd name="connsiteX5953" fmla="*/ 2896915 w 4664836"/>
              <a:gd name="connsiteY5953" fmla="*/ 2554950 h 2990484"/>
              <a:gd name="connsiteX5954" fmla="*/ 2891374 w 4664836"/>
              <a:gd name="connsiteY5954" fmla="*/ 2543853 h 2990484"/>
              <a:gd name="connsiteX5955" fmla="*/ 2907996 w 4664836"/>
              <a:gd name="connsiteY5955" fmla="*/ 2521660 h 2990484"/>
              <a:gd name="connsiteX5956" fmla="*/ 2910767 w 4664836"/>
              <a:gd name="connsiteY5956" fmla="*/ 2527209 h 2990484"/>
              <a:gd name="connsiteX5957" fmla="*/ 2921848 w 4664836"/>
              <a:gd name="connsiteY5957" fmla="*/ 2518886 h 2990484"/>
              <a:gd name="connsiteX5958" fmla="*/ 2921848 w 4664836"/>
              <a:gd name="connsiteY5958" fmla="*/ 2524435 h 2990484"/>
              <a:gd name="connsiteX5959" fmla="*/ 2930159 w 4664836"/>
              <a:gd name="connsiteY5959" fmla="*/ 2521660 h 2990484"/>
              <a:gd name="connsiteX5960" fmla="*/ 2932930 w 4664836"/>
              <a:gd name="connsiteY5960" fmla="*/ 2516112 h 2990484"/>
              <a:gd name="connsiteX5961" fmla="*/ 2930159 w 4664836"/>
              <a:gd name="connsiteY5961" fmla="*/ 2507790 h 2990484"/>
              <a:gd name="connsiteX5962" fmla="*/ 2921848 w 4664836"/>
              <a:gd name="connsiteY5962" fmla="*/ 2507790 h 2990484"/>
              <a:gd name="connsiteX5963" fmla="*/ 2913537 w 4664836"/>
              <a:gd name="connsiteY5963" fmla="*/ 2516112 h 2990484"/>
              <a:gd name="connsiteX5964" fmla="*/ 2894144 w 4664836"/>
              <a:gd name="connsiteY5964" fmla="*/ 2513338 h 2990484"/>
              <a:gd name="connsiteX5965" fmla="*/ 2891374 w 4664836"/>
              <a:gd name="connsiteY5965" fmla="*/ 2507790 h 2990484"/>
              <a:gd name="connsiteX5966" fmla="*/ 2899685 w 4664836"/>
              <a:gd name="connsiteY5966" fmla="*/ 2505016 h 2990484"/>
              <a:gd name="connsiteX5967" fmla="*/ 2907996 w 4664836"/>
              <a:gd name="connsiteY5967" fmla="*/ 2493919 h 2990484"/>
              <a:gd name="connsiteX5968" fmla="*/ 2907996 w 4664836"/>
              <a:gd name="connsiteY5968" fmla="*/ 2499468 h 2990484"/>
              <a:gd name="connsiteX5969" fmla="*/ 2924619 w 4664836"/>
              <a:gd name="connsiteY5969" fmla="*/ 2493919 h 2990484"/>
              <a:gd name="connsiteX5970" fmla="*/ 2930159 w 4664836"/>
              <a:gd name="connsiteY5970" fmla="*/ 2499468 h 2990484"/>
              <a:gd name="connsiteX5971" fmla="*/ 2932930 w 4664836"/>
              <a:gd name="connsiteY5971" fmla="*/ 2488371 h 2990484"/>
              <a:gd name="connsiteX5972" fmla="*/ 2944011 w 4664836"/>
              <a:gd name="connsiteY5972" fmla="*/ 2482823 h 2990484"/>
              <a:gd name="connsiteX5973" fmla="*/ 2949552 w 4664836"/>
              <a:gd name="connsiteY5973" fmla="*/ 2488371 h 2990484"/>
              <a:gd name="connsiteX5974" fmla="*/ 2957863 w 4664836"/>
              <a:gd name="connsiteY5974" fmla="*/ 2477275 h 2990484"/>
              <a:gd name="connsiteX5975" fmla="*/ 2967341 w 4664836"/>
              <a:gd name="connsiteY5975" fmla="*/ 2475377 h 2990484"/>
              <a:gd name="connsiteX5976" fmla="*/ 2967213 w 4664836"/>
              <a:gd name="connsiteY5976" fmla="*/ 2475888 h 2990484"/>
              <a:gd name="connsiteX5977" fmla="*/ 2971715 w 4664836"/>
              <a:gd name="connsiteY5977" fmla="*/ 2474501 h 2990484"/>
              <a:gd name="connsiteX5978" fmla="*/ 2969984 w 4664836"/>
              <a:gd name="connsiteY5978" fmla="*/ 2474848 h 2990484"/>
              <a:gd name="connsiteX5979" fmla="*/ 2967341 w 4664836"/>
              <a:gd name="connsiteY5979" fmla="*/ 2475377 h 2990484"/>
              <a:gd name="connsiteX5980" fmla="*/ 2968945 w 4664836"/>
              <a:gd name="connsiteY5980" fmla="*/ 2468953 h 2990484"/>
              <a:gd name="connsiteX5981" fmla="*/ 2952322 w 4664836"/>
              <a:gd name="connsiteY5981" fmla="*/ 2474501 h 2990484"/>
              <a:gd name="connsiteX5982" fmla="*/ 2960634 w 4664836"/>
              <a:gd name="connsiteY5982" fmla="*/ 2463404 h 2990484"/>
              <a:gd name="connsiteX5983" fmla="*/ 2941241 w 4664836"/>
              <a:gd name="connsiteY5983" fmla="*/ 2466178 h 2990484"/>
              <a:gd name="connsiteX5984" fmla="*/ 2949552 w 4664836"/>
              <a:gd name="connsiteY5984" fmla="*/ 2468953 h 2990484"/>
              <a:gd name="connsiteX5985" fmla="*/ 2944011 w 4664836"/>
              <a:gd name="connsiteY5985" fmla="*/ 2477275 h 2990484"/>
              <a:gd name="connsiteX5986" fmla="*/ 2935700 w 4664836"/>
              <a:gd name="connsiteY5986" fmla="*/ 2474501 h 2990484"/>
              <a:gd name="connsiteX5987" fmla="*/ 2941241 w 4664836"/>
              <a:gd name="connsiteY5987" fmla="*/ 2468953 h 2990484"/>
              <a:gd name="connsiteX5988" fmla="*/ 2924619 w 4664836"/>
              <a:gd name="connsiteY5988" fmla="*/ 2468953 h 2990484"/>
              <a:gd name="connsiteX5989" fmla="*/ 2930159 w 4664836"/>
              <a:gd name="connsiteY5989" fmla="*/ 2480049 h 2990484"/>
              <a:gd name="connsiteX5990" fmla="*/ 2924619 w 4664836"/>
              <a:gd name="connsiteY5990" fmla="*/ 2477275 h 2990484"/>
              <a:gd name="connsiteX5991" fmla="*/ 2921848 w 4664836"/>
              <a:gd name="connsiteY5991" fmla="*/ 2477275 h 2990484"/>
              <a:gd name="connsiteX5992" fmla="*/ 2921848 w 4664836"/>
              <a:gd name="connsiteY5992" fmla="*/ 2482823 h 2990484"/>
              <a:gd name="connsiteX5993" fmla="*/ 2896915 w 4664836"/>
              <a:gd name="connsiteY5993" fmla="*/ 2485597 h 2990484"/>
              <a:gd name="connsiteX5994" fmla="*/ 2883063 w 4664836"/>
              <a:gd name="connsiteY5994" fmla="*/ 2491145 h 2990484"/>
              <a:gd name="connsiteX5995" fmla="*/ 2877522 w 4664836"/>
              <a:gd name="connsiteY5995" fmla="*/ 2488371 h 2990484"/>
              <a:gd name="connsiteX5996" fmla="*/ 2871981 w 4664836"/>
              <a:gd name="connsiteY5996" fmla="*/ 2493919 h 2990484"/>
              <a:gd name="connsiteX5997" fmla="*/ 2855359 w 4664836"/>
              <a:gd name="connsiteY5997" fmla="*/ 2493919 h 2990484"/>
              <a:gd name="connsiteX5998" fmla="*/ 2855359 w 4664836"/>
              <a:gd name="connsiteY5998" fmla="*/ 2491145 h 2990484"/>
              <a:gd name="connsiteX5999" fmla="*/ 2869211 w 4664836"/>
              <a:gd name="connsiteY5999" fmla="*/ 2488371 h 2990484"/>
              <a:gd name="connsiteX6000" fmla="*/ 2874752 w 4664836"/>
              <a:gd name="connsiteY6000" fmla="*/ 2480049 h 2990484"/>
              <a:gd name="connsiteX6001" fmla="*/ 2874752 w 4664836"/>
              <a:gd name="connsiteY6001" fmla="*/ 2477275 h 2990484"/>
              <a:gd name="connsiteX6002" fmla="*/ 2860900 w 4664836"/>
              <a:gd name="connsiteY6002" fmla="*/ 2482823 h 2990484"/>
              <a:gd name="connsiteX6003" fmla="*/ 2860900 w 4664836"/>
              <a:gd name="connsiteY6003" fmla="*/ 2485597 h 2990484"/>
              <a:gd name="connsiteX6004" fmla="*/ 2855359 w 4664836"/>
              <a:gd name="connsiteY6004" fmla="*/ 2474501 h 2990484"/>
              <a:gd name="connsiteX6005" fmla="*/ 2855359 w 4664836"/>
              <a:gd name="connsiteY6005" fmla="*/ 2468953 h 2990484"/>
              <a:gd name="connsiteX6006" fmla="*/ 2866441 w 4664836"/>
              <a:gd name="connsiteY6006" fmla="*/ 2468953 h 2990484"/>
              <a:gd name="connsiteX6007" fmla="*/ 2871981 w 4664836"/>
              <a:gd name="connsiteY6007" fmla="*/ 2466178 h 2990484"/>
              <a:gd name="connsiteX6008" fmla="*/ 2874752 w 4664836"/>
              <a:gd name="connsiteY6008" fmla="*/ 2468953 h 2990484"/>
              <a:gd name="connsiteX6009" fmla="*/ 2871981 w 4664836"/>
              <a:gd name="connsiteY6009" fmla="*/ 2471727 h 2990484"/>
              <a:gd name="connsiteX6010" fmla="*/ 2871981 w 4664836"/>
              <a:gd name="connsiteY6010" fmla="*/ 2474501 h 2990484"/>
              <a:gd name="connsiteX6011" fmla="*/ 2885833 w 4664836"/>
              <a:gd name="connsiteY6011" fmla="*/ 2471727 h 2990484"/>
              <a:gd name="connsiteX6012" fmla="*/ 2888604 w 4664836"/>
              <a:gd name="connsiteY6012" fmla="*/ 2466178 h 2990484"/>
              <a:gd name="connsiteX6013" fmla="*/ 2885833 w 4664836"/>
              <a:gd name="connsiteY6013" fmla="*/ 2457856 h 2990484"/>
              <a:gd name="connsiteX6014" fmla="*/ 2883063 w 4664836"/>
              <a:gd name="connsiteY6014" fmla="*/ 2455082 h 2990484"/>
              <a:gd name="connsiteX6015" fmla="*/ 2874752 w 4664836"/>
              <a:gd name="connsiteY6015" fmla="*/ 2457856 h 2990484"/>
              <a:gd name="connsiteX6016" fmla="*/ 2871981 w 4664836"/>
              <a:gd name="connsiteY6016" fmla="*/ 2452308 h 2990484"/>
              <a:gd name="connsiteX6017" fmla="*/ 2883063 w 4664836"/>
              <a:gd name="connsiteY6017" fmla="*/ 2443986 h 2990484"/>
              <a:gd name="connsiteX6018" fmla="*/ 2874752 w 4664836"/>
              <a:gd name="connsiteY6018" fmla="*/ 2441211 h 2990484"/>
              <a:gd name="connsiteX6019" fmla="*/ 2874752 w 4664836"/>
              <a:gd name="connsiteY6019" fmla="*/ 2435663 h 2990484"/>
              <a:gd name="connsiteX6020" fmla="*/ 2885833 w 4664836"/>
              <a:gd name="connsiteY6020" fmla="*/ 2432889 h 2990484"/>
              <a:gd name="connsiteX6021" fmla="*/ 2885833 w 4664836"/>
              <a:gd name="connsiteY6021" fmla="*/ 2443986 h 2990484"/>
              <a:gd name="connsiteX6022" fmla="*/ 2883063 w 4664836"/>
              <a:gd name="connsiteY6022" fmla="*/ 2446760 h 2990484"/>
              <a:gd name="connsiteX6023" fmla="*/ 2888604 w 4664836"/>
              <a:gd name="connsiteY6023" fmla="*/ 2446760 h 2990484"/>
              <a:gd name="connsiteX6024" fmla="*/ 2894144 w 4664836"/>
              <a:gd name="connsiteY6024" fmla="*/ 2455082 h 2990484"/>
              <a:gd name="connsiteX6025" fmla="*/ 2896915 w 4664836"/>
              <a:gd name="connsiteY6025" fmla="*/ 2455082 h 2990484"/>
              <a:gd name="connsiteX6026" fmla="*/ 2907996 w 4664836"/>
              <a:gd name="connsiteY6026" fmla="*/ 2449534 h 2990484"/>
              <a:gd name="connsiteX6027" fmla="*/ 2907996 w 4664836"/>
              <a:gd name="connsiteY6027" fmla="*/ 2443986 h 2990484"/>
              <a:gd name="connsiteX6028" fmla="*/ 2919078 w 4664836"/>
              <a:gd name="connsiteY6028" fmla="*/ 2441211 h 2990484"/>
              <a:gd name="connsiteX6029" fmla="*/ 2921848 w 4664836"/>
              <a:gd name="connsiteY6029" fmla="*/ 2432889 h 2990484"/>
              <a:gd name="connsiteX6030" fmla="*/ 2932930 w 4664836"/>
              <a:gd name="connsiteY6030" fmla="*/ 2438437 h 2990484"/>
              <a:gd name="connsiteX6031" fmla="*/ 2941241 w 4664836"/>
              <a:gd name="connsiteY6031" fmla="*/ 2432889 h 2990484"/>
              <a:gd name="connsiteX6032" fmla="*/ 2932930 w 4664836"/>
              <a:gd name="connsiteY6032" fmla="*/ 2443986 h 2990484"/>
              <a:gd name="connsiteX6033" fmla="*/ 2924619 w 4664836"/>
              <a:gd name="connsiteY6033" fmla="*/ 2438437 h 2990484"/>
              <a:gd name="connsiteX6034" fmla="*/ 2921848 w 4664836"/>
              <a:gd name="connsiteY6034" fmla="*/ 2441211 h 2990484"/>
              <a:gd name="connsiteX6035" fmla="*/ 2919078 w 4664836"/>
              <a:gd name="connsiteY6035" fmla="*/ 2446760 h 2990484"/>
              <a:gd name="connsiteX6036" fmla="*/ 2930159 w 4664836"/>
              <a:gd name="connsiteY6036" fmla="*/ 2449534 h 2990484"/>
              <a:gd name="connsiteX6037" fmla="*/ 2921848 w 4664836"/>
              <a:gd name="connsiteY6037" fmla="*/ 2452308 h 2990484"/>
              <a:gd name="connsiteX6038" fmla="*/ 2919078 w 4664836"/>
              <a:gd name="connsiteY6038" fmla="*/ 2455082 h 2990484"/>
              <a:gd name="connsiteX6039" fmla="*/ 2921848 w 4664836"/>
              <a:gd name="connsiteY6039" fmla="*/ 2457856 h 2990484"/>
              <a:gd name="connsiteX6040" fmla="*/ 2941241 w 4664836"/>
              <a:gd name="connsiteY6040" fmla="*/ 2446760 h 2990484"/>
              <a:gd name="connsiteX6041" fmla="*/ 2944011 w 4664836"/>
              <a:gd name="connsiteY6041" fmla="*/ 2441211 h 2990484"/>
              <a:gd name="connsiteX6042" fmla="*/ 2941241 w 4664836"/>
              <a:gd name="connsiteY6042" fmla="*/ 2438437 h 2990484"/>
              <a:gd name="connsiteX6043" fmla="*/ 2949552 w 4664836"/>
              <a:gd name="connsiteY6043" fmla="*/ 2435663 h 2990484"/>
              <a:gd name="connsiteX6044" fmla="*/ 2971715 w 4664836"/>
              <a:gd name="connsiteY6044" fmla="*/ 2421793 h 2990484"/>
              <a:gd name="connsiteX6045" fmla="*/ 2974485 w 4664836"/>
              <a:gd name="connsiteY6045" fmla="*/ 2421793 h 2990484"/>
              <a:gd name="connsiteX6046" fmla="*/ 2976933 w 4664836"/>
              <a:gd name="connsiteY6046" fmla="*/ 2420976 h 2990484"/>
              <a:gd name="connsiteX6047" fmla="*/ 2976953 w 4664836"/>
              <a:gd name="connsiteY6047" fmla="*/ 2421750 h 2990484"/>
              <a:gd name="connsiteX6048" fmla="*/ 2985567 w 4664836"/>
              <a:gd name="connsiteY6048" fmla="*/ 2427341 h 2990484"/>
              <a:gd name="connsiteX6049" fmla="*/ 2992839 w 4664836"/>
              <a:gd name="connsiteY6049" fmla="*/ 2427341 h 2990484"/>
              <a:gd name="connsiteX6050" fmla="*/ 2993282 w 4664836"/>
              <a:gd name="connsiteY6050" fmla="*/ 2427341 h 2990484"/>
              <a:gd name="connsiteX6051" fmla="*/ 2991108 w 4664836"/>
              <a:gd name="connsiteY6051" fmla="*/ 2432889 h 2990484"/>
              <a:gd name="connsiteX6052" fmla="*/ 2999419 w 4664836"/>
              <a:gd name="connsiteY6052" fmla="*/ 2421793 h 2990484"/>
              <a:gd name="connsiteX6053" fmla="*/ 3007730 w 4664836"/>
              <a:gd name="connsiteY6053" fmla="*/ 2419019 h 2990484"/>
              <a:gd name="connsiteX6054" fmla="*/ 3032664 w 4664836"/>
              <a:gd name="connsiteY6054" fmla="*/ 2410696 h 2990484"/>
              <a:gd name="connsiteX6055" fmla="*/ 3043745 w 4664836"/>
              <a:gd name="connsiteY6055" fmla="*/ 2391278 h 2990484"/>
              <a:gd name="connsiteX6056" fmla="*/ 3049286 w 4664836"/>
              <a:gd name="connsiteY6056" fmla="*/ 2388503 h 2990484"/>
              <a:gd name="connsiteX6057" fmla="*/ 3054827 w 4664836"/>
              <a:gd name="connsiteY6057" fmla="*/ 2380181 h 2990484"/>
              <a:gd name="connsiteX6058" fmla="*/ 3055692 w 4664836"/>
              <a:gd name="connsiteY6058" fmla="*/ 2380181 h 2990484"/>
              <a:gd name="connsiteX6059" fmla="*/ 3063138 w 4664836"/>
              <a:gd name="connsiteY6059" fmla="*/ 2385729 h 2990484"/>
              <a:gd name="connsiteX6060" fmla="*/ 3068679 w 4664836"/>
              <a:gd name="connsiteY6060" fmla="*/ 2377407 h 2990484"/>
              <a:gd name="connsiteX6061" fmla="*/ 3082530 w 4664836"/>
              <a:gd name="connsiteY6061" fmla="*/ 2382955 h 2990484"/>
              <a:gd name="connsiteX6062" fmla="*/ 3088071 w 4664836"/>
              <a:gd name="connsiteY6062" fmla="*/ 2374633 h 2990484"/>
              <a:gd name="connsiteX6063" fmla="*/ 3085301 w 4664836"/>
              <a:gd name="connsiteY6063" fmla="*/ 2371859 h 2990484"/>
              <a:gd name="connsiteX6064" fmla="*/ 3082530 w 4664836"/>
              <a:gd name="connsiteY6064" fmla="*/ 2369085 h 2990484"/>
              <a:gd name="connsiteX6065" fmla="*/ 3074219 w 4664836"/>
              <a:gd name="connsiteY6065" fmla="*/ 2371859 h 2990484"/>
              <a:gd name="connsiteX6066" fmla="*/ 3088071 w 4664836"/>
              <a:gd name="connsiteY6066" fmla="*/ 2360762 h 2990484"/>
              <a:gd name="connsiteX6067" fmla="*/ 3097313 w 4664836"/>
              <a:gd name="connsiteY6067" fmla="*/ 2355210 h 2990484"/>
              <a:gd name="connsiteX6068" fmla="*/ 3101923 w 4664836"/>
              <a:gd name="connsiteY6068" fmla="*/ 2357988 h 2990484"/>
              <a:gd name="connsiteX6069" fmla="*/ 3110234 w 4664836"/>
              <a:gd name="connsiteY6069" fmla="*/ 2352440 h 2990484"/>
              <a:gd name="connsiteX6070" fmla="*/ 3099153 w 4664836"/>
              <a:gd name="connsiteY6070" fmla="*/ 2346892 h 2990484"/>
              <a:gd name="connsiteX6071" fmla="*/ 3113005 w 4664836"/>
              <a:gd name="connsiteY6071" fmla="*/ 2335796 h 2990484"/>
              <a:gd name="connsiteX6072" fmla="*/ 3110234 w 4664836"/>
              <a:gd name="connsiteY6072" fmla="*/ 2338570 h 2990484"/>
              <a:gd name="connsiteX6073" fmla="*/ 3124086 w 4664836"/>
              <a:gd name="connsiteY6073" fmla="*/ 2335796 h 2990484"/>
              <a:gd name="connsiteX6074" fmla="*/ 3129627 w 4664836"/>
              <a:gd name="connsiteY6074" fmla="*/ 2324699 h 2990484"/>
              <a:gd name="connsiteX6075" fmla="*/ 3151790 w 4664836"/>
              <a:gd name="connsiteY6075" fmla="*/ 2305280 h 2990484"/>
              <a:gd name="connsiteX6076" fmla="*/ 3149020 w 4664836"/>
              <a:gd name="connsiteY6076" fmla="*/ 2302506 h 2990484"/>
              <a:gd name="connsiteX6077" fmla="*/ 3137938 w 4664836"/>
              <a:gd name="connsiteY6077" fmla="*/ 2308054 h 2990484"/>
              <a:gd name="connsiteX6078" fmla="*/ 3129627 w 4664836"/>
              <a:gd name="connsiteY6078" fmla="*/ 2305280 h 2990484"/>
              <a:gd name="connsiteX6079" fmla="*/ 3124086 w 4664836"/>
              <a:gd name="connsiteY6079" fmla="*/ 2305280 h 2990484"/>
              <a:gd name="connsiteX6080" fmla="*/ 3118545 w 4664836"/>
              <a:gd name="connsiteY6080" fmla="*/ 2313603 h 2990484"/>
              <a:gd name="connsiteX6081" fmla="*/ 3090842 w 4664836"/>
              <a:gd name="connsiteY6081" fmla="*/ 2319151 h 2990484"/>
              <a:gd name="connsiteX6082" fmla="*/ 3085301 w 4664836"/>
              <a:gd name="connsiteY6082" fmla="*/ 2321925 h 2990484"/>
              <a:gd name="connsiteX6083" fmla="*/ 3068679 w 4664836"/>
              <a:gd name="connsiteY6083" fmla="*/ 2327473 h 2990484"/>
              <a:gd name="connsiteX6084" fmla="*/ 3057597 w 4664836"/>
              <a:gd name="connsiteY6084" fmla="*/ 2319151 h 2990484"/>
              <a:gd name="connsiteX6085" fmla="*/ 3040975 w 4664836"/>
              <a:gd name="connsiteY6085" fmla="*/ 2321925 h 2990484"/>
              <a:gd name="connsiteX6086" fmla="*/ 3043745 w 4664836"/>
              <a:gd name="connsiteY6086" fmla="*/ 2330247 h 2990484"/>
              <a:gd name="connsiteX6087" fmla="*/ 3038204 w 4664836"/>
              <a:gd name="connsiteY6087" fmla="*/ 2335796 h 2990484"/>
              <a:gd name="connsiteX6088" fmla="*/ 3035434 w 4664836"/>
              <a:gd name="connsiteY6088" fmla="*/ 2333021 h 2990484"/>
              <a:gd name="connsiteX6089" fmla="*/ 3018812 w 4664836"/>
              <a:gd name="connsiteY6089" fmla="*/ 2338570 h 2990484"/>
              <a:gd name="connsiteX6090" fmla="*/ 3010500 w 4664836"/>
              <a:gd name="connsiteY6090" fmla="*/ 2330247 h 2990484"/>
              <a:gd name="connsiteX6091" fmla="*/ 2963404 w 4664836"/>
              <a:gd name="connsiteY6091" fmla="*/ 2341344 h 2990484"/>
              <a:gd name="connsiteX6092" fmla="*/ 2946782 w 4664836"/>
              <a:gd name="connsiteY6092" fmla="*/ 2344118 h 2990484"/>
              <a:gd name="connsiteX6093" fmla="*/ 2944011 w 4664836"/>
              <a:gd name="connsiteY6093" fmla="*/ 2352440 h 2990484"/>
              <a:gd name="connsiteX6094" fmla="*/ 2971715 w 4664836"/>
              <a:gd name="connsiteY6094" fmla="*/ 2346892 h 2990484"/>
              <a:gd name="connsiteX6095" fmla="*/ 2974485 w 4664836"/>
              <a:gd name="connsiteY6095" fmla="*/ 2352440 h 2990484"/>
              <a:gd name="connsiteX6096" fmla="*/ 2941241 w 4664836"/>
              <a:gd name="connsiteY6096" fmla="*/ 2360762 h 2990484"/>
              <a:gd name="connsiteX6097" fmla="*/ 2916307 w 4664836"/>
              <a:gd name="connsiteY6097" fmla="*/ 2363537 h 2990484"/>
              <a:gd name="connsiteX6098" fmla="*/ 2924619 w 4664836"/>
              <a:gd name="connsiteY6098" fmla="*/ 2355214 h 2990484"/>
              <a:gd name="connsiteX6099" fmla="*/ 2930159 w 4664836"/>
              <a:gd name="connsiteY6099" fmla="*/ 2357988 h 2990484"/>
              <a:gd name="connsiteX6100" fmla="*/ 2941241 w 4664836"/>
              <a:gd name="connsiteY6100" fmla="*/ 2352440 h 2990484"/>
              <a:gd name="connsiteX6101" fmla="*/ 2930159 w 4664836"/>
              <a:gd name="connsiteY6101" fmla="*/ 2349666 h 2990484"/>
              <a:gd name="connsiteX6102" fmla="*/ 2896915 w 4664836"/>
              <a:gd name="connsiteY6102" fmla="*/ 2360762 h 2990484"/>
              <a:gd name="connsiteX6103" fmla="*/ 2899685 w 4664836"/>
              <a:gd name="connsiteY6103" fmla="*/ 2366311 h 2990484"/>
              <a:gd name="connsiteX6104" fmla="*/ 2905226 w 4664836"/>
              <a:gd name="connsiteY6104" fmla="*/ 2366311 h 2990484"/>
              <a:gd name="connsiteX6105" fmla="*/ 2899685 w 4664836"/>
              <a:gd name="connsiteY6105" fmla="*/ 2369085 h 2990484"/>
              <a:gd name="connsiteX6106" fmla="*/ 2896915 w 4664836"/>
              <a:gd name="connsiteY6106" fmla="*/ 2369085 h 2990484"/>
              <a:gd name="connsiteX6107" fmla="*/ 2880292 w 4664836"/>
              <a:gd name="connsiteY6107" fmla="*/ 2374633 h 2990484"/>
              <a:gd name="connsiteX6108" fmla="*/ 2880292 w 4664836"/>
              <a:gd name="connsiteY6108" fmla="*/ 2369085 h 2990484"/>
              <a:gd name="connsiteX6109" fmla="*/ 2891374 w 4664836"/>
              <a:gd name="connsiteY6109" fmla="*/ 2369085 h 2990484"/>
              <a:gd name="connsiteX6110" fmla="*/ 2891374 w 4664836"/>
              <a:gd name="connsiteY6110" fmla="*/ 2363537 h 2990484"/>
              <a:gd name="connsiteX6111" fmla="*/ 2894144 w 4664836"/>
              <a:gd name="connsiteY6111" fmla="*/ 2366311 h 2990484"/>
              <a:gd name="connsiteX6112" fmla="*/ 2891374 w 4664836"/>
              <a:gd name="connsiteY6112" fmla="*/ 2363537 h 2990484"/>
              <a:gd name="connsiteX6113" fmla="*/ 2891374 w 4664836"/>
              <a:gd name="connsiteY6113" fmla="*/ 2363537 h 2990484"/>
              <a:gd name="connsiteX6114" fmla="*/ 2886872 w 4664836"/>
              <a:gd name="connsiteY6114" fmla="*/ 2359029 h 2990484"/>
              <a:gd name="connsiteX6115" fmla="*/ 2885833 w 4664836"/>
              <a:gd name="connsiteY6115" fmla="*/ 2357988 h 2990484"/>
              <a:gd name="connsiteX6116" fmla="*/ 2877522 w 4664836"/>
              <a:gd name="connsiteY6116" fmla="*/ 2363537 h 2990484"/>
              <a:gd name="connsiteX6117" fmla="*/ 2875849 w 4664836"/>
              <a:gd name="connsiteY6117" fmla="*/ 2362309 h 2990484"/>
              <a:gd name="connsiteX6118" fmla="*/ 2879860 w 4664836"/>
              <a:gd name="connsiteY6118" fmla="*/ 2361586 h 2990484"/>
              <a:gd name="connsiteX6119" fmla="*/ 2873799 w 4664836"/>
              <a:gd name="connsiteY6119" fmla="*/ 2360806 h 2990484"/>
              <a:gd name="connsiteX6120" fmla="*/ 2875849 w 4664836"/>
              <a:gd name="connsiteY6120" fmla="*/ 2362309 h 2990484"/>
              <a:gd name="connsiteX6121" fmla="*/ 2874719 w 4664836"/>
              <a:gd name="connsiteY6121" fmla="*/ 2362513 h 2990484"/>
              <a:gd name="connsiteX6122" fmla="*/ 2863670 w 4664836"/>
              <a:gd name="connsiteY6122" fmla="*/ 2363537 h 2990484"/>
              <a:gd name="connsiteX6123" fmla="*/ 2841507 w 4664836"/>
              <a:gd name="connsiteY6123" fmla="*/ 2371859 h 2990484"/>
              <a:gd name="connsiteX6124" fmla="*/ 2827655 w 4664836"/>
              <a:gd name="connsiteY6124" fmla="*/ 2371859 h 2990484"/>
              <a:gd name="connsiteX6125" fmla="*/ 2794411 w 4664836"/>
              <a:gd name="connsiteY6125" fmla="*/ 2377407 h 2990484"/>
              <a:gd name="connsiteX6126" fmla="*/ 2791640 w 4664836"/>
              <a:gd name="connsiteY6126" fmla="*/ 2380181 h 2990484"/>
              <a:gd name="connsiteX6127" fmla="*/ 2780559 w 4664836"/>
              <a:gd name="connsiteY6127" fmla="*/ 2380181 h 2990484"/>
              <a:gd name="connsiteX6128" fmla="*/ 2769477 w 4664836"/>
              <a:gd name="connsiteY6128" fmla="*/ 2385729 h 2990484"/>
              <a:gd name="connsiteX6129" fmla="*/ 2755625 w 4664836"/>
              <a:gd name="connsiteY6129" fmla="*/ 2388503 h 2990484"/>
              <a:gd name="connsiteX6130" fmla="*/ 2752855 w 4664836"/>
              <a:gd name="connsiteY6130" fmla="*/ 2385729 h 2990484"/>
              <a:gd name="connsiteX6131" fmla="*/ 2745583 w 4664836"/>
              <a:gd name="connsiteY6131" fmla="*/ 2390584 h 2990484"/>
              <a:gd name="connsiteX6132" fmla="*/ 2744746 w 4664836"/>
              <a:gd name="connsiteY6132" fmla="*/ 2391143 h 2990484"/>
              <a:gd name="connsiteX6133" fmla="*/ 2744257 w 4664836"/>
              <a:gd name="connsiteY6133" fmla="*/ 2390025 h 2990484"/>
              <a:gd name="connsiteX6134" fmla="*/ 2743938 w 4664836"/>
              <a:gd name="connsiteY6134" fmla="*/ 2388634 h 2990484"/>
              <a:gd name="connsiteX6135" fmla="*/ 2746881 w 4664836"/>
              <a:gd name="connsiteY6135" fmla="*/ 2385426 h 2990484"/>
              <a:gd name="connsiteX6136" fmla="*/ 2741075 w 4664836"/>
              <a:gd name="connsiteY6136" fmla="*/ 2389515 h 2990484"/>
              <a:gd name="connsiteX6137" fmla="*/ 2734112 w 4664836"/>
              <a:gd name="connsiteY6137" fmla="*/ 2388677 h 2990484"/>
              <a:gd name="connsiteX6138" fmla="*/ 2727921 w 4664836"/>
              <a:gd name="connsiteY6138" fmla="*/ 2388503 h 2990484"/>
              <a:gd name="connsiteX6139" fmla="*/ 2728268 w 4664836"/>
              <a:gd name="connsiteY6139" fmla="*/ 2389544 h 2990484"/>
              <a:gd name="connsiteX6140" fmla="*/ 2730075 w 4664836"/>
              <a:gd name="connsiteY6140" fmla="*/ 2394975 h 2990484"/>
              <a:gd name="connsiteX6141" fmla="*/ 2725156 w 4664836"/>
              <a:gd name="connsiteY6141" fmla="*/ 2395937 h 2990484"/>
              <a:gd name="connsiteX6142" fmla="*/ 2700217 w 4664836"/>
              <a:gd name="connsiteY6142" fmla="*/ 2399600 h 2990484"/>
              <a:gd name="connsiteX6143" fmla="*/ 2669743 w 4664836"/>
              <a:gd name="connsiteY6143" fmla="*/ 2405148 h 2990484"/>
              <a:gd name="connsiteX6144" fmla="*/ 2611565 w 4664836"/>
              <a:gd name="connsiteY6144" fmla="*/ 2413470 h 2990484"/>
              <a:gd name="connsiteX6145" fmla="*/ 2606024 w 4664836"/>
              <a:gd name="connsiteY6145" fmla="*/ 2407922 h 2990484"/>
              <a:gd name="connsiteX6146" fmla="*/ 2603254 w 4664836"/>
              <a:gd name="connsiteY6146" fmla="*/ 2407922 h 2990484"/>
              <a:gd name="connsiteX6147" fmla="*/ 2603254 w 4664836"/>
              <a:gd name="connsiteY6147" fmla="*/ 2413470 h 2990484"/>
              <a:gd name="connsiteX6148" fmla="*/ 2586632 w 4664836"/>
              <a:gd name="connsiteY6148" fmla="*/ 2421793 h 2990484"/>
              <a:gd name="connsiteX6149" fmla="*/ 2539535 w 4664836"/>
              <a:gd name="connsiteY6149" fmla="*/ 2424567 h 2990484"/>
              <a:gd name="connsiteX6150" fmla="*/ 2539535 w 4664836"/>
              <a:gd name="connsiteY6150" fmla="*/ 2421793 h 2990484"/>
              <a:gd name="connsiteX6151" fmla="*/ 2528454 w 4664836"/>
              <a:gd name="connsiteY6151" fmla="*/ 2421793 h 2990484"/>
              <a:gd name="connsiteX6152" fmla="*/ 2522913 w 4664836"/>
              <a:gd name="connsiteY6152" fmla="*/ 2427341 h 2990484"/>
              <a:gd name="connsiteX6153" fmla="*/ 2497979 w 4664836"/>
              <a:gd name="connsiteY6153" fmla="*/ 2432889 h 2990484"/>
              <a:gd name="connsiteX6154" fmla="*/ 2486898 w 4664836"/>
              <a:gd name="connsiteY6154" fmla="*/ 2427341 h 2990484"/>
              <a:gd name="connsiteX6155" fmla="*/ 2478587 w 4664836"/>
              <a:gd name="connsiteY6155" fmla="*/ 2435663 h 2990484"/>
              <a:gd name="connsiteX6156" fmla="*/ 2475816 w 4664836"/>
              <a:gd name="connsiteY6156" fmla="*/ 2438437 h 2990484"/>
              <a:gd name="connsiteX6157" fmla="*/ 2464735 w 4664836"/>
              <a:gd name="connsiteY6157" fmla="*/ 2427341 h 2990484"/>
              <a:gd name="connsiteX6158" fmla="*/ 2459194 w 4664836"/>
              <a:gd name="connsiteY6158" fmla="*/ 2430115 h 2990484"/>
              <a:gd name="connsiteX6159" fmla="*/ 2450883 w 4664836"/>
              <a:gd name="connsiteY6159" fmla="*/ 2438437 h 2990484"/>
              <a:gd name="connsiteX6160" fmla="*/ 2437031 w 4664836"/>
              <a:gd name="connsiteY6160" fmla="*/ 2443986 h 2990484"/>
              <a:gd name="connsiteX6161" fmla="*/ 2387164 w 4664836"/>
              <a:gd name="connsiteY6161" fmla="*/ 2446760 h 2990484"/>
              <a:gd name="connsiteX6162" fmla="*/ 2384394 w 4664836"/>
              <a:gd name="connsiteY6162" fmla="*/ 2449534 h 2990484"/>
              <a:gd name="connsiteX6163" fmla="*/ 2378853 w 4664836"/>
              <a:gd name="connsiteY6163" fmla="*/ 2449534 h 2990484"/>
              <a:gd name="connsiteX6164" fmla="*/ 2376083 w 4664836"/>
              <a:gd name="connsiteY6164" fmla="*/ 2446760 h 2990484"/>
              <a:gd name="connsiteX6165" fmla="*/ 2373312 w 4664836"/>
              <a:gd name="connsiteY6165" fmla="*/ 2449534 h 2990484"/>
              <a:gd name="connsiteX6166" fmla="*/ 2359460 w 4664836"/>
              <a:gd name="connsiteY6166" fmla="*/ 2452308 h 2990484"/>
              <a:gd name="connsiteX6167" fmla="*/ 2309593 w 4664836"/>
              <a:gd name="connsiteY6167" fmla="*/ 2457856 h 2990484"/>
              <a:gd name="connsiteX6168" fmla="*/ 2301282 w 4664836"/>
              <a:gd name="connsiteY6168" fmla="*/ 2460630 h 2990484"/>
              <a:gd name="connsiteX6169" fmla="*/ 2270808 w 4664836"/>
              <a:gd name="connsiteY6169" fmla="*/ 2466178 h 2990484"/>
              <a:gd name="connsiteX6170" fmla="*/ 2254186 w 4664836"/>
              <a:gd name="connsiteY6170" fmla="*/ 2468953 h 2990484"/>
              <a:gd name="connsiteX6171" fmla="*/ 2248645 w 4664836"/>
              <a:gd name="connsiteY6171" fmla="*/ 2466178 h 2990484"/>
              <a:gd name="connsiteX6172" fmla="*/ 2234793 w 4664836"/>
              <a:gd name="connsiteY6172" fmla="*/ 2468953 h 2990484"/>
              <a:gd name="connsiteX6173" fmla="*/ 2232023 w 4664836"/>
              <a:gd name="connsiteY6173" fmla="*/ 2468953 h 2990484"/>
              <a:gd name="connsiteX6174" fmla="*/ 2229252 w 4664836"/>
              <a:gd name="connsiteY6174" fmla="*/ 2466178 h 2990484"/>
              <a:gd name="connsiteX6175" fmla="*/ 2204319 w 4664836"/>
              <a:gd name="connsiteY6175" fmla="*/ 2474501 h 2990484"/>
              <a:gd name="connsiteX6176" fmla="*/ 2173845 w 4664836"/>
              <a:gd name="connsiteY6176" fmla="*/ 2477275 h 2990484"/>
              <a:gd name="connsiteX6177" fmla="*/ 2143370 w 4664836"/>
              <a:gd name="connsiteY6177" fmla="*/ 2480049 h 2990484"/>
              <a:gd name="connsiteX6178" fmla="*/ 2140600 w 4664836"/>
              <a:gd name="connsiteY6178" fmla="*/ 2480049 h 2990484"/>
              <a:gd name="connsiteX6179" fmla="*/ 2132289 w 4664836"/>
              <a:gd name="connsiteY6179" fmla="*/ 2482823 h 2990484"/>
              <a:gd name="connsiteX6180" fmla="*/ 2129518 w 4664836"/>
              <a:gd name="connsiteY6180" fmla="*/ 2480049 h 2990484"/>
              <a:gd name="connsiteX6181" fmla="*/ 2107355 w 4664836"/>
              <a:gd name="connsiteY6181" fmla="*/ 2488371 h 2990484"/>
              <a:gd name="connsiteX6182" fmla="*/ 2082422 w 4664836"/>
              <a:gd name="connsiteY6182" fmla="*/ 2488371 h 2990484"/>
              <a:gd name="connsiteX6183" fmla="*/ 2076881 w 4664836"/>
              <a:gd name="connsiteY6183" fmla="*/ 2491145 h 2990484"/>
              <a:gd name="connsiteX6184" fmla="*/ 2065800 w 4664836"/>
              <a:gd name="connsiteY6184" fmla="*/ 2488371 h 2990484"/>
              <a:gd name="connsiteX6185" fmla="*/ 2032555 w 4664836"/>
              <a:gd name="connsiteY6185" fmla="*/ 2493919 h 2990484"/>
              <a:gd name="connsiteX6186" fmla="*/ 2024244 w 4664836"/>
              <a:gd name="connsiteY6186" fmla="*/ 2493919 h 2990484"/>
              <a:gd name="connsiteX6187" fmla="*/ 2021474 w 4664836"/>
              <a:gd name="connsiteY6187" fmla="*/ 2499468 h 2990484"/>
              <a:gd name="connsiteX6188" fmla="*/ 1935592 w 4664836"/>
              <a:gd name="connsiteY6188" fmla="*/ 2510564 h 2990484"/>
              <a:gd name="connsiteX6189" fmla="*/ 1913429 w 4664836"/>
              <a:gd name="connsiteY6189" fmla="*/ 2513338 h 2990484"/>
              <a:gd name="connsiteX6190" fmla="*/ 1910658 w 4664836"/>
              <a:gd name="connsiteY6190" fmla="*/ 2518886 h 2990484"/>
              <a:gd name="connsiteX6191" fmla="*/ 1902347 w 4664836"/>
              <a:gd name="connsiteY6191" fmla="*/ 2521660 h 2990484"/>
              <a:gd name="connsiteX6192" fmla="*/ 1910658 w 4664836"/>
              <a:gd name="connsiteY6192" fmla="*/ 2513338 h 2990484"/>
              <a:gd name="connsiteX6193" fmla="*/ 1896806 w 4664836"/>
              <a:gd name="connsiteY6193" fmla="*/ 2513338 h 2990484"/>
              <a:gd name="connsiteX6194" fmla="*/ 1871873 w 4664836"/>
              <a:gd name="connsiteY6194" fmla="*/ 2516112 h 2990484"/>
              <a:gd name="connsiteX6195" fmla="*/ 1863562 w 4664836"/>
              <a:gd name="connsiteY6195" fmla="*/ 2521660 h 2990484"/>
              <a:gd name="connsiteX6196" fmla="*/ 1849710 w 4664836"/>
              <a:gd name="connsiteY6196" fmla="*/ 2518886 h 2990484"/>
              <a:gd name="connsiteX6197" fmla="*/ 1833087 w 4664836"/>
              <a:gd name="connsiteY6197" fmla="*/ 2524435 h 2990484"/>
              <a:gd name="connsiteX6198" fmla="*/ 1824776 w 4664836"/>
              <a:gd name="connsiteY6198" fmla="*/ 2521660 h 2990484"/>
              <a:gd name="connsiteX6199" fmla="*/ 1794302 w 4664836"/>
              <a:gd name="connsiteY6199" fmla="*/ 2527209 h 2990484"/>
              <a:gd name="connsiteX6200" fmla="*/ 1769369 w 4664836"/>
              <a:gd name="connsiteY6200" fmla="*/ 2529983 h 2990484"/>
              <a:gd name="connsiteX6201" fmla="*/ 1755517 w 4664836"/>
              <a:gd name="connsiteY6201" fmla="*/ 2532757 h 2990484"/>
              <a:gd name="connsiteX6202" fmla="*/ 1727813 w 4664836"/>
              <a:gd name="connsiteY6202" fmla="*/ 2535531 h 2990484"/>
              <a:gd name="connsiteX6203" fmla="*/ 1722272 w 4664836"/>
              <a:gd name="connsiteY6203" fmla="*/ 2538305 h 2990484"/>
              <a:gd name="connsiteX6204" fmla="*/ 1713961 w 4664836"/>
              <a:gd name="connsiteY6204" fmla="*/ 2538305 h 2990484"/>
              <a:gd name="connsiteX6205" fmla="*/ 1700109 w 4664836"/>
              <a:gd name="connsiteY6205" fmla="*/ 2543853 h 2990484"/>
              <a:gd name="connsiteX6206" fmla="*/ 1647472 w 4664836"/>
              <a:gd name="connsiteY6206" fmla="*/ 2546627 h 2990484"/>
              <a:gd name="connsiteX6207" fmla="*/ 1616998 w 4664836"/>
              <a:gd name="connsiteY6207" fmla="*/ 2549402 h 2990484"/>
              <a:gd name="connsiteX6208" fmla="*/ 1611457 w 4664836"/>
              <a:gd name="connsiteY6208" fmla="*/ 2557724 h 2990484"/>
              <a:gd name="connsiteX6209" fmla="*/ 1611457 w 4664836"/>
              <a:gd name="connsiteY6209" fmla="*/ 2552176 h 2990484"/>
              <a:gd name="connsiteX6210" fmla="*/ 1606609 w 4664836"/>
              <a:gd name="connsiteY6210" fmla="*/ 2557031 h 2990484"/>
              <a:gd name="connsiteX6211" fmla="*/ 1606544 w 4664836"/>
              <a:gd name="connsiteY6211" fmla="*/ 2557096 h 2990484"/>
              <a:gd name="connsiteX6212" fmla="*/ 1600375 w 4664836"/>
              <a:gd name="connsiteY6212" fmla="*/ 2554950 h 2990484"/>
              <a:gd name="connsiteX6213" fmla="*/ 1600375 w 4664836"/>
              <a:gd name="connsiteY6213" fmla="*/ 2560498 h 2990484"/>
              <a:gd name="connsiteX6214" fmla="*/ 1593804 w 4664836"/>
              <a:gd name="connsiteY6214" fmla="*/ 2558305 h 2990484"/>
              <a:gd name="connsiteX6215" fmla="*/ 1594835 w 4664836"/>
              <a:gd name="connsiteY6215" fmla="*/ 2554950 h 2990484"/>
              <a:gd name="connsiteX6216" fmla="*/ 1580983 w 4664836"/>
              <a:gd name="connsiteY6216" fmla="*/ 2557724 h 2990484"/>
              <a:gd name="connsiteX6217" fmla="*/ 1575442 w 4664836"/>
              <a:gd name="connsiteY6217" fmla="*/ 2554950 h 2990484"/>
              <a:gd name="connsiteX6218" fmla="*/ 1536656 w 4664836"/>
              <a:gd name="connsiteY6218" fmla="*/ 2566046 h 2990484"/>
              <a:gd name="connsiteX6219" fmla="*/ 1569901 w 4664836"/>
              <a:gd name="connsiteY6219" fmla="*/ 2566046 h 2990484"/>
              <a:gd name="connsiteX6220" fmla="*/ 1575838 w 4664836"/>
              <a:gd name="connsiteY6220" fmla="*/ 2564857 h 2990484"/>
              <a:gd name="connsiteX6221" fmla="*/ 1563668 w 4664836"/>
              <a:gd name="connsiteY6221" fmla="*/ 2572981 h 2990484"/>
              <a:gd name="connsiteX6222" fmla="*/ 1561590 w 4664836"/>
              <a:gd name="connsiteY6222" fmla="*/ 2574368 h 2990484"/>
              <a:gd name="connsiteX6223" fmla="*/ 1533886 w 4664836"/>
              <a:gd name="connsiteY6223" fmla="*/ 2574368 h 2990484"/>
              <a:gd name="connsiteX6224" fmla="*/ 1522805 w 4664836"/>
              <a:gd name="connsiteY6224" fmla="*/ 2588239 h 2990484"/>
              <a:gd name="connsiteX6225" fmla="*/ 1508953 w 4664836"/>
              <a:gd name="connsiteY6225" fmla="*/ 2588239 h 2990484"/>
              <a:gd name="connsiteX6226" fmla="*/ 1507221 w 4664836"/>
              <a:gd name="connsiteY6226" fmla="*/ 2581651 h 2990484"/>
              <a:gd name="connsiteX6227" fmla="*/ 1508121 w 4664836"/>
              <a:gd name="connsiteY6227" fmla="*/ 2579528 h 2990484"/>
              <a:gd name="connsiteX6228" fmla="*/ 1520034 w 4664836"/>
              <a:gd name="connsiteY6228" fmla="*/ 2577143 h 2990484"/>
              <a:gd name="connsiteX6229" fmla="*/ 1508563 w 4664836"/>
              <a:gd name="connsiteY6229" fmla="*/ 2578486 h 2990484"/>
              <a:gd name="connsiteX6230" fmla="*/ 1508121 w 4664836"/>
              <a:gd name="connsiteY6230" fmla="*/ 2579528 h 2990484"/>
              <a:gd name="connsiteX6231" fmla="*/ 1507914 w 4664836"/>
              <a:gd name="connsiteY6231" fmla="*/ 2579570 h 2990484"/>
              <a:gd name="connsiteX6232" fmla="*/ 1506182 w 4664836"/>
              <a:gd name="connsiteY6232" fmla="*/ 2579917 h 2990484"/>
              <a:gd name="connsiteX6233" fmla="*/ 1500641 w 4664836"/>
              <a:gd name="connsiteY6233" fmla="*/ 2577143 h 2990484"/>
              <a:gd name="connsiteX6234" fmla="*/ 1492330 w 4664836"/>
              <a:gd name="connsiteY6234" fmla="*/ 2582691 h 2990484"/>
              <a:gd name="connsiteX6235" fmla="*/ 1500641 w 4664836"/>
              <a:gd name="connsiteY6235" fmla="*/ 2588239 h 2990484"/>
              <a:gd name="connsiteX6236" fmla="*/ 1488521 w 4664836"/>
              <a:gd name="connsiteY6236" fmla="*/ 2588239 h 2990484"/>
              <a:gd name="connsiteX6237" fmla="*/ 1487296 w 4664836"/>
              <a:gd name="connsiteY6237" fmla="*/ 2588239 h 2990484"/>
              <a:gd name="connsiteX6238" fmla="*/ 1488997 w 4664836"/>
              <a:gd name="connsiteY6238" fmla="*/ 2583558 h 2990484"/>
              <a:gd name="connsiteX6239" fmla="*/ 1487136 w 4664836"/>
              <a:gd name="connsiteY6239" fmla="*/ 2581997 h 2990484"/>
              <a:gd name="connsiteX6240" fmla="*/ 1486230 w 4664836"/>
              <a:gd name="connsiteY6240" fmla="*/ 2582940 h 2990484"/>
              <a:gd name="connsiteX6241" fmla="*/ 1481249 w 4664836"/>
              <a:gd name="connsiteY6241" fmla="*/ 2582691 h 2990484"/>
              <a:gd name="connsiteX6242" fmla="*/ 1478478 w 4664836"/>
              <a:gd name="connsiteY6242" fmla="*/ 2588239 h 2990484"/>
              <a:gd name="connsiteX6243" fmla="*/ 1481638 w 4664836"/>
              <a:gd name="connsiteY6243" fmla="*/ 2587719 h 2990484"/>
              <a:gd name="connsiteX6244" fmla="*/ 1486230 w 4664836"/>
              <a:gd name="connsiteY6244" fmla="*/ 2582940 h 2990484"/>
              <a:gd name="connsiteX6245" fmla="*/ 1488175 w 4664836"/>
              <a:gd name="connsiteY6245" fmla="*/ 2583038 h 2990484"/>
              <a:gd name="connsiteX6246" fmla="*/ 1486790 w 4664836"/>
              <a:gd name="connsiteY6246" fmla="*/ 2585465 h 2990484"/>
              <a:gd name="connsiteX6247" fmla="*/ 1486790 w 4664836"/>
              <a:gd name="connsiteY6247" fmla="*/ 2588239 h 2990484"/>
              <a:gd name="connsiteX6248" fmla="*/ 1487296 w 4664836"/>
              <a:gd name="connsiteY6248" fmla="*/ 2588239 h 2990484"/>
              <a:gd name="connsiteX6249" fmla="*/ 1481249 w 4664836"/>
              <a:gd name="connsiteY6249" fmla="*/ 2604884 h 2990484"/>
              <a:gd name="connsiteX6250" fmla="*/ 1478478 w 4664836"/>
              <a:gd name="connsiteY6250" fmla="*/ 2604884 h 2990484"/>
              <a:gd name="connsiteX6251" fmla="*/ 1481249 w 4664836"/>
              <a:gd name="connsiteY6251" fmla="*/ 2599335 h 2990484"/>
              <a:gd name="connsiteX6252" fmla="*/ 1481249 w 4664836"/>
              <a:gd name="connsiteY6252" fmla="*/ 2593787 h 2990484"/>
              <a:gd name="connsiteX6253" fmla="*/ 1467397 w 4664836"/>
              <a:gd name="connsiteY6253" fmla="*/ 2591013 h 2990484"/>
              <a:gd name="connsiteX6254" fmla="*/ 1470167 w 4664836"/>
              <a:gd name="connsiteY6254" fmla="*/ 2591013 h 2990484"/>
              <a:gd name="connsiteX6255" fmla="*/ 1467397 w 4664836"/>
              <a:gd name="connsiteY6255" fmla="*/ 2588239 h 2990484"/>
              <a:gd name="connsiteX6256" fmla="*/ 1456315 w 4664836"/>
              <a:gd name="connsiteY6256" fmla="*/ 2591013 h 2990484"/>
              <a:gd name="connsiteX6257" fmla="*/ 1453545 w 4664836"/>
              <a:gd name="connsiteY6257" fmla="*/ 2593787 h 2990484"/>
              <a:gd name="connsiteX6258" fmla="*/ 1434152 w 4664836"/>
              <a:gd name="connsiteY6258" fmla="*/ 2588933 h 2990484"/>
              <a:gd name="connsiteX6259" fmla="*/ 1433087 w 4664836"/>
              <a:gd name="connsiteY6259" fmla="*/ 2588666 h 2990484"/>
              <a:gd name="connsiteX6260" fmla="*/ 1433287 w 4664836"/>
              <a:gd name="connsiteY6260" fmla="*/ 2588283 h 2990484"/>
              <a:gd name="connsiteX6261" fmla="*/ 1428611 w 4664836"/>
              <a:gd name="connsiteY6261" fmla="*/ 2585465 h 2990484"/>
              <a:gd name="connsiteX6262" fmla="*/ 1448004 w 4664836"/>
              <a:gd name="connsiteY6262" fmla="*/ 2579917 h 2990484"/>
              <a:gd name="connsiteX6263" fmla="*/ 1453109 w 4664836"/>
              <a:gd name="connsiteY6263" fmla="*/ 2576138 h 2990484"/>
              <a:gd name="connsiteX6264" fmla="*/ 1461986 w 4664836"/>
              <a:gd name="connsiteY6264" fmla="*/ 2581260 h 2990484"/>
              <a:gd name="connsiteX6265" fmla="*/ 1464973 w 4664836"/>
              <a:gd name="connsiteY6265" fmla="*/ 2578183 h 2990484"/>
              <a:gd name="connsiteX6266" fmla="*/ 1464886 w 4664836"/>
              <a:gd name="connsiteY6266" fmla="*/ 2577143 h 2990484"/>
              <a:gd name="connsiteX6267" fmla="*/ 1469475 w 4664836"/>
              <a:gd name="connsiteY6267" fmla="*/ 2577143 h 2990484"/>
              <a:gd name="connsiteX6268" fmla="*/ 1470167 w 4664836"/>
              <a:gd name="connsiteY6268" fmla="*/ 2577143 h 2990484"/>
              <a:gd name="connsiteX6269" fmla="*/ 1472938 w 4664836"/>
              <a:gd name="connsiteY6269" fmla="*/ 2568820 h 2990484"/>
              <a:gd name="connsiteX6270" fmla="*/ 1478478 w 4664836"/>
              <a:gd name="connsiteY6270" fmla="*/ 2563272 h 2990484"/>
              <a:gd name="connsiteX6271" fmla="*/ 1461856 w 4664836"/>
              <a:gd name="connsiteY6271" fmla="*/ 2563272 h 2990484"/>
              <a:gd name="connsiteX6272" fmla="*/ 1456315 w 4664836"/>
              <a:gd name="connsiteY6272" fmla="*/ 2566046 h 2990484"/>
              <a:gd name="connsiteX6273" fmla="*/ 1470167 w 4664836"/>
              <a:gd name="connsiteY6273" fmla="*/ 2566046 h 2990484"/>
              <a:gd name="connsiteX6274" fmla="*/ 1464323 w 4664836"/>
              <a:gd name="connsiteY6274" fmla="*/ 2570424 h 2990484"/>
              <a:gd name="connsiteX6275" fmla="*/ 1464886 w 4664836"/>
              <a:gd name="connsiteY6275" fmla="*/ 2577143 h 2990484"/>
              <a:gd name="connsiteX6276" fmla="*/ 1464626 w 4664836"/>
              <a:gd name="connsiteY6276" fmla="*/ 2577143 h 2990484"/>
              <a:gd name="connsiteX6277" fmla="*/ 1461856 w 4664836"/>
              <a:gd name="connsiteY6277" fmla="*/ 2574368 h 2990484"/>
              <a:gd name="connsiteX6278" fmla="*/ 1455969 w 4664836"/>
              <a:gd name="connsiteY6278" fmla="*/ 2574022 h 2990484"/>
              <a:gd name="connsiteX6279" fmla="*/ 1453109 w 4664836"/>
              <a:gd name="connsiteY6279" fmla="*/ 2576138 h 2990484"/>
              <a:gd name="connsiteX6280" fmla="*/ 1445234 w 4664836"/>
              <a:gd name="connsiteY6280" fmla="*/ 2571594 h 2990484"/>
              <a:gd name="connsiteX6281" fmla="*/ 1442463 w 4664836"/>
              <a:gd name="connsiteY6281" fmla="*/ 2568820 h 2990484"/>
              <a:gd name="connsiteX6282" fmla="*/ 1439693 w 4664836"/>
              <a:gd name="connsiteY6282" fmla="*/ 2571594 h 2990484"/>
              <a:gd name="connsiteX6283" fmla="*/ 1423071 w 4664836"/>
              <a:gd name="connsiteY6283" fmla="*/ 2571594 h 2990484"/>
              <a:gd name="connsiteX6284" fmla="*/ 1420300 w 4664836"/>
              <a:gd name="connsiteY6284" fmla="*/ 2571594 h 2990484"/>
              <a:gd name="connsiteX6285" fmla="*/ 1420300 w 4664836"/>
              <a:gd name="connsiteY6285" fmla="*/ 2577143 h 2990484"/>
              <a:gd name="connsiteX6286" fmla="*/ 1425841 w 4664836"/>
              <a:gd name="connsiteY6286" fmla="*/ 2579917 h 2990484"/>
              <a:gd name="connsiteX6287" fmla="*/ 1417530 w 4664836"/>
              <a:gd name="connsiteY6287" fmla="*/ 2582691 h 2990484"/>
              <a:gd name="connsiteX6288" fmla="*/ 1414760 w 4664836"/>
              <a:gd name="connsiteY6288" fmla="*/ 2574368 h 2990484"/>
              <a:gd name="connsiteX6289" fmla="*/ 1403678 w 4664836"/>
              <a:gd name="connsiteY6289" fmla="*/ 2574368 h 2990484"/>
              <a:gd name="connsiteX6290" fmla="*/ 1411989 w 4664836"/>
              <a:gd name="connsiteY6290" fmla="*/ 2571594 h 2990484"/>
              <a:gd name="connsiteX6291" fmla="*/ 1409219 w 4664836"/>
              <a:gd name="connsiteY6291" fmla="*/ 2566046 h 2990484"/>
              <a:gd name="connsiteX6292" fmla="*/ 1411989 w 4664836"/>
              <a:gd name="connsiteY6292" fmla="*/ 2554950 h 2990484"/>
              <a:gd name="connsiteX6293" fmla="*/ 1425841 w 4664836"/>
              <a:gd name="connsiteY6293" fmla="*/ 2554950 h 2990484"/>
              <a:gd name="connsiteX6294" fmla="*/ 1431382 w 4664836"/>
              <a:gd name="connsiteY6294" fmla="*/ 2552176 h 2990484"/>
              <a:gd name="connsiteX6295" fmla="*/ 1439693 w 4664836"/>
              <a:gd name="connsiteY6295" fmla="*/ 2552176 h 2990484"/>
              <a:gd name="connsiteX6296" fmla="*/ 1453545 w 4664836"/>
              <a:gd name="connsiteY6296" fmla="*/ 2549402 h 2990484"/>
              <a:gd name="connsiteX6297" fmla="*/ 1453545 w 4664836"/>
              <a:gd name="connsiteY6297" fmla="*/ 2546627 h 2990484"/>
              <a:gd name="connsiteX6298" fmla="*/ 1457008 w 4664836"/>
              <a:gd name="connsiteY6298" fmla="*/ 2541773 h 2990484"/>
              <a:gd name="connsiteX6299" fmla="*/ 1462516 w 4664836"/>
              <a:gd name="connsiteY6299" fmla="*/ 2547288 h 2990484"/>
              <a:gd name="connsiteX6300" fmla="*/ 1462202 w 4664836"/>
              <a:gd name="connsiteY6300" fmla="*/ 2547971 h 2990484"/>
              <a:gd name="connsiteX6301" fmla="*/ 1463130 w 4664836"/>
              <a:gd name="connsiteY6301" fmla="*/ 2548519 h 2990484"/>
              <a:gd name="connsiteX6302" fmla="*/ 1461953 w 4664836"/>
              <a:gd name="connsiteY6302" fmla="*/ 2551196 h 2990484"/>
              <a:gd name="connsiteX6303" fmla="*/ 1439693 w 4664836"/>
              <a:gd name="connsiteY6303" fmla="*/ 2560498 h 2990484"/>
              <a:gd name="connsiteX6304" fmla="*/ 1425841 w 4664836"/>
              <a:gd name="connsiteY6304" fmla="*/ 2566046 h 2990484"/>
              <a:gd name="connsiteX6305" fmla="*/ 1431382 w 4664836"/>
              <a:gd name="connsiteY6305" fmla="*/ 2568820 h 2990484"/>
              <a:gd name="connsiteX6306" fmla="*/ 1453545 w 4664836"/>
              <a:gd name="connsiteY6306" fmla="*/ 2566046 h 2990484"/>
              <a:gd name="connsiteX6307" fmla="*/ 1456315 w 4664836"/>
              <a:gd name="connsiteY6307" fmla="*/ 2560498 h 2990484"/>
              <a:gd name="connsiteX6308" fmla="*/ 1470167 w 4664836"/>
              <a:gd name="connsiteY6308" fmla="*/ 2557724 h 2990484"/>
              <a:gd name="connsiteX6309" fmla="*/ 1467397 w 4664836"/>
              <a:gd name="connsiteY6309" fmla="*/ 2552176 h 2990484"/>
              <a:gd name="connsiteX6310" fmla="*/ 1478478 w 4664836"/>
              <a:gd name="connsiteY6310" fmla="*/ 2552176 h 2990484"/>
              <a:gd name="connsiteX6311" fmla="*/ 1478478 w 4664836"/>
              <a:gd name="connsiteY6311" fmla="*/ 2557724 h 2990484"/>
              <a:gd name="connsiteX6312" fmla="*/ 1486790 w 4664836"/>
              <a:gd name="connsiteY6312" fmla="*/ 2557724 h 2990484"/>
              <a:gd name="connsiteX6313" fmla="*/ 1489560 w 4664836"/>
              <a:gd name="connsiteY6313" fmla="*/ 2552176 h 2990484"/>
              <a:gd name="connsiteX6314" fmla="*/ 1525575 w 4664836"/>
              <a:gd name="connsiteY6314" fmla="*/ 2546627 h 2990484"/>
              <a:gd name="connsiteX6315" fmla="*/ 1522805 w 4664836"/>
              <a:gd name="connsiteY6315" fmla="*/ 2541079 h 2990484"/>
              <a:gd name="connsiteX6316" fmla="*/ 1514493 w 4664836"/>
              <a:gd name="connsiteY6316" fmla="*/ 2541079 h 2990484"/>
              <a:gd name="connsiteX6317" fmla="*/ 1513108 w 4664836"/>
              <a:gd name="connsiteY6317" fmla="*/ 2541079 h 2990484"/>
              <a:gd name="connsiteX6318" fmla="*/ 1511723 w 4664836"/>
              <a:gd name="connsiteY6318" fmla="*/ 2541079 h 2990484"/>
              <a:gd name="connsiteX6319" fmla="*/ 1504797 w 4664836"/>
              <a:gd name="connsiteY6319" fmla="*/ 2541079 h 2990484"/>
              <a:gd name="connsiteX6320" fmla="*/ 1503412 w 4664836"/>
              <a:gd name="connsiteY6320" fmla="*/ 2541079 h 2990484"/>
              <a:gd name="connsiteX6321" fmla="*/ 1497871 w 4664836"/>
              <a:gd name="connsiteY6321" fmla="*/ 2535531 h 2990484"/>
              <a:gd name="connsiteX6322" fmla="*/ 1481249 w 4664836"/>
              <a:gd name="connsiteY6322" fmla="*/ 2541079 h 2990484"/>
              <a:gd name="connsiteX6323" fmla="*/ 1478478 w 4664836"/>
              <a:gd name="connsiteY6323" fmla="*/ 2538305 h 2990484"/>
              <a:gd name="connsiteX6324" fmla="*/ 1467397 w 4664836"/>
              <a:gd name="connsiteY6324" fmla="*/ 2543853 h 2990484"/>
              <a:gd name="connsiteX6325" fmla="*/ 1459086 w 4664836"/>
              <a:gd name="connsiteY6325" fmla="*/ 2538305 h 2990484"/>
              <a:gd name="connsiteX6326" fmla="*/ 1461856 w 4664836"/>
              <a:gd name="connsiteY6326" fmla="*/ 2529983 h 2990484"/>
              <a:gd name="connsiteX6327" fmla="*/ 1481249 w 4664836"/>
              <a:gd name="connsiteY6327" fmla="*/ 2532757 h 2990484"/>
              <a:gd name="connsiteX6328" fmla="*/ 1481249 w 4664836"/>
              <a:gd name="connsiteY6328" fmla="*/ 2527209 h 2990484"/>
              <a:gd name="connsiteX6329" fmla="*/ 1495101 w 4664836"/>
              <a:gd name="connsiteY6329" fmla="*/ 2524435 h 2990484"/>
              <a:gd name="connsiteX6330" fmla="*/ 1503412 w 4664836"/>
              <a:gd name="connsiteY6330" fmla="*/ 2532757 h 2990484"/>
              <a:gd name="connsiteX6331" fmla="*/ 1517264 w 4664836"/>
              <a:gd name="connsiteY6331" fmla="*/ 2524435 h 2990484"/>
              <a:gd name="connsiteX6332" fmla="*/ 1528345 w 4664836"/>
              <a:gd name="connsiteY6332" fmla="*/ 2527209 h 2990484"/>
              <a:gd name="connsiteX6333" fmla="*/ 1539427 w 4664836"/>
              <a:gd name="connsiteY6333" fmla="*/ 2521660 h 2990484"/>
              <a:gd name="connsiteX6334" fmla="*/ 1551664 w 4664836"/>
              <a:gd name="connsiteY6334" fmla="*/ 2520129 h 2990484"/>
              <a:gd name="connsiteX6335" fmla="*/ 1549123 w 4664836"/>
              <a:gd name="connsiteY6335" fmla="*/ 2520967 h 2990484"/>
              <a:gd name="connsiteX6336" fmla="*/ 1568284 w 4664836"/>
              <a:gd name="connsiteY6336" fmla="*/ 2518522 h 2990484"/>
              <a:gd name="connsiteX6337" fmla="*/ 1573581 w 4664836"/>
              <a:gd name="connsiteY6337" fmla="*/ 2517385 h 2990484"/>
              <a:gd name="connsiteX6338" fmla="*/ 1577866 w 4664836"/>
              <a:gd name="connsiteY6338" fmla="*/ 2516849 h 2990484"/>
              <a:gd name="connsiteX6339" fmla="*/ 1605916 w 4664836"/>
              <a:gd name="connsiteY6339" fmla="*/ 2513338 h 2990484"/>
              <a:gd name="connsiteX6340" fmla="*/ 1616998 w 4664836"/>
              <a:gd name="connsiteY6340" fmla="*/ 2513338 h 2990484"/>
              <a:gd name="connsiteX6341" fmla="*/ 1628079 w 4664836"/>
              <a:gd name="connsiteY6341" fmla="*/ 2507790 h 2990484"/>
              <a:gd name="connsiteX6342" fmla="*/ 1615652 w 4664836"/>
              <a:gd name="connsiteY6342" fmla="*/ 2508269 h 2990484"/>
              <a:gd name="connsiteX6343" fmla="*/ 1617992 w 4664836"/>
              <a:gd name="connsiteY6343" fmla="*/ 2507759 h 2990484"/>
              <a:gd name="connsiteX6344" fmla="*/ 1655783 w 4664836"/>
              <a:gd name="connsiteY6344" fmla="*/ 2499468 h 2990484"/>
              <a:gd name="connsiteX6345" fmla="*/ 1677946 w 4664836"/>
              <a:gd name="connsiteY6345" fmla="*/ 2488371 h 2990484"/>
              <a:gd name="connsiteX6346" fmla="*/ 1697339 w 4664836"/>
              <a:gd name="connsiteY6346" fmla="*/ 2485597 h 2990484"/>
              <a:gd name="connsiteX6347" fmla="*/ 1697339 w 4664836"/>
              <a:gd name="connsiteY6347" fmla="*/ 2480049 h 2990484"/>
              <a:gd name="connsiteX6348" fmla="*/ 1700109 w 4664836"/>
              <a:gd name="connsiteY6348" fmla="*/ 2480049 h 2990484"/>
              <a:gd name="connsiteX6349" fmla="*/ 1700109 w 4664836"/>
              <a:gd name="connsiteY6349" fmla="*/ 2482823 h 2990484"/>
              <a:gd name="connsiteX6350" fmla="*/ 1703058 w 4664836"/>
              <a:gd name="connsiteY6350" fmla="*/ 2485776 h 2990484"/>
              <a:gd name="connsiteX6351" fmla="*/ 1702187 w 4664836"/>
              <a:gd name="connsiteY6351" fmla="*/ 2487158 h 2990484"/>
              <a:gd name="connsiteX6352" fmla="*/ 1702187 w 4664836"/>
              <a:gd name="connsiteY6352" fmla="*/ 2487678 h 2990484"/>
              <a:gd name="connsiteX6353" fmla="*/ 1704265 w 4664836"/>
              <a:gd name="connsiteY6353" fmla="*/ 2486984 h 2990484"/>
              <a:gd name="connsiteX6354" fmla="*/ 1704957 w 4664836"/>
              <a:gd name="connsiteY6354" fmla="*/ 2487678 h 2990484"/>
              <a:gd name="connsiteX6355" fmla="*/ 1705650 w 4664836"/>
              <a:gd name="connsiteY6355" fmla="*/ 2488371 h 2990484"/>
              <a:gd name="connsiteX6356" fmla="*/ 1708420 w 4664836"/>
              <a:gd name="connsiteY6356" fmla="*/ 2485597 h 2990484"/>
              <a:gd name="connsiteX6357" fmla="*/ 1704265 w 4664836"/>
              <a:gd name="connsiteY6357" fmla="*/ 2486984 h 2990484"/>
              <a:gd name="connsiteX6358" fmla="*/ 1703058 w 4664836"/>
              <a:gd name="connsiteY6358" fmla="*/ 2485776 h 2990484"/>
              <a:gd name="connsiteX6359" fmla="*/ 1708420 w 4664836"/>
              <a:gd name="connsiteY6359" fmla="*/ 2477275 h 2990484"/>
              <a:gd name="connsiteX6360" fmla="*/ 1719502 w 4664836"/>
              <a:gd name="connsiteY6360" fmla="*/ 2468953 h 2990484"/>
              <a:gd name="connsiteX6361" fmla="*/ 1744435 w 4664836"/>
              <a:gd name="connsiteY6361" fmla="*/ 2463404 h 2990484"/>
              <a:gd name="connsiteX6362" fmla="*/ 1763828 w 4664836"/>
              <a:gd name="connsiteY6362" fmla="*/ 2460630 h 2990484"/>
              <a:gd name="connsiteX6363" fmla="*/ 1766598 w 4664836"/>
              <a:gd name="connsiteY6363" fmla="*/ 2457856 h 2990484"/>
              <a:gd name="connsiteX6364" fmla="*/ 1738894 w 4664836"/>
              <a:gd name="connsiteY6364" fmla="*/ 2455082 h 2990484"/>
              <a:gd name="connsiteX6365" fmla="*/ 1747206 w 4664836"/>
              <a:gd name="connsiteY6365" fmla="*/ 2449534 h 2990484"/>
              <a:gd name="connsiteX6366" fmla="*/ 1736124 w 4664836"/>
              <a:gd name="connsiteY6366" fmla="*/ 2443986 h 2990484"/>
              <a:gd name="connsiteX6367" fmla="*/ 1722272 w 4664836"/>
              <a:gd name="connsiteY6367" fmla="*/ 2452308 h 2990484"/>
              <a:gd name="connsiteX6368" fmla="*/ 1733354 w 4664836"/>
              <a:gd name="connsiteY6368" fmla="*/ 2455082 h 2990484"/>
              <a:gd name="connsiteX6369" fmla="*/ 1724719 w 4664836"/>
              <a:gd name="connsiteY6369" fmla="*/ 2461567 h 2990484"/>
              <a:gd name="connsiteX6370" fmla="*/ 1722310 w 4664836"/>
              <a:gd name="connsiteY6370" fmla="*/ 2461811 h 2990484"/>
              <a:gd name="connsiteX6371" fmla="*/ 1708420 w 4664836"/>
              <a:gd name="connsiteY6371" fmla="*/ 2463404 h 2990484"/>
              <a:gd name="connsiteX6372" fmla="*/ 1705650 w 4664836"/>
              <a:gd name="connsiteY6372" fmla="*/ 2466178 h 2990484"/>
              <a:gd name="connsiteX6373" fmla="*/ 1711191 w 4664836"/>
              <a:gd name="connsiteY6373" fmla="*/ 2460630 h 2990484"/>
              <a:gd name="connsiteX6374" fmla="*/ 1722272 w 4664836"/>
              <a:gd name="connsiteY6374" fmla="*/ 2460630 h 2990484"/>
              <a:gd name="connsiteX6375" fmla="*/ 1717424 w 4664836"/>
              <a:gd name="connsiteY6375" fmla="*/ 2450921 h 2990484"/>
              <a:gd name="connsiteX6376" fmla="*/ 1717202 w 4664836"/>
              <a:gd name="connsiteY6376" fmla="*/ 2450476 h 2990484"/>
              <a:gd name="connsiteX6377" fmla="*/ 1717770 w 4664836"/>
              <a:gd name="connsiteY6377" fmla="*/ 2450358 h 2990484"/>
              <a:gd name="connsiteX6378" fmla="*/ 1717770 w 4664836"/>
              <a:gd name="connsiteY6378" fmla="*/ 2450358 h 2990484"/>
              <a:gd name="connsiteX6379" fmla="*/ 1719848 w 4664836"/>
              <a:gd name="connsiteY6379" fmla="*/ 2449924 h 2990484"/>
              <a:gd name="connsiteX6380" fmla="*/ 1717770 w 4664836"/>
              <a:gd name="connsiteY6380" fmla="*/ 2450358 h 2990484"/>
              <a:gd name="connsiteX6381" fmla="*/ 1716731 w 4664836"/>
              <a:gd name="connsiteY6381" fmla="*/ 2449534 h 2990484"/>
              <a:gd name="connsiteX6382" fmla="*/ 1717202 w 4664836"/>
              <a:gd name="connsiteY6382" fmla="*/ 2450476 h 2990484"/>
              <a:gd name="connsiteX6383" fmla="*/ 1708420 w 4664836"/>
              <a:gd name="connsiteY6383" fmla="*/ 2452308 h 2990484"/>
              <a:gd name="connsiteX6384" fmla="*/ 1708420 w 4664836"/>
              <a:gd name="connsiteY6384" fmla="*/ 2455082 h 2990484"/>
              <a:gd name="connsiteX6385" fmla="*/ 1700109 w 4664836"/>
              <a:gd name="connsiteY6385" fmla="*/ 2446760 h 2990484"/>
              <a:gd name="connsiteX6386" fmla="*/ 1730583 w 4664836"/>
              <a:gd name="connsiteY6386" fmla="*/ 2438437 h 2990484"/>
              <a:gd name="connsiteX6387" fmla="*/ 1738894 w 4664836"/>
              <a:gd name="connsiteY6387" fmla="*/ 2441211 h 2990484"/>
              <a:gd name="connsiteX6388" fmla="*/ 1761058 w 4664836"/>
              <a:gd name="connsiteY6388" fmla="*/ 2441211 h 2990484"/>
              <a:gd name="connsiteX6389" fmla="*/ 1766598 w 4664836"/>
              <a:gd name="connsiteY6389" fmla="*/ 2432889 h 2990484"/>
              <a:gd name="connsiteX6390" fmla="*/ 1769369 w 4664836"/>
              <a:gd name="connsiteY6390" fmla="*/ 2430115 h 2990484"/>
              <a:gd name="connsiteX6391" fmla="*/ 1774909 w 4664836"/>
              <a:gd name="connsiteY6391" fmla="*/ 2435663 h 2990484"/>
              <a:gd name="connsiteX6392" fmla="*/ 1785991 w 4664836"/>
              <a:gd name="connsiteY6392" fmla="*/ 2432889 h 2990484"/>
              <a:gd name="connsiteX6393" fmla="*/ 1794302 w 4664836"/>
              <a:gd name="connsiteY6393" fmla="*/ 2441211 h 2990484"/>
              <a:gd name="connsiteX6394" fmla="*/ 1799843 w 4664836"/>
              <a:gd name="connsiteY6394" fmla="*/ 2438437 h 2990484"/>
              <a:gd name="connsiteX6395" fmla="*/ 1797073 w 4664836"/>
              <a:gd name="connsiteY6395" fmla="*/ 2432889 h 2990484"/>
              <a:gd name="connsiteX6396" fmla="*/ 1813695 w 4664836"/>
              <a:gd name="connsiteY6396" fmla="*/ 2421793 h 2990484"/>
              <a:gd name="connsiteX6397" fmla="*/ 1785991 w 4664836"/>
              <a:gd name="connsiteY6397" fmla="*/ 2421793 h 2990484"/>
              <a:gd name="connsiteX6398" fmla="*/ 1772139 w 4664836"/>
              <a:gd name="connsiteY6398" fmla="*/ 2427341 h 2990484"/>
              <a:gd name="connsiteX6399" fmla="*/ 1769369 w 4664836"/>
              <a:gd name="connsiteY6399" fmla="*/ 2427341 h 2990484"/>
              <a:gd name="connsiteX6400" fmla="*/ 1769369 w 4664836"/>
              <a:gd name="connsiteY6400" fmla="*/ 2421793 h 2990484"/>
              <a:gd name="connsiteX6401" fmla="*/ 1752746 w 4664836"/>
              <a:gd name="connsiteY6401" fmla="*/ 2416245 h 2990484"/>
              <a:gd name="connsiteX6402" fmla="*/ 1725043 w 4664836"/>
              <a:gd name="connsiteY6402" fmla="*/ 2421793 h 2990484"/>
              <a:gd name="connsiteX6403" fmla="*/ 1722272 w 4664836"/>
              <a:gd name="connsiteY6403" fmla="*/ 2427341 h 2990484"/>
              <a:gd name="connsiteX6404" fmla="*/ 1733354 w 4664836"/>
              <a:gd name="connsiteY6404" fmla="*/ 2427341 h 2990484"/>
              <a:gd name="connsiteX6405" fmla="*/ 1730095 w 4664836"/>
              <a:gd name="connsiteY6405" fmla="*/ 2428647 h 2990484"/>
              <a:gd name="connsiteX6406" fmla="*/ 1719161 w 4664836"/>
              <a:gd name="connsiteY6406" fmla="*/ 2430765 h 2990484"/>
              <a:gd name="connsiteX6407" fmla="*/ 1694568 w 4664836"/>
              <a:gd name="connsiteY6407" fmla="*/ 2435663 h 2990484"/>
              <a:gd name="connsiteX6408" fmla="*/ 1689028 w 4664836"/>
              <a:gd name="connsiteY6408" fmla="*/ 2432889 h 2990484"/>
              <a:gd name="connsiteX6409" fmla="*/ 1683487 w 4664836"/>
              <a:gd name="connsiteY6409" fmla="*/ 2435663 h 2990484"/>
              <a:gd name="connsiteX6410" fmla="*/ 1647472 w 4664836"/>
              <a:gd name="connsiteY6410" fmla="*/ 2441211 h 2990484"/>
              <a:gd name="connsiteX6411" fmla="*/ 1644701 w 4664836"/>
              <a:gd name="connsiteY6411" fmla="*/ 2438437 h 2990484"/>
              <a:gd name="connsiteX6412" fmla="*/ 1630849 w 4664836"/>
              <a:gd name="connsiteY6412" fmla="*/ 2446760 h 2990484"/>
              <a:gd name="connsiteX6413" fmla="*/ 1625309 w 4664836"/>
              <a:gd name="connsiteY6413" fmla="*/ 2443986 h 2990484"/>
              <a:gd name="connsiteX6414" fmla="*/ 1572671 w 4664836"/>
              <a:gd name="connsiteY6414" fmla="*/ 2452308 h 2990484"/>
              <a:gd name="connsiteX6415" fmla="*/ 1569901 w 4664836"/>
              <a:gd name="connsiteY6415" fmla="*/ 2457856 h 2990484"/>
              <a:gd name="connsiteX6416" fmla="*/ 1572671 w 4664836"/>
              <a:gd name="connsiteY6416" fmla="*/ 2463404 h 2990484"/>
              <a:gd name="connsiteX6417" fmla="*/ 1578212 w 4664836"/>
              <a:gd name="connsiteY6417" fmla="*/ 2457856 h 2990484"/>
              <a:gd name="connsiteX6418" fmla="*/ 1611457 w 4664836"/>
              <a:gd name="connsiteY6418" fmla="*/ 2460630 h 2990484"/>
              <a:gd name="connsiteX6419" fmla="*/ 1611457 w 4664836"/>
              <a:gd name="connsiteY6419" fmla="*/ 2463404 h 2990484"/>
              <a:gd name="connsiteX6420" fmla="*/ 1600375 w 4664836"/>
              <a:gd name="connsiteY6420" fmla="*/ 2460630 h 2990484"/>
              <a:gd name="connsiteX6421" fmla="*/ 1592064 w 4664836"/>
              <a:gd name="connsiteY6421" fmla="*/ 2471727 h 2990484"/>
              <a:gd name="connsiteX6422" fmla="*/ 1597605 w 4664836"/>
              <a:gd name="connsiteY6422" fmla="*/ 2474501 h 2990484"/>
              <a:gd name="connsiteX6423" fmla="*/ 1580983 w 4664836"/>
              <a:gd name="connsiteY6423" fmla="*/ 2471727 h 2990484"/>
              <a:gd name="connsiteX6424" fmla="*/ 1572671 w 4664836"/>
              <a:gd name="connsiteY6424" fmla="*/ 2471727 h 2990484"/>
              <a:gd name="connsiteX6425" fmla="*/ 1567131 w 4664836"/>
              <a:gd name="connsiteY6425" fmla="*/ 2457856 h 2990484"/>
              <a:gd name="connsiteX6426" fmla="*/ 1556049 w 4664836"/>
              <a:gd name="connsiteY6426" fmla="*/ 2463404 h 2990484"/>
              <a:gd name="connsiteX6427" fmla="*/ 1561590 w 4664836"/>
              <a:gd name="connsiteY6427" fmla="*/ 2468953 h 2990484"/>
              <a:gd name="connsiteX6428" fmla="*/ 1544968 w 4664836"/>
              <a:gd name="connsiteY6428" fmla="*/ 2471727 h 2990484"/>
              <a:gd name="connsiteX6429" fmla="*/ 1536656 w 4664836"/>
              <a:gd name="connsiteY6429" fmla="*/ 2482823 h 2990484"/>
              <a:gd name="connsiteX6430" fmla="*/ 1531116 w 4664836"/>
              <a:gd name="connsiteY6430" fmla="*/ 2480049 h 2990484"/>
              <a:gd name="connsiteX6431" fmla="*/ 1525575 w 4664836"/>
              <a:gd name="connsiteY6431" fmla="*/ 2485597 h 2990484"/>
              <a:gd name="connsiteX6432" fmla="*/ 1522805 w 4664836"/>
              <a:gd name="connsiteY6432" fmla="*/ 2477275 h 2990484"/>
              <a:gd name="connsiteX6433" fmla="*/ 1514493 w 4664836"/>
              <a:gd name="connsiteY6433" fmla="*/ 2474501 h 2990484"/>
              <a:gd name="connsiteX6434" fmla="*/ 1503412 w 4664836"/>
              <a:gd name="connsiteY6434" fmla="*/ 2480049 h 2990484"/>
              <a:gd name="connsiteX6435" fmla="*/ 1495101 w 4664836"/>
              <a:gd name="connsiteY6435" fmla="*/ 2491145 h 2990484"/>
              <a:gd name="connsiteX6436" fmla="*/ 1486790 w 4664836"/>
              <a:gd name="connsiteY6436" fmla="*/ 2482823 h 2990484"/>
              <a:gd name="connsiteX6437" fmla="*/ 1481249 w 4664836"/>
              <a:gd name="connsiteY6437" fmla="*/ 2485597 h 2990484"/>
              <a:gd name="connsiteX6438" fmla="*/ 1480102 w 4664836"/>
              <a:gd name="connsiteY6438" fmla="*/ 2487858 h 2990484"/>
              <a:gd name="connsiteX6439" fmla="*/ 1476963 w 4664836"/>
              <a:gd name="connsiteY6439" fmla="*/ 2486768 h 2990484"/>
              <a:gd name="connsiteX6440" fmla="*/ 1479820 w 4664836"/>
              <a:gd name="connsiteY6440" fmla="*/ 2488415 h 2990484"/>
              <a:gd name="connsiteX6441" fmla="*/ 1480102 w 4664836"/>
              <a:gd name="connsiteY6441" fmla="*/ 2487858 h 2990484"/>
              <a:gd name="connsiteX6442" fmla="*/ 1489560 w 4664836"/>
              <a:gd name="connsiteY6442" fmla="*/ 2491145 h 2990484"/>
              <a:gd name="connsiteX6443" fmla="*/ 1475708 w 4664836"/>
              <a:gd name="connsiteY6443" fmla="*/ 2491145 h 2990484"/>
              <a:gd name="connsiteX6444" fmla="*/ 1475708 w 4664836"/>
              <a:gd name="connsiteY6444" fmla="*/ 2485597 h 2990484"/>
              <a:gd name="connsiteX6445" fmla="*/ 1500641 w 4664836"/>
              <a:gd name="connsiteY6445" fmla="*/ 2477275 h 2990484"/>
              <a:gd name="connsiteX6446" fmla="*/ 1497871 w 4664836"/>
              <a:gd name="connsiteY6446" fmla="*/ 2471727 h 2990484"/>
              <a:gd name="connsiteX6447" fmla="*/ 1495101 w 4664836"/>
              <a:gd name="connsiteY6447" fmla="*/ 2468953 h 2990484"/>
              <a:gd name="connsiteX6448" fmla="*/ 1486790 w 4664836"/>
              <a:gd name="connsiteY6448" fmla="*/ 2474501 h 2990484"/>
              <a:gd name="connsiteX6449" fmla="*/ 1453545 w 4664836"/>
              <a:gd name="connsiteY6449" fmla="*/ 2482823 h 2990484"/>
              <a:gd name="connsiteX6450" fmla="*/ 1442463 w 4664836"/>
              <a:gd name="connsiteY6450" fmla="*/ 2488371 h 2990484"/>
              <a:gd name="connsiteX6451" fmla="*/ 1453545 w 4664836"/>
              <a:gd name="connsiteY6451" fmla="*/ 2496694 h 2990484"/>
              <a:gd name="connsiteX6452" fmla="*/ 1459086 w 4664836"/>
              <a:gd name="connsiteY6452" fmla="*/ 2491145 h 2990484"/>
              <a:gd name="connsiteX6453" fmla="*/ 1472938 w 4664836"/>
              <a:gd name="connsiteY6453" fmla="*/ 2491145 h 2990484"/>
              <a:gd name="connsiteX6454" fmla="*/ 1453545 w 4664836"/>
              <a:gd name="connsiteY6454" fmla="*/ 2502242 h 2990484"/>
              <a:gd name="connsiteX6455" fmla="*/ 1436923 w 4664836"/>
              <a:gd name="connsiteY6455" fmla="*/ 2502242 h 2990484"/>
              <a:gd name="connsiteX6456" fmla="*/ 1423071 w 4664836"/>
              <a:gd name="connsiteY6456" fmla="*/ 2499468 h 2990484"/>
              <a:gd name="connsiteX6457" fmla="*/ 1409219 w 4664836"/>
              <a:gd name="connsiteY6457" fmla="*/ 2505016 h 2990484"/>
              <a:gd name="connsiteX6458" fmla="*/ 1398137 w 4664836"/>
              <a:gd name="connsiteY6458" fmla="*/ 2502242 h 2990484"/>
              <a:gd name="connsiteX6459" fmla="*/ 1331648 w 4664836"/>
              <a:gd name="connsiteY6459" fmla="*/ 2513338 h 2990484"/>
              <a:gd name="connsiteX6460" fmla="*/ 1303944 w 4664836"/>
              <a:gd name="connsiteY6460" fmla="*/ 2524435 h 2990484"/>
              <a:gd name="connsiteX6461" fmla="*/ 1309485 w 4664836"/>
              <a:gd name="connsiteY6461" fmla="*/ 2527209 h 2990484"/>
              <a:gd name="connsiteX6462" fmla="*/ 1326107 w 4664836"/>
              <a:gd name="connsiteY6462" fmla="*/ 2521660 h 2990484"/>
              <a:gd name="connsiteX6463" fmla="*/ 1339959 w 4664836"/>
              <a:gd name="connsiteY6463" fmla="*/ 2521660 h 2990484"/>
              <a:gd name="connsiteX6464" fmla="*/ 1337189 w 4664836"/>
              <a:gd name="connsiteY6464" fmla="*/ 2524435 h 2990484"/>
              <a:gd name="connsiteX6465" fmla="*/ 1337189 w 4664836"/>
              <a:gd name="connsiteY6465" fmla="*/ 2527209 h 2990484"/>
              <a:gd name="connsiteX6466" fmla="*/ 1398137 w 4664836"/>
              <a:gd name="connsiteY6466" fmla="*/ 2521660 h 2990484"/>
              <a:gd name="connsiteX6467" fmla="*/ 1417530 w 4664836"/>
              <a:gd name="connsiteY6467" fmla="*/ 2521660 h 2990484"/>
              <a:gd name="connsiteX6468" fmla="*/ 1423071 w 4664836"/>
              <a:gd name="connsiteY6468" fmla="*/ 2529983 h 2990484"/>
              <a:gd name="connsiteX6469" fmla="*/ 1411989 w 4664836"/>
              <a:gd name="connsiteY6469" fmla="*/ 2529983 h 2990484"/>
              <a:gd name="connsiteX6470" fmla="*/ 1392597 w 4664836"/>
              <a:gd name="connsiteY6470" fmla="*/ 2524435 h 2990484"/>
              <a:gd name="connsiteX6471" fmla="*/ 1348270 w 4664836"/>
              <a:gd name="connsiteY6471" fmla="*/ 2529983 h 2990484"/>
              <a:gd name="connsiteX6472" fmla="*/ 1345500 w 4664836"/>
              <a:gd name="connsiteY6472" fmla="*/ 2527209 h 2990484"/>
              <a:gd name="connsiteX6473" fmla="*/ 1292863 w 4664836"/>
              <a:gd name="connsiteY6473" fmla="*/ 2532757 h 2990484"/>
              <a:gd name="connsiteX6474" fmla="*/ 1276240 w 4664836"/>
              <a:gd name="connsiteY6474" fmla="*/ 2529983 h 2990484"/>
              <a:gd name="connsiteX6475" fmla="*/ 1262388 w 4664836"/>
              <a:gd name="connsiteY6475" fmla="*/ 2532757 h 2990484"/>
              <a:gd name="connsiteX6476" fmla="*/ 1259618 w 4664836"/>
              <a:gd name="connsiteY6476" fmla="*/ 2538305 h 2990484"/>
              <a:gd name="connsiteX6477" fmla="*/ 1248537 w 4664836"/>
              <a:gd name="connsiteY6477" fmla="*/ 2535531 h 2990484"/>
              <a:gd name="connsiteX6478" fmla="*/ 1231914 w 4664836"/>
              <a:gd name="connsiteY6478" fmla="*/ 2538305 h 2990484"/>
              <a:gd name="connsiteX6479" fmla="*/ 1215957 w 4664836"/>
              <a:gd name="connsiteY6479" fmla="*/ 2546627 h 2990484"/>
              <a:gd name="connsiteX6480" fmla="*/ 1212522 w 4664836"/>
              <a:gd name="connsiteY6480" fmla="*/ 2546627 h 2990484"/>
              <a:gd name="connsiteX6481" fmla="*/ 1212198 w 4664836"/>
              <a:gd name="connsiteY6481" fmla="*/ 2547276 h 2990484"/>
              <a:gd name="connsiteX6482" fmla="*/ 1190359 w 4664836"/>
              <a:gd name="connsiteY6482" fmla="*/ 2549402 h 2990484"/>
              <a:gd name="connsiteX6483" fmla="*/ 1190359 w 4664836"/>
              <a:gd name="connsiteY6483" fmla="*/ 2552176 h 2990484"/>
              <a:gd name="connsiteX6484" fmla="*/ 1209751 w 4664836"/>
              <a:gd name="connsiteY6484" fmla="*/ 2552176 h 2990484"/>
              <a:gd name="connsiteX6485" fmla="*/ 1237455 w 4664836"/>
              <a:gd name="connsiteY6485" fmla="*/ 2549402 h 2990484"/>
              <a:gd name="connsiteX6486" fmla="*/ 1248537 w 4664836"/>
              <a:gd name="connsiteY6486" fmla="*/ 2554950 h 2990484"/>
              <a:gd name="connsiteX6487" fmla="*/ 1259618 w 4664836"/>
              <a:gd name="connsiteY6487" fmla="*/ 2552176 h 2990484"/>
              <a:gd name="connsiteX6488" fmla="*/ 1259618 w 4664836"/>
              <a:gd name="connsiteY6488" fmla="*/ 2554950 h 2990484"/>
              <a:gd name="connsiteX6489" fmla="*/ 1273470 w 4664836"/>
              <a:gd name="connsiteY6489" fmla="*/ 2554950 h 2990484"/>
              <a:gd name="connsiteX6490" fmla="*/ 1306715 w 4664836"/>
              <a:gd name="connsiteY6490" fmla="*/ 2554950 h 2990484"/>
              <a:gd name="connsiteX6491" fmla="*/ 1328878 w 4664836"/>
              <a:gd name="connsiteY6491" fmla="*/ 2549402 h 2990484"/>
              <a:gd name="connsiteX6492" fmla="*/ 1323337 w 4664836"/>
              <a:gd name="connsiteY6492" fmla="*/ 2554950 h 2990484"/>
              <a:gd name="connsiteX6493" fmla="*/ 1331648 w 4664836"/>
              <a:gd name="connsiteY6493" fmla="*/ 2557724 h 2990484"/>
              <a:gd name="connsiteX6494" fmla="*/ 1359352 w 4664836"/>
              <a:gd name="connsiteY6494" fmla="*/ 2554950 h 2990484"/>
              <a:gd name="connsiteX6495" fmla="*/ 1351041 w 4664836"/>
              <a:gd name="connsiteY6495" fmla="*/ 2560498 h 2990484"/>
              <a:gd name="connsiteX6496" fmla="*/ 1356582 w 4664836"/>
              <a:gd name="connsiteY6496" fmla="*/ 2563272 h 2990484"/>
              <a:gd name="connsiteX6497" fmla="*/ 1364893 w 4664836"/>
              <a:gd name="connsiteY6497" fmla="*/ 2554950 h 2990484"/>
              <a:gd name="connsiteX6498" fmla="*/ 1370433 w 4664836"/>
              <a:gd name="connsiteY6498" fmla="*/ 2560498 h 2990484"/>
              <a:gd name="connsiteX6499" fmla="*/ 1370433 w 4664836"/>
              <a:gd name="connsiteY6499" fmla="*/ 2554950 h 2990484"/>
              <a:gd name="connsiteX6500" fmla="*/ 1375974 w 4664836"/>
              <a:gd name="connsiteY6500" fmla="*/ 2557724 h 2990484"/>
              <a:gd name="connsiteX6501" fmla="*/ 1390865 w 4664836"/>
              <a:gd name="connsiteY6501" fmla="*/ 2553216 h 2990484"/>
              <a:gd name="connsiteX6502" fmla="*/ 1402141 w 4664836"/>
              <a:gd name="connsiteY6502" fmla="*/ 2554742 h 2990484"/>
              <a:gd name="connsiteX6503" fmla="*/ 1399609 w 4664836"/>
              <a:gd name="connsiteY6503" fmla="*/ 2556684 h 2990484"/>
              <a:gd name="connsiteX6504" fmla="*/ 1398137 w 4664836"/>
              <a:gd name="connsiteY6504" fmla="*/ 2557724 h 2990484"/>
              <a:gd name="connsiteX6505" fmla="*/ 1398830 w 4664836"/>
              <a:gd name="connsiteY6505" fmla="*/ 2557377 h 2990484"/>
              <a:gd name="connsiteX6506" fmla="*/ 1402869 w 4664836"/>
              <a:gd name="connsiteY6506" fmla="*/ 2555355 h 2990484"/>
              <a:gd name="connsiteX6507" fmla="*/ 1392597 w 4664836"/>
              <a:gd name="connsiteY6507" fmla="*/ 2566046 h 2990484"/>
              <a:gd name="connsiteX6508" fmla="*/ 1389826 w 4664836"/>
              <a:gd name="connsiteY6508" fmla="*/ 2563272 h 2990484"/>
              <a:gd name="connsiteX6509" fmla="*/ 1384285 w 4664836"/>
              <a:gd name="connsiteY6509" fmla="*/ 2568820 h 2990484"/>
              <a:gd name="connsiteX6510" fmla="*/ 1359352 w 4664836"/>
              <a:gd name="connsiteY6510" fmla="*/ 2571594 h 2990484"/>
              <a:gd name="connsiteX6511" fmla="*/ 1351041 w 4664836"/>
              <a:gd name="connsiteY6511" fmla="*/ 2568820 h 2990484"/>
              <a:gd name="connsiteX6512" fmla="*/ 1339959 w 4664836"/>
              <a:gd name="connsiteY6512" fmla="*/ 2566046 h 2990484"/>
              <a:gd name="connsiteX6513" fmla="*/ 1339959 w 4664836"/>
              <a:gd name="connsiteY6513" fmla="*/ 2577143 h 2990484"/>
              <a:gd name="connsiteX6514" fmla="*/ 1337189 w 4664836"/>
              <a:gd name="connsiteY6514" fmla="*/ 2577143 h 2990484"/>
              <a:gd name="connsiteX6515" fmla="*/ 1337189 w 4664836"/>
              <a:gd name="connsiteY6515" fmla="*/ 2568820 h 2990484"/>
              <a:gd name="connsiteX6516" fmla="*/ 1309485 w 4664836"/>
              <a:gd name="connsiteY6516" fmla="*/ 2574368 h 2990484"/>
              <a:gd name="connsiteX6517" fmla="*/ 1303944 w 4664836"/>
              <a:gd name="connsiteY6517" fmla="*/ 2579917 h 2990484"/>
              <a:gd name="connsiteX6518" fmla="*/ 1298403 w 4664836"/>
              <a:gd name="connsiteY6518" fmla="*/ 2579917 h 2990484"/>
              <a:gd name="connsiteX6519" fmla="*/ 1303944 w 4664836"/>
              <a:gd name="connsiteY6519" fmla="*/ 2577143 h 2990484"/>
              <a:gd name="connsiteX6520" fmla="*/ 1300899 w 4664836"/>
              <a:gd name="connsiteY6520" fmla="*/ 2575618 h 2990484"/>
              <a:gd name="connsiteX6521" fmla="*/ 1301044 w 4664836"/>
              <a:gd name="connsiteY6521" fmla="*/ 2573935 h 2990484"/>
              <a:gd name="connsiteX6522" fmla="*/ 1281781 w 4664836"/>
              <a:gd name="connsiteY6522" fmla="*/ 2560498 h 2990484"/>
              <a:gd name="connsiteX6523" fmla="*/ 1276240 w 4664836"/>
              <a:gd name="connsiteY6523" fmla="*/ 2571594 h 2990484"/>
              <a:gd name="connsiteX6524" fmla="*/ 1270700 w 4664836"/>
              <a:gd name="connsiteY6524" fmla="*/ 2574368 h 2990484"/>
              <a:gd name="connsiteX6525" fmla="*/ 1265159 w 4664836"/>
              <a:gd name="connsiteY6525" fmla="*/ 2568820 h 2990484"/>
              <a:gd name="connsiteX6526" fmla="*/ 1248537 w 4664836"/>
              <a:gd name="connsiteY6526" fmla="*/ 2579917 h 2990484"/>
              <a:gd name="connsiteX6527" fmla="*/ 1242996 w 4664836"/>
              <a:gd name="connsiteY6527" fmla="*/ 2577143 h 2990484"/>
              <a:gd name="connsiteX6528" fmla="*/ 1223603 w 4664836"/>
              <a:gd name="connsiteY6528" fmla="*/ 2582691 h 2990484"/>
              <a:gd name="connsiteX6529" fmla="*/ 1198670 w 4664836"/>
              <a:gd name="connsiteY6529" fmla="*/ 2579917 h 2990484"/>
              <a:gd name="connsiteX6530" fmla="*/ 1191449 w 4664836"/>
              <a:gd name="connsiteY6530" fmla="*/ 2585340 h 2990484"/>
              <a:gd name="connsiteX6531" fmla="*/ 1188847 w 4664836"/>
              <a:gd name="connsiteY6531" fmla="*/ 2584607 h 2990484"/>
              <a:gd name="connsiteX6532" fmla="*/ 1188973 w 4664836"/>
              <a:gd name="connsiteY6532" fmla="*/ 2584425 h 2990484"/>
              <a:gd name="connsiteX6533" fmla="*/ 1187862 w 4664836"/>
              <a:gd name="connsiteY6533" fmla="*/ 2584329 h 2990484"/>
              <a:gd name="connsiteX6534" fmla="*/ 1182047 w 4664836"/>
              <a:gd name="connsiteY6534" fmla="*/ 2582691 h 2990484"/>
              <a:gd name="connsiteX6535" fmla="*/ 1183433 w 4664836"/>
              <a:gd name="connsiteY6535" fmla="*/ 2583948 h 2990484"/>
              <a:gd name="connsiteX6536" fmla="*/ 1187862 w 4664836"/>
              <a:gd name="connsiteY6536" fmla="*/ 2584329 h 2990484"/>
              <a:gd name="connsiteX6537" fmla="*/ 1188847 w 4664836"/>
              <a:gd name="connsiteY6537" fmla="*/ 2584607 h 2990484"/>
              <a:gd name="connsiteX6538" fmla="*/ 1188281 w 4664836"/>
              <a:gd name="connsiteY6538" fmla="*/ 2585422 h 2990484"/>
              <a:gd name="connsiteX6539" fmla="*/ 1170966 w 4664836"/>
              <a:gd name="connsiteY6539" fmla="*/ 2588239 h 2990484"/>
              <a:gd name="connsiteX6540" fmla="*/ 1164573 w 4664836"/>
              <a:gd name="connsiteY6540" fmla="*/ 2581837 h 2990484"/>
              <a:gd name="connsiteX6541" fmla="*/ 1165771 w 4664836"/>
              <a:gd name="connsiteY6541" fmla="*/ 2579570 h 2990484"/>
              <a:gd name="connsiteX6542" fmla="*/ 1162655 w 4664836"/>
              <a:gd name="connsiteY6542" fmla="*/ 2579917 h 2990484"/>
              <a:gd name="connsiteX6543" fmla="*/ 1163694 w 4664836"/>
              <a:gd name="connsiteY6543" fmla="*/ 2580957 h 2990484"/>
              <a:gd name="connsiteX6544" fmla="*/ 1164573 w 4664836"/>
              <a:gd name="connsiteY6544" fmla="*/ 2581837 h 2990484"/>
              <a:gd name="connsiteX6545" fmla="*/ 1162655 w 4664836"/>
              <a:gd name="connsiteY6545" fmla="*/ 2585465 h 2990484"/>
              <a:gd name="connsiteX6546" fmla="*/ 1162655 w 4664836"/>
              <a:gd name="connsiteY6546" fmla="*/ 2582691 h 2990484"/>
              <a:gd name="connsiteX6547" fmla="*/ 1154344 w 4664836"/>
              <a:gd name="connsiteY6547" fmla="*/ 2585465 h 2990484"/>
              <a:gd name="connsiteX6548" fmla="*/ 1154344 w 4664836"/>
              <a:gd name="connsiteY6548" fmla="*/ 2591013 h 2990484"/>
              <a:gd name="connsiteX6549" fmla="*/ 1129410 w 4664836"/>
              <a:gd name="connsiteY6549" fmla="*/ 2588239 h 2990484"/>
              <a:gd name="connsiteX6550" fmla="*/ 1143262 w 4664836"/>
              <a:gd name="connsiteY6550" fmla="*/ 2582691 h 2990484"/>
              <a:gd name="connsiteX6551" fmla="*/ 1137721 w 4664836"/>
              <a:gd name="connsiteY6551" fmla="*/ 2577143 h 2990484"/>
              <a:gd name="connsiteX6552" fmla="*/ 1125862 w 4664836"/>
              <a:gd name="connsiteY6552" fmla="*/ 2581893 h 2990484"/>
              <a:gd name="connsiteX6553" fmla="*/ 1124703 w 4664836"/>
              <a:gd name="connsiteY6553" fmla="*/ 2581477 h 2990484"/>
              <a:gd name="connsiteX6554" fmla="*/ 1110017 w 4664836"/>
              <a:gd name="connsiteY6554" fmla="*/ 2577143 h 2990484"/>
              <a:gd name="connsiteX6555" fmla="*/ 1107247 w 4664836"/>
              <a:gd name="connsiteY6555" fmla="*/ 2582691 h 2990484"/>
              <a:gd name="connsiteX6556" fmla="*/ 1104477 w 4664836"/>
              <a:gd name="connsiteY6556" fmla="*/ 2588239 h 2990484"/>
              <a:gd name="connsiteX6557" fmla="*/ 1110017 w 4664836"/>
              <a:gd name="connsiteY6557" fmla="*/ 2591013 h 2990484"/>
              <a:gd name="connsiteX6558" fmla="*/ 1076773 w 4664836"/>
              <a:gd name="connsiteY6558" fmla="*/ 2591013 h 2990484"/>
              <a:gd name="connsiteX6559" fmla="*/ 1080366 w 4664836"/>
              <a:gd name="connsiteY6559" fmla="*/ 2587416 h 2990484"/>
              <a:gd name="connsiteX6560" fmla="*/ 1081275 w 4664836"/>
              <a:gd name="connsiteY6560" fmla="*/ 2589279 h 2990484"/>
              <a:gd name="connsiteX6561" fmla="*/ 1084781 w 4664836"/>
              <a:gd name="connsiteY6561" fmla="*/ 2588543 h 2990484"/>
              <a:gd name="connsiteX6562" fmla="*/ 1082930 w 4664836"/>
              <a:gd name="connsiteY6562" fmla="*/ 2586235 h 2990484"/>
              <a:gd name="connsiteX6563" fmla="*/ 1090625 w 4664836"/>
              <a:gd name="connsiteY6563" fmla="*/ 2582691 h 2990484"/>
              <a:gd name="connsiteX6564" fmla="*/ 1076773 w 4664836"/>
              <a:gd name="connsiteY6564" fmla="*/ 2579917 h 2990484"/>
              <a:gd name="connsiteX6565" fmla="*/ 1074002 w 4664836"/>
              <a:gd name="connsiteY6565" fmla="*/ 2582691 h 2990484"/>
              <a:gd name="connsiteX6566" fmla="*/ 1071232 w 4664836"/>
              <a:gd name="connsiteY6566" fmla="*/ 2579917 h 2990484"/>
              <a:gd name="connsiteX6567" fmla="*/ 1065691 w 4664836"/>
              <a:gd name="connsiteY6567" fmla="*/ 2582691 h 2990484"/>
              <a:gd name="connsiteX6568" fmla="*/ 1061882 w 4664836"/>
              <a:gd name="connsiteY6568" fmla="*/ 2585552 h 2990484"/>
              <a:gd name="connsiteX6569" fmla="*/ 1059033 w 4664836"/>
              <a:gd name="connsiteY6569" fmla="*/ 2586017 h 2990484"/>
              <a:gd name="connsiteX6570" fmla="*/ 1051147 w 4664836"/>
              <a:gd name="connsiteY6570" fmla="*/ 2583385 h 2990484"/>
              <a:gd name="connsiteX6571" fmla="*/ 1049069 w 4664836"/>
              <a:gd name="connsiteY6571" fmla="*/ 2582691 h 2990484"/>
              <a:gd name="connsiteX6572" fmla="*/ 1036948 w 4664836"/>
              <a:gd name="connsiteY6572" fmla="*/ 2587546 h 2990484"/>
              <a:gd name="connsiteX6573" fmla="*/ 1036371 w 4664836"/>
              <a:gd name="connsiteY6573" fmla="*/ 2587777 h 2990484"/>
              <a:gd name="connsiteX6574" fmla="*/ 1035217 w 4664836"/>
              <a:gd name="connsiteY6574" fmla="*/ 2585465 h 2990484"/>
              <a:gd name="connsiteX6575" fmla="*/ 1034228 w 4664836"/>
              <a:gd name="connsiteY6575" fmla="*/ 2588437 h 2990484"/>
              <a:gd name="connsiteX6576" fmla="*/ 1033486 w 4664836"/>
              <a:gd name="connsiteY6576" fmla="*/ 2588586 h 2990484"/>
              <a:gd name="connsiteX6577" fmla="*/ 1034073 w 4664836"/>
              <a:gd name="connsiteY6577" fmla="*/ 2588903 h 2990484"/>
              <a:gd name="connsiteX6578" fmla="*/ 1032793 w 4664836"/>
              <a:gd name="connsiteY6578" fmla="*/ 2592747 h 2990484"/>
              <a:gd name="connsiteX6579" fmla="*/ 1032447 w 4664836"/>
              <a:gd name="connsiteY6579" fmla="*/ 2593787 h 2990484"/>
              <a:gd name="connsiteX6580" fmla="*/ 1029676 w 4664836"/>
              <a:gd name="connsiteY6580" fmla="*/ 2591013 h 2990484"/>
              <a:gd name="connsiteX6581" fmla="*/ 1024135 w 4664836"/>
              <a:gd name="connsiteY6581" fmla="*/ 2596561 h 2990484"/>
              <a:gd name="connsiteX6582" fmla="*/ 1024135 w 4664836"/>
              <a:gd name="connsiteY6582" fmla="*/ 2593787 h 2990484"/>
              <a:gd name="connsiteX6583" fmla="*/ 1021365 w 4664836"/>
              <a:gd name="connsiteY6583" fmla="*/ 2591013 h 2990484"/>
              <a:gd name="connsiteX6584" fmla="*/ 999202 w 4664836"/>
              <a:gd name="connsiteY6584" fmla="*/ 2596561 h 2990484"/>
              <a:gd name="connsiteX6585" fmla="*/ 1001972 w 4664836"/>
              <a:gd name="connsiteY6585" fmla="*/ 2591013 h 2990484"/>
              <a:gd name="connsiteX6586" fmla="*/ 992276 w 4664836"/>
              <a:gd name="connsiteY6586" fmla="*/ 2588586 h 2990484"/>
              <a:gd name="connsiteX6587" fmla="*/ 991622 w 4664836"/>
              <a:gd name="connsiteY6587" fmla="*/ 2588422 h 2990484"/>
              <a:gd name="connsiteX6588" fmla="*/ 996345 w 4664836"/>
              <a:gd name="connsiteY6588" fmla="*/ 2587069 h 2990484"/>
              <a:gd name="connsiteX6589" fmla="*/ 990891 w 4664836"/>
              <a:gd name="connsiteY6589" fmla="*/ 2588239 h 2990484"/>
              <a:gd name="connsiteX6590" fmla="*/ 991622 w 4664836"/>
              <a:gd name="connsiteY6590" fmla="*/ 2588422 h 2990484"/>
              <a:gd name="connsiteX6591" fmla="*/ 982580 w 4664836"/>
              <a:gd name="connsiteY6591" fmla="*/ 2591013 h 2990484"/>
              <a:gd name="connsiteX6592" fmla="*/ 979809 w 4664836"/>
              <a:gd name="connsiteY6592" fmla="*/ 2591013 h 2990484"/>
              <a:gd name="connsiteX6593" fmla="*/ 965957 w 4664836"/>
              <a:gd name="connsiteY6593" fmla="*/ 2593787 h 2990484"/>
              <a:gd name="connsiteX6594" fmla="*/ 957646 w 4664836"/>
              <a:gd name="connsiteY6594" fmla="*/ 2593787 h 2990484"/>
              <a:gd name="connsiteX6595" fmla="*/ 957646 w 4664836"/>
              <a:gd name="connsiteY6595" fmla="*/ 2602109 h 2990484"/>
              <a:gd name="connsiteX6596" fmla="*/ 956299 w 4664836"/>
              <a:gd name="connsiteY6596" fmla="*/ 2603513 h 2990484"/>
              <a:gd name="connsiteX6597" fmla="*/ 955753 w 4664836"/>
              <a:gd name="connsiteY6597" fmla="*/ 2603171 h 2990484"/>
              <a:gd name="connsiteX6598" fmla="*/ 943794 w 4664836"/>
              <a:gd name="connsiteY6598" fmla="*/ 2596561 h 2990484"/>
              <a:gd name="connsiteX6599" fmla="*/ 941024 w 4664836"/>
              <a:gd name="connsiteY6599" fmla="*/ 2602109 h 2990484"/>
              <a:gd name="connsiteX6600" fmla="*/ 921631 w 4664836"/>
              <a:gd name="connsiteY6600" fmla="*/ 2593787 h 2990484"/>
              <a:gd name="connsiteX6601" fmla="*/ 935483 w 4664836"/>
              <a:gd name="connsiteY6601" fmla="*/ 2593787 h 2990484"/>
              <a:gd name="connsiteX6602" fmla="*/ 935483 w 4664836"/>
              <a:gd name="connsiteY6602" fmla="*/ 2585465 h 2990484"/>
              <a:gd name="connsiteX6603" fmla="*/ 941024 w 4664836"/>
              <a:gd name="connsiteY6603" fmla="*/ 2582691 h 2990484"/>
              <a:gd name="connsiteX6604" fmla="*/ 935483 w 4664836"/>
              <a:gd name="connsiteY6604" fmla="*/ 2582691 h 2990484"/>
              <a:gd name="connsiteX6605" fmla="*/ 924402 w 4664836"/>
              <a:gd name="connsiteY6605" fmla="*/ 2591013 h 2990484"/>
              <a:gd name="connsiteX6606" fmla="*/ 902239 w 4664836"/>
              <a:gd name="connsiteY6606" fmla="*/ 2588239 h 2990484"/>
              <a:gd name="connsiteX6607" fmla="*/ 891157 w 4664836"/>
              <a:gd name="connsiteY6607" fmla="*/ 2591013 h 2990484"/>
              <a:gd name="connsiteX6608" fmla="*/ 913320 w 4664836"/>
              <a:gd name="connsiteY6608" fmla="*/ 2593787 h 2990484"/>
              <a:gd name="connsiteX6609" fmla="*/ 907779 w 4664836"/>
              <a:gd name="connsiteY6609" fmla="*/ 2599335 h 2990484"/>
              <a:gd name="connsiteX6610" fmla="*/ 908206 w 4664836"/>
              <a:gd name="connsiteY6610" fmla="*/ 2600616 h 2990484"/>
              <a:gd name="connsiteX6611" fmla="*/ 903624 w 4664836"/>
              <a:gd name="connsiteY6611" fmla="*/ 2601763 h 2990484"/>
              <a:gd name="connsiteX6612" fmla="*/ 902239 w 4664836"/>
              <a:gd name="connsiteY6612" fmla="*/ 2602109 h 2990484"/>
              <a:gd name="connsiteX6613" fmla="*/ 896698 w 4664836"/>
              <a:gd name="connsiteY6613" fmla="*/ 2604884 h 2990484"/>
              <a:gd name="connsiteX6614" fmla="*/ 905009 w 4664836"/>
              <a:gd name="connsiteY6614" fmla="*/ 2610432 h 2990484"/>
              <a:gd name="connsiteX6615" fmla="*/ 880076 w 4664836"/>
              <a:gd name="connsiteY6615" fmla="*/ 2618754 h 2990484"/>
              <a:gd name="connsiteX6616" fmla="*/ 868994 w 4664836"/>
              <a:gd name="connsiteY6616" fmla="*/ 2615980 h 2990484"/>
              <a:gd name="connsiteX6617" fmla="*/ 877305 w 4664836"/>
              <a:gd name="connsiteY6617" fmla="*/ 2613206 h 2990484"/>
              <a:gd name="connsiteX6618" fmla="*/ 866224 w 4664836"/>
              <a:gd name="connsiteY6618" fmla="*/ 2607658 h 2990484"/>
              <a:gd name="connsiteX6619" fmla="*/ 855142 w 4664836"/>
              <a:gd name="connsiteY6619" fmla="*/ 2613206 h 2990484"/>
              <a:gd name="connsiteX6620" fmla="*/ 852372 w 4664836"/>
              <a:gd name="connsiteY6620" fmla="*/ 2618754 h 2990484"/>
              <a:gd name="connsiteX6621" fmla="*/ 844061 w 4664836"/>
              <a:gd name="connsiteY6621" fmla="*/ 2627076 h 2990484"/>
              <a:gd name="connsiteX6622" fmla="*/ 846831 w 4664836"/>
              <a:gd name="connsiteY6622" fmla="*/ 2632625 h 2990484"/>
              <a:gd name="connsiteX6623" fmla="*/ 849601 w 4664836"/>
              <a:gd name="connsiteY6623" fmla="*/ 2635399 h 2990484"/>
              <a:gd name="connsiteX6624" fmla="*/ 855142 w 4664836"/>
              <a:gd name="connsiteY6624" fmla="*/ 2629851 h 2990484"/>
              <a:gd name="connsiteX6625" fmla="*/ 866224 w 4664836"/>
              <a:gd name="connsiteY6625" fmla="*/ 2629851 h 2990484"/>
              <a:gd name="connsiteX6626" fmla="*/ 863453 w 4664836"/>
              <a:gd name="connsiteY6626" fmla="*/ 2632625 h 2990484"/>
              <a:gd name="connsiteX6627" fmla="*/ 866224 w 4664836"/>
              <a:gd name="connsiteY6627" fmla="*/ 2638173 h 2990484"/>
              <a:gd name="connsiteX6628" fmla="*/ 860683 w 4664836"/>
              <a:gd name="connsiteY6628" fmla="*/ 2640947 h 2990484"/>
              <a:gd name="connsiteX6629" fmla="*/ 868994 w 4664836"/>
              <a:gd name="connsiteY6629" fmla="*/ 2646495 h 2990484"/>
              <a:gd name="connsiteX6630" fmla="*/ 871764 w 4664836"/>
              <a:gd name="connsiteY6630" fmla="*/ 2652043 h 2990484"/>
              <a:gd name="connsiteX6631" fmla="*/ 877305 w 4664836"/>
              <a:gd name="connsiteY6631" fmla="*/ 2649269 h 2990484"/>
              <a:gd name="connsiteX6632" fmla="*/ 874535 w 4664836"/>
              <a:gd name="connsiteY6632" fmla="*/ 2646495 h 2990484"/>
              <a:gd name="connsiteX6633" fmla="*/ 888387 w 4664836"/>
              <a:gd name="connsiteY6633" fmla="*/ 2635399 h 2990484"/>
              <a:gd name="connsiteX6634" fmla="*/ 896698 w 4664836"/>
              <a:gd name="connsiteY6634" fmla="*/ 2638173 h 2990484"/>
              <a:gd name="connsiteX6635" fmla="*/ 900537 w 4664836"/>
              <a:gd name="connsiteY6635" fmla="*/ 2628562 h 2990484"/>
              <a:gd name="connsiteX6636" fmla="*/ 916091 w 4664836"/>
              <a:gd name="connsiteY6636" fmla="*/ 2632625 h 2990484"/>
              <a:gd name="connsiteX6637" fmla="*/ 924402 w 4664836"/>
              <a:gd name="connsiteY6637" fmla="*/ 2627076 h 2990484"/>
              <a:gd name="connsiteX6638" fmla="*/ 929942 w 4664836"/>
              <a:gd name="connsiteY6638" fmla="*/ 2629851 h 2990484"/>
              <a:gd name="connsiteX6639" fmla="*/ 924402 w 4664836"/>
              <a:gd name="connsiteY6639" fmla="*/ 2635399 h 2990484"/>
              <a:gd name="connsiteX6640" fmla="*/ 932713 w 4664836"/>
              <a:gd name="connsiteY6640" fmla="*/ 2643721 h 2990484"/>
              <a:gd name="connsiteX6641" fmla="*/ 946565 w 4664836"/>
              <a:gd name="connsiteY6641" fmla="*/ 2640947 h 2990484"/>
              <a:gd name="connsiteX6642" fmla="*/ 963187 w 4664836"/>
              <a:gd name="connsiteY6642" fmla="*/ 2640947 h 2990484"/>
              <a:gd name="connsiteX6643" fmla="*/ 963187 w 4664836"/>
              <a:gd name="connsiteY6643" fmla="*/ 2643721 h 2990484"/>
              <a:gd name="connsiteX6644" fmla="*/ 943794 w 4664836"/>
              <a:gd name="connsiteY6644" fmla="*/ 2652043 h 2990484"/>
              <a:gd name="connsiteX6645" fmla="*/ 935483 w 4664836"/>
              <a:gd name="connsiteY6645" fmla="*/ 2668688 h 2990484"/>
              <a:gd name="connsiteX6646" fmla="*/ 907779 w 4664836"/>
              <a:gd name="connsiteY6646" fmla="*/ 2668688 h 2990484"/>
              <a:gd name="connsiteX6647" fmla="*/ 907779 w 4664836"/>
              <a:gd name="connsiteY6647" fmla="*/ 2665914 h 2990484"/>
              <a:gd name="connsiteX6648" fmla="*/ 916091 w 4664836"/>
              <a:gd name="connsiteY6648" fmla="*/ 2665914 h 2990484"/>
              <a:gd name="connsiteX6649" fmla="*/ 910550 w 4664836"/>
              <a:gd name="connsiteY6649" fmla="*/ 2660366 h 2990484"/>
              <a:gd name="connsiteX6650" fmla="*/ 891157 w 4664836"/>
              <a:gd name="connsiteY6650" fmla="*/ 2660366 h 2990484"/>
              <a:gd name="connsiteX6651" fmla="*/ 888387 w 4664836"/>
              <a:gd name="connsiteY6651" fmla="*/ 2657592 h 2990484"/>
              <a:gd name="connsiteX6652" fmla="*/ 880076 w 4664836"/>
              <a:gd name="connsiteY6652" fmla="*/ 2660366 h 2990484"/>
              <a:gd name="connsiteX6653" fmla="*/ 885616 w 4664836"/>
              <a:gd name="connsiteY6653" fmla="*/ 2668688 h 2990484"/>
              <a:gd name="connsiteX6654" fmla="*/ 877305 w 4664836"/>
              <a:gd name="connsiteY6654" fmla="*/ 2671462 h 2990484"/>
              <a:gd name="connsiteX6655" fmla="*/ 882846 w 4664836"/>
              <a:gd name="connsiteY6655" fmla="*/ 2674236 h 2990484"/>
              <a:gd name="connsiteX6656" fmla="*/ 882846 w 4664836"/>
              <a:gd name="connsiteY6656" fmla="*/ 2679784 h 2990484"/>
              <a:gd name="connsiteX6657" fmla="*/ 874535 w 4664836"/>
              <a:gd name="connsiteY6657" fmla="*/ 2682558 h 2990484"/>
              <a:gd name="connsiteX6658" fmla="*/ 871941 w 4664836"/>
              <a:gd name="connsiteY6658" fmla="*/ 2679961 h 2990484"/>
              <a:gd name="connsiteX6659" fmla="*/ 875487 w 4664836"/>
              <a:gd name="connsiteY6659" fmla="*/ 2676533 h 2990484"/>
              <a:gd name="connsiteX6660" fmla="*/ 866224 w 4664836"/>
              <a:gd name="connsiteY6660" fmla="*/ 2649269 h 2990484"/>
              <a:gd name="connsiteX6661" fmla="*/ 863453 w 4664836"/>
              <a:gd name="connsiteY6661" fmla="*/ 2649269 h 2990484"/>
              <a:gd name="connsiteX6662" fmla="*/ 855142 w 4664836"/>
              <a:gd name="connsiteY6662" fmla="*/ 2654817 h 2990484"/>
              <a:gd name="connsiteX6663" fmla="*/ 846831 w 4664836"/>
              <a:gd name="connsiteY6663" fmla="*/ 2646495 h 2990484"/>
              <a:gd name="connsiteX6664" fmla="*/ 838520 w 4664836"/>
              <a:gd name="connsiteY6664" fmla="*/ 2649269 h 2990484"/>
              <a:gd name="connsiteX6665" fmla="*/ 830209 w 4664836"/>
              <a:gd name="connsiteY6665" fmla="*/ 2657592 h 2990484"/>
              <a:gd name="connsiteX6666" fmla="*/ 832979 w 4664836"/>
              <a:gd name="connsiteY6666" fmla="*/ 2663140 h 2990484"/>
              <a:gd name="connsiteX6667" fmla="*/ 827438 w 4664836"/>
              <a:gd name="connsiteY6667" fmla="*/ 2663140 h 2990484"/>
              <a:gd name="connsiteX6668" fmla="*/ 830209 w 4664836"/>
              <a:gd name="connsiteY6668" fmla="*/ 2668688 h 2990484"/>
              <a:gd name="connsiteX6669" fmla="*/ 827438 w 4664836"/>
              <a:gd name="connsiteY6669" fmla="*/ 2677010 h 2990484"/>
              <a:gd name="connsiteX6670" fmla="*/ 819127 w 4664836"/>
              <a:gd name="connsiteY6670" fmla="*/ 2674236 h 2990484"/>
              <a:gd name="connsiteX6671" fmla="*/ 816357 w 4664836"/>
              <a:gd name="connsiteY6671" fmla="*/ 2665914 h 2990484"/>
              <a:gd name="connsiteX6672" fmla="*/ 819127 w 4664836"/>
              <a:gd name="connsiteY6672" fmla="*/ 2657592 h 2990484"/>
              <a:gd name="connsiteX6673" fmla="*/ 816357 w 4664836"/>
              <a:gd name="connsiteY6673" fmla="*/ 2649269 h 2990484"/>
              <a:gd name="connsiteX6674" fmla="*/ 810816 w 4664836"/>
              <a:gd name="connsiteY6674" fmla="*/ 2643721 h 2990484"/>
              <a:gd name="connsiteX6675" fmla="*/ 794194 w 4664836"/>
              <a:gd name="connsiteY6675" fmla="*/ 2646495 h 2990484"/>
              <a:gd name="connsiteX6676" fmla="*/ 785882 w 4664836"/>
              <a:gd name="connsiteY6676" fmla="*/ 2652043 h 2990484"/>
              <a:gd name="connsiteX6677" fmla="*/ 778651 w 4664836"/>
              <a:gd name="connsiteY6677" fmla="*/ 2639974 h 2990484"/>
              <a:gd name="connsiteX6678" fmla="*/ 785882 w 4664836"/>
              <a:gd name="connsiteY6678" fmla="*/ 2635399 h 2990484"/>
              <a:gd name="connsiteX6679" fmla="*/ 785882 w 4664836"/>
              <a:gd name="connsiteY6679" fmla="*/ 2640947 h 2990484"/>
              <a:gd name="connsiteX6680" fmla="*/ 791423 w 4664836"/>
              <a:gd name="connsiteY6680" fmla="*/ 2646495 h 2990484"/>
              <a:gd name="connsiteX6681" fmla="*/ 792055 w 4664836"/>
              <a:gd name="connsiteY6681" fmla="*/ 2645863 h 2990484"/>
              <a:gd name="connsiteX6682" fmla="*/ 792289 w 4664836"/>
              <a:gd name="connsiteY6682" fmla="*/ 2646018 h 2990484"/>
              <a:gd name="connsiteX6683" fmla="*/ 810816 w 4664836"/>
              <a:gd name="connsiteY6683" fmla="*/ 2640947 h 2990484"/>
              <a:gd name="connsiteX6684" fmla="*/ 807488 w 4664836"/>
              <a:gd name="connsiteY6684" fmla="*/ 2637614 h 2990484"/>
              <a:gd name="connsiteX6685" fmla="*/ 821897 w 4664836"/>
              <a:gd name="connsiteY6685" fmla="*/ 2635399 h 2990484"/>
              <a:gd name="connsiteX6686" fmla="*/ 830209 w 4664836"/>
              <a:gd name="connsiteY6686" fmla="*/ 2624302 h 2990484"/>
              <a:gd name="connsiteX6687" fmla="*/ 841290 w 4664836"/>
              <a:gd name="connsiteY6687" fmla="*/ 2624302 h 2990484"/>
              <a:gd name="connsiteX6688" fmla="*/ 844061 w 4664836"/>
              <a:gd name="connsiteY6688" fmla="*/ 2621528 h 2990484"/>
              <a:gd name="connsiteX6689" fmla="*/ 830209 w 4664836"/>
              <a:gd name="connsiteY6689" fmla="*/ 2618754 h 2990484"/>
              <a:gd name="connsiteX6690" fmla="*/ 841290 w 4664836"/>
              <a:gd name="connsiteY6690" fmla="*/ 2613206 h 2990484"/>
              <a:gd name="connsiteX6691" fmla="*/ 868994 w 4664836"/>
              <a:gd name="connsiteY6691" fmla="*/ 2602109 h 2990484"/>
              <a:gd name="connsiteX6692" fmla="*/ 855142 w 4664836"/>
              <a:gd name="connsiteY6692" fmla="*/ 2599335 h 2990484"/>
              <a:gd name="connsiteX6693" fmla="*/ 857912 w 4664836"/>
              <a:gd name="connsiteY6693" fmla="*/ 2591013 h 2990484"/>
              <a:gd name="connsiteX6694" fmla="*/ 866224 w 4664836"/>
              <a:gd name="connsiteY6694" fmla="*/ 2588239 h 2990484"/>
              <a:gd name="connsiteX6695" fmla="*/ 880076 w 4664836"/>
              <a:gd name="connsiteY6695" fmla="*/ 2582691 h 2990484"/>
              <a:gd name="connsiteX6696" fmla="*/ 877305 w 4664836"/>
              <a:gd name="connsiteY6696" fmla="*/ 2571594 h 2990484"/>
              <a:gd name="connsiteX6697" fmla="*/ 885616 w 4664836"/>
              <a:gd name="connsiteY6697" fmla="*/ 2568820 h 2990484"/>
              <a:gd name="connsiteX6698" fmla="*/ 891157 w 4664836"/>
              <a:gd name="connsiteY6698" fmla="*/ 2574368 h 2990484"/>
              <a:gd name="connsiteX6699" fmla="*/ 913320 w 4664836"/>
              <a:gd name="connsiteY6699" fmla="*/ 2566046 h 2990484"/>
              <a:gd name="connsiteX6700" fmla="*/ 929942 w 4664836"/>
              <a:gd name="connsiteY6700" fmla="*/ 2568820 h 2990484"/>
              <a:gd name="connsiteX6701" fmla="*/ 928180 w 4664836"/>
              <a:gd name="connsiteY6701" fmla="*/ 2565290 h 2990484"/>
              <a:gd name="connsiteX6702" fmla="*/ 929942 w 4664836"/>
              <a:gd name="connsiteY6702" fmla="*/ 2560498 h 2990484"/>
              <a:gd name="connsiteX6703" fmla="*/ 916091 w 4664836"/>
              <a:gd name="connsiteY6703" fmla="*/ 2563272 h 2990484"/>
              <a:gd name="connsiteX6704" fmla="*/ 916091 w 4664836"/>
              <a:gd name="connsiteY6704" fmla="*/ 2554950 h 2990484"/>
              <a:gd name="connsiteX6705" fmla="*/ 924402 w 4664836"/>
              <a:gd name="connsiteY6705" fmla="*/ 2554950 h 2990484"/>
              <a:gd name="connsiteX6706" fmla="*/ 924402 w 4664836"/>
              <a:gd name="connsiteY6706" fmla="*/ 2549402 h 2990484"/>
              <a:gd name="connsiteX6707" fmla="*/ 927172 w 4664836"/>
              <a:gd name="connsiteY6707" fmla="*/ 2546627 h 2990484"/>
              <a:gd name="connsiteX6708" fmla="*/ 924402 w 4664836"/>
              <a:gd name="connsiteY6708" fmla="*/ 2541079 h 2990484"/>
              <a:gd name="connsiteX6709" fmla="*/ 913320 w 4664836"/>
              <a:gd name="connsiteY6709" fmla="*/ 2541079 h 2990484"/>
              <a:gd name="connsiteX6710" fmla="*/ 916091 w 4664836"/>
              <a:gd name="connsiteY6710" fmla="*/ 2535531 h 2990484"/>
              <a:gd name="connsiteX6711" fmla="*/ 902016 w 4664836"/>
              <a:gd name="connsiteY6711" fmla="*/ 2521438 h 2990484"/>
              <a:gd name="connsiteX6712" fmla="*/ 902585 w 4664836"/>
              <a:gd name="connsiteY6712" fmla="*/ 2521227 h 2990484"/>
              <a:gd name="connsiteX6713" fmla="*/ 899468 w 4664836"/>
              <a:gd name="connsiteY6713" fmla="*/ 2518886 h 2990484"/>
              <a:gd name="connsiteX6714" fmla="*/ 901546 w 4664836"/>
              <a:gd name="connsiteY6714" fmla="*/ 2520967 h 2990484"/>
              <a:gd name="connsiteX6715" fmla="*/ 902016 w 4664836"/>
              <a:gd name="connsiteY6715" fmla="*/ 2521438 h 2990484"/>
              <a:gd name="connsiteX6716" fmla="*/ 893927 w 4664836"/>
              <a:gd name="connsiteY6716" fmla="*/ 2524435 h 2990484"/>
              <a:gd name="connsiteX6717" fmla="*/ 896698 w 4664836"/>
              <a:gd name="connsiteY6717" fmla="*/ 2518886 h 2990484"/>
              <a:gd name="connsiteX6718" fmla="*/ 877305 w 4664836"/>
              <a:gd name="connsiteY6718" fmla="*/ 2513338 h 2990484"/>
              <a:gd name="connsiteX6719" fmla="*/ 871764 w 4664836"/>
              <a:gd name="connsiteY6719" fmla="*/ 2521660 h 2990484"/>
              <a:gd name="connsiteX6720" fmla="*/ 868994 w 4664836"/>
              <a:gd name="connsiteY6720" fmla="*/ 2518886 h 2990484"/>
              <a:gd name="connsiteX6721" fmla="*/ 871764 w 4664836"/>
              <a:gd name="connsiteY6721" fmla="*/ 2513338 h 2990484"/>
              <a:gd name="connsiteX6722" fmla="*/ 863453 w 4664836"/>
              <a:gd name="connsiteY6722" fmla="*/ 2513338 h 2990484"/>
              <a:gd name="connsiteX6723" fmla="*/ 857912 w 4664836"/>
              <a:gd name="connsiteY6723" fmla="*/ 2518886 h 2990484"/>
              <a:gd name="connsiteX6724" fmla="*/ 855142 w 4664836"/>
              <a:gd name="connsiteY6724" fmla="*/ 2524435 h 2990484"/>
              <a:gd name="connsiteX6725" fmla="*/ 855142 w 4664836"/>
              <a:gd name="connsiteY6725" fmla="*/ 2516112 h 2990484"/>
              <a:gd name="connsiteX6726" fmla="*/ 838520 w 4664836"/>
              <a:gd name="connsiteY6726" fmla="*/ 2510564 h 2990484"/>
              <a:gd name="connsiteX6727" fmla="*/ 819127 w 4664836"/>
              <a:gd name="connsiteY6727" fmla="*/ 2521660 h 2990484"/>
              <a:gd name="connsiteX6728" fmla="*/ 813586 w 4664836"/>
              <a:gd name="connsiteY6728" fmla="*/ 2518886 h 2990484"/>
              <a:gd name="connsiteX6729" fmla="*/ 802505 w 4664836"/>
              <a:gd name="connsiteY6729" fmla="*/ 2529983 h 2990484"/>
              <a:gd name="connsiteX6730" fmla="*/ 787960 w 4664836"/>
              <a:gd name="connsiteY6730" fmla="*/ 2527556 h 2990484"/>
              <a:gd name="connsiteX6731" fmla="*/ 786557 w 4664836"/>
              <a:gd name="connsiteY6731" fmla="*/ 2527321 h 2990484"/>
              <a:gd name="connsiteX6732" fmla="*/ 786898 w 4664836"/>
              <a:gd name="connsiteY6732" fmla="*/ 2527209 h 2990484"/>
              <a:gd name="connsiteX6733" fmla="*/ 790731 w 4664836"/>
              <a:gd name="connsiteY6733" fmla="*/ 2527209 h 2990484"/>
              <a:gd name="connsiteX6734" fmla="*/ 791423 w 4664836"/>
              <a:gd name="connsiteY6734" fmla="*/ 2527209 h 2990484"/>
              <a:gd name="connsiteX6735" fmla="*/ 791423 w 4664836"/>
              <a:gd name="connsiteY6735" fmla="*/ 2525713 h 2990484"/>
              <a:gd name="connsiteX6736" fmla="*/ 793128 w 4664836"/>
              <a:gd name="connsiteY6736" fmla="*/ 2525150 h 2990484"/>
              <a:gd name="connsiteX6737" fmla="*/ 808046 w 4664836"/>
              <a:gd name="connsiteY6737" fmla="*/ 2518886 h 2990484"/>
              <a:gd name="connsiteX6738" fmla="*/ 802505 w 4664836"/>
              <a:gd name="connsiteY6738" fmla="*/ 2513338 h 2990484"/>
              <a:gd name="connsiteX6739" fmla="*/ 777571 w 4664836"/>
              <a:gd name="connsiteY6739" fmla="*/ 2521660 h 2990484"/>
              <a:gd name="connsiteX6740" fmla="*/ 777571 w 4664836"/>
              <a:gd name="connsiteY6740" fmla="*/ 2518886 h 2990484"/>
              <a:gd name="connsiteX6741" fmla="*/ 788653 w 4664836"/>
              <a:gd name="connsiteY6741" fmla="*/ 2510564 h 2990484"/>
              <a:gd name="connsiteX6742" fmla="*/ 799734 w 4664836"/>
              <a:gd name="connsiteY6742" fmla="*/ 2513338 h 2990484"/>
              <a:gd name="connsiteX6743" fmla="*/ 813586 w 4664836"/>
              <a:gd name="connsiteY6743" fmla="*/ 2505016 h 2990484"/>
              <a:gd name="connsiteX6744" fmla="*/ 805275 w 4664836"/>
              <a:gd name="connsiteY6744" fmla="*/ 2493919 h 2990484"/>
              <a:gd name="connsiteX6745" fmla="*/ 810816 w 4664836"/>
              <a:gd name="connsiteY6745" fmla="*/ 2488371 h 2990484"/>
              <a:gd name="connsiteX6746" fmla="*/ 808046 w 4664836"/>
              <a:gd name="connsiteY6746" fmla="*/ 2493919 h 2990484"/>
              <a:gd name="connsiteX6747" fmla="*/ 810816 w 4664836"/>
              <a:gd name="connsiteY6747" fmla="*/ 2496694 h 2990484"/>
              <a:gd name="connsiteX6748" fmla="*/ 830209 w 4664836"/>
              <a:gd name="connsiteY6748" fmla="*/ 2488371 h 2990484"/>
              <a:gd name="connsiteX6749" fmla="*/ 838520 w 4664836"/>
              <a:gd name="connsiteY6749" fmla="*/ 2491145 h 2990484"/>
              <a:gd name="connsiteX6750" fmla="*/ 860683 w 4664836"/>
              <a:gd name="connsiteY6750" fmla="*/ 2480049 h 2990484"/>
              <a:gd name="connsiteX6751" fmla="*/ 857912 w 4664836"/>
              <a:gd name="connsiteY6751" fmla="*/ 2480049 h 2990484"/>
              <a:gd name="connsiteX6752" fmla="*/ 856403 w 4664836"/>
              <a:gd name="connsiteY6752" fmla="*/ 2478537 h 2990484"/>
              <a:gd name="connsiteX6753" fmla="*/ 857913 w 4664836"/>
              <a:gd name="connsiteY6753" fmla="*/ 2479009 h 2990484"/>
              <a:gd name="connsiteX6754" fmla="*/ 856960 w 4664836"/>
              <a:gd name="connsiteY6754" fmla="*/ 2477665 h 2990484"/>
              <a:gd name="connsiteX6755" fmla="*/ 853752 w 4664836"/>
              <a:gd name="connsiteY6755" fmla="*/ 2475883 h 2990484"/>
              <a:gd name="connsiteX6756" fmla="*/ 853064 w 4664836"/>
              <a:gd name="connsiteY6756" fmla="*/ 2475194 h 2990484"/>
              <a:gd name="connsiteX6757" fmla="*/ 852372 w 4664836"/>
              <a:gd name="connsiteY6757" fmla="*/ 2474501 h 2990484"/>
              <a:gd name="connsiteX6758" fmla="*/ 854103 w 4664836"/>
              <a:gd name="connsiteY6758" fmla="*/ 2472767 h 2990484"/>
              <a:gd name="connsiteX6759" fmla="*/ 852372 w 4664836"/>
              <a:gd name="connsiteY6759" fmla="*/ 2474501 h 2990484"/>
              <a:gd name="connsiteX6760" fmla="*/ 852372 w 4664836"/>
              <a:gd name="connsiteY6760" fmla="*/ 2474501 h 2990484"/>
              <a:gd name="connsiteX6761" fmla="*/ 851976 w 4664836"/>
              <a:gd name="connsiteY6761" fmla="*/ 2474897 h 2990484"/>
              <a:gd name="connsiteX6762" fmla="*/ 849634 w 4664836"/>
              <a:gd name="connsiteY6762" fmla="*/ 2473596 h 2990484"/>
              <a:gd name="connsiteX6763" fmla="*/ 835749 w 4664836"/>
              <a:gd name="connsiteY6763" fmla="*/ 2466178 h 2990484"/>
              <a:gd name="connsiteX6764" fmla="*/ 835749 w 4664836"/>
              <a:gd name="connsiteY6764" fmla="*/ 2460630 h 2990484"/>
              <a:gd name="connsiteX6765" fmla="*/ 838520 w 4664836"/>
              <a:gd name="connsiteY6765" fmla="*/ 2457856 h 2990484"/>
              <a:gd name="connsiteX6766" fmla="*/ 827438 w 4664836"/>
              <a:gd name="connsiteY6766" fmla="*/ 2455082 h 2990484"/>
              <a:gd name="connsiteX6767" fmla="*/ 827438 w 4664836"/>
              <a:gd name="connsiteY6767" fmla="*/ 2452308 h 2990484"/>
              <a:gd name="connsiteX6768" fmla="*/ 821897 w 4664836"/>
              <a:gd name="connsiteY6768" fmla="*/ 2449534 h 2990484"/>
              <a:gd name="connsiteX6769" fmla="*/ 824273 w 4664836"/>
              <a:gd name="connsiteY6769" fmla="*/ 2447631 h 2990484"/>
              <a:gd name="connsiteX6770" fmla="*/ 825014 w 4664836"/>
              <a:gd name="connsiteY6770" fmla="*/ 2447193 h 2990484"/>
              <a:gd name="connsiteX6771" fmla="*/ 825361 w 4664836"/>
              <a:gd name="connsiteY6771" fmla="*/ 2446760 h 2990484"/>
              <a:gd name="connsiteX6772" fmla="*/ 824273 w 4664836"/>
              <a:gd name="connsiteY6772" fmla="*/ 2447631 h 2990484"/>
              <a:gd name="connsiteX6773" fmla="*/ 816357 w 4664836"/>
              <a:gd name="connsiteY6773" fmla="*/ 2452308 h 2990484"/>
              <a:gd name="connsiteX6774" fmla="*/ 821897 w 4664836"/>
              <a:gd name="connsiteY6774" fmla="*/ 2455082 h 2990484"/>
              <a:gd name="connsiteX6775" fmla="*/ 813586 w 4664836"/>
              <a:gd name="connsiteY6775" fmla="*/ 2457856 h 2990484"/>
              <a:gd name="connsiteX6776" fmla="*/ 821897 w 4664836"/>
              <a:gd name="connsiteY6776" fmla="*/ 2460630 h 2990484"/>
              <a:gd name="connsiteX6777" fmla="*/ 810816 w 4664836"/>
              <a:gd name="connsiteY6777" fmla="*/ 2474501 h 2990484"/>
              <a:gd name="connsiteX6778" fmla="*/ 806365 w 4664836"/>
              <a:gd name="connsiteY6778" fmla="*/ 2474501 h 2990484"/>
              <a:gd name="connsiteX6779" fmla="*/ 807180 w 4664836"/>
              <a:gd name="connsiteY6779" fmla="*/ 2473331 h 2990484"/>
              <a:gd name="connsiteX6780" fmla="*/ 802505 w 4664836"/>
              <a:gd name="connsiteY6780" fmla="*/ 2474501 h 2990484"/>
              <a:gd name="connsiteX6781" fmla="*/ 803544 w 4664836"/>
              <a:gd name="connsiteY6781" fmla="*/ 2474501 h 2990484"/>
              <a:gd name="connsiteX6782" fmla="*/ 806365 w 4664836"/>
              <a:gd name="connsiteY6782" fmla="*/ 2474501 h 2990484"/>
              <a:gd name="connsiteX6783" fmla="*/ 802505 w 4664836"/>
              <a:gd name="connsiteY6783" fmla="*/ 2480049 h 2990484"/>
              <a:gd name="connsiteX6784" fmla="*/ 796964 w 4664836"/>
              <a:gd name="connsiteY6784" fmla="*/ 2477275 h 2990484"/>
              <a:gd name="connsiteX6785" fmla="*/ 810816 w 4664836"/>
              <a:gd name="connsiteY6785" fmla="*/ 2460630 h 2990484"/>
              <a:gd name="connsiteX6786" fmla="*/ 802505 w 4664836"/>
              <a:gd name="connsiteY6786" fmla="*/ 2457856 h 2990484"/>
              <a:gd name="connsiteX6787" fmla="*/ 802505 w 4664836"/>
              <a:gd name="connsiteY6787" fmla="*/ 2463404 h 2990484"/>
              <a:gd name="connsiteX6788" fmla="*/ 797657 w 4664836"/>
              <a:gd name="connsiteY6788" fmla="*/ 2456122 h 2990484"/>
              <a:gd name="connsiteX6789" fmla="*/ 797225 w 4664836"/>
              <a:gd name="connsiteY6789" fmla="*/ 2455474 h 2990484"/>
              <a:gd name="connsiteX6790" fmla="*/ 802808 w 4664836"/>
              <a:gd name="connsiteY6790" fmla="*/ 2451571 h 2990484"/>
              <a:gd name="connsiteX6791" fmla="*/ 796964 w 4664836"/>
              <a:gd name="connsiteY6791" fmla="*/ 2455082 h 2990484"/>
              <a:gd name="connsiteX6792" fmla="*/ 797225 w 4664836"/>
              <a:gd name="connsiteY6792" fmla="*/ 2455474 h 2990484"/>
              <a:gd name="connsiteX6793" fmla="*/ 785882 w 4664836"/>
              <a:gd name="connsiteY6793" fmla="*/ 2463404 h 2990484"/>
              <a:gd name="connsiteX6794" fmla="*/ 785882 w 4664836"/>
              <a:gd name="connsiteY6794" fmla="*/ 2466178 h 2990484"/>
              <a:gd name="connsiteX6795" fmla="*/ 791423 w 4664836"/>
              <a:gd name="connsiteY6795" fmla="*/ 2466178 h 2990484"/>
              <a:gd name="connsiteX6796" fmla="*/ 769260 w 4664836"/>
              <a:gd name="connsiteY6796" fmla="*/ 2482823 h 2990484"/>
              <a:gd name="connsiteX6797" fmla="*/ 783112 w 4664836"/>
              <a:gd name="connsiteY6797" fmla="*/ 2466178 h 2990484"/>
              <a:gd name="connsiteX6798" fmla="*/ 779978 w 4664836"/>
              <a:gd name="connsiteY6798" fmla="*/ 2466178 h 2990484"/>
              <a:gd name="connsiteX6799" fmla="*/ 779303 w 4664836"/>
              <a:gd name="connsiteY6799" fmla="*/ 2463751 h 2990484"/>
              <a:gd name="connsiteX6800" fmla="*/ 785882 w 4664836"/>
              <a:gd name="connsiteY6800" fmla="*/ 2455082 h 2990484"/>
              <a:gd name="connsiteX6801" fmla="*/ 780342 w 4664836"/>
              <a:gd name="connsiteY6801" fmla="*/ 2452308 h 2990484"/>
              <a:gd name="connsiteX6802" fmla="*/ 791423 w 4664836"/>
              <a:gd name="connsiteY6802" fmla="*/ 2449534 h 2990484"/>
              <a:gd name="connsiteX6803" fmla="*/ 794194 w 4664836"/>
              <a:gd name="connsiteY6803" fmla="*/ 2452308 h 2990484"/>
              <a:gd name="connsiteX6804" fmla="*/ 796964 w 4664836"/>
              <a:gd name="connsiteY6804" fmla="*/ 2449534 h 2990484"/>
              <a:gd name="connsiteX6805" fmla="*/ 816357 w 4664836"/>
              <a:gd name="connsiteY6805" fmla="*/ 2435663 h 2990484"/>
              <a:gd name="connsiteX6806" fmla="*/ 824668 w 4664836"/>
              <a:gd name="connsiteY6806" fmla="*/ 2430115 h 2990484"/>
              <a:gd name="connsiteX6807" fmla="*/ 810124 w 4664836"/>
              <a:gd name="connsiteY6807" fmla="*/ 2427688 h 2990484"/>
              <a:gd name="connsiteX6808" fmla="*/ 808675 w 4664836"/>
              <a:gd name="connsiteY6808" fmla="*/ 2427446 h 2990484"/>
              <a:gd name="connsiteX6809" fmla="*/ 809084 w 4664836"/>
              <a:gd name="connsiteY6809" fmla="*/ 2427341 h 2990484"/>
              <a:gd name="connsiteX6810" fmla="*/ 809041 w 4664836"/>
              <a:gd name="connsiteY6810" fmla="*/ 2425087 h 2990484"/>
              <a:gd name="connsiteX6811" fmla="*/ 805584 w 4664836"/>
              <a:gd name="connsiteY6811" fmla="*/ 2424443 h 2990484"/>
              <a:gd name="connsiteX6812" fmla="*/ 817396 w 4664836"/>
              <a:gd name="connsiteY6812" fmla="*/ 2419712 h 2990484"/>
              <a:gd name="connsiteX6813" fmla="*/ 819127 w 4664836"/>
              <a:gd name="connsiteY6813" fmla="*/ 2419019 h 2990484"/>
              <a:gd name="connsiteX6814" fmla="*/ 824668 w 4664836"/>
              <a:gd name="connsiteY6814" fmla="*/ 2407922 h 2990484"/>
              <a:gd name="connsiteX6815" fmla="*/ 813586 w 4664836"/>
              <a:gd name="connsiteY6815" fmla="*/ 2410696 h 2990484"/>
              <a:gd name="connsiteX6816" fmla="*/ 832979 w 4664836"/>
              <a:gd name="connsiteY6816" fmla="*/ 2396826 h 2990484"/>
              <a:gd name="connsiteX6817" fmla="*/ 832979 w 4664836"/>
              <a:gd name="connsiteY6817" fmla="*/ 2399600 h 2990484"/>
              <a:gd name="connsiteX6818" fmla="*/ 824668 w 4664836"/>
              <a:gd name="connsiteY6818" fmla="*/ 2402374 h 2990484"/>
              <a:gd name="connsiteX6819" fmla="*/ 830209 w 4664836"/>
              <a:gd name="connsiteY6819" fmla="*/ 2410696 h 2990484"/>
              <a:gd name="connsiteX6820" fmla="*/ 838520 w 4664836"/>
              <a:gd name="connsiteY6820" fmla="*/ 2410696 h 2990484"/>
              <a:gd name="connsiteX6821" fmla="*/ 838520 w 4664836"/>
              <a:gd name="connsiteY6821" fmla="*/ 2402374 h 2990484"/>
              <a:gd name="connsiteX6822" fmla="*/ 841290 w 4664836"/>
              <a:gd name="connsiteY6822" fmla="*/ 2405148 h 2990484"/>
              <a:gd name="connsiteX6823" fmla="*/ 855142 w 4664836"/>
              <a:gd name="connsiteY6823" fmla="*/ 2399600 h 2990484"/>
              <a:gd name="connsiteX6824" fmla="*/ 857912 w 4664836"/>
              <a:gd name="connsiteY6824" fmla="*/ 2399600 h 2990484"/>
              <a:gd name="connsiteX6825" fmla="*/ 849601 w 4664836"/>
              <a:gd name="connsiteY6825" fmla="*/ 2394052 h 2990484"/>
              <a:gd name="connsiteX6826" fmla="*/ 852372 w 4664836"/>
              <a:gd name="connsiteY6826" fmla="*/ 2385729 h 2990484"/>
              <a:gd name="connsiteX6827" fmla="*/ 857730 w 4664836"/>
              <a:gd name="connsiteY6827" fmla="*/ 2386481 h 2990484"/>
              <a:gd name="connsiteX6828" fmla="*/ 853064 w 4664836"/>
              <a:gd name="connsiteY6828" fmla="*/ 2389544 h 2990484"/>
              <a:gd name="connsiteX6829" fmla="*/ 855315 w 4664836"/>
              <a:gd name="connsiteY6829" fmla="*/ 2388807 h 2990484"/>
              <a:gd name="connsiteX6830" fmla="*/ 858758 w 4664836"/>
              <a:gd name="connsiteY6830" fmla="*/ 2386625 h 2990484"/>
              <a:gd name="connsiteX6831" fmla="*/ 858865 w 4664836"/>
              <a:gd name="connsiteY6831" fmla="*/ 2386640 h 2990484"/>
              <a:gd name="connsiteX6832" fmla="*/ 860901 w 4664836"/>
              <a:gd name="connsiteY6832" fmla="*/ 2385265 h 2990484"/>
              <a:gd name="connsiteX6833" fmla="*/ 864063 w 4664836"/>
              <a:gd name="connsiteY6833" fmla="*/ 2383261 h 2990484"/>
              <a:gd name="connsiteX6834" fmla="*/ 866224 w 4664836"/>
              <a:gd name="connsiteY6834" fmla="*/ 2382955 h 2990484"/>
              <a:gd name="connsiteX6835" fmla="*/ 868774 w 4664836"/>
              <a:gd name="connsiteY6835" fmla="*/ 2384048 h 2990484"/>
              <a:gd name="connsiteX6836" fmla="*/ 868994 w 4664836"/>
              <a:gd name="connsiteY6836" fmla="*/ 2394052 h 2990484"/>
              <a:gd name="connsiteX6837" fmla="*/ 877305 w 4664836"/>
              <a:gd name="connsiteY6837" fmla="*/ 2391278 h 2990484"/>
              <a:gd name="connsiteX6838" fmla="*/ 879729 w 4664836"/>
              <a:gd name="connsiteY6838" fmla="*/ 2389544 h 2990484"/>
              <a:gd name="connsiteX6839" fmla="*/ 879800 w 4664836"/>
              <a:gd name="connsiteY6839" fmla="*/ 2388769 h 2990484"/>
              <a:gd name="connsiteX6840" fmla="*/ 879989 w 4664836"/>
              <a:gd name="connsiteY6840" fmla="*/ 2388850 h 2990484"/>
              <a:gd name="connsiteX6841" fmla="*/ 880768 w 4664836"/>
              <a:gd name="connsiteY6841" fmla="*/ 2388504 h 2990484"/>
              <a:gd name="connsiteX6842" fmla="*/ 879869 w 4664836"/>
              <a:gd name="connsiteY6842" fmla="*/ 2388009 h 2990484"/>
              <a:gd name="connsiteX6843" fmla="*/ 880076 w 4664836"/>
              <a:gd name="connsiteY6843" fmla="*/ 2385729 h 2990484"/>
              <a:gd name="connsiteX6844" fmla="*/ 874535 w 4664836"/>
              <a:gd name="connsiteY6844" fmla="*/ 2385729 h 2990484"/>
              <a:gd name="connsiteX6845" fmla="*/ 876353 w 4664836"/>
              <a:gd name="connsiteY6845" fmla="*/ 2386076 h 2990484"/>
              <a:gd name="connsiteX6846" fmla="*/ 879869 w 4664836"/>
              <a:gd name="connsiteY6846" fmla="*/ 2388009 h 2990484"/>
              <a:gd name="connsiteX6847" fmla="*/ 879800 w 4664836"/>
              <a:gd name="connsiteY6847" fmla="*/ 2388769 h 2990484"/>
              <a:gd name="connsiteX6848" fmla="*/ 868774 w 4664836"/>
              <a:gd name="connsiteY6848" fmla="*/ 2384048 h 2990484"/>
              <a:gd name="connsiteX6849" fmla="*/ 868734 w 4664836"/>
              <a:gd name="connsiteY6849" fmla="*/ 2382219 h 2990484"/>
              <a:gd name="connsiteX6850" fmla="*/ 865139 w 4664836"/>
              <a:gd name="connsiteY6850" fmla="*/ 2382578 h 2990484"/>
              <a:gd name="connsiteX6851" fmla="*/ 865921 w 4664836"/>
              <a:gd name="connsiteY6851" fmla="*/ 2382083 h 2990484"/>
              <a:gd name="connsiteX6852" fmla="*/ 885616 w 4664836"/>
              <a:gd name="connsiteY6852" fmla="*/ 2369085 h 2990484"/>
              <a:gd name="connsiteX6853" fmla="*/ 882846 w 4664836"/>
              <a:gd name="connsiteY6853" fmla="*/ 2371859 h 2990484"/>
              <a:gd name="connsiteX6854" fmla="*/ 899468 w 4664836"/>
              <a:gd name="connsiteY6854" fmla="*/ 2363537 h 2990484"/>
              <a:gd name="connsiteX6855" fmla="*/ 913320 w 4664836"/>
              <a:gd name="connsiteY6855" fmla="*/ 2363537 h 2990484"/>
              <a:gd name="connsiteX6856" fmla="*/ 916091 w 4664836"/>
              <a:gd name="connsiteY6856" fmla="*/ 2360762 h 2990484"/>
              <a:gd name="connsiteX6857" fmla="*/ 896698 w 4664836"/>
              <a:gd name="connsiteY6857" fmla="*/ 2357988 h 2990484"/>
              <a:gd name="connsiteX6858" fmla="*/ 880076 w 4664836"/>
              <a:gd name="connsiteY6858" fmla="*/ 2349666 h 2990484"/>
              <a:gd name="connsiteX6859" fmla="*/ 863453 w 4664836"/>
              <a:gd name="connsiteY6859" fmla="*/ 2349666 h 2990484"/>
              <a:gd name="connsiteX6860" fmla="*/ 849601 w 4664836"/>
              <a:gd name="connsiteY6860" fmla="*/ 2363537 h 2990484"/>
              <a:gd name="connsiteX6861" fmla="*/ 855142 w 4664836"/>
              <a:gd name="connsiteY6861" fmla="*/ 2352440 h 2990484"/>
              <a:gd name="connsiteX6862" fmla="*/ 846831 w 4664836"/>
              <a:gd name="connsiteY6862" fmla="*/ 2352440 h 2990484"/>
              <a:gd name="connsiteX6863" fmla="*/ 835749 w 4664836"/>
              <a:gd name="connsiteY6863" fmla="*/ 2360762 h 2990484"/>
              <a:gd name="connsiteX6864" fmla="*/ 819127 w 4664836"/>
              <a:gd name="connsiteY6864" fmla="*/ 2366311 h 2990484"/>
              <a:gd name="connsiteX6865" fmla="*/ 816357 w 4664836"/>
              <a:gd name="connsiteY6865" fmla="*/ 2369085 h 2990484"/>
              <a:gd name="connsiteX6866" fmla="*/ 814594 w 4664836"/>
              <a:gd name="connsiteY6866" fmla="*/ 2372616 h 2990484"/>
              <a:gd name="connsiteX6867" fmla="*/ 810816 w 4664836"/>
              <a:gd name="connsiteY6867" fmla="*/ 2371859 h 2990484"/>
              <a:gd name="connsiteX6868" fmla="*/ 813586 w 4664836"/>
              <a:gd name="connsiteY6868" fmla="*/ 2374633 h 2990484"/>
              <a:gd name="connsiteX6869" fmla="*/ 814594 w 4664836"/>
              <a:gd name="connsiteY6869" fmla="*/ 2372616 h 2990484"/>
              <a:gd name="connsiteX6870" fmla="*/ 818512 w 4664836"/>
              <a:gd name="connsiteY6870" fmla="*/ 2373400 h 2990484"/>
              <a:gd name="connsiteX6871" fmla="*/ 818882 w 4664836"/>
              <a:gd name="connsiteY6871" fmla="*/ 2374142 h 2990484"/>
              <a:gd name="connsiteX6872" fmla="*/ 815881 w 4664836"/>
              <a:gd name="connsiteY6872" fmla="*/ 2376930 h 2990484"/>
              <a:gd name="connsiteX6873" fmla="*/ 807234 w 4664836"/>
              <a:gd name="connsiteY6873" fmla="*/ 2384104 h 2990484"/>
              <a:gd name="connsiteX6874" fmla="*/ 805275 w 4664836"/>
              <a:gd name="connsiteY6874" fmla="*/ 2380181 h 2990484"/>
              <a:gd name="connsiteX6875" fmla="*/ 791423 w 4664836"/>
              <a:gd name="connsiteY6875" fmla="*/ 2382955 h 2990484"/>
              <a:gd name="connsiteX6876" fmla="*/ 799734 w 4664836"/>
              <a:gd name="connsiteY6876" fmla="*/ 2388503 h 2990484"/>
              <a:gd name="connsiteX6877" fmla="*/ 802505 w 4664836"/>
              <a:gd name="connsiteY6877" fmla="*/ 2391278 h 2990484"/>
              <a:gd name="connsiteX6878" fmla="*/ 802505 w 4664836"/>
              <a:gd name="connsiteY6878" fmla="*/ 2394052 h 2990484"/>
              <a:gd name="connsiteX6879" fmla="*/ 785882 w 4664836"/>
              <a:gd name="connsiteY6879" fmla="*/ 2396826 h 2990484"/>
              <a:gd name="connsiteX6880" fmla="*/ 791423 w 4664836"/>
              <a:gd name="connsiteY6880" fmla="*/ 2402374 h 2990484"/>
              <a:gd name="connsiteX6881" fmla="*/ 791423 w 4664836"/>
              <a:gd name="connsiteY6881" fmla="*/ 2405148 h 2990484"/>
              <a:gd name="connsiteX6882" fmla="*/ 780342 w 4664836"/>
              <a:gd name="connsiteY6882" fmla="*/ 2402374 h 2990484"/>
              <a:gd name="connsiteX6883" fmla="*/ 777571 w 4664836"/>
              <a:gd name="connsiteY6883" fmla="*/ 2402374 h 2990484"/>
              <a:gd name="connsiteX6884" fmla="*/ 774801 w 4664836"/>
              <a:gd name="connsiteY6884" fmla="*/ 2413470 h 2990484"/>
              <a:gd name="connsiteX6885" fmla="*/ 763719 w 4664836"/>
              <a:gd name="connsiteY6885" fmla="*/ 2419019 h 2990484"/>
              <a:gd name="connsiteX6886" fmla="*/ 758179 w 4664836"/>
              <a:gd name="connsiteY6886" fmla="*/ 2419019 h 2990484"/>
              <a:gd name="connsiteX6887" fmla="*/ 760949 w 4664836"/>
              <a:gd name="connsiteY6887" fmla="*/ 2413470 h 2990484"/>
              <a:gd name="connsiteX6888" fmla="*/ 760949 w 4664836"/>
              <a:gd name="connsiteY6888" fmla="*/ 2405148 h 2990484"/>
              <a:gd name="connsiteX6889" fmla="*/ 749867 w 4664836"/>
              <a:gd name="connsiteY6889" fmla="*/ 2407922 h 2990484"/>
              <a:gd name="connsiteX6890" fmla="*/ 749867 w 4664836"/>
              <a:gd name="connsiteY6890" fmla="*/ 2405148 h 2990484"/>
              <a:gd name="connsiteX6891" fmla="*/ 758179 w 4664836"/>
              <a:gd name="connsiteY6891" fmla="*/ 2402374 h 2990484"/>
              <a:gd name="connsiteX6892" fmla="*/ 763719 w 4664836"/>
              <a:gd name="connsiteY6892" fmla="*/ 2388503 h 2990484"/>
              <a:gd name="connsiteX6893" fmla="*/ 758179 w 4664836"/>
              <a:gd name="connsiteY6893" fmla="*/ 2385729 h 2990484"/>
              <a:gd name="connsiteX6894" fmla="*/ 763719 w 4664836"/>
              <a:gd name="connsiteY6894" fmla="*/ 2380181 h 2990484"/>
              <a:gd name="connsiteX6895" fmla="*/ 785882 w 4664836"/>
              <a:gd name="connsiteY6895" fmla="*/ 2369085 h 2990484"/>
              <a:gd name="connsiteX6896" fmla="*/ 788653 w 4664836"/>
              <a:gd name="connsiteY6896" fmla="*/ 2369085 h 2990484"/>
              <a:gd name="connsiteX6897" fmla="*/ 808046 w 4664836"/>
              <a:gd name="connsiteY6897" fmla="*/ 2366311 h 2990484"/>
              <a:gd name="connsiteX6898" fmla="*/ 805275 w 4664836"/>
              <a:gd name="connsiteY6898" fmla="*/ 2369085 h 2990484"/>
              <a:gd name="connsiteX6899" fmla="*/ 808046 w 4664836"/>
              <a:gd name="connsiteY6899" fmla="*/ 2371859 h 2990484"/>
              <a:gd name="connsiteX6900" fmla="*/ 813586 w 4664836"/>
              <a:gd name="connsiteY6900" fmla="*/ 2366311 h 2990484"/>
              <a:gd name="connsiteX6901" fmla="*/ 808046 w 4664836"/>
              <a:gd name="connsiteY6901" fmla="*/ 2360762 h 2990484"/>
              <a:gd name="connsiteX6902" fmla="*/ 813586 w 4664836"/>
              <a:gd name="connsiteY6902" fmla="*/ 2352440 h 2990484"/>
              <a:gd name="connsiteX6903" fmla="*/ 807353 w 4664836"/>
              <a:gd name="connsiteY6903" fmla="*/ 2350360 h 2990484"/>
              <a:gd name="connsiteX6904" fmla="*/ 807353 w 4664836"/>
              <a:gd name="connsiteY6904" fmla="*/ 2350360 h 2990484"/>
              <a:gd name="connsiteX6905" fmla="*/ 807316 w 4664836"/>
              <a:gd name="connsiteY6905" fmla="*/ 2350347 h 2990484"/>
              <a:gd name="connsiteX6906" fmla="*/ 806314 w 4664836"/>
              <a:gd name="connsiteY6906" fmla="*/ 2350013 h 2990484"/>
              <a:gd name="connsiteX6907" fmla="*/ 805275 w 4664836"/>
              <a:gd name="connsiteY6907" fmla="*/ 2349666 h 2990484"/>
              <a:gd name="connsiteX6908" fmla="*/ 807316 w 4664836"/>
              <a:gd name="connsiteY6908" fmla="*/ 2350347 h 2990484"/>
              <a:gd name="connsiteX6909" fmla="*/ 807353 w 4664836"/>
              <a:gd name="connsiteY6909" fmla="*/ 2350360 h 2990484"/>
              <a:gd name="connsiteX6910" fmla="*/ 805275 w 4664836"/>
              <a:gd name="connsiteY6910" fmla="*/ 2351053 h 2990484"/>
              <a:gd name="connsiteX6911" fmla="*/ 813586 w 4664836"/>
              <a:gd name="connsiteY6911" fmla="*/ 2344118 h 2990484"/>
              <a:gd name="connsiteX6912" fmla="*/ 816357 w 4664836"/>
              <a:gd name="connsiteY6912" fmla="*/ 2349666 h 2990484"/>
              <a:gd name="connsiteX6913" fmla="*/ 821897 w 4664836"/>
              <a:gd name="connsiteY6913" fmla="*/ 2333021 h 2990484"/>
              <a:gd name="connsiteX6914" fmla="*/ 819127 w 4664836"/>
              <a:gd name="connsiteY6914" fmla="*/ 2330247 h 2990484"/>
              <a:gd name="connsiteX6915" fmla="*/ 819127 w 4664836"/>
              <a:gd name="connsiteY6915" fmla="*/ 2321925 h 2990484"/>
              <a:gd name="connsiteX6916" fmla="*/ 827438 w 4664836"/>
              <a:gd name="connsiteY6916" fmla="*/ 2330247 h 2990484"/>
              <a:gd name="connsiteX6917" fmla="*/ 830209 w 4664836"/>
              <a:gd name="connsiteY6917" fmla="*/ 2330247 h 2990484"/>
              <a:gd name="connsiteX6918" fmla="*/ 832633 w 4664836"/>
              <a:gd name="connsiteY6918" fmla="*/ 2322965 h 2990484"/>
              <a:gd name="connsiteX6919" fmla="*/ 832655 w 4664836"/>
              <a:gd name="connsiteY6919" fmla="*/ 2322899 h 2990484"/>
              <a:gd name="connsiteX6920" fmla="*/ 832979 w 4664836"/>
              <a:gd name="connsiteY6920" fmla="*/ 2322862 h 2990484"/>
              <a:gd name="connsiteX6921" fmla="*/ 832979 w 4664836"/>
              <a:gd name="connsiteY6921" fmla="*/ 2324699 h 2990484"/>
              <a:gd name="connsiteX6922" fmla="*/ 841290 w 4664836"/>
              <a:gd name="connsiteY6922" fmla="*/ 2321925 h 2990484"/>
              <a:gd name="connsiteX6923" fmla="*/ 844061 w 4664836"/>
              <a:gd name="connsiteY6923" fmla="*/ 2321925 h 2990484"/>
              <a:gd name="connsiteX6924" fmla="*/ 849601 w 4664836"/>
              <a:gd name="connsiteY6924" fmla="*/ 2316377 h 2990484"/>
              <a:gd name="connsiteX6925" fmla="*/ 857912 w 4664836"/>
              <a:gd name="connsiteY6925" fmla="*/ 2316377 h 2990484"/>
              <a:gd name="connsiteX6926" fmla="*/ 853064 w 4664836"/>
              <a:gd name="connsiteY6926" fmla="*/ 2311522 h 2990484"/>
              <a:gd name="connsiteX6927" fmla="*/ 853001 w 4664836"/>
              <a:gd name="connsiteY6927" fmla="*/ 2311459 h 2990484"/>
              <a:gd name="connsiteX6928" fmla="*/ 860683 w 4664836"/>
              <a:gd name="connsiteY6928" fmla="*/ 2308054 h 2990484"/>
              <a:gd name="connsiteX6929" fmla="*/ 863453 w 4664836"/>
              <a:gd name="connsiteY6929" fmla="*/ 2305280 h 2990484"/>
              <a:gd name="connsiteX6930" fmla="*/ 862751 w 4664836"/>
              <a:gd name="connsiteY6930" fmla="*/ 2304929 h 2990484"/>
              <a:gd name="connsiteX6931" fmla="*/ 862940 w 4664836"/>
              <a:gd name="connsiteY6931" fmla="*/ 2303526 h 2990484"/>
              <a:gd name="connsiteX6932" fmla="*/ 868680 w 4664836"/>
              <a:gd name="connsiteY6932" fmla="*/ 2301136 h 2990484"/>
              <a:gd name="connsiteX6933" fmla="*/ 888387 w 4664836"/>
              <a:gd name="connsiteY6933" fmla="*/ 2294184 h 2990484"/>
              <a:gd name="connsiteX6934" fmla="*/ 893927 w 4664836"/>
              <a:gd name="connsiteY6934" fmla="*/ 2294184 h 2990484"/>
              <a:gd name="connsiteX6935" fmla="*/ 891157 w 4664836"/>
              <a:gd name="connsiteY6935" fmla="*/ 2296958 h 2990484"/>
              <a:gd name="connsiteX6936" fmla="*/ 896698 w 4664836"/>
              <a:gd name="connsiteY6936" fmla="*/ 2299732 h 2990484"/>
              <a:gd name="connsiteX6937" fmla="*/ 893927 w 4664836"/>
              <a:gd name="connsiteY6937" fmla="*/ 2302506 h 2990484"/>
              <a:gd name="connsiteX6938" fmla="*/ 905009 w 4664836"/>
              <a:gd name="connsiteY6938" fmla="*/ 2310829 h 2990484"/>
              <a:gd name="connsiteX6939" fmla="*/ 896698 w 4664836"/>
              <a:gd name="connsiteY6939" fmla="*/ 2313603 h 2990484"/>
              <a:gd name="connsiteX6940" fmla="*/ 898136 w 4664836"/>
              <a:gd name="connsiteY6940" fmla="*/ 2316878 h 2990484"/>
              <a:gd name="connsiteX6941" fmla="*/ 893581 w 4664836"/>
              <a:gd name="connsiteY6941" fmla="*/ 2317114 h 2990484"/>
              <a:gd name="connsiteX6942" fmla="*/ 898429 w 4664836"/>
              <a:gd name="connsiteY6942" fmla="*/ 2317547 h 2990484"/>
              <a:gd name="connsiteX6943" fmla="*/ 898136 w 4664836"/>
              <a:gd name="connsiteY6943" fmla="*/ 2316878 h 2990484"/>
              <a:gd name="connsiteX6944" fmla="*/ 907779 w 4664836"/>
              <a:gd name="connsiteY6944" fmla="*/ 2316377 h 2990484"/>
              <a:gd name="connsiteX6945" fmla="*/ 907779 w 4664836"/>
              <a:gd name="connsiteY6945" fmla="*/ 2308054 h 2990484"/>
              <a:gd name="connsiteX6946" fmla="*/ 916091 w 4664836"/>
              <a:gd name="connsiteY6946" fmla="*/ 2302506 h 2990484"/>
              <a:gd name="connsiteX6947" fmla="*/ 941024 w 4664836"/>
              <a:gd name="connsiteY6947" fmla="*/ 2299732 h 2990484"/>
              <a:gd name="connsiteX6948" fmla="*/ 941024 w 4664836"/>
              <a:gd name="connsiteY6948" fmla="*/ 2294184 h 2990484"/>
              <a:gd name="connsiteX6949" fmla="*/ 927172 w 4664836"/>
              <a:gd name="connsiteY6949" fmla="*/ 2294184 h 2990484"/>
              <a:gd name="connsiteX6950" fmla="*/ 907779 w 4664836"/>
              <a:gd name="connsiteY6950" fmla="*/ 2289330 h 2990484"/>
              <a:gd name="connsiteX6951" fmla="*/ 906965 w 4664836"/>
              <a:gd name="connsiteY6951" fmla="*/ 2289126 h 2990484"/>
              <a:gd name="connsiteX6952" fmla="*/ 905009 w 4664836"/>
              <a:gd name="connsiteY6952" fmla="*/ 2280313 h 2990484"/>
              <a:gd name="connsiteX6953" fmla="*/ 888387 w 4664836"/>
              <a:gd name="connsiteY6953" fmla="*/ 2285862 h 2990484"/>
              <a:gd name="connsiteX6954" fmla="*/ 880076 w 4664836"/>
              <a:gd name="connsiteY6954" fmla="*/ 2280313 h 2990484"/>
              <a:gd name="connsiteX6955" fmla="*/ 888387 w 4664836"/>
              <a:gd name="connsiteY6955" fmla="*/ 2280313 h 2990484"/>
              <a:gd name="connsiteX6956" fmla="*/ 891157 w 4664836"/>
              <a:gd name="connsiteY6956" fmla="*/ 2280313 h 2990484"/>
              <a:gd name="connsiteX6957" fmla="*/ 888387 w 4664836"/>
              <a:gd name="connsiteY6957" fmla="*/ 2274765 h 2990484"/>
              <a:gd name="connsiteX6958" fmla="*/ 902239 w 4664836"/>
              <a:gd name="connsiteY6958" fmla="*/ 2280313 h 2990484"/>
              <a:gd name="connsiteX6959" fmla="*/ 899468 w 4664836"/>
              <a:gd name="connsiteY6959" fmla="*/ 2271991 h 2990484"/>
              <a:gd name="connsiteX6960" fmla="*/ 880076 w 4664836"/>
              <a:gd name="connsiteY6960" fmla="*/ 2269217 h 2990484"/>
              <a:gd name="connsiteX6961" fmla="*/ 877305 w 4664836"/>
              <a:gd name="connsiteY6961" fmla="*/ 2266443 h 2990484"/>
              <a:gd name="connsiteX6962" fmla="*/ 866224 w 4664836"/>
              <a:gd name="connsiteY6962" fmla="*/ 2263669 h 2990484"/>
              <a:gd name="connsiteX6963" fmla="*/ 858951 w 4664836"/>
              <a:gd name="connsiteY6963" fmla="*/ 2268524 h 2990484"/>
              <a:gd name="connsiteX6964" fmla="*/ 858467 w 4664836"/>
              <a:gd name="connsiteY6964" fmla="*/ 2268847 h 2990484"/>
              <a:gd name="connsiteX6965" fmla="*/ 859817 w 4664836"/>
              <a:gd name="connsiteY6965" fmla="*/ 2266443 h 2990484"/>
              <a:gd name="connsiteX6966" fmla="*/ 855142 w 4664836"/>
              <a:gd name="connsiteY6966" fmla="*/ 2266443 h 2990484"/>
              <a:gd name="connsiteX6967" fmla="*/ 855142 w 4664836"/>
              <a:gd name="connsiteY6967" fmla="*/ 2266443 h 2990484"/>
              <a:gd name="connsiteX6968" fmla="*/ 853064 w 4664836"/>
              <a:gd name="connsiteY6968" fmla="*/ 2264363 h 2990484"/>
              <a:gd name="connsiteX6969" fmla="*/ 852372 w 4664836"/>
              <a:gd name="connsiteY6969" fmla="*/ 2263669 h 2990484"/>
              <a:gd name="connsiteX6970" fmla="*/ 838520 w 4664836"/>
              <a:gd name="connsiteY6970" fmla="*/ 2266443 h 2990484"/>
              <a:gd name="connsiteX6971" fmla="*/ 846831 w 4664836"/>
              <a:gd name="connsiteY6971" fmla="*/ 2271991 h 2990484"/>
              <a:gd name="connsiteX6972" fmla="*/ 838520 w 4664836"/>
              <a:gd name="connsiteY6972" fmla="*/ 2271991 h 2990484"/>
              <a:gd name="connsiteX6973" fmla="*/ 832979 w 4664836"/>
              <a:gd name="connsiteY6973" fmla="*/ 2266443 h 2990484"/>
              <a:gd name="connsiteX6974" fmla="*/ 816357 w 4664836"/>
              <a:gd name="connsiteY6974" fmla="*/ 2269217 h 2990484"/>
              <a:gd name="connsiteX6975" fmla="*/ 808046 w 4664836"/>
              <a:gd name="connsiteY6975" fmla="*/ 2280313 h 2990484"/>
              <a:gd name="connsiteX6976" fmla="*/ 802505 w 4664836"/>
              <a:gd name="connsiteY6976" fmla="*/ 2274765 h 2990484"/>
              <a:gd name="connsiteX6977" fmla="*/ 808046 w 4664836"/>
              <a:gd name="connsiteY6977" fmla="*/ 2271991 h 2990484"/>
              <a:gd name="connsiteX6978" fmla="*/ 788653 w 4664836"/>
              <a:gd name="connsiteY6978" fmla="*/ 2269564 h 2990484"/>
              <a:gd name="connsiteX6979" fmla="*/ 788315 w 4664836"/>
              <a:gd name="connsiteY6979" fmla="*/ 2269522 h 2990484"/>
              <a:gd name="connsiteX6980" fmla="*/ 791337 w 4664836"/>
              <a:gd name="connsiteY6980" fmla="*/ 2268047 h 2990484"/>
              <a:gd name="connsiteX6981" fmla="*/ 791493 w 4664836"/>
              <a:gd name="connsiteY6981" fmla="*/ 2267795 h 2990484"/>
              <a:gd name="connsiteX6982" fmla="*/ 799042 w 4664836"/>
              <a:gd name="connsiteY6982" fmla="*/ 2264016 h 2990484"/>
              <a:gd name="connsiteX6983" fmla="*/ 805275 w 4664836"/>
              <a:gd name="connsiteY6983" fmla="*/ 2269217 h 2990484"/>
              <a:gd name="connsiteX6984" fmla="*/ 805275 w 4664836"/>
              <a:gd name="connsiteY6984" fmla="*/ 2260895 h 2990484"/>
              <a:gd name="connsiteX6985" fmla="*/ 816357 w 4664836"/>
              <a:gd name="connsiteY6985" fmla="*/ 2255347 h 2990484"/>
              <a:gd name="connsiteX6986" fmla="*/ 808046 w 4664836"/>
              <a:gd name="connsiteY6986" fmla="*/ 2249798 h 2990484"/>
              <a:gd name="connsiteX6987" fmla="*/ 805275 w 4664836"/>
              <a:gd name="connsiteY6987" fmla="*/ 2252572 h 2990484"/>
              <a:gd name="connsiteX6988" fmla="*/ 802505 w 4664836"/>
              <a:gd name="connsiteY6988" fmla="*/ 2249798 h 2990484"/>
              <a:gd name="connsiteX6989" fmla="*/ 794194 w 4664836"/>
              <a:gd name="connsiteY6989" fmla="*/ 2258121 h 2990484"/>
              <a:gd name="connsiteX6990" fmla="*/ 796964 w 4664836"/>
              <a:gd name="connsiteY6990" fmla="*/ 2252572 h 2990484"/>
              <a:gd name="connsiteX6991" fmla="*/ 803197 w 4664836"/>
              <a:gd name="connsiteY6991" fmla="*/ 2248064 h 2990484"/>
              <a:gd name="connsiteX6992" fmla="*/ 802831 w 4664836"/>
              <a:gd name="connsiteY6992" fmla="*/ 2247432 h 2990484"/>
              <a:gd name="connsiteX6993" fmla="*/ 803197 w 4664836"/>
              <a:gd name="connsiteY6993" fmla="*/ 2247371 h 2990484"/>
              <a:gd name="connsiteX6994" fmla="*/ 805275 w 4664836"/>
              <a:gd name="connsiteY6994" fmla="*/ 2247024 h 2990484"/>
              <a:gd name="connsiteX6995" fmla="*/ 799734 w 4664836"/>
              <a:gd name="connsiteY6995" fmla="*/ 2241476 h 2990484"/>
              <a:gd name="connsiteX6996" fmla="*/ 788653 w 4664836"/>
              <a:gd name="connsiteY6996" fmla="*/ 2244250 h 2990484"/>
              <a:gd name="connsiteX6997" fmla="*/ 788653 w 4664836"/>
              <a:gd name="connsiteY6997" fmla="*/ 2224831 h 2990484"/>
              <a:gd name="connsiteX6998" fmla="*/ 796964 w 4664836"/>
              <a:gd name="connsiteY6998" fmla="*/ 2224831 h 2990484"/>
              <a:gd name="connsiteX6999" fmla="*/ 799734 w 4664836"/>
              <a:gd name="connsiteY6999" fmla="*/ 2219283 h 2990484"/>
              <a:gd name="connsiteX7000" fmla="*/ 810816 w 4664836"/>
              <a:gd name="connsiteY7000" fmla="*/ 2219283 h 2990484"/>
              <a:gd name="connsiteX7001" fmla="*/ 810816 w 4664836"/>
              <a:gd name="connsiteY7001" fmla="*/ 2216509 h 2990484"/>
              <a:gd name="connsiteX7002" fmla="*/ 824668 w 4664836"/>
              <a:gd name="connsiteY7002" fmla="*/ 2213735 h 2990484"/>
              <a:gd name="connsiteX7003" fmla="*/ 820764 w 4664836"/>
              <a:gd name="connsiteY7003" fmla="*/ 2211781 h 2990484"/>
              <a:gd name="connsiteX7004" fmla="*/ 822244 w 4664836"/>
              <a:gd name="connsiteY7004" fmla="*/ 2211308 h 2990484"/>
              <a:gd name="connsiteX7005" fmla="*/ 821035 w 4664836"/>
              <a:gd name="connsiteY7005" fmla="*/ 2210324 h 2990484"/>
              <a:gd name="connsiteX7006" fmla="*/ 824322 w 4664836"/>
              <a:gd name="connsiteY7006" fmla="*/ 2209227 h 2990484"/>
              <a:gd name="connsiteX7007" fmla="*/ 827438 w 4664836"/>
              <a:gd name="connsiteY7007" fmla="*/ 2205413 h 2990484"/>
              <a:gd name="connsiteX7008" fmla="*/ 813586 w 4664836"/>
              <a:gd name="connsiteY7008" fmla="*/ 2199864 h 2990484"/>
              <a:gd name="connsiteX7009" fmla="*/ 814409 w 4664836"/>
              <a:gd name="connsiteY7009" fmla="*/ 2204936 h 2990484"/>
              <a:gd name="connsiteX7010" fmla="*/ 821035 w 4664836"/>
              <a:gd name="connsiteY7010" fmla="*/ 2210324 h 2990484"/>
              <a:gd name="connsiteX7011" fmla="*/ 819127 w 4664836"/>
              <a:gd name="connsiteY7011" fmla="*/ 2210961 h 2990484"/>
              <a:gd name="connsiteX7012" fmla="*/ 819820 w 4664836"/>
              <a:gd name="connsiteY7012" fmla="*/ 2211308 h 2990484"/>
              <a:gd name="connsiteX7013" fmla="*/ 820764 w 4664836"/>
              <a:gd name="connsiteY7013" fmla="*/ 2211781 h 2990484"/>
              <a:gd name="connsiteX7014" fmla="*/ 820209 w 4664836"/>
              <a:gd name="connsiteY7014" fmla="*/ 2211958 h 2990484"/>
              <a:gd name="connsiteX7015" fmla="*/ 791423 w 4664836"/>
              <a:gd name="connsiteY7015" fmla="*/ 2199864 h 2990484"/>
              <a:gd name="connsiteX7016" fmla="*/ 783112 w 4664836"/>
              <a:gd name="connsiteY7016" fmla="*/ 2191542 h 2990484"/>
              <a:gd name="connsiteX7017" fmla="*/ 780342 w 4664836"/>
              <a:gd name="connsiteY7017" fmla="*/ 2194316 h 2990484"/>
              <a:gd name="connsiteX7018" fmla="*/ 791423 w 4664836"/>
              <a:gd name="connsiteY7018" fmla="*/ 2183220 h 2990484"/>
              <a:gd name="connsiteX7019" fmla="*/ 802505 w 4664836"/>
              <a:gd name="connsiteY7019" fmla="*/ 2185994 h 2990484"/>
              <a:gd name="connsiteX7020" fmla="*/ 805275 w 4664836"/>
              <a:gd name="connsiteY7020" fmla="*/ 2183220 h 2990484"/>
              <a:gd name="connsiteX7021" fmla="*/ 802505 w 4664836"/>
              <a:gd name="connsiteY7021" fmla="*/ 2180446 h 2990484"/>
              <a:gd name="connsiteX7022" fmla="*/ 813586 w 4664836"/>
              <a:gd name="connsiteY7022" fmla="*/ 2174898 h 2990484"/>
              <a:gd name="connsiteX7023" fmla="*/ 805275 w 4664836"/>
              <a:gd name="connsiteY7023" fmla="*/ 2172123 h 2990484"/>
              <a:gd name="connsiteX7024" fmla="*/ 810816 w 4664836"/>
              <a:gd name="connsiteY7024" fmla="*/ 2166575 h 2990484"/>
              <a:gd name="connsiteX7025" fmla="*/ 810816 w 4664836"/>
              <a:gd name="connsiteY7025" fmla="*/ 2158253 h 2990484"/>
              <a:gd name="connsiteX7026" fmla="*/ 799734 w 4664836"/>
              <a:gd name="connsiteY7026" fmla="*/ 2152705 h 2990484"/>
              <a:gd name="connsiteX7027" fmla="*/ 805275 w 4664836"/>
              <a:gd name="connsiteY7027" fmla="*/ 2147156 h 2990484"/>
              <a:gd name="connsiteX7028" fmla="*/ 788653 w 4664836"/>
              <a:gd name="connsiteY7028" fmla="*/ 2136060 h 2990484"/>
              <a:gd name="connsiteX7029" fmla="*/ 788653 w 4664836"/>
              <a:gd name="connsiteY7029" fmla="*/ 2122190 h 2990484"/>
              <a:gd name="connsiteX7030" fmla="*/ 796964 w 4664836"/>
              <a:gd name="connsiteY7030" fmla="*/ 2119415 h 2990484"/>
              <a:gd name="connsiteX7031" fmla="*/ 796964 w 4664836"/>
              <a:gd name="connsiteY7031" fmla="*/ 2109706 h 2990484"/>
              <a:gd name="connsiteX7032" fmla="*/ 796964 w 4664836"/>
              <a:gd name="connsiteY7032" fmla="*/ 2108839 h 2990484"/>
              <a:gd name="connsiteX7033" fmla="*/ 799734 w 4664836"/>
              <a:gd name="connsiteY7033" fmla="*/ 2108319 h 2990484"/>
              <a:gd name="connsiteX7034" fmla="*/ 788653 w 4664836"/>
              <a:gd name="connsiteY7034" fmla="*/ 2102771 h 2990484"/>
              <a:gd name="connsiteX7035" fmla="*/ 794194 w 4664836"/>
              <a:gd name="connsiteY7035" fmla="*/ 2099997 h 2990484"/>
              <a:gd name="connsiteX7036" fmla="*/ 813586 w 4664836"/>
              <a:gd name="connsiteY7036" fmla="*/ 2102771 h 2990484"/>
              <a:gd name="connsiteX7037" fmla="*/ 816357 w 4664836"/>
              <a:gd name="connsiteY7037" fmla="*/ 2102771 h 2990484"/>
              <a:gd name="connsiteX7038" fmla="*/ 816357 w 4664836"/>
              <a:gd name="connsiteY7038" fmla="*/ 2097223 h 2990484"/>
              <a:gd name="connsiteX7039" fmla="*/ 819127 w 4664836"/>
              <a:gd name="connsiteY7039" fmla="*/ 2094449 h 2990484"/>
              <a:gd name="connsiteX7040" fmla="*/ 808046 w 4664836"/>
              <a:gd name="connsiteY7040" fmla="*/ 2086126 h 2990484"/>
              <a:gd name="connsiteX7041" fmla="*/ 805275 w 4664836"/>
              <a:gd name="connsiteY7041" fmla="*/ 2086126 h 2990484"/>
              <a:gd name="connsiteX7042" fmla="*/ 821897 w 4664836"/>
              <a:gd name="connsiteY7042" fmla="*/ 2080578 h 2990484"/>
              <a:gd name="connsiteX7043" fmla="*/ 824668 w 4664836"/>
              <a:gd name="connsiteY7043" fmla="*/ 2080578 h 2990484"/>
              <a:gd name="connsiteX7044" fmla="*/ 819127 w 4664836"/>
              <a:gd name="connsiteY7044" fmla="*/ 2083352 h 2990484"/>
              <a:gd name="connsiteX7045" fmla="*/ 830209 w 4664836"/>
              <a:gd name="connsiteY7045" fmla="*/ 2086126 h 2990484"/>
              <a:gd name="connsiteX7046" fmla="*/ 841290 w 4664836"/>
              <a:gd name="connsiteY7046" fmla="*/ 2083352 h 2990484"/>
              <a:gd name="connsiteX7047" fmla="*/ 841290 w 4664836"/>
              <a:gd name="connsiteY7047" fmla="*/ 2072256 h 2990484"/>
              <a:gd name="connsiteX7048" fmla="*/ 855142 w 4664836"/>
              <a:gd name="connsiteY7048" fmla="*/ 2072256 h 2990484"/>
              <a:gd name="connsiteX7049" fmla="*/ 855142 w 4664836"/>
              <a:gd name="connsiteY7049" fmla="*/ 2069482 h 2990484"/>
              <a:gd name="connsiteX7050" fmla="*/ 868994 w 4664836"/>
              <a:gd name="connsiteY7050" fmla="*/ 2066708 h 2990484"/>
              <a:gd name="connsiteX7051" fmla="*/ 877305 w 4664836"/>
              <a:gd name="connsiteY7051" fmla="*/ 2066708 h 2990484"/>
              <a:gd name="connsiteX7052" fmla="*/ 885616 w 4664836"/>
              <a:gd name="connsiteY7052" fmla="*/ 2055611 h 2990484"/>
              <a:gd name="connsiteX7053" fmla="*/ 880076 w 4664836"/>
              <a:gd name="connsiteY7053" fmla="*/ 2047289 h 2990484"/>
              <a:gd name="connsiteX7054" fmla="*/ 868994 w 4664836"/>
              <a:gd name="connsiteY7054" fmla="*/ 2047289 h 2990484"/>
              <a:gd name="connsiteX7055" fmla="*/ 863453 w 4664836"/>
              <a:gd name="connsiteY7055" fmla="*/ 2052837 h 2990484"/>
              <a:gd name="connsiteX7056" fmla="*/ 860683 w 4664836"/>
              <a:gd name="connsiteY7056" fmla="*/ 2041741 h 2990484"/>
              <a:gd name="connsiteX7057" fmla="*/ 852372 w 4664836"/>
              <a:gd name="connsiteY7057" fmla="*/ 2041741 h 2990484"/>
              <a:gd name="connsiteX7058" fmla="*/ 852372 w 4664836"/>
              <a:gd name="connsiteY7058" fmla="*/ 2050063 h 2990484"/>
              <a:gd name="connsiteX7059" fmla="*/ 835749 w 4664836"/>
              <a:gd name="connsiteY7059" fmla="*/ 2058385 h 2990484"/>
              <a:gd name="connsiteX7060" fmla="*/ 827438 w 4664836"/>
              <a:gd name="connsiteY7060" fmla="*/ 2058385 h 2990484"/>
              <a:gd name="connsiteX7061" fmla="*/ 824668 w 4664836"/>
              <a:gd name="connsiteY7061" fmla="*/ 2050063 h 2990484"/>
              <a:gd name="connsiteX7062" fmla="*/ 816357 w 4664836"/>
              <a:gd name="connsiteY7062" fmla="*/ 2047289 h 2990484"/>
              <a:gd name="connsiteX7063" fmla="*/ 827438 w 4664836"/>
              <a:gd name="connsiteY7063" fmla="*/ 2041741 h 2990484"/>
              <a:gd name="connsiteX7064" fmla="*/ 838520 w 4664836"/>
              <a:gd name="connsiteY7064" fmla="*/ 2050063 h 2990484"/>
              <a:gd name="connsiteX7065" fmla="*/ 844061 w 4664836"/>
              <a:gd name="connsiteY7065" fmla="*/ 2041741 h 2990484"/>
              <a:gd name="connsiteX7066" fmla="*/ 841290 w 4664836"/>
              <a:gd name="connsiteY7066" fmla="*/ 2038966 h 2990484"/>
              <a:gd name="connsiteX7067" fmla="*/ 832979 w 4664836"/>
              <a:gd name="connsiteY7067" fmla="*/ 2041741 h 2990484"/>
              <a:gd name="connsiteX7068" fmla="*/ 830209 w 4664836"/>
              <a:gd name="connsiteY7068" fmla="*/ 2033418 h 2990484"/>
              <a:gd name="connsiteX7069" fmla="*/ 830209 w 4664836"/>
              <a:gd name="connsiteY7069" fmla="*/ 2030644 h 2990484"/>
              <a:gd name="connsiteX7070" fmla="*/ 835749 w 4664836"/>
              <a:gd name="connsiteY7070" fmla="*/ 2027870 h 2990484"/>
              <a:gd name="connsiteX7071" fmla="*/ 838520 w 4664836"/>
              <a:gd name="connsiteY7071" fmla="*/ 2030644 h 2990484"/>
              <a:gd name="connsiteX7072" fmla="*/ 846831 w 4664836"/>
              <a:gd name="connsiteY7072" fmla="*/ 2027870 h 2990484"/>
              <a:gd name="connsiteX7073" fmla="*/ 841290 w 4664836"/>
              <a:gd name="connsiteY7073" fmla="*/ 2022322 h 2990484"/>
              <a:gd name="connsiteX7074" fmla="*/ 846831 w 4664836"/>
              <a:gd name="connsiteY7074" fmla="*/ 2019548 h 2990484"/>
              <a:gd name="connsiteX7075" fmla="*/ 841290 w 4664836"/>
              <a:gd name="connsiteY7075" fmla="*/ 2016774 h 2990484"/>
              <a:gd name="connsiteX7076" fmla="*/ 796964 w 4664836"/>
              <a:gd name="connsiteY7076" fmla="*/ 2041741 h 2990484"/>
              <a:gd name="connsiteX7077" fmla="*/ 802505 w 4664836"/>
              <a:gd name="connsiteY7077" fmla="*/ 2047289 h 2990484"/>
              <a:gd name="connsiteX7078" fmla="*/ 796964 w 4664836"/>
              <a:gd name="connsiteY7078" fmla="*/ 2050063 h 2990484"/>
              <a:gd name="connsiteX7079" fmla="*/ 790254 w 4664836"/>
              <a:gd name="connsiteY7079" fmla="*/ 2043344 h 2990484"/>
              <a:gd name="connsiteX7080" fmla="*/ 793328 w 4664836"/>
              <a:gd name="connsiteY7080" fmla="*/ 2040570 h 2990484"/>
              <a:gd name="connsiteX7081" fmla="*/ 788653 w 4664836"/>
              <a:gd name="connsiteY7081" fmla="*/ 2041741 h 2990484"/>
              <a:gd name="connsiteX7082" fmla="*/ 789692 w 4664836"/>
              <a:gd name="connsiteY7082" fmla="*/ 2042781 h 2990484"/>
              <a:gd name="connsiteX7083" fmla="*/ 790254 w 4664836"/>
              <a:gd name="connsiteY7083" fmla="*/ 2043344 h 2990484"/>
              <a:gd name="connsiteX7084" fmla="*/ 785882 w 4664836"/>
              <a:gd name="connsiteY7084" fmla="*/ 2047289 h 2990484"/>
              <a:gd name="connsiteX7085" fmla="*/ 785882 w 4664836"/>
              <a:gd name="connsiteY7085" fmla="*/ 2052837 h 2990484"/>
              <a:gd name="connsiteX7086" fmla="*/ 766490 w 4664836"/>
              <a:gd name="connsiteY7086" fmla="*/ 2061159 h 2990484"/>
              <a:gd name="connsiteX7087" fmla="*/ 760949 w 4664836"/>
              <a:gd name="connsiteY7087" fmla="*/ 2055611 h 2990484"/>
              <a:gd name="connsiteX7088" fmla="*/ 749867 w 4664836"/>
              <a:gd name="connsiteY7088" fmla="*/ 2052837 h 2990484"/>
              <a:gd name="connsiteX7089" fmla="*/ 749867 w 4664836"/>
              <a:gd name="connsiteY7089" fmla="*/ 2047289 h 2990484"/>
              <a:gd name="connsiteX7090" fmla="*/ 736016 w 4664836"/>
              <a:gd name="connsiteY7090" fmla="*/ 2047289 h 2990484"/>
              <a:gd name="connsiteX7091" fmla="*/ 741556 w 4664836"/>
              <a:gd name="connsiteY7091" fmla="*/ 2036192 h 2990484"/>
              <a:gd name="connsiteX7092" fmla="*/ 719393 w 4664836"/>
              <a:gd name="connsiteY7092" fmla="*/ 2036192 h 2990484"/>
              <a:gd name="connsiteX7093" fmla="*/ 716623 w 4664836"/>
              <a:gd name="connsiteY7093" fmla="*/ 2041741 h 2990484"/>
              <a:gd name="connsiteX7094" fmla="*/ 722164 w 4664836"/>
              <a:gd name="connsiteY7094" fmla="*/ 2041741 h 2990484"/>
              <a:gd name="connsiteX7095" fmla="*/ 713853 w 4664836"/>
              <a:gd name="connsiteY7095" fmla="*/ 2050063 h 2990484"/>
              <a:gd name="connsiteX7096" fmla="*/ 727704 w 4664836"/>
              <a:gd name="connsiteY7096" fmla="*/ 2061159 h 2990484"/>
              <a:gd name="connsiteX7097" fmla="*/ 711082 w 4664836"/>
              <a:gd name="connsiteY7097" fmla="*/ 2058385 h 2990484"/>
              <a:gd name="connsiteX7098" fmla="*/ 713853 w 4664836"/>
              <a:gd name="connsiteY7098" fmla="*/ 2055611 h 2990484"/>
              <a:gd name="connsiteX7099" fmla="*/ 705541 w 4664836"/>
              <a:gd name="connsiteY7099" fmla="*/ 2047289 h 2990484"/>
              <a:gd name="connsiteX7100" fmla="*/ 697230 w 4664836"/>
              <a:gd name="connsiteY7100" fmla="*/ 2058385 h 2990484"/>
              <a:gd name="connsiteX7101" fmla="*/ 683378 w 4664836"/>
              <a:gd name="connsiteY7101" fmla="*/ 2061159 h 2990484"/>
              <a:gd name="connsiteX7102" fmla="*/ 677838 w 4664836"/>
              <a:gd name="connsiteY7102" fmla="*/ 2066708 h 2990484"/>
              <a:gd name="connsiteX7103" fmla="*/ 675067 w 4664836"/>
              <a:gd name="connsiteY7103" fmla="*/ 2069482 h 2990484"/>
              <a:gd name="connsiteX7104" fmla="*/ 661215 w 4664836"/>
              <a:gd name="connsiteY7104" fmla="*/ 2061159 h 2990484"/>
              <a:gd name="connsiteX7105" fmla="*/ 661215 w 4664836"/>
              <a:gd name="connsiteY7105" fmla="*/ 2058385 h 2990484"/>
              <a:gd name="connsiteX7106" fmla="*/ 650134 w 4664836"/>
              <a:gd name="connsiteY7106" fmla="*/ 2069482 h 2990484"/>
              <a:gd name="connsiteX7107" fmla="*/ 658445 w 4664836"/>
              <a:gd name="connsiteY7107" fmla="*/ 2075030 h 2990484"/>
              <a:gd name="connsiteX7108" fmla="*/ 652904 w 4664836"/>
              <a:gd name="connsiteY7108" fmla="*/ 2080578 h 2990484"/>
              <a:gd name="connsiteX7109" fmla="*/ 658445 w 4664836"/>
              <a:gd name="connsiteY7109" fmla="*/ 2083352 h 2990484"/>
              <a:gd name="connsiteX7110" fmla="*/ 644593 w 4664836"/>
              <a:gd name="connsiteY7110" fmla="*/ 2083352 h 2990484"/>
              <a:gd name="connsiteX7111" fmla="*/ 644593 w 4664836"/>
              <a:gd name="connsiteY7111" fmla="*/ 2080578 h 2990484"/>
              <a:gd name="connsiteX7112" fmla="*/ 636282 w 4664836"/>
              <a:gd name="connsiteY7112" fmla="*/ 2075030 h 2990484"/>
              <a:gd name="connsiteX7113" fmla="*/ 633511 w 4664836"/>
              <a:gd name="connsiteY7113" fmla="*/ 2075030 h 2990484"/>
              <a:gd name="connsiteX7114" fmla="*/ 652904 w 4664836"/>
              <a:gd name="connsiteY7114" fmla="*/ 2063933 h 2990484"/>
              <a:gd name="connsiteX7115" fmla="*/ 650134 w 4664836"/>
              <a:gd name="connsiteY7115" fmla="*/ 2063933 h 2990484"/>
              <a:gd name="connsiteX7116" fmla="*/ 658445 w 4664836"/>
              <a:gd name="connsiteY7116" fmla="*/ 2055611 h 2990484"/>
              <a:gd name="connsiteX7117" fmla="*/ 666756 w 4664836"/>
              <a:gd name="connsiteY7117" fmla="*/ 2055611 h 2990484"/>
              <a:gd name="connsiteX7118" fmla="*/ 669526 w 4664836"/>
              <a:gd name="connsiteY7118" fmla="*/ 2047289 h 2990484"/>
              <a:gd name="connsiteX7119" fmla="*/ 675067 w 4664836"/>
              <a:gd name="connsiteY7119" fmla="*/ 2050063 h 2990484"/>
              <a:gd name="connsiteX7120" fmla="*/ 677838 w 4664836"/>
              <a:gd name="connsiteY7120" fmla="*/ 2058385 h 2990484"/>
              <a:gd name="connsiteX7121" fmla="*/ 688919 w 4664836"/>
              <a:gd name="connsiteY7121" fmla="*/ 2055611 h 2990484"/>
              <a:gd name="connsiteX7122" fmla="*/ 702771 w 4664836"/>
              <a:gd name="connsiteY7122" fmla="*/ 2044515 h 2990484"/>
              <a:gd name="connsiteX7123" fmla="*/ 711082 w 4664836"/>
              <a:gd name="connsiteY7123" fmla="*/ 2033418 h 2990484"/>
              <a:gd name="connsiteX7124" fmla="*/ 708312 w 4664836"/>
              <a:gd name="connsiteY7124" fmla="*/ 2030644 h 2990484"/>
              <a:gd name="connsiteX7125" fmla="*/ 711082 w 4664836"/>
              <a:gd name="connsiteY7125" fmla="*/ 2027870 h 2990484"/>
              <a:gd name="connsiteX7126" fmla="*/ 711082 w 4664836"/>
              <a:gd name="connsiteY7126" fmla="*/ 2025096 h 2990484"/>
              <a:gd name="connsiteX7127" fmla="*/ 716623 w 4664836"/>
              <a:gd name="connsiteY7127" fmla="*/ 2030644 h 2990484"/>
              <a:gd name="connsiteX7128" fmla="*/ 724934 w 4664836"/>
              <a:gd name="connsiteY7128" fmla="*/ 2025096 h 2990484"/>
              <a:gd name="connsiteX7129" fmla="*/ 711082 w 4664836"/>
              <a:gd name="connsiteY7129" fmla="*/ 2022322 h 2990484"/>
              <a:gd name="connsiteX7130" fmla="*/ 677838 w 4664836"/>
              <a:gd name="connsiteY7130" fmla="*/ 2036192 h 2990484"/>
              <a:gd name="connsiteX7131" fmla="*/ 616889 w 4664836"/>
              <a:gd name="connsiteY7131" fmla="*/ 2075030 h 2990484"/>
              <a:gd name="connsiteX7132" fmla="*/ 614119 w 4664836"/>
              <a:gd name="connsiteY7132" fmla="*/ 2080578 h 2990484"/>
              <a:gd name="connsiteX7133" fmla="*/ 625200 w 4664836"/>
              <a:gd name="connsiteY7133" fmla="*/ 2080578 h 2990484"/>
              <a:gd name="connsiteX7134" fmla="*/ 636282 w 4664836"/>
              <a:gd name="connsiteY7134" fmla="*/ 2083352 h 2990484"/>
              <a:gd name="connsiteX7135" fmla="*/ 639052 w 4664836"/>
              <a:gd name="connsiteY7135" fmla="*/ 2086126 h 2990484"/>
              <a:gd name="connsiteX7136" fmla="*/ 605808 w 4664836"/>
              <a:gd name="connsiteY7136" fmla="*/ 2105545 h 2990484"/>
              <a:gd name="connsiteX7137" fmla="*/ 589185 w 4664836"/>
              <a:gd name="connsiteY7137" fmla="*/ 2113867 h 2990484"/>
              <a:gd name="connsiteX7138" fmla="*/ 578104 w 4664836"/>
              <a:gd name="connsiteY7138" fmla="*/ 2124964 h 2990484"/>
              <a:gd name="connsiteX7139" fmla="*/ 569793 w 4664836"/>
              <a:gd name="connsiteY7139" fmla="*/ 2119415 h 2990484"/>
              <a:gd name="connsiteX7140" fmla="*/ 522696 w 4664836"/>
              <a:gd name="connsiteY7140" fmla="*/ 2152705 h 2990484"/>
              <a:gd name="connsiteX7141" fmla="*/ 522696 w 4664836"/>
              <a:gd name="connsiteY7141" fmla="*/ 2158253 h 2990484"/>
              <a:gd name="connsiteX7142" fmla="*/ 511615 w 4664836"/>
              <a:gd name="connsiteY7142" fmla="*/ 2161027 h 2990484"/>
              <a:gd name="connsiteX7143" fmla="*/ 508844 w 4664836"/>
              <a:gd name="connsiteY7143" fmla="*/ 2163801 h 2990484"/>
              <a:gd name="connsiteX7144" fmla="*/ 494992 w 4664836"/>
              <a:gd name="connsiteY7144" fmla="*/ 2172123 h 2990484"/>
              <a:gd name="connsiteX7145" fmla="*/ 496248 w 4664836"/>
              <a:gd name="connsiteY7145" fmla="*/ 2172199 h 2990484"/>
              <a:gd name="connsiteX7146" fmla="*/ 483911 w 4664836"/>
              <a:gd name="connsiteY7146" fmla="*/ 2180446 h 2990484"/>
              <a:gd name="connsiteX7147" fmla="*/ 497763 w 4664836"/>
              <a:gd name="connsiteY7147" fmla="*/ 2161027 h 2990484"/>
              <a:gd name="connsiteX7148" fmla="*/ 508844 w 4664836"/>
              <a:gd name="connsiteY7148" fmla="*/ 2158253 h 2990484"/>
              <a:gd name="connsiteX7149" fmla="*/ 500533 w 4664836"/>
              <a:gd name="connsiteY7149" fmla="*/ 2149931 h 2990484"/>
              <a:gd name="connsiteX7150" fmla="*/ 492222 w 4664836"/>
              <a:gd name="connsiteY7150" fmla="*/ 2161027 h 2990484"/>
              <a:gd name="connsiteX7151" fmla="*/ 481140 w 4664836"/>
              <a:gd name="connsiteY7151" fmla="*/ 2161027 h 2990484"/>
              <a:gd name="connsiteX7152" fmla="*/ 483911 w 4664836"/>
              <a:gd name="connsiteY7152" fmla="*/ 2147156 h 2990484"/>
              <a:gd name="connsiteX7153" fmla="*/ 472829 w 4664836"/>
              <a:gd name="connsiteY7153" fmla="*/ 2147156 h 2990484"/>
              <a:gd name="connsiteX7154" fmla="*/ 467288 w 4664836"/>
              <a:gd name="connsiteY7154" fmla="*/ 2161027 h 2990484"/>
              <a:gd name="connsiteX7155" fmla="*/ 478370 w 4664836"/>
              <a:gd name="connsiteY7155" fmla="*/ 2163801 h 2990484"/>
              <a:gd name="connsiteX7156" fmla="*/ 472829 w 4664836"/>
              <a:gd name="connsiteY7156" fmla="*/ 2172123 h 2990484"/>
              <a:gd name="connsiteX7157" fmla="*/ 458977 w 4664836"/>
              <a:gd name="connsiteY7157" fmla="*/ 2174898 h 2990484"/>
              <a:gd name="connsiteX7158" fmla="*/ 453436 w 4664836"/>
              <a:gd name="connsiteY7158" fmla="*/ 2169349 h 2990484"/>
              <a:gd name="connsiteX7159" fmla="*/ 442355 w 4664836"/>
              <a:gd name="connsiteY7159" fmla="*/ 2152705 h 2990484"/>
              <a:gd name="connsiteX7160" fmla="*/ 439585 w 4664836"/>
              <a:gd name="connsiteY7160" fmla="*/ 2152705 h 2990484"/>
              <a:gd name="connsiteX7161" fmla="*/ 467288 w 4664836"/>
              <a:gd name="connsiteY7161" fmla="*/ 2130512 h 2990484"/>
              <a:gd name="connsiteX7162" fmla="*/ 475600 w 4664836"/>
              <a:gd name="connsiteY7162" fmla="*/ 2130512 h 2990484"/>
              <a:gd name="connsiteX7163" fmla="*/ 489451 w 4664836"/>
              <a:gd name="connsiteY7163" fmla="*/ 2111093 h 2990484"/>
              <a:gd name="connsiteX7164" fmla="*/ 483911 w 4664836"/>
              <a:gd name="connsiteY7164" fmla="*/ 2108319 h 2990484"/>
              <a:gd name="connsiteX7165" fmla="*/ 492222 w 4664836"/>
              <a:gd name="connsiteY7165" fmla="*/ 2097223 h 2990484"/>
              <a:gd name="connsiteX7166" fmla="*/ 467288 w 4664836"/>
              <a:gd name="connsiteY7166" fmla="*/ 2091674 h 2990484"/>
              <a:gd name="connsiteX7167" fmla="*/ 464518 w 4664836"/>
              <a:gd name="connsiteY7167" fmla="*/ 2086126 h 2990484"/>
              <a:gd name="connsiteX7168" fmla="*/ 456207 w 4664836"/>
              <a:gd name="connsiteY7168" fmla="*/ 2091674 h 2990484"/>
              <a:gd name="connsiteX7169" fmla="*/ 458977 w 4664836"/>
              <a:gd name="connsiteY7169" fmla="*/ 2094449 h 2990484"/>
              <a:gd name="connsiteX7170" fmla="*/ 434044 w 4664836"/>
              <a:gd name="connsiteY7170" fmla="*/ 2099997 h 2990484"/>
              <a:gd name="connsiteX7171" fmla="*/ 428767 w 4664836"/>
              <a:gd name="connsiteY7171" fmla="*/ 2103167 h 2990484"/>
              <a:gd name="connsiteX7172" fmla="*/ 427984 w 4664836"/>
              <a:gd name="connsiteY7172" fmla="*/ 2102857 h 2990484"/>
              <a:gd name="connsiteX7173" fmla="*/ 400799 w 4664836"/>
              <a:gd name="connsiteY7173" fmla="*/ 2116641 h 2990484"/>
              <a:gd name="connsiteX7174" fmla="*/ 395258 w 4664836"/>
              <a:gd name="connsiteY7174" fmla="*/ 2116641 h 2990484"/>
              <a:gd name="connsiteX7175" fmla="*/ 392488 w 4664836"/>
              <a:gd name="connsiteY7175" fmla="*/ 2113867 h 2990484"/>
              <a:gd name="connsiteX7176" fmla="*/ 403570 w 4664836"/>
              <a:gd name="connsiteY7176" fmla="*/ 2111093 h 2990484"/>
              <a:gd name="connsiteX7177" fmla="*/ 414651 w 4664836"/>
              <a:gd name="connsiteY7177" fmla="*/ 2099997 h 2990484"/>
              <a:gd name="connsiteX7178" fmla="*/ 414651 w 4664836"/>
              <a:gd name="connsiteY7178" fmla="*/ 2088900 h 2990484"/>
              <a:gd name="connsiteX7179" fmla="*/ 420192 w 4664836"/>
              <a:gd name="connsiteY7179" fmla="*/ 2091674 h 2990484"/>
              <a:gd name="connsiteX7180" fmla="*/ 428503 w 4664836"/>
              <a:gd name="connsiteY7180" fmla="*/ 2083352 h 2990484"/>
              <a:gd name="connsiteX7181" fmla="*/ 422962 w 4664836"/>
              <a:gd name="connsiteY7181" fmla="*/ 2080578 h 2990484"/>
              <a:gd name="connsiteX7182" fmla="*/ 411881 w 4664836"/>
              <a:gd name="connsiteY7182" fmla="*/ 2075030 h 2990484"/>
              <a:gd name="connsiteX7183" fmla="*/ 389718 w 4664836"/>
              <a:gd name="connsiteY7183" fmla="*/ 2083352 h 2990484"/>
              <a:gd name="connsiteX7184" fmla="*/ 381406 w 4664836"/>
              <a:gd name="connsiteY7184" fmla="*/ 2094449 h 2990484"/>
              <a:gd name="connsiteX7185" fmla="*/ 370325 w 4664836"/>
              <a:gd name="connsiteY7185" fmla="*/ 2094449 h 2990484"/>
              <a:gd name="connsiteX7186" fmla="*/ 378636 w 4664836"/>
              <a:gd name="connsiteY7186" fmla="*/ 2086126 h 2990484"/>
              <a:gd name="connsiteX7187" fmla="*/ 389718 w 4664836"/>
              <a:gd name="connsiteY7187" fmla="*/ 2080578 h 2990484"/>
              <a:gd name="connsiteX7188" fmla="*/ 389718 w 4664836"/>
              <a:gd name="connsiteY7188" fmla="*/ 2075030 h 2990484"/>
              <a:gd name="connsiteX7189" fmla="*/ 375866 w 4664836"/>
              <a:gd name="connsiteY7189" fmla="*/ 2077804 h 2990484"/>
              <a:gd name="connsiteX7190" fmla="*/ 356473 w 4664836"/>
              <a:gd name="connsiteY7190" fmla="*/ 2099997 h 2990484"/>
              <a:gd name="connsiteX7191" fmla="*/ 370325 w 4664836"/>
              <a:gd name="connsiteY7191" fmla="*/ 2097223 h 2990484"/>
              <a:gd name="connsiteX7192" fmla="*/ 356473 w 4664836"/>
              <a:gd name="connsiteY7192" fmla="*/ 2108319 h 2990484"/>
              <a:gd name="connsiteX7193" fmla="*/ 356473 w 4664836"/>
              <a:gd name="connsiteY7193" fmla="*/ 2102771 h 2990484"/>
              <a:gd name="connsiteX7194" fmla="*/ 350932 w 4664836"/>
              <a:gd name="connsiteY7194" fmla="*/ 2108319 h 2990484"/>
              <a:gd name="connsiteX7195" fmla="*/ 337080 w 4664836"/>
              <a:gd name="connsiteY7195" fmla="*/ 2108319 h 2990484"/>
              <a:gd name="connsiteX7196" fmla="*/ 325999 w 4664836"/>
              <a:gd name="connsiteY7196" fmla="*/ 2119415 h 2990484"/>
              <a:gd name="connsiteX7197" fmla="*/ 309376 w 4664836"/>
              <a:gd name="connsiteY7197" fmla="*/ 2116641 h 2990484"/>
              <a:gd name="connsiteX7198" fmla="*/ 303836 w 4664836"/>
              <a:gd name="connsiteY7198" fmla="*/ 2111093 h 2990484"/>
              <a:gd name="connsiteX7199" fmla="*/ 306606 w 4664836"/>
              <a:gd name="connsiteY7199" fmla="*/ 2105545 h 2990484"/>
              <a:gd name="connsiteX7200" fmla="*/ 301065 w 4664836"/>
              <a:gd name="connsiteY7200" fmla="*/ 2097223 h 2990484"/>
              <a:gd name="connsiteX7201" fmla="*/ 314917 w 4664836"/>
              <a:gd name="connsiteY7201" fmla="*/ 2091674 h 2990484"/>
              <a:gd name="connsiteX7202" fmla="*/ 306606 w 4664836"/>
              <a:gd name="connsiteY7202" fmla="*/ 2091674 h 2990484"/>
              <a:gd name="connsiteX7203" fmla="*/ 328769 w 4664836"/>
              <a:gd name="connsiteY7203" fmla="*/ 2063933 h 2990484"/>
              <a:gd name="connsiteX7204" fmla="*/ 320458 w 4664836"/>
              <a:gd name="connsiteY7204" fmla="*/ 2063933 h 2990484"/>
              <a:gd name="connsiteX7205" fmla="*/ 320458 w 4664836"/>
              <a:gd name="connsiteY7205" fmla="*/ 2061159 h 2990484"/>
              <a:gd name="connsiteX7206" fmla="*/ 314917 w 4664836"/>
              <a:gd name="connsiteY7206" fmla="*/ 2061159 h 2990484"/>
              <a:gd name="connsiteX7207" fmla="*/ 334310 w 4664836"/>
              <a:gd name="connsiteY7207" fmla="*/ 2050063 h 2990484"/>
              <a:gd name="connsiteX7208" fmla="*/ 320458 w 4664836"/>
              <a:gd name="connsiteY7208" fmla="*/ 2050063 h 2990484"/>
              <a:gd name="connsiteX7209" fmla="*/ 287213 w 4664836"/>
              <a:gd name="connsiteY7209" fmla="*/ 2080578 h 2990484"/>
              <a:gd name="connsiteX7210" fmla="*/ 270591 w 4664836"/>
              <a:gd name="connsiteY7210" fmla="*/ 2094449 h 2990484"/>
              <a:gd name="connsiteX7211" fmla="*/ 270591 w 4664836"/>
              <a:gd name="connsiteY7211" fmla="*/ 2097223 h 2990484"/>
              <a:gd name="connsiteX7212" fmla="*/ 262280 w 4664836"/>
              <a:gd name="connsiteY7212" fmla="*/ 2094449 h 2990484"/>
              <a:gd name="connsiteX7213" fmla="*/ 278902 w 4664836"/>
              <a:gd name="connsiteY7213" fmla="*/ 2080578 h 2990484"/>
              <a:gd name="connsiteX7214" fmla="*/ 276132 w 4664836"/>
              <a:gd name="connsiteY7214" fmla="*/ 2077804 h 2990484"/>
              <a:gd name="connsiteX7215" fmla="*/ 287213 w 4664836"/>
              <a:gd name="connsiteY7215" fmla="*/ 2066708 h 2990484"/>
              <a:gd name="connsiteX7216" fmla="*/ 281673 w 4664836"/>
              <a:gd name="connsiteY7216" fmla="*/ 2063933 h 2990484"/>
              <a:gd name="connsiteX7217" fmla="*/ 270591 w 4664836"/>
              <a:gd name="connsiteY7217" fmla="*/ 2077804 h 2990484"/>
              <a:gd name="connsiteX7218" fmla="*/ 267821 w 4664836"/>
              <a:gd name="connsiteY7218" fmla="*/ 2080578 h 2990484"/>
              <a:gd name="connsiteX7219" fmla="*/ 262280 w 4664836"/>
              <a:gd name="connsiteY7219" fmla="*/ 2075030 h 2990484"/>
              <a:gd name="connsiteX7220" fmla="*/ 248428 w 4664836"/>
              <a:gd name="connsiteY7220" fmla="*/ 2080578 h 2990484"/>
              <a:gd name="connsiteX7221" fmla="*/ 234576 w 4664836"/>
              <a:gd name="connsiteY7221" fmla="*/ 2066708 h 2990484"/>
              <a:gd name="connsiteX7222" fmla="*/ 242887 w 4664836"/>
              <a:gd name="connsiteY7222" fmla="*/ 2052837 h 2990484"/>
              <a:gd name="connsiteX7223" fmla="*/ 231806 w 4664836"/>
              <a:gd name="connsiteY7223" fmla="*/ 2044515 h 2990484"/>
              <a:gd name="connsiteX7224" fmla="*/ 248428 w 4664836"/>
              <a:gd name="connsiteY7224" fmla="*/ 2038966 h 2990484"/>
              <a:gd name="connsiteX7225" fmla="*/ 242887 w 4664836"/>
              <a:gd name="connsiteY7225" fmla="*/ 2033418 h 2990484"/>
              <a:gd name="connsiteX7226" fmla="*/ 251198 w 4664836"/>
              <a:gd name="connsiteY7226" fmla="*/ 2033418 h 2990484"/>
              <a:gd name="connsiteX7227" fmla="*/ 248428 w 4664836"/>
              <a:gd name="connsiteY7227" fmla="*/ 2022322 h 2990484"/>
              <a:gd name="connsiteX7228" fmla="*/ 259510 w 4664836"/>
              <a:gd name="connsiteY7228" fmla="*/ 2014000 h 2990484"/>
              <a:gd name="connsiteX7229" fmla="*/ 242887 w 4664836"/>
              <a:gd name="connsiteY7229" fmla="*/ 2011225 h 2990484"/>
              <a:gd name="connsiteX7230" fmla="*/ 231806 w 4664836"/>
              <a:gd name="connsiteY7230" fmla="*/ 2014000 h 2990484"/>
              <a:gd name="connsiteX7231" fmla="*/ 220724 w 4664836"/>
              <a:gd name="connsiteY7231" fmla="*/ 2025096 h 2990484"/>
              <a:gd name="connsiteX7232" fmla="*/ 212413 w 4664836"/>
              <a:gd name="connsiteY7232" fmla="*/ 2027870 h 2990484"/>
              <a:gd name="connsiteX7233" fmla="*/ 220724 w 4664836"/>
              <a:gd name="connsiteY7233" fmla="*/ 2019548 h 2990484"/>
              <a:gd name="connsiteX7234" fmla="*/ 220724 w 4664836"/>
              <a:gd name="connsiteY7234" fmla="*/ 2014000 h 2990484"/>
              <a:gd name="connsiteX7235" fmla="*/ 221893 w 4664836"/>
              <a:gd name="connsiteY7235" fmla="*/ 2012829 h 2990484"/>
              <a:gd name="connsiteX7236" fmla="*/ 221305 w 4664836"/>
              <a:gd name="connsiteY7236" fmla="*/ 2009233 h 2990484"/>
              <a:gd name="connsiteX7237" fmla="*/ 231806 w 4664836"/>
              <a:gd name="connsiteY7237" fmla="*/ 2005677 h 2990484"/>
              <a:gd name="connsiteX7238" fmla="*/ 237346 w 4664836"/>
              <a:gd name="connsiteY7238" fmla="*/ 2002903 h 2990484"/>
              <a:gd name="connsiteX7239" fmla="*/ 237346 w 4664836"/>
              <a:gd name="connsiteY7239" fmla="*/ 1989033 h 2990484"/>
              <a:gd name="connsiteX7240" fmla="*/ 234576 w 4664836"/>
              <a:gd name="connsiteY7240" fmla="*/ 1989033 h 2990484"/>
              <a:gd name="connsiteX7241" fmla="*/ 212413 w 4664836"/>
              <a:gd name="connsiteY7241" fmla="*/ 2005677 h 2990484"/>
              <a:gd name="connsiteX7242" fmla="*/ 209643 w 4664836"/>
              <a:gd name="connsiteY7242" fmla="*/ 2005677 h 2990484"/>
              <a:gd name="connsiteX7243" fmla="*/ 209643 w 4664836"/>
              <a:gd name="connsiteY7243" fmla="*/ 2002903 h 2990484"/>
              <a:gd name="connsiteX7244" fmla="*/ 215183 w 4664836"/>
              <a:gd name="connsiteY7244" fmla="*/ 2000129 h 2990484"/>
              <a:gd name="connsiteX7245" fmla="*/ 220724 w 4664836"/>
              <a:gd name="connsiteY7245" fmla="*/ 1989033 h 2990484"/>
              <a:gd name="connsiteX7246" fmla="*/ 229035 w 4664836"/>
              <a:gd name="connsiteY7246" fmla="*/ 1983484 h 2990484"/>
              <a:gd name="connsiteX7247" fmla="*/ 223495 w 4664836"/>
              <a:gd name="connsiteY7247" fmla="*/ 1969614 h 2990484"/>
              <a:gd name="connsiteX7248" fmla="*/ 227848 w 4664836"/>
              <a:gd name="connsiteY7248" fmla="*/ 1963075 h 2990484"/>
              <a:gd name="connsiteX7249" fmla="*/ 231806 w 4664836"/>
              <a:gd name="connsiteY7249" fmla="*/ 1964066 h 2990484"/>
              <a:gd name="connsiteX7250" fmla="*/ 234576 w 4664836"/>
              <a:gd name="connsiteY7250" fmla="*/ 1961292 h 2990484"/>
              <a:gd name="connsiteX7251" fmla="*/ 229035 w 4664836"/>
              <a:gd name="connsiteY7251" fmla="*/ 1958517 h 2990484"/>
              <a:gd name="connsiteX7252" fmla="*/ 226265 w 4664836"/>
              <a:gd name="connsiteY7252" fmla="*/ 1952969 h 2990484"/>
              <a:gd name="connsiteX7253" fmla="*/ 209643 w 4664836"/>
              <a:gd name="connsiteY7253" fmla="*/ 1964066 h 2990484"/>
              <a:gd name="connsiteX7254" fmla="*/ 198561 w 4664836"/>
              <a:gd name="connsiteY7254" fmla="*/ 1983484 h 2990484"/>
              <a:gd name="connsiteX7255" fmla="*/ 193020 w 4664836"/>
              <a:gd name="connsiteY7255" fmla="*/ 1983484 h 2990484"/>
              <a:gd name="connsiteX7256" fmla="*/ 198561 w 4664836"/>
              <a:gd name="connsiteY7256" fmla="*/ 1994581 h 2990484"/>
              <a:gd name="connsiteX7257" fmla="*/ 195791 w 4664836"/>
              <a:gd name="connsiteY7257" fmla="*/ 2005677 h 2990484"/>
              <a:gd name="connsiteX7258" fmla="*/ 201332 w 4664836"/>
              <a:gd name="connsiteY7258" fmla="*/ 2005677 h 2990484"/>
              <a:gd name="connsiteX7259" fmla="*/ 201095 w 4664836"/>
              <a:gd name="connsiteY7259" fmla="*/ 2007681 h 2990484"/>
              <a:gd name="connsiteX7260" fmla="*/ 190250 w 4664836"/>
              <a:gd name="connsiteY7260" fmla="*/ 2011225 h 2990484"/>
              <a:gd name="connsiteX7261" fmla="*/ 190250 w 4664836"/>
              <a:gd name="connsiteY7261" fmla="*/ 2012427 h 2990484"/>
              <a:gd name="connsiteX7262" fmla="*/ 184709 w 4664836"/>
              <a:gd name="connsiteY7262" fmla="*/ 2011225 h 2990484"/>
              <a:gd name="connsiteX7263" fmla="*/ 193020 w 4664836"/>
              <a:gd name="connsiteY7263" fmla="*/ 2000129 h 2990484"/>
              <a:gd name="connsiteX7264" fmla="*/ 190250 w 4664836"/>
              <a:gd name="connsiteY7264" fmla="*/ 1997355 h 2990484"/>
              <a:gd name="connsiteX7265" fmla="*/ 181939 w 4664836"/>
              <a:gd name="connsiteY7265" fmla="*/ 2005677 h 2990484"/>
              <a:gd name="connsiteX7266" fmla="*/ 181939 w 4664836"/>
              <a:gd name="connsiteY7266" fmla="*/ 1989033 h 2990484"/>
              <a:gd name="connsiteX7267" fmla="*/ 190250 w 4664836"/>
              <a:gd name="connsiteY7267" fmla="*/ 1986259 h 2990484"/>
              <a:gd name="connsiteX7268" fmla="*/ 187480 w 4664836"/>
              <a:gd name="connsiteY7268" fmla="*/ 1980710 h 2990484"/>
              <a:gd name="connsiteX7269" fmla="*/ 187480 w 4664836"/>
              <a:gd name="connsiteY7269" fmla="*/ 1969614 h 2990484"/>
              <a:gd name="connsiteX7270" fmla="*/ 159776 w 4664836"/>
              <a:gd name="connsiteY7270" fmla="*/ 1980710 h 2990484"/>
              <a:gd name="connsiteX7271" fmla="*/ 145924 w 4664836"/>
              <a:gd name="connsiteY7271" fmla="*/ 1991807 h 2990484"/>
              <a:gd name="connsiteX7272" fmla="*/ 143154 w 4664836"/>
              <a:gd name="connsiteY7272" fmla="*/ 1991807 h 2990484"/>
              <a:gd name="connsiteX7273" fmla="*/ 140383 w 4664836"/>
              <a:gd name="connsiteY7273" fmla="*/ 1994581 h 2990484"/>
              <a:gd name="connsiteX7274" fmla="*/ 140383 w 4664836"/>
              <a:gd name="connsiteY7274" fmla="*/ 2000129 h 2990484"/>
              <a:gd name="connsiteX7275" fmla="*/ 143154 w 4664836"/>
              <a:gd name="connsiteY7275" fmla="*/ 2002903 h 2990484"/>
              <a:gd name="connsiteX7276" fmla="*/ 157005 w 4664836"/>
              <a:gd name="connsiteY7276" fmla="*/ 2000129 h 2990484"/>
              <a:gd name="connsiteX7277" fmla="*/ 140383 w 4664836"/>
              <a:gd name="connsiteY7277" fmla="*/ 2008451 h 2990484"/>
              <a:gd name="connsiteX7278" fmla="*/ 140383 w 4664836"/>
              <a:gd name="connsiteY7278" fmla="*/ 2005677 h 2990484"/>
              <a:gd name="connsiteX7279" fmla="*/ 120990 w 4664836"/>
              <a:gd name="connsiteY7279" fmla="*/ 2011225 h 2990484"/>
              <a:gd name="connsiteX7280" fmla="*/ 126531 w 4664836"/>
              <a:gd name="connsiteY7280" fmla="*/ 2000129 h 2990484"/>
              <a:gd name="connsiteX7281" fmla="*/ 132072 w 4664836"/>
              <a:gd name="connsiteY7281" fmla="*/ 1994581 h 2990484"/>
              <a:gd name="connsiteX7282" fmla="*/ 126531 w 4664836"/>
              <a:gd name="connsiteY7282" fmla="*/ 1991807 h 2990484"/>
              <a:gd name="connsiteX7283" fmla="*/ 135431 w 4664836"/>
              <a:gd name="connsiteY7283" fmla="*/ 1980666 h 2990484"/>
              <a:gd name="connsiteX7284" fmla="*/ 137266 w 4664836"/>
              <a:gd name="connsiteY7284" fmla="*/ 1981057 h 2990484"/>
              <a:gd name="connsiteX7285" fmla="*/ 137613 w 4664836"/>
              <a:gd name="connsiteY7285" fmla="*/ 1977936 h 2990484"/>
              <a:gd name="connsiteX7286" fmla="*/ 136227 w 4664836"/>
              <a:gd name="connsiteY7286" fmla="*/ 1979670 h 2990484"/>
              <a:gd name="connsiteX7287" fmla="*/ 135431 w 4664836"/>
              <a:gd name="connsiteY7287" fmla="*/ 1980666 h 2990484"/>
              <a:gd name="connsiteX7288" fmla="*/ 131769 w 4664836"/>
              <a:gd name="connsiteY7288" fmla="*/ 1979887 h 2990484"/>
              <a:gd name="connsiteX7289" fmla="*/ 126531 w 4664836"/>
              <a:gd name="connsiteY7289" fmla="*/ 1969614 h 2990484"/>
              <a:gd name="connsiteX7290" fmla="*/ 132072 w 4664836"/>
              <a:gd name="connsiteY7290" fmla="*/ 1966840 h 2990484"/>
              <a:gd name="connsiteX7291" fmla="*/ 132072 w 4664836"/>
              <a:gd name="connsiteY7291" fmla="*/ 1964066 h 2990484"/>
              <a:gd name="connsiteX7292" fmla="*/ 118220 w 4664836"/>
              <a:gd name="connsiteY7292" fmla="*/ 1955743 h 2990484"/>
              <a:gd name="connsiteX7293" fmla="*/ 132072 w 4664836"/>
              <a:gd name="connsiteY7293" fmla="*/ 1955743 h 2990484"/>
              <a:gd name="connsiteX7294" fmla="*/ 132072 w 4664836"/>
              <a:gd name="connsiteY7294" fmla="*/ 1950195 h 2990484"/>
              <a:gd name="connsiteX7295" fmla="*/ 126531 w 4664836"/>
              <a:gd name="connsiteY7295" fmla="*/ 1939099 h 2990484"/>
              <a:gd name="connsiteX7296" fmla="*/ 134842 w 4664836"/>
              <a:gd name="connsiteY7296" fmla="*/ 1928002 h 2990484"/>
              <a:gd name="connsiteX7297" fmla="*/ 126531 w 4664836"/>
              <a:gd name="connsiteY7297" fmla="*/ 1916906 h 2990484"/>
              <a:gd name="connsiteX7298" fmla="*/ 132072 w 4664836"/>
              <a:gd name="connsiteY7298" fmla="*/ 1914132 h 2990484"/>
              <a:gd name="connsiteX7299" fmla="*/ 118220 w 4664836"/>
              <a:gd name="connsiteY7299" fmla="*/ 1911358 h 2990484"/>
              <a:gd name="connsiteX7300" fmla="*/ 134842 w 4664836"/>
              <a:gd name="connsiteY7300" fmla="*/ 1908584 h 2990484"/>
              <a:gd name="connsiteX7301" fmla="*/ 137613 w 4664836"/>
              <a:gd name="connsiteY7301" fmla="*/ 1908584 h 2990484"/>
              <a:gd name="connsiteX7302" fmla="*/ 134842 w 4664836"/>
              <a:gd name="connsiteY7302" fmla="*/ 1903035 h 2990484"/>
              <a:gd name="connsiteX7303" fmla="*/ 134842 w 4664836"/>
              <a:gd name="connsiteY7303" fmla="*/ 1900261 h 2990484"/>
              <a:gd name="connsiteX7304" fmla="*/ 126531 w 4664836"/>
              <a:gd name="connsiteY7304" fmla="*/ 1900261 h 2990484"/>
              <a:gd name="connsiteX7305" fmla="*/ 132072 w 4664836"/>
              <a:gd name="connsiteY7305" fmla="*/ 1894713 h 2990484"/>
              <a:gd name="connsiteX7306" fmla="*/ 137613 w 4664836"/>
              <a:gd name="connsiteY7306" fmla="*/ 1897487 h 2990484"/>
              <a:gd name="connsiteX7307" fmla="*/ 159776 w 4664836"/>
              <a:gd name="connsiteY7307" fmla="*/ 1880843 h 2990484"/>
              <a:gd name="connsiteX7308" fmla="*/ 137613 w 4664836"/>
              <a:gd name="connsiteY7308" fmla="*/ 1878068 h 2990484"/>
              <a:gd name="connsiteX7309" fmla="*/ 137613 w 4664836"/>
              <a:gd name="connsiteY7309" fmla="*/ 1875294 h 2990484"/>
              <a:gd name="connsiteX7310" fmla="*/ 148694 w 4664836"/>
              <a:gd name="connsiteY7310" fmla="*/ 1875294 h 2990484"/>
              <a:gd name="connsiteX7311" fmla="*/ 148694 w 4664836"/>
              <a:gd name="connsiteY7311" fmla="*/ 1858650 h 2990484"/>
              <a:gd name="connsiteX7312" fmla="*/ 159776 w 4664836"/>
              <a:gd name="connsiteY7312" fmla="*/ 1855876 h 2990484"/>
              <a:gd name="connsiteX7313" fmla="*/ 159776 w 4664836"/>
              <a:gd name="connsiteY7313" fmla="*/ 1850327 h 2990484"/>
              <a:gd name="connsiteX7314" fmla="*/ 132072 w 4664836"/>
              <a:gd name="connsiteY7314" fmla="*/ 1853102 h 2990484"/>
              <a:gd name="connsiteX7315" fmla="*/ 120990 w 4664836"/>
              <a:gd name="connsiteY7315" fmla="*/ 1858650 h 2990484"/>
              <a:gd name="connsiteX7316" fmla="*/ 115450 w 4664836"/>
              <a:gd name="connsiteY7316" fmla="*/ 1864198 h 2990484"/>
              <a:gd name="connsiteX7317" fmla="*/ 101598 w 4664836"/>
              <a:gd name="connsiteY7317" fmla="*/ 1861424 h 2990484"/>
              <a:gd name="connsiteX7318" fmla="*/ 90516 w 4664836"/>
              <a:gd name="connsiteY7318" fmla="*/ 1872520 h 2990484"/>
              <a:gd name="connsiteX7319" fmla="*/ 87746 w 4664836"/>
              <a:gd name="connsiteY7319" fmla="*/ 1869746 h 2990484"/>
              <a:gd name="connsiteX7320" fmla="*/ 82205 w 4664836"/>
              <a:gd name="connsiteY7320" fmla="*/ 1878068 h 2990484"/>
              <a:gd name="connsiteX7321" fmla="*/ 69392 w 4664836"/>
              <a:gd name="connsiteY7321" fmla="*/ 1882880 h 2990484"/>
              <a:gd name="connsiteX7322" fmla="*/ 69335 w 4664836"/>
              <a:gd name="connsiteY7322" fmla="*/ 1882901 h 2990484"/>
              <a:gd name="connsiteX7323" fmla="*/ 72509 w 4664836"/>
              <a:gd name="connsiteY7323" fmla="*/ 1880149 h 2990484"/>
              <a:gd name="connsiteX7324" fmla="*/ 60042 w 4664836"/>
              <a:gd name="connsiteY7324" fmla="*/ 1886391 h 2990484"/>
              <a:gd name="connsiteX7325" fmla="*/ 62812 w 4664836"/>
              <a:gd name="connsiteY7325" fmla="*/ 1885350 h 2990484"/>
              <a:gd name="connsiteX7326" fmla="*/ 69335 w 4664836"/>
              <a:gd name="connsiteY7326" fmla="*/ 1882901 h 2990484"/>
              <a:gd name="connsiteX7327" fmla="*/ 64436 w 4664836"/>
              <a:gd name="connsiteY7327" fmla="*/ 1887149 h 2990484"/>
              <a:gd name="connsiteX7328" fmla="*/ 48960 w 4664836"/>
              <a:gd name="connsiteY7328" fmla="*/ 1900261 h 2990484"/>
              <a:gd name="connsiteX7329" fmla="*/ 46190 w 4664836"/>
              <a:gd name="connsiteY7329" fmla="*/ 1891939 h 2990484"/>
              <a:gd name="connsiteX7330" fmla="*/ 48960 w 4664836"/>
              <a:gd name="connsiteY7330" fmla="*/ 1886391 h 2990484"/>
              <a:gd name="connsiteX7331" fmla="*/ 43420 w 4664836"/>
              <a:gd name="connsiteY7331" fmla="*/ 1886391 h 2990484"/>
              <a:gd name="connsiteX7332" fmla="*/ 60042 w 4664836"/>
              <a:gd name="connsiteY7332" fmla="*/ 1880843 h 2990484"/>
              <a:gd name="connsiteX7333" fmla="*/ 79435 w 4664836"/>
              <a:gd name="connsiteY7333" fmla="*/ 1875294 h 2990484"/>
              <a:gd name="connsiteX7334" fmla="*/ 71124 w 4664836"/>
              <a:gd name="connsiteY7334" fmla="*/ 1866972 h 2990484"/>
              <a:gd name="connsiteX7335" fmla="*/ 71124 w 4664836"/>
              <a:gd name="connsiteY7335" fmla="*/ 1850327 h 2990484"/>
              <a:gd name="connsiteX7336" fmla="*/ 82205 w 4664836"/>
              <a:gd name="connsiteY7336" fmla="*/ 1850327 h 2990484"/>
              <a:gd name="connsiteX7337" fmla="*/ 84975 w 4664836"/>
              <a:gd name="connsiteY7337" fmla="*/ 1847553 h 2990484"/>
              <a:gd name="connsiteX7338" fmla="*/ 84975 w 4664836"/>
              <a:gd name="connsiteY7338" fmla="*/ 1842005 h 2990484"/>
              <a:gd name="connsiteX7339" fmla="*/ 90819 w 4664836"/>
              <a:gd name="connsiteY7339" fmla="*/ 1832252 h 2990484"/>
              <a:gd name="connsiteX7340" fmla="*/ 88211 w 4664836"/>
              <a:gd name="connsiteY7340" fmla="*/ 1833217 h 2990484"/>
              <a:gd name="connsiteX7341" fmla="*/ 90516 w 4664836"/>
              <a:gd name="connsiteY7341" fmla="*/ 1830909 h 2990484"/>
              <a:gd name="connsiteX7342" fmla="*/ 90516 w 4664836"/>
              <a:gd name="connsiteY7342" fmla="*/ 1822586 h 2990484"/>
              <a:gd name="connsiteX7343" fmla="*/ 98827 w 4664836"/>
              <a:gd name="connsiteY7343" fmla="*/ 1811490 h 2990484"/>
              <a:gd name="connsiteX7344" fmla="*/ 98827 w 4664836"/>
              <a:gd name="connsiteY7344" fmla="*/ 1808716 h 2990484"/>
              <a:gd name="connsiteX7345" fmla="*/ 87746 w 4664836"/>
              <a:gd name="connsiteY7345" fmla="*/ 1808716 h 2990484"/>
              <a:gd name="connsiteX7346" fmla="*/ 101598 w 4664836"/>
              <a:gd name="connsiteY7346" fmla="*/ 1797619 h 2990484"/>
              <a:gd name="connsiteX7347" fmla="*/ 98827 w 4664836"/>
              <a:gd name="connsiteY7347" fmla="*/ 1794845 h 2990484"/>
              <a:gd name="connsiteX7348" fmla="*/ 104368 w 4664836"/>
              <a:gd name="connsiteY7348" fmla="*/ 1789297 h 2990484"/>
              <a:gd name="connsiteX7349" fmla="*/ 104368 w 4664836"/>
              <a:gd name="connsiteY7349" fmla="*/ 1778201 h 2990484"/>
              <a:gd name="connsiteX7350" fmla="*/ 104368 w 4664836"/>
              <a:gd name="connsiteY7350" fmla="*/ 1764330 h 2990484"/>
              <a:gd name="connsiteX7351" fmla="*/ 87746 w 4664836"/>
              <a:gd name="connsiteY7351" fmla="*/ 1767104 h 2990484"/>
              <a:gd name="connsiteX7352" fmla="*/ 96057 w 4664836"/>
              <a:gd name="connsiteY7352" fmla="*/ 1778201 h 2990484"/>
              <a:gd name="connsiteX7353" fmla="*/ 93287 w 4664836"/>
              <a:gd name="connsiteY7353" fmla="*/ 1780975 h 2990484"/>
              <a:gd name="connsiteX7354" fmla="*/ 79435 w 4664836"/>
              <a:gd name="connsiteY7354" fmla="*/ 1775427 h 2990484"/>
              <a:gd name="connsiteX7355" fmla="*/ 76664 w 4664836"/>
              <a:gd name="connsiteY7355" fmla="*/ 1778201 h 2990484"/>
              <a:gd name="connsiteX7356" fmla="*/ 76664 w 4664836"/>
              <a:gd name="connsiteY7356" fmla="*/ 1769878 h 2990484"/>
              <a:gd name="connsiteX7357" fmla="*/ 82205 w 4664836"/>
              <a:gd name="connsiteY7357" fmla="*/ 1767104 h 2990484"/>
              <a:gd name="connsiteX7358" fmla="*/ 67661 w 4664836"/>
              <a:gd name="connsiteY7358" fmla="*/ 1762250 h 2990484"/>
              <a:gd name="connsiteX7359" fmla="*/ 66305 w 4664836"/>
              <a:gd name="connsiteY7359" fmla="*/ 1761797 h 2990484"/>
              <a:gd name="connsiteX7360" fmla="*/ 66968 w 4664836"/>
              <a:gd name="connsiteY7360" fmla="*/ 1759476 h 2990484"/>
              <a:gd name="connsiteX7361" fmla="*/ 60042 w 4664836"/>
              <a:gd name="connsiteY7361" fmla="*/ 1775427 h 2990484"/>
              <a:gd name="connsiteX7362" fmla="*/ 48960 w 4664836"/>
              <a:gd name="connsiteY7362" fmla="*/ 1778201 h 2990484"/>
              <a:gd name="connsiteX7363" fmla="*/ 57272 w 4664836"/>
              <a:gd name="connsiteY7363" fmla="*/ 1780975 h 2990484"/>
              <a:gd name="connsiteX7364" fmla="*/ 53061 w 4664836"/>
              <a:gd name="connsiteY7364" fmla="*/ 1795731 h 2990484"/>
              <a:gd name="connsiteX7365" fmla="*/ 50952 w 4664836"/>
              <a:gd name="connsiteY7365" fmla="*/ 1795322 h 2990484"/>
              <a:gd name="connsiteX7366" fmla="*/ 51038 w 4664836"/>
              <a:gd name="connsiteY7366" fmla="*/ 1795886 h 2990484"/>
              <a:gd name="connsiteX7367" fmla="*/ 52702 w 4664836"/>
              <a:gd name="connsiteY7367" fmla="*/ 1796989 h 2990484"/>
              <a:gd name="connsiteX7368" fmla="*/ 52423 w 4664836"/>
              <a:gd name="connsiteY7368" fmla="*/ 1797966 h 2990484"/>
              <a:gd name="connsiteX7369" fmla="*/ 51731 w 4664836"/>
              <a:gd name="connsiteY7369" fmla="*/ 1800394 h 2990484"/>
              <a:gd name="connsiteX7370" fmla="*/ 48960 w 4664836"/>
              <a:gd name="connsiteY7370" fmla="*/ 1805942 h 2990484"/>
              <a:gd name="connsiteX7371" fmla="*/ 37879 w 4664836"/>
              <a:gd name="connsiteY7371" fmla="*/ 1817038 h 2990484"/>
              <a:gd name="connsiteX7372" fmla="*/ 37879 w 4664836"/>
              <a:gd name="connsiteY7372" fmla="*/ 1822586 h 2990484"/>
              <a:gd name="connsiteX7373" fmla="*/ 32338 w 4664836"/>
              <a:gd name="connsiteY7373" fmla="*/ 1825360 h 2990484"/>
              <a:gd name="connsiteX7374" fmla="*/ 32338 w 4664836"/>
              <a:gd name="connsiteY7374" fmla="*/ 1828135 h 2990484"/>
              <a:gd name="connsiteX7375" fmla="*/ 26797 w 4664836"/>
              <a:gd name="connsiteY7375" fmla="*/ 1833683 h 2990484"/>
              <a:gd name="connsiteX7376" fmla="*/ 21257 w 4664836"/>
              <a:gd name="connsiteY7376" fmla="*/ 1830909 h 2990484"/>
              <a:gd name="connsiteX7377" fmla="*/ 18486 w 4664836"/>
              <a:gd name="connsiteY7377" fmla="*/ 1828135 h 2990484"/>
              <a:gd name="connsiteX7378" fmla="*/ 18486 w 4664836"/>
              <a:gd name="connsiteY7378" fmla="*/ 1825360 h 2990484"/>
              <a:gd name="connsiteX7379" fmla="*/ 24027 w 4664836"/>
              <a:gd name="connsiteY7379" fmla="*/ 1822586 h 2990484"/>
              <a:gd name="connsiteX7380" fmla="*/ 10175 w 4664836"/>
              <a:gd name="connsiteY7380" fmla="*/ 1814264 h 2990484"/>
              <a:gd name="connsiteX7381" fmla="*/ 7405 w 4664836"/>
              <a:gd name="connsiteY7381" fmla="*/ 1805942 h 2990484"/>
              <a:gd name="connsiteX7382" fmla="*/ 21257 w 4664836"/>
              <a:gd name="connsiteY7382" fmla="*/ 1803168 h 2990484"/>
              <a:gd name="connsiteX7383" fmla="*/ 35109 w 4664836"/>
              <a:gd name="connsiteY7383" fmla="*/ 1803168 h 2990484"/>
              <a:gd name="connsiteX7384" fmla="*/ 35109 w 4664836"/>
              <a:gd name="connsiteY7384" fmla="*/ 1789297 h 2990484"/>
              <a:gd name="connsiteX7385" fmla="*/ 40649 w 4664836"/>
              <a:gd name="connsiteY7385" fmla="*/ 1780975 h 2990484"/>
              <a:gd name="connsiteX7386" fmla="*/ 26797 w 4664836"/>
              <a:gd name="connsiteY7386" fmla="*/ 1769878 h 2990484"/>
              <a:gd name="connsiteX7387" fmla="*/ 37879 w 4664836"/>
              <a:gd name="connsiteY7387" fmla="*/ 1761556 h 2990484"/>
              <a:gd name="connsiteX7388" fmla="*/ 40649 w 4664836"/>
              <a:gd name="connsiteY7388" fmla="*/ 1767104 h 2990484"/>
              <a:gd name="connsiteX7389" fmla="*/ 60042 w 4664836"/>
              <a:gd name="connsiteY7389" fmla="*/ 1756008 h 2990484"/>
              <a:gd name="connsiteX7390" fmla="*/ 60042 w 4664836"/>
              <a:gd name="connsiteY7390" fmla="*/ 1747686 h 2990484"/>
              <a:gd name="connsiteX7391" fmla="*/ 65583 w 4664836"/>
              <a:gd name="connsiteY7391" fmla="*/ 1750460 h 2990484"/>
              <a:gd name="connsiteX7392" fmla="*/ 71124 w 4664836"/>
              <a:gd name="connsiteY7392" fmla="*/ 1742137 h 2990484"/>
              <a:gd name="connsiteX7393" fmla="*/ 73894 w 4664836"/>
              <a:gd name="connsiteY7393" fmla="*/ 1742137 h 2990484"/>
              <a:gd name="connsiteX7394" fmla="*/ 73894 w 4664836"/>
              <a:gd name="connsiteY7394" fmla="*/ 1736589 h 2990484"/>
              <a:gd name="connsiteX7395" fmla="*/ 60042 w 4664836"/>
              <a:gd name="connsiteY7395" fmla="*/ 1739363 h 2990484"/>
              <a:gd name="connsiteX7396" fmla="*/ 57272 w 4664836"/>
              <a:gd name="connsiteY7396" fmla="*/ 1742137 h 2990484"/>
              <a:gd name="connsiteX7397" fmla="*/ 48960 w 4664836"/>
              <a:gd name="connsiteY7397" fmla="*/ 1742137 h 2990484"/>
              <a:gd name="connsiteX7398" fmla="*/ 37879 w 4664836"/>
              <a:gd name="connsiteY7398" fmla="*/ 1758782 h 2990484"/>
              <a:gd name="connsiteX7399" fmla="*/ 36518 w 4664836"/>
              <a:gd name="connsiteY7399" fmla="*/ 1758977 h 2990484"/>
              <a:gd name="connsiteX7400" fmla="*/ 38355 w 4664836"/>
              <a:gd name="connsiteY7400" fmla="*/ 1757265 h 2990484"/>
              <a:gd name="connsiteX7401" fmla="*/ 37879 w 4664836"/>
              <a:gd name="connsiteY7401" fmla="*/ 1739363 h 2990484"/>
              <a:gd name="connsiteX7402" fmla="*/ 60042 w 4664836"/>
              <a:gd name="connsiteY7402" fmla="*/ 1733815 h 2990484"/>
              <a:gd name="connsiteX7403" fmla="*/ 73894 w 4664836"/>
              <a:gd name="connsiteY7403" fmla="*/ 1722719 h 2990484"/>
              <a:gd name="connsiteX7404" fmla="*/ 82205 w 4664836"/>
              <a:gd name="connsiteY7404" fmla="*/ 1722719 h 2990484"/>
              <a:gd name="connsiteX7405" fmla="*/ 82205 w 4664836"/>
              <a:gd name="connsiteY7405" fmla="*/ 1714396 h 2990484"/>
              <a:gd name="connsiteX7406" fmla="*/ 76664 w 4664836"/>
              <a:gd name="connsiteY7406" fmla="*/ 1711622 h 2990484"/>
              <a:gd name="connsiteX7407" fmla="*/ 77567 w 4664836"/>
              <a:gd name="connsiteY7407" fmla="*/ 1710600 h 2990484"/>
              <a:gd name="connsiteX7408" fmla="*/ 81729 w 4664836"/>
              <a:gd name="connsiteY7408" fmla="*/ 1709281 h 2990484"/>
              <a:gd name="connsiteX7409" fmla="*/ 77660 w 4664836"/>
              <a:gd name="connsiteY7409" fmla="*/ 1710495 h 2990484"/>
              <a:gd name="connsiteX7410" fmla="*/ 77567 w 4664836"/>
              <a:gd name="connsiteY7410" fmla="*/ 1710600 h 2990484"/>
              <a:gd name="connsiteX7411" fmla="*/ 65583 w 4664836"/>
              <a:gd name="connsiteY7411" fmla="*/ 1714396 h 2990484"/>
              <a:gd name="connsiteX7412" fmla="*/ 79435 w 4664836"/>
              <a:gd name="connsiteY7412" fmla="*/ 1706074 h 2990484"/>
              <a:gd name="connsiteX7413" fmla="*/ 84975 w 4664836"/>
              <a:gd name="connsiteY7413" fmla="*/ 1706074 h 2990484"/>
              <a:gd name="connsiteX7414" fmla="*/ 84975 w 4664836"/>
              <a:gd name="connsiteY7414" fmla="*/ 1703300 h 2990484"/>
              <a:gd name="connsiteX7415" fmla="*/ 71124 w 4664836"/>
              <a:gd name="connsiteY7415" fmla="*/ 1697752 h 2990484"/>
              <a:gd name="connsiteX7416" fmla="*/ 84975 w 4664836"/>
              <a:gd name="connsiteY7416" fmla="*/ 1692204 h 2990484"/>
              <a:gd name="connsiteX7417" fmla="*/ 98827 w 4664836"/>
              <a:gd name="connsiteY7417" fmla="*/ 1690123 h 2990484"/>
              <a:gd name="connsiteX7418" fmla="*/ 102458 w 4664836"/>
              <a:gd name="connsiteY7418" fmla="*/ 1688760 h 2990484"/>
              <a:gd name="connsiteX7419" fmla="*/ 101944 w 4664836"/>
              <a:gd name="connsiteY7419" fmla="*/ 1690817 h 2990484"/>
              <a:gd name="connsiteX7420" fmla="*/ 101598 w 4664836"/>
              <a:gd name="connsiteY7420" fmla="*/ 1692204 h 2990484"/>
              <a:gd name="connsiteX7421" fmla="*/ 112679 w 4664836"/>
              <a:gd name="connsiteY7421" fmla="*/ 1692204 h 2990484"/>
              <a:gd name="connsiteX7422" fmla="*/ 126531 w 4664836"/>
              <a:gd name="connsiteY7422" fmla="*/ 1686655 h 2990484"/>
              <a:gd name="connsiteX7423" fmla="*/ 137613 w 4664836"/>
              <a:gd name="connsiteY7423" fmla="*/ 1672785 h 2990484"/>
              <a:gd name="connsiteX7424" fmla="*/ 151465 w 4664836"/>
              <a:gd name="connsiteY7424" fmla="*/ 1664462 h 2990484"/>
              <a:gd name="connsiteX7425" fmla="*/ 162546 w 4664836"/>
              <a:gd name="connsiteY7425" fmla="*/ 1650592 h 2990484"/>
              <a:gd name="connsiteX7426" fmla="*/ 159776 w 4664836"/>
              <a:gd name="connsiteY7426" fmla="*/ 1650592 h 2990484"/>
              <a:gd name="connsiteX7427" fmla="*/ 173628 w 4664836"/>
              <a:gd name="connsiteY7427" fmla="*/ 1647818 h 2990484"/>
              <a:gd name="connsiteX7428" fmla="*/ 179168 w 4664836"/>
              <a:gd name="connsiteY7428" fmla="*/ 1642270 h 2990484"/>
              <a:gd name="connsiteX7429" fmla="*/ 170857 w 4664836"/>
              <a:gd name="connsiteY7429" fmla="*/ 1633947 h 2990484"/>
              <a:gd name="connsiteX7430" fmla="*/ 158044 w 4664836"/>
              <a:gd name="connsiteY7430" fmla="*/ 1637155 h 2990484"/>
              <a:gd name="connsiteX7431" fmla="*/ 155607 w 4664836"/>
              <a:gd name="connsiteY7431" fmla="*/ 1637765 h 2990484"/>
              <a:gd name="connsiteX7432" fmla="*/ 154235 w 4664836"/>
              <a:gd name="connsiteY7432" fmla="*/ 1628399 h 2990484"/>
              <a:gd name="connsiteX7433" fmla="*/ 134842 w 4664836"/>
              <a:gd name="connsiteY7433" fmla="*/ 1622851 h 2990484"/>
              <a:gd name="connsiteX7434" fmla="*/ 140383 w 4664836"/>
              <a:gd name="connsiteY7434" fmla="*/ 1614529 h 2990484"/>
              <a:gd name="connsiteX7435" fmla="*/ 137613 w 4664836"/>
              <a:gd name="connsiteY7435" fmla="*/ 1611754 h 2990484"/>
              <a:gd name="connsiteX7436" fmla="*/ 134842 w 4664836"/>
              <a:gd name="connsiteY7436" fmla="*/ 1608980 h 2990484"/>
              <a:gd name="connsiteX7437" fmla="*/ 126531 w 4664836"/>
              <a:gd name="connsiteY7437" fmla="*/ 1608980 h 2990484"/>
              <a:gd name="connsiteX7438" fmla="*/ 120990 w 4664836"/>
              <a:gd name="connsiteY7438" fmla="*/ 1608980 h 2990484"/>
              <a:gd name="connsiteX7439" fmla="*/ 137613 w 4664836"/>
              <a:gd name="connsiteY7439" fmla="*/ 1589562 h 2990484"/>
              <a:gd name="connsiteX7440" fmla="*/ 135727 w 4664836"/>
              <a:gd name="connsiteY7440" fmla="*/ 1587674 h 2990484"/>
              <a:gd name="connsiteX7441" fmla="*/ 138305 w 4664836"/>
              <a:gd name="connsiteY7441" fmla="*/ 1586441 h 2990484"/>
              <a:gd name="connsiteX7442" fmla="*/ 132072 w 4664836"/>
              <a:gd name="connsiteY7442" fmla="*/ 1584013 h 2990484"/>
              <a:gd name="connsiteX7443" fmla="*/ 132764 w 4664836"/>
              <a:gd name="connsiteY7443" fmla="*/ 1584707 h 2990484"/>
              <a:gd name="connsiteX7444" fmla="*/ 135727 w 4664836"/>
              <a:gd name="connsiteY7444" fmla="*/ 1587674 h 2990484"/>
              <a:gd name="connsiteX7445" fmla="*/ 134409 w 4664836"/>
              <a:gd name="connsiteY7445" fmla="*/ 1588305 h 2990484"/>
              <a:gd name="connsiteX7446" fmla="*/ 115450 w 4664836"/>
              <a:gd name="connsiteY7446" fmla="*/ 1586788 h 2990484"/>
              <a:gd name="connsiteX7447" fmla="*/ 115450 w 4664836"/>
              <a:gd name="connsiteY7447" fmla="*/ 1581239 h 2990484"/>
              <a:gd name="connsiteX7448" fmla="*/ 104368 w 4664836"/>
              <a:gd name="connsiteY7448" fmla="*/ 1578465 h 2990484"/>
              <a:gd name="connsiteX7449" fmla="*/ 98827 w 4664836"/>
              <a:gd name="connsiteY7449" fmla="*/ 1578465 h 2990484"/>
              <a:gd name="connsiteX7450" fmla="*/ 90516 w 4664836"/>
              <a:gd name="connsiteY7450" fmla="*/ 1584013 h 2990484"/>
              <a:gd name="connsiteX7451" fmla="*/ 87746 w 4664836"/>
              <a:gd name="connsiteY7451" fmla="*/ 1581239 h 2990484"/>
              <a:gd name="connsiteX7452" fmla="*/ 104368 w 4664836"/>
              <a:gd name="connsiteY7452" fmla="*/ 1567369 h 2990484"/>
              <a:gd name="connsiteX7453" fmla="*/ 109909 w 4664836"/>
              <a:gd name="connsiteY7453" fmla="*/ 1572917 h 2990484"/>
              <a:gd name="connsiteX7454" fmla="*/ 120990 w 4664836"/>
              <a:gd name="connsiteY7454" fmla="*/ 1572917 h 2990484"/>
              <a:gd name="connsiteX7455" fmla="*/ 132072 w 4664836"/>
              <a:gd name="connsiteY7455" fmla="*/ 1553498 h 2990484"/>
              <a:gd name="connsiteX7456" fmla="*/ 162546 w 4664836"/>
              <a:gd name="connsiteY7456" fmla="*/ 1534080 h 2990484"/>
              <a:gd name="connsiteX7457" fmla="*/ 159776 w 4664836"/>
              <a:gd name="connsiteY7457" fmla="*/ 1531305 h 2990484"/>
              <a:gd name="connsiteX7458" fmla="*/ 151465 w 4664836"/>
              <a:gd name="connsiteY7458" fmla="*/ 1534080 h 2990484"/>
              <a:gd name="connsiteX7459" fmla="*/ 145924 w 4664836"/>
              <a:gd name="connsiteY7459" fmla="*/ 1531305 h 2990484"/>
              <a:gd name="connsiteX7460" fmla="*/ 151465 w 4664836"/>
              <a:gd name="connsiteY7460" fmla="*/ 1525757 h 2990484"/>
              <a:gd name="connsiteX7461" fmla="*/ 143154 w 4664836"/>
              <a:gd name="connsiteY7461" fmla="*/ 1509113 h 2990484"/>
              <a:gd name="connsiteX7462" fmla="*/ 137613 w 4664836"/>
              <a:gd name="connsiteY7462" fmla="*/ 1506339 h 2990484"/>
              <a:gd name="connsiteX7463" fmla="*/ 134842 w 4664836"/>
              <a:gd name="connsiteY7463" fmla="*/ 1509113 h 2990484"/>
              <a:gd name="connsiteX7464" fmla="*/ 132072 w 4664836"/>
              <a:gd name="connsiteY7464" fmla="*/ 1506339 h 2990484"/>
              <a:gd name="connsiteX7465" fmla="*/ 134842 w 4664836"/>
              <a:gd name="connsiteY7465" fmla="*/ 1500790 h 2990484"/>
              <a:gd name="connsiteX7466" fmla="*/ 120990 w 4664836"/>
              <a:gd name="connsiteY7466" fmla="*/ 1503564 h 2990484"/>
              <a:gd name="connsiteX7467" fmla="*/ 115450 w 4664836"/>
              <a:gd name="connsiteY7467" fmla="*/ 1509113 h 2990484"/>
              <a:gd name="connsiteX7468" fmla="*/ 112679 w 4664836"/>
              <a:gd name="connsiteY7468" fmla="*/ 1520209 h 2990484"/>
              <a:gd name="connsiteX7469" fmla="*/ 118220 w 4664836"/>
              <a:gd name="connsiteY7469" fmla="*/ 1522983 h 2990484"/>
              <a:gd name="connsiteX7470" fmla="*/ 115450 w 4664836"/>
              <a:gd name="connsiteY7470" fmla="*/ 1528531 h 2990484"/>
              <a:gd name="connsiteX7471" fmla="*/ 118220 w 4664836"/>
              <a:gd name="connsiteY7471" fmla="*/ 1531305 h 2990484"/>
              <a:gd name="connsiteX7472" fmla="*/ 104368 w 4664836"/>
              <a:gd name="connsiteY7472" fmla="*/ 1522983 h 2990484"/>
              <a:gd name="connsiteX7473" fmla="*/ 101598 w 4664836"/>
              <a:gd name="connsiteY7473" fmla="*/ 1511887 h 2990484"/>
              <a:gd name="connsiteX7474" fmla="*/ 101598 w 4664836"/>
              <a:gd name="connsiteY7474" fmla="*/ 1506339 h 2990484"/>
              <a:gd name="connsiteX7475" fmla="*/ 112679 w 4664836"/>
              <a:gd name="connsiteY7475" fmla="*/ 1498016 h 2990484"/>
              <a:gd name="connsiteX7476" fmla="*/ 107139 w 4664836"/>
              <a:gd name="connsiteY7476" fmla="*/ 1498016 h 2990484"/>
              <a:gd name="connsiteX7477" fmla="*/ 104368 w 4664836"/>
              <a:gd name="connsiteY7477" fmla="*/ 1492468 h 2990484"/>
              <a:gd name="connsiteX7478" fmla="*/ 120990 w 4664836"/>
              <a:gd name="connsiteY7478" fmla="*/ 1486920 h 2990484"/>
              <a:gd name="connsiteX7479" fmla="*/ 154235 w 4664836"/>
              <a:gd name="connsiteY7479" fmla="*/ 1461953 h 2990484"/>
              <a:gd name="connsiteX7480" fmla="*/ 162546 w 4664836"/>
              <a:gd name="connsiteY7480" fmla="*/ 1453631 h 2990484"/>
              <a:gd name="connsiteX7481" fmla="*/ 170857 w 4664836"/>
              <a:gd name="connsiteY7481" fmla="*/ 1453631 h 2990484"/>
              <a:gd name="connsiteX7482" fmla="*/ 173628 w 4664836"/>
              <a:gd name="connsiteY7482" fmla="*/ 1448082 h 2990484"/>
              <a:gd name="connsiteX7483" fmla="*/ 190250 w 4664836"/>
              <a:gd name="connsiteY7483" fmla="*/ 1439760 h 2990484"/>
              <a:gd name="connsiteX7484" fmla="*/ 226265 w 4664836"/>
              <a:gd name="connsiteY7484" fmla="*/ 1417567 h 2990484"/>
              <a:gd name="connsiteX7485" fmla="*/ 229035 w 4664836"/>
              <a:gd name="connsiteY7485" fmla="*/ 1409245 h 2990484"/>
              <a:gd name="connsiteX7486" fmla="*/ 237346 w 4664836"/>
              <a:gd name="connsiteY7486" fmla="*/ 1412019 h 2990484"/>
              <a:gd name="connsiteX7487" fmla="*/ 242887 w 4664836"/>
              <a:gd name="connsiteY7487" fmla="*/ 1409245 h 2990484"/>
              <a:gd name="connsiteX7488" fmla="*/ 240117 w 4664836"/>
              <a:gd name="connsiteY7488" fmla="*/ 1409245 h 2990484"/>
              <a:gd name="connsiteX7489" fmla="*/ 259510 w 4664836"/>
              <a:gd name="connsiteY7489" fmla="*/ 1400923 h 2990484"/>
              <a:gd name="connsiteX7490" fmla="*/ 253969 w 4664836"/>
              <a:gd name="connsiteY7490" fmla="*/ 1395374 h 2990484"/>
              <a:gd name="connsiteX7491" fmla="*/ 265050 w 4664836"/>
              <a:gd name="connsiteY7491" fmla="*/ 1395374 h 2990484"/>
              <a:gd name="connsiteX7492" fmla="*/ 259510 w 4664836"/>
              <a:gd name="connsiteY7492" fmla="*/ 1387052 h 2990484"/>
              <a:gd name="connsiteX7493" fmla="*/ 267821 w 4664836"/>
              <a:gd name="connsiteY7493" fmla="*/ 1381504 h 2990484"/>
              <a:gd name="connsiteX7494" fmla="*/ 276132 w 4664836"/>
              <a:gd name="connsiteY7494" fmla="*/ 1387052 h 2990484"/>
              <a:gd name="connsiteX7495" fmla="*/ 276132 w 4664836"/>
              <a:gd name="connsiteY7495" fmla="*/ 1381504 h 2990484"/>
              <a:gd name="connsiteX7496" fmla="*/ 281673 w 4664836"/>
              <a:gd name="connsiteY7496" fmla="*/ 1381504 h 2990484"/>
              <a:gd name="connsiteX7497" fmla="*/ 306606 w 4664836"/>
              <a:gd name="connsiteY7497" fmla="*/ 1373182 h 2990484"/>
              <a:gd name="connsiteX7498" fmla="*/ 314917 w 4664836"/>
              <a:gd name="connsiteY7498" fmla="*/ 1367633 h 2990484"/>
              <a:gd name="connsiteX7499" fmla="*/ 337080 w 4664836"/>
              <a:gd name="connsiteY7499" fmla="*/ 1356537 h 2990484"/>
              <a:gd name="connsiteX7500" fmla="*/ 337080 w 4664836"/>
              <a:gd name="connsiteY7500" fmla="*/ 1350989 h 2990484"/>
              <a:gd name="connsiteX7501" fmla="*/ 342621 w 4664836"/>
              <a:gd name="connsiteY7501" fmla="*/ 1353763 h 2990484"/>
              <a:gd name="connsiteX7502" fmla="*/ 362014 w 4664836"/>
              <a:gd name="connsiteY7502" fmla="*/ 1342666 h 2990484"/>
              <a:gd name="connsiteX7503" fmla="*/ 339851 w 4664836"/>
              <a:gd name="connsiteY7503" fmla="*/ 1342666 h 2990484"/>
              <a:gd name="connsiteX7504" fmla="*/ 342621 w 4664836"/>
              <a:gd name="connsiteY7504" fmla="*/ 1339892 h 2990484"/>
              <a:gd name="connsiteX7505" fmla="*/ 356473 w 4664836"/>
              <a:gd name="connsiteY7505" fmla="*/ 1337118 h 2990484"/>
              <a:gd name="connsiteX7506" fmla="*/ 370325 w 4664836"/>
              <a:gd name="connsiteY7506" fmla="*/ 1337118 h 2990484"/>
              <a:gd name="connsiteX7507" fmla="*/ 400799 w 4664836"/>
              <a:gd name="connsiteY7507" fmla="*/ 1326022 h 2990484"/>
              <a:gd name="connsiteX7508" fmla="*/ 420192 w 4664836"/>
              <a:gd name="connsiteY7508" fmla="*/ 1317699 h 2990484"/>
              <a:gd name="connsiteX7509" fmla="*/ 425733 w 4664836"/>
              <a:gd name="connsiteY7509" fmla="*/ 1312151 h 2990484"/>
              <a:gd name="connsiteX7510" fmla="*/ 422962 w 4664836"/>
              <a:gd name="connsiteY7510" fmla="*/ 1298281 h 2990484"/>
              <a:gd name="connsiteX7511" fmla="*/ 431273 w 4664836"/>
              <a:gd name="connsiteY7511" fmla="*/ 1298281 h 2990484"/>
              <a:gd name="connsiteX7512" fmla="*/ 428503 w 4664836"/>
              <a:gd name="connsiteY7512" fmla="*/ 1303829 h 2990484"/>
              <a:gd name="connsiteX7513" fmla="*/ 434044 w 4664836"/>
              <a:gd name="connsiteY7513" fmla="*/ 1306603 h 2990484"/>
              <a:gd name="connsiteX7514" fmla="*/ 442355 w 4664836"/>
              <a:gd name="connsiteY7514" fmla="*/ 1303829 h 2990484"/>
              <a:gd name="connsiteX7515" fmla="*/ 445472 w 4664836"/>
              <a:gd name="connsiteY7515" fmla="*/ 1296200 h 2990484"/>
              <a:gd name="connsiteX7516" fmla="*/ 447181 w 4664836"/>
              <a:gd name="connsiteY7516" fmla="*/ 1295363 h 2990484"/>
              <a:gd name="connsiteX7517" fmla="*/ 447896 w 4664836"/>
              <a:gd name="connsiteY7517" fmla="*/ 1295507 h 2990484"/>
              <a:gd name="connsiteX7518" fmla="*/ 445125 w 4664836"/>
              <a:gd name="connsiteY7518" fmla="*/ 1289958 h 2990484"/>
              <a:gd name="connsiteX7519" fmla="*/ 458977 w 4664836"/>
              <a:gd name="connsiteY7519" fmla="*/ 1295507 h 2990484"/>
              <a:gd name="connsiteX7520" fmla="*/ 470059 w 4664836"/>
              <a:gd name="connsiteY7520" fmla="*/ 1292733 h 2990484"/>
              <a:gd name="connsiteX7521" fmla="*/ 458977 w 4664836"/>
              <a:gd name="connsiteY7521" fmla="*/ 1287184 h 2990484"/>
              <a:gd name="connsiteX7522" fmla="*/ 431273 w 4664836"/>
              <a:gd name="connsiteY7522" fmla="*/ 1284410 h 2990484"/>
              <a:gd name="connsiteX7523" fmla="*/ 417421 w 4664836"/>
              <a:gd name="connsiteY7523" fmla="*/ 1278862 h 2990484"/>
              <a:gd name="connsiteX7524" fmla="*/ 392488 w 4664836"/>
              <a:gd name="connsiteY7524" fmla="*/ 1281636 h 2990484"/>
              <a:gd name="connsiteX7525" fmla="*/ 384177 w 4664836"/>
              <a:gd name="connsiteY7525" fmla="*/ 1276088 h 2990484"/>
              <a:gd name="connsiteX7526" fmla="*/ 381406 w 4664836"/>
              <a:gd name="connsiteY7526" fmla="*/ 1281636 h 2990484"/>
              <a:gd name="connsiteX7527" fmla="*/ 381406 w 4664836"/>
              <a:gd name="connsiteY7527" fmla="*/ 1278862 h 2990484"/>
              <a:gd name="connsiteX7528" fmla="*/ 373095 w 4664836"/>
              <a:gd name="connsiteY7528" fmla="*/ 1278862 h 2990484"/>
              <a:gd name="connsiteX7529" fmla="*/ 378636 w 4664836"/>
              <a:gd name="connsiteY7529" fmla="*/ 1273314 h 2990484"/>
              <a:gd name="connsiteX7530" fmla="*/ 356473 w 4664836"/>
              <a:gd name="connsiteY7530" fmla="*/ 1267766 h 2990484"/>
              <a:gd name="connsiteX7531" fmla="*/ 331540 w 4664836"/>
              <a:gd name="connsiteY7531" fmla="*/ 1278862 h 2990484"/>
              <a:gd name="connsiteX7532" fmla="*/ 325999 w 4664836"/>
              <a:gd name="connsiteY7532" fmla="*/ 1273314 h 2990484"/>
              <a:gd name="connsiteX7533" fmla="*/ 317688 w 4664836"/>
              <a:gd name="connsiteY7533" fmla="*/ 1281636 h 2990484"/>
              <a:gd name="connsiteX7534" fmla="*/ 303836 w 4664836"/>
              <a:gd name="connsiteY7534" fmla="*/ 1281636 h 2990484"/>
              <a:gd name="connsiteX7535" fmla="*/ 281673 w 4664836"/>
              <a:gd name="connsiteY7535" fmla="*/ 1303829 h 2990484"/>
              <a:gd name="connsiteX7536" fmla="*/ 262280 w 4664836"/>
              <a:gd name="connsiteY7536" fmla="*/ 1306603 h 2990484"/>
              <a:gd name="connsiteX7537" fmla="*/ 250370 w 4664836"/>
              <a:gd name="connsiteY7537" fmla="*/ 1313759 h 2990484"/>
              <a:gd name="connsiteX7538" fmla="*/ 250246 w 4664836"/>
              <a:gd name="connsiteY7538" fmla="*/ 1313755 h 2990484"/>
              <a:gd name="connsiteX7539" fmla="*/ 248811 w 4664836"/>
              <a:gd name="connsiteY7539" fmla="*/ 1314679 h 2990484"/>
              <a:gd name="connsiteX7540" fmla="*/ 240117 w 4664836"/>
              <a:gd name="connsiteY7540" fmla="*/ 1314925 h 2990484"/>
              <a:gd name="connsiteX7541" fmla="*/ 242887 w 4664836"/>
              <a:gd name="connsiteY7541" fmla="*/ 1326022 h 2990484"/>
              <a:gd name="connsiteX7542" fmla="*/ 229035 w 4664836"/>
              <a:gd name="connsiteY7542" fmla="*/ 1320474 h 2990484"/>
              <a:gd name="connsiteX7543" fmla="*/ 229035 w 4664836"/>
              <a:gd name="connsiteY7543" fmla="*/ 1317699 h 2990484"/>
              <a:gd name="connsiteX7544" fmla="*/ 201332 w 4664836"/>
              <a:gd name="connsiteY7544" fmla="*/ 1328796 h 2990484"/>
              <a:gd name="connsiteX7545" fmla="*/ 206872 w 4664836"/>
              <a:gd name="connsiteY7545" fmla="*/ 1331570 h 2990484"/>
              <a:gd name="connsiteX7546" fmla="*/ 198561 w 4664836"/>
              <a:gd name="connsiteY7546" fmla="*/ 1334344 h 2990484"/>
              <a:gd name="connsiteX7547" fmla="*/ 198561 w 4664836"/>
              <a:gd name="connsiteY7547" fmla="*/ 1337118 h 2990484"/>
              <a:gd name="connsiteX7548" fmla="*/ 184709 w 4664836"/>
              <a:gd name="connsiteY7548" fmla="*/ 1342666 h 2990484"/>
              <a:gd name="connsiteX7549" fmla="*/ 170857 w 4664836"/>
              <a:gd name="connsiteY7549" fmla="*/ 1353763 h 2990484"/>
              <a:gd name="connsiteX7550" fmla="*/ 170857 w 4664836"/>
              <a:gd name="connsiteY7550" fmla="*/ 1362085 h 2990484"/>
              <a:gd name="connsiteX7551" fmla="*/ 175705 w 4664836"/>
              <a:gd name="connsiteY7551" fmla="*/ 1362085 h 2990484"/>
              <a:gd name="connsiteX7552" fmla="*/ 176398 w 4664836"/>
              <a:gd name="connsiteY7552" fmla="*/ 1362085 h 2990484"/>
              <a:gd name="connsiteX7553" fmla="*/ 173628 w 4664836"/>
              <a:gd name="connsiteY7553" fmla="*/ 1364859 h 2990484"/>
              <a:gd name="connsiteX7554" fmla="*/ 168087 w 4664836"/>
              <a:gd name="connsiteY7554" fmla="*/ 1362085 h 2990484"/>
              <a:gd name="connsiteX7555" fmla="*/ 166078 w 4664836"/>
              <a:gd name="connsiteY7555" fmla="*/ 1362085 h 2990484"/>
              <a:gd name="connsiteX7556" fmla="*/ 167048 w 4664836"/>
              <a:gd name="connsiteY7556" fmla="*/ 1359311 h 2990484"/>
              <a:gd name="connsiteX7557" fmla="*/ 154235 w 4664836"/>
              <a:gd name="connsiteY7557" fmla="*/ 1362085 h 2990484"/>
              <a:gd name="connsiteX7558" fmla="*/ 155967 w 4664836"/>
              <a:gd name="connsiteY7558" fmla="*/ 1362085 h 2990484"/>
              <a:gd name="connsiteX7559" fmla="*/ 166078 w 4664836"/>
              <a:gd name="connsiteY7559" fmla="*/ 1362085 h 2990484"/>
              <a:gd name="connsiteX7560" fmla="*/ 165533 w 4664836"/>
              <a:gd name="connsiteY7560" fmla="*/ 1363646 h 2990484"/>
              <a:gd name="connsiteX7561" fmla="*/ 140383 w 4664836"/>
              <a:gd name="connsiteY7561" fmla="*/ 1373182 h 2990484"/>
              <a:gd name="connsiteX7562" fmla="*/ 129302 w 4664836"/>
              <a:gd name="connsiteY7562" fmla="*/ 1373182 h 2990484"/>
              <a:gd name="connsiteX7563" fmla="*/ 132072 w 4664836"/>
              <a:gd name="connsiteY7563" fmla="*/ 1370407 h 2990484"/>
              <a:gd name="connsiteX7564" fmla="*/ 123761 w 4664836"/>
              <a:gd name="connsiteY7564" fmla="*/ 1362085 h 2990484"/>
              <a:gd name="connsiteX7565" fmla="*/ 134842 w 4664836"/>
              <a:gd name="connsiteY7565" fmla="*/ 1362085 h 2990484"/>
              <a:gd name="connsiteX7566" fmla="*/ 145924 w 4664836"/>
              <a:gd name="connsiteY7566" fmla="*/ 1350989 h 2990484"/>
              <a:gd name="connsiteX7567" fmla="*/ 129302 w 4664836"/>
              <a:gd name="connsiteY7567" fmla="*/ 1339892 h 2990484"/>
              <a:gd name="connsiteX7568" fmla="*/ 118220 w 4664836"/>
              <a:gd name="connsiteY7568" fmla="*/ 1339892 h 2990484"/>
              <a:gd name="connsiteX7569" fmla="*/ 120990 w 4664836"/>
              <a:gd name="connsiteY7569" fmla="*/ 1334344 h 2990484"/>
              <a:gd name="connsiteX7570" fmla="*/ 134842 w 4664836"/>
              <a:gd name="connsiteY7570" fmla="*/ 1339892 h 2990484"/>
              <a:gd name="connsiteX7571" fmla="*/ 132072 w 4664836"/>
              <a:gd name="connsiteY7571" fmla="*/ 1326022 h 2990484"/>
              <a:gd name="connsiteX7572" fmla="*/ 151465 w 4664836"/>
              <a:gd name="connsiteY7572" fmla="*/ 1317699 h 2990484"/>
              <a:gd name="connsiteX7573" fmla="*/ 151465 w 4664836"/>
              <a:gd name="connsiteY7573" fmla="*/ 1323248 h 2990484"/>
              <a:gd name="connsiteX7574" fmla="*/ 157005 w 4664836"/>
              <a:gd name="connsiteY7574" fmla="*/ 1323248 h 2990484"/>
              <a:gd name="connsiteX7575" fmla="*/ 151465 w 4664836"/>
              <a:gd name="connsiteY7575" fmla="*/ 1328796 h 2990484"/>
              <a:gd name="connsiteX7576" fmla="*/ 157005 w 4664836"/>
              <a:gd name="connsiteY7576" fmla="*/ 1328796 h 2990484"/>
              <a:gd name="connsiteX7577" fmla="*/ 162546 w 4664836"/>
              <a:gd name="connsiteY7577" fmla="*/ 1328796 h 2990484"/>
              <a:gd name="connsiteX7578" fmla="*/ 162546 w 4664836"/>
              <a:gd name="connsiteY7578" fmla="*/ 1326022 h 2990484"/>
              <a:gd name="connsiteX7579" fmla="*/ 173628 w 4664836"/>
              <a:gd name="connsiteY7579" fmla="*/ 1334344 h 2990484"/>
              <a:gd name="connsiteX7580" fmla="*/ 190250 w 4664836"/>
              <a:gd name="connsiteY7580" fmla="*/ 1326022 h 2990484"/>
              <a:gd name="connsiteX7581" fmla="*/ 181939 w 4664836"/>
              <a:gd name="connsiteY7581" fmla="*/ 1312151 h 2990484"/>
              <a:gd name="connsiteX7582" fmla="*/ 190250 w 4664836"/>
              <a:gd name="connsiteY7582" fmla="*/ 1306603 h 2990484"/>
              <a:gd name="connsiteX7583" fmla="*/ 201332 w 4664836"/>
              <a:gd name="connsiteY7583" fmla="*/ 1309377 h 2990484"/>
              <a:gd name="connsiteX7584" fmla="*/ 195791 w 4664836"/>
              <a:gd name="connsiteY7584" fmla="*/ 1303829 h 2990484"/>
              <a:gd name="connsiteX7585" fmla="*/ 209643 w 4664836"/>
              <a:gd name="connsiteY7585" fmla="*/ 1301055 h 2990484"/>
              <a:gd name="connsiteX7586" fmla="*/ 204102 w 4664836"/>
              <a:gd name="connsiteY7586" fmla="*/ 1295507 h 2990484"/>
              <a:gd name="connsiteX7587" fmla="*/ 196059 w 4664836"/>
              <a:gd name="connsiteY7587" fmla="*/ 1297117 h 2990484"/>
              <a:gd name="connsiteX7588" fmla="*/ 198215 w 4664836"/>
              <a:gd name="connsiteY7588" fmla="*/ 1293729 h 2990484"/>
              <a:gd name="connsiteX7589" fmla="*/ 201332 w 4664836"/>
              <a:gd name="connsiteY7589" fmla="*/ 1292733 h 2990484"/>
              <a:gd name="connsiteX7590" fmla="*/ 200293 w 4664836"/>
              <a:gd name="connsiteY7590" fmla="*/ 1292733 h 2990484"/>
              <a:gd name="connsiteX7591" fmla="*/ 197053 w 4664836"/>
              <a:gd name="connsiteY7591" fmla="*/ 1292733 h 2990484"/>
              <a:gd name="connsiteX7592" fmla="*/ 201332 w 4664836"/>
              <a:gd name="connsiteY7592" fmla="*/ 1281636 h 2990484"/>
              <a:gd name="connsiteX7593" fmla="*/ 209643 w 4664836"/>
              <a:gd name="connsiteY7593" fmla="*/ 1278862 h 2990484"/>
              <a:gd name="connsiteX7594" fmla="*/ 200682 w 4664836"/>
              <a:gd name="connsiteY7594" fmla="*/ 1289005 h 2990484"/>
              <a:gd name="connsiteX7595" fmla="*/ 208074 w 4664836"/>
              <a:gd name="connsiteY7595" fmla="*/ 1289791 h 2990484"/>
              <a:gd name="connsiteX7596" fmla="*/ 204794 w 4664836"/>
              <a:gd name="connsiteY7596" fmla="*/ 1293773 h 2990484"/>
              <a:gd name="connsiteX7597" fmla="*/ 220724 w 4664836"/>
              <a:gd name="connsiteY7597" fmla="*/ 1289958 h 2990484"/>
              <a:gd name="connsiteX7598" fmla="*/ 226265 w 4664836"/>
              <a:gd name="connsiteY7598" fmla="*/ 1287184 h 2990484"/>
              <a:gd name="connsiteX7599" fmla="*/ 220724 w 4664836"/>
              <a:gd name="connsiteY7599" fmla="*/ 1281636 h 2990484"/>
              <a:gd name="connsiteX7600" fmla="*/ 231039 w 4664836"/>
              <a:gd name="connsiteY7600" fmla="*/ 1278193 h 2990484"/>
              <a:gd name="connsiteX7601" fmla="*/ 238429 w 4664836"/>
              <a:gd name="connsiteY7601" fmla="*/ 1278862 h 2990484"/>
              <a:gd name="connsiteX7602" fmla="*/ 239073 w 4664836"/>
              <a:gd name="connsiteY7602" fmla="*/ 1276743 h 2990484"/>
              <a:gd name="connsiteX7603" fmla="*/ 240458 w 4664836"/>
              <a:gd name="connsiteY7603" fmla="*/ 1276803 h 2990484"/>
              <a:gd name="connsiteX7604" fmla="*/ 256739 w 4664836"/>
              <a:gd name="connsiteY7604" fmla="*/ 1278862 h 2990484"/>
              <a:gd name="connsiteX7605" fmla="*/ 259510 w 4664836"/>
              <a:gd name="connsiteY7605" fmla="*/ 1273314 h 2990484"/>
              <a:gd name="connsiteX7606" fmla="*/ 247831 w 4664836"/>
              <a:gd name="connsiteY7606" fmla="*/ 1268302 h 2990484"/>
              <a:gd name="connsiteX7607" fmla="*/ 251025 w 4664836"/>
              <a:gd name="connsiteY7607" fmla="*/ 1266032 h 2990484"/>
              <a:gd name="connsiteX7608" fmla="*/ 251046 w 4664836"/>
              <a:gd name="connsiteY7608" fmla="*/ 1265581 h 2990484"/>
              <a:gd name="connsiteX7609" fmla="*/ 265050 w 4664836"/>
              <a:gd name="connsiteY7609" fmla="*/ 1256669 h 2990484"/>
              <a:gd name="connsiteX7610" fmla="*/ 257667 w 4664836"/>
              <a:gd name="connsiteY7610" fmla="*/ 1252973 h 2990484"/>
              <a:gd name="connsiteX7611" fmla="*/ 267821 w 4664836"/>
              <a:gd name="connsiteY7611" fmla="*/ 1251121 h 2990484"/>
              <a:gd name="connsiteX7612" fmla="*/ 262280 w 4664836"/>
              <a:gd name="connsiteY7612" fmla="*/ 1245573 h 2990484"/>
              <a:gd name="connsiteX7613" fmla="*/ 251198 w 4664836"/>
              <a:gd name="connsiteY7613" fmla="*/ 1242799 h 2990484"/>
              <a:gd name="connsiteX7614" fmla="*/ 259510 w 4664836"/>
              <a:gd name="connsiteY7614" fmla="*/ 1231702 h 2990484"/>
              <a:gd name="connsiteX7615" fmla="*/ 267821 w 4664836"/>
              <a:gd name="connsiteY7615" fmla="*/ 1228928 h 2990484"/>
              <a:gd name="connsiteX7616" fmla="*/ 270591 w 4664836"/>
              <a:gd name="connsiteY7616" fmla="*/ 1228928 h 2990484"/>
              <a:gd name="connsiteX7617" fmla="*/ 269899 w 4664836"/>
              <a:gd name="connsiteY7617" fmla="*/ 1225634 h 2990484"/>
              <a:gd name="connsiteX7618" fmla="*/ 267632 w 4664836"/>
              <a:gd name="connsiteY7618" fmla="*/ 1227194 h 2990484"/>
              <a:gd name="connsiteX7619" fmla="*/ 276132 w 4664836"/>
              <a:gd name="connsiteY7619" fmla="*/ 1217832 h 2990484"/>
              <a:gd name="connsiteX7620" fmla="*/ 289984 w 4664836"/>
              <a:gd name="connsiteY7620" fmla="*/ 1215058 h 2990484"/>
              <a:gd name="connsiteX7621" fmla="*/ 298295 w 4664836"/>
              <a:gd name="connsiteY7621" fmla="*/ 1217832 h 2990484"/>
              <a:gd name="connsiteX7622" fmla="*/ 309376 w 4664836"/>
              <a:gd name="connsiteY7622" fmla="*/ 1215058 h 2990484"/>
              <a:gd name="connsiteX7623" fmla="*/ 325999 w 4664836"/>
              <a:gd name="connsiteY7623" fmla="*/ 1212284 h 2990484"/>
              <a:gd name="connsiteX7624" fmla="*/ 328769 w 4664836"/>
              <a:gd name="connsiteY7624" fmla="*/ 1212284 h 2990484"/>
              <a:gd name="connsiteX7625" fmla="*/ 339851 w 4664836"/>
              <a:gd name="connsiteY7625" fmla="*/ 1201187 h 2990484"/>
              <a:gd name="connsiteX7626" fmla="*/ 334310 w 4664836"/>
              <a:gd name="connsiteY7626" fmla="*/ 1195639 h 2990484"/>
              <a:gd name="connsiteX7627" fmla="*/ 320458 w 4664836"/>
              <a:gd name="connsiteY7627" fmla="*/ 1201187 h 2990484"/>
              <a:gd name="connsiteX7628" fmla="*/ 320458 w 4664836"/>
              <a:gd name="connsiteY7628" fmla="*/ 1192865 h 2990484"/>
              <a:gd name="connsiteX7629" fmla="*/ 331540 w 4664836"/>
              <a:gd name="connsiteY7629" fmla="*/ 1192865 h 2990484"/>
              <a:gd name="connsiteX7630" fmla="*/ 331540 w 4664836"/>
              <a:gd name="connsiteY7630" fmla="*/ 1190091 h 2990484"/>
              <a:gd name="connsiteX7631" fmla="*/ 334310 w 4664836"/>
              <a:gd name="connsiteY7631" fmla="*/ 1187317 h 2990484"/>
              <a:gd name="connsiteX7632" fmla="*/ 353703 w 4664836"/>
              <a:gd name="connsiteY7632" fmla="*/ 1192865 h 2990484"/>
              <a:gd name="connsiteX7633" fmla="*/ 353703 w 4664836"/>
              <a:gd name="connsiteY7633" fmla="*/ 1187317 h 2990484"/>
              <a:gd name="connsiteX7634" fmla="*/ 356473 w 4664836"/>
              <a:gd name="connsiteY7634" fmla="*/ 1187317 h 2990484"/>
              <a:gd name="connsiteX7635" fmla="*/ 395258 w 4664836"/>
              <a:gd name="connsiteY7635" fmla="*/ 1173446 h 2990484"/>
              <a:gd name="connsiteX7636" fmla="*/ 400799 w 4664836"/>
              <a:gd name="connsiteY7636" fmla="*/ 1173446 h 2990484"/>
              <a:gd name="connsiteX7637" fmla="*/ 403570 w 4664836"/>
              <a:gd name="connsiteY7637" fmla="*/ 1167898 h 2990484"/>
              <a:gd name="connsiteX7638" fmla="*/ 373095 w 4664836"/>
              <a:gd name="connsiteY7638" fmla="*/ 1165124 h 2990484"/>
              <a:gd name="connsiteX7639" fmla="*/ 381406 w 4664836"/>
              <a:gd name="connsiteY7639" fmla="*/ 1162350 h 2990484"/>
              <a:gd name="connsiteX7640" fmla="*/ 370325 w 4664836"/>
              <a:gd name="connsiteY7640" fmla="*/ 1159576 h 2990484"/>
              <a:gd name="connsiteX7641" fmla="*/ 375866 w 4664836"/>
              <a:gd name="connsiteY7641" fmla="*/ 1154027 h 2990484"/>
              <a:gd name="connsiteX7642" fmla="*/ 400799 w 4664836"/>
              <a:gd name="connsiteY7642" fmla="*/ 1145705 h 2990484"/>
              <a:gd name="connsiteX7643" fmla="*/ 400799 w 4664836"/>
              <a:gd name="connsiteY7643" fmla="*/ 1135996 h 2990484"/>
              <a:gd name="connsiteX7644" fmla="*/ 400799 w 4664836"/>
              <a:gd name="connsiteY7644" fmla="*/ 1135470 h 2990484"/>
              <a:gd name="connsiteX7645" fmla="*/ 403570 w 4664836"/>
              <a:gd name="connsiteY7645" fmla="*/ 1134609 h 2990484"/>
              <a:gd name="connsiteX7646" fmla="*/ 400799 w 4664836"/>
              <a:gd name="connsiteY7646" fmla="*/ 1131835 h 2990484"/>
              <a:gd name="connsiteX7647" fmla="*/ 345391 w 4664836"/>
              <a:gd name="connsiteY7647" fmla="*/ 1156801 h 2990484"/>
              <a:gd name="connsiteX7648" fmla="*/ 340709 w 4664836"/>
              <a:gd name="connsiteY7648" fmla="*/ 1165553 h 2990484"/>
              <a:gd name="connsiteX7649" fmla="*/ 339851 w 4664836"/>
              <a:gd name="connsiteY7649" fmla="*/ 1165124 h 2990484"/>
              <a:gd name="connsiteX7650" fmla="*/ 338812 w 4664836"/>
              <a:gd name="connsiteY7650" fmla="*/ 1165817 h 2990484"/>
              <a:gd name="connsiteX7651" fmla="*/ 337234 w 4664836"/>
              <a:gd name="connsiteY7651" fmla="*/ 1166870 h 2990484"/>
              <a:gd name="connsiteX7652" fmla="*/ 328769 w 4664836"/>
              <a:gd name="connsiteY7652" fmla="*/ 1167898 h 2990484"/>
              <a:gd name="connsiteX7653" fmla="*/ 331540 w 4664836"/>
              <a:gd name="connsiteY7653" fmla="*/ 1170672 h 2990484"/>
              <a:gd name="connsiteX7654" fmla="*/ 337234 w 4664836"/>
              <a:gd name="connsiteY7654" fmla="*/ 1166870 h 2990484"/>
              <a:gd name="connsiteX7655" fmla="*/ 340197 w 4664836"/>
              <a:gd name="connsiteY7655" fmla="*/ 1166511 h 2990484"/>
              <a:gd name="connsiteX7656" fmla="*/ 340709 w 4664836"/>
              <a:gd name="connsiteY7656" fmla="*/ 1165553 h 2990484"/>
              <a:gd name="connsiteX7657" fmla="*/ 349547 w 4664836"/>
              <a:gd name="connsiteY7657" fmla="*/ 1169978 h 2990484"/>
              <a:gd name="connsiteX7658" fmla="*/ 350932 w 4664836"/>
              <a:gd name="connsiteY7658" fmla="*/ 1170672 h 2990484"/>
              <a:gd name="connsiteX7659" fmla="*/ 353703 w 4664836"/>
              <a:gd name="connsiteY7659" fmla="*/ 1167898 h 2990484"/>
              <a:gd name="connsiteX7660" fmla="*/ 353389 w 4664836"/>
              <a:gd name="connsiteY7660" fmla="*/ 1173551 h 2990484"/>
              <a:gd name="connsiteX7661" fmla="*/ 348508 w 4664836"/>
              <a:gd name="connsiteY7661" fmla="*/ 1175180 h 2990484"/>
              <a:gd name="connsiteX7662" fmla="*/ 345391 w 4664836"/>
              <a:gd name="connsiteY7662" fmla="*/ 1176220 h 2990484"/>
              <a:gd name="connsiteX7663" fmla="*/ 339851 w 4664836"/>
              <a:gd name="connsiteY7663" fmla="*/ 1176220 h 2990484"/>
              <a:gd name="connsiteX7664" fmla="*/ 345391 w 4664836"/>
              <a:gd name="connsiteY7664" fmla="*/ 1181768 h 2990484"/>
              <a:gd name="connsiteX7665" fmla="*/ 337080 w 4664836"/>
              <a:gd name="connsiteY7665" fmla="*/ 1176220 h 2990484"/>
              <a:gd name="connsiteX7666" fmla="*/ 315264 w 4664836"/>
              <a:gd name="connsiteY7666" fmla="*/ 1183502 h 2990484"/>
              <a:gd name="connsiteX7667" fmla="*/ 312859 w 4664836"/>
              <a:gd name="connsiteY7667" fmla="*/ 1184305 h 2990484"/>
              <a:gd name="connsiteX7668" fmla="*/ 314917 w 4664836"/>
              <a:gd name="connsiteY7668" fmla="*/ 1181768 h 2990484"/>
              <a:gd name="connsiteX7669" fmla="*/ 309376 w 4664836"/>
              <a:gd name="connsiteY7669" fmla="*/ 1178994 h 2990484"/>
              <a:gd name="connsiteX7670" fmla="*/ 303836 w 4664836"/>
              <a:gd name="connsiteY7670" fmla="*/ 1187317 h 2990484"/>
              <a:gd name="connsiteX7671" fmla="*/ 306606 w 4664836"/>
              <a:gd name="connsiteY7671" fmla="*/ 1190091 h 2990484"/>
              <a:gd name="connsiteX7672" fmla="*/ 301065 w 4664836"/>
              <a:gd name="connsiteY7672" fmla="*/ 1195639 h 2990484"/>
              <a:gd name="connsiteX7673" fmla="*/ 289984 w 4664836"/>
              <a:gd name="connsiteY7673" fmla="*/ 1195639 h 2990484"/>
              <a:gd name="connsiteX7674" fmla="*/ 289984 w 4664836"/>
              <a:gd name="connsiteY7674" fmla="*/ 1198413 h 2990484"/>
              <a:gd name="connsiteX7675" fmla="*/ 287213 w 4664836"/>
              <a:gd name="connsiteY7675" fmla="*/ 1195639 h 2990484"/>
              <a:gd name="connsiteX7676" fmla="*/ 273361 w 4664836"/>
              <a:gd name="connsiteY7676" fmla="*/ 1201187 h 2990484"/>
              <a:gd name="connsiteX7677" fmla="*/ 273361 w 4664836"/>
              <a:gd name="connsiteY7677" fmla="*/ 1203961 h 2990484"/>
              <a:gd name="connsiteX7678" fmla="*/ 267821 w 4664836"/>
              <a:gd name="connsiteY7678" fmla="*/ 1203961 h 2990484"/>
              <a:gd name="connsiteX7679" fmla="*/ 237346 w 4664836"/>
              <a:gd name="connsiteY7679" fmla="*/ 1217832 h 2990484"/>
              <a:gd name="connsiteX7680" fmla="*/ 229035 w 4664836"/>
              <a:gd name="connsiteY7680" fmla="*/ 1217832 h 2990484"/>
              <a:gd name="connsiteX7681" fmla="*/ 220724 w 4664836"/>
              <a:gd name="connsiteY7681" fmla="*/ 1220606 h 2990484"/>
              <a:gd name="connsiteX7682" fmla="*/ 237346 w 4664836"/>
              <a:gd name="connsiteY7682" fmla="*/ 1212284 h 2990484"/>
              <a:gd name="connsiteX7683" fmla="*/ 215183 w 4664836"/>
              <a:gd name="connsiteY7683" fmla="*/ 1212284 h 2990484"/>
              <a:gd name="connsiteX7684" fmla="*/ 215183 w 4664836"/>
              <a:gd name="connsiteY7684" fmla="*/ 1223380 h 2990484"/>
              <a:gd name="connsiteX7685" fmla="*/ 198561 w 4664836"/>
              <a:gd name="connsiteY7685" fmla="*/ 1220606 h 2990484"/>
              <a:gd name="connsiteX7686" fmla="*/ 198561 w 4664836"/>
              <a:gd name="connsiteY7686" fmla="*/ 1228928 h 2990484"/>
              <a:gd name="connsiteX7687" fmla="*/ 209643 w 4664836"/>
              <a:gd name="connsiteY7687" fmla="*/ 1226154 h 2990484"/>
              <a:gd name="connsiteX7688" fmla="*/ 190250 w 4664836"/>
              <a:gd name="connsiteY7688" fmla="*/ 1234476 h 2990484"/>
              <a:gd name="connsiteX7689" fmla="*/ 198561 w 4664836"/>
              <a:gd name="connsiteY7689" fmla="*/ 1240025 h 2990484"/>
              <a:gd name="connsiteX7690" fmla="*/ 204102 w 4664836"/>
              <a:gd name="connsiteY7690" fmla="*/ 1234476 h 2990484"/>
              <a:gd name="connsiteX7691" fmla="*/ 215183 w 4664836"/>
              <a:gd name="connsiteY7691" fmla="*/ 1234476 h 2990484"/>
              <a:gd name="connsiteX7692" fmla="*/ 201332 w 4664836"/>
              <a:gd name="connsiteY7692" fmla="*/ 1242799 h 2990484"/>
              <a:gd name="connsiteX7693" fmla="*/ 198561 w 4664836"/>
              <a:gd name="connsiteY7693" fmla="*/ 1248347 h 2990484"/>
              <a:gd name="connsiteX7694" fmla="*/ 212413 w 4664836"/>
              <a:gd name="connsiteY7694" fmla="*/ 1251121 h 2990484"/>
              <a:gd name="connsiteX7695" fmla="*/ 234576 w 4664836"/>
              <a:gd name="connsiteY7695" fmla="*/ 1242799 h 2990484"/>
              <a:gd name="connsiteX7696" fmla="*/ 206872 w 4664836"/>
              <a:gd name="connsiteY7696" fmla="*/ 1259443 h 2990484"/>
              <a:gd name="connsiteX7697" fmla="*/ 201332 w 4664836"/>
              <a:gd name="connsiteY7697" fmla="*/ 1253895 h 2990484"/>
              <a:gd name="connsiteX7698" fmla="*/ 187480 w 4664836"/>
              <a:gd name="connsiteY7698" fmla="*/ 1248347 h 2990484"/>
              <a:gd name="connsiteX7699" fmla="*/ 176398 w 4664836"/>
              <a:gd name="connsiteY7699" fmla="*/ 1256669 h 2990484"/>
              <a:gd name="connsiteX7700" fmla="*/ 176121 w 4664836"/>
              <a:gd name="connsiteY7700" fmla="*/ 1259443 h 2990484"/>
              <a:gd name="connsiteX7701" fmla="*/ 164970 w 4664836"/>
              <a:gd name="connsiteY7701" fmla="*/ 1259443 h 2990484"/>
              <a:gd name="connsiteX7702" fmla="*/ 162546 w 4664836"/>
              <a:gd name="connsiteY7702" fmla="*/ 1259443 h 2990484"/>
              <a:gd name="connsiteX7703" fmla="*/ 148694 w 4664836"/>
              <a:gd name="connsiteY7703" fmla="*/ 1256669 h 2990484"/>
              <a:gd name="connsiteX7704" fmla="*/ 143154 w 4664836"/>
              <a:gd name="connsiteY7704" fmla="*/ 1253895 h 2990484"/>
              <a:gd name="connsiteX7705" fmla="*/ 134842 w 4664836"/>
              <a:gd name="connsiteY7705" fmla="*/ 1259443 h 2990484"/>
              <a:gd name="connsiteX7706" fmla="*/ 137613 w 4664836"/>
              <a:gd name="connsiteY7706" fmla="*/ 1262217 h 2990484"/>
              <a:gd name="connsiteX7707" fmla="*/ 126531 w 4664836"/>
              <a:gd name="connsiteY7707" fmla="*/ 1270540 h 2990484"/>
              <a:gd name="connsiteX7708" fmla="*/ 120990 w 4664836"/>
              <a:gd name="connsiteY7708" fmla="*/ 1262217 h 2990484"/>
              <a:gd name="connsiteX7709" fmla="*/ 117441 w 4664836"/>
              <a:gd name="connsiteY7709" fmla="*/ 1268372 h 2990484"/>
              <a:gd name="connsiteX7710" fmla="*/ 114981 w 4664836"/>
              <a:gd name="connsiteY7710" fmla="*/ 1266748 h 2990484"/>
              <a:gd name="connsiteX7711" fmla="*/ 115450 w 4664836"/>
              <a:gd name="connsiteY7711" fmla="*/ 1264992 h 2990484"/>
              <a:gd name="connsiteX7712" fmla="*/ 101598 w 4664836"/>
              <a:gd name="connsiteY7712" fmla="*/ 1262217 h 2990484"/>
              <a:gd name="connsiteX7713" fmla="*/ 104368 w 4664836"/>
              <a:gd name="connsiteY7713" fmla="*/ 1256669 h 2990484"/>
              <a:gd name="connsiteX7714" fmla="*/ 112679 w 4664836"/>
              <a:gd name="connsiteY7714" fmla="*/ 1256669 h 2990484"/>
              <a:gd name="connsiteX7715" fmla="*/ 112679 w 4664836"/>
              <a:gd name="connsiteY7715" fmla="*/ 1253895 h 2990484"/>
              <a:gd name="connsiteX7716" fmla="*/ 118220 w 4664836"/>
              <a:gd name="connsiteY7716" fmla="*/ 1251121 h 2990484"/>
              <a:gd name="connsiteX7717" fmla="*/ 112679 w 4664836"/>
              <a:gd name="connsiteY7717" fmla="*/ 1242799 h 2990484"/>
              <a:gd name="connsiteX7718" fmla="*/ 115450 w 4664836"/>
              <a:gd name="connsiteY7718" fmla="*/ 1237250 h 2990484"/>
              <a:gd name="connsiteX7719" fmla="*/ 109909 w 4664836"/>
              <a:gd name="connsiteY7719" fmla="*/ 1231702 h 2990484"/>
              <a:gd name="connsiteX7720" fmla="*/ 101598 w 4664836"/>
              <a:gd name="connsiteY7720" fmla="*/ 1237250 h 2990484"/>
              <a:gd name="connsiteX7721" fmla="*/ 101598 w 4664836"/>
              <a:gd name="connsiteY7721" fmla="*/ 1220606 h 2990484"/>
              <a:gd name="connsiteX7722" fmla="*/ 96057 w 4664836"/>
              <a:gd name="connsiteY7722" fmla="*/ 1223380 h 2990484"/>
              <a:gd name="connsiteX7723" fmla="*/ 87746 w 4664836"/>
              <a:gd name="connsiteY7723" fmla="*/ 1217832 h 2990484"/>
              <a:gd name="connsiteX7724" fmla="*/ 84975 w 4664836"/>
              <a:gd name="connsiteY7724" fmla="*/ 1217832 h 2990484"/>
              <a:gd name="connsiteX7725" fmla="*/ 87746 w 4664836"/>
              <a:gd name="connsiteY7725" fmla="*/ 1212284 h 2990484"/>
              <a:gd name="connsiteX7726" fmla="*/ 84975 w 4664836"/>
              <a:gd name="connsiteY7726" fmla="*/ 1212284 h 2990484"/>
              <a:gd name="connsiteX7727" fmla="*/ 76664 w 4664836"/>
              <a:gd name="connsiteY7727" fmla="*/ 1212284 h 2990484"/>
              <a:gd name="connsiteX7728" fmla="*/ 68353 w 4664836"/>
              <a:gd name="connsiteY7728" fmla="*/ 1201187 h 2990484"/>
              <a:gd name="connsiteX7729" fmla="*/ 79435 w 4664836"/>
              <a:gd name="connsiteY7729" fmla="*/ 1198413 h 2990484"/>
              <a:gd name="connsiteX7730" fmla="*/ 70474 w 4664836"/>
              <a:gd name="connsiteY7730" fmla="*/ 1192171 h 2990484"/>
              <a:gd name="connsiteX7731" fmla="*/ 61674 w 4664836"/>
              <a:gd name="connsiteY7731" fmla="*/ 1197436 h 2990484"/>
              <a:gd name="connsiteX7732" fmla="*/ 45844 w 4664836"/>
              <a:gd name="connsiteY7732" fmla="*/ 1183849 h 2990484"/>
              <a:gd name="connsiteX7733" fmla="*/ 43420 w 4664836"/>
              <a:gd name="connsiteY7733" fmla="*/ 1181768 h 2990484"/>
              <a:gd name="connsiteX7734" fmla="*/ 32338 w 4664836"/>
              <a:gd name="connsiteY7734" fmla="*/ 1190091 h 2990484"/>
              <a:gd name="connsiteX7735" fmla="*/ 29568 w 4664836"/>
              <a:gd name="connsiteY7735" fmla="*/ 1198413 h 2990484"/>
              <a:gd name="connsiteX7736" fmla="*/ 24027 w 4664836"/>
              <a:gd name="connsiteY7736" fmla="*/ 1198413 h 2990484"/>
              <a:gd name="connsiteX7737" fmla="*/ 32338 w 4664836"/>
              <a:gd name="connsiteY7737" fmla="*/ 1184543 h 2990484"/>
              <a:gd name="connsiteX7738" fmla="*/ 12945 w 4664836"/>
              <a:gd name="connsiteY7738" fmla="*/ 1178994 h 2990484"/>
              <a:gd name="connsiteX7739" fmla="*/ 12945 w 4664836"/>
              <a:gd name="connsiteY7739" fmla="*/ 1165124 h 2990484"/>
              <a:gd name="connsiteX7740" fmla="*/ 21257 w 4664836"/>
              <a:gd name="connsiteY7740" fmla="*/ 1170672 h 2990484"/>
              <a:gd name="connsiteX7741" fmla="*/ 32338 w 4664836"/>
              <a:gd name="connsiteY7741" fmla="*/ 1170672 h 2990484"/>
              <a:gd name="connsiteX7742" fmla="*/ 37879 w 4664836"/>
              <a:gd name="connsiteY7742" fmla="*/ 1162350 h 2990484"/>
              <a:gd name="connsiteX7743" fmla="*/ 43420 w 4664836"/>
              <a:gd name="connsiteY7743" fmla="*/ 1165124 h 2990484"/>
              <a:gd name="connsiteX7744" fmla="*/ 60042 w 4664836"/>
              <a:gd name="connsiteY7744" fmla="*/ 1148479 h 2990484"/>
              <a:gd name="connsiteX7745" fmla="*/ 57272 w 4664836"/>
              <a:gd name="connsiteY7745" fmla="*/ 1142931 h 2990484"/>
              <a:gd name="connsiteX7746" fmla="*/ 82205 w 4664836"/>
              <a:gd name="connsiteY7746" fmla="*/ 1134609 h 2990484"/>
              <a:gd name="connsiteX7747" fmla="*/ 87746 w 4664836"/>
              <a:gd name="connsiteY7747" fmla="*/ 1129060 h 2990484"/>
              <a:gd name="connsiteX7748" fmla="*/ 87746 w 4664836"/>
              <a:gd name="connsiteY7748" fmla="*/ 1126286 h 2990484"/>
              <a:gd name="connsiteX7749" fmla="*/ 101598 w 4664836"/>
              <a:gd name="connsiteY7749" fmla="*/ 1117964 h 2990484"/>
              <a:gd name="connsiteX7750" fmla="*/ 109909 w 4664836"/>
              <a:gd name="connsiteY7750" fmla="*/ 1123512 h 2990484"/>
              <a:gd name="connsiteX7751" fmla="*/ 112679 w 4664836"/>
              <a:gd name="connsiteY7751" fmla="*/ 1123512 h 2990484"/>
              <a:gd name="connsiteX7752" fmla="*/ 112679 w 4664836"/>
              <a:gd name="connsiteY7752" fmla="*/ 1115190 h 2990484"/>
              <a:gd name="connsiteX7753" fmla="*/ 132072 w 4664836"/>
              <a:gd name="connsiteY7753" fmla="*/ 1109642 h 2990484"/>
              <a:gd name="connsiteX7754" fmla="*/ 126531 w 4664836"/>
              <a:gd name="connsiteY7754" fmla="*/ 1106868 h 2990484"/>
              <a:gd name="connsiteX7755" fmla="*/ 140383 w 4664836"/>
              <a:gd name="connsiteY7755" fmla="*/ 1106868 h 2990484"/>
              <a:gd name="connsiteX7756" fmla="*/ 148694 w 4664836"/>
              <a:gd name="connsiteY7756" fmla="*/ 1115190 h 2990484"/>
              <a:gd name="connsiteX7757" fmla="*/ 151465 w 4664836"/>
              <a:gd name="connsiteY7757" fmla="*/ 1112416 h 2990484"/>
              <a:gd name="connsiteX7758" fmla="*/ 162546 w 4664836"/>
              <a:gd name="connsiteY7758" fmla="*/ 1120738 h 2990484"/>
              <a:gd name="connsiteX7759" fmla="*/ 165317 w 4664836"/>
              <a:gd name="connsiteY7759" fmla="*/ 1115190 h 2990484"/>
              <a:gd name="connsiteX7760" fmla="*/ 159776 w 4664836"/>
              <a:gd name="connsiteY7760" fmla="*/ 1109642 h 2990484"/>
              <a:gd name="connsiteX7761" fmla="*/ 168087 w 4664836"/>
              <a:gd name="connsiteY7761" fmla="*/ 1101319 h 2990484"/>
              <a:gd name="connsiteX7762" fmla="*/ 173628 w 4664836"/>
              <a:gd name="connsiteY7762" fmla="*/ 1112416 h 2990484"/>
              <a:gd name="connsiteX7763" fmla="*/ 176398 w 4664836"/>
              <a:gd name="connsiteY7763" fmla="*/ 1109642 h 2990484"/>
              <a:gd name="connsiteX7764" fmla="*/ 187480 w 4664836"/>
              <a:gd name="connsiteY7764" fmla="*/ 1115190 h 2990484"/>
              <a:gd name="connsiteX7765" fmla="*/ 195791 w 4664836"/>
              <a:gd name="connsiteY7765" fmla="*/ 1109642 h 2990484"/>
              <a:gd name="connsiteX7766" fmla="*/ 181939 w 4664836"/>
              <a:gd name="connsiteY7766" fmla="*/ 1104093 h 2990484"/>
              <a:gd name="connsiteX7767" fmla="*/ 165317 w 4664836"/>
              <a:gd name="connsiteY7767" fmla="*/ 1092997 h 2990484"/>
              <a:gd name="connsiteX7768" fmla="*/ 162546 w 4664836"/>
              <a:gd name="connsiteY7768" fmla="*/ 1092997 h 2990484"/>
              <a:gd name="connsiteX7769" fmla="*/ 165317 w 4664836"/>
              <a:gd name="connsiteY7769" fmla="*/ 1090223 h 2990484"/>
              <a:gd name="connsiteX7770" fmla="*/ 181939 w 4664836"/>
              <a:gd name="connsiteY7770" fmla="*/ 1092997 h 2990484"/>
              <a:gd name="connsiteX7771" fmla="*/ 198561 w 4664836"/>
              <a:gd name="connsiteY7771" fmla="*/ 1095771 h 2990484"/>
              <a:gd name="connsiteX7772" fmla="*/ 201332 w 4664836"/>
              <a:gd name="connsiteY7772" fmla="*/ 1095771 h 2990484"/>
              <a:gd name="connsiteX7773" fmla="*/ 201332 w 4664836"/>
              <a:gd name="connsiteY7773" fmla="*/ 1090223 h 2990484"/>
              <a:gd name="connsiteX7774" fmla="*/ 204102 w 4664836"/>
              <a:gd name="connsiteY7774" fmla="*/ 1092997 h 2990484"/>
              <a:gd name="connsiteX7775" fmla="*/ 212413 w 4664836"/>
              <a:gd name="connsiteY7775" fmla="*/ 1090223 h 2990484"/>
              <a:gd name="connsiteX7776" fmla="*/ 212413 w 4664836"/>
              <a:gd name="connsiteY7776" fmla="*/ 1079127 h 2990484"/>
              <a:gd name="connsiteX7777" fmla="*/ 212413 w 4664836"/>
              <a:gd name="connsiteY7777" fmla="*/ 1076352 h 2990484"/>
              <a:gd name="connsiteX7778" fmla="*/ 204102 w 4664836"/>
              <a:gd name="connsiteY7778" fmla="*/ 1070804 h 2990484"/>
              <a:gd name="connsiteX7779" fmla="*/ 201332 w 4664836"/>
              <a:gd name="connsiteY7779" fmla="*/ 1079127 h 2990484"/>
              <a:gd name="connsiteX7780" fmla="*/ 187480 w 4664836"/>
              <a:gd name="connsiteY7780" fmla="*/ 1076352 h 2990484"/>
              <a:gd name="connsiteX7781" fmla="*/ 190250 w 4664836"/>
              <a:gd name="connsiteY7781" fmla="*/ 1068030 h 2990484"/>
              <a:gd name="connsiteX7782" fmla="*/ 220724 w 4664836"/>
              <a:gd name="connsiteY7782" fmla="*/ 1068030 h 2990484"/>
              <a:gd name="connsiteX7783" fmla="*/ 217954 w 4664836"/>
              <a:gd name="connsiteY7783" fmla="*/ 1070804 h 2990484"/>
              <a:gd name="connsiteX7784" fmla="*/ 220724 w 4664836"/>
              <a:gd name="connsiteY7784" fmla="*/ 1070804 h 2990484"/>
              <a:gd name="connsiteX7785" fmla="*/ 226265 w 4664836"/>
              <a:gd name="connsiteY7785" fmla="*/ 1070804 h 2990484"/>
              <a:gd name="connsiteX7786" fmla="*/ 217954 w 4664836"/>
              <a:gd name="connsiteY7786" fmla="*/ 1076352 h 2990484"/>
              <a:gd name="connsiteX7787" fmla="*/ 231806 w 4664836"/>
              <a:gd name="connsiteY7787" fmla="*/ 1076352 h 2990484"/>
              <a:gd name="connsiteX7788" fmla="*/ 234576 w 4664836"/>
              <a:gd name="connsiteY7788" fmla="*/ 1068030 h 2990484"/>
              <a:gd name="connsiteX7789" fmla="*/ 265050 w 4664836"/>
              <a:gd name="connsiteY7789" fmla="*/ 1062482 h 2990484"/>
              <a:gd name="connsiteX7790" fmla="*/ 276132 w 4664836"/>
              <a:gd name="connsiteY7790" fmla="*/ 1056934 h 2990484"/>
              <a:gd name="connsiteX7791" fmla="*/ 292754 w 4664836"/>
              <a:gd name="connsiteY7791" fmla="*/ 1051386 h 2990484"/>
              <a:gd name="connsiteX7792" fmla="*/ 302321 w 4664836"/>
              <a:gd name="connsiteY7792" fmla="*/ 1051386 h 2990484"/>
              <a:gd name="connsiteX7793" fmla="*/ 302104 w 4664836"/>
              <a:gd name="connsiteY7793" fmla="*/ 1052079 h 2990484"/>
              <a:gd name="connsiteX7794" fmla="*/ 306606 w 4664836"/>
              <a:gd name="connsiteY7794" fmla="*/ 1051386 h 2990484"/>
              <a:gd name="connsiteX7795" fmla="*/ 304875 w 4664836"/>
              <a:gd name="connsiteY7795" fmla="*/ 1051386 h 2990484"/>
              <a:gd name="connsiteX7796" fmla="*/ 302321 w 4664836"/>
              <a:gd name="connsiteY7796" fmla="*/ 1051386 h 2990484"/>
              <a:gd name="connsiteX7797" fmla="*/ 302321 w 4664836"/>
              <a:gd name="connsiteY7797" fmla="*/ 1051385 h 2990484"/>
              <a:gd name="connsiteX7798" fmla="*/ 312147 w 4664836"/>
              <a:gd name="connsiteY7798" fmla="*/ 1048611 h 2990484"/>
              <a:gd name="connsiteX7799" fmla="*/ 309376 w 4664836"/>
              <a:gd name="connsiteY7799" fmla="*/ 1054160 h 2990484"/>
              <a:gd name="connsiteX7800" fmla="*/ 323228 w 4664836"/>
              <a:gd name="connsiteY7800" fmla="*/ 1056934 h 2990484"/>
              <a:gd name="connsiteX7801" fmla="*/ 325999 w 4664836"/>
              <a:gd name="connsiteY7801" fmla="*/ 1056934 h 2990484"/>
              <a:gd name="connsiteX7802" fmla="*/ 326217 w 4664836"/>
              <a:gd name="connsiteY7802" fmla="*/ 1056934 h 2990484"/>
              <a:gd name="connsiteX7803" fmla="*/ 323228 w 4664836"/>
              <a:gd name="connsiteY7803" fmla="*/ 1062482 h 2990484"/>
              <a:gd name="connsiteX7804" fmla="*/ 339851 w 4664836"/>
              <a:gd name="connsiteY7804" fmla="*/ 1056934 h 2990484"/>
              <a:gd name="connsiteX7805" fmla="*/ 342621 w 4664836"/>
              <a:gd name="connsiteY7805" fmla="*/ 1048611 h 2990484"/>
              <a:gd name="connsiteX7806" fmla="*/ 323228 w 4664836"/>
              <a:gd name="connsiteY7806" fmla="*/ 1048611 h 2990484"/>
              <a:gd name="connsiteX7807" fmla="*/ 306606 w 4664836"/>
              <a:gd name="connsiteY7807" fmla="*/ 1034741 h 2990484"/>
              <a:gd name="connsiteX7808" fmla="*/ 301065 w 4664836"/>
              <a:gd name="connsiteY7808" fmla="*/ 1034741 h 2990484"/>
              <a:gd name="connsiteX7809" fmla="*/ 295525 w 4664836"/>
              <a:gd name="connsiteY7809" fmla="*/ 1045837 h 2990484"/>
              <a:gd name="connsiteX7810" fmla="*/ 281673 w 4664836"/>
              <a:gd name="connsiteY7810" fmla="*/ 1037515 h 2990484"/>
              <a:gd name="connsiteX7811" fmla="*/ 270591 w 4664836"/>
              <a:gd name="connsiteY7811" fmla="*/ 1045837 h 2990484"/>
              <a:gd name="connsiteX7812" fmla="*/ 268779 w 4664836"/>
              <a:gd name="connsiteY7812" fmla="*/ 1044930 h 2990484"/>
              <a:gd name="connsiteX7813" fmla="*/ 267777 w 4664836"/>
              <a:gd name="connsiteY7813" fmla="*/ 1042283 h 2990484"/>
              <a:gd name="connsiteX7814" fmla="*/ 253969 w 4664836"/>
              <a:gd name="connsiteY7814" fmla="*/ 1043063 h 2990484"/>
              <a:gd name="connsiteX7815" fmla="*/ 253969 w 4664836"/>
              <a:gd name="connsiteY7815" fmla="*/ 1054160 h 2990484"/>
              <a:gd name="connsiteX7816" fmla="*/ 248428 w 4664836"/>
              <a:gd name="connsiteY7816" fmla="*/ 1048611 h 2990484"/>
              <a:gd name="connsiteX7817" fmla="*/ 242887 w 4664836"/>
              <a:gd name="connsiteY7817" fmla="*/ 1054160 h 2990484"/>
              <a:gd name="connsiteX7818" fmla="*/ 240117 w 4664836"/>
              <a:gd name="connsiteY7818" fmla="*/ 1062482 h 2990484"/>
              <a:gd name="connsiteX7819" fmla="*/ 231806 w 4664836"/>
              <a:gd name="connsiteY7819" fmla="*/ 1062482 h 2990484"/>
              <a:gd name="connsiteX7820" fmla="*/ 237346 w 4664836"/>
              <a:gd name="connsiteY7820" fmla="*/ 1056934 h 2990484"/>
              <a:gd name="connsiteX7821" fmla="*/ 237606 w 4664836"/>
              <a:gd name="connsiteY7821" fmla="*/ 1054593 h 2990484"/>
              <a:gd name="connsiteX7822" fmla="*/ 240303 w 4664836"/>
              <a:gd name="connsiteY7822" fmla="*/ 1053333 h 2990484"/>
              <a:gd name="connsiteX7823" fmla="*/ 241242 w 4664836"/>
              <a:gd name="connsiteY7823" fmla="*/ 1053033 h 2990484"/>
              <a:gd name="connsiteX7824" fmla="*/ 241502 w 4664836"/>
              <a:gd name="connsiteY7824" fmla="*/ 1052773 h 2990484"/>
              <a:gd name="connsiteX7825" fmla="*/ 240303 w 4664836"/>
              <a:gd name="connsiteY7825" fmla="*/ 1053333 h 2990484"/>
              <a:gd name="connsiteX7826" fmla="*/ 229035 w 4664836"/>
              <a:gd name="connsiteY7826" fmla="*/ 1056934 h 2990484"/>
              <a:gd name="connsiteX7827" fmla="*/ 240117 w 4664836"/>
              <a:gd name="connsiteY7827" fmla="*/ 1045837 h 2990484"/>
              <a:gd name="connsiteX7828" fmla="*/ 237346 w 4664836"/>
              <a:gd name="connsiteY7828" fmla="*/ 1045837 h 2990484"/>
              <a:gd name="connsiteX7829" fmla="*/ 253969 w 4664836"/>
              <a:gd name="connsiteY7829" fmla="*/ 1037515 h 2990484"/>
              <a:gd name="connsiteX7830" fmla="*/ 265050 w 4664836"/>
              <a:gd name="connsiteY7830" fmla="*/ 1029193 h 2990484"/>
              <a:gd name="connsiteX7831" fmla="*/ 267941 w 4664836"/>
              <a:gd name="connsiteY7831" fmla="*/ 1029268 h 2990484"/>
              <a:gd name="connsiteX7832" fmla="*/ 261544 w 4664836"/>
              <a:gd name="connsiteY7832" fmla="*/ 1033484 h 2990484"/>
              <a:gd name="connsiteX7833" fmla="*/ 272718 w 4664836"/>
              <a:gd name="connsiteY7833" fmla="*/ 1029393 h 2990484"/>
              <a:gd name="connsiteX7834" fmla="*/ 267941 w 4664836"/>
              <a:gd name="connsiteY7834" fmla="*/ 1029268 h 2990484"/>
              <a:gd name="connsiteX7835" fmla="*/ 271451 w 4664836"/>
              <a:gd name="connsiteY7835" fmla="*/ 1026955 h 2990484"/>
              <a:gd name="connsiteX7836" fmla="*/ 292754 w 4664836"/>
              <a:gd name="connsiteY7836" fmla="*/ 1015322 h 2990484"/>
              <a:gd name="connsiteX7837" fmla="*/ 303836 w 4664836"/>
              <a:gd name="connsiteY7837" fmla="*/ 1015322 h 2990484"/>
              <a:gd name="connsiteX7838" fmla="*/ 304193 w 4664836"/>
              <a:gd name="connsiteY7838" fmla="*/ 1014964 h 2990484"/>
              <a:gd name="connsiteX7839" fmla="*/ 309376 w 4664836"/>
              <a:gd name="connsiteY7839" fmla="*/ 1015322 h 2990484"/>
              <a:gd name="connsiteX7840" fmla="*/ 309376 w 4664836"/>
              <a:gd name="connsiteY7840" fmla="*/ 1007000 h 2990484"/>
              <a:gd name="connsiteX7841" fmla="*/ 325999 w 4664836"/>
              <a:gd name="connsiteY7841" fmla="*/ 1001452 h 2990484"/>
              <a:gd name="connsiteX7842" fmla="*/ 337080 w 4664836"/>
              <a:gd name="connsiteY7842" fmla="*/ 995903 h 2990484"/>
              <a:gd name="connsiteX7843" fmla="*/ 342621 w 4664836"/>
              <a:gd name="connsiteY7843" fmla="*/ 984807 h 2990484"/>
              <a:gd name="connsiteX7844" fmla="*/ 348162 w 4664836"/>
              <a:gd name="connsiteY7844" fmla="*/ 990355 h 2990484"/>
              <a:gd name="connsiteX7845" fmla="*/ 363053 w 4664836"/>
              <a:gd name="connsiteY7845" fmla="*/ 984113 h 2990484"/>
              <a:gd name="connsiteX7846" fmla="*/ 373258 w 4664836"/>
              <a:gd name="connsiteY7846" fmla="*/ 989085 h 2990484"/>
              <a:gd name="connsiteX7847" fmla="*/ 371580 w 4664836"/>
              <a:gd name="connsiteY7847" fmla="*/ 989965 h 2990484"/>
              <a:gd name="connsiteX7848" fmla="*/ 375866 w 4664836"/>
              <a:gd name="connsiteY7848" fmla="*/ 990355 h 2990484"/>
              <a:gd name="connsiteX7849" fmla="*/ 373258 w 4664836"/>
              <a:gd name="connsiteY7849" fmla="*/ 989085 h 2990484"/>
              <a:gd name="connsiteX7850" fmla="*/ 381406 w 4664836"/>
              <a:gd name="connsiteY7850" fmla="*/ 984807 h 2990484"/>
              <a:gd name="connsiteX7851" fmla="*/ 384177 w 4664836"/>
              <a:gd name="connsiteY7851" fmla="*/ 987581 h 2990484"/>
              <a:gd name="connsiteX7852" fmla="*/ 398029 w 4664836"/>
              <a:gd name="connsiteY7852" fmla="*/ 979259 h 2990484"/>
              <a:gd name="connsiteX7853" fmla="*/ 384177 w 4664836"/>
              <a:gd name="connsiteY7853" fmla="*/ 979259 h 2990484"/>
              <a:gd name="connsiteX7854" fmla="*/ 370325 w 4664836"/>
              <a:gd name="connsiteY7854" fmla="*/ 982033 h 2990484"/>
              <a:gd name="connsiteX7855" fmla="*/ 378636 w 4664836"/>
              <a:gd name="connsiteY7855" fmla="*/ 976485 h 2990484"/>
              <a:gd name="connsiteX7856" fmla="*/ 375866 w 4664836"/>
              <a:gd name="connsiteY7856" fmla="*/ 973711 h 2990484"/>
              <a:gd name="connsiteX7857" fmla="*/ 384177 w 4664836"/>
              <a:gd name="connsiteY7857" fmla="*/ 962614 h 2990484"/>
              <a:gd name="connsiteX7858" fmla="*/ 384177 w 4664836"/>
              <a:gd name="connsiteY7858" fmla="*/ 965388 h 2990484"/>
              <a:gd name="connsiteX7859" fmla="*/ 387813 w 4664836"/>
              <a:gd name="connsiteY7859" fmla="*/ 964175 h 2990484"/>
              <a:gd name="connsiteX7860" fmla="*/ 389371 w 4664836"/>
              <a:gd name="connsiteY7860" fmla="*/ 965735 h 2990484"/>
              <a:gd name="connsiteX7861" fmla="*/ 403570 w 4664836"/>
              <a:gd name="connsiteY7861" fmla="*/ 965388 h 2990484"/>
              <a:gd name="connsiteX7862" fmla="*/ 400799 w 4664836"/>
              <a:gd name="connsiteY7862" fmla="*/ 954292 h 2990484"/>
              <a:gd name="connsiteX7863" fmla="*/ 417421 w 4664836"/>
              <a:gd name="connsiteY7863" fmla="*/ 948744 h 2990484"/>
              <a:gd name="connsiteX7864" fmla="*/ 416977 w 4664836"/>
              <a:gd name="connsiteY7864" fmla="*/ 949112 h 2990484"/>
              <a:gd name="connsiteX7865" fmla="*/ 413136 w 4664836"/>
              <a:gd name="connsiteY7865" fmla="*/ 951084 h 2990484"/>
              <a:gd name="connsiteX7866" fmla="*/ 415647 w 4664836"/>
              <a:gd name="connsiteY7866" fmla="*/ 950217 h 2990484"/>
              <a:gd name="connsiteX7867" fmla="*/ 416977 w 4664836"/>
              <a:gd name="connsiteY7867" fmla="*/ 949112 h 2990484"/>
              <a:gd name="connsiteX7868" fmla="*/ 428503 w 4664836"/>
              <a:gd name="connsiteY7868" fmla="*/ 943195 h 2990484"/>
              <a:gd name="connsiteX7869" fmla="*/ 434044 w 4664836"/>
              <a:gd name="connsiteY7869" fmla="*/ 943195 h 2990484"/>
              <a:gd name="connsiteX7870" fmla="*/ 445125 w 4664836"/>
              <a:gd name="connsiteY7870" fmla="*/ 929325 h 2990484"/>
              <a:gd name="connsiteX7871" fmla="*/ 445125 w 4664836"/>
              <a:gd name="connsiteY7871" fmla="*/ 926551 h 2990484"/>
              <a:gd name="connsiteX7872" fmla="*/ 440599 w 4664836"/>
              <a:gd name="connsiteY7872" fmla="*/ 926551 h 2990484"/>
              <a:gd name="connsiteX7873" fmla="*/ 442355 w 4664836"/>
              <a:gd name="connsiteY7873" fmla="*/ 923777 h 2990484"/>
              <a:gd name="connsiteX7874" fmla="*/ 428503 w 4664836"/>
              <a:gd name="connsiteY7874" fmla="*/ 926551 h 2990484"/>
              <a:gd name="connsiteX7875" fmla="*/ 420192 w 4664836"/>
              <a:gd name="connsiteY7875" fmla="*/ 932099 h 2990484"/>
              <a:gd name="connsiteX7876" fmla="*/ 417421 w 4664836"/>
              <a:gd name="connsiteY7876" fmla="*/ 932099 h 2990484"/>
              <a:gd name="connsiteX7877" fmla="*/ 414651 w 4664836"/>
              <a:gd name="connsiteY7877" fmla="*/ 929325 h 2990484"/>
              <a:gd name="connsiteX7878" fmla="*/ 428503 w 4664836"/>
              <a:gd name="connsiteY7878" fmla="*/ 921003 h 2990484"/>
              <a:gd name="connsiteX7879" fmla="*/ 447896 w 4664836"/>
              <a:gd name="connsiteY7879" fmla="*/ 918229 h 2990484"/>
              <a:gd name="connsiteX7880" fmla="*/ 458977 w 4664836"/>
              <a:gd name="connsiteY7880" fmla="*/ 909906 h 2990484"/>
              <a:gd name="connsiteX7881" fmla="*/ 470059 w 4664836"/>
              <a:gd name="connsiteY7881" fmla="*/ 907132 h 2990484"/>
              <a:gd name="connsiteX7882" fmla="*/ 472829 w 4664836"/>
              <a:gd name="connsiteY7882" fmla="*/ 904358 h 2990484"/>
              <a:gd name="connsiteX7883" fmla="*/ 467288 w 4664836"/>
              <a:gd name="connsiteY7883" fmla="*/ 901584 h 2990484"/>
              <a:gd name="connsiteX7884" fmla="*/ 483911 w 4664836"/>
              <a:gd name="connsiteY7884" fmla="*/ 887713 h 2990484"/>
              <a:gd name="connsiteX7885" fmla="*/ 490472 w 4664836"/>
              <a:gd name="connsiteY7885" fmla="*/ 887713 h 2990484"/>
              <a:gd name="connsiteX7886" fmla="*/ 488066 w 4664836"/>
              <a:gd name="connsiteY7886" fmla="*/ 890487 h 2990484"/>
              <a:gd name="connsiteX7887" fmla="*/ 491443 w 4664836"/>
              <a:gd name="connsiteY7887" fmla="*/ 889621 h 2990484"/>
              <a:gd name="connsiteX7888" fmla="*/ 496674 w 4664836"/>
              <a:gd name="connsiteY7888" fmla="*/ 886545 h 2990484"/>
              <a:gd name="connsiteX7889" fmla="*/ 499148 w 4664836"/>
              <a:gd name="connsiteY7889" fmla="*/ 885286 h 2990484"/>
              <a:gd name="connsiteX7890" fmla="*/ 499184 w 4664836"/>
              <a:gd name="connsiteY7890" fmla="*/ 885070 h 2990484"/>
              <a:gd name="connsiteX7891" fmla="*/ 508844 w 4664836"/>
              <a:gd name="connsiteY7891" fmla="*/ 879391 h 2990484"/>
              <a:gd name="connsiteX7892" fmla="*/ 503303 w 4664836"/>
              <a:gd name="connsiteY7892" fmla="*/ 876617 h 2990484"/>
              <a:gd name="connsiteX7893" fmla="*/ 500187 w 4664836"/>
              <a:gd name="connsiteY7893" fmla="*/ 879001 h 2990484"/>
              <a:gd name="connsiteX7894" fmla="*/ 499184 w 4664836"/>
              <a:gd name="connsiteY7894" fmla="*/ 885070 h 2990484"/>
              <a:gd name="connsiteX7895" fmla="*/ 496674 w 4664836"/>
              <a:gd name="connsiteY7895" fmla="*/ 886545 h 2990484"/>
              <a:gd name="connsiteX7896" fmla="*/ 493953 w 4664836"/>
              <a:gd name="connsiteY7896" fmla="*/ 887930 h 2990484"/>
              <a:gd name="connsiteX7897" fmla="*/ 492222 w 4664836"/>
              <a:gd name="connsiteY7897" fmla="*/ 886981 h 2990484"/>
              <a:gd name="connsiteX7898" fmla="*/ 492222 w 4664836"/>
              <a:gd name="connsiteY7898" fmla="*/ 884939 h 2990484"/>
              <a:gd name="connsiteX7899" fmla="*/ 491327 w 4664836"/>
              <a:gd name="connsiteY7899" fmla="*/ 886491 h 2990484"/>
              <a:gd name="connsiteX7900" fmla="*/ 478370 w 4664836"/>
              <a:gd name="connsiteY7900" fmla="*/ 879391 h 2990484"/>
              <a:gd name="connsiteX7901" fmla="*/ 469020 w 4664836"/>
              <a:gd name="connsiteY7901" fmla="*/ 884939 h 2990484"/>
              <a:gd name="connsiteX7902" fmla="*/ 454223 w 4664836"/>
              <a:gd name="connsiteY7902" fmla="*/ 890207 h 2990484"/>
              <a:gd name="connsiteX7903" fmla="*/ 453436 w 4664836"/>
              <a:gd name="connsiteY7903" fmla="*/ 887713 h 2990484"/>
              <a:gd name="connsiteX7904" fmla="*/ 447896 w 4664836"/>
              <a:gd name="connsiteY7904" fmla="*/ 893262 h 2990484"/>
              <a:gd name="connsiteX7905" fmla="*/ 428503 w 4664836"/>
              <a:gd name="connsiteY7905" fmla="*/ 901584 h 2990484"/>
              <a:gd name="connsiteX7906" fmla="*/ 422962 w 4664836"/>
              <a:gd name="connsiteY7906" fmla="*/ 907132 h 2990484"/>
              <a:gd name="connsiteX7907" fmla="*/ 422962 w 4664836"/>
              <a:gd name="connsiteY7907" fmla="*/ 901584 h 2990484"/>
              <a:gd name="connsiteX7908" fmla="*/ 414651 w 4664836"/>
              <a:gd name="connsiteY7908" fmla="*/ 896036 h 2990484"/>
              <a:gd name="connsiteX7909" fmla="*/ 414651 w 4664836"/>
              <a:gd name="connsiteY7909" fmla="*/ 887713 h 2990484"/>
              <a:gd name="connsiteX7910" fmla="*/ 392488 w 4664836"/>
              <a:gd name="connsiteY7910" fmla="*/ 876617 h 2990484"/>
              <a:gd name="connsiteX7911" fmla="*/ 386947 w 4664836"/>
              <a:gd name="connsiteY7911" fmla="*/ 876617 h 2990484"/>
              <a:gd name="connsiteX7912" fmla="*/ 389718 w 4664836"/>
              <a:gd name="connsiteY7912" fmla="*/ 884939 h 2990484"/>
              <a:gd name="connsiteX7913" fmla="*/ 375866 w 4664836"/>
              <a:gd name="connsiteY7913" fmla="*/ 884939 h 2990484"/>
              <a:gd name="connsiteX7914" fmla="*/ 381406 w 4664836"/>
              <a:gd name="connsiteY7914" fmla="*/ 873843 h 2990484"/>
              <a:gd name="connsiteX7915" fmla="*/ 384177 w 4664836"/>
              <a:gd name="connsiteY7915" fmla="*/ 862746 h 2990484"/>
              <a:gd name="connsiteX7916" fmla="*/ 370325 w 4664836"/>
              <a:gd name="connsiteY7916" fmla="*/ 862746 h 2990484"/>
              <a:gd name="connsiteX7917" fmla="*/ 375866 w 4664836"/>
              <a:gd name="connsiteY7917" fmla="*/ 868295 h 2990484"/>
              <a:gd name="connsiteX7918" fmla="*/ 370325 w 4664836"/>
              <a:gd name="connsiteY7918" fmla="*/ 884939 h 2990484"/>
              <a:gd name="connsiteX7919" fmla="*/ 350932 w 4664836"/>
              <a:gd name="connsiteY7919" fmla="*/ 882165 h 2990484"/>
              <a:gd name="connsiteX7920" fmla="*/ 353703 w 4664836"/>
              <a:gd name="connsiteY7920" fmla="*/ 876617 h 2990484"/>
              <a:gd name="connsiteX7921" fmla="*/ 367555 w 4664836"/>
              <a:gd name="connsiteY7921" fmla="*/ 868295 h 2990484"/>
              <a:gd name="connsiteX7922" fmla="*/ 370325 w 4664836"/>
              <a:gd name="connsiteY7922" fmla="*/ 865521 h 2990484"/>
              <a:gd name="connsiteX7923" fmla="*/ 367555 w 4664836"/>
              <a:gd name="connsiteY7923" fmla="*/ 859973 h 2990484"/>
              <a:gd name="connsiteX7924" fmla="*/ 350932 w 4664836"/>
              <a:gd name="connsiteY7924" fmla="*/ 865521 h 2990484"/>
              <a:gd name="connsiteX7925" fmla="*/ 364784 w 4664836"/>
              <a:gd name="connsiteY7925" fmla="*/ 859973 h 2990484"/>
              <a:gd name="connsiteX7926" fmla="*/ 356473 w 4664836"/>
              <a:gd name="connsiteY7926" fmla="*/ 854424 h 2990484"/>
              <a:gd name="connsiteX7927" fmla="*/ 370325 w 4664836"/>
              <a:gd name="connsiteY7927" fmla="*/ 848876 h 2990484"/>
              <a:gd name="connsiteX7928" fmla="*/ 375866 w 4664836"/>
              <a:gd name="connsiteY7928" fmla="*/ 846102 h 2990484"/>
              <a:gd name="connsiteX7929" fmla="*/ 359243 w 4664836"/>
              <a:gd name="connsiteY7929" fmla="*/ 843328 h 2990484"/>
              <a:gd name="connsiteX7930" fmla="*/ 375866 w 4664836"/>
              <a:gd name="connsiteY7930" fmla="*/ 837780 h 2990484"/>
              <a:gd name="connsiteX7931" fmla="*/ 389718 w 4664836"/>
              <a:gd name="connsiteY7931" fmla="*/ 829457 h 2990484"/>
              <a:gd name="connsiteX7932" fmla="*/ 395258 w 4664836"/>
              <a:gd name="connsiteY7932" fmla="*/ 829457 h 2990484"/>
              <a:gd name="connsiteX7933" fmla="*/ 399693 w 4664836"/>
              <a:gd name="connsiteY7933" fmla="*/ 826497 h 2990484"/>
              <a:gd name="connsiteX7934" fmla="*/ 399674 w 4664836"/>
              <a:gd name="connsiteY7934" fmla="*/ 826640 h 2990484"/>
              <a:gd name="connsiteX7935" fmla="*/ 403570 w 4664836"/>
              <a:gd name="connsiteY7935" fmla="*/ 823909 h 2990484"/>
              <a:gd name="connsiteX7936" fmla="*/ 402531 w 4664836"/>
              <a:gd name="connsiteY7936" fmla="*/ 824603 h 2990484"/>
              <a:gd name="connsiteX7937" fmla="*/ 399693 w 4664836"/>
              <a:gd name="connsiteY7937" fmla="*/ 826497 h 2990484"/>
              <a:gd name="connsiteX7938" fmla="*/ 400799 w 4664836"/>
              <a:gd name="connsiteY7938" fmla="*/ 818361 h 2990484"/>
              <a:gd name="connsiteX7939" fmla="*/ 422962 w 4664836"/>
              <a:gd name="connsiteY7939" fmla="*/ 807264 h 2990484"/>
              <a:gd name="connsiteX7940" fmla="*/ 436814 w 4664836"/>
              <a:gd name="connsiteY7940" fmla="*/ 812813 h 2990484"/>
              <a:gd name="connsiteX7941" fmla="*/ 453436 w 4664836"/>
              <a:gd name="connsiteY7941" fmla="*/ 812813 h 2990484"/>
              <a:gd name="connsiteX7942" fmla="*/ 456207 w 4664836"/>
              <a:gd name="connsiteY7942" fmla="*/ 807264 h 2990484"/>
              <a:gd name="connsiteX7943" fmla="*/ 464518 w 4664836"/>
              <a:gd name="connsiteY7943" fmla="*/ 807264 h 2990484"/>
              <a:gd name="connsiteX7944" fmla="*/ 461748 w 4664836"/>
              <a:gd name="connsiteY7944" fmla="*/ 798942 h 2990484"/>
              <a:gd name="connsiteX7945" fmla="*/ 458977 w 4664836"/>
              <a:gd name="connsiteY7945" fmla="*/ 793394 h 2990484"/>
              <a:gd name="connsiteX7946" fmla="*/ 445125 w 4664836"/>
              <a:gd name="connsiteY7946" fmla="*/ 793394 h 2990484"/>
              <a:gd name="connsiteX7947" fmla="*/ 445125 w 4664836"/>
              <a:gd name="connsiteY7947" fmla="*/ 796168 h 2990484"/>
              <a:gd name="connsiteX7948" fmla="*/ 439585 w 4664836"/>
              <a:gd name="connsiteY7948" fmla="*/ 796168 h 2990484"/>
              <a:gd name="connsiteX7949" fmla="*/ 436814 w 4664836"/>
              <a:gd name="connsiteY7949" fmla="*/ 798942 h 2990484"/>
              <a:gd name="connsiteX7950" fmla="*/ 420192 w 4664836"/>
              <a:gd name="connsiteY7950" fmla="*/ 804490 h 2990484"/>
              <a:gd name="connsiteX7951" fmla="*/ 417421 w 4664836"/>
              <a:gd name="connsiteY7951" fmla="*/ 801716 h 2990484"/>
              <a:gd name="connsiteX7952" fmla="*/ 434044 w 4664836"/>
              <a:gd name="connsiteY7952" fmla="*/ 790620 h 2990484"/>
              <a:gd name="connsiteX7953" fmla="*/ 422962 w 4664836"/>
              <a:gd name="connsiteY7953" fmla="*/ 787846 h 2990484"/>
              <a:gd name="connsiteX7954" fmla="*/ 417421 w 4664836"/>
              <a:gd name="connsiteY7954" fmla="*/ 790620 h 2990484"/>
              <a:gd name="connsiteX7955" fmla="*/ 409110 w 4664836"/>
              <a:gd name="connsiteY7955" fmla="*/ 785072 h 2990484"/>
              <a:gd name="connsiteX7956" fmla="*/ 403570 w 4664836"/>
              <a:gd name="connsiteY7956" fmla="*/ 785072 h 2990484"/>
              <a:gd name="connsiteX7957" fmla="*/ 400799 w 4664836"/>
              <a:gd name="connsiteY7957" fmla="*/ 793394 h 2990484"/>
              <a:gd name="connsiteX7958" fmla="*/ 389718 w 4664836"/>
              <a:gd name="connsiteY7958" fmla="*/ 796168 h 2990484"/>
              <a:gd name="connsiteX7959" fmla="*/ 392488 w 4664836"/>
              <a:gd name="connsiteY7959" fmla="*/ 798942 h 2990484"/>
              <a:gd name="connsiteX7960" fmla="*/ 381406 w 4664836"/>
              <a:gd name="connsiteY7960" fmla="*/ 793394 h 2990484"/>
              <a:gd name="connsiteX7961" fmla="*/ 378636 w 4664836"/>
              <a:gd name="connsiteY7961" fmla="*/ 796168 h 2990484"/>
              <a:gd name="connsiteX7962" fmla="*/ 364784 w 4664836"/>
              <a:gd name="connsiteY7962" fmla="*/ 787846 h 2990484"/>
              <a:gd name="connsiteX7963" fmla="*/ 364784 w 4664836"/>
              <a:gd name="connsiteY7963" fmla="*/ 793394 h 2990484"/>
              <a:gd name="connsiteX7964" fmla="*/ 350932 w 4664836"/>
              <a:gd name="connsiteY7964" fmla="*/ 787846 h 2990484"/>
              <a:gd name="connsiteX7965" fmla="*/ 348162 w 4664836"/>
              <a:gd name="connsiteY7965" fmla="*/ 779523 h 2990484"/>
              <a:gd name="connsiteX7966" fmla="*/ 325999 w 4664836"/>
              <a:gd name="connsiteY7966" fmla="*/ 776749 h 2990484"/>
              <a:gd name="connsiteX7967" fmla="*/ 317688 w 4664836"/>
              <a:gd name="connsiteY7967" fmla="*/ 779523 h 2990484"/>
              <a:gd name="connsiteX7968" fmla="*/ 312147 w 4664836"/>
              <a:gd name="connsiteY7968" fmla="*/ 779523 h 2990484"/>
              <a:gd name="connsiteX7969" fmla="*/ 331540 w 4664836"/>
              <a:gd name="connsiteY7969" fmla="*/ 771201 h 2990484"/>
              <a:gd name="connsiteX7970" fmla="*/ 331540 w 4664836"/>
              <a:gd name="connsiteY7970" fmla="*/ 765653 h 2990484"/>
              <a:gd name="connsiteX7971" fmla="*/ 342621 w 4664836"/>
              <a:gd name="connsiteY7971" fmla="*/ 757331 h 2990484"/>
              <a:gd name="connsiteX7972" fmla="*/ 325999 w 4664836"/>
              <a:gd name="connsiteY7972" fmla="*/ 751782 h 2990484"/>
              <a:gd name="connsiteX7973" fmla="*/ 339851 w 4664836"/>
              <a:gd name="connsiteY7973" fmla="*/ 751782 h 2990484"/>
              <a:gd name="connsiteX7974" fmla="*/ 345391 w 4664836"/>
              <a:gd name="connsiteY7974" fmla="*/ 760105 h 2990484"/>
              <a:gd name="connsiteX7975" fmla="*/ 350932 w 4664836"/>
              <a:gd name="connsiteY7975" fmla="*/ 754557 h 2990484"/>
              <a:gd name="connsiteX7976" fmla="*/ 362014 w 4664836"/>
              <a:gd name="connsiteY7976" fmla="*/ 760105 h 2990484"/>
              <a:gd name="connsiteX7977" fmla="*/ 367555 w 4664836"/>
              <a:gd name="connsiteY7977" fmla="*/ 751782 h 2990484"/>
              <a:gd name="connsiteX7978" fmla="*/ 381406 w 4664836"/>
              <a:gd name="connsiteY7978" fmla="*/ 751782 h 2990484"/>
              <a:gd name="connsiteX7979" fmla="*/ 384177 w 4664836"/>
              <a:gd name="connsiteY7979" fmla="*/ 754557 h 2990484"/>
              <a:gd name="connsiteX7980" fmla="*/ 392488 w 4664836"/>
              <a:gd name="connsiteY7980" fmla="*/ 749008 h 2990484"/>
              <a:gd name="connsiteX7981" fmla="*/ 395258 w 4664836"/>
              <a:gd name="connsiteY7981" fmla="*/ 737912 h 2990484"/>
              <a:gd name="connsiteX7982" fmla="*/ 384177 w 4664836"/>
              <a:gd name="connsiteY7982" fmla="*/ 737912 h 2990484"/>
              <a:gd name="connsiteX7983" fmla="*/ 384177 w 4664836"/>
              <a:gd name="connsiteY7983" fmla="*/ 732364 h 2990484"/>
              <a:gd name="connsiteX7984" fmla="*/ 406340 w 4664836"/>
              <a:gd name="connsiteY7984" fmla="*/ 718493 h 2990484"/>
              <a:gd name="connsiteX7985" fmla="*/ 414651 w 4664836"/>
              <a:gd name="connsiteY7985" fmla="*/ 721267 h 2990484"/>
              <a:gd name="connsiteX7986" fmla="*/ 428503 w 4664836"/>
              <a:gd name="connsiteY7986" fmla="*/ 707397 h 2990484"/>
              <a:gd name="connsiteX7987" fmla="*/ 425733 w 4664836"/>
              <a:gd name="connsiteY7987" fmla="*/ 696300 h 2990484"/>
              <a:gd name="connsiteX7988" fmla="*/ 436814 w 4664836"/>
              <a:gd name="connsiteY7988" fmla="*/ 690752 h 2990484"/>
              <a:gd name="connsiteX7989" fmla="*/ 436814 w 4664836"/>
              <a:gd name="connsiteY7989" fmla="*/ 699074 h 2990484"/>
              <a:gd name="connsiteX7990" fmla="*/ 434044 w 4664836"/>
              <a:gd name="connsiteY7990" fmla="*/ 699074 h 2990484"/>
              <a:gd name="connsiteX7991" fmla="*/ 434044 w 4664836"/>
              <a:gd name="connsiteY7991" fmla="*/ 701848 h 2990484"/>
              <a:gd name="connsiteX7992" fmla="*/ 439585 w 4664836"/>
              <a:gd name="connsiteY7992" fmla="*/ 704623 h 2990484"/>
              <a:gd name="connsiteX7993" fmla="*/ 447896 w 4664836"/>
              <a:gd name="connsiteY7993" fmla="*/ 696300 h 2990484"/>
              <a:gd name="connsiteX7994" fmla="*/ 450666 w 4664836"/>
              <a:gd name="connsiteY7994" fmla="*/ 699074 h 2990484"/>
              <a:gd name="connsiteX7995" fmla="*/ 436814 w 4664836"/>
              <a:gd name="connsiteY7995" fmla="*/ 710171 h 2990484"/>
              <a:gd name="connsiteX7996" fmla="*/ 431273 w 4664836"/>
              <a:gd name="connsiteY7996" fmla="*/ 710171 h 2990484"/>
              <a:gd name="connsiteX7997" fmla="*/ 426373 w 4664836"/>
              <a:gd name="connsiteY7997" fmla="*/ 715078 h 2990484"/>
              <a:gd name="connsiteX7998" fmla="*/ 426079 w 4664836"/>
              <a:gd name="connsiteY7998" fmla="*/ 715026 h 2990484"/>
              <a:gd name="connsiteX7999" fmla="*/ 422962 w 4664836"/>
              <a:gd name="connsiteY7999" fmla="*/ 718493 h 2990484"/>
              <a:gd name="connsiteX8000" fmla="*/ 424001 w 4664836"/>
              <a:gd name="connsiteY8000" fmla="*/ 717453 h 2990484"/>
              <a:gd name="connsiteX8001" fmla="*/ 426373 w 4664836"/>
              <a:gd name="connsiteY8001" fmla="*/ 715078 h 2990484"/>
              <a:gd name="connsiteX8002" fmla="*/ 428027 w 4664836"/>
              <a:gd name="connsiteY8002" fmla="*/ 715372 h 2990484"/>
              <a:gd name="connsiteX8003" fmla="*/ 431273 w 4664836"/>
              <a:gd name="connsiteY8003" fmla="*/ 724041 h 2990484"/>
              <a:gd name="connsiteX8004" fmla="*/ 431273 w 4664836"/>
              <a:gd name="connsiteY8004" fmla="*/ 726816 h 2990484"/>
              <a:gd name="connsiteX8005" fmla="*/ 425733 w 4664836"/>
              <a:gd name="connsiteY8005" fmla="*/ 726816 h 2990484"/>
              <a:gd name="connsiteX8006" fmla="*/ 422962 w 4664836"/>
              <a:gd name="connsiteY8006" fmla="*/ 735138 h 2990484"/>
              <a:gd name="connsiteX8007" fmla="*/ 431273 w 4664836"/>
              <a:gd name="connsiteY8007" fmla="*/ 740686 h 2990484"/>
              <a:gd name="connsiteX8008" fmla="*/ 422962 w 4664836"/>
              <a:gd name="connsiteY8008" fmla="*/ 743460 h 2990484"/>
              <a:gd name="connsiteX8009" fmla="*/ 428503 w 4664836"/>
              <a:gd name="connsiteY8009" fmla="*/ 743460 h 2990484"/>
              <a:gd name="connsiteX8010" fmla="*/ 450666 w 4664836"/>
              <a:gd name="connsiteY8010" fmla="*/ 732364 h 2990484"/>
              <a:gd name="connsiteX8011" fmla="*/ 458977 w 4664836"/>
              <a:gd name="connsiteY8011" fmla="*/ 721267 h 2990484"/>
              <a:gd name="connsiteX8012" fmla="*/ 461748 w 4664836"/>
              <a:gd name="connsiteY8012" fmla="*/ 724041 h 2990484"/>
              <a:gd name="connsiteX8013" fmla="*/ 453436 w 4664836"/>
              <a:gd name="connsiteY8013" fmla="*/ 735138 h 2990484"/>
              <a:gd name="connsiteX8014" fmla="*/ 461748 w 4664836"/>
              <a:gd name="connsiteY8014" fmla="*/ 740686 h 2990484"/>
              <a:gd name="connsiteX8015" fmla="*/ 472829 w 4664836"/>
              <a:gd name="connsiteY8015" fmla="*/ 737912 h 2990484"/>
              <a:gd name="connsiteX8016" fmla="*/ 472829 w 4664836"/>
              <a:gd name="connsiteY8016" fmla="*/ 740223 h 2990484"/>
              <a:gd name="connsiteX8017" fmla="*/ 472699 w 4664836"/>
              <a:gd name="connsiteY8017" fmla="*/ 739776 h 2990484"/>
              <a:gd name="connsiteX8018" fmla="*/ 472829 w 4664836"/>
              <a:gd name="connsiteY8018" fmla="*/ 749008 h 2990484"/>
              <a:gd name="connsiteX8019" fmla="*/ 472829 w 4664836"/>
              <a:gd name="connsiteY8019" fmla="*/ 747621 h 2990484"/>
              <a:gd name="connsiteX8020" fmla="*/ 472829 w 4664836"/>
              <a:gd name="connsiteY8020" fmla="*/ 740223 h 2990484"/>
              <a:gd name="connsiteX8021" fmla="*/ 473868 w 4664836"/>
              <a:gd name="connsiteY8021" fmla="*/ 743807 h 2990484"/>
              <a:gd name="connsiteX8022" fmla="*/ 489451 w 4664836"/>
              <a:gd name="connsiteY8022" fmla="*/ 732364 h 2990484"/>
              <a:gd name="connsiteX8023" fmla="*/ 500533 w 4664836"/>
              <a:gd name="connsiteY8023" fmla="*/ 724041 h 2990484"/>
              <a:gd name="connsiteX8024" fmla="*/ 508844 w 4664836"/>
              <a:gd name="connsiteY8024" fmla="*/ 726816 h 2990484"/>
              <a:gd name="connsiteX8025" fmla="*/ 525466 w 4664836"/>
              <a:gd name="connsiteY8025" fmla="*/ 718493 h 2990484"/>
              <a:gd name="connsiteX8026" fmla="*/ 519926 w 4664836"/>
              <a:gd name="connsiteY8026" fmla="*/ 715719 h 2990484"/>
              <a:gd name="connsiteX8027" fmla="*/ 503303 w 4664836"/>
              <a:gd name="connsiteY8027" fmla="*/ 721267 h 2990484"/>
              <a:gd name="connsiteX8028" fmla="*/ 509926 w 4664836"/>
              <a:gd name="connsiteY8028" fmla="*/ 713075 h 2990484"/>
              <a:gd name="connsiteX8029" fmla="*/ 509654 w 4664836"/>
              <a:gd name="connsiteY8029" fmla="*/ 713116 h 2990484"/>
              <a:gd name="connsiteX8030" fmla="*/ 510922 w 4664836"/>
              <a:gd name="connsiteY8030" fmla="*/ 711211 h 2990484"/>
              <a:gd name="connsiteX8031" fmla="*/ 511615 w 4664836"/>
              <a:gd name="connsiteY8031" fmla="*/ 710171 h 2990484"/>
              <a:gd name="connsiteX8032" fmla="*/ 514385 w 4664836"/>
              <a:gd name="connsiteY8032" fmla="*/ 715719 h 2990484"/>
              <a:gd name="connsiteX8033" fmla="*/ 522696 w 4664836"/>
              <a:gd name="connsiteY8033" fmla="*/ 710171 h 2990484"/>
              <a:gd name="connsiteX8034" fmla="*/ 550400 w 4664836"/>
              <a:gd name="connsiteY8034" fmla="*/ 704623 h 2990484"/>
              <a:gd name="connsiteX8035" fmla="*/ 550400 w 4664836"/>
              <a:gd name="connsiteY8035" fmla="*/ 699074 h 2990484"/>
              <a:gd name="connsiteX8036" fmla="*/ 558711 w 4664836"/>
              <a:gd name="connsiteY8036" fmla="*/ 701848 h 2990484"/>
              <a:gd name="connsiteX8037" fmla="*/ 569793 w 4664836"/>
              <a:gd name="connsiteY8037" fmla="*/ 690752 h 2990484"/>
              <a:gd name="connsiteX8038" fmla="*/ 555941 w 4664836"/>
              <a:gd name="connsiteY8038" fmla="*/ 685204 h 2990484"/>
              <a:gd name="connsiteX8039" fmla="*/ 539318 w 4664836"/>
              <a:gd name="connsiteY8039" fmla="*/ 687978 h 2990484"/>
              <a:gd name="connsiteX8040" fmla="*/ 539318 w 4664836"/>
              <a:gd name="connsiteY8040" fmla="*/ 690752 h 2990484"/>
              <a:gd name="connsiteX8041" fmla="*/ 537717 w 4664836"/>
              <a:gd name="connsiteY8041" fmla="*/ 695563 h 2990484"/>
              <a:gd name="connsiteX8042" fmla="*/ 537717 w 4664836"/>
              <a:gd name="connsiteY8042" fmla="*/ 695563 h 2990484"/>
              <a:gd name="connsiteX8043" fmla="*/ 531007 w 4664836"/>
              <a:gd name="connsiteY8043" fmla="*/ 696300 h 2990484"/>
              <a:gd name="connsiteX8044" fmla="*/ 533778 w 4664836"/>
              <a:gd name="connsiteY8044" fmla="*/ 690752 h 2990484"/>
              <a:gd name="connsiteX8045" fmla="*/ 511615 w 4664836"/>
              <a:gd name="connsiteY8045" fmla="*/ 687978 h 2990484"/>
              <a:gd name="connsiteX8046" fmla="*/ 506074 w 4664836"/>
              <a:gd name="connsiteY8046" fmla="*/ 687978 h 2990484"/>
              <a:gd name="connsiteX8047" fmla="*/ 503303 w 4664836"/>
              <a:gd name="connsiteY8047" fmla="*/ 693526 h 2990484"/>
              <a:gd name="connsiteX8048" fmla="*/ 458977 w 4664836"/>
              <a:gd name="connsiteY8048" fmla="*/ 699074 h 2990484"/>
              <a:gd name="connsiteX8049" fmla="*/ 453436 w 4664836"/>
              <a:gd name="connsiteY8049" fmla="*/ 690752 h 2990484"/>
              <a:gd name="connsiteX8050" fmla="*/ 447896 w 4664836"/>
              <a:gd name="connsiteY8050" fmla="*/ 693526 h 2990484"/>
              <a:gd name="connsiteX8051" fmla="*/ 447896 w 4664836"/>
              <a:gd name="connsiteY8051" fmla="*/ 690752 h 2990484"/>
              <a:gd name="connsiteX8052" fmla="*/ 434044 w 4664836"/>
              <a:gd name="connsiteY8052" fmla="*/ 685204 h 2990484"/>
              <a:gd name="connsiteX8053" fmla="*/ 417421 w 4664836"/>
              <a:gd name="connsiteY8053" fmla="*/ 685204 h 2990484"/>
              <a:gd name="connsiteX8054" fmla="*/ 420192 w 4664836"/>
              <a:gd name="connsiteY8054" fmla="*/ 693526 h 2990484"/>
              <a:gd name="connsiteX8055" fmla="*/ 400799 w 4664836"/>
              <a:gd name="connsiteY8055" fmla="*/ 687978 h 2990484"/>
              <a:gd name="connsiteX8056" fmla="*/ 395258 w 4664836"/>
              <a:gd name="connsiteY8056" fmla="*/ 685204 h 2990484"/>
              <a:gd name="connsiteX8057" fmla="*/ 406340 w 4664836"/>
              <a:gd name="connsiteY8057" fmla="*/ 674107 h 2990484"/>
              <a:gd name="connsiteX8058" fmla="*/ 400799 w 4664836"/>
              <a:gd name="connsiteY8058" fmla="*/ 671333 h 2990484"/>
              <a:gd name="connsiteX8059" fmla="*/ 395258 w 4664836"/>
              <a:gd name="connsiteY8059" fmla="*/ 674107 h 2990484"/>
              <a:gd name="connsiteX8060" fmla="*/ 392488 w 4664836"/>
              <a:gd name="connsiteY8060" fmla="*/ 685204 h 2990484"/>
              <a:gd name="connsiteX8061" fmla="*/ 403570 w 4664836"/>
              <a:gd name="connsiteY8061" fmla="*/ 704623 h 2990484"/>
              <a:gd name="connsiteX8062" fmla="*/ 386947 w 4664836"/>
              <a:gd name="connsiteY8062" fmla="*/ 693526 h 2990484"/>
              <a:gd name="connsiteX8063" fmla="*/ 384177 w 4664836"/>
              <a:gd name="connsiteY8063" fmla="*/ 699074 h 2990484"/>
              <a:gd name="connsiteX8064" fmla="*/ 381406 w 4664836"/>
              <a:gd name="connsiteY8064" fmla="*/ 693526 h 2990484"/>
              <a:gd name="connsiteX8065" fmla="*/ 373095 w 4664836"/>
              <a:gd name="connsiteY8065" fmla="*/ 699074 h 2990484"/>
              <a:gd name="connsiteX8066" fmla="*/ 356473 w 4664836"/>
              <a:gd name="connsiteY8066" fmla="*/ 693526 h 2990484"/>
              <a:gd name="connsiteX8067" fmla="*/ 345391 w 4664836"/>
              <a:gd name="connsiteY8067" fmla="*/ 701848 h 2990484"/>
              <a:gd name="connsiteX8068" fmla="*/ 339851 w 4664836"/>
              <a:gd name="connsiteY8068" fmla="*/ 699074 h 2990484"/>
              <a:gd name="connsiteX8069" fmla="*/ 334310 w 4664836"/>
              <a:gd name="connsiteY8069" fmla="*/ 704623 h 2990484"/>
              <a:gd name="connsiteX8070" fmla="*/ 328769 w 4664836"/>
              <a:gd name="connsiteY8070" fmla="*/ 696300 h 2990484"/>
              <a:gd name="connsiteX8071" fmla="*/ 328769 w 4664836"/>
              <a:gd name="connsiteY8071" fmla="*/ 690752 h 2990484"/>
              <a:gd name="connsiteX8072" fmla="*/ 342621 w 4664836"/>
              <a:gd name="connsiteY8072" fmla="*/ 690752 h 2990484"/>
              <a:gd name="connsiteX8073" fmla="*/ 339851 w 4664836"/>
              <a:gd name="connsiteY8073" fmla="*/ 687978 h 2990484"/>
              <a:gd name="connsiteX8074" fmla="*/ 350932 w 4664836"/>
              <a:gd name="connsiteY8074" fmla="*/ 676881 h 2990484"/>
              <a:gd name="connsiteX8075" fmla="*/ 339851 w 4664836"/>
              <a:gd name="connsiteY8075" fmla="*/ 665785 h 2990484"/>
              <a:gd name="connsiteX8076" fmla="*/ 339851 w 4664836"/>
              <a:gd name="connsiteY8076" fmla="*/ 660237 h 2990484"/>
              <a:gd name="connsiteX8077" fmla="*/ 325999 w 4664836"/>
              <a:gd name="connsiteY8077" fmla="*/ 654689 h 2990484"/>
              <a:gd name="connsiteX8078" fmla="*/ 334310 w 4664836"/>
              <a:gd name="connsiteY8078" fmla="*/ 649140 h 2990484"/>
              <a:gd name="connsiteX8079" fmla="*/ 322190 w 4664836"/>
              <a:gd name="connsiteY8079" fmla="*/ 646713 h 2990484"/>
              <a:gd name="connsiteX8080" fmla="*/ 321720 w 4664836"/>
              <a:gd name="connsiteY8080" fmla="*/ 646619 h 2990484"/>
              <a:gd name="connsiteX8081" fmla="*/ 326756 w 4664836"/>
              <a:gd name="connsiteY8081" fmla="*/ 643473 h 2990484"/>
              <a:gd name="connsiteX8082" fmla="*/ 339851 w 4664836"/>
              <a:gd name="connsiteY8082" fmla="*/ 635270 h 2990484"/>
              <a:gd name="connsiteX8083" fmla="*/ 337080 w 4664836"/>
              <a:gd name="connsiteY8083" fmla="*/ 629722 h 2990484"/>
              <a:gd name="connsiteX8084" fmla="*/ 328769 w 4664836"/>
              <a:gd name="connsiteY8084" fmla="*/ 632496 h 2990484"/>
              <a:gd name="connsiteX8085" fmla="*/ 323228 w 4664836"/>
              <a:gd name="connsiteY8085" fmla="*/ 626948 h 2990484"/>
              <a:gd name="connsiteX8086" fmla="*/ 287213 w 4664836"/>
              <a:gd name="connsiteY8086" fmla="*/ 629722 h 2990484"/>
              <a:gd name="connsiteX8087" fmla="*/ 309376 w 4664836"/>
              <a:gd name="connsiteY8087" fmla="*/ 621400 h 2990484"/>
              <a:gd name="connsiteX8088" fmla="*/ 312147 w 4664836"/>
              <a:gd name="connsiteY8088" fmla="*/ 615851 h 2990484"/>
              <a:gd name="connsiteX8089" fmla="*/ 320458 w 4664836"/>
              <a:gd name="connsiteY8089" fmla="*/ 624174 h 2990484"/>
              <a:gd name="connsiteX8090" fmla="*/ 345391 w 4664836"/>
              <a:gd name="connsiteY8090" fmla="*/ 621400 h 2990484"/>
              <a:gd name="connsiteX8091" fmla="*/ 342621 w 4664836"/>
              <a:gd name="connsiteY8091" fmla="*/ 613077 h 2990484"/>
              <a:gd name="connsiteX8092" fmla="*/ 334310 w 4664836"/>
              <a:gd name="connsiteY8092" fmla="*/ 610303 h 2990484"/>
              <a:gd name="connsiteX8093" fmla="*/ 342621 w 4664836"/>
              <a:gd name="connsiteY8093" fmla="*/ 607529 h 2990484"/>
              <a:gd name="connsiteX8094" fmla="*/ 339851 w 4664836"/>
              <a:gd name="connsiteY8094" fmla="*/ 596433 h 2990484"/>
              <a:gd name="connsiteX8095" fmla="*/ 328769 w 4664836"/>
              <a:gd name="connsiteY8095" fmla="*/ 596433 h 2990484"/>
              <a:gd name="connsiteX8096" fmla="*/ 328769 w 4664836"/>
              <a:gd name="connsiteY8096" fmla="*/ 588110 h 2990484"/>
              <a:gd name="connsiteX8097" fmla="*/ 334310 w 4664836"/>
              <a:gd name="connsiteY8097" fmla="*/ 579788 h 2990484"/>
              <a:gd name="connsiteX8098" fmla="*/ 326708 w 4664836"/>
              <a:gd name="connsiteY8098" fmla="*/ 578519 h 2990484"/>
              <a:gd name="connsiteX8099" fmla="*/ 342621 w 4664836"/>
              <a:gd name="connsiteY8099" fmla="*/ 568691 h 2990484"/>
              <a:gd name="connsiteX8100" fmla="*/ 362014 w 4664836"/>
              <a:gd name="connsiteY8100" fmla="*/ 565917 h 2990484"/>
              <a:gd name="connsiteX8101" fmla="*/ 384177 w 4664836"/>
              <a:gd name="connsiteY8101" fmla="*/ 565917 h 2990484"/>
              <a:gd name="connsiteX8102" fmla="*/ 384177 w 4664836"/>
              <a:gd name="connsiteY8102" fmla="*/ 563143 h 2990484"/>
              <a:gd name="connsiteX8103" fmla="*/ 395258 w 4664836"/>
              <a:gd name="connsiteY8103" fmla="*/ 563143 h 2990484"/>
              <a:gd name="connsiteX8104" fmla="*/ 398464 w 4664836"/>
              <a:gd name="connsiteY8104" fmla="*/ 559933 h 2990484"/>
              <a:gd name="connsiteX8105" fmla="*/ 414651 w 4664836"/>
              <a:gd name="connsiteY8105" fmla="*/ 552047 h 2990484"/>
              <a:gd name="connsiteX8106" fmla="*/ 409110 w 4664836"/>
              <a:gd name="connsiteY8106" fmla="*/ 549273 h 2990484"/>
              <a:gd name="connsiteX8107" fmla="*/ 431273 w 4664836"/>
              <a:gd name="connsiteY8107" fmla="*/ 549273 h 2990484"/>
              <a:gd name="connsiteX8108" fmla="*/ 442355 w 4664836"/>
              <a:gd name="connsiteY8108" fmla="*/ 546499 h 2990484"/>
              <a:gd name="connsiteX8109" fmla="*/ 450666 w 4664836"/>
              <a:gd name="connsiteY8109" fmla="*/ 546499 h 2990484"/>
              <a:gd name="connsiteX8110" fmla="*/ 450666 w 4664836"/>
              <a:gd name="connsiteY8110" fmla="*/ 540950 h 2990484"/>
              <a:gd name="connsiteX8111" fmla="*/ 425733 w 4664836"/>
              <a:gd name="connsiteY8111" fmla="*/ 538176 h 2990484"/>
              <a:gd name="connsiteX8112" fmla="*/ 417421 w 4664836"/>
              <a:gd name="connsiteY8112" fmla="*/ 540950 h 2990484"/>
              <a:gd name="connsiteX8113" fmla="*/ 409110 w 4664836"/>
              <a:gd name="connsiteY8113" fmla="*/ 535402 h 2990484"/>
              <a:gd name="connsiteX8114" fmla="*/ 395258 w 4664836"/>
              <a:gd name="connsiteY8114" fmla="*/ 540950 h 2990484"/>
              <a:gd name="connsiteX8115" fmla="*/ 378636 w 4664836"/>
              <a:gd name="connsiteY8115" fmla="*/ 535402 h 2990484"/>
              <a:gd name="connsiteX8116" fmla="*/ 378463 w 4664836"/>
              <a:gd name="connsiteY8116" fmla="*/ 539433 h 2990484"/>
              <a:gd name="connsiteX8117" fmla="*/ 380883 w 4664836"/>
              <a:gd name="connsiteY8117" fmla="*/ 538995 h 2990484"/>
              <a:gd name="connsiteX8118" fmla="*/ 367555 w 4664836"/>
              <a:gd name="connsiteY8118" fmla="*/ 543725 h 2990484"/>
              <a:gd name="connsiteX8119" fmla="*/ 350932 w 4664836"/>
              <a:gd name="connsiteY8119" fmla="*/ 538176 h 2990484"/>
              <a:gd name="connsiteX8120" fmla="*/ 351093 w 4664836"/>
              <a:gd name="connsiteY8120" fmla="*/ 540105 h 2990484"/>
              <a:gd name="connsiteX8121" fmla="*/ 345391 w 4664836"/>
              <a:gd name="connsiteY8121" fmla="*/ 529854 h 2990484"/>
              <a:gd name="connsiteX8122" fmla="*/ 325999 w 4664836"/>
              <a:gd name="connsiteY8122" fmla="*/ 529854 h 2990484"/>
              <a:gd name="connsiteX8123" fmla="*/ 317688 w 4664836"/>
              <a:gd name="connsiteY8123" fmla="*/ 527080 h 2990484"/>
              <a:gd name="connsiteX8124" fmla="*/ 306606 w 4664836"/>
              <a:gd name="connsiteY8124" fmla="*/ 529854 h 2990484"/>
              <a:gd name="connsiteX8125" fmla="*/ 317688 w 4664836"/>
              <a:gd name="connsiteY8125" fmla="*/ 524306 h 2990484"/>
              <a:gd name="connsiteX8126" fmla="*/ 375866 w 4664836"/>
              <a:gd name="connsiteY8126" fmla="*/ 521532 h 2990484"/>
              <a:gd name="connsiteX8127" fmla="*/ 409110 w 4664836"/>
              <a:gd name="connsiteY8127" fmla="*/ 524306 h 2990484"/>
              <a:gd name="connsiteX8128" fmla="*/ 417421 w 4664836"/>
              <a:gd name="connsiteY8128" fmla="*/ 521532 h 2990484"/>
              <a:gd name="connsiteX8129" fmla="*/ 400799 w 4664836"/>
              <a:gd name="connsiteY8129" fmla="*/ 513209 h 2990484"/>
              <a:gd name="connsiteX8130" fmla="*/ 398029 w 4664836"/>
              <a:gd name="connsiteY8130" fmla="*/ 513209 h 2990484"/>
              <a:gd name="connsiteX8131" fmla="*/ 398029 w 4664836"/>
              <a:gd name="connsiteY8131" fmla="*/ 507661 h 2990484"/>
              <a:gd name="connsiteX8132" fmla="*/ 414651 w 4664836"/>
              <a:gd name="connsiteY8132" fmla="*/ 513209 h 2990484"/>
              <a:gd name="connsiteX8133" fmla="*/ 417421 w 4664836"/>
              <a:gd name="connsiteY8133" fmla="*/ 504887 h 2990484"/>
              <a:gd name="connsiteX8134" fmla="*/ 422962 w 4664836"/>
              <a:gd name="connsiteY8134" fmla="*/ 507661 h 2990484"/>
              <a:gd name="connsiteX8135" fmla="*/ 434044 w 4664836"/>
              <a:gd name="connsiteY8135" fmla="*/ 496565 h 2990484"/>
              <a:gd name="connsiteX8136" fmla="*/ 445125 w 4664836"/>
              <a:gd name="connsiteY8136" fmla="*/ 493791 h 2990484"/>
              <a:gd name="connsiteX8137" fmla="*/ 434044 w 4664836"/>
              <a:gd name="connsiteY8137" fmla="*/ 482694 h 2990484"/>
              <a:gd name="connsiteX8138" fmla="*/ 464518 w 4664836"/>
              <a:gd name="connsiteY8138" fmla="*/ 477146 h 2990484"/>
              <a:gd name="connsiteX8139" fmla="*/ 464518 w 4664836"/>
              <a:gd name="connsiteY8139" fmla="*/ 471598 h 2990484"/>
              <a:gd name="connsiteX8140" fmla="*/ 447896 w 4664836"/>
              <a:gd name="connsiteY8140" fmla="*/ 471598 h 2990484"/>
              <a:gd name="connsiteX8141" fmla="*/ 442355 w 4664836"/>
              <a:gd name="connsiteY8141" fmla="*/ 468824 h 2990484"/>
              <a:gd name="connsiteX8142" fmla="*/ 428503 w 4664836"/>
              <a:gd name="connsiteY8142" fmla="*/ 471598 h 2990484"/>
              <a:gd name="connsiteX8143" fmla="*/ 409110 w 4664836"/>
              <a:gd name="connsiteY8143" fmla="*/ 482694 h 2990484"/>
              <a:gd name="connsiteX8144" fmla="*/ 422962 w 4664836"/>
              <a:gd name="connsiteY8144" fmla="*/ 479920 h 2990484"/>
              <a:gd name="connsiteX8145" fmla="*/ 428503 w 4664836"/>
              <a:gd name="connsiteY8145" fmla="*/ 482694 h 2990484"/>
              <a:gd name="connsiteX8146" fmla="*/ 422962 w 4664836"/>
              <a:gd name="connsiteY8146" fmla="*/ 485468 h 2990484"/>
              <a:gd name="connsiteX8147" fmla="*/ 395258 w 4664836"/>
              <a:gd name="connsiteY8147" fmla="*/ 485468 h 2990484"/>
              <a:gd name="connsiteX8148" fmla="*/ 373095 w 4664836"/>
              <a:gd name="connsiteY8148" fmla="*/ 488243 h 2990484"/>
              <a:gd name="connsiteX8149" fmla="*/ 362014 w 4664836"/>
              <a:gd name="connsiteY8149" fmla="*/ 485468 h 2990484"/>
              <a:gd name="connsiteX8150" fmla="*/ 362014 w 4664836"/>
              <a:gd name="connsiteY8150" fmla="*/ 479920 h 2990484"/>
              <a:gd name="connsiteX8151" fmla="*/ 356473 w 4664836"/>
              <a:gd name="connsiteY8151" fmla="*/ 474372 h 2990484"/>
              <a:gd name="connsiteX8152" fmla="*/ 342621 w 4664836"/>
              <a:gd name="connsiteY8152" fmla="*/ 488243 h 2990484"/>
              <a:gd name="connsiteX8153" fmla="*/ 331540 w 4664836"/>
              <a:gd name="connsiteY8153" fmla="*/ 485468 h 2990484"/>
              <a:gd name="connsiteX8154" fmla="*/ 328769 w 4664836"/>
              <a:gd name="connsiteY8154" fmla="*/ 488243 h 2990484"/>
              <a:gd name="connsiteX8155" fmla="*/ 317688 w 4664836"/>
              <a:gd name="connsiteY8155" fmla="*/ 479920 h 2990484"/>
              <a:gd name="connsiteX8156" fmla="*/ 287213 w 4664836"/>
              <a:gd name="connsiteY8156" fmla="*/ 482694 h 2990484"/>
              <a:gd name="connsiteX8157" fmla="*/ 278902 w 4664836"/>
              <a:gd name="connsiteY8157" fmla="*/ 477146 h 2990484"/>
              <a:gd name="connsiteX8158" fmla="*/ 270591 w 4664836"/>
              <a:gd name="connsiteY8158" fmla="*/ 477146 h 2990484"/>
              <a:gd name="connsiteX8159" fmla="*/ 267821 w 4664836"/>
              <a:gd name="connsiteY8159" fmla="*/ 485468 h 2990484"/>
              <a:gd name="connsiteX8160" fmla="*/ 259510 w 4664836"/>
              <a:gd name="connsiteY8160" fmla="*/ 485468 h 2990484"/>
              <a:gd name="connsiteX8161" fmla="*/ 262280 w 4664836"/>
              <a:gd name="connsiteY8161" fmla="*/ 482694 h 2990484"/>
              <a:gd name="connsiteX8162" fmla="*/ 259510 w 4664836"/>
              <a:gd name="connsiteY8162" fmla="*/ 479920 h 2990484"/>
              <a:gd name="connsiteX8163" fmla="*/ 259510 w 4664836"/>
              <a:gd name="connsiteY8163" fmla="*/ 474372 h 2990484"/>
              <a:gd name="connsiteX8164" fmla="*/ 270591 w 4664836"/>
              <a:gd name="connsiteY8164" fmla="*/ 474372 h 2990484"/>
              <a:gd name="connsiteX8165" fmla="*/ 281673 w 4664836"/>
              <a:gd name="connsiteY8165" fmla="*/ 468824 h 2990484"/>
              <a:gd name="connsiteX8166" fmla="*/ 278902 w 4664836"/>
              <a:gd name="connsiteY8166" fmla="*/ 457727 h 2990484"/>
              <a:gd name="connsiteX8167" fmla="*/ 306606 w 4664836"/>
              <a:gd name="connsiteY8167" fmla="*/ 457727 h 2990484"/>
              <a:gd name="connsiteX8168" fmla="*/ 317688 w 4664836"/>
              <a:gd name="connsiteY8168" fmla="*/ 449405 h 2990484"/>
              <a:gd name="connsiteX8169" fmla="*/ 331540 w 4664836"/>
              <a:gd name="connsiteY8169" fmla="*/ 446631 h 2990484"/>
              <a:gd name="connsiteX8170" fmla="*/ 350932 w 4664836"/>
              <a:gd name="connsiteY8170" fmla="*/ 443857 h 2990484"/>
              <a:gd name="connsiteX8171" fmla="*/ 356473 w 4664836"/>
              <a:gd name="connsiteY8171" fmla="*/ 438309 h 2990484"/>
              <a:gd name="connsiteX8172" fmla="*/ 359243 w 4664836"/>
              <a:gd name="connsiteY8172" fmla="*/ 441083 h 2990484"/>
              <a:gd name="connsiteX8173" fmla="*/ 367555 w 4664836"/>
              <a:gd name="connsiteY8173" fmla="*/ 438309 h 2990484"/>
              <a:gd name="connsiteX8174" fmla="*/ 362014 w 4664836"/>
              <a:gd name="connsiteY8174" fmla="*/ 443857 h 2990484"/>
              <a:gd name="connsiteX8175" fmla="*/ 364784 w 4664836"/>
              <a:gd name="connsiteY8175" fmla="*/ 446631 h 2990484"/>
              <a:gd name="connsiteX8176" fmla="*/ 356473 w 4664836"/>
              <a:gd name="connsiteY8176" fmla="*/ 452179 h 2990484"/>
              <a:gd name="connsiteX8177" fmla="*/ 342621 w 4664836"/>
              <a:gd name="connsiteY8177" fmla="*/ 460502 h 2990484"/>
              <a:gd name="connsiteX8178" fmla="*/ 356473 w 4664836"/>
              <a:gd name="connsiteY8178" fmla="*/ 460502 h 2990484"/>
              <a:gd name="connsiteX8179" fmla="*/ 400799 w 4664836"/>
              <a:gd name="connsiteY8179" fmla="*/ 457727 h 2990484"/>
              <a:gd name="connsiteX8180" fmla="*/ 406340 w 4664836"/>
              <a:gd name="connsiteY8180" fmla="*/ 460502 h 2990484"/>
              <a:gd name="connsiteX8181" fmla="*/ 411881 w 4664836"/>
              <a:gd name="connsiteY8181" fmla="*/ 457727 h 2990484"/>
              <a:gd name="connsiteX8182" fmla="*/ 420192 w 4664836"/>
              <a:gd name="connsiteY8182" fmla="*/ 466050 h 2990484"/>
              <a:gd name="connsiteX8183" fmla="*/ 431273 w 4664836"/>
              <a:gd name="connsiteY8183" fmla="*/ 460502 h 2990484"/>
              <a:gd name="connsiteX8184" fmla="*/ 431034 w 4664836"/>
              <a:gd name="connsiteY8184" fmla="*/ 460270 h 2990484"/>
              <a:gd name="connsiteX8185" fmla="*/ 440771 w 4664836"/>
              <a:gd name="connsiteY8185" fmla="*/ 458513 h 2990484"/>
              <a:gd name="connsiteX8186" fmla="*/ 439281 w 4664836"/>
              <a:gd name="connsiteY8186" fmla="*/ 461628 h 2990484"/>
              <a:gd name="connsiteX8187" fmla="*/ 445125 w 4664836"/>
              <a:gd name="connsiteY8187" fmla="*/ 457727 h 2990484"/>
              <a:gd name="connsiteX8188" fmla="*/ 440771 w 4664836"/>
              <a:gd name="connsiteY8188" fmla="*/ 458513 h 2990484"/>
              <a:gd name="connsiteX8189" fmla="*/ 445125 w 4664836"/>
              <a:gd name="connsiteY8189" fmla="*/ 449405 h 2990484"/>
              <a:gd name="connsiteX8190" fmla="*/ 436814 w 4664836"/>
              <a:gd name="connsiteY8190" fmla="*/ 443857 h 2990484"/>
              <a:gd name="connsiteX8191" fmla="*/ 420192 w 4664836"/>
              <a:gd name="connsiteY8191" fmla="*/ 441083 h 2990484"/>
              <a:gd name="connsiteX8192" fmla="*/ 400799 w 4664836"/>
              <a:gd name="connsiteY8192" fmla="*/ 446631 h 2990484"/>
              <a:gd name="connsiteX8193" fmla="*/ 400799 w 4664836"/>
              <a:gd name="connsiteY8193" fmla="*/ 443857 h 2990484"/>
              <a:gd name="connsiteX8194" fmla="*/ 406340 w 4664836"/>
              <a:gd name="connsiteY8194" fmla="*/ 443857 h 2990484"/>
              <a:gd name="connsiteX8195" fmla="*/ 392488 w 4664836"/>
              <a:gd name="connsiteY8195" fmla="*/ 429986 h 2990484"/>
              <a:gd name="connsiteX8196" fmla="*/ 370325 w 4664836"/>
              <a:gd name="connsiteY8196" fmla="*/ 432760 h 2990484"/>
              <a:gd name="connsiteX8197" fmla="*/ 371466 w 4664836"/>
              <a:gd name="connsiteY8197" fmla="*/ 431618 h 2990484"/>
              <a:gd name="connsiteX8198" fmla="*/ 373095 w 4664836"/>
              <a:gd name="connsiteY8198" fmla="*/ 432414 h 2990484"/>
              <a:gd name="connsiteX8199" fmla="*/ 375866 w 4664836"/>
              <a:gd name="connsiteY8199" fmla="*/ 427212 h 2990484"/>
              <a:gd name="connsiteX8200" fmla="*/ 375173 w 4664836"/>
              <a:gd name="connsiteY8200" fmla="*/ 427906 h 2990484"/>
              <a:gd name="connsiteX8201" fmla="*/ 371466 w 4664836"/>
              <a:gd name="connsiteY8201" fmla="*/ 431618 h 2990484"/>
              <a:gd name="connsiteX8202" fmla="*/ 369632 w 4664836"/>
              <a:gd name="connsiteY8202" fmla="*/ 430723 h 2990484"/>
              <a:gd name="connsiteX8203" fmla="*/ 370325 w 4664836"/>
              <a:gd name="connsiteY8203" fmla="*/ 418890 h 2990484"/>
              <a:gd name="connsiteX8204" fmla="*/ 374048 w 4664836"/>
              <a:gd name="connsiteY8204" fmla="*/ 421144 h 2990484"/>
              <a:gd name="connsiteX8205" fmla="*/ 373641 w 4664836"/>
              <a:gd name="connsiteY8205" fmla="*/ 421586 h 2990484"/>
              <a:gd name="connsiteX8206" fmla="*/ 371104 w 4664836"/>
              <a:gd name="connsiteY8206" fmla="*/ 423571 h 2990484"/>
              <a:gd name="connsiteX8207" fmla="*/ 371018 w 4664836"/>
              <a:gd name="connsiteY8207" fmla="*/ 424438 h 2990484"/>
              <a:gd name="connsiteX8208" fmla="*/ 373641 w 4664836"/>
              <a:gd name="connsiteY8208" fmla="*/ 421586 h 2990484"/>
              <a:gd name="connsiteX8209" fmla="*/ 384177 w 4664836"/>
              <a:gd name="connsiteY8209" fmla="*/ 413342 h 2990484"/>
              <a:gd name="connsiteX8210" fmla="*/ 370325 w 4664836"/>
              <a:gd name="connsiteY8210" fmla="*/ 407793 h 2990484"/>
              <a:gd name="connsiteX8211" fmla="*/ 350932 w 4664836"/>
              <a:gd name="connsiteY8211" fmla="*/ 410568 h 2990484"/>
              <a:gd name="connsiteX8212" fmla="*/ 339851 w 4664836"/>
              <a:gd name="connsiteY8212" fmla="*/ 405019 h 2990484"/>
              <a:gd name="connsiteX8213" fmla="*/ 292754 w 4664836"/>
              <a:gd name="connsiteY8213" fmla="*/ 405019 h 2990484"/>
              <a:gd name="connsiteX8214" fmla="*/ 289984 w 4664836"/>
              <a:gd name="connsiteY8214" fmla="*/ 399471 h 2990484"/>
              <a:gd name="connsiteX8215" fmla="*/ 278902 w 4664836"/>
              <a:gd name="connsiteY8215" fmla="*/ 402245 h 2990484"/>
              <a:gd name="connsiteX8216" fmla="*/ 289984 w 4664836"/>
              <a:gd name="connsiteY8216" fmla="*/ 396697 h 2990484"/>
              <a:gd name="connsiteX8217" fmla="*/ 292754 w 4664836"/>
              <a:gd name="connsiteY8217" fmla="*/ 402245 h 2990484"/>
              <a:gd name="connsiteX8218" fmla="*/ 295525 w 4664836"/>
              <a:gd name="connsiteY8218" fmla="*/ 396697 h 2990484"/>
              <a:gd name="connsiteX8219" fmla="*/ 281673 w 4664836"/>
              <a:gd name="connsiteY8219" fmla="*/ 391149 h 2990484"/>
              <a:gd name="connsiteX8220" fmla="*/ 265050 w 4664836"/>
              <a:gd name="connsiteY8220" fmla="*/ 393923 h 2990484"/>
              <a:gd name="connsiteX8221" fmla="*/ 259510 w 4664836"/>
              <a:gd name="connsiteY8221" fmla="*/ 393923 h 2990484"/>
              <a:gd name="connsiteX8222" fmla="*/ 287213 w 4664836"/>
              <a:gd name="connsiteY8222" fmla="*/ 385601 h 2990484"/>
              <a:gd name="connsiteX8223" fmla="*/ 298295 w 4664836"/>
              <a:gd name="connsiteY8223" fmla="*/ 385601 h 2990484"/>
              <a:gd name="connsiteX8224" fmla="*/ 356473 w 4664836"/>
              <a:gd name="connsiteY8224" fmla="*/ 393923 h 2990484"/>
              <a:gd name="connsiteX8225" fmla="*/ 359243 w 4664836"/>
              <a:gd name="connsiteY8225" fmla="*/ 391149 h 2990484"/>
              <a:gd name="connsiteX8226" fmla="*/ 381406 w 4664836"/>
              <a:gd name="connsiteY8226" fmla="*/ 396697 h 2990484"/>
              <a:gd name="connsiteX8227" fmla="*/ 400799 w 4664836"/>
              <a:gd name="connsiteY8227" fmla="*/ 391149 h 2990484"/>
              <a:gd name="connsiteX8228" fmla="*/ 399065 w 4664836"/>
              <a:gd name="connsiteY8228" fmla="*/ 389412 h 2990484"/>
              <a:gd name="connsiteX8229" fmla="*/ 403570 w 4664836"/>
              <a:gd name="connsiteY8229" fmla="*/ 382826 h 2990484"/>
              <a:gd name="connsiteX8230" fmla="*/ 406340 w 4664836"/>
              <a:gd name="connsiteY8230" fmla="*/ 388375 h 2990484"/>
              <a:gd name="connsiteX8231" fmla="*/ 409110 w 4664836"/>
              <a:gd name="connsiteY8231" fmla="*/ 388375 h 2990484"/>
              <a:gd name="connsiteX8232" fmla="*/ 417421 w 4664836"/>
              <a:gd name="connsiteY8232" fmla="*/ 380052 h 2990484"/>
              <a:gd name="connsiteX8233" fmla="*/ 420192 w 4664836"/>
              <a:gd name="connsiteY8233" fmla="*/ 393923 h 2990484"/>
              <a:gd name="connsiteX8234" fmla="*/ 428503 w 4664836"/>
              <a:gd name="connsiteY8234" fmla="*/ 385601 h 2990484"/>
              <a:gd name="connsiteX8235" fmla="*/ 450666 w 4664836"/>
              <a:gd name="connsiteY8235" fmla="*/ 380052 h 2990484"/>
              <a:gd name="connsiteX8236" fmla="*/ 452821 w 4664836"/>
              <a:gd name="connsiteY8236" fmla="*/ 377895 h 2990484"/>
              <a:gd name="connsiteX8237" fmla="*/ 453783 w 4664836"/>
              <a:gd name="connsiteY8237" fmla="*/ 378319 h 2990484"/>
              <a:gd name="connsiteX8238" fmla="*/ 456207 w 4664836"/>
              <a:gd name="connsiteY8238" fmla="*/ 380052 h 2990484"/>
              <a:gd name="connsiteX8239" fmla="*/ 458977 w 4664836"/>
              <a:gd name="connsiteY8239" fmla="*/ 371730 h 2990484"/>
              <a:gd name="connsiteX8240" fmla="*/ 481140 w 4664836"/>
              <a:gd name="connsiteY8240" fmla="*/ 371730 h 2990484"/>
              <a:gd name="connsiteX8241" fmla="*/ 511615 w 4664836"/>
              <a:gd name="connsiteY8241" fmla="*/ 366182 h 2990484"/>
              <a:gd name="connsiteX8242" fmla="*/ 508844 w 4664836"/>
              <a:gd name="connsiteY8242" fmla="*/ 368956 h 2990484"/>
              <a:gd name="connsiteX8243" fmla="*/ 533778 w 4664836"/>
              <a:gd name="connsiteY8243" fmla="*/ 368956 h 2990484"/>
              <a:gd name="connsiteX8244" fmla="*/ 544859 w 4664836"/>
              <a:gd name="connsiteY8244" fmla="*/ 377278 h 2990484"/>
              <a:gd name="connsiteX8245" fmla="*/ 547629 w 4664836"/>
              <a:gd name="connsiteY8245" fmla="*/ 371730 h 2990484"/>
              <a:gd name="connsiteX8246" fmla="*/ 547629 w 4664836"/>
              <a:gd name="connsiteY8246" fmla="*/ 368956 h 2990484"/>
              <a:gd name="connsiteX8247" fmla="*/ 550400 w 4664836"/>
              <a:gd name="connsiteY8247" fmla="*/ 374504 h 2990484"/>
              <a:gd name="connsiteX8248" fmla="*/ 569793 w 4664836"/>
              <a:gd name="connsiteY8248" fmla="*/ 371730 h 2990484"/>
              <a:gd name="connsiteX8249" fmla="*/ 580874 w 4664836"/>
              <a:gd name="connsiteY8249" fmla="*/ 366182 h 2990484"/>
              <a:gd name="connsiteX8250" fmla="*/ 572563 w 4664836"/>
              <a:gd name="connsiteY8250" fmla="*/ 360634 h 2990484"/>
              <a:gd name="connsiteX8251" fmla="*/ 583644 w 4664836"/>
              <a:gd name="connsiteY8251" fmla="*/ 357860 h 2990484"/>
              <a:gd name="connsiteX8252" fmla="*/ 578104 w 4664836"/>
              <a:gd name="connsiteY8252" fmla="*/ 360634 h 2990484"/>
              <a:gd name="connsiteX8253" fmla="*/ 597496 w 4664836"/>
              <a:gd name="connsiteY8253" fmla="*/ 366182 h 2990484"/>
              <a:gd name="connsiteX8254" fmla="*/ 601652 w 4664836"/>
              <a:gd name="connsiteY8254" fmla="*/ 360981 h 2990484"/>
              <a:gd name="connsiteX8255" fmla="*/ 603338 w 4664836"/>
              <a:gd name="connsiteY8255" fmla="*/ 360453 h 2990484"/>
              <a:gd name="connsiteX8256" fmla="*/ 603037 w 4664836"/>
              <a:gd name="connsiteY8256" fmla="*/ 360634 h 2990484"/>
              <a:gd name="connsiteX8257" fmla="*/ 603780 w 4664836"/>
              <a:gd name="connsiteY8257" fmla="*/ 360471 h 2990484"/>
              <a:gd name="connsiteX8258" fmla="*/ 605808 w 4664836"/>
              <a:gd name="connsiteY8258" fmla="*/ 366182 h 2990484"/>
              <a:gd name="connsiteX8259" fmla="*/ 611348 w 4664836"/>
              <a:gd name="connsiteY8259" fmla="*/ 360634 h 2990484"/>
              <a:gd name="connsiteX8260" fmla="*/ 613686 w 4664836"/>
              <a:gd name="connsiteY8260" fmla="*/ 358293 h 2990484"/>
              <a:gd name="connsiteX8261" fmla="*/ 603780 w 4664836"/>
              <a:gd name="connsiteY8261" fmla="*/ 360471 h 2990484"/>
              <a:gd name="connsiteX8262" fmla="*/ 603730 w 4664836"/>
              <a:gd name="connsiteY8262" fmla="*/ 360330 h 2990484"/>
              <a:gd name="connsiteX8263" fmla="*/ 603338 w 4664836"/>
              <a:gd name="connsiteY8263" fmla="*/ 360453 h 2990484"/>
              <a:gd name="connsiteX8264" fmla="*/ 615158 w 4664836"/>
              <a:gd name="connsiteY8264" fmla="*/ 353352 h 2990484"/>
              <a:gd name="connsiteX8265" fmla="*/ 616889 w 4664836"/>
              <a:gd name="connsiteY8265" fmla="*/ 352311 h 2990484"/>
              <a:gd name="connsiteX8266" fmla="*/ 614119 w 4664836"/>
              <a:gd name="connsiteY8266" fmla="*/ 349537 h 2990484"/>
              <a:gd name="connsiteX8267" fmla="*/ 622430 w 4664836"/>
              <a:gd name="connsiteY8267" fmla="*/ 346763 h 2990484"/>
              <a:gd name="connsiteX8268" fmla="*/ 633511 w 4664836"/>
              <a:gd name="connsiteY8268" fmla="*/ 349537 h 2990484"/>
              <a:gd name="connsiteX8269" fmla="*/ 627971 w 4664836"/>
              <a:gd name="connsiteY8269" fmla="*/ 355085 h 2990484"/>
              <a:gd name="connsiteX8270" fmla="*/ 625200 w 4664836"/>
              <a:gd name="connsiteY8270" fmla="*/ 352311 h 2990484"/>
              <a:gd name="connsiteX8271" fmla="*/ 616889 w 4664836"/>
              <a:gd name="connsiteY8271" fmla="*/ 357860 h 2990484"/>
              <a:gd name="connsiteX8272" fmla="*/ 616889 w 4664836"/>
              <a:gd name="connsiteY8272" fmla="*/ 360634 h 2990484"/>
              <a:gd name="connsiteX8273" fmla="*/ 644593 w 4664836"/>
              <a:gd name="connsiteY8273" fmla="*/ 360634 h 2990484"/>
              <a:gd name="connsiteX8274" fmla="*/ 661215 w 4664836"/>
              <a:gd name="connsiteY8274" fmla="*/ 357860 h 2990484"/>
              <a:gd name="connsiteX8275" fmla="*/ 686149 w 4664836"/>
              <a:gd name="connsiteY8275" fmla="*/ 355085 h 2990484"/>
              <a:gd name="connsiteX8276" fmla="*/ 736016 w 4664836"/>
              <a:gd name="connsiteY8276" fmla="*/ 343989 h 2990484"/>
              <a:gd name="connsiteX8277" fmla="*/ 741556 w 4664836"/>
              <a:gd name="connsiteY8277" fmla="*/ 338441 h 2990484"/>
              <a:gd name="connsiteX8278" fmla="*/ 738786 w 4664836"/>
              <a:gd name="connsiteY8278" fmla="*/ 335667 h 2990484"/>
              <a:gd name="connsiteX8279" fmla="*/ 752638 w 4664836"/>
              <a:gd name="connsiteY8279" fmla="*/ 332893 h 2990484"/>
              <a:gd name="connsiteX8280" fmla="*/ 749867 w 4664836"/>
              <a:gd name="connsiteY8280" fmla="*/ 335667 h 2990484"/>
              <a:gd name="connsiteX8281" fmla="*/ 766490 w 4664836"/>
              <a:gd name="connsiteY8281" fmla="*/ 335667 h 2990484"/>
              <a:gd name="connsiteX8282" fmla="*/ 774801 w 4664836"/>
              <a:gd name="connsiteY8282" fmla="*/ 324571 h 2990484"/>
              <a:gd name="connsiteX8283" fmla="*/ 785882 w 4664836"/>
              <a:gd name="connsiteY8283" fmla="*/ 324571 h 2990484"/>
              <a:gd name="connsiteX8284" fmla="*/ 810816 w 4664836"/>
              <a:gd name="connsiteY8284" fmla="*/ 310700 h 2990484"/>
              <a:gd name="connsiteX8285" fmla="*/ 805275 w 4664836"/>
              <a:gd name="connsiteY8285" fmla="*/ 316248 h 2990484"/>
              <a:gd name="connsiteX8286" fmla="*/ 808046 w 4664836"/>
              <a:gd name="connsiteY8286" fmla="*/ 321796 h 2990484"/>
              <a:gd name="connsiteX8287" fmla="*/ 819127 w 4664836"/>
              <a:gd name="connsiteY8287" fmla="*/ 316248 h 2990484"/>
              <a:gd name="connsiteX8288" fmla="*/ 819127 w 4664836"/>
              <a:gd name="connsiteY8288" fmla="*/ 313474 h 2990484"/>
              <a:gd name="connsiteX8289" fmla="*/ 830209 w 4664836"/>
              <a:gd name="connsiteY8289" fmla="*/ 307926 h 2990484"/>
              <a:gd name="connsiteX8290" fmla="*/ 857912 w 4664836"/>
              <a:gd name="connsiteY8290" fmla="*/ 305152 h 2990484"/>
              <a:gd name="connsiteX8291" fmla="*/ 857912 w 4664836"/>
              <a:gd name="connsiteY8291" fmla="*/ 302377 h 2990484"/>
              <a:gd name="connsiteX8292" fmla="*/ 835749 w 4664836"/>
              <a:gd name="connsiteY8292" fmla="*/ 302377 h 2990484"/>
              <a:gd name="connsiteX8293" fmla="*/ 796964 w 4664836"/>
              <a:gd name="connsiteY8293" fmla="*/ 307926 h 2990484"/>
              <a:gd name="connsiteX8294" fmla="*/ 758179 w 4664836"/>
              <a:gd name="connsiteY8294" fmla="*/ 313474 h 2990484"/>
              <a:gd name="connsiteX8295" fmla="*/ 749867 w 4664836"/>
              <a:gd name="connsiteY8295" fmla="*/ 316248 h 2990484"/>
              <a:gd name="connsiteX8296" fmla="*/ 733245 w 4664836"/>
              <a:gd name="connsiteY8296" fmla="*/ 316248 h 2990484"/>
              <a:gd name="connsiteX8297" fmla="*/ 722164 w 4664836"/>
              <a:gd name="connsiteY8297" fmla="*/ 319022 h 2990484"/>
              <a:gd name="connsiteX8298" fmla="*/ 711082 w 4664836"/>
              <a:gd name="connsiteY8298" fmla="*/ 313474 h 2990484"/>
              <a:gd name="connsiteX8299" fmla="*/ 702771 w 4664836"/>
              <a:gd name="connsiteY8299" fmla="*/ 319022 h 2990484"/>
              <a:gd name="connsiteX8300" fmla="*/ 694460 w 4664836"/>
              <a:gd name="connsiteY8300" fmla="*/ 319022 h 2990484"/>
              <a:gd name="connsiteX8301" fmla="*/ 683378 w 4664836"/>
              <a:gd name="connsiteY8301" fmla="*/ 321796 h 2990484"/>
              <a:gd name="connsiteX8302" fmla="*/ 675067 w 4664836"/>
              <a:gd name="connsiteY8302" fmla="*/ 321796 h 2990484"/>
              <a:gd name="connsiteX8303" fmla="*/ 658445 w 4664836"/>
              <a:gd name="connsiteY8303" fmla="*/ 324571 h 2990484"/>
              <a:gd name="connsiteX8304" fmla="*/ 608578 w 4664836"/>
              <a:gd name="connsiteY8304" fmla="*/ 327345 h 2990484"/>
              <a:gd name="connsiteX8305" fmla="*/ 608578 w 4664836"/>
              <a:gd name="connsiteY8305" fmla="*/ 319022 h 2990484"/>
              <a:gd name="connsiteX8306" fmla="*/ 589185 w 4664836"/>
              <a:gd name="connsiteY8306" fmla="*/ 321796 h 2990484"/>
              <a:gd name="connsiteX8307" fmla="*/ 591956 w 4664836"/>
              <a:gd name="connsiteY8307" fmla="*/ 313474 h 2990484"/>
              <a:gd name="connsiteX8308" fmla="*/ 572563 w 4664836"/>
              <a:gd name="connsiteY8308" fmla="*/ 310700 h 2990484"/>
              <a:gd name="connsiteX8309" fmla="*/ 570908 w 4664836"/>
              <a:gd name="connsiteY8309" fmla="*/ 315673 h 2990484"/>
              <a:gd name="connsiteX8310" fmla="*/ 565204 w 4664836"/>
              <a:gd name="connsiteY8310" fmla="*/ 315224 h 2990484"/>
              <a:gd name="connsiteX8311" fmla="*/ 554057 w 4664836"/>
              <a:gd name="connsiteY8311" fmla="*/ 315995 h 2990484"/>
              <a:gd name="connsiteX8312" fmla="*/ 554902 w 4664836"/>
              <a:gd name="connsiteY8312" fmla="*/ 315208 h 2990484"/>
              <a:gd name="connsiteX8313" fmla="*/ 550400 w 4664836"/>
              <a:gd name="connsiteY8313" fmla="*/ 316248 h 2990484"/>
              <a:gd name="connsiteX8314" fmla="*/ 554057 w 4664836"/>
              <a:gd name="connsiteY8314" fmla="*/ 315995 h 2990484"/>
              <a:gd name="connsiteX8315" fmla="*/ 544859 w 4664836"/>
              <a:gd name="connsiteY8315" fmla="*/ 324571 h 2990484"/>
              <a:gd name="connsiteX8316" fmla="*/ 531007 w 4664836"/>
              <a:gd name="connsiteY8316" fmla="*/ 319022 h 2990484"/>
              <a:gd name="connsiteX8317" fmla="*/ 531007 w 4664836"/>
              <a:gd name="connsiteY8317" fmla="*/ 327345 h 2990484"/>
              <a:gd name="connsiteX8318" fmla="*/ 517155 w 4664836"/>
              <a:gd name="connsiteY8318" fmla="*/ 321796 h 2990484"/>
              <a:gd name="connsiteX8319" fmla="*/ 492222 w 4664836"/>
              <a:gd name="connsiteY8319" fmla="*/ 330119 h 2990484"/>
              <a:gd name="connsiteX8320" fmla="*/ 489451 w 4664836"/>
              <a:gd name="connsiteY8320" fmla="*/ 321796 h 2990484"/>
              <a:gd name="connsiteX8321" fmla="*/ 467288 w 4664836"/>
              <a:gd name="connsiteY8321" fmla="*/ 321796 h 2990484"/>
              <a:gd name="connsiteX8322" fmla="*/ 461748 w 4664836"/>
              <a:gd name="connsiteY8322" fmla="*/ 330119 h 2990484"/>
              <a:gd name="connsiteX8323" fmla="*/ 456207 w 4664836"/>
              <a:gd name="connsiteY8323" fmla="*/ 327345 h 2990484"/>
              <a:gd name="connsiteX8324" fmla="*/ 453436 w 4664836"/>
              <a:gd name="connsiteY8324" fmla="*/ 332893 h 2990484"/>
              <a:gd name="connsiteX8325" fmla="*/ 439585 w 4664836"/>
              <a:gd name="connsiteY8325" fmla="*/ 332893 h 2990484"/>
              <a:gd name="connsiteX8326" fmla="*/ 453436 w 4664836"/>
              <a:gd name="connsiteY8326" fmla="*/ 324571 h 2990484"/>
              <a:gd name="connsiteX8327" fmla="*/ 450666 w 4664836"/>
              <a:gd name="connsiteY8327" fmla="*/ 319022 h 2990484"/>
              <a:gd name="connsiteX8328" fmla="*/ 450666 w 4664836"/>
              <a:gd name="connsiteY8328" fmla="*/ 313474 h 2990484"/>
              <a:gd name="connsiteX8329" fmla="*/ 461748 w 4664836"/>
              <a:gd name="connsiteY8329" fmla="*/ 305152 h 2990484"/>
              <a:gd name="connsiteX8330" fmla="*/ 434044 w 4664836"/>
              <a:gd name="connsiteY8330" fmla="*/ 307926 h 2990484"/>
              <a:gd name="connsiteX8331" fmla="*/ 431273 w 4664836"/>
              <a:gd name="connsiteY8331" fmla="*/ 310700 h 2990484"/>
              <a:gd name="connsiteX8332" fmla="*/ 417421 w 4664836"/>
              <a:gd name="connsiteY8332" fmla="*/ 307926 h 2990484"/>
              <a:gd name="connsiteX8333" fmla="*/ 414651 w 4664836"/>
              <a:gd name="connsiteY8333" fmla="*/ 310700 h 2990484"/>
              <a:gd name="connsiteX8334" fmla="*/ 414651 w 4664836"/>
              <a:gd name="connsiteY8334" fmla="*/ 313474 h 2990484"/>
              <a:gd name="connsiteX8335" fmla="*/ 403570 w 4664836"/>
              <a:gd name="connsiteY8335" fmla="*/ 316248 h 2990484"/>
              <a:gd name="connsiteX8336" fmla="*/ 404255 w 4664836"/>
              <a:gd name="connsiteY8336" fmla="*/ 317237 h 2990484"/>
              <a:gd name="connsiteX8337" fmla="*/ 398029 w 4664836"/>
              <a:gd name="connsiteY8337" fmla="*/ 316248 h 2990484"/>
              <a:gd name="connsiteX8338" fmla="*/ 400799 w 4664836"/>
              <a:gd name="connsiteY8338" fmla="*/ 310700 h 2990484"/>
              <a:gd name="connsiteX8339" fmla="*/ 389718 w 4664836"/>
              <a:gd name="connsiteY8339" fmla="*/ 319022 h 2990484"/>
              <a:gd name="connsiteX8340" fmla="*/ 384177 w 4664836"/>
              <a:gd name="connsiteY8340" fmla="*/ 321796 h 2990484"/>
              <a:gd name="connsiteX8341" fmla="*/ 384177 w 4664836"/>
              <a:gd name="connsiteY8341" fmla="*/ 319022 h 2990484"/>
              <a:gd name="connsiteX8342" fmla="*/ 370325 w 4664836"/>
              <a:gd name="connsiteY8342" fmla="*/ 324571 h 2990484"/>
              <a:gd name="connsiteX8343" fmla="*/ 355780 w 4664836"/>
              <a:gd name="connsiteY8343" fmla="*/ 319716 h 2990484"/>
              <a:gd name="connsiteX8344" fmla="*/ 354574 w 4664836"/>
              <a:gd name="connsiteY8344" fmla="*/ 319313 h 2990484"/>
              <a:gd name="connsiteX8345" fmla="*/ 355651 w 4664836"/>
              <a:gd name="connsiteY8345" fmla="*/ 319022 h 2990484"/>
              <a:gd name="connsiteX8346" fmla="*/ 353703 w 4664836"/>
              <a:gd name="connsiteY8346" fmla="*/ 319022 h 2990484"/>
              <a:gd name="connsiteX8347" fmla="*/ 354574 w 4664836"/>
              <a:gd name="connsiteY8347" fmla="*/ 319313 h 2990484"/>
              <a:gd name="connsiteX8348" fmla="*/ 345391 w 4664836"/>
              <a:gd name="connsiteY8348" fmla="*/ 321796 h 2990484"/>
              <a:gd name="connsiteX8349" fmla="*/ 345391 w 4664836"/>
              <a:gd name="connsiteY8349" fmla="*/ 327345 h 2990484"/>
              <a:gd name="connsiteX8350" fmla="*/ 339851 w 4664836"/>
              <a:gd name="connsiteY8350" fmla="*/ 327345 h 2990484"/>
              <a:gd name="connsiteX8351" fmla="*/ 339851 w 4664836"/>
              <a:gd name="connsiteY8351" fmla="*/ 324571 h 2990484"/>
              <a:gd name="connsiteX8352" fmla="*/ 317688 w 4664836"/>
              <a:gd name="connsiteY8352" fmla="*/ 316248 h 2990484"/>
              <a:gd name="connsiteX8353" fmla="*/ 303273 w 4664836"/>
              <a:gd name="connsiteY8353" fmla="*/ 314644 h 2990484"/>
              <a:gd name="connsiteX8354" fmla="*/ 297440 w 4664836"/>
              <a:gd name="connsiteY8354" fmla="*/ 313995 h 2990484"/>
              <a:gd name="connsiteX8355" fmla="*/ 306606 w 4664836"/>
              <a:gd name="connsiteY8355" fmla="*/ 307926 h 2990484"/>
              <a:gd name="connsiteX8356" fmla="*/ 298295 w 4664836"/>
              <a:gd name="connsiteY8356" fmla="*/ 299603 h 2990484"/>
              <a:gd name="connsiteX8357" fmla="*/ 306868 w 4664836"/>
              <a:gd name="connsiteY8357" fmla="*/ 299603 h 2990484"/>
              <a:gd name="connsiteX8358" fmla="*/ 310329 w 4664836"/>
              <a:gd name="connsiteY8358" fmla="*/ 300860 h 2990484"/>
              <a:gd name="connsiteX8359" fmla="*/ 310399 w 4664836"/>
              <a:gd name="connsiteY8359" fmla="*/ 300812 h 2990484"/>
              <a:gd name="connsiteX8360" fmla="*/ 320458 w 4664836"/>
              <a:gd name="connsiteY8360" fmla="*/ 305152 h 2990484"/>
              <a:gd name="connsiteX8361" fmla="*/ 328769 w 4664836"/>
              <a:gd name="connsiteY8361" fmla="*/ 299603 h 2990484"/>
              <a:gd name="connsiteX8362" fmla="*/ 331540 w 4664836"/>
              <a:gd name="connsiteY8362" fmla="*/ 296829 h 2990484"/>
              <a:gd name="connsiteX8363" fmla="*/ 320458 w 4664836"/>
              <a:gd name="connsiteY8363" fmla="*/ 285733 h 2990484"/>
              <a:gd name="connsiteX8364" fmla="*/ 320458 w 4664836"/>
              <a:gd name="connsiteY8364" fmla="*/ 277411 h 2990484"/>
              <a:gd name="connsiteX8365" fmla="*/ 314917 w 4664836"/>
              <a:gd name="connsiteY8365" fmla="*/ 271862 h 2990484"/>
              <a:gd name="connsiteX8366" fmla="*/ 339851 w 4664836"/>
              <a:gd name="connsiteY8366" fmla="*/ 266314 h 2990484"/>
              <a:gd name="connsiteX8367" fmla="*/ 342621 w 4664836"/>
              <a:gd name="connsiteY8367" fmla="*/ 271862 h 2990484"/>
              <a:gd name="connsiteX8368" fmla="*/ 345391 w 4664836"/>
              <a:gd name="connsiteY8368" fmla="*/ 274636 h 2990484"/>
              <a:gd name="connsiteX8369" fmla="*/ 353703 w 4664836"/>
              <a:gd name="connsiteY8369" fmla="*/ 271862 h 2990484"/>
              <a:gd name="connsiteX8370" fmla="*/ 367555 w 4664836"/>
              <a:gd name="connsiteY8370" fmla="*/ 271862 h 2990484"/>
              <a:gd name="connsiteX8371" fmla="*/ 370325 w 4664836"/>
              <a:gd name="connsiteY8371" fmla="*/ 285733 h 2990484"/>
              <a:gd name="connsiteX8372" fmla="*/ 392488 w 4664836"/>
              <a:gd name="connsiteY8372" fmla="*/ 291281 h 2990484"/>
              <a:gd name="connsiteX8373" fmla="*/ 409110 w 4664836"/>
              <a:gd name="connsiteY8373" fmla="*/ 285733 h 2990484"/>
              <a:gd name="connsiteX8374" fmla="*/ 434044 w 4664836"/>
              <a:gd name="connsiteY8374" fmla="*/ 280185 h 2990484"/>
              <a:gd name="connsiteX8375" fmla="*/ 436814 w 4664836"/>
              <a:gd name="connsiteY8375" fmla="*/ 271862 h 2990484"/>
              <a:gd name="connsiteX8376" fmla="*/ 434044 w 4664836"/>
              <a:gd name="connsiteY8376" fmla="*/ 263540 h 2990484"/>
              <a:gd name="connsiteX8377" fmla="*/ 398029 w 4664836"/>
              <a:gd name="connsiteY8377" fmla="*/ 257992 h 2990484"/>
              <a:gd name="connsiteX8378" fmla="*/ 409110 w 4664836"/>
              <a:gd name="connsiteY8378" fmla="*/ 255218 h 2990484"/>
              <a:gd name="connsiteX8379" fmla="*/ 414651 w 4664836"/>
              <a:gd name="connsiteY8379" fmla="*/ 257992 h 2990484"/>
              <a:gd name="connsiteX8380" fmla="*/ 434044 w 4664836"/>
              <a:gd name="connsiteY8380" fmla="*/ 257992 h 2990484"/>
              <a:gd name="connsiteX8381" fmla="*/ 445125 w 4664836"/>
              <a:gd name="connsiteY8381" fmla="*/ 257992 h 2990484"/>
              <a:gd name="connsiteX8382" fmla="*/ 445125 w 4664836"/>
              <a:gd name="connsiteY8382" fmla="*/ 263540 h 2990484"/>
              <a:gd name="connsiteX8383" fmla="*/ 450666 w 4664836"/>
              <a:gd name="connsiteY8383" fmla="*/ 266314 h 2990484"/>
              <a:gd name="connsiteX8384" fmla="*/ 453436 w 4664836"/>
              <a:gd name="connsiteY8384" fmla="*/ 266314 h 2990484"/>
              <a:gd name="connsiteX8385" fmla="*/ 450666 w 4664836"/>
              <a:gd name="connsiteY8385" fmla="*/ 257992 h 2990484"/>
              <a:gd name="connsiteX8386" fmla="*/ 461748 w 4664836"/>
              <a:gd name="connsiteY8386" fmla="*/ 252444 h 2990484"/>
              <a:gd name="connsiteX8387" fmla="*/ 492222 w 4664836"/>
              <a:gd name="connsiteY8387" fmla="*/ 249669 h 2990484"/>
              <a:gd name="connsiteX8388" fmla="*/ 506636 w 4664836"/>
              <a:gd name="connsiteY8388" fmla="*/ 248066 h 2990484"/>
              <a:gd name="connsiteX8389" fmla="*/ 513992 w 4664836"/>
              <a:gd name="connsiteY8389" fmla="*/ 247247 h 2990484"/>
              <a:gd name="connsiteX8390" fmla="*/ 514125 w 4664836"/>
              <a:gd name="connsiteY8390" fmla="*/ 248629 h 2990484"/>
              <a:gd name="connsiteX8391" fmla="*/ 517155 w 4664836"/>
              <a:gd name="connsiteY8391" fmla="*/ 246895 h 2990484"/>
              <a:gd name="connsiteX8392" fmla="*/ 514039 w 4664836"/>
              <a:gd name="connsiteY8392" fmla="*/ 247242 h 2990484"/>
              <a:gd name="connsiteX8393" fmla="*/ 513992 w 4664836"/>
              <a:gd name="connsiteY8393" fmla="*/ 247247 h 2990484"/>
              <a:gd name="connsiteX8394" fmla="*/ 513692 w 4664836"/>
              <a:gd name="connsiteY8394" fmla="*/ 244121 h 2990484"/>
              <a:gd name="connsiteX8395" fmla="*/ 522696 w 4664836"/>
              <a:gd name="connsiteY8395" fmla="*/ 257992 h 2990484"/>
              <a:gd name="connsiteX8396" fmla="*/ 547629 w 4664836"/>
              <a:gd name="connsiteY8396" fmla="*/ 252444 h 2990484"/>
              <a:gd name="connsiteX8397" fmla="*/ 550400 w 4664836"/>
              <a:gd name="connsiteY8397" fmla="*/ 255218 h 2990484"/>
              <a:gd name="connsiteX8398" fmla="*/ 558711 w 4664836"/>
              <a:gd name="connsiteY8398" fmla="*/ 252444 h 2990484"/>
              <a:gd name="connsiteX8399" fmla="*/ 544305 w 4664836"/>
              <a:gd name="connsiteY8399" fmla="*/ 245231 h 2990484"/>
              <a:gd name="connsiteX8400" fmla="*/ 552694 w 4664836"/>
              <a:gd name="connsiteY8400" fmla="*/ 243254 h 2990484"/>
              <a:gd name="connsiteX8401" fmla="*/ 572563 w 4664836"/>
              <a:gd name="connsiteY8401" fmla="*/ 238573 h 2990484"/>
              <a:gd name="connsiteX8402" fmla="*/ 580874 w 4664836"/>
              <a:gd name="connsiteY8402" fmla="*/ 235799 h 2990484"/>
              <a:gd name="connsiteX8403" fmla="*/ 578104 w 4664836"/>
              <a:gd name="connsiteY8403" fmla="*/ 244121 h 2990484"/>
              <a:gd name="connsiteX8404" fmla="*/ 586415 w 4664836"/>
              <a:gd name="connsiteY8404" fmla="*/ 249669 h 2990484"/>
              <a:gd name="connsiteX8405" fmla="*/ 578104 w 4664836"/>
              <a:gd name="connsiteY8405" fmla="*/ 249669 h 2990484"/>
              <a:gd name="connsiteX8406" fmla="*/ 580874 w 4664836"/>
              <a:gd name="connsiteY8406" fmla="*/ 252444 h 2990484"/>
              <a:gd name="connsiteX8407" fmla="*/ 597496 w 4664836"/>
              <a:gd name="connsiteY8407" fmla="*/ 249669 h 2990484"/>
              <a:gd name="connsiteX8408" fmla="*/ 596559 w 4664836"/>
              <a:gd name="connsiteY8408" fmla="*/ 245916 h 2990484"/>
              <a:gd name="connsiteX8409" fmla="*/ 605808 w 4664836"/>
              <a:gd name="connsiteY8409" fmla="*/ 244121 h 2990484"/>
              <a:gd name="connsiteX8410" fmla="*/ 608578 w 4664836"/>
              <a:gd name="connsiteY8410" fmla="*/ 249669 h 2990484"/>
              <a:gd name="connsiteX8411" fmla="*/ 616889 w 4664836"/>
              <a:gd name="connsiteY8411" fmla="*/ 244121 h 2990484"/>
              <a:gd name="connsiteX8412" fmla="*/ 622430 w 4664836"/>
              <a:gd name="connsiteY8412" fmla="*/ 244121 h 2990484"/>
              <a:gd name="connsiteX8413" fmla="*/ 627971 w 4664836"/>
              <a:gd name="connsiteY8413" fmla="*/ 235799 h 2990484"/>
              <a:gd name="connsiteX8414" fmla="*/ 622430 w 4664836"/>
              <a:gd name="connsiteY8414" fmla="*/ 233025 h 2990484"/>
              <a:gd name="connsiteX8415" fmla="*/ 627971 w 4664836"/>
              <a:gd name="connsiteY8415" fmla="*/ 230251 h 2990484"/>
              <a:gd name="connsiteX8416" fmla="*/ 639052 w 4664836"/>
              <a:gd name="connsiteY8416" fmla="*/ 238573 h 2990484"/>
              <a:gd name="connsiteX8417" fmla="*/ 647363 w 4664836"/>
              <a:gd name="connsiteY8417" fmla="*/ 235799 h 2990484"/>
              <a:gd name="connsiteX8418" fmla="*/ 650134 w 4664836"/>
              <a:gd name="connsiteY8418" fmla="*/ 238573 h 2990484"/>
              <a:gd name="connsiteX8419" fmla="*/ 650134 w 4664836"/>
              <a:gd name="connsiteY8419" fmla="*/ 235799 h 2990484"/>
              <a:gd name="connsiteX8420" fmla="*/ 652904 w 4664836"/>
              <a:gd name="connsiteY8420" fmla="*/ 233025 h 2990484"/>
              <a:gd name="connsiteX8421" fmla="*/ 658445 w 4664836"/>
              <a:gd name="connsiteY8421" fmla="*/ 233025 h 2990484"/>
              <a:gd name="connsiteX8422" fmla="*/ 661215 w 4664836"/>
              <a:gd name="connsiteY8422" fmla="*/ 241347 h 2990484"/>
              <a:gd name="connsiteX8423" fmla="*/ 672297 w 4664836"/>
              <a:gd name="connsiteY8423" fmla="*/ 244121 h 2990484"/>
              <a:gd name="connsiteX8424" fmla="*/ 672297 w 4664836"/>
              <a:gd name="connsiteY8424" fmla="*/ 241347 h 2990484"/>
              <a:gd name="connsiteX8425" fmla="*/ 663986 w 4664836"/>
              <a:gd name="connsiteY8425" fmla="*/ 235799 h 2990484"/>
              <a:gd name="connsiteX8426" fmla="*/ 666756 w 4664836"/>
              <a:gd name="connsiteY8426" fmla="*/ 233025 h 2990484"/>
              <a:gd name="connsiteX8427" fmla="*/ 713853 w 4664836"/>
              <a:gd name="connsiteY8427" fmla="*/ 224703 h 2990484"/>
              <a:gd name="connsiteX8428" fmla="*/ 716623 w 4664836"/>
              <a:gd name="connsiteY8428" fmla="*/ 227477 h 2990484"/>
              <a:gd name="connsiteX8429" fmla="*/ 722164 w 4664836"/>
              <a:gd name="connsiteY8429" fmla="*/ 219154 h 2990484"/>
              <a:gd name="connsiteX8430" fmla="*/ 741556 w 4664836"/>
              <a:gd name="connsiteY8430" fmla="*/ 216380 h 2990484"/>
              <a:gd name="connsiteX8431" fmla="*/ 738786 w 4664836"/>
              <a:gd name="connsiteY8431" fmla="*/ 224703 h 2990484"/>
              <a:gd name="connsiteX8432" fmla="*/ 713853 w 4664836"/>
              <a:gd name="connsiteY8432" fmla="*/ 230251 h 2990484"/>
              <a:gd name="connsiteX8433" fmla="*/ 711082 w 4664836"/>
              <a:gd name="connsiteY8433" fmla="*/ 235799 h 2990484"/>
              <a:gd name="connsiteX8434" fmla="*/ 700001 w 4664836"/>
              <a:gd name="connsiteY8434" fmla="*/ 233025 h 2990484"/>
              <a:gd name="connsiteX8435" fmla="*/ 697230 w 4664836"/>
              <a:gd name="connsiteY8435" fmla="*/ 235799 h 2990484"/>
              <a:gd name="connsiteX8436" fmla="*/ 706927 w 4664836"/>
              <a:gd name="connsiteY8436" fmla="*/ 240654 h 2990484"/>
              <a:gd name="connsiteX8437" fmla="*/ 706990 w 4664836"/>
              <a:gd name="connsiteY8437" fmla="*/ 240685 h 2990484"/>
              <a:gd name="connsiteX8438" fmla="*/ 704416 w 4664836"/>
              <a:gd name="connsiteY8438" fmla="*/ 242517 h 2990484"/>
              <a:gd name="connsiteX8439" fmla="*/ 708312 w 4664836"/>
              <a:gd name="connsiteY8439" fmla="*/ 241347 h 2990484"/>
              <a:gd name="connsiteX8440" fmla="*/ 706990 w 4664836"/>
              <a:gd name="connsiteY8440" fmla="*/ 240685 h 2990484"/>
              <a:gd name="connsiteX8441" fmla="*/ 713853 w 4664836"/>
              <a:gd name="connsiteY8441" fmla="*/ 235799 h 2990484"/>
              <a:gd name="connsiteX8442" fmla="*/ 724934 w 4664836"/>
              <a:gd name="connsiteY8442" fmla="*/ 238573 h 2990484"/>
              <a:gd name="connsiteX8443" fmla="*/ 747097 w 4664836"/>
              <a:gd name="connsiteY8443" fmla="*/ 235799 h 2990484"/>
              <a:gd name="connsiteX8444" fmla="*/ 747097 w 4664836"/>
              <a:gd name="connsiteY8444" fmla="*/ 219154 h 2990484"/>
              <a:gd name="connsiteX8445" fmla="*/ 749867 w 4664836"/>
              <a:gd name="connsiteY8445" fmla="*/ 216380 h 2990484"/>
              <a:gd name="connsiteX8446" fmla="*/ 738786 w 4664836"/>
              <a:gd name="connsiteY8446" fmla="*/ 210832 h 2990484"/>
              <a:gd name="connsiteX8447" fmla="*/ 741556 w 4664836"/>
              <a:gd name="connsiteY8447" fmla="*/ 205284 h 2990484"/>
              <a:gd name="connsiteX8448" fmla="*/ 741556 w 4664836"/>
              <a:gd name="connsiteY8448" fmla="*/ 202510 h 2990484"/>
              <a:gd name="connsiteX8449" fmla="*/ 738786 w 4664836"/>
              <a:gd name="connsiteY8449" fmla="*/ 199736 h 2990484"/>
              <a:gd name="connsiteX8450" fmla="*/ 730475 w 4664836"/>
              <a:gd name="connsiteY8450" fmla="*/ 202510 h 2990484"/>
              <a:gd name="connsiteX8451" fmla="*/ 733245 w 4664836"/>
              <a:gd name="connsiteY8451" fmla="*/ 213606 h 2990484"/>
              <a:gd name="connsiteX8452" fmla="*/ 722164 w 4664836"/>
              <a:gd name="connsiteY8452" fmla="*/ 208058 h 2990484"/>
              <a:gd name="connsiteX8453" fmla="*/ 722164 w 4664836"/>
              <a:gd name="connsiteY8453" fmla="*/ 210832 h 2990484"/>
              <a:gd name="connsiteX8454" fmla="*/ 702771 w 4664836"/>
              <a:gd name="connsiteY8454" fmla="*/ 210832 h 2990484"/>
              <a:gd name="connsiteX8455" fmla="*/ 691689 w 4664836"/>
              <a:gd name="connsiteY8455" fmla="*/ 208058 h 2990484"/>
              <a:gd name="connsiteX8456" fmla="*/ 683378 w 4664836"/>
              <a:gd name="connsiteY8456" fmla="*/ 210832 h 2990484"/>
              <a:gd name="connsiteX8457" fmla="*/ 686149 w 4664836"/>
              <a:gd name="connsiteY8457" fmla="*/ 216380 h 2990484"/>
              <a:gd name="connsiteX8458" fmla="*/ 686149 w 4664836"/>
              <a:gd name="connsiteY8458" fmla="*/ 219154 h 2990484"/>
              <a:gd name="connsiteX8459" fmla="*/ 677838 w 4664836"/>
              <a:gd name="connsiteY8459" fmla="*/ 216380 h 2990484"/>
              <a:gd name="connsiteX8460" fmla="*/ 672297 w 4664836"/>
              <a:gd name="connsiteY8460" fmla="*/ 221928 h 2990484"/>
              <a:gd name="connsiteX8461" fmla="*/ 669526 w 4664836"/>
              <a:gd name="connsiteY8461" fmla="*/ 216380 h 2990484"/>
              <a:gd name="connsiteX8462" fmla="*/ 650134 w 4664836"/>
              <a:gd name="connsiteY8462" fmla="*/ 216380 h 2990484"/>
              <a:gd name="connsiteX8463" fmla="*/ 647363 w 4664836"/>
              <a:gd name="connsiteY8463" fmla="*/ 208058 h 2990484"/>
              <a:gd name="connsiteX8464" fmla="*/ 639052 w 4664836"/>
              <a:gd name="connsiteY8464" fmla="*/ 213606 h 2990484"/>
              <a:gd name="connsiteX8465" fmla="*/ 636282 w 4664836"/>
              <a:gd name="connsiteY8465" fmla="*/ 221928 h 2990484"/>
              <a:gd name="connsiteX8466" fmla="*/ 622430 w 4664836"/>
              <a:gd name="connsiteY8466" fmla="*/ 219154 h 2990484"/>
              <a:gd name="connsiteX8467" fmla="*/ 591956 w 4664836"/>
              <a:gd name="connsiteY8467" fmla="*/ 227477 h 2990484"/>
              <a:gd name="connsiteX8468" fmla="*/ 591956 w 4664836"/>
              <a:gd name="connsiteY8468" fmla="*/ 224703 h 2990484"/>
              <a:gd name="connsiteX8469" fmla="*/ 575333 w 4664836"/>
              <a:gd name="connsiteY8469" fmla="*/ 230251 h 2990484"/>
              <a:gd name="connsiteX8470" fmla="*/ 569793 w 4664836"/>
              <a:gd name="connsiteY8470" fmla="*/ 227477 h 2990484"/>
              <a:gd name="connsiteX8471" fmla="*/ 572563 w 4664836"/>
              <a:gd name="connsiteY8471" fmla="*/ 216380 h 2990484"/>
              <a:gd name="connsiteX8472" fmla="*/ 591956 w 4664836"/>
              <a:gd name="connsiteY8472" fmla="*/ 221928 h 2990484"/>
              <a:gd name="connsiteX8473" fmla="*/ 597496 w 4664836"/>
              <a:gd name="connsiteY8473" fmla="*/ 221928 h 2990484"/>
              <a:gd name="connsiteX8474" fmla="*/ 597496 w 4664836"/>
              <a:gd name="connsiteY8474" fmla="*/ 205284 h 2990484"/>
              <a:gd name="connsiteX8475" fmla="*/ 608578 w 4664836"/>
              <a:gd name="connsiteY8475" fmla="*/ 208058 h 2990484"/>
              <a:gd name="connsiteX8476" fmla="*/ 608578 w 4664836"/>
              <a:gd name="connsiteY8476" fmla="*/ 210832 h 2990484"/>
              <a:gd name="connsiteX8477" fmla="*/ 611348 w 4664836"/>
              <a:gd name="connsiteY8477" fmla="*/ 216380 h 2990484"/>
              <a:gd name="connsiteX8478" fmla="*/ 625200 w 4664836"/>
              <a:gd name="connsiteY8478" fmla="*/ 202510 h 2990484"/>
              <a:gd name="connsiteX8479" fmla="*/ 630741 w 4664836"/>
              <a:gd name="connsiteY8479" fmla="*/ 205284 h 2990484"/>
              <a:gd name="connsiteX8480" fmla="*/ 636282 w 4664836"/>
              <a:gd name="connsiteY8480" fmla="*/ 199736 h 2990484"/>
              <a:gd name="connsiteX8481" fmla="*/ 647363 w 4664836"/>
              <a:gd name="connsiteY8481" fmla="*/ 199736 h 2990484"/>
              <a:gd name="connsiteX8482" fmla="*/ 650134 w 4664836"/>
              <a:gd name="connsiteY8482" fmla="*/ 196962 h 2990484"/>
              <a:gd name="connsiteX8483" fmla="*/ 650134 w 4664836"/>
              <a:gd name="connsiteY8483" fmla="*/ 202510 h 2990484"/>
              <a:gd name="connsiteX8484" fmla="*/ 661215 w 4664836"/>
              <a:gd name="connsiteY8484" fmla="*/ 205284 h 2990484"/>
              <a:gd name="connsiteX8485" fmla="*/ 663986 w 4664836"/>
              <a:gd name="connsiteY8485" fmla="*/ 202510 h 2990484"/>
              <a:gd name="connsiteX8486" fmla="*/ 672297 w 4664836"/>
              <a:gd name="connsiteY8486" fmla="*/ 202510 h 2990484"/>
              <a:gd name="connsiteX8487" fmla="*/ 672297 w 4664836"/>
              <a:gd name="connsiteY8487" fmla="*/ 196962 h 2990484"/>
              <a:gd name="connsiteX8488" fmla="*/ 686149 w 4664836"/>
              <a:gd name="connsiteY8488" fmla="*/ 202510 h 2990484"/>
              <a:gd name="connsiteX8489" fmla="*/ 694460 w 4664836"/>
              <a:gd name="connsiteY8489" fmla="*/ 196962 h 2990484"/>
              <a:gd name="connsiteX8490" fmla="*/ 702771 w 4664836"/>
              <a:gd name="connsiteY8490" fmla="*/ 194188 h 2990484"/>
              <a:gd name="connsiteX8491" fmla="*/ 708312 w 4664836"/>
              <a:gd name="connsiteY8491" fmla="*/ 185865 h 2990484"/>
              <a:gd name="connsiteX8492" fmla="*/ 716623 w 4664836"/>
              <a:gd name="connsiteY8492" fmla="*/ 188639 h 2990484"/>
              <a:gd name="connsiteX8493" fmla="*/ 727704 w 4664836"/>
              <a:gd name="connsiteY8493" fmla="*/ 183091 h 2990484"/>
              <a:gd name="connsiteX8494" fmla="*/ 741556 w 4664836"/>
              <a:gd name="connsiteY8494" fmla="*/ 188639 h 2990484"/>
              <a:gd name="connsiteX8495" fmla="*/ 752638 w 4664836"/>
              <a:gd name="connsiteY8495" fmla="*/ 185865 h 2990484"/>
              <a:gd name="connsiteX8496" fmla="*/ 758179 w 4664836"/>
              <a:gd name="connsiteY8496" fmla="*/ 185865 h 2990484"/>
              <a:gd name="connsiteX8497" fmla="*/ 749867 w 4664836"/>
              <a:gd name="connsiteY8497" fmla="*/ 194188 h 2990484"/>
              <a:gd name="connsiteX8498" fmla="*/ 744327 w 4664836"/>
              <a:gd name="connsiteY8498" fmla="*/ 205284 h 2990484"/>
              <a:gd name="connsiteX8499" fmla="*/ 749867 w 4664836"/>
              <a:gd name="connsiteY8499" fmla="*/ 210832 h 2990484"/>
              <a:gd name="connsiteX8500" fmla="*/ 758179 w 4664836"/>
              <a:gd name="connsiteY8500" fmla="*/ 210832 h 2990484"/>
              <a:gd name="connsiteX8501" fmla="*/ 760949 w 4664836"/>
              <a:gd name="connsiteY8501" fmla="*/ 191414 h 2990484"/>
              <a:gd name="connsiteX8502" fmla="*/ 777571 w 4664836"/>
              <a:gd name="connsiteY8502" fmla="*/ 177543 h 2990484"/>
              <a:gd name="connsiteX8503" fmla="*/ 785882 w 4664836"/>
              <a:gd name="connsiteY8503" fmla="*/ 163672 h 2990484"/>
              <a:gd name="connsiteX8504" fmla="*/ 774801 w 4664836"/>
              <a:gd name="connsiteY8504" fmla="*/ 166446 h 2990484"/>
              <a:gd name="connsiteX8505" fmla="*/ 766490 w 4664836"/>
              <a:gd name="connsiteY8505" fmla="*/ 163672 h 2990484"/>
              <a:gd name="connsiteX8506" fmla="*/ 758179 w 4664836"/>
              <a:gd name="connsiteY8506" fmla="*/ 169220 h 2990484"/>
              <a:gd name="connsiteX8507" fmla="*/ 752638 w 4664836"/>
              <a:gd name="connsiteY8507" fmla="*/ 169220 h 2990484"/>
              <a:gd name="connsiteX8508" fmla="*/ 736016 w 4664836"/>
              <a:gd name="connsiteY8508" fmla="*/ 169220 h 2990484"/>
              <a:gd name="connsiteX8509" fmla="*/ 733245 w 4664836"/>
              <a:gd name="connsiteY8509" fmla="*/ 171995 h 2990484"/>
              <a:gd name="connsiteX8510" fmla="*/ 727704 w 4664836"/>
              <a:gd name="connsiteY8510" fmla="*/ 169220 h 2990484"/>
              <a:gd name="connsiteX8511" fmla="*/ 711082 w 4664836"/>
              <a:gd name="connsiteY8511" fmla="*/ 177543 h 2990484"/>
              <a:gd name="connsiteX8512" fmla="*/ 677838 w 4664836"/>
              <a:gd name="connsiteY8512" fmla="*/ 180317 h 2990484"/>
              <a:gd name="connsiteX8513" fmla="*/ 680608 w 4664836"/>
              <a:gd name="connsiteY8513" fmla="*/ 169220 h 2990484"/>
              <a:gd name="connsiteX8514" fmla="*/ 705541 w 4664836"/>
              <a:gd name="connsiteY8514" fmla="*/ 166446 h 2990484"/>
              <a:gd name="connsiteX8515" fmla="*/ 711082 w 4664836"/>
              <a:gd name="connsiteY8515" fmla="*/ 163672 h 2990484"/>
              <a:gd name="connsiteX8516" fmla="*/ 747920 w 4664836"/>
              <a:gd name="connsiteY8516" fmla="*/ 157257 h 2990484"/>
              <a:gd name="connsiteX8517" fmla="*/ 766012 w 4664836"/>
              <a:gd name="connsiteY8517" fmla="*/ 154107 h 2990484"/>
              <a:gd name="connsiteX8518" fmla="*/ 762681 w 4664836"/>
              <a:gd name="connsiteY8518" fmla="*/ 156044 h 2990484"/>
              <a:gd name="connsiteX8519" fmla="*/ 799734 w 4664836"/>
              <a:gd name="connsiteY8519" fmla="*/ 149802 h 2990484"/>
              <a:gd name="connsiteX8520" fmla="*/ 813586 w 4664836"/>
              <a:gd name="connsiteY8520" fmla="*/ 147028 h 2990484"/>
              <a:gd name="connsiteX8521" fmla="*/ 815924 w 4664836"/>
              <a:gd name="connsiteY8521" fmla="*/ 145337 h 2990484"/>
              <a:gd name="connsiteX8522" fmla="*/ 816926 w 4664836"/>
              <a:gd name="connsiteY8522" fmla="*/ 146842 h 2990484"/>
              <a:gd name="connsiteX8523" fmla="*/ 817462 w 4664836"/>
              <a:gd name="connsiteY8523" fmla="*/ 148149 h 2990484"/>
              <a:gd name="connsiteX8524" fmla="*/ 816703 w 4664836"/>
              <a:gd name="connsiteY8524" fmla="*/ 151189 h 2990484"/>
              <a:gd name="connsiteX8525" fmla="*/ 816357 w 4664836"/>
              <a:gd name="connsiteY8525" fmla="*/ 152576 h 2990484"/>
              <a:gd name="connsiteX8526" fmla="*/ 821897 w 4664836"/>
              <a:gd name="connsiteY8526" fmla="*/ 155350 h 2990484"/>
              <a:gd name="connsiteX8527" fmla="*/ 852372 w 4664836"/>
              <a:gd name="connsiteY8527" fmla="*/ 147028 h 2990484"/>
              <a:gd name="connsiteX8528" fmla="*/ 852372 w 4664836"/>
              <a:gd name="connsiteY8528" fmla="*/ 138705 h 2990484"/>
              <a:gd name="connsiteX8529" fmla="*/ 858215 w 4664836"/>
              <a:gd name="connsiteY8529" fmla="*/ 142607 h 2990484"/>
              <a:gd name="connsiteX8530" fmla="*/ 866661 w 4664836"/>
              <a:gd name="connsiteY8530" fmla="*/ 143897 h 2990484"/>
              <a:gd name="connsiteX8531" fmla="*/ 865877 w 4664836"/>
              <a:gd name="connsiteY8531" fmla="*/ 145641 h 2990484"/>
              <a:gd name="connsiteX8532" fmla="*/ 868994 w 4664836"/>
              <a:gd name="connsiteY8532" fmla="*/ 144254 h 2990484"/>
              <a:gd name="connsiteX8533" fmla="*/ 866661 w 4664836"/>
              <a:gd name="connsiteY8533" fmla="*/ 143897 h 2990484"/>
              <a:gd name="connsiteX8534" fmla="*/ 868994 w 4664836"/>
              <a:gd name="connsiteY8534" fmla="*/ 138705 h 2990484"/>
              <a:gd name="connsiteX8535" fmla="*/ 874535 w 4664836"/>
              <a:gd name="connsiteY8535" fmla="*/ 147028 h 2990484"/>
              <a:gd name="connsiteX8536" fmla="*/ 885616 w 4664836"/>
              <a:gd name="connsiteY8536" fmla="*/ 147028 h 2990484"/>
              <a:gd name="connsiteX8537" fmla="*/ 888387 w 4664836"/>
              <a:gd name="connsiteY8537" fmla="*/ 138705 h 2990484"/>
              <a:gd name="connsiteX8538" fmla="*/ 888930 w 4664836"/>
              <a:gd name="connsiteY8538" fmla="*/ 138488 h 2990484"/>
              <a:gd name="connsiteX8539" fmla="*/ 896698 w 4664836"/>
              <a:gd name="connsiteY8539" fmla="*/ 139009 h 2990484"/>
              <a:gd name="connsiteX8540" fmla="*/ 927172 w 4664836"/>
              <a:gd name="connsiteY8540" fmla="*/ 133157 h 2990484"/>
              <a:gd name="connsiteX8541" fmla="*/ 932713 w 4664836"/>
              <a:gd name="connsiteY8541" fmla="*/ 138705 h 2990484"/>
              <a:gd name="connsiteX8542" fmla="*/ 935483 w 4664836"/>
              <a:gd name="connsiteY8542" fmla="*/ 133157 h 2990484"/>
              <a:gd name="connsiteX8543" fmla="*/ 929942 w 4664836"/>
              <a:gd name="connsiteY8543" fmla="*/ 133157 h 2990484"/>
              <a:gd name="connsiteX8544" fmla="*/ 941024 w 4664836"/>
              <a:gd name="connsiteY8544" fmla="*/ 124835 h 2990484"/>
              <a:gd name="connsiteX8545" fmla="*/ 949335 w 4664836"/>
              <a:gd name="connsiteY8545" fmla="*/ 122061 h 2990484"/>
              <a:gd name="connsiteX8546" fmla="*/ 957646 w 4664836"/>
              <a:gd name="connsiteY8546" fmla="*/ 124835 h 2990484"/>
              <a:gd name="connsiteX8547" fmla="*/ 960417 w 4664836"/>
              <a:gd name="connsiteY8547" fmla="*/ 122061 h 2990484"/>
              <a:gd name="connsiteX8548" fmla="*/ 954876 w 4664836"/>
              <a:gd name="connsiteY8548" fmla="*/ 119287 h 2990484"/>
              <a:gd name="connsiteX8549" fmla="*/ 974269 w 4664836"/>
              <a:gd name="connsiteY8549" fmla="*/ 116512 h 2990484"/>
              <a:gd name="connsiteX8550" fmla="*/ 982580 w 4664836"/>
              <a:gd name="connsiteY8550" fmla="*/ 119287 h 2990484"/>
              <a:gd name="connsiteX8551" fmla="*/ 985350 w 4664836"/>
              <a:gd name="connsiteY8551" fmla="*/ 108190 h 2990484"/>
              <a:gd name="connsiteX8552" fmla="*/ 1004743 w 4664836"/>
              <a:gd name="connsiteY8552" fmla="*/ 99868 h 2990484"/>
              <a:gd name="connsiteX8553" fmla="*/ 1001972 w 4664836"/>
              <a:gd name="connsiteY8553" fmla="*/ 105416 h 2990484"/>
              <a:gd name="connsiteX8554" fmla="*/ 985350 w 4664836"/>
              <a:gd name="connsiteY8554" fmla="*/ 116512 h 2990484"/>
              <a:gd name="connsiteX8555" fmla="*/ 996432 w 4664836"/>
              <a:gd name="connsiteY8555" fmla="*/ 127609 h 2990484"/>
              <a:gd name="connsiteX8556" fmla="*/ 996432 w 4664836"/>
              <a:gd name="connsiteY8556" fmla="*/ 130383 h 2990484"/>
              <a:gd name="connsiteX8557" fmla="*/ 1004743 w 4664836"/>
              <a:gd name="connsiteY8557" fmla="*/ 130383 h 2990484"/>
              <a:gd name="connsiteX8558" fmla="*/ 1001972 w 4664836"/>
              <a:gd name="connsiteY8558" fmla="*/ 135931 h 2990484"/>
              <a:gd name="connsiteX8559" fmla="*/ 990891 w 4664836"/>
              <a:gd name="connsiteY8559" fmla="*/ 133157 h 2990484"/>
              <a:gd name="connsiteX8560" fmla="*/ 985350 w 4664836"/>
              <a:gd name="connsiteY8560" fmla="*/ 144254 h 2990484"/>
              <a:gd name="connsiteX8561" fmla="*/ 1001972 w 4664836"/>
              <a:gd name="connsiteY8561" fmla="*/ 147028 h 2990484"/>
              <a:gd name="connsiteX8562" fmla="*/ 1013054 w 4664836"/>
              <a:gd name="connsiteY8562" fmla="*/ 144254 h 2990484"/>
              <a:gd name="connsiteX8563" fmla="*/ 1021365 w 4664836"/>
              <a:gd name="connsiteY8563" fmla="*/ 138705 h 2990484"/>
              <a:gd name="connsiteX8564" fmla="*/ 1024425 w 4664836"/>
              <a:gd name="connsiteY8564" fmla="*/ 138705 h 2990484"/>
              <a:gd name="connsiteX8565" fmla="*/ 1029676 w 4664836"/>
              <a:gd name="connsiteY8565" fmla="*/ 147028 h 2990484"/>
              <a:gd name="connsiteX8566" fmla="*/ 1031084 w 4664836"/>
              <a:gd name="connsiteY8566" fmla="*/ 144209 h 2990484"/>
              <a:gd name="connsiteX8567" fmla="*/ 1033053 w 4664836"/>
              <a:gd name="connsiteY8567" fmla="*/ 144167 h 2990484"/>
              <a:gd name="connsiteX8568" fmla="*/ 1032504 w 4664836"/>
              <a:gd name="connsiteY8568" fmla="*/ 141734 h 2990484"/>
              <a:gd name="connsiteX8569" fmla="*/ 1046299 w 4664836"/>
              <a:gd name="connsiteY8569" fmla="*/ 138705 h 2990484"/>
              <a:gd name="connsiteX8570" fmla="*/ 1046299 w 4664836"/>
              <a:gd name="connsiteY8570" fmla="*/ 135931 h 2990484"/>
              <a:gd name="connsiteX8571" fmla="*/ 1051839 w 4664836"/>
              <a:gd name="connsiteY8571" fmla="*/ 144254 h 2990484"/>
              <a:gd name="connsiteX8572" fmla="*/ 1032447 w 4664836"/>
              <a:gd name="connsiteY8572" fmla="*/ 147028 h 2990484"/>
              <a:gd name="connsiteX8573" fmla="*/ 1049069 w 4664836"/>
              <a:gd name="connsiteY8573" fmla="*/ 160898 h 2990484"/>
              <a:gd name="connsiteX8574" fmla="*/ 1040758 w 4664836"/>
              <a:gd name="connsiteY8574" fmla="*/ 169220 h 2990484"/>
              <a:gd name="connsiteX8575" fmla="*/ 1024135 w 4664836"/>
              <a:gd name="connsiteY8575" fmla="*/ 174769 h 2990484"/>
              <a:gd name="connsiteX8576" fmla="*/ 1026906 w 4664836"/>
              <a:gd name="connsiteY8576" fmla="*/ 180317 h 2990484"/>
              <a:gd name="connsiteX8577" fmla="*/ 1024135 w 4664836"/>
              <a:gd name="connsiteY8577" fmla="*/ 183091 h 2990484"/>
              <a:gd name="connsiteX8578" fmla="*/ 1035217 w 4664836"/>
              <a:gd name="connsiteY8578" fmla="*/ 194188 h 2990484"/>
              <a:gd name="connsiteX8579" fmla="*/ 1043528 w 4664836"/>
              <a:gd name="connsiteY8579" fmla="*/ 194188 h 2990484"/>
              <a:gd name="connsiteX8580" fmla="*/ 1026906 w 4664836"/>
              <a:gd name="connsiteY8580" fmla="*/ 208058 h 2990484"/>
              <a:gd name="connsiteX8581" fmla="*/ 1021365 w 4664836"/>
              <a:gd name="connsiteY8581" fmla="*/ 202510 h 2990484"/>
              <a:gd name="connsiteX8582" fmla="*/ 1004743 w 4664836"/>
              <a:gd name="connsiteY8582" fmla="*/ 210832 h 2990484"/>
              <a:gd name="connsiteX8583" fmla="*/ 1001972 w 4664836"/>
              <a:gd name="connsiteY8583" fmla="*/ 213606 h 2990484"/>
              <a:gd name="connsiteX8584" fmla="*/ 1010284 w 4664836"/>
              <a:gd name="connsiteY8584" fmla="*/ 216380 h 2990484"/>
              <a:gd name="connsiteX8585" fmla="*/ 1001972 w 4664836"/>
              <a:gd name="connsiteY8585" fmla="*/ 219154 h 2990484"/>
              <a:gd name="connsiteX8586" fmla="*/ 990891 w 4664836"/>
              <a:gd name="connsiteY8586" fmla="*/ 224703 h 2990484"/>
              <a:gd name="connsiteX8587" fmla="*/ 993661 w 4664836"/>
              <a:gd name="connsiteY8587" fmla="*/ 219154 h 2990484"/>
              <a:gd name="connsiteX8588" fmla="*/ 979809 w 4664836"/>
              <a:gd name="connsiteY8588" fmla="*/ 219154 h 2990484"/>
              <a:gd name="connsiteX8589" fmla="*/ 968728 w 4664836"/>
              <a:gd name="connsiteY8589" fmla="*/ 230251 h 2990484"/>
              <a:gd name="connsiteX8590" fmla="*/ 979809 w 4664836"/>
              <a:gd name="connsiteY8590" fmla="*/ 235799 h 2990484"/>
              <a:gd name="connsiteX8591" fmla="*/ 977039 w 4664836"/>
              <a:gd name="connsiteY8591" fmla="*/ 238573 h 2990484"/>
              <a:gd name="connsiteX8592" fmla="*/ 988120 w 4664836"/>
              <a:gd name="connsiteY8592" fmla="*/ 238573 h 2990484"/>
              <a:gd name="connsiteX8593" fmla="*/ 979809 w 4664836"/>
              <a:gd name="connsiteY8593" fmla="*/ 249669 h 2990484"/>
              <a:gd name="connsiteX8594" fmla="*/ 979809 w 4664836"/>
              <a:gd name="connsiteY8594" fmla="*/ 252444 h 2990484"/>
              <a:gd name="connsiteX8595" fmla="*/ 999202 w 4664836"/>
              <a:gd name="connsiteY8595" fmla="*/ 246895 h 2990484"/>
              <a:gd name="connsiteX8596" fmla="*/ 1010284 w 4664836"/>
              <a:gd name="connsiteY8596" fmla="*/ 235799 h 2990484"/>
              <a:gd name="connsiteX8597" fmla="*/ 1043528 w 4664836"/>
              <a:gd name="connsiteY8597" fmla="*/ 233025 h 2990484"/>
              <a:gd name="connsiteX8598" fmla="*/ 1062921 w 4664836"/>
              <a:gd name="connsiteY8598" fmla="*/ 221928 h 2990484"/>
              <a:gd name="connsiteX8599" fmla="*/ 1065691 w 4664836"/>
              <a:gd name="connsiteY8599" fmla="*/ 221928 h 2990484"/>
              <a:gd name="connsiteX8600" fmla="*/ 1051839 w 4664836"/>
              <a:gd name="connsiteY8600" fmla="*/ 230251 h 2990484"/>
              <a:gd name="connsiteX8601" fmla="*/ 1049069 w 4664836"/>
              <a:gd name="connsiteY8601" fmla="*/ 238573 h 2990484"/>
              <a:gd name="connsiteX8602" fmla="*/ 1051839 w 4664836"/>
              <a:gd name="connsiteY8602" fmla="*/ 241347 h 2990484"/>
              <a:gd name="connsiteX8603" fmla="*/ 1071232 w 4664836"/>
              <a:gd name="connsiteY8603" fmla="*/ 241347 h 2990484"/>
              <a:gd name="connsiteX8604" fmla="*/ 1071232 w 4664836"/>
              <a:gd name="connsiteY8604" fmla="*/ 244121 h 2990484"/>
              <a:gd name="connsiteX8605" fmla="*/ 1098936 w 4664836"/>
              <a:gd name="connsiteY8605" fmla="*/ 241347 h 2990484"/>
              <a:gd name="connsiteX8606" fmla="*/ 1115558 w 4664836"/>
              <a:gd name="connsiteY8606" fmla="*/ 246895 h 2990484"/>
              <a:gd name="connsiteX8607" fmla="*/ 1107247 w 4664836"/>
              <a:gd name="connsiteY8607" fmla="*/ 255218 h 2990484"/>
              <a:gd name="connsiteX8608" fmla="*/ 1121099 w 4664836"/>
              <a:gd name="connsiteY8608" fmla="*/ 266314 h 2990484"/>
              <a:gd name="connsiteX8609" fmla="*/ 1104130 w 4664836"/>
              <a:gd name="connsiteY8609" fmla="*/ 259032 h 2990484"/>
              <a:gd name="connsiteX8610" fmla="*/ 1101953 w 4664836"/>
              <a:gd name="connsiteY8610" fmla="*/ 258098 h 2990484"/>
              <a:gd name="connsiteX8611" fmla="*/ 1102158 w 4664836"/>
              <a:gd name="connsiteY8611" fmla="*/ 257540 h 2990484"/>
              <a:gd name="connsiteX8612" fmla="*/ 1104130 w 4664836"/>
              <a:gd name="connsiteY8612" fmla="*/ 255565 h 2990484"/>
              <a:gd name="connsiteX8613" fmla="*/ 1103654 w 4664836"/>
              <a:gd name="connsiteY8613" fmla="*/ 255261 h 2990484"/>
              <a:gd name="connsiteX8614" fmla="*/ 1102996 w 4664836"/>
              <a:gd name="connsiteY8614" fmla="*/ 255257 h 2990484"/>
              <a:gd name="connsiteX8615" fmla="*/ 1103568 w 4664836"/>
              <a:gd name="connsiteY8615" fmla="*/ 253701 h 2990484"/>
              <a:gd name="connsiteX8616" fmla="*/ 1102745 w 4664836"/>
              <a:gd name="connsiteY8616" fmla="*/ 252791 h 2990484"/>
              <a:gd name="connsiteX8617" fmla="*/ 1099649 w 4664836"/>
              <a:gd name="connsiteY8617" fmla="*/ 255238 h 2990484"/>
              <a:gd name="connsiteX8618" fmla="*/ 1096165 w 4664836"/>
              <a:gd name="connsiteY8618" fmla="*/ 255218 h 2990484"/>
              <a:gd name="connsiteX8619" fmla="*/ 1096165 w 4664836"/>
              <a:gd name="connsiteY8619" fmla="*/ 257992 h 2990484"/>
              <a:gd name="connsiteX8620" fmla="*/ 1099649 w 4664836"/>
              <a:gd name="connsiteY8620" fmla="*/ 255238 h 2990484"/>
              <a:gd name="connsiteX8621" fmla="*/ 1102996 w 4664836"/>
              <a:gd name="connsiteY8621" fmla="*/ 255257 h 2990484"/>
              <a:gd name="connsiteX8622" fmla="*/ 1102158 w 4664836"/>
              <a:gd name="connsiteY8622" fmla="*/ 257540 h 2990484"/>
              <a:gd name="connsiteX8623" fmla="*/ 1101706 w 4664836"/>
              <a:gd name="connsiteY8623" fmla="*/ 257992 h 2990484"/>
              <a:gd name="connsiteX8624" fmla="*/ 1101953 w 4664836"/>
              <a:gd name="connsiteY8624" fmla="*/ 258098 h 2990484"/>
              <a:gd name="connsiteX8625" fmla="*/ 1098936 w 4664836"/>
              <a:gd name="connsiteY8625" fmla="*/ 266314 h 2990484"/>
              <a:gd name="connsiteX8626" fmla="*/ 1096165 w 4664836"/>
              <a:gd name="connsiteY8626" fmla="*/ 271862 h 2990484"/>
              <a:gd name="connsiteX8627" fmla="*/ 1104477 w 4664836"/>
              <a:gd name="connsiteY8627" fmla="*/ 274636 h 2990484"/>
              <a:gd name="connsiteX8628" fmla="*/ 1104477 w 4664836"/>
              <a:gd name="connsiteY8628" fmla="*/ 288507 h 2990484"/>
              <a:gd name="connsiteX8629" fmla="*/ 1091664 w 4664836"/>
              <a:gd name="connsiteY8629" fmla="*/ 291715 h 2990484"/>
              <a:gd name="connsiteX8630" fmla="*/ 1086714 w 4664836"/>
              <a:gd name="connsiteY8630" fmla="*/ 292954 h 2990484"/>
              <a:gd name="connsiteX8631" fmla="*/ 1087162 w 4664836"/>
              <a:gd name="connsiteY8631" fmla="*/ 291281 h 2990484"/>
              <a:gd name="connsiteX8632" fmla="*/ 1082314 w 4664836"/>
              <a:gd name="connsiteY8632" fmla="*/ 294055 h 2990484"/>
              <a:gd name="connsiteX8633" fmla="*/ 1085084 w 4664836"/>
              <a:gd name="connsiteY8633" fmla="*/ 293362 h 2990484"/>
              <a:gd name="connsiteX8634" fmla="*/ 1086714 w 4664836"/>
              <a:gd name="connsiteY8634" fmla="*/ 292954 h 2990484"/>
              <a:gd name="connsiteX8635" fmla="*/ 1086209 w 4664836"/>
              <a:gd name="connsiteY8635" fmla="*/ 294836 h 2990484"/>
              <a:gd name="connsiteX8636" fmla="*/ 1071232 w 4664836"/>
              <a:gd name="connsiteY8636" fmla="*/ 305152 h 2990484"/>
              <a:gd name="connsiteX8637" fmla="*/ 1060150 w 4664836"/>
              <a:gd name="connsiteY8637" fmla="*/ 299603 h 2990484"/>
              <a:gd name="connsiteX8638" fmla="*/ 1046299 w 4664836"/>
              <a:gd name="connsiteY8638" fmla="*/ 305152 h 2990484"/>
              <a:gd name="connsiteX8639" fmla="*/ 1060150 w 4664836"/>
              <a:gd name="connsiteY8639" fmla="*/ 307926 h 2990484"/>
              <a:gd name="connsiteX8640" fmla="*/ 1054610 w 4664836"/>
              <a:gd name="connsiteY8640" fmla="*/ 316248 h 2990484"/>
              <a:gd name="connsiteX8641" fmla="*/ 1062921 w 4664836"/>
              <a:gd name="connsiteY8641" fmla="*/ 316248 h 2990484"/>
              <a:gd name="connsiteX8642" fmla="*/ 1065691 w 4664836"/>
              <a:gd name="connsiteY8642" fmla="*/ 307926 h 2990484"/>
              <a:gd name="connsiteX8643" fmla="*/ 1079543 w 4664836"/>
              <a:gd name="connsiteY8643" fmla="*/ 310700 h 2990484"/>
              <a:gd name="connsiteX8644" fmla="*/ 1079543 w 4664836"/>
              <a:gd name="connsiteY8644" fmla="*/ 316248 h 2990484"/>
              <a:gd name="connsiteX8645" fmla="*/ 1096165 w 4664836"/>
              <a:gd name="connsiteY8645" fmla="*/ 324571 h 2990484"/>
              <a:gd name="connsiteX8646" fmla="*/ 1096165 w 4664836"/>
              <a:gd name="connsiteY8646" fmla="*/ 327345 h 2990484"/>
              <a:gd name="connsiteX8647" fmla="*/ 1104477 w 4664836"/>
              <a:gd name="connsiteY8647" fmla="*/ 327345 h 2990484"/>
              <a:gd name="connsiteX8648" fmla="*/ 1104477 w 4664836"/>
              <a:gd name="connsiteY8648" fmla="*/ 338441 h 2990484"/>
              <a:gd name="connsiteX8649" fmla="*/ 1118329 w 4664836"/>
              <a:gd name="connsiteY8649" fmla="*/ 330119 h 2990484"/>
              <a:gd name="connsiteX8650" fmla="*/ 1126640 w 4664836"/>
              <a:gd name="connsiteY8650" fmla="*/ 330119 h 2990484"/>
              <a:gd name="connsiteX8651" fmla="*/ 1148803 w 4664836"/>
              <a:gd name="connsiteY8651" fmla="*/ 324571 h 2990484"/>
              <a:gd name="connsiteX8652" fmla="*/ 1154344 w 4664836"/>
              <a:gd name="connsiteY8652" fmla="*/ 310700 h 2990484"/>
              <a:gd name="connsiteX8653" fmla="*/ 1173736 w 4664836"/>
              <a:gd name="connsiteY8653" fmla="*/ 310700 h 2990484"/>
              <a:gd name="connsiteX8654" fmla="*/ 1176507 w 4664836"/>
              <a:gd name="connsiteY8654" fmla="*/ 299603 h 2990484"/>
              <a:gd name="connsiteX8655" fmla="*/ 1182047 w 4664836"/>
              <a:gd name="connsiteY8655" fmla="*/ 288507 h 2990484"/>
              <a:gd name="connsiteX8656" fmla="*/ 1182047 w 4664836"/>
              <a:gd name="connsiteY8656" fmla="*/ 291281 h 2990484"/>
              <a:gd name="connsiteX8657" fmla="*/ 1198670 w 4664836"/>
              <a:gd name="connsiteY8657" fmla="*/ 296829 h 2990484"/>
              <a:gd name="connsiteX8658" fmla="*/ 1206981 w 4664836"/>
              <a:gd name="connsiteY8658" fmla="*/ 296829 h 2990484"/>
              <a:gd name="connsiteX8659" fmla="*/ 1198670 w 4664836"/>
              <a:gd name="connsiteY8659" fmla="*/ 291281 h 2990484"/>
              <a:gd name="connsiteX8660" fmla="*/ 1209751 w 4664836"/>
              <a:gd name="connsiteY8660" fmla="*/ 282959 h 2990484"/>
              <a:gd name="connsiteX8661" fmla="*/ 1223603 w 4664836"/>
              <a:gd name="connsiteY8661" fmla="*/ 291281 h 2990484"/>
              <a:gd name="connsiteX8662" fmla="*/ 1236242 w 4664836"/>
              <a:gd name="connsiteY8662" fmla="*/ 289172 h 2990484"/>
              <a:gd name="connsiteX8663" fmla="*/ 1230140 w 4664836"/>
              <a:gd name="connsiteY8663" fmla="*/ 291628 h 2990484"/>
              <a:gd name="connsiteX8664" fmla="*/ 1242996 w 4664836"/>
              <a:gd name="connsiteY8664" fmla="*/ 288507 h 2990484"/>
              <a:gd name="connsiteX8665" fmla="*/ 1240225 w 4664836"/>
              <a:gd name="connsiteY8665" fmla="*/ 288507 h 2990484"/>
              <a:gd name="connsiteX8666" fmla="*/ 1238148 w 4664836"/>
              <a:gd name="connsiteY8666" fmla="*/ 288854 h 2990484"/>
              <a:gd name="connsiteX8667" fmla="*/ 1236242 w 4664836"/>
              <a:gd name="connsiteY8667" fmla="*/ 289172 h 2990484"/>
              <a:gd name="connsiteX8668" fmla="*/ 1240155 w 4664836"/>
              <a:gd name="connsiteY8668" fmla="*/ 287597 h 2990484"/>
              <a:gd name="connsiteX8669" fmla="*/ 1259618 w 4664836"/>
              <a:gd name="connsiteY8669" fmla="*/ 280185 h 2990484"/>
              <a:gd name="connsiteX8670" fmla="*/ 1301174 w 4664836"/>
              <a:gd name="connsiteY8670" fmla="*/ 255218 h 2990484"/>
              <a:gd name="connsiteX8671" fmla="*/ 1295633 w 4664836"/>
              <a:gd name="connsiteY8671" fmla="*/ 244121 h 2990484"/>
              <a:gd name="connsiteX8672" fmla="*/ 1301174 w 4664836"/>
              <a:gd name="connsiteY8672" fmla="*/ 244121 h 2990484"/>
              <a:gd name="connsiteX8673" fmla="*/ 1320567 w 4664836"/>
              <a:gd name="connsiteY8673" fmla="*/ 241347 h 2990484"/>
              <a:gd name="connsiteX8674" fmla="*/ 1312255 w 4664836"/>
              <a:gd name="connsiteY8674" fmla="*/ 246895 h 2990484"/>
              <a:gd name="connsiteX8675" fmla="*/ 1312255 w 4664836"/>
              <a:gd name="connsiteY8675" fmla="*/ 252444 h 2990484"/>
              <a:gd name="connsiteX8676" fmla="*/ 1312255 w 4664836"/>
              <a:gd name="connsiteY8676" fmla="*/ 257992 h 2990484"/>
              <a:gd name="connsiteX8677" fmla="*/ 1320567 w 4664836"/>
              <a:gd name="connsiteY8677" fmla="*/ 260766 h 2990484"/>
              <a:gd name="connsiteX8678" fmla="*/ 1328878 w 4664836"/>
              <a:gd name="connsiteY8678" fmla="*/ 238573 h 2990484"/>
              <a:gd name="connsiteX8679" fmla="*/ 1331648 w 4664836"/>
              <a:gd name="connsiteY8679" fmla="*/ 235799 h 2990484"/>
              <a:gd name="connsiteX8680" fmla="*/ 1337189 w 4664836"/>
              <a:gd name="connsiteY8680" fmla="*/ 246895 h 2990484"/>
              <a:gd name="connsiteX8681" fmla="*/ 1351041 w 4664836"/>
              <a:gd name="connsiteY8681" fmla="*/ 238573 h 2990484"/>
              <a:gd name="connsiteX8682" fmla="*/ 1359352 w 4664836"/>
              <a:gd name="connsiteY8682" fmla="*/ 244121 h 2990484"/>
              <a:gd name="connsiteX8683" fmla="*/ 1367480 w 4664836"/>
              <a:gd name="connsiteY8683" fmla="*/ 238017 h 2990484"/>
              <a:gd name="connsiteX8684" fmla="*/ 1375974 w 4664836"/>
              <a:gd name="connsiteY8684" fmla="*/ 241347 h 2990484"/>
              <a:gd name="connsiteX8685" fmla="*/ 1387056 w 4664836"/>
              <a:gd name="connsiteY8685" fmla="*/ 230251 h 2990484"/>
              <a:gd name="connsiteX8686" fmla="*/ 1403678 w 4664836"/>
              <a:gd name="connsiteY8686" fmla="*/ 227477 h 2990484"/>
              <a:gd name="connsiteX8687" fmla="*/ 1417530 w 4664836"/>
              <a:gd name="connsiteY8687" fmla="*/ 216380 h 2990484"/>
              <a:gd name="connsiteX8688" fmla="*/ 1417530 w 4664836"/>
              <a:gd name="connsiteY8688" fmla="*/ 208058 h 2990484"/>
              <a:gd name="connsiteX8689" fmla="*/ 1423071 w 4664836"/>
              <a:gd name="connsiteY8689" fmla="*/ 205284 h 2990484"/>
              <a:gd name="connsiteX8690" fmla="*/ 1431382 w 4664836"/>
              <a:gd name="connsiteY8690" fmla="*/ 210832 h 2990484"/>
              <a:gd name="connsiteX8691" fmla="*/ 1439693 w 4664836"/>
              <a:gd name="connsiteY8691" fmla="*/ 202510 h 2990484"/>
              <a:gd name="connsiteX8692" fmla="*/ 1442463 w 4664836"/>
              <a:gd name="connsiteY8692" fmla="*/ 208058 h 2990484"/>
              <a:gd name="connsiteX8693" fmla="*/ 1456315 w 4664836"/>
              <a:gd name="connsiteY8693" fmla="*/ 199736 h 2990484"/>
              <a:gd name="connsiteX8694" fmla="*/ 1468436 w 4664836"/>
              <a:gd name="connsiteY8694" fmla="*/ 197308 h 2990484"/>
              <a:gd name="connsiteX8695" fmla="*/ 1469465 w 4664836"/>
              <a:gd name="connsiteY8695" fmla="*/ 197102 h 2990484"/>
              <a:gd name="connsiteX8696" fmla="*/ 1467051 w 4664836"/>
              <a:gd name="connsiteY8696" fmla="*/ 199302 h 2990484"/>
              <a:gd name="connsiteX8697" fmla="*/ 1470167 w 4664836"/>
              <a:gd name="connsiteY8697" fmla="*/ 196962 h 2990484"/>
              <a:gd name="connsiteX8698" fmla="*/ 1469465 w 4664836"/>
              <a:gd name="connsiteY8698" fmla="*/ 197102 h 2990484"/>
              <a:gd name="connsiteX8699" fmla="*/ 1475708 w 4664836"/>
              <a:gd name="connsiteY8699" fmla="*/ 191414 h 2990484"/>
              <a:gd name="connsiteX8700" fmla="*/ 1478478 w 4664836"/>
              <a:gd name="connsiteY8700" fmla="*/ 194188 h 2990484"/>
              <a:gd name="connsiteX8701" fmla="*/ 1486790 w 4664836"/>
              <a:gd name="connsiteY8701" fmla="*/ 180317 h 2990484"/>
              <a:gd name="connsiteX8702" fmla="*/ 1506182 w 4664836"/>
              <a:gd name="connsiteY8702" fmla="*/ 180317 h 2990484"/>
              <a:gd name="connsiteX8703" fmla="*/ 1508953 w 4664836"/>
              <a:gd name="connsiteY8703" fmla="*/ 177543 h 2990484"/>
              <a:gd name="connsiteX8704" fmla="*/ 1492330 w 4664836"/>
              <a:gd name="connsiteY8704" fmla="*/ 171995 h 2990484"/>
              <a:gd name="connsiteX8705" fmla="*/ 1503412 w 4664836"/>
              <a:gd name="connsiteY8705" fmla="*/ 169220 h 2990484"/>
              <a:gd name="connsiteX8706" fmla="*/ 1506182 w 4664836"/>
              <a:gd name="connsiteY8706" fmla="*/ 171995 h 2990484"/>
              <a:gd name="connsiteX8707" fmla="*/ 1514493 w 4664836"/>
              <a:gd name="connsiteY8707" fmla="*/ 166446 h 2990484"/>
              <a:gd name="connsiteX8708" fmla="*/ 1522805 w 4664836"/>
              <a:gd name="connsiteY8708" fmla="*/ 171995 h 2990484"/>
              <a:gd name="connsiteX8709" fmla="*/ 1533886 w 4664836"/>
              <a:gd name="connsiteY8709" fmla="*/ 166446 h 2990484"/>
              <a:gd name="connsiteX8710" fmla="*/ 1550508 w 4664836"/>
              <a:gd name="connsiteY8710" fmla="*/ 163672 h 2990484"/>
              <a:gd name="connsiteX8711" fmla="*/ 1553279 w 4664836"/>
              <a:gd name="connsiteY8711" fmla="*/ 166446 h 2990484"/>
              <a:gd name="connsiteX8712" fmla="*/ 1567823 w 4664836"/>
              <a:gd name="connsiteY8712" fmla="*/ 159165 h 2990484"/>
              <a:gd name="connsiteX8713" fmla="*/ 1568904 w 4664836"/>
              <a:gd name="connsiteY8713" fmla="*/ 158623 h 2990484"/>
              <a:gd name="connsiteX8714" fmla="*/ 1575442 w 4664836"/>
              <a:gd name="connsiteY8714" fmla="*/ 158124 h 2990484"/>
              <a:gd name="connsiteX8715" fmla="*/ 1578212 w 4664836"/>
              <a:gd name="connsiteY8715" fmla="*/ 147028 h 2990484"/>
              <a:gd name="connsiteX8716" fmla="*/ 1603146 w 4664836"/>
              <a:gd name="connsiteY8716" fmla="*/ 144254 h 2990484"/>
              <a:gd name="connsiteX8717" fmla="*/ 1608686 w 4664836"/>
              <a:gd name="connsiteY8717" fmla="*/ 138705 h 2990484"/>
              <a:gd name="connsiteX8718" fmla="*/ 1619768 w 4664836"/>
              <a:gd name="connsiteY8718" fmla="*/ 138705 h 2990484"/>
              <a:gd name="connsiteX8719" fmla="*/ 1628079 w 4664836"/>
              <a:gd name="connsiteY8719" fmla="*/ 127609 h 2990484"/>
              <a:gd name="connsiteX8720" fmla="*/ 1644701 w 4664836"/>
              <a:gd name="connsiteY8720" fmla="*/ 122061 h 2990484"/>
              <a:gd name="connsiteX8721" fmla="*/ 1653013 w 4664836"/>
              <a:gd name="connsiteY8721" fmla="*/ 110964 h 2990484"/>
              <a:gd name="connsiteX8722" fmla="*/ 1672405 w 4664836"/>
              <a:gd name="connsiteY8722" fmla="*/ 99868 h 2990484"/>
              <a:gd name="connsiteX8723" fmla="*/ 1677946 w 4664836"/>
              <a:gd name="connsiteY8723" fmla="*/ 105416 h 2990484"/>
              <a:gd name="connsiteX8724" fmla="*/ 1686257 w 4664836"/>
              <a:gd name="connsiteY8724" fmla="*/ 105416 h 2990484"/>
              <a:gd name="connsiteX8725" fmla="*/ 1694568 w 4664836"/>
              <a:gd name="connsiteY8725" fmla="*/ 97094 h 2990484"/>
              <a:gd name="connsiteX8726" fmla="*/ 1716731 w 4664836"/>
              <a:gd name="connsiteY8726" fmla="*/ 94320 h 2990484"/>
              <a:gd name="connsiteX8727" fmla="*/ 1730583 w 4664836"/>
              <a:gd name="connsiteY8727" fmla="*/ 85997 h 2990484"/>
              <a:gd name="connsiteX8728" fmla="*/ 1719502 w 4664836"/>
              <a:gd name="connsiteY8728" fmla="*/ 77675 h 2990484"/>
              <a:gd name="connsiteX8729" fmla="*/ 1708420 w 4664836"/>
              <a:gd name="connsiteY8729" fmla="*/ 77675 h 2990484"/>
              <a:gd name="connsiteX8730" fmla="*/ 1719502 w 4664836"/>
              <a:gd name="connsiteY8730" fmla="*/ 74901 h 2990484"/>
              <a:gd name="connsiteX8731" fmla="*/ 1733354 w 4664836"/>
              <a:gd name="connsiteY8731" fmla="*/ 80449 h 2990484"/>
              <a:gd name="connsiteX8732" fmla="*/ 1736124 w 4664836"/>
              <a:gd name="connsiteY8732" fmla="*/ 88771 h 2990484"/>
              <a:gd name="connsiteX8733" fmla="*/ 1749976 w 4664836"/>
              <a:gd name="connsiteY8733" fmla="*/ 83223 h 2990484"/>
              <a:gd name="connsiteX8734" fmla="*/ 1749976 w 4664836"/>
              <a:gd name="connsiteY8734" fmla="*/ 74901 h 2990484"/>
              <a:gd name="connsiteX8735" fmla="*/ 1763828 w 4664836"/>
              <a:gd name="connsiteY8735" fmla="*/ 74901 h 2990484"/>
              <a:gd name="connsiteX8736" fmla="*/ 1766598 w 4664836"/>
              <a:gd name="connsiteY8736" fmla="*/ 63805 h 2990484"/>
              <a:gd name="connsiteX8737" fmla="*/ 1769369 w 4664836"/>
              <a:gd name="connsiteY8737" fmla="*/ 69353 h 2990484"/>
              <a:gd name="connsiteX8738" fmla="*/ 1785991 w 4664836"/>
              <a:gd name="connsiteY8738" fmla="*/ 55482 h 2990484"/>
              <a:gd name="connsiteX8739" fmla="*/ 1780450 w 4664836"/>
              <a:gd name="connsiteY8739" fmla="*/ 52708 h 2990484"/>
              <a:gd name="connsiteX8740" fmla="*/ 1794302 w 4664836"/>
              <a:gd name="connsiteY8740" fmla="*/ 47160 h 2990484"/>
              <a:gd name="connsiteX8741" fmla="*/ 1808154 w 4664836"/>
              <a:gd name="connsiteY8741" fmla="*/ 52708 h 2990484"/>
              <a:gd name="connsiteX8742" fmla="*/ 1816465 w 4664836"/>
              <a:gd name="connsiteY8742" fmla="*/ 41612 h 2990484"/>
              <a:gd name="connsiteX8743" fmla="*/ 1813695 w 4664836"/>
              <a:gd name="connsiteY8743" fmla="*/ 38838 h 2990484"/>
              <a:gd name="connsiteX8744" fmla="*/ 1794302 w 4664836"/>
              <a:gd name="connsiteY8744" fmla="*/ 30516 h 2990484"/>
              <a:gd name="connsiteX8745" fmla="*/ 1780450 w 4664836"/>
              <a:gd name="connsiteY8745" fmla="*/ 30516 h 2990484"/>
              <a:gd name="connsiteX8746" fmla="*/ 1769369 w 4664836"/>
              <a:gd name="connsiteY8746" fmla="*/ 30516 h 2990484"/>
              <a:gd name="connsiteX8747" fmla="*/ 1780450 w 4664836"/>
              <a:gd name="connsiteY8747" fmla="*/ 22193 h 2990484"/>
              <a:gd name="connsiteX8748" fmla="*/ 1833087 w 4664836"/>
              <a:gd name="connsiteY8748" fmla="*/ 13871 h 2990484"/>
              <a:gd name="connsiteX8749" fmla="*/ 1835858 w 4664836"/>
              <a:gd name="connsiteY8749" fmla="*/ 8322 h 2990484"/>
              <a:gd name="connsiteX8750" fmla="*/ 1833087 w 4664836"/>
              <a:gd name="connsiteY8750" fmla="*/ 5548 h 2990484"/>
              <a:gd name="connsiteX8751" fmla="*/ 1844169 w 4664836"/>
              <a:gd name="connsiteY8751" fmla="*/ 11097 h 2990484"/>
              <a:gd name="connsiteX8752" fmla="*/ 1844169 w 4664836"/>
              <a:gd name="connsiteY8752" fmla="*/ 13871 h 2990484"/>
              <a:gd name="connsiteX8753" fmla="*/ 1846939 w 4664836"/>
              <a:gd name="connsiteY8753" fmla="*/ 16645 h 2990484"/>
              <a:gd name="connsiteX8754" fmla="*/ 1869102 w 4664836"/>
              <a:gd name="connsiteY8754" fmla="*/ 13871 h 2990484"/>
              <a:gd name="connsiteX8755" fmla="*/ 1871873 w 4664836"/>
              <a:gd name="connsiteY8755" fmla="*/ 22193 h 2990484"/>
              <a:gd name="connsiteX8756" fmla="*/ 1869102 w 4664836"/>
              <a:gd name="connsiteY8756" fmla="*/ 27741 h 2990484"/>
              <a:gd name="connsiteX8757" fmla="*/ 1874643 w 4664836"/>
              <a:gd name="connsiteY8757" fmla="*/ 36063 h 2990484"/>
              <a:gd name="connsiteX8758" fmla="*/ 1877414 w 4664836"/>
              <a:gd name="connsiteY8758" fmla="*/ 33289 h 2990484"/>
              <a:gd name="connsiteX8759" fmla="*/ 1874643 w 4664836"/>
              <a:gd name="connsiteY8759" fmla="*/ 38838 h 2990484"/>
              <a:gd name="connsiteX8760" fmla="*/ 1855251 w 4664836"/>
              <a:gd name="connsiteY8760" fmla="*/ 41612 h 2990484"/>
              <a:gd name="connsiteX8761" fmla="*/ 1846939 w 4664836"/>
              <a:gd name="connsiteY8761" fmla="*/ 52708 h 2990484"/>
              <a:gd name="connsiteX8762" fmla="*/ 1863562 w 4664836"/>
              <a:gd name="connsiteY8762" fmla="*/ 55482 h 2990484"/>
              <a:gd name="connsiteX8763" fmla="*/ 1871873 w 4664836"/>
              <a:gd name="connsiteY8763" fmla="*/ 47160 h 2990484"/>
              <a:gd name="connsiteX8764" fmla="*/ 1941132 w 4664836"/>
              <a:gd name="connsiteY8764" fmla="*/ 52708 h 2990484"/>
              <a:gd name="connsiteX8765" fmla="*/ 1957755 w 4664836"/>
              <a:gd name="connsiteY8765" fmla="*/ 49934 h 2990484"/>
              <a:gd name="connsiteX8766" fmla="*/ 1957755 w 4664836"/>
              <a:gd name="connsiteY8766" fmla="*/ 55482 h 2990484"/>
              <a:gd name="connsiteX8767" fmla="*/ 1952214 w 4664836"/>
              <a:gd name="connsiteY8767" fmla="*/ 52708 h 2990484"/>
              <a:gd name="connsiteX8768" fmla="*/ 1949444 w 4664836"/>
              <a:gd name="connsiteY8768" fmla="*/ 55482 h 2990484"/>
              <a:gd name="connsiteX8769" fmla="*/ 1949444 w 4664836"/>
              <a:gd name="connsiteY8769" fmla="*/ 55482 h 2990484"/>
              <a:gd name="connsiteX8770" fmla="*/ 1949444 w 4664836"/>
              <a:gd name="connsiteY8770" fmla="*/ 51971 h 2990484"/>
              <a:gd name="connsiteX8771" fmla="*/ 1947366 w 4664836"/>
              <a:gd name="connsiteY8771" fmla="*/ 50281 h 2990484"/>
              <a:gd name="connsiteX8772" fmla="*/ 1949444 w 4664836"/>
              <a:gd name="connsiteY8772" fmla="*/ 55482 h 2990484"/>
              <a:gd name="connsiteX8773" fmla="*/ 1949444 w 4664836"/>
              <a:gd name="connsiteY8773" fmla="*/ 63805 h 2990484"/>
              <a:gd name="connsiteX8774" fmla="*/ 1941132 w 4664836"/>
              <a:gd name="connsiteY8774" fmla="*/ 63805 h 2990484"/>
              <a:gd name="connsiteX8775" fmla="*/ 1907888 w 4664836"/>
              <a:gd name="connsiteY8775" fmla="*/ 74901 h 2990484"/>
              <a:gd name="connsiteX8776" fmla="*/ 1894036 w 4664836"/>
              <a:gd name="connsiteY8776" fmla="*/ 77675 h 2990484"/>
              <a:gd name="connsiteX8777" fmla="*/ 1888495 w 4664836"/>
              <a:gd name="connsiteY8777" fmla="*/ 80449 h 2990484"/>
              <a:gd name="connsiteX8778" fmla="*/ 1888495 w 4664836"/>
              <a:gd name="connsiteY8778" fmla="*/ 83223 h 2990484"/>
              <a:gd name="connsiteX8779" fmla="*/ 1899577 w 4664836"/>
              <a:gd name="connsiteY8779" fmla="*/ 88771 h 2990484"/>
              <a:gd name="connsiteX8780" fmla="*/ 1902347 w 4664836"/>
              <a:gd name="connsiteY8780" fmla="*/ 91546 h 2990484"/>
              <a:gd name="connsiteX8781" fmla="*/ 1907888 w 4664836"/>
              <a:gd name="connsiteY8781" fmla="*/ 88771 h 2990484"/>
              <a:gd name="connsiteX8782" fmla="*/ 1918969 w 4664836"/>
              <a:gd name="connsiteY8782" fmla="*/ 80449 h 2990484"/>
              <a:gd name="connsiteX8783" fmla="*/ 1941132 w 4664836"/>
              <a:gd name="connsiteY8783" fmla="*/ 80449 h 2990484"/>
              <a:gd name="connsiteX8784" fmla="*/ 1954984 w 4664836"/>
              <a:gd name="connsiteY8784" fmla="*/ 74901 h 2990484"/>
              <a:gd name="connsiteX8785" fmla="*/ 1949444 w 4664836"/>
              <a:gd name="connsiteY8785" fmla="*/ 88771 h 2990484"/>
              <a:gd name="connsiteX8786" fmla="*/ 1932821 w 4664836"/>
              <a:gd name="connsiteY8786" fmla="*/ 88771 h 2990484"/>
              <a:gd name="connsiteX8787" fmla="*/ 1930051 w 4664836"/>
              <a:gd name="connsiteY8787" fmla="*/ 91546 h 2990484"/>
              <a:gd name="connsiteX8788" fmla="*/ 1927281 w 4664836"/>
              <a:gd name="connsiteY8788" fmla="*/ 88771 h 2990484"/>
              <a:gd name="connsiteX8789" fmla="*/ 1918969 w 4664836"/>
              <a:gd name="connsiteY8789" fmla="*/ 102642 h 2990484"/>
              <a:gd name="connsiteX8790" fmla="*/ 1885725 w 4664836"/>
              <a:gd name="connsiteY8790" fmla="*/ 119287 h 2990484"/>
              <a:gd name="connsiteX8791" fmla="*/ 1885725 w 4664836"/>
              <a:gd name="connsiteY8791" fmla="*/ 122061 h 2990484"/>
              <a:gd name="connsiteX8792" fmla="*/ 1907888 w 4664836"/>
              <a:gd name="connsiteY8792" fmla="*/ 116512 h 2990484"/>
              <a:gd name="connsiteX8793" fmla="*/ 1932821 w 4664836"/>
              <a:gd name="connsiteY8793" fmla="*/ 119287 h 2990484"/>
              <a:gd name="connsiteX8794" fmla="*/ 1935592 w 4664836"/>
              <a:gd name="connsiteY8794" fmla="*/ 110964 h 2990484"/>
              <a:gd name="connsiteX8795" fmla="*/ 1952214 w 4664836"/>
              <a:gd name="connsiteY8795" fmla="*/ 105416 h 2990484"/>
              <a:gd name="connsiteX8796" fmla="*/ 1966066 w 4664836"/>
              <a:gd name="connsiteY8796" fmla="*/ 102642 h 2990484"/>
              <a:gd name="connsiteX8797" fmla="*/ 1968836 w 4664836"/>
              <a:gd name="connsiteY8797" fmla="*/ 113738 h 2990484"/>
              <a:gd name="connsiteX8798" fmla="*/ 1985459 w 4664836"/>
              <a:gd name="connsiteY8798" fmla="*/ 108190 h 2990484"/>
              <a:gd name="connsiteX8799" fmla="*/ 1996540 w 4664836"/>
              <a:gd name="connsiteY8799" fmla="*/ 113738 h 2990484"/>
              <a:gd name="connsiteX8800" fmla="*/ 2002081 w 4664836"/>
              <a:gd name="connsiteY8800" fmla="*/ 113738 h 2990484"/>
              <a:gd name="connsiteX8801" fmla="*/ 2010392 w 4664836"/>
              <a:gd name="connsiteY8801" fmla="*/ 99868 h 2990484"/>
              <a:gd name="connsiteX8802" fmla="*/ 2018703 w 4664836"/>
              <a:gd name="connsiteY8802" fmla="*/ 102642 h 2990484"/>
              <a:gd name="connsiteX8803" fmla="*/ 2015933 w 4664836"/>
              <a:gd name="connsiteY8803" fmla="*/ 94320 h 2990484"/>
              <a:gd name="connsiteX8804" fmla="*/ 2018703 w 4664836"/>
              <a:gd name="connsiteY8804" fmla="*/ 97094 h 2990484"/>
              <a:gd name="connsiteX8805" fmla="*/ 2022729 w 4664836"/>
              <a:gd name="connsiteY8805" fmla="*/ 96617 h 2990484"/>
              <a:gd name="connsiteX8806" fmla="*/ 2021980 w 4664836"/>
              <a:gd name="connsiteY8806" fmla="*/ 99009 h 2990484"/>
              <a:gd name="connsiteX8807" fmla="*/ 2021430 w 4664836"/>
              <a:gd name="connsiteY8807" fmla="*/ 99825 h 2990484"/>
              <a:gd name="connsiteX8808" fmla="*/ 2021820 w 4664836"/>
              <a:gd name="connsiteY8808" fmla="*/ 99521 h 2990484"/>
              <a:gd name="connsiteX8809" fmla="*/ 2021980 w 4664836"/>
              <a:gd name="connsiteY8809" fmla="*/ 99009 h 2990484"/>
              <a:gd name="connsiteX8810" fmla="*/ 2027014 w 4664836"/>
              <a:gd name="connsiteY8810" fmla="*/ 91546 h 2990484"/>
              <a:gd name="connsiteX8811" fmla="*/ 2013162 w 4664836"/>
              <a:gd name="connsiteY8811" fmla="*/ 83223 h 2990484"/>
              <a:gd name="connsiteX8812" fmla="*/ 2002081 w 4664836"/>
              <a:gd name="connsiteY8812" fmla="*/ 85997 h 2990484"/>
              <a:gd name="connsiteX8813" fmla="*/ 2002081 w 4664836"/>
              <a:gd name="connsiteY8813" fmla="*/ 80449 h 2990484"/>
              <a:gd name="connsiteX8814" fmla="*/ 2002081 w 4664836"/>
              <a:gd name="connsiteY8814" fmla="*/ 74901 h 2990484"/>
              <a:gd name="connsiteX8815" fmla="*/ 1996540 w 4664836"/>
              <a:gd name="connsiteY8815" fmla="*/ 72127 h 2990484"/>
              <a:gd name="connsiteX8816" fmla="*/ 1985459 w 4664836"/>
              <a:gd name="connsiteY8816" fmla="*/ 66579 h 2990484"/>
              <a:gd name="connsiteX8817" fmla="*/ 1988229 w 4664836"/>
              <a:gd name="connsiteY8817" fmla="*/ 63805 h 2990484"/>
              <a:gd name="connsiteX8818" fmla="*/ 2002081 w 4664836"/>
              <a:gd name="connsiteY8818" fmla="*/ 72127 h 2990484"/>
              <a:gd name="connsiteX8819" fmla="*/ 2007622 w 4664836"/>
              <a:gd name="connsiteY8819" fmla="*/ 72127 h 2990484"/>
              <a:gd name="connsiteX8820" fmla="*/ 2007622 w 4664836"/>
              <a:gd name="connsiteY8820" fmla="*/ 66579 h 2990484"/>
              <a:gd name="connsiteX8821" fmla="*/ 2002081 w 4664836"/>
              <a:gd name="connsiteY8821" fmla="*/ 61031 h 2990484"/>
              <a:gd name="connsiteX8822" fmla="*/ 1985459 w 4664836"/>
              <a:gd name="connsiteY8822" fmla="*/ 61031 h 2990484"/>
              <a:gd name="connsiteX8823" fmla="*/ 1977147 w 4664836"/>
              <a:gd name="connsiteY8823" fmla="*/ 69353 h 2990484"/>
              <a:gd name="connsiteX8824" fmla="*/ 1968836 w 4664836"/>
              <a:gd name="connsiteY8824" fmla="*/ 69353 h 2990484"/>
              <a:gd name="connsiteX8825" fmla="*/ 1960525 w 4664836"/>
              <a:gd name="connsiteY8825" fmla="*/ 72127 h 2990484"/>
              <a:gd name="connsiteX8826" fmla="*/ 1952214 w 4664836"/>
              <a:gd name="connsiteY8826" fmla="*/ 66579 h 2990484"/>
              <a:gd name="connsiteX8827" fmla="*/ 1960525 w 4664836"/>
              <a:gd name="connsiteY8827" fmla="*/ 63805 h 2990484"/>
              <a:gd name="connsiteX8828" fmla="*/ 1977147 w 4664836"/>
              <a:gd name="connsiteY8828" fmla="*/ 58257 h 2990484"/>
              <a:gd name="connsiteX8829" fmla="*/ 1977147 w 4664836"/>
              <a:gd name="connsiteY8829" fmla="*/ 55482 h 2990484"/>
              <a:gd name="connsiteX8830" fmla="*/ 1966066 w 4664836"/>
              <a:gd name="connsiteY8830" fmla="*/ 55482 h 2990484"/>
              <a:gd name="connsiteX8831" fmla="*/ 1963296 w 4664836"/>
              <a:gd name="connsiteY8831" fmla="*/ 52708 h 2990484"/>
              <a:gd name="connsiteX8832" fmla="*/ 1966066 w 4664836"/>
              <a:gd name="connsiteY8832" fmla="*/ 49934 h 2990484"/>
              <a:gd name="connsiteX8833" fmla="*/ 1990999 w 4664836"/>
              <a:gd name="connsiteY8833" fmla="*/ 52708 h 2990484"/>
              <a:gd name="connsiteX8834" fmla="*/ 2004851 w 4664836"/>
              <a:gd name="connsiteY8834" fmla="*/ 44386 h 2990484"/>
              <a:gd name="connsiteX8835" fmla="*/ 2004851 w 4664836"/>
              <a:gd name="connsiteY8835" fmla="*/ 55482 h 2990484"/>
              <a:gd name="connsiteX8836" fmla="*/ 2024244 w 4664836"/>
              <a:gd name="connsiteY8836" fmla="*/ 47160 h 2990484"/>
              <a:gd name="connsiteX8837" fmla="*/ 2043637 w 4664836"/>
              <a:gd name="connsiteY8837" fmla="*/ 49934 h 2990484"/>
              <a:gd name="connsiteX8838" fmla="*/ 2046407 w 4664836"/>
              <a:gd name="connsiteY8838" fmla="*/ 55482 h 2990484"/>
              <a:gd name="connsiteX8839" fmla="*/ 2057489 w 4664836"/>
              <a:gd name="connsiteY8839" fmla="*/ 49934 h 2990484"/>
              <a:gd name="connsiteX8840" fmla="*/ 2065800 w 4664836"/>
              <a:gd name="connsiteY8840" fmla="*/ 44386 h 2990484"/>
              <a:gd name="connsiteX8841" fmla="*/ 2057489 w 4664836"/>
              <a:gd name="connsiteY8841" fmla="*/ 55482 h 2990484"/>
              <a:gd name="connsiteX8842" fmla="*/ 2054718 w 4664836"/>
              <a:gd name="connsiteY8842" fmla="*/ 63805 h 2990484"/>
              <a:gd name="connsiteX8843" fmla="*/ 2057489 w 4664836"/>
              <a:gd name="connsiteY8843" fmla="*/ 66579 h 2990484"/>
              <a:gd name="connsiteX8844" fmla="*/ 2040866 w 4664836"/>
              <a:gd name="connsiteY8844" fmla="*/ 72127 h 2990484"/>
              <a:gd name="connsiteX8845" fmla="*/ 2044591 w 4664836"/>
              <a:gd name="connsiteY8845" fmla="*/ 73992 h 2990484"/>
              <a:gd name="connsiteX8846" fmla="*/ 2027014 w 4664836"/>
              <a:gd name="connsiteY8846" fmla="*/ 77675 h 2990484"/>
              <a:gd name="connsiteX8847" fmla="*/ 2029785 w 4664836"/>
              <a:gd name="connsiteY8847" fmla="*/ 91546 h 2990484"/>
              <a:gd name="connsiteX8848" fmla="*/ 2035326 w 4664836"/>
              <a:gd name="connsiteY8848" fmla="*/ 94320 h 2990484"/>
              <a:gd name="connsiteX8849" fmla="*/ 2038096 w 4664836"/>
              <a:gd name="connsiteY8849" fmla="*/ 91546 h 2990484"/>
              <a:gd name="connsiteX8850" fmla="*/ 2038096 w 4664836"/>
              <a:gd name="connsiteY8850" fmla="*/ 97094 h 2990484"/>
              <a:gd name="connsiteX8851" fmla="*/ 2024244 w 4664836"/>
              <a:gd name="connsiteY8851" fmla="*/ 105416 h 2990484"/>
              <a:gd name="connsiteX8852" fmla="*/ 2021474 w 4664836"/>
              <a:gd name="connsiteY8852" fmla="*/ 105416 h 2990484"/>
              <a:gd name="connsiteX8853" fmla="*/ 2015933 w 4664836"/>
              <a:gd name="connsiteY8853" fmla="*/ 108190 h 2990484"/>
              <a:gd name="connsiteX8854" fmla="*/ 2018703 w 4664836"/>
              <a:gd name="connsiteY8854" fmla="*/ 110964 h 2990484"/>
              <a:gd name="connsiteX8855" fmla="*/ 2007622 w 4664836"/>
              <a:gd name="connsiteY8855" fmla="*/ 119287 h 2990484"/>
              <a:gd name="connsiteX8856" fmla="*/ 2007622 w 4664836"/>
              <a:gd name="connsiteY8856" fmla="*/ 122061 h 2990484"/>
              <a:gd name="connsiteX8857" fmla="*/ 1996540 w 4664836"/>
              <a:gd name="connsiteY8857" fmla="*/ 119287 h 2990484"/>
              <a:gd name="connsiteX8858" fmla="*/ 1990999 w 4664836"/>
              <a:gd name="connsiteY8858" fmla="*/ 130383 h 2990484"/>
              <a:gd name="connsiteX8859" fmla="*/ 1979918 w 4664836"/>
              <a:gd name="connsiteY8859" fmla="*/ 130383 h 2990484"/>
              <a:gd name="connsiteX8860" fmla="*/ 1999311 w 4664836"/>
              <a:gd name="connsiteY8860" fmla="*/ 133157 h 2990484"/>
              <a:gd name="connsiteX8861" fmla="*/ 1999311 w 4664836"/>
              <a:gd name="connsiteY8861" fmla="*/ 140439 h 2990484"/>
              <a:gd name="connsiteX8862" fmla="*/ 1999311 w 4664836"/>
              <a:gd name="connsiteY8862" fmla="*/ 140786 h 2990484"/>
              <a:gd name="connsiteX8863" fmla="*/ 1997233 w 4664836"/>
              <a:gd name="connsiteY8863" fmla="*/ 140786 h 2990484"/>
              <a:gd name="connsiteX8864" fmla="*/ 1992038 w 4664836"/>
              <a:gd name="connsiteY8864" fmla="*/ 139052 h 2990484"/>
              <a:gd name="connsiteX8865" fmla="*/ 1990999 w 4664836"/>
              <a:gd name="connsiteY8865" fmla="*/ 138705 h 2990484"/>
              <a:gd name="connsiteX8866" fmla="*/ 1992687 w 4664836"/>
              <a:gd name="connsiteY8866" fmla="*/ 140786 h 2990484"/>
              <a:gd name="connsiteX8867" fmla="*/ 1997233 w 4664836"/>
              <a:gd name="connsiteY8867" fmla="*/ 140786 h 2990484"/>
              <a:gd name="connsiteX8868" fmla="*/ 1999311 w 4664836"/>
              <a:gd name="connsiteY8868" fmla="*/ 141479 h 2990484"/>
              <a:gd name="connsiteX8869" fmla="*/ 1999311 w 4664836"/>
              <a:gd name="connsiteY8869" fmla="*/ 140786 h 2990484"/>
              <a:gd name="connsiteX8870" fmla="*/ 2000349 w 4664836"/>
              <a:gd name="connsiteY8870" fmla="*/ 140786 h 2990484"/>
              <a:gd name="connsiteX8871" fmla="*/ 1974377 w 4664836"/>
              <a:gd name="connsiteY8871" fmla="*/ 147028 h 2990484"/>
              <a:gd name="connsiteX8872" fmla="*/ 1985459 w 4664836"/>
              <a:gd name="connsiteY8872" fmla="*/ 149802 h 2990484"/>
              <a:gd name="connsiteX8873" fmla="*/ 1974377 w 4664836"/>
              <a:gd name="connsiteY8873" fmla="*/ 152576 h 2990484"/>
              <a:gd name="connsiteX8874" fmla="*/ 1975806 w 4664836"/>
              <a:gd name="connsiteY8874" fmla="*/ 155047 h 2990484"/>
              <a:gd name="connsiteX8875" fmla="*/ 1977517 w 4664836"/>
              <a:gd name="connsiteY8875" fmla="*/ 154397 h 2990484"/>
              <a:gd name="connsiteX8876" fmla="*/ 1968285 w 4664836"/>
              <a:gd name="connsiteY8876" fmla="*/ 159639 h 2990484"/>
              <a:gd name="connsiteX8877" fmla="*/ 1963742 w 4664836"/>
              <a:gd name="connsiteY8877" fmla="*/ 158752 h 2990484"/>
              <a:gd name="connsiteX8878" fmla="*/ 1964031 w 4664836"/>
              <a:gd name="connsiteY8878" fmla="*/ 158514 h 2990484"/>
              <a:gd name="connsiteX8879" fmla="*/ 1960525 w 4664836"/>
              <a:gd name="connsiteY8879" fmla="*/ 158124 h 2990484"/>
              <a:gd name="connsiteX8880" fmla="*/ 1963742 w 4664836"/>
              <a:gd name="connsiteY8880" fmla="*/ 158752 h 2990484"/>
              <a:gd name="connsiteX8881" fmla="*/ 1957755 w 4664836"/>
              <a:gd name="connsiteY8881" fmla="*/ 163672 h 2990484"/>
              <a:gd name="connsiteX8882" fmla="*/ 1979918 w 4664836"/>
              <a:gd name="connsiteY8882" fmla="*/ 163672 h 2990484"/>
              <a:gd name="connsiteX8883" fmla="*/ 1966066 w 4664836"/>
              <a:gd name="connsiteY8883" fmla="*/ 174769 h 2990484"/>
              <a:gd name="connsiteX8884" fmla="*/ 1966066 w 4664836"/>
              <a:gd name="connsiteY8884" fmla="*/ 180317 h 2990484"/>
              <a:gd name="connsiteX8885" fmla="*/ 1999311 w 4664836"/>
              <a:gd name="connsiteY8885" fmla="*/ 177543 h 2990484"/>
              <a:gd name="connsiteX8886" fmla="*/ 2013162 w 4664836"/>
              <a:gd name="connsiteY8886" fmla="*/ 183091 h 2990484"/>
              <a:gd name="connsiteX8887" fmla="*/ 2002081 w 4664836"/>
              <a:gd name="connsiteY8887" fmla="*/ 185865 h 2990484"/>
              <a:gd name="connsiteX8888" fmla="*/ 2007622 w 4664836"/>
              <a:gd name="connsiteY8888" fmla="*/ 188639 h 2990484"/>
              <a:gd name="connsiteX8889" fmla="*/ 1985459 w 4664836"/>
              <a:gd name="connsiteY8889" fmla="*/ 188639 h 2990484"/>
              <a:gd name="connsiteX8890" fmla="*/ 1990999 w 4664836"/>
              <a:gd name="connsiteY8890" fmla="*/ 194188 h 2990484"/>
              <a:gd name="connsiteX8891" fmla="*/ 1988229 w 4664836"/>
              <a:gd name="connsiteY8891" fmla="*/ 196962 h 2990484"/>
              <a:gd name="connsiteX8892" fmla="*/ 1979918 w 4664836"/>
              <a:gd name="connsiteY8892" fmla="*/ 185865 h 2990484"/>
              <a:gd name="connsiteX8893" fmla="*/ 1957755 w 4664836"/>
              <a:gd name="connsiteY8893" fmla="*/ 188639 h 2990484"/>
              <a:gd name="connsiteX8894" fmla="*/ 1957755 w 4664836"/>
              <a:gd name="connsiteY8894" fmla="*/ 196962 h 2990484"/>
              <a:gd name="connsiteX8895" fmla="*/ 1949444 w 4664836"/>
              <a:gd name="connsiteY8895" fmla="*/ 196962 h 2990484"/>
              <a:gd name="connsiteX8896" fmla="*/ 1949444 w 4664836"/>
              <a:gd name="connsiteY8896" fmla="*/ 191414 h 2990484"/>
              <a:gd name="connsiteX8897" fmla="*/ 1927281 w 4664836"/>
              <a:gd name="connsiteY8897" fmla="*/ 199736 h 2990484"/>
              <a:gd name="connsiteX8898" fmla="*/ 1927281 w 4664836"/>
              <a:gd name="connsiteY8898" fmla="*/ 202510 h 2990484"/>
              <a:gd name="connsiteX8899" fmla="*/ 1933168 w 4664836"/>
              <a:gd name="connsiteY8899" fmla="*/ 207364 h 2990484"/>
              <a:gd name="connsiteX8900" fmla="*/ 1933127 w 4664836"/>
              <a:gd name="connsiteY8900" fmla="*/ 210100 h 2990484"/>
              <a:gd name="connsiteX8901" fmla="*/ 1930051 w 4664836"/>
              <a:gd name="connsiteY8901" fmla="*/ 210486 h 2990484"/>
              <a:gd name="connsiteX8902" fmla="*/ 1927281 w 4664836"/>
              <a:gd name="connsiteY8902" fmla="*/ 210832 h 2990484"/>
              <a:gd name="connsiteX8903" fmla="*/ 1931436 w 4664836"/>
              <a:gd name="connsiteY8903" fmla="*/ 217074 h 2990484"/>
              <a:gd name="connsiteX8904" fmla="*/ 1930744 w 4664836"/>
              <a:gd name="connsiteY8904" fmla="*/ 216814 h 2990484"/>
              <a:gd name="connsiteX8905" fmla="*/ 1913429 w 4664836"/>
              <a:gd name="connsiteY8905" fmla="*/ 210832 h 2990484"/>
              <a:gd name="connsiteX8906" fmla="*/ 1913429 w 4664836"/>
              <a:gd name="connsiteY8906" fmla="*/ 217585 h 2990484"/>
              <a:gd name="connsiteX8907" fmla="*/ 1905810 w 4664836"/>
              <a:gd name="connsiteY8907" fmla="*/ 215644 h 2990484"/>
              <a:gd name="connsiteX8908" fmla="*/ 1902347 w 4664836"/>
              <a:gd name="connsiteY8908" fmla="*/ 210832 h 2990484"/>
              <a:gd name="connsiteX8909" fmla="*/ 1903040 w 4664836"/>
              <a:gd name="connsiteY8909" fmla="*/ 212219 h 2990484"/>
              <a:gd name="connsiteX8910" fmla="*/ 1906460 w 4664836"/>
              <a:gd name="connsiteY8910" fmla="*/ 219070 h 2990484"/>
              <a:gd name="connsiteX8911" fmla="*/ 1898559 w 4664836"/>
              <a:gd name="connsiteY8911" fmla="*/ 219138 h 2990484"/>
              <a:gd name="connsiteX8912" fmla="*/ 1874643 w 4664836"/>
              <a:gd name="connsiteY8912" fmla="*/ 219154 h 2990484"/>
              <a:gd name="connsiteX8913" fmla="*/ 1877414 w 4664836"/>
              <a:gd name="connsiteY8913" fmla="*/ 230251 h 2990484"/>
              <a:gd name="connsiteX8914" fmla="*/ 1869102 w 4664836"/>
              <a:gd name="connsiteY8914" fmla="*/ 233025 h 2990484"/>
              <a:gd name="connsiteX8915" fmla="*/ 1869102 w 4664836"/>
              <a:gd name="connsiteY8915" fmla="*/ 235799 h 2990484"/>
              <a:gd name="connsiteX8916" fmla="*/ 1899577 w 4664836"/>
              <a:gd name="connsiteY8916" fmla="*/ 224703 h 2990484"/>
              <a:gd name="connsiteX8917" fmla="*/ 1902347 w 4664836"/>
              <a:gd name="connsiteY8917" fmla="*/ 224703 h 2990484"/>
              <a:gd name="connsiteX8918" fmla="*/ 1899577 w 4664836"/>
              <a:gd name="connsiteY8918" fmla="*/ 230251 h 2990484"/>
              <a:gd name="connsiteX8919" fmla="*/ 1907888 w 4664836"/>
              <a:gd name="connsiteY8919" fmla="*/ 235799 h 2990484"/>
              <a:gd name="connsiteX8920" fmla="*/ 1916199 w 4664836"/>
              <a:gd name="connsiteY8920" fmla="*/ 233025 h 2990484"/>
              <a:gd name="connsiteX8921" fmla="*/ 1921740 w 4664836"/>
              <a:gd name="connsiteY8921" fmla="*/ 227477 h 2990484"/>
              <a:gd name="connsiteX8922" fmla="*/ 1927281 w 4664836"/>
              <a:gd name="connsiteY8922" fmla="*/ 233025 h 2990484"/>
              <a:gd name="connsiteX8923" fmla="*/ 1939401 w 4664836"/>
              <a:gd name="connsiteY8923" fmla="*/ 230597 h 2990484"/>
              <a:gd name="connsiteX8924" fmla="*/ 1939929 w 4664836"/>
              <a:gd name="connsiteY8924" fmla="*/ 230492 h 2990484"/>
              <a:gd name="connsiteX8925" fmla="*/ 1939610 w 4664836"/>
              <a:gd name="connsiteY8925" fmla="*/ 232030 h 2990484"/>
              <a:gd name="connsiteX8926" fmla="*/ 1939055 w 4664836"/>
              <a:gd name="connsiteY8926" fmla="*/ 232678 h 2990484"/>
              <a:gd name="connsiteX8927" fmla="*/ 1939574 w 4664836"/>
              <a:gd name="connsiteY8927" fmla="*/ 232201 h 2990484"/>
              <a:gd name="connsiteX8928" fmla="*/ 1939610 w 4664836"/>
              <a:gd name="connsiteY8928" fmla="*/ 232030 h 2990484"/>
              <a:gd name="connsiteX8929" fmla="*/ 1941132 w 4664836"/>
              <a:gd name="connsiteY8929" fmla="*/ 230251 h 2990484"/>
              <a:gd name="connsiteX8930" fmla="*/ 1939929 w 4664836"/>
              <a:gd name="connsiteY8930" fmla="*/ 230492 h 2990484"/>
              <a:gd name="connsiteX8931" fmla="*/ 1941132 w 4664836"/>
              <a:gd name="connsiteY8931" fmla="*/ 224703 h 2990484"/>
              <a:gd name="connsiteX8932" fmla="*/ 1957755 w 4664836"/>
              <a:gd name="connsiteY8932" fmla="*/ 224703 h 2990484"/>
              <a:gd name="connsiteX8933" fmla="*/ 1984420 w 4664836"/>
              <a:gd name="connsiteY8933" fmla="*/ 212566 h 2990484"/>
              <a:gd name="connsiteX8934" fmla="*/ 1985238 w 4664836"/>
              <a:gd name="connsiteY8934" fmla="*/ 212194 h 2990484"/>
              <a:gd name="connsiteX8935" fmla="*/ 1984333 w 4664836"/>
              <a:gd name="connsiteY8935" fmla="*/ 215123 h 2990484"/>
              <a:gd name="connsiteX8936" fmla="*/ 1988229 w 4664836"/>
              <a:gd name="connsiteY8936" fmla="*/ 210832 h 2990484"/>
              <a:gd name="connsiteX8937" fmla="*/ 1985238 w 4664836"/>
              <a:gd name="connsiteY8937" fmla="*/ 212194 h 2990484"/>
              <a:gd name="connsiteX8938" fmla="*/ 1988229 w 4664836"/>
              <a:gd name="connsiteY8938" fmla="*/ 202510 h 2990484"/>
              <a:gd name="connsiteX8939" fmla="*/ 2004851 w 4664836"/>
              <a:gd name="connsiteY8939" fmla="*/ 208058 h 2990484"/>
              <a:gd name="connsiteX8940" fmla="*/ 2015933 w 4664836"/>
              <a:gd name="connsiteY8940" fmla="*/ 199736 h 2990484"/>
              <a:gd name="connsiteX8941" fmla="*/ 2015933 w 4664836"/>
              <a:gd name="connsiteY8941" fmla="*/ 202510 h 2990484"/>
              <a:gd name="connsiteX8942" fmla="*/ 2018703 w 4664836"/>
              <a:gd name="connsiteY8942" fmla="*/ 199736 h 2990484"/>
              <a:gd name="connsiteX8943" fmla="*/ 2015933 w 4664836"/>
              <a:gd name="connsiteY8943" fmla="*/ 188639 h 2990484"/>
              <a:gd name="connsiteX8944" fmla="*/ 2024244 w 4664836"/>
              <a:gd name="connsiteY8944" fmla="*/ 188639 h 2990484"/>
              <a:gd name="connsiteX8945" fmla="*/ 2027014 w 4664836"/>
              <a:gd name="connsiteY8945" fmla="*/ 188639 h 2990484"/>
              <a:gd name="connsiteX8946" fmla="*/ 2024244 w 4664836"/>
              <a:gd name="connsiteY8946" fmla="*/ 194188 h 2990484"/>
              <a:gd name="connsiteX8947" fmla="*/ 2040866 w 4664836"/>
              <a:gd name="connsiteY8947" fmla="*/ 199736 h 2990484"/>
              <a:gd name="connsiteX8948" fmla="*/ 2043637 w 4664836"/>
              <a:gd name="connsiteY8948" fmla="*/ 202510 h 2990484"/>
              <a:gd name="connsiteX8949" fmla="*/ 2054718 w 4664836"/>
              <a:gd name="connsiteY8949" fmla="*/ 199736 h 2990484"/>
              <a:gd name="connsiteX8950" fmla="*/ 2068570 w 4664836"/>
              <a:gd name="connsiteY8950" fmla="*/ 188639 h 2990484"/>
              <a:gd name="connsiteX8951" fmla="*/ 2074111 w 4664836"/>
              <a:gd name="connsiteY8951" fmla="*/ 188639 h 2990484"/>
              <a:gd name="connsiteX8952" fmla="*/ 2079652 w 4664836"/>
              <a:gd name="connsiteY8952" fmla="*/ 183091 h 2990484"/>
              <a:gd name="connsiteX8953" fmla="*/ 2093503 w 4664836"/>
              <a:gd name="connsiteY8953" fmla="*/ 188639 h 2990484"/>
              <a:gd name="connsiteX8954" fmla="*/ 2101815 w 4664836"/>
              <a:gd name="connsiteY8954" fmla="*/ 188639 h 2990484"/>
              <a:gd name="connsiteX8955" fmla="*/ 2112896 w 4664836"/>
              <a:gd name="connsiteY8955" fmla="*/ 177543 h 2990484"/>
              <a:gd name="connsiteX8956" fmla="*/ 2112896 w 4664836"/>
              <a:gd name="connsiteY8956" fmla="*/ 174769 h 2990484"/>
              <a:gd name="connsiteX8957" fmla="*/ 2121207 w 4664836"/>
              <a:gd name="connsiteY8957" fmla="*/ 171995 h 2990484"/>
              <a:gd name="connsiteX8958" fmla="*/ 2123107 w 4664836"/>
              <a:gd name="connsiteY8958" fmla="*/ 174372 h 2990484"/>
              <a:gd name="connsiteX8959" fmla="*/ 2123545 w 4664836"/>
              <a:gd name="connsiteY8959" fmla="*/ 175115 h 2990484"/>
              <a:gd name="connsiteX8960" fmla="*/ 2123978 w 4664836"/>
              <a:gd name="connsiteY8960" fmla="*/ 175462 h 2990484"/>
              <a:gd name="connsiteX8961" fmla="*/ 2123107 w 4664836"/>
              <a:gd name="connsiteY8961" fmla="*/ 174372 h 2990484"/>
              <a:gd name="connsiteX8962" fmla="*/ 2118437 w 4664836"/>
              <a:gd name="connsiteY8962" fmla="*/ 166446 h 2990484"/>
              <a:gd name="connsiteX8963" fmla="*/ 2126748 w 4664836"/>
              <a:gd name="connsiteY8963" fmla="*/ 163672 h 2990484"/>
              <a:gd name="connsiteX8964" fmla="*/ 2140600 w 4664836"/>
              <a:gd name="connsiteY8964" fmla="*/ 152576 h 2990484"/>
              <a:gd name="connsiteX8965" fmla="*/ 2154452 w 4664836"/>
              <a:gd name="connsiteY8965" fmla="*/ 149802 h 2990484"/>
              <a:gd name="connsiteX8966" fmla="*/ 2159993 w 4664836"/>
              <a:gd name="connsiteY8966" fmla="*/ 138705 h 2990484"/>
              <a:gd name="connsiteX8967" fmla="*/ 2168304 w 4664836"/>
              <a:gd name="connsiteY8967" fmla="*/ 135931 h 2990484"/>
              <a:gd name="connsiteX8968" fmla="*/ 2168304 w 4664836"/>
              <a:gd name="connsiteY8968" fmla="*/ 147028 h 2990484"/>
              <a:gd name="connsiteX8969" fmla="*/ 2159993 w 4664836"/>
              <a:gd name="connsiteY8969" fmla="*/ 149802 h 2990484"/>
              <a:gd name="connsiteX8970" fmla="*/ 2171074 w 4664836"/>
              <a:gd name="connsiteY8970" fmla="*/ 155350 h 2990484"/>
              <a:gd name="connsiteX8971" fmla="*/ 2184926 w 4664836"/>
              <a:gd name="connsiteY8971" fmla="*/ 149802 h 2990484"/>
              <a:gd name="connsiteX8972" fmla="*/ 2182156 w 4664836"/>
              <a:gd name="connsiteY8972" fmla="*/ 152576 h 2990484"/>
              <a:gd name="connsiteX8973" fmla="*/ 2193237 w 4664836"/>
              <a:gd name="connsiteY8973" fmla="*/ 166446 h 2990484"/>
              <a:gd name="connsiteX8974" fmla="*/ 2204319 w 4664836"/>
              <a:gd name="connsiteY8974" fmla="*/ 171995 h 2990484"/>
              <a:gd name="connsiteX8975" fmla="*/ 2207089 w 4664836"/>
              <a:gd name="connsiteY8975" fmla="*/ 169220 h 2990484"/>
              <a:gd name="connsiteX8976" fmla="*/ 2212630 w 4664836"/>
              <a:gd name="connsiteY8976" fmla="*/ 174769 h 2990484"/>
              <a:gd name="connsiteX8977" fmla="*/ 2220941 w 4664836"/>
              <a:gd name="connsiteY8977" fmla="*/ 166446 h 2990484"/>
              <a:gd name="connsiteX8978" fmla="*/ 2220941 w 4664836"/>
              <a:gd name="connsiteY8978" fmla="*/ 155350 h 2990484"/>
              <a:gd name="connsiteX8979" fmla="*/ 2209860 w 4664836"/>
              <a:gd name="connsiteY8979" fmla="*/ 155350 h 2990484"/>
              <a:gd name="connsiteX8980" fmla="*/ 2215400 w 4664836"/>
              <a:gd name="connsiteY8980" fmla="*/ 149802 h 2990484"/>
              <a:gd name="connsiteX8981" fmla="*/ 2196008 w 4664836"/>
              <a:gd name="connsiteY8981" fmla="*/ 147028 h 2990484"/>
              <a:gd name="connsiteX8982" fmla="*/ 2193237 w 4664836"/>
              <a:gd name="connsiteY8982" fmla="*/ 144254 h 2990484"/>
              <a:gd name="connsiteX8983" fmla="*/ 2193237 w 4664836"/>
              <a:gd name="connsiteY8983" fmla="*/ 138705 h 2990484"/>
              <a:gd name="connsiteX8984" fmla="*/ 2207089 w 4664836"/>
              <a:gd name="connsiteY8984" fmla="*/ 133157 h 2990484"/>
              <a:gd name="connsiteX8985" fmla="*/ 2208699 w 4664836"/>
              <a:gd name="connsiteY8985" fmla="*/ 129933 h 2990484"/>
              <a:gd name="connsiteX8986" fmla="*/ 2210899 w 4664836"/>
              <a:gd name="connsiteY8986" fmla="*/ 128996 h 2990484"/>
              <a:gd name="connsiteX8987" fmla="*/ 2217034 w 4664836"/>
              <a:gd name="connsiteY8987" fmla="*/ 125476 h 2990484"/>
              <a:gd name="connsiteX8988" fmla="*/ 2215747 w 4664836"/>
              <a:gd name="connsiteY8988" fmla="*/ 129343 h 2990484"/>
              <a:gd name="connsiteX8989" fmla="*/ 2215400 w 4664836"/>
              <a:gd name="connsiteY8989" fmla="*/ 130383 h 2990484"/>
              <a:gd name="connsiteX8990" fmla="*/ 2218171 w 4664836"/>
              <a:gd name="connsiteY8990" fmla="*/ 130383 h 2990484"/>
              <a:gd name="connsiteX8991" fmla="*/ 2225443 w 4664836"/>
              <a:gd name="connsiteY8991" fmla="*/ 120674 h 2990484"/>
              <a:gd name="connsiteX8992" fmla="*/ 2225473 w 4664836"/>
              <a:gd name="connsiteY8992" fmla="*/ 120634 h 2990484"/>
              <a:gd name="connsiteX8993" fmla="*/ 2226612 w 4664836"/>
              <a:gd name="connsiteY8993" fmla="*/ 119980 h 2990484"/>
              <a:gd name="connsiteX8994" fmla="*/ 2228325 w 4664836"/>
              <a:gd name="connsiteY8994" fmla="*/ 119287 h 2990484"/>
              <a:gd name="connsiteX8995" fmla="*/ 2233754 w 4664836"/>
              <a:gd name="connsiteY8995" fmla="*/ 119287 h 2990484"/>
              <a:gd name="connsiteX8996" fmla="*/ 2234793 w 4664836"/>
              <a:gd name="connsiteY8996" fmla="*/ 119287 h 2990484"/>
              <a:gd name="connsiteX8997" fmla="*/ 2233251 w 4664836"/>
              <a:gd name="connsiteY8997" fmla="*/ 117293 h 2990484"/>
              <a:gd name="connsiteX8998" fmla="*/ 2228325 w 4664836"/>
              <a:gd name="connsiteY8998" fmla="*/ 119287 h 2990484"/>
              <a:gd name="connsiteX8999" fmla="*/ 2226482 w 4664836"/>
              <a:gd name="connsiteY8999" fmla="*/ 119287 h 2990484"/>
              <a:gd name="connsiteX9000" fmla="*/ 2225473 w 4664836"/>
              <a:gd name="connsiteY9000" fmla="*/ 120634 h 2990484"/>
              <a:gd name="connsiteX9001" fmla="*/ 2217034 w 4664836"/>
              <a:gd name="connsiteY9001" fmla="*/ 125476 h 2990484"/>
              <a:gd name="connsiteX9002" fmla="*/ 2218171 w 4664836"/>
              <a:gd name="connsiteY9002" fmla="*/ 122061 h 2990484"/>
              <a:gd name="connsiteX9003" fmla="*/ 2217685 w 4664836"/>
              <a:gd name="connsiteY9003" fmla="*/ 122061 h 2990484"/>
              <a:gd name="connsiteX9004" fmla="*/ 2229453 w 4664836"/>
              <a:gd name="connsiteY9004" fmla="*/ 112611 h 2990484"/>
              <a:gd name="connsiteX9005" fmla="*/ 2259727 w 4664836"/>
              <a:gd name="connsiteY9005" fmla="*/ 88771 h 2990484"/>
              <a:gd name="connsiteX9006" fmla="*/ 2287430 w 4664836"/>
              <a:gd name="connsiteY9006" fmla="*/ 69353 h 2990484"/>
              <a:gd name="connsiteX9007" fmla="*/ 2290201 w 4664836"/>
              <a:gd name="connsiteY9007" fmla="*/ 72127 h 2990484"/>
              <a:gd name="connsiteX9008" fmla="*/ 2281890 w 4664836"/>
              <a:gd name="connsiteY9008" fmla="*/ 80449 h 2990484"/>
              <a:gd name="connsiteX9009" fmla="*/ 2276349 w 4664836"/>
              <a:gd name="connsiteY9009" fmla="*/ 83223 h 2990484"/>
              <a:gd name="connsiteX9010" fmla="*/ 2290201 w 4664836"/>
              <a:gd name="connsiteY9010" fmla="*/ 83223 h 2990484"/>
              <a:gd name="connsiteX9011" fmla="*/ 2295741 w 4664836"/>
              <a:gd name="connsiteY9011" fmla="*/ 83223 h 2990484"/>
              <a:gd name="connsiteX9012" fmla="*/ 2295741 w 4664836"/>
              <a:gd name="connsiteY9012" fmla="*/ 77675 h 2990484"/>
              <a:gd name="connsiteX9013" fmla="*/ 2312364 w 4664836"/>
              <a:gd name="connsiteY9013" fmla="*/ 77675 h 2990484"/>
              <a:gd name="connsiteX9014" fmla="*/ 2309593 w 4664836"/>
              <a:gd name="connsiteY9014" fmla="*/ 74901 h 2990484"/>
              <a:gd name="connsiteX9015" fmla="*/ 2306823 w 4664836"/>
              <a:gd name="connsiteY9015" fmla="*/ 69353 h 2990484"/>
              <a:gd name="connsiteX9016" fmla="*/ 2331756 w 4664836"/>
              <a:gd name="connsiteY9016" fmla="*/ 55482 h 2990484"/>
              <a:gd name="connsiteX9017" fmla="*/ 2331756 w 4664836"/>
              <a:gd name="connsiteY9017" fmla="*/ 47160 h 2990484"/>
              <a:gd name="connsiteX9018" fmla="*/ 2345608 w 4664836"/>
              <a:gd name="connsiteY9018" fmla="*/ 41612 h 2990484"/>
              <a:gd name="connsiteX9019" fmla="*/ 2348379 w 4664836"/>
              <a:gd name="connsiteY9019" fmla="*/ 36063 h 2990484"/>
              <a:gd name="connsiteX9020" fmla="*/ 2387164 w 4664836"/>
              <a:gd name="connsiteY9020" fmla="*/ 13871 h 2990484"/>
              <a:gd name="connsiteX9021" fmla="*/ 2389935 w 4664836"/>
              <a:gd name="connsiteY9021" fmla="*/ 13871 h 2990484"/>
              <a:gd name="connsiteX9022" fmla="*/ 2414868 w 4664836"/>
              <a:gd name="connsiteY9022" fmla="*/ 0 h 299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</a:cxnLst>
            <a:rect l="l" t="t" r="r" b="b"/>
            <a:pathLst>
              <a:path w="4664836" h="2990484">
                <a:moveTo>
                  <a:pt x="3038204" y="2982162"/>
                </a:moveTo>
                <a:cubicBezTo>
                  <a:pt x="3038204" y="2982162"/>
                  <a:pt x="3038204" y="2982162"/>
                  <a:pt x="3038204" y="2984936"/>
                </a:cubicBezTo>
                <a:lnTo>
                  <a:pt x="3037281" y="2983087"/>
                </a:lnTo>
                <a:close/>
                <a:moveTo>
                  <a:pt x="3035434" y="2979388"/>
                </a:moveTo>
                <a:lnTo>
                  <a:pt x="3037281" y="2983087"/>
                </a:lnTo>
                <a:lnTo>
                  <a:pt x="3030932" y="2989444"/>
                </a:lnTo>
                <a:cubicBezTo>
                  <a:pt x="3029893" y="2990484"/>
                  <a:pt x="3029893" y="2990484"/>
                  <a:pt x="3029893" y="2990484"/>
                </a:cubicBezTo>
                <a:cubicBezTo>
                  <a:pt x="3018812" y="2990484"/>
                  <a:pt x="3018812" y="2990484"/>
                  <a:pt x="3018812" y="2990484"/>
                </a:cubicBezTo>
                <a:cubicBezTo>
                  <a:pt x="3024352" y="2982162"/>
                  <a:pt x="3024352" y="2982162"/>
                  <a:pt x="3024352" y="2982162"/>
                </a:cubicBezTo>
                <a:cubicBezTo>
                  <a:pt x="3029893" y="2976614"/>
                  <a:pt x="3029893" y="2987710"/>
                  <a:pt x="3035434" y="2979388"/>
                </a:cubicBezTo>
                <a:close/>
                <a:moveTo>
                  <a:pt x="2860233" y="2957195"/>
                </a:moveTo>
                <a:lnTo>
                  <a:pt x="2860597" y="2957195"/>
                </a:lnTo>
                <a:lnTo>
                  <a:pt x="2860207" y="2957889"/>
                </a:lnTo>
                <a:cubicBezTo>
                  <a:pt x="2859515" y="2959276"/>
                  <a:pt x="2859515" y="2961356"/>
                  <a:pt x="2866441" y="2962743"/>
                </a:cubicBezTo>
                <a:cubicBezTo>
                  <a:pt x="2849818" y="2971065"/>
                  <a:pt x="2849818" y="2971065"/>
                  <a:pt x="2849818" y="2971065"/>
                </a:cubicBezTo>
                <a:cubicBezTo>
                  <a:pt x="2847048" y="2979388"/>
                  <a:pt x="2847048" y="2979388"/>
                  <a:pt x="2847048" y="2979388"/>
                </a:cubicBezTo>
                <a:cubicBezTo>
                  <a:pt x="2844277" y="2979388"/>
                  <a:pt x="2844277" y="2979388"/>
                  <a:pt x="2844277" y="2979388"/>
                </a:cubicBezTo>
                <a:cubicBezTo>
                  <a:pt x="2842892" y="2973839"/>
                  <a:pt x="2849818" y="2968985"/>
                  <a:pt x="2855359" y="2963783"/>
                </a:cubicBezTo>
                <a:close/>
                <a:moveTo>
                  <a:pt x="2860693" y="2956573"/>
                </a:moveTo>
                <a:lnTo>
                  <a:pt x="2860233" y="2957195"/>
                </a:lnTo>
                <a:lnTo>
                  <a:pt x="2859514" y="2957195"/>
                </a:lnTo>
                <a:cubicBezTo>
                  <a:pt x="2858129" y="2957195"/>
                  <a:pt x="2858129" y="2957195"/>
                  <a:pt x="2858129" y="2957195"/>
                </a:cubicBezTo>
                <a:close/>
                <a:moveTo>
                  <a:pt x="3317849" y="2939081"/>
                </a:moveTo>
                <a:lnTo>
                  <a:pt x="3318359" y="2939163"/>
                </a:lnTo>
                <a:cubicBezTo>
                  <a:pt x="3319398" y="2940550"/>
                  <a:pt x="3320783" y="2943324"/>
                  <a:pt x="3320783" y="2940550"/>
                </a:cubicBezTo>
                <a:cubicBezTo>
                  <a:pt x="3320783" y="2940550"/>
                  <a:pt x="3320783" y="2940550"/>
                  <a:pt x="3320091" y="2940203"/>
                </a:cubicBezTo>
                <a:close/>
                <a:moveTo>
                  <a:pt x="1079543" y="2721396"/>
                </a:moveTo>
                <a:lnTo>
                  <a:pt x="1080794" y="2721450"/>
                </a:lnTo>
                <a:lnTo>
                  <a:pt x="1079543" y="2724170"/>
                </a:lnTo>
                <a:cubicBezTo>
                  <a:pt x="1079543" y="2724170"/>
                  <a:pt x="1079543" y="2724170"/>
                  <a:pt x="1079543" y="2721396"/>
                </a:cubicBezTo>
                <a:close/>
                <a:moveTo>
                  <a:pt x="1271413" y="2719611"/>
                </a:moveTo>
                <a:lnTo>
                  <a:pt x="1271392" y="2719662"/>
                </a:lnTo>
                <a:cubicBezTo>
                  <a:pt x="1270700" y="2721396"/>
                  <a:pt x="1270700" y="2721396"/>
                  <a:pt x="1270700" y="2721396"/>
                </a:cubicBezTo>
                <a:lnTo>
                  <a:pt x="1269408" y="2719923"/>
                </a:lnTo>
                <a:close/>
                <a:moveTo>
                  <a:pt x="1274509" y="2717235"/>
                </a:moveTo>
                <a:cubicBezTo>
                  <a:pt x="1276760" y="2717582"/>
                  <a:pt x="1277885" y="2718275"/>
                  <a:pt x="1274985" y="2719056"/>
                </a:cubicBezTo>
                <a:lnTo>
                  <a:pt x="1271413" y="2719611"/>
                </a:lnTo>
                <a:lnTo>
                  <a:pt x="1272331" y="2717313"/>
                </a:lnTo>
                <a:close/>
                <a:moveTo>
                  <a:pt x="1381515" y="2703711"/>
                </a:moveTo>
                <a:lnTo>
                  <a:pt x="1380337" y="2704153"/>
                </a:lnTo>
                <a:lnTo>
                  <a:pt x="1380130" y="2703971"/>
                </a:lnTo>
                <a:close/>
                <a:moveTo>
                  <a:pt x="1379091" y="2703061"/>
                </a:moveTo>
                <a:lnTo>
                  <a:pt x="1380130" y="2703971"/>
                </a:lnTo>
                <a:lnTo>
                  <a:pt x="1375974" y="2704751"/>
                </a:lnTo>
                <a:cubicBezTo>
                  <a:pt x="1377359" y="2702671"/>
                  <a:pt x="1378225" y="2702497"/>
                  <a:pt x="1379091" y="2703061"/>
                </a:cubicBezTo>
                <a:close/>
                <a:moveTo>
                  <a:pt x="1084391" y="2699897"/>
                </a:moveTo>
                <a:cubicBezTo>
                  <a:pt x="1085777" y="2699897"/>
                  <a:pt x="1089239" y="2701977"/>
                  <a:pt x="1087854" y="2701977"/>
                </a:cubicBezTo>
                <a:lnTo>
                  <a:pt x="1084505" y="2700580"/>
                </a:lnTo>
                <a:close/>
                <a:moveTo>
                  <a:pt x="894141" y="2697923"/>
                </a:moveTo>
                <a:lnTo>
                  <a:pt x="896698" y="2699203"/>
                </a:lnTo>
                <a:lnTo>
                  <a:pt x="896698" y="2701145"/>
                </a:lnTo>
                <a:lnTo>
                  <a:pt x="892542" y="2700590"/>
                </a:lnTo>
                <a:close/>
                <a:moveTo>
                  <a:pt x="1374777" y="2685349"/>
                </a:moveTo>
                <a:lnTo>
                  <a:pt x="1372554" y="2686676"/>
                </a:lnTo>
                <a:lnTo>
                  <a:pt x="1371533" y="2685929"/>
                </a:lnTo>
                <a:close/>
                <a:moveTo>
                  <a:pt x="1511723" y="2682558"/>
                </a:moveTo>
                <a:cubicBezTo>
                  <a:pt x="1508953" y="2685333"/>
                  <a:pt x="1517264" y="2685333"/>
                  <a:pt x="1506182" y="2688107"/>
                </a:cubicBezTo>
                <a:lnTo>
                  <a:pt x="1506182" y="2683525"/>
                </a:lnTo>
                <a:close/>
                <a:moveTo>
                  <a:pt x="1506182" y="2682558"/>
                </a:moveTo>
                <a:lnTo>
                  <a:pt x="1506182" y="2683525"/>
                </a:lnTo>
                <a:lnTo>
                  <a:pt x="1505014" y="2683729"/>
                </a:lnTo>
                <a:cubicBezTo>
                  <a:pt x="1501507" y="2684119"/>
                  <a:pt x="1506182" y="2682558"/>
                  <a:pt x="1506182" y="2682558"/>
                </a:cubicBezTo>
                <a:close/>
                <a:moveTo>
                  <a:pt x="874535" y="2682558"/>
                </a:moveTo>
                <a:cubicBezTo>
                  <a:pt x="874535" y="2688107"/>
                  <a:pt x="874535" y="2688107"/>
                  <a:pt x="874535" y="2688107"/>
                </a:cubicBezTo>
                <a:cubicBezTo>
                  <a:pt x="885616" y="2682558"/>
                  <a:pt x="885616" y="2682558"/>
                  <a:pt x="885616" y="2682558"/>
                </a:cubicBezTo>
                <a:cubicBezTo>
                  <a:pt x="874535" y="2693655"/>
                  <a:pt x="874535" y="2693655"/>
                  <a:pt x="874535" y="2693655"/>
                </a:cubicBezTo>
                <a:cubicBezTo>
                  <a:pt x="896698" y="2693655"/>
                  <a:pt x="896698" y="2693655"/>
                  <a:pt x="896698" y="2693655"/>
                </a:cubicBezTo>
                <a:lnTo>
                  <a:pt x="894141" y="2697923"/>
                </a:lnTo>
                <a:lnTo>
                  <a:pt x="891850" y="2696776"/>
                </a:lnTo>
                <a:cubicBezTo>
                  <a:pt x="891157" y="2696429"/>
                  <a:pt x="891157" y="2696429"/>
                  <a:pt x="891157" y="2696429"/>
                </a:cubicBezTo>
                <a:cubicBezTo>
                  <a:pt x="880076" y="2704751"/>
                  <a:pt x="880076" y="2704751"/>
                  <a:pt x="880076" y="2704751"/>
                </a:cubicBezTo>
                <a:cubicBezTo>
                  <a:pt x="866224" y="2707525"/>
                  <a:pt x="866224" y="2707525"/>
                  <a:pt x="866224" y="2707525"/>
                </a:cubicBezTo>
                <a:cubicBezTo>
                  <a:pt x="866224" y="2699203"/>
                  <a:pt x="866224" y="2699203"/>
                  <a:pt x="866224" y="2699203"/>
                </a:cubicBezTo>
                <a:cubicBezTo>
                  <a:pt x="860683" y="2690881"/>
                  <a:pt x="860683" y="2690881"/>
                  <a:pt x="860683" y="2690881"/>
                </a:cubicBezTo>
                <a:cubicBezTo>
                  <a:pt x="863453" y="2685333"/>
                  <a:pt x="863453" y="2685333"/>
                  <a:pt x="863453" y="2685333"/>
                </a:cubicBezTo>
                <a:cubicBezTo>
                  <a:pt x="874535" y="2682558"/>
                  <a:pt x="874535" y="2682558"/>
                  <a:pt x="874535" y="2682558"/>
                </a:cubicBezTo>
                <a:close/>
                <a:moveTo>
                  <a:pt x="1641931" y="2679784"/>
                </a:moveTo>
                <a:cubicBezTo>
                  <a:pt x="1641931" y="2682558"/>
                  <a:pt x="1641931" y="2682558"/>
                  <a:pt x="1641931" y="2682558"/>
                </a:cubicBezTo>
                <a:lnTo>
                  <a:pt x="1639161" y="2682558"/>
                </a:lnTo>
                <a:cubicBezTo>
                  <a:pt x="1639161" y="2679784"/>
                  <a:pt x="1639161" y="2679784"/>
                  <a:pt x="1641931" y="2679784"/>
                </a:cubicBezTo>
                <a:close/>
                <a:moveTo>
                  <a:pt x="1389826" y="2677010"/>
                </a:moveTo>
                <a:cubicBezTo>
                  <a:pt x="1387056" y="2683946"/>
                  <a:pt x="1383593" y="2684639"/>
                  <a:pt x="1378745" y="2684639"/>
                </a:cubicBezTo>
                <a:lnTo>
                  <a:pt x="1374777" y="2685349"/>
                </a:lnTo>
                <a:lnTo>
                  <a:pt x="1377706" y="2683599"/>
                </a:lnTo>
                <a:lnTo>
                  <a:pt x="1378551" y="2679268"/>
                </a:lnTo>
                <a:lnTo>
                  <a:pt x="1386363" y="2677704"/>
                </a:lnTo>
                <a:cubicBezTo>
                  <a:pt x="1389826" y="2677010"/>
                  <a:pt x="1389826" y="2677010"/>
                  <a:pt x="1389826" y="2677010"/>
                </a:cubicBezTo>
                <a:close/>
                <a:moveTo>
                  <a:pt x="868994" y="2677010"/>
                </a:moveTo>
                <a:cubicBezTo>
                  <a:pt x="868994" y="2677010"/>
                  <a:pt x="868994" y="2677010"/>
                  <a:pt x="869687" y="2677704"/>
                </a:cubicBezTo>
                <a:lnTo>
                  <a:pt x="871941" y="2679961"/>
                </a:lnTo>
                <a:lnTo>
                  <a:pt x="871764" y="2680131"/>
                </a:lnTo>
                <a:lnTo>
                  <a:pt x="868488" y="2677517"/>
                </a:lnTo>
                <a:close/>
                <a:moveTo>
                  <a:pt x="866224" y="2675711"/>
                </a:moveTo>
                <a:lnTo>
                  <a:pt x="868488" y="2677517"/>
                </a:lnTo>
                <a:lnTo>
                  <a:pt x="866224" y="2679784"/>
                </a:lnTo>
                <a:close/>
                <a:moveTo>
                  <a:pt x="1566655" y="2674670"/>
                </a:moveTo>
                <a:cubicBezTo>
                  <a:pt x="1576654" y="2673889"/>
                  <a:pt x="1557434" y="2677010"/>
                  <a:pt x="1561590" y="2677010"/>
                </a:cubicBezTo>
                <a:lnTo>
                  <a:pt x="1562560" y="2675068"/>
                </a:lnTo>
                <a:close/>
                <a:moveTo>
                  <a:pt x="1633620" y="2671462"/>
                </a:moveTo>
                <a:cubicBezTo>
                  <a:pt x="1639161" y="2682558"/>
                  <a:pt x="1639161" y="2682558"/>
                  <a:pt x="1639161" y="2682558"/>
                </a:cubicBezTo>
                <a:lnTo>
                  <a:pt x="1634659" y="2682558"/>
                </a:lnTo>
                <a:cubicBezTo>
                  <a:pt x="1633620" y="2682558"/>
                  <a:pt x="1633620" y="2682558"/>
                  <a:pt x="1633620" y="2682558"/>
                </a:cubicBezTo>
                <a:cubicBezTo>
                  <a:pt x="1630849" y="2679784"/>
                  <a:pt x="1630849" y="2679784"/>
                  <a:pt x="1630849" y="2679784"/>
                </a:cubicBezTo>
                <a:cubicBezTo>
                  <a:pt x="1622538" y="2682558"/>
                  <a:pt x="1622538" y="2682558"/>
                  <a:pt x="1622538" y="2682558"/>
                </a:cubicBezTo>
                <a:cubicBezTo>
                  <a:pt x="1630849" y="2688107"/>
                  <a:pt x="1630849" y="2688107"/>
                  <a:pt x="1630849" y="2688107"/>
                </a:cubicBezTo>
                <a:cubicBezTo>
                  <a:pt x="1628079" y="2690881"/>
                  <a:pt x="1628079" y="2690881"/>
                  <a:pt x="1628079" y="2690881"/>
                </a:cubicBezTo>
                <a:cubicBezTo>
                  <a:pt x="1614227" y="2688107"/>
                  <a:pt x="1614227" y="2688107"/>
                  <a:pt x="1614227" y="2688107"/>
                </a:cubicBezTo>
                <a:cubicBezTo>
                  <a:pt x="1619768" y="2682558"/>
                  <a:pt x="1619768" y="2682558"/>
                  <a:pt x="1619768" y="2682558"/>
                </a:cubicBezTo>
                <a:cubicBezTo>
                  <a:pt x="1611457" y="2677010"/>
                  <a:pt x="1611457" y="2677010"/>
                  <a:pt x="1611457" y="2677010"/>
                </a:cubicBezTo>
                <a:cubicBezTo>
                  <a:pt x="1630849" y="2677010"/>
                  <a:pt x="1630849" y="2677010"/>
                  <a:pt x="1630849" y="2677010"/>
                </a:cubicBezTo>
                <a:cubicBezTo>
                  <a:pt x="1633620" y="2671462"/>
                  <a:pt x="1633620" y="2671462"/>
                  <a:pt x="1633620" y="2671462"/>
                </a:cubicBezTo>
                <a:close/>
                <a:moveTo>
                  <a:pt x="866224" y="2668688"/>
                </a:moveTo>
                <a:cubicBezTo>
                  <a:pt x="866224" y="2668688"/>
                  <a:pt x="866224" y="2668688"/>
                  <a:pt x="866224" y="2670075"/>
                </a:cubicBezTo>
                <a:lnTo>
                  <a:pt x="866224" y="2675711"/>
                </a:lnTo>
                <a:lnTo>
                  <a:pt x="863886" y="2673846"/>
                </a:lnTo>
                <a:cubicBezTo>
                  <a:pt x="861549" y="2671636"/>
                  <a:pt x="859990" y="2670075"/>
                  <a:pt x="860683" y="2671462"/>
                </a:cubicBezTo>
                <a:cubicBezTo>
                  <a:pt x="860683" y="2671462"/>
                  <a:pt x="860683" y="2671462"/>
                  <a:pt x="866224" y="2668688"/>
                </a:cubicBezTo>
                <a:close/>
                <a:moveTo>
                  <a:pt x="1671978" y="2662554"/>
                </a:moveTo>
                <a:lnTo>
                  <a:pt x="1672102" y="2662663"/>
                </a:lnTo>
                <a:cubicBezTo>
                  <a:pt x="1672232" y="2662967"/>
                  <a:pt x="1671713" y="2663140"/>
                  <a:pt x="1669635" y="2663140"/>
                </a:cubicBezTo>
                <a:cubicBezTo>
                  <a:pt x="1669635" y="2663140"/>
                  <a:pt x="1669635" y="2663140"/>
                  <a:pt x="1671020" y="2662793"/>
                </a:cubicBezTo>
                <a:close/>
                <a:moveTo>
                  <a:pt x="1700832" y="2657230"/>
                </a:moveTo>
                <a:lnTo>
                  <a:pt x="1701148" y="2658285"/>
                </a:lnTo>
                <a:cubicBezTo>
                  <a:pt x="1700802" y="2658285"/>
                  <a:pt x="1700109" y="2657592"/>
                  <a:pt x="1700109" y="2657592"/>
                </a:cubicBezTo>
                <a:close/>
                <a:moveTo>
                  <a:pt x="1718702" y="2655618"/>
                </a:moveTo>
                <a:lnTo>
                  <a:pt x="1722575" y="2656031"/>
                </a:lnTo>
                <a:cubicBezTo>
                  <a:pt x="1727640" y="2656551"/>
                  <a:pt x="1716731" y="2655511"/>
                  <a:pt x="1716731" y="2657592"/>
                </a:cubicBezTo>
                <a:cubicBezTo>
                  <a:pt x="1716731" y="2657592"/>
                  <a:pt x="1716731" y="2657592"/>
                  <a:pt x="1717424" y="2656898"/>
                </a:cubicBezTo>
                <a:close/>
                <a:moveTo>
                  <a:pt x="1700109" y="2654817"/>
                </a:moveTo>
                <a:lnTo>
                  <a:pt x="1703093" y="2656098"/>
                </a:lnTo>
                <a:lnTo>
                  <a:pt x="1701494" y="2656898"/>
                </a:lnTo>
                <a:lnTo>
                  <a:pt x="1700832" y="2657230"/>
                </a:lnTo>
                <a:close/>
                <a:moveTo>
                  <a:pt x="1708294" y="2653493"/>
                </a:moveTo>
                <a:lnTo>
                  <a:pt x="1710498" y="2654817"/>
                </a:lnTo>
                <a:cubicBezTo>
                  <a:pt x="1709113" y="2655511"/>
                  <a:pt x="1706169" y="2656204"/>
                  <a:pt x="1703745" y="2656378"/>
                </a:cubicBezTo>
                <a:lnTo>
                  <a:pt x="1703093" y="2656098"/>
                </a:lnTo>
                <a:close/>
                <a:moveTo>
                  <a:pt x="1630849" y="2652043"/>
                </a:moveTo>
                <a:cubicBezTo>
                  <a:pt x="1630849" y="2652043"/>
                  <a:pt x="1630849" y="2652043"/>
                  <a:pt x="1628079" y="2657592"/>
                </a:cubicBezTo>
                <a:lnTo>
                  <a:pt x="1625556" y="2658013"/>
                </a:lnTo>
                <a:lnTo>
                  <a:pt x="1627257" y="2654254"/>
                </a:lnTo>
                <a:cubicBezTo>
                  <a:pt x="1628599" y="2652563"/>
                  <a:pt x="1630157" y="2651350"/>
                  <a:pt x="1630849" y="2652043"/>
                </a:cubicBezTo>
                <a:close/>
                <a:moveTo>
                  <a:pt x="1594835" y="2648576"/>
                </a:moveTo>
                <a:lnTo>
                  <a:pt x="1596455" y="2649590"/>
                </a:lnTo>
                <a:lnTo>
                  <a:pt x="1595181" y="2649963"/>
                </a:lnTo>
                <a:lnTo>
                  <a:pt x="1593178" y="2648783"/>
                </a:lnTo>
                <a:close/>
                <a:moveTo>
                  <a:pt x="1603146" y="2640947"/>
                </a:moveTo>
                <a:cubicBezTo>
                  <a:pt x="1600375" y="2646495"/>
                  <a:pt x="1600375" y="2646495"/>
                  <a:pt x="1600375" y="2646495"/>
                </a:cubicBezTo>
                <a:cubicBezTo>
                  <a:pt x="1605916" y="2646495"/>
                  <a:pt x="1605916" y="2646495"/>
                  <a:pt x="1605916" y="2646495"/>
                </a:cubicBezTo>
                <a:cubicBezTo>
                  <a:pt x="1608686" y="2640947"/>
                  <a:pt x="1608686" y="2640947"/>
                  <a:pt x="1608686" y="2640947"/>
                </a:cubicBezTo>
                <a:cubicBezTo>
                  <a:pt x="1611457" y="2643721"/>
                  <a:pt x="1611457" y="2643721"/>
                  <a:pt x="1611457" y="2643721"/>
                </a:cubicBezTo>
                <a:cubicBezTo>
                  <a:pt x="1600375" y="2652043"/>
                  <a:pt x="1600375" y="2652043"/>
                  <a:pt x="1600375" y="2652043"/>
                </a:cubicBezTo>
                <a:lnTo>
                  <a:pt x="1596455" y="2649590"/>
                </a:lnTo>
                <a:lnTo>
                  <a:pt x="1599033" y="2648836"/>
                </a:lnTo>
                <a:cubicBezTo>
                  <a:pt x="1600375" y="2647536"/>
                  <a:pt x="1601761" y="2645108"/>
                  <a:pt x="1603146" y="2640947"/>
                </a:cubicBezTo>
                <a:close/>
                <a:moveTo>
                  <a:pt x="793674" y="2640557"/>
                </a:moveTo>
                <a:cubicBezTo>
                  <a:pt x="795406" y="2639733"/>
                  <a:pt x="796964" y="2639560"/>
                  <a:pt x="796964" y="2640947"/>
                </a:cubicBezTo>
                <a:cubicBezTo>
                  <a:pt x="796964" y="2640947"/>
                  <a:pt x="796964" y="2640947"/>
                  <a:pt x="796272" y="2641641"/>
                </a:cubicBezTo>
                <a:lnTo>
                  <a:pt x="792055" y="2645863"/>
                </a:lnTo>
                <a:lnTo>
                  <a:pt x="789346" y="2644068"/>
                </a:lnTo>
                <a:cubicBezTo>
                  <a:pt x="790038" y="2642854"/>
                  <a:pt x="791943" y="2641380"/>
                  <a:pt x="793674" y="2640557"/>
                </a:cubicBezTo>
                <a:close/>
                <a:moveTo>
                  <a:pt x="778358" y="2640160"/>
                </a:moveTo>
                <a:lnTo>
                  <a:pt x="778480" y="2640470"/>
                </a:lnTo>
                <a:cubicBezTo>
                  <a:pt x="777528" y="2641944"/>
                  <a:pt x="774671" y="2642898"/>
                  <a:pt x="777182" y="2640904"/>
                </a:cubicBezTo>
                <a:close/>
                <a:moveTo>
                  <a:pt x="777571" y="2638173"/>
                </a:moveTo>
                <a:cubicBezTo>
                  <a:pt x="777571" y="2638173"/>
                  <a:pt x="777571" y="2638173"/>
                  <a:pt x="778610" y="2639907"/>
                </a:cubicBezTo>
                <a:lnTo>
                  <a:pt x="778651" y="2639974"/>
                </a:lnTo>
                <a:lnTo>
                  <a:pt x="778358" y="2640160"/>
                </a:lnTo>
                <a:close/>
                <a:moveTo>
                  <a:pt x="805275" y="2635399"/>
                </a:moveTo>
                <a:cubicBezTo>
                  <a:pt x="805275" y="2635399"/>
                  <a:pt x="805275" y="2635399"/>
                  <a:pt x="805968" y="2636092"/>
                </a:cubicBezTo>
                <a:lnTo>
                  <a:pt x="807488" y="2637614"/>
                </a:lnTo>
                <a:lnTo>
                  <a:pt x="805616" y="2637902"/>
                </a:lnTo>
                <a:cubicBezTo>
                  <a:pt x="777398" y="2642378"/>
                  <a:pt x="812547" y="2637826"/>
                  <a:pt x="805275" y="2635399"/>
                </a:cubicBezTo>
                <a:close/>
                <a:moveTo>
                  <a:pt x="1835858" y="2632625"/>
                </a:moveTo>
                <a:cubicBezTo>
                  <a:pt x="1835858" y="2632625"/>
                  <a:pt x="1835858" y="2632625"/>
                  <a:pt x="1837243" y="2632972"/>
                </a:cubicBezTo>
                <a:lnTo>
                  <a:pt x="1837488" y="2633033"/>
                </a:lnTo>
                <a:lnTo>
                  <a:pt x="1835940" y="2632945"/>
                </a:lnTo>
                <a:close/>
                <a:moveTo>
                  <a:pt x="900794" y="2627921"/>
                </a:moveTo>
                <a:lnTo>
                  <a:pt x="900537" y="2628562"/>
                </a:lnTo>
                <a:lnTo>
                  <a:pt x="900161" y="2628464"/>
                </a:lnTo>
                <a:close/>
                <a:moveTo>
                  <a:pt x="1813695" y="2621528"/>
                </a:moveTo>
                <a:cubicBezTo>
                  <a:pt x="1822006" y="2624302"/>
                  <a:pt x="1826162" y="2625689"/>
                  <a:pt x="1828239" y="2626383"/>
                </a:cubicBezTo>
                <a:lnTo>
                  <a:pt x="1829080" y="2626663"/>
                </a:lnTo>
                <a:lnTo>
                  <a:pt x="1830317" y="2632625"/>
                </a:lnTo>
                <a:lnTo>
                  <a:pt x="1835940" y="2632945"/>
                </a:lnTo>
                <a:lnTo>
                  <a:pt x="1836377" y="2634662"/>
                </a:lnTo>
                <a:cubicBezTo>
                  <a:pt x="1838455" y="2639733"/>
                  <a:pt x="1842091" y="2650656"/>
                  <a:pt x="1819236" y="2638173"/>
                </a:cubicBezTo>
                <a:cubicBezTo>
                  <a:pt x="1805384" y="2643721"/>
                  <a:pt x="1805384" y="2643721"/>
                  <a:pt x="1805384" y="2643721"/>
                </a:cubicBezTo>
                <a:cubicBezTo>
                  <a:pt x="1799843" y="2643721"/>
                  <a:pt x="1799843" y="2643721"/>
                  <a:pt x="1799843" y="2643721"/>
                </a:cubicBezTo>
                <a:cubicBezTo>
                  <a:pt x="1802613" y="2643721"/>
                  <a:pt x="1805384" y="2640947"/>
                  <a:pt x="1802613" y="2638173"/>
                </a:cubicBezTo>
                <a:cubicBezTo>
                  <a:pt x="1769369" y="2649269"/>
                  <a:pt x="1769369" y="2649269"/>
                  <a:pt x="1769369" y="2649269"/>
                </a:cubicBezTo>
                <a:cubicBezTo>
                  <a:pt x="1749976" y="2652043"/>
                  <a:pt x="1749976" y="2652043"/>
                  <a:pt x="1749976" y="2652043"/>
                </a:cubicBezTo>
                <a:cubicBezTo>
                  <a:pt x="1747206" y="2649269"/>
                  <a:pt x="1747206" y="2649269"/>
                  <a:pt x="1747206" y="2649269"/>
                </a:cubicBezTo>
                <a:cubicBezTo>
                  <a:pt x="1733354" y="2654817"/>
                  <a:pt x="1733354" y="2654817"/>
                  <a:pt x="1733354" y="2654817"/>
                </a:cubicBezTo>
                <a:cubicBezTo>
                  <a:pt x="1722272" y="2652043"/>
                  <a:pt x="1722272" y="2652043"/>
                  <a:pt x="1722272" y="2652043"/>
                </a:cubicBezTo>
                <a:lnTo>
                  <a:pt x="1718702" y="2655618"/>
                </a:lnTo>
                <a:lnTo>
                  <a:pt x="1711191" y="2654817"/>
                </a:lnTo>
                <a:cubicBezTo>
                  <a:pt x="1711191" y="2652043"/>
                  <a:pt x="1711191" y="2652043"/>
                  <a:pt x="1711191" y="2652043"/>
                </a:cubicBezTo>
                <a:lnTo>
                  <a:pt x="1708294" y="2653493"/>
                </a:lnTo>
                <a:lnTo>
                  <a:pt x="1707901" y="2653257"/>
                </a:lnTo>
                <a:cubicBezTo>
                  <a:pt x="1704092" y="2653084"/>
                  <a:pt x="1696646" y="2653430"/>
                  <a:pt x="1683487" y="2654817"/>
                </a:cubicBezTo>
                <a:cubicBezTo>
                  <a:pt x="1689028" y="2657592"/>
                  <a:pt x="1689028" y="2657592"/>
                  <a:pt x="1689028" y="2657592"/>
                </a:cubicBezTo>
                <a:cubicBezTo>
                  <a:pt x="1686257" y="2663140"/>
                  <a:pt x="1686257" y="2663140"/>
                  <a:pt x="1686257" y="2663140"/>
                </a:cubicBezTo>
                <a:cubicBezTo>
                  <a:pt x="1680716" y="2660366"/>
                  <a:pt x="1680716" y="2660366"/>
                  <a:pt x="1680716" y="2660366"/>
                </a:cubicBezTo>
                <a:lnTo>
                  <a:pt x="1671978" y="2662554"/>
                </a:lnTo>
                <a:lnTo>
                  <a:pt x="1670674" y="2661406"/>
                </a:lnTo>
                <a:cubicBezTo>
                  <a:pt x="1669635" y="2660366"/>
                  <a:pt x="1669635" y="2658979"/>
                  <a:pt x="1677946" y="2657592"/>
                </a:cubicBezTo>
                <a:cubicBezTo>
                  <a:pt x="1669635" y="2654817"/>
                  <a:pt x="1669635" y="2654817"/>
                  <a:pt x="1669635" y="2654817"/>
                </a:cubicBezTo>
                <a:lnTo>
                  <a:pt x="1657896" y="2659519"/>
                </a:lnTo>
                <a:lnTo>
                  <a:pt x="1656129" y="2657245"/>
                </a:lnTo>
                <a:cubicBezTo>
                  <a:pt x="1656476" y="2658285"/>
                  <a:pt x="1657168" y="2660366"/>
                  <a:pt x="1655783" y="2660366"/>
                </a:cubicBezTo>
                <a:cubicBezTo>
                  <a:pt x="1655783" y="2660366"/>
                  <a:pt x="1655783" y="2660366"/>
                  <a:pt x="1657514" y="2659672"/>
                </a:cubicBezTo>
                <a:lnTo>
                  <a:pt x="1657896" y="2659519"/>
                </a:lnTo>
                <a:lnTo>
                  <a:pt x="1658553" y="2660366"/>
                </a:lnTo>
                <a:cubicBezTo>
                  <a:pt x="1655783" y="2665914"/>
                  <a:pt x="1655783" y="2665914"/>
                  <a:pt x="1655783" y="2665914"/>
                </a:cubicBezTo>
                <a:cubicBezTo>
                  <a:pt x="1633620" y="2665914"/>
                  <a:pt x="1633620" y="2665914"/>
                  <a:pt x="1633620" y="2665914"/>
                </a:cubicBezTo>
                <a:cubicBezTo>
                  <a:pt x="1633620" y="2663140"/>
                  <a:pt x="1630849" y="2671462"/>
                  <a:pt x="1630849" y="2660366"/>
                </a:cubicBezTo>
                <a:cubicBezTo>
                  <a:pt x="1619768" y="2668688"/>
                  <a:pt x="1650242" y="2640947"/>
                  <a:pt x="1616998" y="2671462"/>
                </a:cubicBezTo>
                <a:cubicBezTo>
                  <a:pt x="1611457" y="2677010"/>
                  <a:pt x="1611457" y="2677010"/>
                  <a:pt x="1611457" y="2677010"/>
                </a:cubicBezTo>
                <a:cubicBezTo>
                  <a:pt x="1611457" y="2663140"/>
                  <a:pt x="1611457" y="2663140"/>
                  <a:pt x="1611457" y="2663140"/>
                </a:cubicBezTo>
                <a:cubicBezTo>
                  <a:pt x="1564360" y="2671462"/>
                  <a:pt x="1564360" y="2671462"/>
                  <a:pt x="1564360" y="2671462"/>
                </a:cubicBezTo>
                <a:lnTo>
                  <a:pt x="1562560" y="2675068"/>
                </a:lnTo>
                <a:lnTo>
                  <a:pt x="1558977" y="2675417"/>
                </a:lnTo>
                <a:cubicBezTo>
                  <a:pt x="1555443" y="2675797"/>
                  <a:pt x="1550855" y="2676317"/>
                  <a:pt x="1544968" y="2677010"/>
                </a:cubicBezTo>
                <a:cubicBezTo>
                  <a:pt x="1558820" y="2682558"/>
                  <a:pt x="1558820" y="2682558"/>
                  <a:pt x="1558820" y="2682558"/>
                </a:cubicBezTo>
                <a:cubicBezTo>
                  <a:pt x="1547738" y="2682558"/>
                  <a:pt x="1547738" y="2682558"/>
                  <a:pt x="1547738" y="2682558"/>
                </a:cubicBezTo>
                <a:cubicBezTo>
                  <a:pt x="1536656" y="2685333"/>
                  <a:pt x="1536656" y="2685333"/>
                  <a:pt x="1536656" y="2685333"/>
                </a:cubicBezTo>
                <a:cubicBezTo>
                  <a:pt x="1528345" y="2677010"/>
                  <a:pt x="1528345" y="2677010"/>
                  <a:pt x="1528345" y="2677010"/>
                </a:cubicBezTo>
                <a:cubicBezTo>
                  <a:pt x="1531116" y="2668688"/>
                  <a:pt x="1531116" y="2668688"/>
                  <a:pt x="1531116" y="2668688"/>
                </a:cubicBezTo>
                <a:cubicBezTo>
                  <a:pt x="1520034" y="2668688"/>
                  <a:pt x="1520034" y="2668688"/>
                  <a:pt x="1520034" y="2668688"/>
                </a:cubicBezTo>
                <a:cubicBezTo>
                  <a:pt x="1520034" y="2671462"/>
                  <a:pt x="1520034" y="2671462"/>
                  <a:pt x="1520034" y="2671462"/>
                </a:cubicBezTo>
                <a:cubicBezTo>
                  <a:pt x="1525575" y="2677010"/>
                  <a:pt x="1525575" y="2677010"/>
                  <a:pt x="1525575" y="2677010"/>
                </a:cubicBezTo>
                <a:cubicBezTo>
                  <a:pt x="1506182" y="2682558"/>
                  <a:pt x="1506182" y="2682558"/>
                  <a:pt x="1506182" y="2682558"/>
                </a:cubicBezTo>
                <a:cubicBezTo>
                  <a:pt x="1503412" y="2682558"/>
                  <a:pt x="1500641" y="2679784"/>
                  <a:pt x="1497871" y="2688107"/>
                </a:cubicBezTo>
                <a:cubicBezTo>
                  <a:pt x="1500641" y="2690881"/>
                  <a:pt x="1500641" y="2690881"/>
                  <a:pt x="1500641" y="2690881"/>
                </a:cubicBezTo>
                <a:cubicBezTo>
                  <a:pt x="1508953" y="2690881"/>
                  <a:pt x="1508953" y="2690881"/>
                  <a:pt x="1508953" y="2690881"/>
                </a:cubicBezTo>
                <a:cubicBezTo>
                  <a:pt x="1500641" y="2696429"/>
                  <a:pt x="1500641" y="2696429"/>
                  <a:pt x="1500641" y="2696429"/>
                </a:cubicBezTo>
                <a:cubicBezTo>
                  <a:pt x="1481249" y="2690881"/>
                  <a:pt x="1481249" y="2690881"/>
                  <a:pt x="1481249" y="2690881"/>
                </a:cubicBezTo>
                <a:cubicBezTo>
                  <a:pt x="1478478" y="2696429"/>
                  <a:pt x="1478478" y="2696429"/>
                  <a:pt x="1478478" y="2696429"/>
                </a:cubicBezTo>
                <a:cubicBezTo>
                  <a:pt x="1472938" y="2696429"/>
                  <a:pt x="1467397" y="2707525"/>
                  <a:pt x="1461856" y="2696429"/>
                </a:cubicBezTo>
                <a:cubicBezTo>
                  <a:pt x="1456315" y="2701977"/>
                  <a:pt x="1456315" y="2701977"/>
                  <a:pt x="1456315" y="2701977"/>
                </a:cubicBezTo>
                <a:cubicBezTo>
                  <a:pt x="1461856" y="2707525"/>
                  <a:pt x="1461856" y="2707525"/>
                  <a:pt x="1461856" y="2707525"/>
                </a:cubicBezTo>
                <a:cubicBezTo>
                  <a:pt x="1445234" y="2701977"/>
                  <a:pt x="1445234" y="2701977"/>
                  <a:pt x="1445234" y="2701977"/>
                </a:cubicBezTo>
                <a:cubicBezTo>
                  <a:pt x="1442463" y="2701977"/>
                  <a:pt x="1436923" y="2699203"/>
                  <a:pt x="1434152" y="2704751"/>
                </a:cubicBezTo>
                <a:cubicBezTo>
                  <a:pt x="1436923" y="2710300"/>
                  <a:pt x="1436923" y="2710300"/>
                  <a:pt x="1436923" y="2710300"/>
                </a:cubicBezTo>
                <a:cubicBezTo>
                  <a:pt x="1425841" y="2701977"/>
                  <a:pt x="1425841" y="2701977"/>
                  <a:pt x="1425841" y="2701977"/>
                </a:cubicBezTo>
                <a:cubicBezTo>
                  <a:pt x="1411989" y="2710300"/>
                  <a:pt x="1411989" y="2710300"/>
                  <a:pt x="1411989" y="2710300"/>
                </a:cubicBezTo>
                <a:cubicBezTo>
                  <a:pt x="1411989" y="2701977"/>
                  <a:pt x="1411989" y="2701977"/>
                  <a:pt x="1411989" y="2701977"/>
                </a:cubicBezTo>
                <a:cubicBezTo>
                  <a:pt x="1403678" y="2704751"/>
                  <a:pt x="1403678" y="2704751"/>
                  <a:pt x="1403678" y="2704751"/>
                </a:cubicBezTo>
                <a:cubicBezTo>
                  <a:pt x="1403678" y="2704751"/>
                  <a:pt x="1406448" y="2704751"/>
                  <a:pt x="1403678" y="2701977"/>
                </a:cubicBezTo>
                <a:cubicBezTo>
                  <a:pt x="1403678" y="2699203"/>
                  <a:pt x="1403678" y="2699203"/>
                  <a:pt x="1403678" y="2699203"/>
                </a:cubicBezTo>
                <a:cubicBezTo>
                  <a:pt x="1389826" y="2710300"/>
                  <a:pt x="1389826" y="2710300"/>
                  <a:pt x="1389826" y="2710300"/>
                </a:cubicBezTo>
                <a:cubicBezTo>
                  <a:pt x="1375974" y="2710300"/>
                  <a:pt x="1375974" y="2710300"/>
                  <a:pt x="1375974" y="2710300"/>
                </a:cubicBezTo>
                <a:cubicBezTo>
                  <a:pt x="1378745" y="2715848"/>
                  <a:pt x="1378745" y="2715848"/>
                  <a:pt x="1378745" y="2715848"/>
                </a:cubicBezTo>
                <a:cubicBezTo>
                  <a:pt x="1375974" y="2715848"/>
                  <a:pt x="1375974" y="2715848"/>
                  <a:pt x="1375974" y="2715848"/>
                </a:cubicBezTo>
                <a:cubicBezTo>
                  <a:pt x="1378745" y="2724170"/>
                  <a:pt x="1378745" y="2724170"/>
                  <a:pt x="1378745" y="2724170"/>
                </a:cubicBezTo>
                <a:cubicBezTo>
                  <a:pt x="1339959" y="2726944"/>
                  <a:pt x="1339959" y="2726944"/>
                  <a:pt x="1339959" y="2726944"/>
                </a:cubicBezTo>
                <a:cubicBezTo>
                  <a:pt x="1309485" y="2729718"/>
                  <a:pt x="1309485" y="2729718"/>
                  <a:pt x="1309485" y="2729718"/>
                </a:cubicBezTo>
                <a:cubicBezTo>
                  <a:pt x="1306715" y="2726944"/>
                  <a:pt x="1306715" y="2726944"/>
                  <a:pt x="1306715" y="2726944"/>
                </a:cubicBezTo>
                <a:cubicBezTo>
                  <a:pt x="1342730" y="2718622"/>
                  <a:pt x="1342730" y="2718622"/>
                  <a:pt x="1342730" y="2718622"/>
                </a:cubicBezTo>
                <a:cubicBezTo>
                  <a:pt x="1351041" y="2715848"/>
                  <a:pt x="1351041" y="2715848"/>
                  <a:pt x="1351041" y="2715848"/>
                </a:cubicBezTo>
                <a:cubicBezTo>
                  <a:pt x="1353811" y="2713074"/>
                  <a:pt x="1353811" y="2713074"/>
                  <a:pt x="1353811" y="2713074"/>
                </a:cubicBezTo>
                <a:cubicBezTo>
                  <a:pt x="1339959" y="2713074"/>
                  <a:pt x="1339959" y="2713074"/>
                  <a:pt x="1339959" y="2713074"/>
                </a:cubicBezTo>
                <a:cubicBezTo>
                  <a:pt x="1337189" y="2707525"/>
                  <a:pt x="1337189" y="2707525"/>
                  <a:pt x="1337189" y="2707525"/>
                </a:cubicBezTo>
                <a:cubicBezTo>
                  <a:pt x="1317796" y="2713074"/>
                  <a:pt x="1317796" y="2713074"/>
                  <a:pt x="1317796" y="2713074"/>
                </a:cubicBezTo>
                <a:cubicBezTo>
                  <a:pt x="1312255" y="2713074"/>
                  <a:pt x="1312255" y="2713074"/>
                  <a:pt x="1312255" y="2713074"/>
                </a:cubicBezTo>
                <a:cubicBezTo>
                  <a:pt x="1298403" y="2721396"/>
                  <a:pt x="1298403" y="2721396"/>
                  <a:pt x="1298403" y="2721396"/>
                </a:cubicBezTo>
                <a:cubicBezTo>
                  <a:pt x="1295633" y="2718622"/>
                  <a:pt x="1295633" y="2718622"/>
                  <a:pt x="1295633" y="2718622"/>
                </a:cubicBezTo>
                <a:cubicBezTo>
                  <a:pt x="1284552" y="2721396"/>
                  <a:pt x="1284552" y="2721396"/>
                  <a:pt x="1284552" y="2721396"/>
                </a:cubicBezTo>
                <a:cubicBezTo>
                  <a:pt x="1284552" y="2721396"/>
                  <a:pt x="1295633" y="2713074"/>
                  <a:pt x="1279011" y="2718622"/>
                </a:cubicBezTo>
                <a:cubicBezTo>
                  <a:pt x="1287322" y="2704751"/>
                  <a:pt x="1287322" y="2704751"/>
                  <a:pt x="1287322" y="2704751"/>
                </a:cubicBezTo>
                <a:cubicBezTo>
                  <a:pt x="1276240" y="2707525"/>
                  <a:pt x="1276240" y="2707525"/>
                  <a:pt x="1276240" y="2707525"/>
                </a:cubicBezTo>
                <a:lnTo>
                  <a:pt x="1272331" y="2717313"/>
                </a:lnTo>
                <a:lnTo>
                  <a:pt x="1267280" y="2717495"/>
                </a:lnTo>
                <a:lnTo>
                  <a:pt x="1269408" y="2719923"/>
                </a:lnTo>
                <a:lnTo>
                  <a:pt x="1267253" y="2720258"/>
                </a:lnTo>
                <a:cubicBezTo>
                  <a:pt x="1263427" y="2720659"/>
                  <a:pt x="1258233" y="2721050"/>
                  <a:pt x="1251307" y="2721396"/>
                </a:cubicBezTo>
                <a:cubicBezTo>
                  <a:pt x="1237455" y="2715848"/>
                  <a:pt x="1237455" y="2715848"/>
                  <a:pt x="1237455" y="2715848"/>
                </a:cubicBezTo>
                <a:cubicBezTo>
                  <a:pt x="1234685" y="2710300"/>
                  <a:pt x="1234685" y="2710300"/>
                  <a:pt x="1234685" y="2710300"/>
                </a:cubicBezTo>
                <a:cubicBezTo>
                  <a:pt x="1209751" y="2713074"/>
                  <a:pt x="1209751" y="2713074"/>
                  <a:pt x="1209751" y="2713074"/>
                </a:cubicBezTo>
                <a:cubicBezTo>
                  <a:pt x="1215292" y="2715848"/>
                  <a:pt x="1215292" y="2715848"/>
                  <a:pt x="1215292" y="2715848"/>
                </a:cubicBezTo>
                <a:cubicBezTo>
                  <a:pt x="1234685" y="2715848"/>
                  <a:pt x="1234685" y="2715848"/>
                  <a:pt x="1234685" y="2715848"/>
                </a:cubicBezTo>
                <a:cubicBezTo>
                  <a:pt x="1223603" y="2726944"/>
                  <a:pt x="1223603" y="2726944"/>
                  <a:pt x="1223603" y="2726944"/>
                </a:cubicBezTo>
                <a:cubicBezTo>
                  <a:pt x="1204210" y="2729718"/>
                  <a:pt x="1204210" y="2729718"/>
                  <a:pt x="1204210" y="2729718"/>
                </a:cubicBezTo>
                <a:cubicBezTo>
                  <a:pt x="1206981" y="2726944"/>
                  <a:pt x="1206981" y="2726944"/>
                  <a:pt x="1206981" y="2726944"/>
                </a:cubicBezTo>
                <a:cubicBezTo>
                  <a:pt x="1198670" y="2724170"/>
                  <a:pt x="1198670" y="2724170"/>
                  <a:pt x="1198670" y="2724170"/>
                </a:cubicBezTo>
                <a:cubicBezTo>
                  <a:pt x="1182047" y="2726944"/>
                  <a:pt x="1182047" y="2726944"/>
                  <a:pt x="1182047" y="2726944"/>
                </a:cubicBezTo>
                <a:cubicBezTo>
                  <a:pt x="1159884" y="2726944"/>
                  <a:pt x="1159884" y="2726944"/>
                  <a:pt x="1159884" y="2726944"/>
                </a:cubicBezTo>
                <a:cubicBezTo>
                  <a:pt x="1137721" y="2724170"/>
                  <a:pt x="1137721" y="2724170"/>
                  <a:pt x="1137721" y="2724170"/>
                </a:cubicBezTo>
                <a:cubicBezTo>
                  <a:pt x="1110017" y="2729718"/>
                  <a:pt x="1110017" y="2729718"/>
                  <a:pt x="1110017" y="2729718"/>
                </a:cubicBezTo>
                <a:cubicBezTo>
                  <a:pt x="1101706" y="2726944"/>
                  <a:pt x="1101706" y="2726944"/>
                  <a:pt x="1101706" y="2726944"/>
                </a:cubicBezTo>
                <a:cubicBezTo>
                  <a:pt x="1096165" y="2729718"/>
                  <a:pt x="1096165" y="2729718"/>
                  <a:pt x="1096165" y="2729718"/>
                </a:cubicBezTo>
                <a:cubicBezTo>
                  <a:pt x="1074002" y="2729718"/>
                  <a:pt x="1074002" y="2729718"/>
                  <a:pt x="1074002" y="2729718"/>
                </a:cubicBezTo>
                <a:cubicBezTo>
                  <a:pt x="1079543" y="2732492"/>
                  <a:pt x="1085084" y="2729718"/>
                  <a:pt x="1087854" y="2726944"/>
                </a:cubicBezTo>
                <a:cubicBezTo>
                  <a:pt x="1083699" y="2724864"/>
                  <a:pt x="1095127" y="2722783"/>
                  <a:pt x="1090582" y="2721873"/>
                </a:cubicBezTo>
                <a:lnTo>
                  <a:pt x="1080794" y="2721450"/>
                </a:lnTo>
                <a:lnTo>
                  <a:pt x="1080798" y="2721439"/>
                </a:lnTo>
                <a:cubicBezTo>
                  <a:pt x="1084045" y="2718449"/>
                  <a:pt x="1089239" y="2715848"/>
                  <a:pt x="1060150" y="2724170"/>
                </a:cubicBezTo>
                <a:cubicBezTo>
                  <a:pt x="1046299" y="2721396"/>
                  <a:pt x="1046299" y="2721396"/>
                  <a:pt x="1046299" y="2721396"/>
                </a:cubicBezTo>
                <a:lnTo>
                  <a:pt x="1047065" y="2720848"/>
                </a:lnTo>
                <a:lnTo>
                  <a:pt x="1048246" y="2720226"/>
                </a:lnTo>
                <a:cubicBezTo>
                  <a:pt x="1049329" y="2719576"/>
                  <a:pt x="1049242" y="2719489"/>
                  <a:pt x="1048723" y="2719662"/>
                </a:cubicBezTo>
                <a:lnTo>
                  <a:pt x="1047065" y="2720848"/>
                </a:lnTo>
                <a:lnTo>
                  <a:pt x="1040758" y="2724170"/>
                </a:lnTo>
                <a:cubicBezTo>
                  <a:pt x="1046299" y="2732492"/>
                  <a:pt x="1046299" y="2732492"/>
                  <a:pt x="1046299" y="2732492"/>
                </a:cubicBezTo>
                <a:cubicBezTo>
                  <a:pt x="1040758" y="2735266"/>
                  <a:pt x="1040758" y="2735266"/>
                  <a:pt x="1040758" y="2735266"/>
                </a:cubicBezTo>
                <a:cubicBezTo>
                  <a:pt x="1035217" y="2735266"/>
                  <a:pt x="1035217" y="2735266"/>
                  <a:pt x="1035217" y="2735266"/>
                </a:cubicBezTo>
                <a:lnTo>
                  <a:pt x="1034526" y="2733883"/>
                </a:lnTo>
                <a:lnTo>
                  <a:pt x="1037901" y="2733229"/>
                </a:lnTo>
                <a:cubicBezTo>
                  <a:pt x="1051666" y="2728158"/>
                  <a:pt x="1036602" y="2723477"/>
                  <a:pt x="1032447" y="2729718"/>
                </a:cubicBezTo>
                <a:lnTo>
                  <a:pt x="1034526" y="2733883"/>
                </a:lnTo>
                <a:lnTo>
                  <a:pt x="1013054" y="2738041"/>
                </a:lnTo>
                <a:cubicBezTo>
                  <a:pt x="1004743" y="2740815"/>
                  <a:pt x="1004743" y="2740815"/>
                  <a:pt x="1004743" y="2740815"/>
                </a:cubicBezTo>
                <a:cubicBezTo>
                  <a:pt x="996432" y="2740815"/>
                  <a:pt x="996432" y="2740815"/>
                  <a:pt x="996432" y="2740815"/>
                </a:cubicBezTo>
                <a:cubicBezTo>
                  <a:pt x="1001972" y="2738041"/>
                  <a:pt x="1001972" y="2738041"/>
                  <a:pt x="1001972" y="2738041"/>
                </a:cubicBezTo>
                <a:cubicBezTo>
                  <a:pt x="982580" y="2729718"/>
                  <a:pt x="982580" y="2729718"/>
                  <a:pt x="982580" y="2729718"/>
                </a:cubicBezTo>
                <a:cubicBezTo>
                  <a:pt x="974269" y="2729718"/>
                  <a:pt x="974269" y="2729718"/>
                  <a:pt x="974269" y="2729718"/>
                </a:cubicBezTo>
                <a:cubicBezTo>
                  <a:pt x="974269" y="2726944"/>
                  <a:pt x="974269" y="2726944"/>
                  <a:pt x="974269" y="2726944"/>
                </a:cubicBezTo>
                <a:cubicBezTo>
                  <a:pt x="979809" y="2724170"/>
                  <a:pt x="979809" y="2724170"/>
                  <a:pt x="979809" y="2724170"/>
                </a:cubicBezTo>
                <a:cubicBezTo>
                  <a:pt x="971498" y="2721396"/>
                  <a:pt x="971498" y="2721396"/>
                  <a:pt x="971498" y="2721396"/>
                </a:cubicBezTo>
                <a:cubicBezTo>
                  <a:pt x="968728" y="2729718"/>
                  <a:pt x="968728" y="2729718"/>
                  <a:pt x="968728" y="2729718"/>
                </a:cubicBezTo>
                <a:cubicBezTo>
                  <a:pt x="965957" y="2729718"/>
                  <a:pt x="974269" y="2726944"/>
                  <a:pt x="963187" y="2726944"/>
                </a:cubicBezTo>
                <a:cubicBezTo>
                  <a:pt x="965957" y="2724170"/>
                  <a:pt x="965957" y="2724170"/>
                  <a:pt x="965957" y="2724170"/>
                </a:cubicBezTo>
                <a:cubicBezTo>
                  <a:pt x="965957" y="2721396"/>
                  <a:pt x="965957" y="2721396"/>
                  <a:pt x="965957" y="2721396"/>
                </a:cubicBezTo>
                <a:cubicBezTo>
                  <a:pt x="954876" y="2726944"/>
                  <a:pt x="954876" y="2726944"/>
                  <a:pt x="954876" y="2726944"/>
                </a:cubicBezTo>
                <a:cubicBezTo>
                  <a:pt x="957646" y="2721396"/>
                  <a:pt x="957646" y="2721396"/>
                  <a:pt x="957646" y="2721396"/>
                </a:cubicBezTo>
                <a:cubicBezTo>
                  <a:pt x="943794" y="2724170"/>
                  <a:pt x="943794" y="2724170"/>
                  <a:pt x="943794" y="2724170"/>
                </a:cubicBezTo>
                <a:cubicBezTo>
                  <a:pt x="941024" y="2729718"/>
                  <a:pt x="941024" y="2729718"/>
                  <a:pt x="941024" y="2729718"/>
                </a:cubicBezTo>
                <a:cubicBezTo>
                  <a:pt x="932713" y="2726944"/>
                  <a:pt x="954876" y="2718622"/>
                  <a:pt x="935483" y="2724170"/>
                </a:cubicBezTo>
                <a:cubicBezTo>
                  <a:pt x="929942" y="2732492"/>
                  <a:pt x="929942" y="2732492"/>
                  <a:pt x="929942" y="2732492"/>
                </a:cubicBezTo>
                <a:cubicBezTo>
                  <a:pt x="929942" y="2729718"/>
                  <a:pt x="929942" y="2729718"/>
                  <a:pt x="929942" y="2729718"/>
                </a:cubicBezTo>
                <a:cubicBezTo>
                  <a:pt x="924402" y="2735266"/>
                  <a:pt x="924402" y="2735266"/>
                  <a:pt x="924402" y="2735266"/>
                </a:cubicBezTo>
                <a:cubicBezTo>
                  <a:pt x="929942" y="2726944"/>
                  <a:pt x="929942" y="2726944"/>
                  <a:pt x="929942" y="2726944"/>
                </a:cubicBezTo>
                <a:cubicBezTo>
                  <a:pt x="921631" y="2718622"/>
                  <a:pt x="921631" y="2718622"/>
                  <a:pt x="921631" y="2718622"/>
                </a:cubicBezTo>
                <a:cubicBezTo>
                  <a:pt x="913320" y="2724170"/>
                  <a:pt x="913320" y="2724170"/>
                  <a:pt x="913320" y="2724170"/>
                </a:cubicBezTo>
                <a:cubicBezTo>
                  <a:pt x="910550" y="2726944"/>
                  <a:pt x="910550" y="2726944"/>
                  <a:pt x="916091" y="2726944"/>
                </a:cubicBezTo>
                <a:cubicBezTo>
                  <a:pt x="916091" y="2729718"/>
                  <a:pt x="916091" y="2729718"/>
                  <a:pt x="913320" y="2729718"/>
                </a:cubicBezTo>
                <a:cubicBezTo>
                  <a:pt x="907779" y="2726944"/>
                  <a:pt x="907779" y="2726944"/>
                  <a:pt x="907779" y="2726944"/>
                </a:cubicBezTo>
                <a:cubicBezTo>
                  <a:pt x="902239" y="2729718"/>
                  <a:pt x="902239" y="2729718"/>
                  <a:pt x="902239" y="2729718"/>
                </a:cubicBezTo>
                <a:cubicBezTo>
                  <a:pt x="902239" y="2735266"/>
                  <a:pt x="902239" y="2735266"/>
                  <a:pt x="902239" y="2735266"/>
                </a:cubicBezTo>
                <a:cubicBezTo>
                  <a:pt x="902239" y="2738041"/>
                  <a:pt x="902239" y="2738041"/>
                  <a:pt x="902239" y="2738041"/>
                </a:cubicBezTo>
                <a:cubicBezTo>
                  <a:pt x="896698" y="2738041"/>
                  <a:pt x="896698" y="2738041"/>
                  <a:pt x="896698" y="2738041"/>
                </a:cubicBezTo>
                <a:cubicBezTo>
                  <a:pt x="896698" y="2726944"/>
                  <a:pt x="896698" y="2726944"/>
                  <a:pt x="896698" y="2726944"/>
                </a:cubicBezTo>
                <a:cubicBezTo>
                  <a:pt x="885616" y="2724170"/>
                  <a:pt x="885616" y="2724170"/>
                  <a:pt x="885616" y="2724170"/>
                </a:cubicBezTo>
                <a:cubicBezTo>
                  <a:pt x="902239" y="2721396"/>
                  <a:pt x="902239" y="2721396"/>
                  <a:pt x="902239" y="2721396"/>
                </a:cubicBezTo>
                <a:cubicBezTo>
                  <a:pt x="902239" y="2713074"/>
                  <a:pt x="880076" y="2735266"/>
                  <a:pt x="905009" y="2713074"/>
                </a:cubicBezTo>
                <a:cubicBezTo>
                  <a:pt x="902239" y="2713074"/>
                  <a:pt x="902239" y="2713074"/>
                  <a:pt x="902239" y="2713074"/>
                </a:cubicBezTo>
                <a:cubicBezTo>
                  <a:pt x="896698" y="2704751"/>
                  <a:pt x="896698" y="2704751"/>
                  <a:pt x="896698" y="2704751"/>
                </a:cubicBezTo>
                <a:lnTo>
                  <a:pt x="896698" y="2701145"/>
                </a:lnTo>
                <a:lnTo>
                  <a:pt x="899035" y="2701457"/>
                </a:lnTo>
                <a:cubicBezTo>
                  <a:pt x="902412" y="2701284"/>
                  <a:pt x="907087" y="2700590"/>
                  <a:pt x="913320" y="2699203"/>
                </a:cubicBezTo>
                <a:cubicBezTo>
                  <a:pt x="916091" y="2701977"/>
                  <a:pt x="916091" y="2701977"/>
                  <a:pt x="916091" y="2701977"/>
                </a:cubicBezTo>
                <a:cubicBezTo>
                  <a:pt x="918861" y="2696429"/>
                  <a:pt x="918861" y="2696429"/>
                  <a:pt x="918861" y="2696429"/>
                </a:cubicBezTo>
                <a:cubicBezTo>
                  <a:pt x="935483" y="2701977"/>
                  <a:pt x="935483" y="2701977"/>
                  <a:pt x="935483" y="2701977"/>
                </a:cubicBezTo>
                <a:cubicBezTo>
                  <a:pt x="935483" y="2704751"/>
                  <a:pt x="935483" y="2704751"/>
                  <a:pt x="935483" y="2704751"/>
                </a:cubicBezTo>
                <a:cubicBezTo>
                  <a:pt x="952105" y="2696429"/>
                  <a:pt x="952105" y="2696429"/>
                  <a:pt x="952105" y="2696429"/>
                </a:cubicBezTo>
                <a:cubicBezTo>
                  <a:pt x="949335" y="2688107"/>
                  <a:pt x="949335" y="2688107"/>
                  <a:pt x="949335" y="2688107"/>
                </a:cubicBezTo>
                <a:cubicBezTo>
                  <a:pt x="963187" y="2690881"/>
                  <a:pt x="963187" y="2690881"/>
                  <a:pt x="963187" y="2690881"/>
                </a:cubicBezTo>
                <a:cubicBezTo>
                  <a:pt x="965957" y="2688107"/>
                  <a:pt x="965957" y="2688107"/>
                  <a:pt x="965957" y="2688107"/>
                </a:cubicBezTo>
                <a:cubicBezTo>
                  <a:pt x="968728" y="2685333"/>
                  <a:pt x="968728" y="2685333"/>
                  <a:pt x="968728" y="2685333"/>
                </a:cubicBezTo>
                <a:cubicBezTo>
                  <a:pt x="968728" y="2685333"/>
                  <a:pt x="974269" y="2688107"/>
                  <a:pt x="968728" y="2688107"/>
                </a:cubicBezTo>
                <a:cubicBezTo>
                  <a:pt x="974269" y="2690881"/>
                  <a:pt x="974269" y="2690881"/>
                  <a:pt x="974269" y="2690881"/>
                </a:cubicBezTo>
                <a:cubicBezTo>
                  <a:pt x="974269" y="2688107"/>
                  <a:pt x="974269" y="2688107"/>
                  <a:pt x="974269" y="2688107"/>
                </a:cubicBezTo>
                <a:cubicBezTo>
                  <a:pt x="979809" y="2696429"/>
                  <a:pt x="979809" y="2696429"/>
                  <a:pt x="979809" y="2696429"/>
                </a:cubicBezTo>
                <a:cubicBezTo>
                  <a:pt x="1021365" y="2688107"/>
                  <a:pt x="1021365" y="2688107"/>
                  <a:pt x="1021365" y="2688107"/>
                </a:cubicBezTo>
                <a:cubicBezTo>
                  <a:pt x="1018595" y="2690881"/>
                  <a:pt x="1018595" y="2690881"/>
                  <a:pt x="1018595" y="2690881"/>
                </a:cubicBezTo>
                <a:cubicBezTo>
                  <a:pt x="1001972" y="2696429"/>
                  <a:pt x="1001972" y="2696429"/>
                  <a:pt x="1001972" y="2696429"/>
                </a:cubicBezTo>
                <a:cubicBezTo>
                  <a:pt x="985350" y="2701977"/>
                  <a:pt x="985350" y="2701977"/>
                  <a:pt x="985350" y="2701977"/>
                </a:cubicBezTo>
                <a:cubicBezTo>
                  <a:pt x="985350" y="2707525"/>
                  <a:pt x="985350" y="2707525"/>
                  <a:pt x="985350" y="2707525"/>
                </a:cubicBezTo>
                <a:lnTo>
                  <a:pt x="989825" y="2708486"/>
                </a:lnTo>
                <a:lnTo>
                  <a:pt x="989387" y="2708595"/>
                </a:lnTo>
                <a:lnTo>
                  <a:pt x="982580" y="2707525"/>
                </a:lnTo>
                <a:cubicBezTo>
                  <a:pt x="982580" y="2710300"/>
                  <a:pt x="982580" y="2710300"/>
                  <a:pt x="982580" y="2710300"/>
                </a:cubicBezTo>
                <a:lnTo>
                  <a:pt x="989387" y="2708595"/>
                </a:lnTo>
                <a:lnTo>
                  <a:pt x="990025" y="2708696"/>
                </a:lnTo>
                <a:cubicBezTo>
                  <a:pt x="991064" y="2708826"/>
                  <a:pt x="990891" y="2708739"/>
                  <a:pt x="990198" y="2708566"/>
                </a:cubicBezTo>
                <a:lnTo>
                  <a:pt x="989825" y="2708486"/>
                </a:lnTo>
                <a:lnTo>
                  <a:pt x="992276" y="2707872"/>
                </a:lnTo>
                <a:cubicBezTo>
                  <a:pt x="993661" y="2707525"/>
                  <a:pt x="993661" y="2707525"/>
                  <a:pt x="993661" y="2707525"/>
                </a:cubicBezTo>
                <a:cubicBezTo>
                  <a:pt x="1013054" y="2710300"/>
                  <a:pt x="1013054" y="2710300"/>
                  <a:pt x="1013054" y="2710300"/>
                </a:cubicBezTo>
                <a:cubicBezTo>
                  <a:pt x="1029676" y="2701977"/>
                  <a:pt x="1029676" y="2701977"/>
                  <a:pt x="1029676" y="2701977"/>
                </a:cubicBezTo>
                <a:cubicBezTo>
                  <a:pt x="1037987" y="2701977"/>
                  <a:pt x="1037987" y="2701977"/>
                  <a:pt x="1037987" y="2701977"/>
                </a:cubicBezTo>
                <a:cubicBezTo>
                  <a:pt x="1046299" y="2690881"/>
                  <a:pt x="1046299" y="2690881"/>
                  <a:pt x="1046299" y="2690881"/>
                </a:cubicBezTo>
                <a:cubicBezTo>
                  <a:pt x="1051839" y="2693655"/>
                  <a:pt x="1051839" y="2693655"/>
                  <a:pt x="1051839" y="2693655"/>
                </a:cubicBezTo>
                <a:cubicBezTo>
                  <a:pt x="1071232" y="2690881"/>
                  <a:pt x="1071232" y="2690881"/>
                  <a:pt x="1071232" y="2690881"/>
                </a:cubicBezTo>
                <a:cubicBezTo>
                  <a:pt x="1068462" y="2699203"/>
                  <a:pt x="1068462" y="2699203"/>
                  <a:pt x="1068462" y="2699203"/>
                </a:cubicBezTo>
                <a:cubicBezTo>
                  <a:pt x="1068462" y="2693655"/>
                  <a:pt x="1068462" y="2693655"/>
                  <a:pt x="1068462" y="2693655"/>
                </a:cubicBezTo>
                <a:cubicBezTo>
                  <a:pt x="1057380" y="2696429"/>
                  <a:pt x="1057380" y="2696429"/>
                  <a:pt x="1057380" y="2696429"/>
                </a:cubicBezTo>
                <a:cubicBezTo>
                  <a:pt x="1049069" y="2704751"/>
                  <a:pt x="1049069" y="2704751"/>
                  <a:pt x="1049069" y="2704751"/>
                </a:cubicBezTo>
                <a:cubicBezTo>
                  <a:pt x="1049069" y="2704751"/>
                  <a:pt x="1049069" y="2710300"/>
                  <a:pt x="1046299" y="2701977"/>
                </a:cubicBezTo>
                <a:cubicBezTo>
                  <a:pt x="1046299" y="2710300"/>
                  <a:pt x="1046299" y="2710300"/>
                  <a:pt x="1046299" y="2710300"/>
                </a:cubicBezTo>
                <a:cubicBezTo>
                  <a:pt x="1057380" y="2710300"/>
                  <a:pt x="1057380" y="2710300"/>
                  <a:pt x="1057380" y="2710300"/>
                </a:cubicBezTo>
                <a:cubicBezTo>
                  <a:pt x="1065691" y="2715848"/>
                  <a:pt x="1065691" y="2715848"/>
                  <a:pt x="1065691" y="2715848"/>
                </a:cubicBezTo>
                <a:cubicBezTo>
                  <a:pt x="1079543" y="2713074"/>
                  <a:pt x="1079543" y="2713074"/>
                  <a:pt x="1079543" y="2713074"/>
                </a:cubicBezTo>
                <a:cubicBezTo>
                  <a:pt x="1079543" y="2704751"/>
                  <a:pt x="1079543" y="2704751"/>
                  <a:pt x="1079543" y="2704751"/>
                </a:cubicBezTo>
                <a:cubicBezTo>
                  <a:pt x="1082314" y="2704751"/>
                  <a:pt x="1083006" y="2701977"/>
                  <a:pt x="1083699" y="2700244"/>
                </a:cubicBezTo>
                <a:lnTo>
                  <a:pt x="1084505" y="2700580"/>
                </a:lnTo>
                <a:lnTo>
                  <a:pt x="1084738" y="2701978"/>
                </a:lnTo>
                <a:cubicBezTo>
                  <a:pt x="1085950" y="2703538"/>
                  <a:pt x="1088547" y="2706139"/>
                  <a:pt x="1093395" y="2710300"/>
                </a:cubicBezTo>
                <a:cubicBezTo>
                  <a:pt x="1096165" y="2707525"/>
                  <a:pt x="1096165" y="2707525"/>
                  <a:pt x="1096165" y="2707525"/>
                </a:cubicBezTo>
                <a:cubicBezTo>
                  <a:pt x="1096165" y="2713074"/>
                  <a:pt x="1096165" y="2713074"/>
                  <a:pt x="1096165" y="2713074"/>
                </a:cubicBezTo>
                <a:cubicBezTo>
                  <a:pt x="1110017" y="2701977"/>
                  <a:pt x="1110017" y="2701977"/>
                  <a:pt x="1110017" y="2701977"/>
                </a:cubicBezTo>
                <a:cubicBezTo>
                  <a:pt x="1110017" y="2699203"/>
                  <a:pt x="1110017" y="2699203"/>
                  <a:pt x="1110017" y="2699203"/>
                </a:cubicBezTo>
                <a:cubicBezTo>
                  <a:pt x="1104477" y="2696429"/>
                  <a:pt x="1104477" y="2696429"/>
                  <a:pt x="1104477" y="2696429"/>
                </a:cubicBezTo>
                <a:cubicBezTo>
                  <a:pt x="1104477" y="2693655"/>
                  <a:pt x="1104477" y="2693655"/>
                  <a:pt x="1104477" y="2693655"/>
                </a:cubicBezTo>
                <a:cubicBezTo>
                  <a:pt x="1110017" y="2693655"/>
                  <a:pt x="1110017" y="2693655"/>
                  <a:pt x="1110017" y="2693655"/>
                </a:cubicBezTo>
                <a:cubicBezTo>
                  <a:pt x="1115558" y="2701977"/>
                  <a:pt x="1115558" y="2701977"/>
                  <a:pt x="1115558" y="2701977"/>
                </a:cubicBezTo>
                <a:cubicBezTo>
                  <a:pt x="1121099" y="2699203"/>
                  <a:pt x="1121099" y="2699203"/>
                  <a:pt x="1121099" y="2699203"/>
                </a:cubicBezTo>
                <a:cubicBezTo>
                  <a:pt x="1123869" y="2693655"/>
                  <a:pt x="1129410" y="2707525"/>
                  <a:pt x="1123869" y="2690881"/>
                </a:cubicBezTo>
                <a:cubicBezTo>
                  <a:pt x="1129410" y="2699203"/>
                  <a:pt x="1129410" y="2699203"/>
                  <a:pt x="1129410" y="2699203"/>
                </a:cubicBezTo>
                <a:cubicBezTo>
                  <a:pt x="1134951" y="2693655"/>
                  <a:pt x="1134951" y="2693655"/>
                  <a:pt x="1134951" y="2693655"/>
                </a:cubicBezTo>
                <a:cubicBezTo>
                  <a:pt x="1137721" y="2701977"/>
                  <a:pt x="1137721" y="2701977"/>
                  <a:pt x="1137721" y="2701977"/>
                </a:cubicBezTo>
                <a:cubicBezTo>
                  <a:pt x="1134951" y="2707525"/>
                  <a:pt x="1134951" y="2707525"/>
                  <a:pt x="1134951" y="2707525"/>
                </a:cubicBezTo>
                <a:cubicBezTo>
                  <a:pt x="1137721" y="2710300"/>
                  <a:pt x="1137721" y="2710300"/>
                  <a:pt x="1137721" y="2710300"/>
                </a:cubicBezTo>
                <a:cubicBezTo>
                  <a:pt x="1157114" y="2707525"/>
                  <a:pt x="1157114" y="2707525"/>
                  <a:pt x="1157114" y="2707525"/>
                </a:cubicBezTo>
                <a:cubicBezTo>
                  <a:pt x="1157114" y="2704751"/>
                  <a:pt x="1157114" y="2704751"/>
                  <a:pt x="1157114" y="2704751"/>
                </a:cubicBezTo>
                <a:cubicBezTo>
                  <a:pt x="1170966" y="2707525"/>
                  <a:pt x="1170966" y="2707525"/>
                  <a:pt x="1170966" y="2707525"/>
                </a:cubicBezTo>
                <a:cubicBezTo>
                  <a:pt x="1179277" y="2704751"/>
                  <a:pt x="1179277" y="2704751"/>
                  <a:pt x="1179277" y="2704751"/>
                </a:cubicBezTo>
                <a:cubicBezTo>
                  <a:pt x="1184818" y="2707525"/>
                  <a:pt x="1184818" y="2707525"/>
                  <a:pt x="1184818" y="2707525"/>
                </a:cubicBezTo>
                <a:cubicBezTo>
                  <a:pt x="1204210" y="2699203"/>
                  <a:pt x="1204210" y="2699203"/>
                  <a:pt x="1204210" y="2699203"/>
                </a:cubicBezTo>
                <a:cubicBezTo>
                  <a:pt x="1209751" y="2693655"/>
                  <a:pt x="1209751" y="2693655"/>
                  <a:pt x="1209751" y="2693655"/>
                </a:cubicBezTo>
                <a:cubicBezTo>
                  <a:pt x="1206981" y="2690881"/>
                  <a:pt x="1220833" y="2696429"/>
                  <a:pt x="1206981" y="2688107"/>
                </a:cubicBezTo>
                <a:cubicBezTo>
                  <a:pt x="1209751" y="2682558"/>
                  <a:pt x="1209751" y="2682558"/>
                  <a:pt x="1209751" y="2682558"/>
                </a:cubicBezTo>
                <a:cubicBezTo>
                  <a:pt x="1226373" y="2688107"/>
                  <a:pt x="1226373" y="2688107"/>
                  <a:pt x="1226373" y="2688107"/>
                </a:cubicBezTo>
                <a:cubicBezTo>
                  <a:pt x="1234685" y="2696429"/>
                  <a:pt x="1234685" y="2696429"/>
                  <a:pt x="1234685" y="2696429"/>
                </a:cubicBezTo>
                <a:cubicBezTo>
                  <a:pt x="1234685" y="2699203"/>
                  <a:pt x="1240225" y="2701977"/>
                  <a:pt x="1256848" y="2696429"/>
                </a:cubicBezTo>
                <a:cubicBezTo>
                  <a:pt x="1270700" y="2701977"/>
                  <a:pt x="1270700" y="2701977"/>
                  <a:pt x="1270700" y="2701977"/>
                </a:cubicBezTo>
                <a:cubicBezTo>
                  <a:pt x="1295633" y="2696429"/>
                  <a:pt x="1295633" y="2696429"/>
                  <a:pt x="1295633" y="2696429"/>
                </a:cubicBezTo>
                <a:cubicBezTo>
                  <a:pt x="1303944" y="2688107"/>
                  <a:pt x="1303944" y="2688107"/>
                  <a:pt x="1303944" y="2688107"/>
                </a:cubicBezTo>
                <a:cubicBezTo>
                  <a:pt x="1317796" y="2693655"/>
                  <a:pt x="1317796" y="2693655"/>
                  <a:pt x="1317796" y="2693655"/>
                </a:cubicBezTo>
                <a:cubicBezTo>
                  <a:pt x="1323337" y="2682558"/>
                  <a:pt x="1323337" y="2682558"/>
                  <a:pt x="1323337" y="2682558"/>
                </a:cubicBezTo>
                <a:cubicBezTo>
                  <a:pt x="1328878" y="2682558"/>
                  <a:pt x="1317796" y="2677010"/>
                  <a:pt x="1328878" y="2679784"/>
                </a:cubicBezTo>
                <a:cubicBezTo>
                  <a:pt x="1334418" y="2679784"/>
                  <a:pt x="1331648" y="2688107"/>
                  <a:pt x="1337189" y="2682558"/>
                </a:cubicBezTo>
                <a:cubicBezTo>
                  <a:pt x="1339959" y="2677010"/>
                  <a:pt x="1339959" y="2677010"/>
                  <a:pt x="1339959" y="2677010"/>
                </a:cubicBezTo>
                <a:cubicBezTo>
                  <a:pt x="1331648" y="2674236"/>
                  <a:pt x="1331648" y="2674236"/>
                  <a:pt x="1331648" y="2674236"/>
                </a:cubicBezTo>
                <a:cubicBezTo>
                  <a:pt x="1375974" y="2671462"/>
                  <a:pt x="1375974" y="2671462"/>
                  <a:pt x="1375974" y="2671462"/>
                </a:cubicBezTo>
                <a:cubicBezTo>
                  <a:pt x="1381515" y="2671462"/>
                  <a:pt x="1381515" y="2671462"/>
                  <a:pt x="1381515" y="2671462"/>
                </a:cubicBezTo>
                <a:cubicBezTo>
                  <a:pt x="1380130" y="2671462"/>
                  <a:pt x="1379610" y="2673369"/>
                  <a:pt x="1379221" y="2675840"/>
                </a:cubicBezTo>
                <a:lnTo>
                  <a:pt x="1378551" y="2679268"/>
                </a:lnTo>
                <a:lnTo>
                  <a:pt x="1378139" y="2679351"/>
                </a:lnTo>
                <a:lnTo>
                  <a:pt x="1365897" y="2681802"/>
                </a:lnTo>
                <a:lnTo>
                  <a:pt x="1359352" y="2677010"/>
                </a:lnTo>
                <a:cubicBezTo>
                  <a:pt x="1359352" y="2677010"/>
                  <a:pt x="1362122" y="2682558"/>
                  <a:pt x="1351041" y="2679784"/>
                </a:cubicBezTo>
                <a:cubicBezTo>
                  <a:pt x="1348270" y="2677010"/>
                  <a:pt x="1348270" y="2677010"/>
                  <a:pt x="1348270" y="2677010"/>
                </a:cubicBezTo>
                <a:cubicBezTo>
                  <a:pt x="1348270" y="2682558"/>
                  <a:pt x="1345500" y="2665914"/>
                  <a:pt x="1339959" y="2682558"/>
                </a:cubicBezTo>
                <a:cubicBezTo>
                  <a:pt x="1362122" y="2682558"/>
                  <a:pt x="1362122" y="2682558"/>
                  <a:pt x="1362122" y="2682558"/>
                </a:cubicBezTo>
                <a:lnTo>
                  <a:pt x="1365897" y="2681802"/>
                </a:lnTo>
                <a:lnTo>
                  <a:pt x="1371533" y="2685929"/>
                </a:lnTo>
                <a:lnTo>
                  <a:pt x="1359352" y="2688107"/>
                </a:lnTo>
                <a:cubicBezTo>
                  <a:pt x="1362122" y="2690881"/>
                  <a:pt x="1345500" y="2688107"/>
                  <a:pt x="1364893" y="2693655"/>
                </a:cubicBezTo>
                <a:cubicBezTo>
                  <a:pt x="1375974" y="2693655"/>
                  <a:pt x="1375974" y="2693655"/>
                  <a:pt x="1375974" y="2693655"/>
                </a:cubicBezTo>
                <a:cubicBezTo>
                  <a:pt x="1378745" y="2693655"/>
                  <a:pt x="1378745" y="2693655"/>
                  <a:pt x="1378745" y="2693655"/>
                </a:cubicBezTo>
                <a:cubicBezTo>
                  <a:pt x="1370433" y="2704751"/>
                  <a:pt x="1370433" y="2704751"/>
                  <a:pt x="1370433" y="2704751"/>
                </a:cubicBezTo>
                <a:lnTo>
                  <a:pt x="1375974" y="2704751"/>
                </a:lnTo>
                <a:lnTo>
                  <a:pt x="1377706" y="2704751"/>
                </a:lnTo>
                <a:cubicBezTo>
                  <a:pt x="1378745" y="2704751"/>
                  <a:pt x="1378745" y="2704751"/>
                  <a:pt x="1378745" y="2704751"/>
                </a:cubicBezTo>
                <a:lnTo>
                  <a:pt x="1380337" y="2704153"/>
                </a:lnTo>
                <a:lnTo>
                  <a:pt x="1382208" y="2705792"/>
                </a:lnTo>
                <a:cubicBezTo>
                  <a:pt x="1384978" y="2707526"/>
                  <a:pt x="1389826" y="2707526"/>
                  <a:pt x="1400908" y="2696429"/>
                </a:cubicBezTo>
                <a:cubicBezTo>
                  <a:pt x="1398137" y="2693655"/>
                  <a:pt x="1398137" y="2693655"/>
                  <a:pt x="1398137" y="2693655"/>
                </a:cubicBezTo>
                <a:cubicBezTo>
                  <a:pt x="1409219" y="2682558"/>
                  <a:pt x="1409219" y="2682558"/>
                  <a:pt x="1409219" y="2682558"/>
                </a:cubicBezTo>
                <a:cubicBezTo>
                  <a:pt x="1411989" y="2682558"/>
                  <a:pt x="1411989" y="2682558"/>
                  <a:pt x="1411989" y="2682558"/>
                </a:cubicBezTo>
                <a:cubicBezTo>
                  <a:pt x="1411989" y="2671462"/>
                  <a:pt x="1411989" y="2671462"/>
                  <a:pt x="1411989" y="2671462"/>
                </a:cubicBezTo>
                <a:cubicBezTo>
                  <a:pt x="1439693" y="2677010"/>
                  <a:pt x="1439693" y="2677010"/>
                  <a:pt x="1439693" y="2677010"/>
                </a:cubicBezTo>
                <a:cubicBezTo>
                  <a:pt x="1448004" y="2671462"/>
                  <a:pt x="1448004" y="2671462"/>
                  <a:pt x="1448004" y="2671462"/>
                </a:cubicBezTo>
                <a:cubicBezTo>
                  <a:pt x="1464626" y="2677010"/>
                  <a:pt x="1464626" y="2677010"/>
                  <a:pt x="1464626" y="2677010"/>
                </a:cubicBezTo>
                <a:cubicBezTo>
                  <a:pt x="1486790" y="2668688"/>
                  <a:pt x="1486790" y="2668688"/>
                  <a:pt x="1486790" y="2668688"/>
                </a:cubicBezTo>
                <a:cubicBezTo>
                  <a:pt x="1486790" y="2671462"/>
                  <a:pt x="1492330" y="2665914"/>
                  <a:pt x="1486790" y="2674236"/>
                </a:cubicBezTo>
                <a:cubicBezTo>
                  <a:pt x="1489560" y="2674236"/>
                  <a:pt x="1489560" y="2674236"/>
                  <a:pt x="1489560" y="2674236"/>
                </a:cubicBezTo>
                <a:cubicBezTo>
                  <a:pt x="1492330" y="2665914"/>
                  <a:pt x="1492330" y="2665914"/>
                  <a:pt x="1492330" y="2665914"/>
                </a:cubicBezTo>
                <a:cubicBezTo>
                  <a:pt x="1495101" y="2668688"/>
                  <a:pt x="1495101" y="2668688"/>
                  <a:pt x="1495101" y="2668688"/>
                </a:cubicBezTo>
                <a:cubicBezTo>
                  <a:pt x="1511723" y="2668688"/>
                  <a:pt x="1511723" y="2668688"/>
                  <a:pt x="1511723" y="2668688"/>
                </a:cubicBezTo>
                <a:cubicBezTo>
                  <a:pt x="1514493" y="2665914"/>
                  <a:pt x="1514493" y="2665914"/>
                  <a:pt x="1514493" y="2665914"/>
                </a:cubicBezTo>
                <a:cubicBezTo>
                  <a:pt x="1508953" y="2663140"/>
                  <a:pt x="1508953" y="2663140"/>
                  <a:pt x="1508953" y="2663140"/>
                </a:cubicBezTo>
                <a:cubicBezTo>
                  <a:pt x="1522805" y="2654817"/>
                  <a:pt x="1522805" y="2654817"/>
                  <a:pt x="1522805" y="2654817"/>
                </a:cubicBezTo>
                <a:cubicBezTo>
                  <a:pt x="1542197" y="2657592"/>
                  <a:pt x="1542197" y="2657592"/>
                  <a:pt x="1542197" y="2657592"/>
                </a:cubicBezTo>
                <a:cubicBezTo>
                  <a:pt x="1589294" y="2646495"/>
                  <a:pt x="1589294" y="2646495"/>
                  <a:pt x="1589294" y="2646495"/>
                </a:cubicBezTo>
                <a:lnTo>
                  <a:pt x="1593178" y="2648783"/>
                </a:lnTo>
                <a:lnTo>
                  <a:pt x="1589294" y="2649269"/>
                </a:lnTo>
                <a:cubicBezTo>
                  <a:pt x="1594835" y="2652043"/>
                  <a:pt x="1594835" y="2652043"/>
                  <a:pt x="1594835" y="2652043"/>
                </a:cubicBezTo>
                <a:cubicBezTo>
                  <a:pt x="1589294" y="2657592"/>
                  <a:pt x="1589294" y="2657592"/>
                  <a:pt x="1589294" y="2657592"/>
                </a:cubicBezTo>
                <a:cubicBezTo>
                  <a:pt x="1594835" y="2663140"/>
                  <a:pt x="1594835" y="2663140"/>
                  <a:pt x="1594835" y="2663140"/>
                </a:cubicBezTo>
                <a:cubicBezTo>
                  <a:pt x="1611457" y="2660366"/>
                  <a:pt x="1619768" y="2658979"/>
                  <a:pt x="1623924" y="2658285"/>
                </a:cubicBezTo>
                <a:lnTo>
                  <a:pt x="1625556" y="2658013"/>
                </a:lnTo>
                <a:lnTo>
                  <a:pt x="1624962" y="2659325"/>
                </a:lnTo>
                <a:cubicBezTo>
                  <a:pt x="1625309" y="2661753"/>
                  <a:pt x="1630849" y="2660366"/>
                  <a:pt x="1650242" y="2643721"/>
                </a:cubicBezTo>
                <a:cubicBezTo>
                  <a:pt x="1650242" y="2629851"/>
                  <a:pt x="1650242" y="2629851"/>
                  <a:pt x="1650242" y="2629851"/>
                </a:cubicBezTo>
                <a:cubicBezTo>
                  <a:pt x="1655783" y="2627076"/>
                  <a:pt x="1655783" y="2627076"/>
                  <a:pt x="1655783" y="2627076"/>
                </a:cubicBezTo>
                <a:cubicBezTo>
                  <a:pt x="1658553" y="2629851"/>
                  <a:pt x="1647472" y="2635399"/>
                  <a:pt x="1661324" y="2629851"/>
                </a:cubicBezTo>
                <a:cubicBezTo>
                  <a:pt x="1653013" y="2638173"/>
                  <a:pt x="1653013" y="2638173"/>
                  <a:pt x="1653013" y="2638173"/>
                </a:cubicBezTo>
                <a:cubicBezTo>
                  <a:pt x="1658553" y="2646495"/>
                  <a:pt x="1658553" y="2646495"/>
                  <a:pt x="1658553" y="2646495"/>
                </a:cubicBezTo>
                <a:cubicBezTo>
                  <a:pt x="1661324" y="2643721"/>
                  <a:pt x="1661324" y="2643721"/>
                  <a:pt x="1661324" y="2643721"/>
                </a:cubicBezTo>
                <a:cubicBezTo>
                  <a:pt x="1664094" y="2638173"/>
                  <a:pt x="1664094" y="2638173"/>
                  <a:pt x="1664094" y="2638173"/>
                </a:cubicBezTo>
                <a:cubicBezTo>
                  <a:pt x="1672405" y="2635399"/>
                  <a:pt x="1672405" y="2635399"/>
                  <a:pt x="1672405" y="2635399"/>
                </a:cubicBezTo>
                <a:cubicBezTo>
                  <a:pt x="1677946" y="2635399"/>
                  <a:pt x="1677946" y="2635399"/>
                  <a:pt x="1677946" y="2635399"/>
                </a:cubicBezTo>
                <a:cubicBezTo>
                  <a:pt x="1675176" y="2640947"/>
                  <a:pt x="1675176" y="2640947"/>
                  <a:pt x="1675176" y="2640947"/>
                </a:cubicBezTo>
                <a:cubicBezTo>
                  <a:pt x="1669635" y="2643721"/>
                  <a:pt x="1669635" y="2643721"/>
                  <a:pt x="1669635" y="2643721"/>
                </a:cubicBezTo>
                <a:cubicBezTo>
                  <a:pt x="1677946" y="2649269"/>
                  <a:pt x="1677946" y="2649269"/>
                  <a:pt x="1677946" y="2649269"/>
                </a:cubicBezTo>
                <a:lnTo>
                  <a:pt x="1688783" y="2651078"/>
                </a:lnTo>
                <a:lnTo>
                  <a:pt x="1690975" y="2652693"/>
                </a:lnTo>
                <a:cubicBezTo>
                  <a:pt x="1692317" y="2652910"/>
                  <a:pt x="1693876" y="2652737"/>
                  <a:pt x="1694568" y="2652043"/>
                </a:cubicBezTo>
                <a:cubicBezTo>
                  <a:pt x="1694568" y="2652043"/>
                  <a:pt x="1694568" y="2652043"/>
                  <a:pt x="1692490" y="2651697"/>
                </a:cubicBezTo>
                <a:lnTo>
                  <a:pt x="1688783" y="2651078"/>
                </a:lnTo>
                <a:lnTo>
                  <a:pt x="1688681" y="2651003"/>
                </a:lnTo>
                <a:cubicBezTo>
                  <a:pt x="1689028" y="2649269"/>
                  <a:pt x="1694568" y="2646495"/>
                  <a:pt x="1713961" y="2643721"/>
                </a:cubicBezTo>
                <a:cubicBezTo>
                  <a:pt x="1719502" y="2646495"/>
                  <a:pt x="1719502" y="2646495"/>
                  <a:pt x="1719502" y="2646495"/>
                </a:cubicBezTo>
                <a:cubicBezTo>
                  <a:pt x="1733354" y="2638173"/>
                  <a:pt x="1733354" y="2638173"/>
                  <a:pt x="1733354" y="2638173"/>
                </a:cubicBezTo>
                <a:cubicBezTo>
                  <a:pt x="1736124" y="2643721"/>
                  <a:pt x="1736124" y="2643721"/>
                  <a:pt x="1736124" y="2643721"/>
                </a:cubicBezTo>
                <a:cubicBezTo>
                  <a:pt x="1749976" y="2635399"/>
                  <a:pt x="1749976" y="2635399"/>
                  <a:pt x="1749976" y="2635399"/>
                </a:cubicBezTo>
                <a:cubicBezTo>
                  <a:pt x="1808154" y="2627076"/>
                  <a:pt x="1808154" y="2627076"/>
                  <a:pt x="1808154" y="2627076"/>
                </a:cubicBezTo>
                <a:cubicBezTo>
                  <a:pt x="1813695" y="2621528"/>
                  <a:pt x="1813695" y="2621528"/>
                  <a:pt x="1813695" y="2621528"/>
                </a:cubicBezTo>
                <a:close/>
                <a:moveTo>
                  <a:pt x="904142" y="2619537"/>
                </a:moveTo>
                <a:lnTo>
                  <a:pt x="904273" y="2620661"/>
                </a:lnTo>
                <a:cubicBezTo>
                  <a:pt x="905182" y="2621702"/>
                  <a:pt x="907087" y="2622915"/>
                  <a:pt x="910550" y="2624302"/>
                </a:cubicBezTo>
                <a:cubicBezTo>
                  <a:pt x="905009" y="2624302"/>
                  <a:pt x="905009" y="2624302"/>
                  <a:pt x="905009" y="2624302"/>
                </a:cubicBezTo>
                <a:lnTo>
                  <a:pt x="900794" y="2627921"/>
                </a:lnTo>
                <a:lnTo>
                  <a:pt x="903104" y="2622135"/>
                </a:lnTo>
                <a:close/>
                <a:moveTo>
                  <a:pt x="904945" y="2617528"/>
                </a:moveTo>
                <a:lnTo>
                  <a:pt x="904142" y="2619537"/>
                </a:lnTo>
                <a:lnTo>
                  <a:pt x="903970" y="2618061"/>
                </a:lnTo>
                <a:close/>
                <a:moveTo>
                  <a:pt x="3644918" y="2613206"/>
                </a:moveTo>
                <a:cubicBezTo>
                  <a:pt x="3644918" y="2613206"/>
                  <a:pt x="3644918" y="2613206"/>
                  <a:pt x="3650459" y="2618754"/>
                </a:cubicBezTo>
                <a:lnTo>
                  <a:pt x="3644779" y="2613380"/>
                </a:lnTo>
                <a:close/>
                <a:moveTo>
                  <a:pt x="1999931" y="2611848"/>
                </a:moveTo>
                <a:lnTo>
                  <a:pt x="1998272" y="2612513"/>
                </a:lnTo>
                <a:cubicBezTo>
                  <a:pt x="1996540" y="2613206"/>
                  <a:pt x="1996540" y="2613206"/>
                  <a:pt x="1996540" y="2613206"/>
                </a:cubicBezTo>
                <a:cubicBezTo>
                  <a:pt x="1995848" y="2612513"/>
                  <a:pt x="1997060" y="2612166"/>
                  <a:pt x="1998791" y="2611949"/>
                </a:cubicBezTo>
                <a:close/>
                <a:moveTo>
                  <a:pt x="2003694" y="2610341"/>
                </a:moveTo>
                <a:lnTo>
                  <a:pt x="2004332" y="2610475"/>
                </a:lnTo>
                <a:cubicBezTo>
                  <a:pt x="2006063" y="2611039"/>
                  <a:pt x="2005544" y="2611299"/>
                  <a:pt x="2004159" y="2611472"/>
                </a:cubicBezTo>
                <a:lnTo>
                  <a:pt x="1999931" y="2611848"/>
                </a:lnTo>
                <a:close/>
                <a:moveTo>
                  <a:pt x="1968836" y="2607658"/>
                </a:moveTo>
                <a:cubicBezTo>
                  <a:pt x="1968836" y="2607658"/>
                  <a:pt x="1968836" y="2607658"/>
                  <a:pt x="1968836" y="2610432"/>
                </a:cubicBezTo>
                <a:cubicBezTo>
                  <a:pt x="1968836" y="2610432"/>
                  <a:pt x="1968836" y="2610432"/>
                  <a:pt x="1965373" y="2610779"/>
                </a:cubicBezTo>
                <a:lnTo>
                  <a:pt x="1962948" y="2611022"/>
                </a:lnTo>
                <a:close/>
                <a:moveTo>
                  <a:pt x="961531" y="2606784"/>
                </a:moveTo>
                <a:lnTo>
                  <a:pt x="961542" y="2606791"/>
                </a:lnTo>
                <a:cubicBezTo>
                  <a:pt x="963707" y="2608351"/>
                  <a:pt x="962841" y="2608351"/>
                  <a:pt x="961109" y="2607658"/>
                </a:cubicBezTo>
                <a:lnTo>
                  <a:pt x="960426" y="2607258"/>
                </a:lnTo>
                <a:close/>
                <a:moveTo>
                  <a:pt x="965957" y="2604884"/>
                </a:moveTo>
                <a:lnTo>
                  <a:pt x="961531" y="2606784"/>
                </a:lnTo>
                <a:lnTo>
                  <a:pt x="959737" y="2605662"/>
                </a:lnTo>
                <a:lnTo>
                  <a:pt x="963187" y="2605230"/>
                </a:lnTo>
                <a:cubicBezTo>
                  <a:pt x="965957" y="2604884"/>
                  <a:pt x="965957" y="2604884"/>
                  <a:pt x="965957" y="2604884"/>
                </a:cubicBezTo>
                <a:close/>
                <a:moveTo>
                  <a:pt x="956299" y="2603513"/>
                </a:moveTo>
                <a:lnTo>
                  <a:pt x="959737" y="2605662"/>
                </a:lnTo>
                <a:lnTo>
                  <a:pt x="958060" y="2605872"/>
                </a:lnTo>
                <a:lnTo>
                  <a:pt x="955482" y="2604363"/>
                </a:lnTo>
                <a:close/>
                <a:moveTo>
                  <a:pt x="1880184" y="2602109"/>
                </a:moveTo>
                <a:lnTo>
                  <a:pt x="1880401" y="2602543"/>
                </a:lnTo>
                <a:lnTo>
                  <a:pt x="1879189" y="2602608"/>
                </a:lnTo>
                <a:close/>
                <a:moveTo>
                  <a:pt x="916091" y="2602109"/>
                </a:moveTo>
                <a:cubicBezTo>
                  <a:pt x="918861" y="2602109"/>
                  <a:pt x="918861" y="2602109"/>
                  <a:pt x="918861" y="2602109"/>
                </a:cubicBezTo>
                <a:cubicBezTo>
                  <a:pt x="916091" y="2604884"/>
                  <a:pt x="916091" y="2604884"/>
                  <a:pt x="916091" y="2604884"/>
                </a:cubicBezTo>
                <a:cubicBezTo>
                  <a:pt x="924402" y="2596561"/>
                  <a:pt x="916091" y="2624302"/>
                  <a:pt x="935483" y="2602109"/>
                </a:cubicBezTo>
                <a:cubicBezTo>
                  <a:pt x="941024" y="2599335"/>
                  <a:pt x="938254" y="2610432"/>
                  <a:pt x="946565" y="2604884"/>
                </a:cubicBezTo>
                <a:cubicBezTo>
                  <a:pt x="943794" y="2607658"/>
                  <a:pt x="943794" y="2607658"/>
                  <a:pt x="943794" y="2607658"/>
                </a:cubicBezTo>
                <a:cubicBezTo>
                  <a:pt x="949335" y="2606964"/>
                  <a:pt x="953491" y="2606444"/>
                  <a:pt x="956607" y="2606054"/>
                </a:cubicBezTo>
                <a:lnTo>
                  <a:pt x="958060" y="2605872"/>
                </a:lnTo>
                <a:lnTo>
                  <a:pt x="960426" y="2607258"/>
                </a:lnTo>
                <a:lnTo>
                  <a:pt x="948989" y="2612166"/>
                </a:lnTo>
                <a:cubicBezTo>
                  <a:pt x="946565" y="2613206"/>
                  <a:pt x="946565" y="2613206"/>
                  <a:pt x="946565" y="2613206"/>
                </a:cubicBezTo>
                <a:cubicBezTo>
                  <a:pt x="935483" y="2615980"/>
                  <a:pt x="935483" y="2615980"/>
                  <a:pt x="935483" y="2615980"/>
                </a:cubicBezTo>
                <a:cubicBezTo>
                  <a:pt x="927172" y="2621528"/>
                  <a:pt x="927172" y="2621528"/>
                  <a:pt x="927172" y="2621528"/>
                </a:cubicBezTo>
                <a:cubicBezTo>
                  <a:pt x="918861" y="2618754"/>
                  <a:pt x="918861" y="2618754"/>
                  <a:pt x="918861" y="2618754"/>
                </a:cubicBezTo>
                <a:cubicBezTo>
                  <a:pt x="916091" y="2621528"/>
                  <a:pt x="916091" y="2621528"/>
                  <a:pt x="916091" y="2621528"/>
                </a:cubicBezTo>
                <a:cubicBezTo>
                  <a:pt x="916091" y="2613206"/>
                  <a:pt x="916091" y="2613206"/>
                  <a:pt x="916091" y="2613206"/>
                </a:cubicBezTo>
                <a:cubicBezTo>
                  <a:pt x="907779" y="2615980"/>
                  <a:pt x="907779" y="2615980"/>
                  <a:pt x="907779" y="2615980"/>
                </a:cubicBezTo>
                <a:lnTo>
                  <a:pt x="904945" y="2617528"/>
                </a:lnTo>
                <a:lnTo>
                  <a:pt x="906394" y="2613900"/>
                </a:lnTo>
                <a:cubicBezTo>
                  <a:pt x="907779" y="2610432"/>
                  <a:pt x="907779" y="2610432"/>
                  <a:pt x="907779" y="2610432"/>
                </a:cubicBezTo>
                <a:cubicBezTo>
                  <a:pt x="907779" y="2610432"/>
                  <a:pt x="906394" y="2613206"/>
                  <a:pt x="906741" y="2614246"/>
                </a:cubicBezTo>
                <a:lnTo>
                  <a:pt x="915117" y="2608344"/>
                </a:lnTo>
                <a:lnTo>
                  <a:pt x="917476" y="2608698"/>
                </a:lnTo>
                <a:cubicBezTo>
                  <a:pt x="917476" y="2607658"/>
                  <a:pt x="916091" y="2606271"/>
                  <a:pt x="916091" y="2607658"/>
                </a:cubicBezTo>
                <a:lnTo>
                  <a:pt x="915117" y="2608344"/>
                </a:lnTo>
                <a:lnTo>
                  <a:pt x="910550" y="2607658"/>
                </a:lnTo>
                <a:cubicBezTo>
                  <a:pt x="916091" y="2602109"/>
                  <a:pt x="916091" y="2602109"/>
                  <a:pt x="916091" y="2602109"/>
                </a:cubicBezTo>
                <a:close/>
                <a:moveTo>
                  <a:pt x="913320" y="2599335"/>
                </a:moveTo>
                <a:cubicBezTo>
                  <a:pt x="909165" y="2602109"/>
                  <a:pt x="908472" y="2602109"/>
                  <a:pt x="908472" y="2601416"/>
                </a:cubicBezTo>
                <a:lnTo>
                  <a:pt x="908206" y="2600616"/>
                </a:lnTo>
                <a:close/>
                <a:moveTo>
                  <a:pt x="982884" y="2598726"/>
                </a:moveTo>
                <a:lnTo>
                  <a:pt x="982580" y="2599335"/>
                </a:lnTo>
                <a:lnTo>
                  <a:pt x="982798" y="2598735"/>
                </a:lnTo>
                <a:close/>
                <a:moveTo>
                  <a:pt x="984575" y="2598425"/>
                </a:moveTo>
                <a:lnTo>
                  <a:pt x="985350" y="2602109"/>
                </a:lnTo>
                <a:cubicBezTo>
                  <a:pt x="982580" y="2599335"/>
                  <a:pt x="982580" y="2599335"/>
                  <a:pt x="982580" y="2599335"/>
                </a:cubicBezTo>
                <a:lnTo>
                  <a:pt x="983345" y="2598678"/>
                </a:lnTo>
                <a:lnTo>
                  <a:pt x="984528" y="2598555"/>
                </a:lnTo>
                <a:close/>
                <a:moveTo>
                  <a:pt x="985004" y="2597255"/>
                </a:moveTo>
                <a:lnTo>
                  <a:pt x="984575" y="2598425"/>
                </a:lnTo>
                <a:lnTo>
                  <a:pt x="984433" y="2597745"/>
                </a:lnTo>
                <a:close/>
                <a:moveTo>
                  <a:pt x="1891266" y="2596561"/>
                </a:moveTo>
                <a:cubicBezTo>
                  <a:pt x="1894036" y="2599335"/>
                  <a:pt x="1894036" y="2599335"/>
                  <a:pt x="1894036" y="2599335"/>
                </a:cubicBezTo>
                <a:cubicBezTo>
                  <a:pt x="1882954" y="2607658"/>
                  <a:pt x="1882954" y="2607658"/>
                  <a:pt x="1882954" y="2607658"/>
                </a:cubicBezTo>
                <a:lnTo>
                  <a:pt x="1880401" y="2602543"/>
                </a:lnTo>
                <a:lnTo>
                  <a:pt x="1888495" y="2602109"/>
                </a:lnTo>
                <a:cubicBezTo>
                  <a:pt x="1891266" y="2596561"/>
                  <a:pt x="1891266" y="2596561"/>
                  <a:pt x="1891266" y="2596561"/>
                </a:cubicBezTo>
                <a:close/>
                <a:moveTo>
                  <a:pt x="984119" y="2596253"/>
                </a:moveTo>
                <a:lnTo>
                  <a:pt x="984433" y="2597745"/>
                </a:lnTo>
                <a:lnTo>
                  <a:pt x="983345" y="2598678"/>
                </a:lnTo>
                <a:lnTo>
                  <a:pt x="982884" y="2598726"/>
                </a:lnTo>
                <a:close/>
                <a:moveTo>
                  <a:pt x="982580" y="2591013"/>
                </a:moveTo>
                <a:cubicBezTo>
                  <a:pt x="993661" y="2593787"/>
                  <a:pt x="993661" y="2593787"/>
                  <a:pt x="993661" y="2593787"/>
                </a:cubicBezTo>
                <a:cubicBezTo>
                  <a:pt x="985350" y="2593787"/>
                  <a:pt x="985350" y="2593787"/>
                  <a:pt x="985350" y="2593787"/>
                </a:cubicBezTo>
                <a:lnTo>
                  <a:pt x="984119" y="2596253"/>
                </a:lnTo>
                <a:lnTo>
                  <a:pt x="983965" y="2595521"/>
                </a:lnTo>
                <a:lnTo>
                  <a:pt x="982798" y="2598735"/>
                </a:lnTo>
                <a:lnTo>
                  <a:pt x="977039" y="2599335"/>
                </a:lnTo>
                <a:cubicBezTo>
                  <a:pt x="982580" y="2596561"/>
                  <a:pt x="974269" y="2591013"/>
                  <a:pt x="982580" y="2591013"/>
                </a:cubicBezTo>
                <a:close/>
                <a:moveTo>
                  <a:pt x="1059596" y="2589350"/>
                </a:moveTo>
                <a:lnTo>
                  <a:pt x="1059957" y="2589402"/>
                </a:lnTo>
                <a:lnTo>
                  <a:pt x="1059804" y="2590320"/>
                </a:lnTo>
                <a:lnTo>
                  <a:pt x="1061698" y="2589651"/>
                </a:lnTo>
                <a:lnTo>
                  <a:pt x="1071232" y="2591013"/>
                </a:lnTo>
                <a:cubicBezTo>
                  <a:pt x="1068462" y="2593787"/>
                  <a:pt x="1068462" y="2593787"/>
                  <a:pt x="1068462" y="2593787"/>
                </a:cubicBezTo>
                <a:cubicBezTo>
                  <a:pt x="1065691" y="2591013"/>
                  <a:pt x="1065691" y="2591013"/>
                  <a:pt x="1065691" y="2591013"/>
                </a:cubicBezTo>
                <a:cubicBezTo>
                  <a:pt x="1062921" y="2591013"/>
                  <a:pt x="1060150" y="2591013"/>
                  <a:pt x="1057380" y="2593787"/>
                </a:cubicBezTo>
                <a:close/>
                <a:moveTo>
                  <a:pt x="1431382" y="2588239"/>
                </a:moveTo>
                <a:lnTo>
                  <a:pt x="1433087" y="2588666"/>
                </a:lnTo>
                <a:lnTo>
                  <a:pt x="1432767" y="2589279"/>
                </a:lnTo>
                <a:cubicBezTo>
                  <a:pt x="1431382" y="2589626"/>
                  <a:pt x="1428611" y="2589626"/>
                  <a:pt x="1428611" y="2591013"/>
                </a:cubicBezTo>
                <a:cubicBezTo>
                  <a:pt x="1428611" y="2591013"/>
                  <a:pt x="1428611" y="2591013"/>
                  <a:pt x="1431382" y="2588239"/>
                </a:cubicBezTo>
                <a:close/>
                <a:moveTo>
                  <a:pt x="1036371" y="2587777"/>
                </a:moveTo>
                <a:lnTo>
                  <a:pt x="1037987" y="2591013"/>
                </a:lnTo>
                <a:lnTo>
                  <a:pt x="1034073" y="2588903"/>
                </a:lnTo>
                <a:lnTo>
                  <a:pt x="1034228" y="2588437"/>
                </a:lnTo>
                <a:lnTo>
                  <a:pt x="1035217" y="2588239"/>
                </a:lnTo>
                <a:close/>
                <a:moveTo>
                  <a:pt x="1080366" y="2587416"/>
                </a:moveTo>
                <a:lnTo>
                  <a:pt x="1080366" y="2587416"/>
                </a:lnTo>
                <a:lnTo>
                  <a:pt x="1080366" y="2587416"/>
                </a:lnTo>
                <a:close/>
                <a:moveTo>
                  <a:pt x="1059033" y="2586017"/>
                </a:moveTo>
                <a:lnTo>
                  <a:pt x="1065691" y="2588239"/>
                </a:lnTo>
                <a:lnTo>
                  <a:pt x="1061698" y="2589651"/>
                </a:lnTo>
                <a:lnTo>
                  <a:pt x="1059957" y="2589402"/>
                </a:lnTo>
                <a:lnTo>
                  <a:pt x="1060150" y="2588239"/>
                </a:lnTo>
                <a:lnTo>
                  <a:pt x="1059596" y="2589350"/>
                </a:lnTo>
                <a:lnTo>
                  <a:pt x="1059177" y="2589290"/>
                </a:lnTo>
                <a:cubicBezTo>
                  <a:pt x="1050411" y="2587893"/>
                  <a:pt x="1050800" y="2587372"/>
                  <a:pt x="1053917" y="2586852"/>
                </a:cubicBezTo>
                <a:close/>
                <a:moveTo>
                  <a:pt x="1082314" y="2585465"/>
                </a:moveTo>
                <a:lnTo>
                  <a:pt x="1082930" y="2586235"/>
                </a:lnTo>
                <a:lnTo>
                  <a:pt x="1080366" y="2587416"/>
                </a:lnTo>
                <a:lnTo>
                  <a:pt x="1081621" y="2586159"/>
                </a:lnTo>
                <a:cubicBezTo>
                  <a:pt x="1082314" y="2585465"/>
                  <a:pt x="1082314" y="2585465"/>
                  <a:pt x="1082314" y="2585465"/>
                </a:cubicBezTo>
                <a:close/>
                <a:moveTo>
                  <a:pt x="1191449" y="2585340"/>
                </a:moveTo>
                <a:lnTo>
                  <a:pt x="1193432" y="2585899"/>
                </a:lnTo>
                <a:cubicBezTo>
                  <a:pt x="1198496" y="2588239"/>
                  <a:pt x="1187588" y="2588239"/>
                  <a:pt x="1187588" y="2588239"/>
                </a:cubicBezTo>
                <a:cubicBezTo>
                  <a:pt x="1187588" y="2588239"/>
                  <a:pt x="1187588" y="2588239"/>
                  <a:pt x="1188973" y="2587199"/>
                </a:cubicBezTo>
                <a:close/>
                <a:moveTo>
                  <a:pt x="2013162" y="2584173"/>
                </a:moveTo>
                <a:lnTo>
                  <a:pt x="2018140" y="2586722"/>
                </a:lnTo>
                <a:cubicBezTo>
                  <a:pt x="2019829" y="2587979"/>
                  <a:pt x="2019223" y="2588413"/>
                  <a:pt x="2017664" y="2588586"/>
                </a:cubicBezTo>
                <a:lnTo>
                  <a:pt x="2013162" y="2588807"/>
                </a:lnTo>
                <a:close/>
                <a:moveTo>
                  <a:pt x="1125862" y="2581893"/>
                </a:moveTo>
                <a:lnTo>
                  <a:pt x="1132440" y="2584251"/>
                </a:lnTo>
                <a:cubicBezTo>
                  <a:pt x="1142050" y="2588413"/>
                  <a:pt x="1119714" y="2584772"/>
                  <a:pt x="1123869" y="2582691"/>
                </a:cubicBezTo>
                <a:cubicBezTo>
                  <a:pt x="1123869" y="2582691"/>
                  <a:pt x="1123869" y="2582691"/>
                  <a:pt x="1125601" y="2581998"/>
                </a:cubicBezTo>
                <a:close/>
                <a:moveTo>
                  <a:pt x="2004851" y="2579917"/>
                </a:moveTo>
                <a:cubicBezTo>
                  <a:pt x="2007622" y="2582691"/>
                  <a:pt x="2010392" y="2579917"/>
                  <a:pt x="2013162" y="2579917"/>
                </a:cubicBezTo>
                <a:lnTo>
                  <a:pt x="2013162" y="2584173"/>
                </a:lnTo>
                <a:close/>
                <a:moveTo>
                  <a:pt x="2112896" y="2576033"/>
                </a:moveTo>
                <a:lnTo>
                  <a:pt x="2112896" y="2577143"/>
                </a:lnTo>
                <a:lnTo>
                  <a:pt x="2112790" y="2576119"/>
                </a:lnTo>
                <a:close/>
                <a:moveTo>
                  <a:pt x="1292863" y="2571594"/>
                </a:moveTo>
                <a:cubicBezTo>
                  <a:pt x="1292863" y="2571594"/>
                  <a:pt x="1292863" y="2571594"/>
                  <a:pt x="1294248" y="2572288"/>
                </a:cubicBezTo>
                <a:lnTo>
                  <a:pt x="1300899" y="2575618"/>
                </a:lnTo>
                <a:lnTo>
                  <a:pt x="1300828" y="2576449"/>
                </a:lnTo>
                <a:cubicBezTo>
                  <a:pt x="1297018" y="2575755"/>
                  <a:pt x="1288707" y="2571594"/>
                  <a:pt x="1292863" y="2571594"/>
                </a:cubicBezTo>
                <a:close/>
                <a:moveTo>
                  <a:pt x="2112896" y="2568820"/>
                </a:moveTo>
                <a:cubicBezTo>
                  <a:pt x="2115667" y="2568820"/>
                  <a:pt x="2115667" y="2568820"/>
                  <a:pt x="2115667" y="2568820"/>
                </a:cubicBezTo>
                <a:cubicBezTo>
                  <a:pt x="2118437" y="2571594"/>
                  <a:pt x="2118437" y="2571594"/>
                  <a:pt x="2118437" y="2571594"/>
                </a:cubicBezTo>
                <a:lnTo>
                  <a:pt x="2112896" y="2576033"/>
                </a:lnTo>
                <a:lnTo>
                  <a:pt x="2112896" y="2569861"/>
                </a:lnTo>
                <a:cubicBezTo>
                  <a:pt x="2112896" y="2568820"/>
                  <a:pt x="2112896" y="2568820"/>
                  <a:pt x="2112896" y="2568820"/>
                </a:cubicBezTo>
                <a:close/>
                <a:moveTo>
                  <a:pt x="2126748" y="2566046"/>
                </a:moveTo>
                <a:lnTo>
                  <a:pt x="2126871" y="2568394"/>
                </a:lnTo>
                <a:lnTo>
                  <a:pt x="2125709" y="2569514"/>
                </a:lnTo>
                <a:cubicBezTo>
                  <a:pt x="2123285" y="2569514"/>
                  <a:pt x="2122593" y="2567433"/>
                  <a:pt x="2126748" y="2566046"/>
                </a:cubicBezTo>
                <a:close/>
                <a:moveTo>
                  <a:pt x="1583753" y="2563272"/>
                </a:moveTo>
                <a:cubicBezTo>
                  <a:pt x="1583753" y="2566046"/>
                  <a:pt x="1583753" y="2566046"/>
                  <a:pt x="1583753" y="2566046"/>
                </a:cubicBezTo>
                <a:cubicBezTo>
                  <a:pt x="1589294" y="2566046"/>
                  <a:pt x="1589294" y="2566046"/>
                  <a:pt x="1589294" y="2566046"/>
                </a:cubicBezTo>
                <a:cubicBezTo>
                  <a:pt x="1583753" y="2568820"/>
                  <a:pt x="1583753" y="2568820"/>
                  <a:pt x="1583753" y="2568820"/>
                </a:cubicBezTo>
                <a:lnTo>
                  <a:pt x="1579136" y="2564197"/>
                </a:lnTo>
                <a:lnTo>
                  <a:pt x="1582021" y="2563619"/>
                </a:lnTo>
                <a:cubicBezTo>
                  <a:pt x="1583753" y="2563272"/>
                  <a:pt x="1583753" y="2563272"/>
                  <a:pt x="1583753" y="2563272"/>
                </a:cubicBezTo>
                <a:close/>
                <a:moveTo>
                  <a:pt x="1578212" y="2563272"/>
                </a:moveTo>
                <a:cubicBezTo>
                  <a:pt x="1578212" y="2563272"/>
                  <a:pt x="1578212" y="2563272"/>
                  <a:pt x="1578905" y="2563966"/>
                </a:cubicBezTo>
                <a:lnTo>
                  <a:pt x="1579136" y="2564197"/>
                </a:lnTo>
                <a:lnTo>
                  <a:pt x="1575838" y="2564857"/>
                </a:lnTo>
                <a:close/>
                <a:moveTo>
                  <a:pt x="927172" y="2563272"/>
                </a:moveTo>
                <a:lnTo>
                  <a:pt x="928180" y="2565290"/>
                </a:lnTo>
                <a:lnTo>
                  <a:pt x="927518" y="2567087"/>
                </a:lnTo>
                <a:cubicBezTo>
                  <a:pt x="927865" y="2566046"/>
                  <a:pt x="928557" y="2563272"/>
                  <a:pt x="927172" y="2563272"/>
                </a:cubicBezTo>
                <a:close/>
                <a:moveTo>
                  <a:pt x="1609716" y="2558200"/>
                </a:moveTo>
                <a:lnTo>
                  <a:pt x="1611457" y="2558418"/>
                </a:lnTo>
                <a:cubicBezTo>
                  <a:pt x="1612149" y="2558764"/>
                  <a:pt x="1612149" y="2558938"/>
                  <a:pt x="1610591" y="2558504"/>
                </a:cubicBezTo>
                <a:close/>
                <a:moveTo>
                  <a:pt x="1592064" y="2557724"/>
                </a:moveTo>
                <a:cubicBezTo>
                  <a:pt x="1592064" y="2557724"/>
                  <a:pt x="1592064" y="2557724"/>
                  <a:pt x="1593103" y="2558071"/>
                </a:cubicBezTo>
                <a:lnTo>
                  <a:pt x="1593804" y="2558305"/>
                </a:lnTo>
                <a:lnTo>
                  <a:pt x="1593449" y="2559458"/>
                </a:lnTo>
                <a:cubicBezTo>
                  <a:pt x="1592757" y="2559111"/>
                  <a:pt x="1592064" y="2557724"/>
                  <a:pt x="1592064" y="2557724"/>
                </a:cubicBezTo>
                <a:close/>
                <a:moveTo>
                  <a:pt x="1606544" y="2557096"/>
                </a:moveTo>
                <a:lnTo>
                  <a:pt x="1609716" y="2558200"/>
                </a:lnTo>
                <a:lnTo>
                  <a:pt x="1605916" y="2557724"/>
                </a:lnTo>
                <a:close/>
                <a:moveTo>
                  <a:pt x="1403307" y="2554900"/>
                </a:moveTo>
                <a:lnTo>
                  <a:pt x="1403678" y="2554950"/>
                </a:lnTo>
                <a:lnTo>
                  <a:pt x="1402869" y="2555355"/>
                </a:lnTo>
                <a:close/>
                <a:moveTo>
                  <a:pt x="1403678" y="2553563"/>
                </a:moveTo>
                <a:cubicBezTo>
                  <a:pt x="1404717" y="2552869"/>
                  <a:pt x="1405063" y="2552869"/>
                  <a:pt x="1403592" y="2554603"/>
                </a:cubicBezTo>
                <a:lnTo>
                  <a:pt x="1403307" y="2554900"/>
                </a:lnTo>
                <a:lnTo>
                  <a:pt x="1402141" y="2554742"/>
                </a:lnTo>
                <a:close/>
                <a:moveTo>
                  <a:pt x="2437031" y="2552176"/>
                </a:moveTo>
                <a:cubicBezTo>
                  <a:pt x="2437031" y="2552176"/>
                  <a:pt x="2437031" y="2552176"/>
                  <a:pt x="2438416" y="2552176"/>
                </a:cubicBezTo>
                <a:lnTo>
                  <a:pt x="2439801" y="2552176"/>
                </a:lnTo>
                <a:cubicBezTo>
                  <a:pt x="2441187" y="2552176"/>
                  <a:pt x="2440321" y="2552523"/>
                  <a:pt x="2438806" y="2552826"/>
                </a:cubicBezTo>
                <a:lnTo>
                  <a:pt x="2436619" y="2553000"/>
                </a:lnTo>
                <a:close/>
                <a:moveTo>
                  <a:pt x="1466012" y="2549748"/>
                </a:moveTo>
                <a:cubicBezTo>
                  <a:pt x="1464626" y="2550789"/>
                  <a:pt x="1457700" y="2554950"/>
                  <a:pt x="1459086" y="2557724"/>
                </a:cubicBezTo>
                <a:lnTo>
                  <a:pt x="1461953" y="2551196"/>
                </a:lnTo>
                <a:lnTo>
                  <a:pt x="1462202" y="2551092"/>
                </a:lnTo>
                <a:cubicBezTo>
                  <a:pt x="1466012" y="2549488"/>
                  <a:pt x="1466704" y="2549228"/>
                  <a:pt x="1466012" y="2549748"/>
                </a:cubicBezTo>
                <a:close/>
                <a:moveTo>
                  <a:pt x="1463317" y="2548091"/>
                </a:moveTo>
                <a:lnTo>
                  <a:pt x="1464626" y="2549402"/>
                </a:lnTo>
                <a:lnTo>
                  <a:pt x="1463130" y="2548519"/>
                </a:lnTo>
                <a:close/>
                <a:moveTo>
                  <a:pt x="1215957" y="2546627"/>
                </a:moveTo>
                <a:lnTo>
                  <a:pt x="1222218" y="2546627"/>
                </a:lnTo>
                <a:lnTo>
                  <a:pt x="1223300" y="2546627"/>
                </a:lnTo>
                <a:lnTo>
                  <a:pt x="1209751" y="2552176"/>
                </a:lnTo>
                <a:lnTo>
                  <a:pt x="1212198" y="2547276"/>
                </a:lnTo>
                <a:lnTo>
                  <a:pt x="1215292" y="2546974"/>
                </a:lnTo>
                <a:close/>
                <a:moveTo>
                  <a:pt x="1227109" y="2545067"/>
                </a:moveTo>
                <a:cubicBezTo>
                  <a:pt x="1236070" y="2542466"/>
                  <a:pt x="1223603" y="2550789"/>
                  <a:pt x="1223603" y="2546627"/>
                </a:cubicBezTo>
                <a:lnTo>
                  <a:pt x="1223300" y="2546627"/>
                </a:lnTo>
                <a:close/>
                <a:moveTo>
                  <a:pt x="1463934" y="2544200"/>
                </a:moveTo>
                <a:cubicBezTo>
                  <a:pt x="1464626" y="2543334"/>
                  <a:pt x="1465146" y="2543247"/>
                  <a:pt x="1464626" y="2545111"/>
                </a:cubicBezTo>
                <a:lnTo>
                  <a:pt x="1463317" y="2548091"/>
                </a:lnTo>
                <a:lnTo>
                  <a:pt x="1462516" y="2547288"/>
                </a:lnTo>
                <a:close/>
                <a:moveTo>
                  <a:pt x="2527069" y="2536225"/>
                </a:moveTo>
                <a:lnTo>
                  <a:pt x="2528769" y="2537003"/>
                </a:lnTo>
                <a:lnTo>
                  <a:pt x="2525556" y="2538153"/>
                </a:lnTo>
                <a:close/>
                <a:moveTo>
                  <a:pt x="2547631" y="2530258"/>
                </a:moveTo>
                <a:lnTo>
                  <a:pt x="2544037" y="2534838"/>
                </a:lnTo>
                <a:cubicBezTo>
                  <a:pt x="2543691" y="2536918"/>
                  <a:pt x="2543691" y="2538305"/>
                  <a:pt x="2542306" y="2535531"/>
                </a:cubicBezTo>
                <a:cubicBezTo>
                  <a:pt x="2538843" y="2538999"/>
                  <a:pt x="2535726" y="2539519"/>
                  <a:pt x="2533129" y="2538999"/>
                </a:cubicBezTo>
                <a:lnTo>
                  <a:pt x="2528769" y="2537003"/>
                </a:lnTo>
                <a:lnTo>
                  <a:pt x="2539795" y="2533060"/>
                </a:lnTo>
                <a:close/>
                <a:moveTo>
                  <a:pt x="2547846" y="2529983"/>
                </a:moveTo>
                <a:lnTo>
                  <a:pt x="2547887" y="2530166"/>
                </a:lnTo>
                <a:lnTo>
                  <a:pt x="2547631" y="2530258"/>
                </a:lnTo>
                <a:close/>
                <a:moveTo>
                  <a:pt x="2456424" y="2524435"/>
                </a:moveTo>
                <a:cubicBezTo>
                  <a:pt x="2445342" y="2535531"/>
                  <a:pt x="2445342" y="2535531"/>
                  <a:pt x="2445342" y="2535531"/>
                </a:cubicBezTo>
                <a:cubicBezTo>
                  <a:pt x="2448113" y="2541079"/>
                  <a:pt x="2448113" y="2541079"/>
                  <a:pt x="2448113" y="2541079"/>
                </a:cubicBezTo>
                <a:cubicBezTo>
                  <a:pt x="2434261" y="2541079"/>
                  <a:pt x="2434261" y="2541079"/>
                  <a:pt x="2434261" y="2541079"/>
                </a:cubicBezTo>
                <a:cubicBezTo>
                  <a:pt x="2431490" y="2543853"/>
                  <a:pt x="2431490" y="2543853"/>
                  <a:pt x="2431490" y="2543853"/>
                </a:cubicBezTo>
                <a:cubicBezTo>
                  <a:pt x="2434261" y="2543853"/>
                  <a:pt x="2434261" y="2543853"/>
                  <a:pt x="2434261" y="2543853"/>
                </a:cubicBezTo>
                <a:lnTo>
                  <a:pt x="2438046" y="2549539"/>
                </a:lnTo>
                <a:lnTo>
                  <a:pt x="2434737" y="2551005"/>
                </a:lnTo>
                <a:cubicBezTo>
                  <a:pt x="2432443" y="2552436"/>
                  <a:pt x="2432702" y="2553043"/>
                  <a:pt x="2433914" y="2553216"/>
                </a:cubicBezTo>
                <a:lnTo>
                  <a:pt x="2436619" y="2553000"/>
                </a:lnTo>
                <a:lnTo>
                  <a:pt x="2434261" y="2557724"/>
                </a:lnTo>
                <a:cubicBezTo>
                  <a:pt x="2431490" y="2554950"/>
                  <a:pt x="2431490" y="2554950"/>
                  <a:pt x="2431490" y="2554950"/>
                </a:cubicBezTo>
                <a:cubicBezTo>
                  <a:pt x="2425950" y="2557724"/>
                  <a:pt x="2420409" y="2566046"/>
                  <a:pt x="2414868" y="2554950"/>
                </a:cubicBezTo>
                <a:cubicBezTo>
                  <a:pt x="2412098" y="2563272"/>
                  <a:pt x="2412098" y="2563272"/>
                  <a:pt x="2412098" y="2563272"/>
                </a:cubicBezTo>
                <a:cubicBezTo>
                  <a:pt x="2381623" y="2563272"/>
                  <a:pt x="2381623" y="2563272"/>
                  <a:pt x="2381623" y="2563272"/>
                </a:cubicBezTo>
                <a:cubicBezTo>
                  <a:pt x="2348379" y="2568820"/>
                  <a:pt x="2348379" y="2568820"/>
                  <a:pt x="2348379" y="2568820"/>
                </a:cubicBezTo>
                <a:cubicBezTo>
                  <a:pt x="2326216" y="2568820"/>
                  <a:pt x="2326216" y="2568820"/>
                  <a:pt x="2326216" y="2568820"/>
                </a:cubicBezTo>
                <a:cubicBezTo>
                  <a:pt x="2320675" y="2574368"/>
                  <a:pt x="2320675" y="2574368"/>
                  <a:pt x="2320675" y="2574368"/>
                </a:cubicBezTo>
                <a:cubicBezTo>
                  <a:pt x="2276349" y="2577143"/>
                  <a:pt x="2276349" y="2577143"/>
                  <a:pt x="2276349" y="2577143"/>
                </a:cubicBezTo>
                <a:cubicBezTo>
                  <a:pt x="2265267" y="2585465"/>
                  <a:pt x="2265267" y="2585465"/>
                  <a:pt x="2265267" y="2585465"/>
                </a:cubicBezTo>
                <a:cubicBezTo>
                  <a:pt x="2268038" y="2588239"/>
                  <a:pt x="2268038" y="2588239"/>
                  <a:pt x="2268038" y="2588239"/>
                </a:cubicBezTo>
                <a:cubicBezTo>
                  <a:pt x="2284660" y="2582691"/>
                  <a:pt x="2284660" y="2582691"/>
                  <a:pt x="2284660" y="2582691"/>
                </a:cubicBezTo>
                <a:cubicBezTo>
                  <a:pt x="2284660" y="2593787"/>
                  <a:pt x="2284660" y="2593787"/>
                  <a:pt x="2284660" y="2593787"/>
                </a:cubicBezTo>
                <a:cubicBezTo>
                  <a:pt x="2256956" y="2588239"/>
                  <a:pt x="2256956" y="2588239"/>
                  <a:pt x="2256956" y="2588239"/>
                </a:cubicBezTo>
                <a:cubicBezTo>
                  <a:pt x="2254186" y="2577143"/>
                  <a:pt x="2254186" y="2577143"/>
                  <a:pt x="2254186" y="2577143"/>
                </a:cubicBezTo>
                <a:cubicBezTo>
                  <a:pt x="2232023" y="2582691"/>
                  <a:pt x="2232023" y="2582691"/>
                  <a:pt x="2232023" y="2582691"/>
                </a:cubicBezTo>
                <a:cubicBezTo>
                  <a:pt x="2215400" y="2582691"/>
                  <a:pt x="2215400" y="2582691"/>
                  <a:pt x="2215400" y="2582691"/>
                </a:cubicBezTo>
                <a:cubicBezTo>
                  <a:pt x="2204319" y="2591013"/>
                  <a:pt x="2204319" y="2591013"/>
                  <a:pt x="2204319" y="2591013"/>
                </a:cubicBezTo>
                <a:cubicBezTo>
                  <a:pt x="2193237" y="2582691"/>
                  <a:pt x="2193237" y="2582691"/>
                  <a:pt x="2193237" y="2582691"/>
                </a:cubicBezTo>
                <a:cubicBezTo>
                  <a:pt x="2190467" y="2588239"/>
                  <a:pt x="2187697" y="2591013"/>
                  <a:pt x="2171074" y="2588239"/>
                </a:cubicBezTo>
                <a:cubicBezTo>
                  <a:pt x="2165533" y="2591013"/>
                  <a:pt x="2165533" y="2591013"/>
                  <a:pt x="2165533" y="2591013"/>
                </a:cubicBezTo>
                <a:cubicBezTo>
                  <a:pt x="2148911" y="2591013"/>
                  <a:pt x="2148911" y="2591013"/>
                  <a:pt x="2148911" y="2591013"/>
                </a:cubicBezTo>
                <a:cubicBezTo>
                  <a:pt x="2146141" y="2593787"/>
                  <a:pt x="2146141" y="2593787"/>
                  <a:pt x="2146141" y="2593787"/>
                </a:cubicBezTo>
                <a:cubicBezTo>
                  <a:pt x="2140600" y="2593787"/>
                  <a:pt x="2140600" y="2593787"/>
                  <a:pt x="2140600" y="2593787"/>
                </a:cubicBezTo>
                <a:cubicBezTo>
                  <a:pt x="2140600" y="2588239"/>
                  <a:pt x="2140600" y="2588239"/>
                  <a:pt x="2140600" y="2588239"/>
                </a:cubicBezTo>
                <a:cubicBezTo>
                  <a:pt x="2126748" y="2599335"/>
                  <a:pt x="2126748" y="2599335"/>
                  <a:pt x="2126748" y="2599335"/>
                </a:cubicBezTo>
                <a:cubicBezTo>
                  <a:pt x="2118437" y="2602109"/>
                  <a:pt x="2118437" y="2602109"/>
                  <a:pt x="2118437" y="2602109"/>
                </a:cubicBezTo>
                <a:cubicBezTo>
                  <a:pt x="2107355" y="2593787"/>
                  <a:pt x="2107355" y="2593787"/>
                  <a:pt x="2107355" y="2593787"/>
                </a:cubicBezTo>
                <a:cubicBezTo>
                  <a:pt x="2093503" y="2596561"/>
                  <a:pt x="2093503" y="2596561"/>
                  <a:pt x="2093503" y="2596561"/>
                </a:cubicBezTo>
                <a:cubicBezTo>
                  <a:pt x="2093503" y="2604884"/>
                  <a:pt x="2093503" y="2604884"/>
                  <a:pt x="2093503" y="2604884"/>
                </a:cubicBezTo>
                <a:cubicBezTo>
                  <a:pt x="2087963" y="2602109"/>
                  <a:pt x="2087963" y="2602109"/>
                  <a:pt x="2087963" y="2602109"/>
                </a:cubicBezTo>
                <a:cubicBezTo>
                  <a:pt x="2082422" y="2602109"/>
                  <a:pt x="2082422" y="2602109"/>
                  <a:pt x="2082422" y="2602109"/>
                </a:cubicBezTo>
                <a:cubicBezTo>
                  <a:pt x="2079652" y="2604884"/>
                  <a:pt x="2079652" y="2604884"/>
                  <a:pt x="2079652" y="2604884"/>
                </a:cubicBezTo>
                <a:cubicBezTo>
                  <a:pt x="2074111" y="2602109"/>
                  <a:pt x="2074111" y="2602109"/>
                  <a:pt x="2074111" y="2602109"/>
                </a:cubicBezTo>
                <a:cubicBezTo>
                  <a:pt x="2046407" y="2607658"/>
                  <a:pt x="2046407" y="2607658"/>
                  <a:pt x="2046407" y="2607658"/>
                </a:cubicBezTo>
                <a:cubicBezTo>
                  <a:pt x="2035326" y="2610432"/>
                  <a:pt x="2035326" y="2610432"/>
                  <a:pt x="2035326" y="2610432"/>
                </a:cubicBezTo>
                <a:cubicBezTo>
                  <a:pt x="2015933" y="2607658"/>
                  <a:pt x="2015933" y="2607658"/>
                  <a:pt x="2015933" y="2607658"/>
                </a:cubicBezTo>
                <a:cubicBezTo>
                  <a:pt x="2015933" y="2610432"/>
                  <a:pt x="2010392" y="2599335"/>
                  <a:pt x="2015933" y="2613206"/>
                </a:cubicBezTo>
                <a:cubicBezTo>
                  <a:pt x="2013162" y="2613206"/>
                  <a:pt x="2013162" y="2613206"/>
                  <a:pt x="2013162" y="2613206"/>
                </a:cubicBezTo>
                <a:cubicBezTo>
                  <a:pt x="2013162" y="2610432"/>
                  <a:pt x="2013162" y="2610432"/>
                  <a:pt x="2013162" y="2610432"/>
                </a:cubicBezTo>
                <a:cubicBezTo>
                  <a:pt x="2010392" y="2607658"/>
                  <a:pt x="2010392" y="2607658"/>
                  <a:pt x="2010392" y="2607658"/>
                </a:cubicBezTo>
                <a:lnTo>
                  <a:pt x="2003694" y="2610341"/>
                </a:lnTo>
                <a:lnTo>
                  <a:pt x="1990999" y="2607658"/>
                </a:lnTo>
                <a:cubicBezTo>
                  <a:pt x="1988229" y="2621528"/>
                  <a:pt x="1988229" y="2621528"/>
                  <a:pt x="1988229" y="2621528"/>
                </a:cubicBezTo>
                <a:cubicBezTo>
                  <a:pt x="1979918" y="2624302"/>
                  <a:pt x="1979918" y="2624302"/>
                  <a:pt x="1979918" y="2624302"/>
                </a:cubicBezTo>
                <a:cubicBezTo>
                  <a:pt x="1946673" y="2615980"/>
                  <a:pt x="1946673" y="2615980"/>
                  <a:pt x="1946673" y="2615980"/>
                </a:cubicBezTo>
                <a:cubicBezTo>
                  <a:pt x="1946673" y="2618754"/>
                  <a:pt x="1946673" y="2618754"/>
                  <a:pt x="1946673" y="2618754"/>
                </a:cubicBezTo>
                <a:cubicBezTo>
                  <a:pt x="1952214" y="2621528"/>
                  <a:pt x="1952214" y="2621528"/>
                  <a:pt x="1952214" y="2621528"/>
                </a:cubicBezTo>
                <a:cubicBezTo>
                  <a:pt x="1930051" y="2629851"/>
                  <a:pt x="1930051" y="2629851"/>
                  <a:pt x="1930051" y="2629851"/>
                </a:cubicBezTo>
                <a:cubicBezTo>
                  <a:pt x="1924510" y="2627076"/>
                  <a:pt x="1924510" y="2627076"/>
                  <a:pt x="1924510" y="2627076"/>
                </a:cubicBezTo>
                <a:cubicBezTo>
                  <a:pt x="1918969" y="2629851"/>
                  <a:pt x="1918969" y="2629851"/>
                  <a:pt x="1918969" y="2629851"/>
                </a:cubicBezTo>
                <a:cubicBezTo>
                  <a:pt x="1907888" y="2624302"/>
                  <a:pt x="1907888" y="2624302"/>
                  <a:pt x="1907888" y="2624302"/>
                </a:cubicBezTo>
                <a:cubicBezTo>
                  <a:pt x="1891266" y="2632625"/>
                  <a:pt x="1891266" y="2632625"/>
                  <a:pt x="1891266" y="2632625"/>
                </a:cubicBezTo>
                <a:cubicBezTo>
                  <a:pt x="1877414" y="2629851"/>
                  <a:pt x="1877414" y="2629851"/>
                  <a:pt x="1877414" y="2629851"/>
                </a:cubicBezTo>
                <a:lnTo>
                  <a:pt x="1878020" y="2627019"/>
                </a:lnTo>
                <a:lnTo>
                  <a:pt x="1882478" y="2622829"/>
                </a:lnTo>
                <a:cubicBezTo>
                  <a:pt x="1886028" y="2619188"/>
                  <a:pt x="1880747" y="2623522"/>
                  <a:pt x="1878063" y="2626817"/>
                </a:cubicBezTo>
                <a:lnTo>
                  <a:pt x="1878020" y="2627019"/>
                </a:lnTo>
                <a:lnTo>
                  <a:pt x="1869102" y="2635399"/>
                </a:lnTo>
                <a:cubicBezTo>
                  <a:pt x="1852480" y="2638173"/>
                  <a:pt x="1852480" y="2638173"/>
                  <a:pt x="1852480" y="2638173"/>
                </a:cubicBezTo>
                <a:cubicBezTo>
                  <a:pt x="1841399" y="2640947"/>
                  <a:pt x="1841399" y="2640947"/>
                  <a:pt x="1841399" y="2640947"/>
                </a:cubicBezTo>
                <a:cubicBezTo>
                  <a:pt x="1846939" y="2635399"/>
                  <a:pt x="1846939" y="2635399"/>
                  <a:pt x="1846939" y="2635399"/>
                </a:cubicBezTo>
                <a:lnTo>
                  <a:pt x="1837488" y="2633033"/>
                </a:lnTo>
                <a:lnTo>
                  <a:pt x="1837936" y="2633058"/>
                </a:lnTo>
                <a:cubicBezTo>
                  <a:pt x="1840360" y="2632451"/>
                  <a:pt x="1842091" y="2631238"/>
                  <a:pt x="1841399" y="2629851"/>
                </a:cubicBezTo>
                <a:cubicBezTo>
                  <a:pt x="1841399" y="2629851"/>
                  <a:pt x="1841399" y="2629851"/>
                  <a:pt x="1830317" y="2627076"/>
                </a:cubicBezTo>
                <a:lnTo>
                  <a:pt x="1829080" y="2626663"/>
                </a:lnTo>
                <a:lnTo>
                  <a:pt x="1828932" y="2625950"/>
                </a:lnTo>
                <a:lnTo>
                  <a:pt x="1839161" y="2615532"/>
                </a:lnTo>
                <a:lnTo>
                  <a:pt x="1839321" y="2619448"/>
                </a:lnTo>
                <a:cubicBezTo>
                  <a:pt x="1842091" y="2620141"/>
                  <a:pt x="1848325" y="2617367"/>
                  <a:pt x="1846939" y="2615980"/>
                </a:cubicBezTo>
                <a:cubicBezTo>
                  <a:pt x="1841399" y="2613206"/>
                  <a:pt x="1844169" y="2613206"/>
                  <a:pt x="1844169" y="2610432"/>
                </a:cubicBezTo>
                <a:lnTo>
                  <a:pt x="1839161" y="2615532"/>
                </a:lnTo>
                <a:lnTo>
                  <a:pt x="1839148" y="2615200"/>
                </a:lnTo>
                <a:cubicBezTo>
                  <a:pt x="1840879" y="2612512"/>
                  <a:pt x="1844862" y="2608351"/>
                  <a:pt x="1852480" y="2602109"/>
                </a:cubicBezTo>
                <a:cubicBezTo>
                  <a:pt x="1863562" y="2604884"/>
                  <a:pt x="1863562" y="2604884"/>
                  <a:pt x="1863562" y="2604884"/>
                </a:cubicBezTo>
                <a:cubicBezTo>
                  <a:pt x="1880184" y="2599335"/>
                  <a:pt x="1880184" y="2599335"/>
                  <a:pt x="1880184" y="2599335"/>
                </a:cubicBezTo>
                <a:cubicBezTo>
                  <a:pt x="1882262" y="2599335"/>
                  <a:pt x="1868756" y="2602456"/>
                  <a:pt x="1874730" y="2602846"/>
                </a:cubicBezTo>
                <a:lnTo>
                  <a:pt x="1879189" y="2602608"/>
                </a:lnTo>
                <a:lnTo>
                  <a:pt x="1872566" y="2605924"/>
                </a:lnTo>
                <a:cubicBezTo>
                  <a:pt x="1870488" y="2606271"/>
                  <a:pt x="1869102" y="2606271"/>
                  <a:pt x="1869102" y="2607658"/>
                </a:cubicBezTo>
                <a:cubicBezTo>
                  <a:pt x="1852480" y="2621528"/>
                  <a:pt x="1852480" y="2621528"/>
                  <a:pt x="1852480" y="2621528"/>
                </a:cubicBezTo>
                <a:cubicBezTo>
                  <a:pt x="1855251" y="2627076"/>
                  <a:pt x="1855251" y="2627076"/>
                  <a:pt x="1855251" y="2627076"/>
                </a:cubicBezTo>
                <a:cubicBezTo>
                  <a:pt x="1877414" y="2624302"/>
                  <a:pt x="1877414" y="2624302"/>
                  <a:pt x="1877414" y="2624302"/>
                </a:cubicBezTo>
                <a:cubicBezTo>
                  <a:pt x="1885725" y="2618754"/>
                  <a:pt x="1885725" y="2618754"/>
                  <a:pt x="1885725" y="2618754"/>
                </a:cubicBezTo>
                <a:cubicBezTo>
                  <a:pt x="1907888" y="2618754"/>
                  <a:pt x="1907888" y="2618754"/>
                  <a:pt x="1907888" y="2618754"/>
                </a:cubicBezTo>
                <a:cubicBezTo>
                  <a:pt x="1927281" y="2610432"/>
                  <a:pt x="1927281" y="2610432"/>
                  <a:pt x="1927281" y="2610432"/>
                </a:cubicBezTo>
                <a:cubicBezTo>
                  <a:pt x="1941132" y="2613206"/>
                  <a:pt x="1941132" y="2613206"/>
                  <a:pt x="1941132" y="2613206"/>
                </a:cubicBezTo>
                <a:cubicBezTo>
                  <a:pt x="1948058" y="2612513"/>
                  <a:pt x="1953253" y="2611993"/>
                  <a:pt x="1957149" y="2611603"/>
                </a:cubicBezTo>
                <a:lnTo>
                  <a:pt x="1962948" y="2611022"/>
                </a:lnTo>
                <a:lnTo>
                  <a:pt x="1961780" y="2611689"/>
                </a:lnTo>
                <a:cubicBezTo>
                  <a:pt x="1959833" y="2616501"/>
                  <a:pt x="1972299" y="2620141"/>
                  <a:pt x="1990999" y="2591013"/>
                </a:cubicBezTo>
                <a:cubicBezTo>
                  <a:pt x="1990999" y="2588239"/>
                  <a:pt x="1990999" y="2588239"/>
                  <a:pt x="1990999" y="2588239"/>
                </a:cubicBezTo>
                <a:cubicBezTo>
                  <a:pt x="1996540" y="2588239"/>
                  <a:pt x="1996540" y="2588239"/>
                  <a:pt x="1996540" y="2588239"/>
                </a:cubicBezTo>
                <a:cubicBezTo>
                  <a:pt x="1999311" y="2582691"/>
                  <a:pt x="1999311" y="2582691"/>
                  <a:pt x="1999311" y="2582691"/>
                </a:cubicBezTo>
                <a:cubicBezTo>
                  <a:pt x="2007622" y="2591013"/>
                  <a:pt x="2007622" y="2591013"/>
                  <a:pt x="2007622" y="2591013"/>
                </a:cubicBezTo>
                <a:cubicBezTo>
                  <a:pt x="2007622" y="2589626"/>
                  <a:pt x="2009353" y="2589106"/>
                  <a:pt x="2011474" y="2588889"/>
                </a:cubicBezTo>
                <a:lnTo>
                  <a:pt x="2013162" y="2588807"/>
                </a:lnTo>
                <a:lnTo>
                  <a:pt x="2013162" y="2594481"/>
                </a:lnTo>
                <a:cubicBezTo>
                  <a:pt x="2013162" y="2596561"/>
                  <a:pt x="2013162" y="2596561"/>
                  <a:pt x="2013162" y="2596561"/>
                </a:cubicBezTo>
                <a:cubicBezTo>
                  <a:pt x="1999311" y="2599335"/>
                  <a:pt x="1999311" y="2599335"/>
                  <a:pt x="1999311" y="2599335"/>
                </a:cubicBezTo>
                <a:cubicBezTo>
                  <a:pt x="1999311" y="2602109"/>
                  <a:pt x="1999311" y="2602109"/>
                  <a:pt x="1999311" y="2602109"/>
                </a:cubicBezTo>
                <a:cubicBezTo>
                  <a:pt x="2065800" y="2599335"/>
                  <a:pt x="2065800" y="2599335"/>
                  <a:pt x="2065800" y="2599335"/>
                </a:cubicBezTo>
                <a:cubicBezTo>
                  <a:pt x="2074111" y="2593787"/>
                  <a:pt x="2074111" y="2593787"/>
                  <a:pt x="2074111" y="2593787"/>
                </a:cubicBezTo>
                <a:cubicBezTo>
                  <a:pt x="2068570" y="2588239"/>
                  <a:pt x="2068570" y="2588239"/>
                  <a:pt x="2068570" y="2588239"/>
                </a:cubicBezTo>
                <a:cubicBezTo>
                  <a:pt x="2057489" y="2588239"/>
                  <a:pt x="2057489" y="2588239"/>
                  <a:pt x="2057489" y="2588239"/>
                </a:cubicBezTo>
                <a:cubicBezTo>
                  <a:pt x="2063029" y="2582691"/>
                  <a:pt x="2063029" y="2582691"/>
                  <a:pt x="2063029" y="2582691"/>
                </a:cubicBezTo>
                <a:cubicBezTo>
                  <a:pt x="2076881" y="2585465"/>
                  <a:pt x="2076881" y="2585465"/>
                  <a:pt x="2076881" y="2585465"/>
                </a:cubicBezTo>
                <a:cubicBezTo>
                  <a:pt x="2079652" y="2582691"/>
                  <a:pt x="2079652" y="2582691"/>
                  <a:pt x="2079652" y="2582691"/>
                </a:cubicBezTo>
                <a:cubicBezTo>
                  <a:pt x="2076881" y="2579917"/>
                  <a:pt x="2076881" y="2579917"/>
                  <a:pt x="2076881" y="2579917"/>
                </a:cubicBezTo>
                <a:cubicBezTo>
                  <a:pt x="2076881" y="2571594"/>
                  <a:pt x="2076881" y="2571594"/>
                  <a:pt x="2076881" y="2571594"/>
                </a:cubicBezTo>
                <a:cubicBezTo>
                  <a:pt x="2090733" y="2566046"/>
                  <a:pt x="2090733" y="2566046"/>
                  <a:pt x="2090733" y="2566046"/>
                </a:cubicBezTo>
                <a:cubicBezTo>
                  <a:pt x="2104585" y="2563272"/>
                  <a:pt x="2079652" y="2571594"/>
                  <a:pt x="2101815" y="2568820"/>
                </a:cubicBezTo>
                <a:cubicBezTo>
                  <a:pt x="2101815" y="2566046"/>
                  <a:pt x="2101815" y="2566046"/>
                  <a:pt x="2101815" y="2566046"/>
                </a:cubicBezTo>
                <a:cubicBezTo>
                  <a:pt x="2105970" y="2570207"/>
                  <a:pt x="2110126" y="2563446"/>
                  <a:pt x="2111944" y="2567997"/>
                </a:cubicBezTo>
                <a:lnTo>
                  <a:pt x="2112790" y="2576119"/>
                </a:lnTo>
                <a:lnTo>
                  <a:pt x="2106317" y="2581304"/>
                </a:lnTo>
                <a:cubicBezTo>
                  <a:pt x="2104585" y="2582691"/>
                  <a:pt x="2104585" y="2582691"/>
                  <a:pt x="2104585" y="2582691"/>
                </a:cubicBezTo>
                <a:cubicBezTo>
                  <a:pt x="2107355" y="2588239"/>
                  <a:pt x="2107355" y="2588239"/>
                  <a:pt x="2107355" y="2588239"/>
                </a:cubicBezTo>
                <a:cubicBezTo>
                  <a:pt x="2115667" y="2588239"/>
                  <a:pt x="2115667" y="2588239"/>
                  <a:pt x="2115667" y="2588239"/>
                </a:cubicBezTo>
                <a:cubicBezTo>
                  <a:pt x="2115667" y="2591013"/>
                  <a:pt x="2115667" y="2591013"/>
                  <a:pt x="2115667" y="2591013"/>
                </a:cubicBezTo>
                <a:cubicBezTo>
                  <a:pt x="2129518" y="2591013"/>
                  <a:pt x="2129518" y="2591013"/>
                  <a:pt x="2129518" y="2591013"/>
                </a:cubicBezTo>
                <a:cubicBezTo>
                  <a:pt x="2132289" y="2591013"/>
                  <a:pt x="2132289" y="2591013"/>
                  <a:pt x="2132289" y="2591013"/>
                </a:cubicBezTo>
                <a:cubicBezTo>
                  <a:pt x="2121207" y="2585465"/>
                  <a:pt x="2121207" y="2585465"/>
                  <a:pt x="2121207" y="2585465"/>
                </a:cubicBezTo>
                <a:cubicBezTo>
                  <a:pt x="2126748" y="2579917"/>
                  <a:pt x="2126748" y="2579917"/>
                  <a:pt x="2126748" y="2579917"/>
                </a:cubicBezTo>
                <a:cubicBezTo>
                  <a:pt x="2128826" y="2579917"/>
                  <a:pt x="2116879" y="2578356"/>
                  <a:pt x="2122463" y="2578746"/>
                </a:cubicBezTo>
                <a:lnTo>
                  <a:pt x="2127437" y="2579209"/>
                </a:lnTo>
                <a:lnTo>
                  <a:pt x="2127657" y="2583428"/>
                </a:lnTo>
                <a:cubicBezTo>
                  <a:pt x="2127700" y="2585378"/>
                  <a:pt x="2127614" y="2584251"/>
                  <a:pt x="2127787" y="2582344"/>
                </a:cubicBezTo>
                <a:lnTo>
                  <a:pt x="2128672" y="2579323"/>
                </a:lnTo>
                <a:lnTo>
                  <a:pt x="2135059" y="2579917"/>
                </a:lnTo>
                <a:cubicBezTo>
                  <a:pt x="2132289" y="2575756"/>
                  <a:pt x="2130557" y="2575409"/>
                  <a:pt x="2129475" y="2576579"/>
                </a:cubicBezTo>
                <a:lnTo>
                  <a:pt x="2128672" y="2579323"/>
                </a:lnTo>
                <a:lnTo>
                  <a:pt x="2127437" y="2579209"/>
                </a:lnTo>
                <a:lnTo>
                  <a:pt x="2126871" y="2568394"/>
                </a:lnTo>
                <a:lnTo>
                  <a:pt x="2135059" y="2560498"/>
                </a:lnTo>
                <a:cubicBezTo>
                  <a:pt x="2143370" y="2568820"/>
                  <a:pt x="2129518" y="2563272"/>
                  <a:pt x="2129518" y="2571594"/>
                </a:cubicBezTo>
                <a:cubicBezTo>
                  <a:pt x="2135059" y="2571594"/>
                  <a:pt x="2135059" y="2571594"/>
                  <a:pt x="2135059" y="2571594"/>
                </a:cubicBezTo>
                <a:cubicBezTo>
                  <a:pt x="2137830" y="2577143"/>
                  <a:pt x="2137830" y="2577143"/>
                  <a:pt x="2137830" y="2577143"/>
                </a:cubicBezTo>
                <a:cubicBezTo>
                  <a:pt x="2157222" y="2568820"/>
                  <a:pt x="2157222" y="2568820"/>
                  <a:pt x="2157222" y="2568820"/>
                </a:cubicBezTo>
                <a:cubicBezTo>
                  <a:pt x="2157222" y="2568820"/>
                  <a:pt x="2137830" y="2579917"/>
                  <a:pt x="2165533" y="2571594"/>
                </a:cubicBezTo>
                <a:cubicBezTo>
                  <a:pt x="2165533" y="2566046"/>
                  <a:pt x="2165533" y="2566046"/>
                  <a:pt x="2165533" y="2566046"/>
                </a:cubicBezTo>
                <a:cubicBezTo>
                  <a:pt x="2171074" y="2568820"/>
                  <a:pt x="2171074" y="2568820"/>
                  <a:pt x="2171074" y="2568820"/>
                </a:cubicBezTo>
                <a:cubicBezTo>
                  <a:pt x="2190467" y="2560498"/>
                  <a:pt x="2190467" y="2560498"/>
                  <a:pt x="2190467" y="2560498"/>
                </a:cubicBezTo>
                <a:cubicBezTo>
                  <a:pt x="2193237" y="2557724"/>
                  <a:pt x="2193237" y="2557724"/>
                  <a:pt x="2193237" y="2557724"/>
                </a:cubicBezTo>
                <a:cubicBezTo>
                  <a:pt x="2204319" y="2560498"/>
                  <a:pt x="2204319" y="2560498"/>
                  <a:pt x="2204319" y="2560498"/>
                </a:cubicBezTo>
                <a:cubicBezTo>
                  <a:pt x="2190467" y="2568820"/>
                  <a:pt x="2190467" y="2568820"/>
                  <a:pt x="2190467" y="2568820"/>
                </a:cubicBezTo>
                <a:cubicBezTo>
                  <a:pt x="2201548" y="2579917"/>
                  <a:pt x="2201548" y="2579917"/>
                  <a:pt x="2201548" y="2579917"/>
                </a:cubicBezTo>
                <a:cubicBezTo>
                  <a:pt x="2232023" y="2577143"/>
                  <a:pt x="2232023" y="2577143"/>
                  <a:pt x="2232023" y="2577143"/>
                </a:cubicBezTo>
                <a:cubicBezTo>
                  <a:pt x="2234793" y="2574368"/>
                  <a:pt x="2234793" y="2574368"/>
                  <a:pt x="2234793" y="2574368"/>
                </a:cubicBezTo>
                <a:cubicBezTo>
                  <a:pt x="2234793" y="2571594"/>
                  <a:pt x="2234793" y="2571594"/>
                  <a:pt x="2234793" y="2571594"/>
                </a:cubicBezTo>
                <a:lnTo>
                  <a:pt x="2245592" y="2575920"/>
                </a:lnTo>
                <a:lnTo>
                  <a:pt x="2245528" y="2575973"/>
                </a:lnTo>
                <a:cubicBezTo>
                  <a:pt x="2241892" y="2580264"/>
                  <a:pt x="2250723" y="2577143"/>
                  <a:pt x="2248645" y="2577143"/>
                </a:cubicBezTo>
                <a:cubicBezTo>
                  <a:pt x="2248645" y="2577143"/>
                  <a:pt x="2248645" y="2577143"/>
                  <a:pt x="2246914" y="2576449"/>
                </a:cubicBezTo>
                <a:lnTo>
                  <a:pt x="2245592" y="2575920"/>
                </a:lnTo>
                <a:lnTo>
                  <a:pt x="2254186" y="2568820"/>
                </a:lnTo>
                <a:cubicBezTo>
                  <a:pt x="2259727" y="2571594"/>
                  <a:pt x="2259727" y="2571594"/>
                  <a:pt x="2259727" y="2571594"/>
                </a:cubicBezTo>
                <a:cubicBezTo>
                  <a:pt x="2276349" y="2566046"/>
                  <a:pt x="2276349" y="2566046"/>
                  <a:pt x="2276349" y="2566046"/>
                </a:cubicBezTo>
                <a:cubicBezTo>
                  <a:pt x="2279119" y="2566046"/>
                  <a:pt x="2284660" y="2571594"/>
                  <a:pt x="2287430" y="2566046"/>
                </a:cubicBezTo>
                <a:cubicBezTo>
                  <a:pt x="2287430" y="2554950"/>
                  <a:pt x="2295741" y="2577143"/>
                  <a:pt x="2295741" y="2557724"/>
                </a:cubicBezTo>
                <a:cubicBezTo>
                  <a:pt x="2298512" y="2566046"/>
                  <a:pt x="2298512" y="2566046"/>
                  <a:pt x="2298512" y="2566046"/>
                </a:cubicBezTo>
                <a:cubicBezTo>
                  <a:pt x="2306823" y="2566046"/>
                  <a:pt x="2301282" y="2557724"/>
                  <a:pt x="2306823" y="2557724"/>
                </a:cubicBezTo>
                <a:cubicBezTo>
                  <a:pt x="2315134" y="2554950"/>
                  <a:pt x="2315134" y="2554950"/>
                  <a:pt x="2315134" y="2554950"/>
                </a:cubicBezTo>
                <a:cubicBezTo>
                  <a:pt x="2320675" y="2543853"/>
                  <a:pt x="2320675" y="2543853"/>
                  <a:pt x="2320675" y="2543853"/>
                </a:cubicBezTo>
                <a:cubicBezTo>
                  <a:pt x="2337297" y="2546627"/>
                  <a:pt x="2337297" y="2546627"/>
                  <a:pt x="2337297" y="2546627"/>
                </a:cubicBezTo>
                <a:cubicBezTo>
                  <a:pt x="2351149" y="2529983"/>
                  <a:pt x="2351149" y="2529983"/>
                  <a:pt x="2351149" y="2529983"/>
                </a:cubicBezTo>
                <a:cubicBezTo>
                  <a:pt x="2351149" y="2541079"/>
                  <a:pt x="2351149" y="2541079"/>
                  <a:pt x="2351149" y="2541079"/>
                </a:cubicBezTo>
                <a:cubicBezTo>
                  <a:pt x="2359460" y="2546627"/>
                  <a:pt x="2359460" y="2546627"/>
                  <a:pt x="2359460" y="2546627"/>
                </a:cubicBezTo>
                <a:cubicBezTo>
                  <a:pt x="2367771" y="2535531"/>
                  <a:pt x="2367771" y="2535531"/>
                  <a:pt x="2367771" y="2535531"/>
                </a:cubicBezTo>
                <a:cubicBezTo>
                  <a:pt x="2373312" y="2538305"/>
                  <a:pt x="2373312" y="2538305"/>
                  <a:pt x="2373312" y="2538305"/>
                </a:cubicBezTo>
                <a:cubicBezTo>
                  <a:pt x="2359460" y="2549402"/>
                  <a:pt x="2359460" y="2549402"/>
                  <a:pt x="2359460" y="2549402"/>
                </a:cubicBezTo>
                <a:cubicBezTo>
                  <a:pt x="2370542" y="2549402"/>
                  <a:pt x="2370542" y="2549402"/>
                  <a:pt x="2370542" y="2549402"/>
                </a:cubicBezTo>
                <a:cubicBezTo>
                  <a:pt x="2367771" y="2554950"/>
                  <a:pt x="2359460" y="2549402"/>
                  <a:pt x="2359460" y="2554950"/>
                </a:cubicBezTo>
                <a:cubicBezTo>
                  <a:pt x="2362231" y="2560498"/>
                  <a:pt x="2362231" y="2560498"/>
                  <a:pt x="2362231" y="2560498"/>
                </a:cubicBezTo>
                <a:cubicBezTo>
                  <a:pt x="2365001" y="2557724"/>
                  <a:pt x="2365001" y="2557724"/>
                  <a:pt x="2365001" y="2557724"/>
                </a:cubicBezTo>
                <a:cubicBezTo>
                  <a:pt x="2373312" y="2560498"/>
                  <a:pt x="2342838" y="2568820"/>
                  <a:pt x="2376083" y="2557724"/>
                </a:cubicBezTo>
                <a:cubicBezTo>
                  <a:pt x="2376083" y="2543853"/>
                  <a:pt x="2376083" y="2543853"/>
                  <a:pt x="2376083" y="2543853"/>
                </a:cubicBezTo>
                <a:cubicBezTo>
                  <a:pt x="2373312" y="2543853"/>
                  <a:pt x="2373312" y="2543853"/>
                  <a:pt x="2373312" y="2543853"/>
                </a:cubicBezTo>
                <a:cubicBezTo>
                  <a:pt x="2384394" y="2541079"/>
                  <a:pt x="2384394" y="2541079"/>
                  <a:pt x="2384394" y="2541079"/>
                </a:cubicBezTo>
                <a:cubicBezTo>
                  <a:pt x="2387164" y="2535531"/>
                  <a:pt x="2387164" y="2535531"/>
                  <a:pt x="2387164" y="2535531"/>
                </a:cubicBezTo>
                <a:cubicBezTo>
                  <a:pt x="2403786" y="2535531"/>
                  <a:pt x="2403786" y="2535531"/>
                  <a:pt x="2403786" y="2535531"/>
                </a:cubicBezTo>
                <a:cubicBezTo>
                  <a:pt x="2403786" y="2529983"/>
                  <a:pt x="2403786" y="2529983"/>
                  <a:pt x="2403786" y="2529983"/>
                </a:cubicBezTo>
                <a:cubicBezTo>
                  <a:pt x="2412098" y="2529983"/>
                  <a:pt x="2412098" y="2529983"/>
                  <a:pt x="2412098" y="2529983"/>
                </a:cubicBezTo>
                <a:cubicBezTo>
                  <a:pt x="2414868" y="2535531"/>
                  <a:pt x="2414868" y="2535531"/>
                  <a:pt x="2414868" y="2535531"/>
                </a:cubicBezTo>
                <a:cubicBezTo>
                  <a:pt x="2425950" y="2527209"/>
                  <a:pt x="2425950" y="2527209"/>
                  <a:pt x="2425950" y="2527209"/>
                </a:cubicBezTo>
                <a:cubicBezTo>
                  <a:pt x="2456424" y="2524435"/>
                  <a:pt x="2456424" y="2524435"/>
                  <a:pt x="2456424" y="2524435"/>
                </a:cubicBezTo>
                <a:close/>
                <a:moveTo>
                  <a:pt x="2583861" y="2521660"/>
                </a:moveTo>
                <a:cubicBezTo>
                  <a:pt x="2578321" y="2532757"/>
                  <a:pt x="2578321" y="2532757"/>
                  <a:pt x="2578321" y="2532757"/>
                </a:cubicBezTo>
                <a:cubicBezTo>
                  <a:pt x="2567932" y="2528596"/>
                  <a:pt x="2555984" y="2546281"/>
                  <a:pt x="2550660" y="2542510"/>
                </a:cubicBezTo>
                <a:lnTo>
                  <a:pt x="2547887" y="2530166"/>
                </a:lnTo>
                <a:lnTo>
                  <a:pt x="2551309" y="2528943"/>
                </a:lnTo>
                <a:cubicBezTo>
                  <a:pt x="2556158" y="2527209"/>
                  <a:pt x="2556158" y="2527209"/>
                  <a:pt x="2556158" y="2527209"/>
                </a:cubicBezTo>
                <a:cubicBezTo>
                  <a:pt x="2575550" y="2524435"/>
                  <a:pt x="2575550" y="2524435"/>
                  <a:pt x="2575550" y="2524435"/>
                </a:cubicBezTo>
                <a:lnTo>
                  <a:pt x="2577296" y="2522686"/>
                </a:lnTo>
                <a:close/>
                <a:moveTo>
                  <a:pt x="2578321" y="2521660"/>
                </a:moveTo>
                <a:lnTo>
                  <a:pt x="2577296" y="2522686"/>
                </a:lnTo>
                <a:lnTo>
                  <a:pt x="2576373" y="2522831"/>
                </a:lnTo>
                <a:lnTo>
                  <a:pt x="2576121" y="2522762"/>
                </a:lnTo>
                <a:close/>
                <a:moveTo>
                  <a:pt x="791423" y="2521660"/>
                </a:moveTo>
                <a:lnTo>
                  <a:pt x="791423" y="2525713"/>
                </a:lnTo>
                <a:lnTo>
                  <a:pt x="786898" y="2527209"/>
                </a:lnTo>
                <a:lnTo>
                  <a:pt x="785882" y="2527209"/>
                </a:lnTo>
                <a:lnTo>
                  <a:pt x="786557" y="2527321"/>
                </a:lnTo>
                <a:lnTo>
                  <a:pt x="784800" y="2527902"/>
                </a:lnTo>
                <a:cubicBezTo>
                  <a:pt x="773762" y="2530503"/>
                  <a:pt x="793501" y="2517499"/>
                  <a:pt x="791423" y="2521660"/>
                </a:cubicBezTo>
                <a:close/>
                <a:moveTo>
                  <a:pt x="866224" y="2516112"/>
                </a:moveTo>
                <a:cubicBezTo>
                  <a:pt x="866224" y="2516112"/>
                  <a:pt x="866224" y="2516112"/>
                  <a:pt x="866916" y="2516806"/>
                </a:cubicBezTo>
                <a:lnTo>
                  <a:pt x="868994" y="2518886"/>
                </a:lnTo>
                <a:lnTo>
                  <a:pt x="868994" y="2518886"/>
                </a:lnTo>
                <a:cubicBezTo>
                  <a:pt x="868301" y="2518193"/>
                  <a:pt x="867609" y="2516112"/>
                  <a:pt x="866224" y="2516112"/>
                </a:cubicBezTo>
                <a:close/>
                <a:moveTo>
                  <a:pt x="2578321" y="2513338"/>
                </a:moveTo>
                <a:cubicBezTo>
                  <a:pt x="2578321" y="2521660"/>
                  <a:pt x="2578321" y="2521660"/>
                  <a:pt x="2578321" y="2521660"/>
                </a:cubicBezTo>
                <a:cubicBezTo>
                  <a:pt x="2579706" y="2521660"/>
                  <a:pt x="2576935" y="2522354"/>
                  <a:pt x="2575897" y="2522701"/>
                </a:cubicBezTo>
                <a:lnTo>
                  <a:pt x="2576121" y="2522762"/>
                </a:lnTo>
                <a:lnTo>
                  <a:pt x="2574165" y="2523741"/>
                </a:lnTo>
                <a:cubicBezTo>
                  <a:pt x="2572087" y="2523741"/>
                  <a:pt x="2571395" y="2521661"/>
                  <a:pt x="2578321" y="2513338"/>
                </a:cubicBezTo>
                <a:close/>
                <a:moveTo>
                  <a:pt x="2486898" y="2513338"/>
                </a:moveTo>
                <a:cubicBezTo>
                  <a:pt x="2489668" y="2521660"/>
                  <a:pt x="2489668" y="2521660"/>
                  <a:pt x="2489668" y="2521660"/>
                </a:cubicBezTo>
                <a:cubicBezTo>
                  <a:pt x="2495209" y="2518886"/>
                  <a:pt x="2495209" y="2518886"/>
                  <a:pt x="2495209" y="2518886"/>
                </a:cubicBezTo>
                <a:cubicBezTo>
                  <a:pt x="2503520" y="2527209"/>
                  <a:pt x="2503520" y="2527209"/>
                  <a:pt x="2503520" y="2527209"/>
                </a:cubicBezTo>
                <a:cubicBezTo>
                  <a:pt x="2503520" y="2527209"/>
                  <a:pt x="2506291" y="2527209"/>
                  <a:pt x="2509061" y="2524435"/>
                </a:cubicBezTo>
                <a:cubicBezTo>
                  <a:pt x="2497979" y="2529983"/>
                  <a:pt x="2497979" y="2529983"/>
                  <a:pt x="2497979" y="2529983"/>
                </a:cubicBezTo>
                <a:cubicBezTo>
                  <a:pt x="2489668" y="2524435"/>
                  <a:pt x="2478587" y="2521660"/>
                  <a:pt x="2470276" y="2532757"/>
                </a:cubicBezTo>
                <a:cubicBezTo>
                  <a:pt x="2467505" y="2535531"/>
                  <a:pt x="2467505" y="2535531"/>
                  <a:pt x="2467505" y="2535531"/>
                </a:cubicBezTo>
                <a:cubicBezTo>
                  <a:pt x="2473046" y="2538305"/>
                  <a:pt x="2473046" y="2538305"/>
                  <a:pt x="2473046" y="2538305"/>
                </a:cubicBezTo>
                <a:cubicBezTo>
                  <a:pt x="2478587" y="2535531"/>
                  <a:pt x="2478587" y="2535531"/>
                  <a:pt x="2478587" y="2535531"/>
                </a:cubicBezTo>
                <a:cubicBezTo>
                  <a:pt x="2486898" y="2535531"/>
                  <a:pt x="2486898" y="2535531"/>
                  <a:pt x="2486898" y="2535531"/>
                </a:cubicBezTo>
                <a:cubicBezTo>
                  <a:pt x="2500750" y="2546627"/>
                  <a:pt x="2500750" y="2546627"/>
                  <a:pt x="2500750" y="2546627"/>
                </a:cubicBezTo>
                <a:cubicBezTo>
                  <a:pt x="2514602" y="2538305"/>
                  <a:pt x="2514602" y="2538305"/>
                  <a:pt x="2514602" y="2538305"/>
                </a:cubicBezTo>
                <a:cubicBezTo>
                  <a:pt x="2517372" y="2541079"/>
                  <a:pt x="2517372" y="2541079"/>
                  <a:pt x="2517372" y="2541079"/>
                </a:cubicBezTo>
                <a:lnTo>
                  <a:pt x="2525556" y="2538153"/>
                </a:lnTo>
                <a:lnTo>
                  <a:pt x="2525164" y="2538652"/>
                </a:lnTo>
                <a:cubicBezTo>
                  <a:pt x="2525337" y="2541600"/>
                  <a:pt x="2526376" y="2547321"/>
                  <a:pt x="2528454" y="2557724"/>
                </a:cubicBezTo>
                <a:cubicBezTo>
                  <a:pt x="2528454" y="2563272"/>
                  <a:pt x="2520143" y="2554950"/>
                  <a:pt x="2525683" y="2563272"/>
                </a:cubicBezTo>
                <a:cubicBezTo>
                  <a:pt x="2514602" y="2554950"/>
                  <a:pt x="2514602" y="2554950"/>
                  <a:pt x="2514602" y="2554950"/>
                </a:cubicBezTo>
                <a:cubicBezTo>
                  <a:pt x="2520143" y="2546627"/>
                  <a:pt x="2486898" y="2557724"/>
                  <a:pt x="2522913" y="2546627"/>
                </a:cubicBezTo>
                <a:cubicBezTo>
                  <a:pt x="2514602" y="2543853"/>
                  <a:pt x="2514602" y="2543853"/>
                  <a:pt x="2514602" y="2543853"/>
                </a:cubicBezTo>
                <a:cubicBezTo>
                  <a:pt x="2509061" y="2549402"/>
                  <a:pt x="2509061" y="2549402"/>
                  <a:pt x="2509061" y="2549402"/>
                </a:cubicBezTo>
                <a:cubicBezTo>
                  <a:pt x="2503520" y="2546627"/>
                  <a:pt x="2503520" y="2546627"/>
                  <a:pt x="2503520" y="2546627"/>
                </a:cubicBezTo>
                <a:cubicBezTo>
                  <a:pt x="2495209" y="2549402"/>
                  <a:pt x="2495209" y="2549402"/>
                  <a:pt x="2495209" y="2549402"/>
                </a:cubicBezTo>
                <a:cubicBezTo>
                  <a:pt x="2478587" y="2546627"/>
                  <a:pt x="2478587" y="2546627"/>
                  <a:pt x="2478587" y="2546627"/>
                </a:cubicBezTo>
                <a:cubicBezTo>
                  <a:pt x="2475816" y="2554950"/>
                  <a:pt x="2475816" y="2554950"/>
                  <a:pt x="2475816" y="2554950"/>
                </a:cubicBezTo>
                <a:cubicBezTo>
                  <a:pt x="2473046" y="2549402"/>
                  <a:pt x="2473046" y="2549402"/>
                  <a:pt x="2473046" y="2549402"/>
                </a:cubicBezTo>
                <a:cubicBezTo>
                  <a:pt x="2448113" y="2552176"/>
                  <a:pt x="2448113" y="2552176"/>
                  <a:pt x="2448113" y="2552176"/>
                </a:cubicBezTo>
                <a:lnTo>
                  <a:pt x="2439801" y="2552176"/>
                </a:lnTo>
                <a:cubicBezTo>
                  <a:pt x="2439801" y="2552176"/>
                  <a:pt x="2439801" y="2552176"/>
                  <a:pt x="2439109" y="2551135"/>
                </a:cubicBezTo>
                <a:lnTo>
                  <a:pt x="2438046" y="2549539"/>
                </a:lnTo>
                <a:lnTo>
                  <a:pt x="2450883" y="2543853"/>
                </a:lnTo>
                <a:cubicBezTo>
                  <a:pt x="2453653" y="2546627"/>
                  <a:pt x="2453653" y="2546627"/>
                  <a:pt x="2453653" y="2546627"/>
                </a:cubicBezTo>
                <a:cubicBezTo>
                  <a:pt x="2470276" y="2521660"/>
                  <a:pt x="2470276" y="2521660"/>
                  <a:pt x="2470276" y="2521660"/>
                </a:cubicBezTo>
                <a:cubicBezTo>
                  <a:pt x="2478587" y="2521660"/>
                  <a:pt x="2478587" y="2510564"/>
                  <a:pt x="2486898" y="2513338"/>
                </a:cubicBezTo>
                <a:close/>
                <a:moveTo>
                  <a:pt x="1615652" y="2508269"/>
                </a:moveTo>
                <a:lnTo>
                  <a:pt x="1589153" y="2514043"/>
                </a:lnTo>
                <a:lnTo>
                  <a:pt x="1573581" y="2517385"/>
                </a:lnTo>
                <a:lnTo>
                  <a:pt x="1551664" y="2520129"/>
                </a:lnTo>
                <a:lnTo>
                  <a:pt x="1562878" y="2516427"/>
                </a:lnTo>
                <a:lnTo>
                  <a:pt x="1574980" y="2511951"/>
                </a:lnTo>
                <a:lnTo>
                  <a:pt x="1575442" y="2513338"/>
                </a:lnTo>
                <a:cubicBezTo>
                  <a:pt x="1593449" y="2513338"/>
                  <a:pt x="1603146" y="2510564"/>
                  <a:pt x="1610072" y="2508484"/>
                </a:cubicBezTo>
                <a:close/>
                <a:moveTo>
                  <a:pt x="1578212" y="2493919"/>
                </a:moveTo>
                <a:cubicBezTo>
                  <a:pt x="1578212" y="2499468"/>
                  <a:pt x="1578212" y="2499468"/>
                  <a:pt x="1578212" y="2499468"/>
                </a:cubicBezTo>
                <a:cubicBezTo>
                  <a:pt x="1583753" y="2499468"/>
                  <a:pt x="1583753" y="2499468"/>
                  <a:pt x="1583753" y="2499468"/>
                </a:cubicBezTo>
                <a:cubicBezTo>
                  <a:pt x="1575442" y="2505016"/>
                  <a:pt x="1575442" y="2505016"/>
                  <a:pt x="1575442" y="2505016"/>
                </a:cubicBezTo>
                <a:cubicBezTo>
                  <a:pt x="1587908" y="2505016"/>
                  <a:pt x="1584965" y="2507790"/>
                  <a:pt x="1577087" y="2511171"/>
                </a:cubicBezTo>
                <a:lnTo>
                  <a:pt x="1574980" y="2511951"/>
                </a:lnTo>
                <a:lnTo>
                  <a:pt x="1573018" y="2506056"/>
                </a:lnTo>
                <a:cubicBezTo>
                  <a:pt x="1572671" y="2505016"/>
                  <a:pt x="1572671" y="2505016"/>
                  <a:pt x="1572671" y="2505016"/>
                </a:cubicBezTo>
                <a:cubicBezTo>
                  <a:pt x="1569901" y="2510564"/>
                  <a:pt x="1569901" y="2510564"/>
                  <a:pt x="1569901" y="2510564"/>
                </a:cubicBezTo>
                <a:cubicBezTo>
                  <a:pt x="1569901" y="2499468"/>
                  <a:pt x="1569901" y="2499468"/>
                  <a:pt x="1569901" y="2499468"/>
                </a:cubicBezTo>
                <a:cubicBezTo>
                  <a:pt x="1578212" y="2493919"/>
                  <a:pt x="1578212" y="2493919"/>
                  <a:pt x="1578212" y="2493919"/>
                </a:cubicBezTo>
                <a:close/>
                <a:moveTo>
                  <a:pt x="850095" y="2476781"/>
                </a:moveTo>
                <a:lnTo>
                  <a:pt x="849601" y="2477275"/>
                </a:lnTo>
                <a:cubicBezTo>
                  <a:pt x="846831" y="2477275"/>
                  <a:pt x="846831" y="2477275"/>
                  <a:pt x="846831" y="2477275"/>
                </a:cubicBezTo>
                <a:close/>
                <a:moveTo>
                  <a:pt x="851976" y="2474897"/>
                </a:moveTo>
                <a:lnTo>
                  <a:pt x="853752" y="2475883"/>
                </a:lnTo>
                <a:lnTo>
                  <a:pt x="856403" y="2478537"/>
                </a:lnTo>
                <a:lnTo>
                  <a:pt x="850554" y="2476712"/>
                </a:lnTo>
                <a:lnTo>
                  <a:pt x="850095" y="2476781"/>
                </a:lnTo>
                <a:close/>
                <a:moveTo>
                  <a:pt x="774801" y="2466178"/>
                </a:moveTo>
                <a:cubicBezTo>
                  <a:pt x="774801" y="2466178"/>
                  <a:pt x="774801" y="2466178"/>
                  <a:pt x="775840" y="2466178"/>
                </a:cubicBezTo>
                <a:lnTo>
                  <a:pt x="779978" y="2466178"/>
                </a:lnTo>
                <a:lnTo>
                  <a:pt x="780039" y="2466395"/>
                </a:lnTo>
                <a:cubicBezTo>
                  <a:pt x="779649" y="2466872"/>
                  <a:pt x="778264" y="2466872"/>
                  <a:pt x="774801" y="2466178"/>
                </a:cubicBezTo>
                <a:close/>
                <a:moveTo>
                  <a:pt x="1729674" y="2461064"/>
                </a:moveTo>
                <a:cubicBezTo>
                  <a:pt x="1738894" y="2460284"/>
                  <a:pt x="1718117" y="2463404"/>
                  <a:pt x="1722272" y="2463404"/>
                </a:cubicBezTo>
                <a:cubicBezTo>
                  <a:pt x="1722272" y="2463404"/>
                  <a:pt x="1722272" y="2463404"/>
                  <a:pt x="1723657" y="2462364"/>
                </a:cubicBezTo>
                <a:lnTo>
                  <a:pt x="1724719" y="2461567"/>
                </a:lnTo>
                <a:close/>
                <a:moveTo>
                  <a:pt x="1725154" y="2430626"/>
                </a:moveTo>
                <a:lnTo>
                  <a:pt x="1721233" y="2432196"/>
                </a:lnTo>
                <a:cubicBezTo>
                  <a:pt x="1719502" y="2432889"/>
                  <a:pt x="1719502" y="2432889"/>
                  <a:pt x="1719502" y="2432889"/>
                </a:cubicBezTo>
                <a:cubicBezTo>
                  <a:pt x="1717424" y="2432889"/>
                  <a:pt x="1720021" y="2432022"/>
                  <a:pt x="1723787" y="2430982"/>
                </a:cubicBezTo>
                <a:close/>
                <a:moveTo>
                  <a:pt x="807688" y="2427699"/>
                </a:moveTo>
                <a:lnTo>
                  <a:pt x="803197" y="2432196"/>
                </a:lnTo>
                <a:cubicBezTo>
                  <a:pt x="802505" y="2432889"/>
                  <a:pt x="802505" y="2432889"/>
                  <a:pt x="802505" y="2432889"/>
                </a:cubicBezTo>
                <a:cubicBezTo>
                  <a:pt x="796964" y="2432889"/>
                  <a:pt x="796964" y="2432889"/>
                  <a:pt x="796964" y="2432889"/>
                </a:cubicBezTo>
                <a:cubicBezTo>
                  <a:pt x="795579" y="2431502"/>
                  <a:pt x="797484" y="2430462"/>
                  <a:pt x="800297" y="2429595"/>
                </a:cubicBezTo>
                <a:close/>
                <a:moveTo>
                  <a:pt x="1736790" y="2427471"/>
                </a:moveTo>
                <a:cubicBezTo>
                  <a:pt x="1737098" y="2427471"/>
                  <a:pt x="1736384" y="2427688"/>
                  <a:pt x="1735085" y="2428035"/>
                </a:cubicBezTo>
                <a:lnTo>
                  <a:pt x="1725154" y="2430626"/>
                </a:lnTo>
                <a:lnTo>
                  <a:pt x="1730095" y="2428647"/>
                </a:lnTo>
                <a:lnTo>
                  <a:pt x="1732358" y="2428208"/>
                </a:lnTo>
                <a:cubicBezTo>
                  <a:pt x="1735150" y="2427688"/>
                  <a:pt x="1736481" y="2427471"/>
                  <a:pt x="1736790" y="2427471"/>
                </a:cubicBezTo>
                <a:close/>
                <a:moveTo>
                  <a:pt x="808046" y="2427341"/>
                </a:moveTo>
                <a:lnTo>
                  <a:pt x="808675" y="2427446"/>
                </a:lnTo>
                <a:lnTo>
                  <a:pt x="807688" y="2427699"/>
                </a:lnTo>
                <a:close/>
                <a:moveTo>
                  <a:pt x="2994263" y="2424837"/>
                </a:moveTo>
                <a:lnTo>
                  <a:pt x="2993878" y="2427341"/>
                </a:lnTo>
                <a:lnTo>
                  <a:pt x="2993282" y="2427341"/>
                </a:lnTo>
                <a:close/>
                <a:moveTo>
                  <a:pt x="799692" y="2423449"/>
                </a:moveTo>
                <a:lnTo>
                  <a:pt x="801244" y="2423635"/>
                </a:lnTo>
                <a:lnTo>
                  <a:pt x="805584" y="2424443"/>
                </a:lnTo>
                <a:lnTo>
                  <a:pt x="805275" y="2424567"/>
                </a:lnTo>
                <a:cubicBezTo>
                  <a:pt x="805275" y="2424567"/>
                  <a:pt x="805275" y="2424567"/>
                  <a:pt x="803544" y="2424220"/>
                </a:cubicBezTo>
                <a:close/>
                <a:moveTo>
                  <a:pt x="2994571" y="2422833"/>
                </a:moveTo>
                <a:cubicBezTo>
                  <a:pt x="2994917" y="2422313"/>
                  <a:pt x="2995091" y="2422400"/>
                  <a:pt x="2994658" y="2423830"/>
                </a:cubicBezTo>
                <a:lnTo>
                  <a:pt x="2994263" y="2424837"/>
                </a:lnTo>
                <a:close/>
                <a:moveTo>
                  <a:pt x="2982797" y="2419019"/>
                </a:moveTo>
                <a:cubicBezTo>
                  <a:pt x="2982797" y="2419019"/>
                  <a:pt x="2982797" y="2419019"/>
                  <a:pt x="2981758" y="2419365"/>
                </a:cubicBezTo>
                <a:lnTo>
                  <a:pt x="2976933" y="2420976"/>
                </a:lnTo>
                <a:lnTo>
                  <a:pt x="2976910" y="2420059"/>
                </a:lnTo>
                <a:cubicBezTo>
                  <a:pt x="2978641" y="2419712"/>
                  <a:pt x="2982797" y="2420406"/>
                  <a:pt x="2982797" y="2419019"/>
                </a:cubicBezTo>
                <a:close/>
                <a:moveTo>
                  <a:pt x="796964" y="2416245"/>
                </a:moveTo>
                <a:cubicBezTo>
                  <a:pt x="791423" y="2421793"/>
                  <a:pt x="791423" y="2421793"/>
                  <a:pt x="791423" y="2421793"/>
                </a:cubicBezTo>
                <a:lnTo>
                  <a:pt x="799692" y="2423449"/>
                </a:lnTo>
                <a:lnTo>
                  <a:pt x="785882" y="2421793"/>
                </a:lnTo>
                <a:cubicBezTo>
                  <a:pt x="796964" y="2416245"/>
                  <a:pt x="796964" y="2416245"/>
                  <a:pt x="796964" y="2416245"/>
                </a:cubicBezTo>
                <a:close/>
                <a:moveTo>
                  <a:pt x="2734571" y="2394095"/>
                </a:moveTo>
                <a:lnTo>
                  <a:pt x="2730692" y="2396826"/>
                </a:lnTo>
                <a:lnTo>
                  <a:pt x="2730075" y="2394975"/>
                </a:lnTo>
                <a:close/>
                <a:moveTo>
                  <a:pt x="2741075" y="2389515"/>
                </a:moveTo>
                <a:lnTo>
                  <a:pt x="2744197" y="2389890"/>
                </a:lnTo>
                <a:lnTo>
                  <a:pt x="2744257" y="2390025"/>
                </a:lnTo>
                <a:lnTo>
                  <a:pt x="2744544" y="2391278"/>
                </a:lnTo>
                <a:lnTo>
                  <a:pt x="2744746" y="2391143"/>
                </a:lnTo>
                <a:lnTo>
                  <a:pt x="2744776" y="2391212"/>
                </a:lnTo>
                <a:cubicBezTo>
                  <a:pt x="2744078" y="2391754"/>
                  <a:pt x="2742358" y="2392405"/>
                  <a:pt x="2739219" y="2393185"/>
                </a:cubicBezTo>
                <a:lnTo>
                  <a:pt x="2734571" y="2394095"/>
                </a:lnTo>
                <a:close/>
                <a:moveTo>
                  <a:pt x="807234" y="2384104"/>
                </a:moveTo>
                <a:lnTo>
                  <a:pt x="808046" y="2385729"/>
                </a:lnTo>
                <a:cubicBezTo>
                  <a:pt x="808046" y="2385729"/>
                  <a:pt x="808046" y="2385729"/>
                  <a:pt x="805275" y="2385729"/>
                </a:cubicBezTo>
                <a:close/>
                <a:moveTo>
                  <a:pt x="863821" y="2383295"/>
                </a:moveTo>
                <a:lnTo>
                  <a:pt x="860901" y="2385265"/>
                </a:lnTo>
                <a:lnTo>
                  <a:pt x="858758" y="2386625"/>
                </a:lnTo>
                <a:lnTo>
                  <a:pt x="857730" y="2386481"/>
                </a:lnTo>
                <a:lnTo>
                  <a:pt x="862241" y="2383519"/>
                </a:lnTo>
                <a:close/>
                <a:moveTo>
                  <a:pt x="865139" y="2382578"/>
                </a:moveTo>
                <a:lnTo>
                  <a:pt x="864063" y="2383261"/>
                </a:lnTo>
                <a:lnTo>
                  <a:pt x="863821" y="2383295"/>
                </a:lnTo>
                <a:lnTo>
                  <a:pt x="864839" y="2382609"/>
                </a:lnTo>
                <a:close/>
                <a:moveTo>
                  <a:pt x="3055519" y="2378794"/>
                </a:moveTo>
                <a:cubicBezTo>
                  <a:pt x="3056904" y="2378794"/>
                  <a:pt x="3060367" y="2380181"/>
                  <a:pt x="3060367" y="2380181"/>
                </a:cubicBezTo>
                <a:cubicBezTo>
                  <a:pt x="3060367" y="2380181"/>
                  <a:pt x="3060367" y="2380181"/>
                  <a:pt x="3059675" y="2380181"/>
                </a:cubicBezTo>
                <a:lnTo>
                  <a:pt x="3055692" y="2380181"/>
                </a:lnTo>
                <a:cubicBezTo>
                  <a:pt x="3054653" y="2379141"/>
                  <a:pt x="3054826" y="2378794"/>
                  <a:pt x="3055519" y="2378794"/>
                </a:cubicBezTo>
                <a:close/>
                <a:moveTo>
                  <a:pt x="816357" y="2369085"/>
                </a:moveTo>
                <a:cubicBezTo>
                  <a:pt x="824668" y="2374633"/>
                  <a:pt x="824668" y="2374633"/>
                  <a:pt x="824668" y="2374633"/>
                </a:cubicBezTo>
                <a:cubicBezTo>
                  <a:pt x="819127" y="2374633"/>
                  <a:pt x="819127" y="2374633"/>
                  <a:pt x="819127" y="2374633"/>
                </a:cubicBezTo>
                <a:lnTo>
                  <a:pt x="818882" y="2374142"/>
                </a:lnTo>
                <a:lnTo>
                  <a:pt x="819473" y="2373593"/>
                </a:lnTo>
                <a:lnTo>
                  <a:pt x="818512" y="2373400"/>
                </a:lnTo>
                <a:close/>
                <a:moveTo>
                  <a:pt x="835749" y="2360762"/>
                </a:moveTo>
                <a:cubicBezTo>
                  <a:pt x="841290" y="2363537"/>
                  <a:pt x="841290" y="2363537"/>
                  <a:pt x="841290" y="2363537"/>
                </a:cubicBezTo>
                <a:cubicBezTo>
                  <a:pt x="841290" y="2369085"/>
                  <a:pt x="841290" y="2369085"/>
                  <a:pt x="841290" y="2369085"/>
                </a:cubicBezTo>
                <a:cubicBezTo>
                  <a:pt x="841290" y="2369085"/>
                  <a:pt x="838520" y="2371859"/>
                  <a:pt x="835749" y="2369085"/>
                </a:cubicBezTo>
                <a:cubicBezTo>
                  <a:pt x="835749" y="2360762"/>
                  <a:pt x="835749" y="2360762"/>
                  <a:pt x="835749" y="2360762"/>
                </a:cubicBezTo>
                <a:close/>
                <a:moveTo>
                  <a:pt x="3101923" y="2352440"/>
                </a:moveTo>
                <a:cubicBezTo>
                  <a:pt x="3101923" y="2352440"/>
                  <a:pt x="3101923" y="2352440"/>
                  <a:pt x="3100192" y="2353480"/>
                </a:cubicBezTo>
                <a:lnTo>
                  <a:pt x="3097313" y="2355210"/>
                </a:lnTo>
                <a:lnTo>
                  <a:pt x="3097248" y="2355171"/>
                </a:lnTo>
                <a:cubicBezTo>
                  <a:pt x="3095690" y="2353480"/>
                  <a:pt x="3101923" y="2354521"/>
                  <a:pt x="3101923" y="2352440"/>
                </a:cubicBezTo>
                <a:close/>
                <a:moveTo>
                  <a:pt x="830209" y="2316377"/>
                </a:moveTo>
                <a:cubicBezTo>
                  <a:pt x="830209" y="2316377"/>
                  <a:pt x="830209" y="2316377"/>
                  <a:pt x="841290" y="2321925"/>
                </a:cubicBezTo>
                <a:lnTo>
                  <a:pt x="832979" y="2322862"/>
                </a:lnTo>
                <a:lnTo>
                  <a:pt x="832979" y="2321925"/>
                </a:lnTo>
                <a:lnTo>
                  <a:pt x="832655" y="2322899"/>
                </a:lnTo>
                <a:lnTo>
                  <a:pt x="824754" y="2323789"/>
                </a:lnTo>
                <a:cubicBezTo>
                  <a:pt x="817222" y="2323659"/>
                  <a:pt x="832286" y="2318458"/>
                  <a:pt x="830209" y="2316377"/>
                </a:cubicBezTo>
                <a:close/>
                <a:moveTo>
                  <a:pt x="851448" y="2310829"/>
                </a:moveTo>
                <a:lnTo>
                  <a:pt x="852372" y="2310829"/>
                </a:lnTo>
                <a:lnTo>
                  <a:pt x="853001" y="2311459"/>
                </a:lnTo>
                <a:lnTo>
                  <a:pt x="852761" y="2311566"/>
                </a:lnTo>
                <a:cubicBezTo>
                  <a:pt x="851420" y="2311956"/>
                  <a:pt x="851160" y="2311696"/>
                  <a:pt x="851333" y="2311175"/>
                </a:cubicBezTo>
                <a:close/>
                <a:moveTo>
                  <a:pt x="852372" y="2308054"/>
                </a:moveTo>
                <a:lnTo>
                  <a:pt x="851448" y="2310829"/>
                </a:lnTo>
                <a:lnTo>
                  <a:pt x="846831" y="2310829"/>
                </a:lnTo>
                <a:cubicBezTo>
                  <a:pt x="852372" y="2308054"/>
                  <a:pt x="852372" y="2308054"/>
                  <a:pt x="852372" y="2308054"/>
                </a:cubicBezTo>
                <a:close/>
                <a:moveTo>
                  <a:pt x="861308" y="2304206"/>
                </a:moveTo>
                <a:lnTo>
                  <a:pt x="862751" y="2304929"/>
                </a:lnTo>
                <a:lnTo>
                  <a:pt x="862674" y="2305497"/>
                </a:lnTo>
                <a:cubicBezTo>
                  <a:pt x="857999" y="2308705"/>
                  <a:pt x="848822" y="2310005"/>
                  <a:pt x="857999" y="2305584"/>
                </a:cubicBezTo>
                <a:close/>
                <a:moveTo>
                  <a:pt x="862788" y="2296403"/>
                </a:moveTo>
                <a:lnTo>
                  <a:pt x="863453" y="2299732"/>
                </a:lnTo>
                <a:lnTo>
                  <a:pt x="862940" y="2303526"/>
                </a:lnTo>
                <a:lnTo>
                  <a:pt x="861308" y="2304206"/>
                </a:lnTo>
                <a:lnTo>
                  <a:pt x="858605" y="2302853"/>
                </a:lnTo>
                <a:cubicBezTo>
                  <a:pt x="857912" y="2302506"/>
                  <a:pt x="857912" y="2302506"/>
                  <a:pt x="857912" y="2302506"/>
                </a:cubicBezTo>
                <a:close/>
                <a:moveTo>
                  <a:pt x="862761" y="2296265"/>
                </a:moveTo>
                <a:lnTo>
                  <a:pt x="862880" y="2296289"/>
                </a:lnTo>
                <a:lnTo>
                  <a:pt x="862788" y="2296403"/>
                </a:lnTo>
                <a:close/>
                <a:moveTo>
                  <a:pt x="865495" y="2293016"/>
                </a:moveTo>
                <a:lnTo>
                  <a:pt x="866224" y="2296958"/>
                </a:lnTo>
                <a:lnTo>
                  <a:pt x="862880" y="2296289"/>
                </a:lnTo>
                <a:close/>
                <a:moveTo>
                  <a:pt x="905009" y="2288636"/>
                </a:moveTo>
                <a:lnTo>
                  <a:pt x="906965" y="2289126"/>
                </a:lnTo>
                <a:lnTo>
                  <a:pt x="907087" y="2289676"/>
                </a:lnTo>
                <a:cubicBezTo>
                  <a:pt x="905702" y="2290717"/>
                  <a:pt x="903624" y="2290023"/>
                  <a:pt x="905009" y="2288636"/>
                </a:cubicBezTo>
                <a:close/>
                <a:moveTo>
                  <a:pt x="864492" y="2287596"/>
                </a:moveTo>
                <a:cubicBezTo>
                  <a:pt x="865531" y="2286555"/>
                  <a:pt x="867609" y="2287249"/>
                  <a:pt x="868994" y="2288636"/>
                </a:cubicBezTo>
                <a:cubicBezTo>
                  <a:pt x="868994" y="2288636"/>
                  <a:pt x="868994" y="2288636"/>
                  <a:pt x="867609" y="2290370"/>
                </a:cubicBezTo>
                <a:lnTo>
                  <a:pt x="865495" y="2293016"/>
                </a:lnTo>
                <a:close/>
                <a:moveTo>
                  <a:pt x="865877" y="2275805"/>
                </a:moveTo>
                <a:cubicBezTo>
                  <a:pt x="864839" y="2275459"/>
                  <a:pt x="866224" y="2276152"/>
                  <a:pt x="877305" y="2280313"/>
                </a:cubicBezTo>
                <a:cubicBezTo>
                  <a:pt x="868994" y="2288636"/>
                  <a:pt x="868994" y="2288636"/>
                  <a:pt x="868994" y="2288636"/>
                </a:cubicBezTo>
                <a:cubicBezTo>
                  <a:pt x="860683" y="2280313"/>
                  <a:pt x="860683" y="2280313"/>
                  <a:pt x="860683" y="2280313"/>
                </a:cubicBezTo>
                <a:cubicBezTo>
                  <a:pt x="868994" y="2277539"/>
                  <a:pt x="868994" y="2277539"/>
                  <a:pt x="868994" y="2277539"/>
                </a:cubicBezTo>
                <a:cubicBezTo>
                  <a:pt x="870379" y="2277539"/>
                  <a:pt x="866916" y="2276152"/>
                  <a:pt x="865877" y="2275805"/>
                </a:cubicBezTo>
                <a:close/>
                <a:moveTo>
                  <a:pt x="781869" y="2272668"/>
                </a:moveTo>
                <a:lnTo>
                  <a:pt x="781987" y="2273812"/>
                </a:lnTo>
                <a:cubicBezTo>
                  <a:pt x="781554" y="2274418"/>
                  <a:pt x="780342" y="2274765"/>
                  <a:pt x="777571" y="2274765"/>
                </a:cubicBezTo>
                <a:close/>
                <a:moveTo>
                  <a:pt x="792116" y="2266790"/>
                </a:moveTo>
                <a:lnTo>
                  <a:pt x="791493" y="2267795"/>
                </a:lnTo>
                <a:lnTo>
                  <a:pt x="788653" y="2269217"/>
                </a:lnTo>
                <a:lnTo>
                  <a:pt x="788058" y="2268025"/>
                </a:lnTo>
                <a:close/>
                <a:moveTo>
                  <a:pt x="855142" y="2266443"/>
                </a:moveTo>
                <a:lnTo>
                  <a:pt x="857912" y="2269217"/>
                </a:lnTo>
                <a:lnTo>
                  <a:pt x="858467" y="2268847"/>
                </a:lnTo>
                <a:lnTo>
                  <a:pt x="855142" y="2274765"/>
                </a:lnTo>
                <a:cubicBezTo>
                  <a:pt x="846831" y="2274765"/>
                  <a:pt x="846831" y="2274765"/>
                  <a:pt x="846831" y="2274765"/>
                </a:cubicBezTo>
                <a:cubicBezTo>
                  <a:pt x="844061" y="2271991"/>
                  <a:pt x="846831" y="2271991"/>
                  <a:pt x="846831" y="2271991"/>
                </a:cubicBezTo>
                <a:cubicBezTo>
                  <a:pt x="850987" y="2269217"/>
                  <a:pt x="853064" y="2267830"/>
                  <a:pt x="854103" y="2267137"/>
                </a:cubicBezTo>
                <a:close/>
                <a:moveTo>
                  <a:pt x="785882" y="2263669"/>
                </a:moveTo>
                <a:lnTo>
                  <a:pt x="788058" y="2268025"/>
                </a:lnTo>
                <a:lnTo>
                  <a:pt x="787701" y="2268134"/>
                </a:lnTo>
                <a:cubicBezTo>
                  <a:pt x="786229" y="2268697"/>
                  <a:pt x="785190" y="2269217"/>
                  <a:pt x="785882" y="2269217"/>
                </a:cubicBezTo>
                <a:lnTo>
                  <a:pt x="788315" y="2269522"/>
                </a:lnTo>
                <a:lnTo>
                  <a:pt x="781869" y="2272668"/>
                </a:lnTo>
                <a:lnTo>
                  <a:pt x="781727" y="2271298"/>
                </a:lnTo>
                <a:cubicBezTo>
                  <a:pt x="781034" y="2269217"/>
                  <a:pt x="780342" y="2266443"/>
                  <a:pt x="785882" y="2263669"/>
                </a:cubicBezTo>
                <a:close/>
                <a:moveTo>
                  <a:pt x="4035889" y="2255346"/>
                </a:moveTo>
                <a:cubicBezTo>
                  <a:pt x="4033465" y="2259508"/>
                  <a:pt x="4024461" y="2269217"/>
                  <a:pt x="4024461" y="2263669"/>
                </a:cubicBezTo>
                <a:cubicBezTo>
                  <a:pt x="4024461" y="2263669"/>
                  <a:pt x="4024461" y="2263669"/>
                  <a:pt x="4026193" y="2262282"/>
                </a:cubicBezTo>
                <a:lnTo>
                  <a:pt x="4034591" y="2255554"/>
                </a:lnTo>
                <a:close/>
                <a:moveTo>
                  <a:pt x="802418" y="2246721"/>
                </a:moveTo>
                <a:lnTo>
                  <a:pt x="802831" y="2247432"/>
                </a:lnTo>
                <a:lnTo>
                  <a:pt x="788653" y="2249798"/>
                </a:lnTo>
                <a:cubicBezTo>
                  <a:pt x="796272" y="2247718"/>
                  <a:pt x="800427" y="2246851"/>
                  <a:pt x="802418" y="2246721"/>
                </a:cubicBezTo>
                <a:close/>
                <a:moveTo>
                  <a:pt x="501918" y="2169003"/>
                </a:moveTo>
                <a:cubicBezTo>
                  <a:pt x="500879" y="2169870"/>
                  <a:pt x="498801" y="2171343"/>
                  <a:pt x="497156" y="2172253"/>
                </a:cubicBezTo>
                <a:lnTo>
                  <a:pt x="496248" y="2172199"/>
                </a:lnTo>
                <a:lnTo>
                  <a:pt x="500446" y="2169393"/>
                </a:lnTo>
                <a:cubicBezTo>
                  <a:pt x="502957" y="2167876"/>
                  <a:pt x="502957" y="2168136"/>
                  <a:pt x="501918" y="2169003"/>
                </a:cubicBezTo>
                <a:close/>
                <a:moveTo>
                  <a:pt x="4204536" y="2161027"/>
                </a:moveTo>
                <a:lnTo>
                  <a:pt x="4206267" y="2162761"/>
                </a:lnTo>
                <a:cubicBezTo>
                  <a:pt x="4205921" y="2162414"/>
                  <a:pt x="4204536" y="2161027"/>
                  <a:pt x="4204536" y="2161027"/>
                </a:cubicBezTo>
                <a:close/>
                <a:moveTo>
                  <a:pt x="796964" y="2108319"/>
                </a:moveTo>
                <a:lnTo>
                  <a:pt x="796964" y="2108839"/>
                </a:lnTo>
                <a:lnTo>
                  <a:pt x="794194" y="2109359"/>
                </a:lnTo>
                <a:cubicBezTo>
                  <a:pt x="794886" y="2109013"/>
                  <a:pt x="796964" y="2108319"/>
                  <a:pt x="796964" y="2108319"/>
                </a:cubicBezTo>
                <a:close/>
                <a:moveTo>
                  <a:pt x="428767" y="2103167"/>
                </a:moveTo>
                <a:lnTo>
                  <a:pt x="431273" y="2104158"/>
                </a:lnTo>
                <a:cubicBezTo>
                  <a:pt x="428503" y="2107625"/>
                  <a:pt x="418807" y="2113867"/>
                  <a:pt x="420192" y="2108319"/>
                </a:cubicBezTo>
                <a:cubicBezTo>
                  <a:pt x="420192" y="2108319"/>
                  <a:pt x="420192" y="2108319"/>
                  <a:pt x="421923" y="2107279"/>
                </a:cubicBezTo>
                <a:close/>
                <a:moveTo>
                  <a:pt x="711082" y="2058385"/>
                </a:moveTo>
                <a:cubicBezTo>
                  <a:pt x="711082" y="2061159"/>
                  <a:pt x="711082" y="2061159"/>
                  <a:pt x="711082" y="2061159"/>
                </a:cubicBezTo>
                <a:cubicBezTo>
                  <a:pt x="702771" y="2061159"/>
                  <a:pt x="702771" y="2061159"/>
                  <a:pt x="702771" y="2061159"/>
                </a:cubicBezTo>
                <a:cubicBezTo>
                  <a:pt x="711082" y="2058385"/>
                  <a:pt x="711082" y="2058385"/>
                  <a:pt x="711082" y="2058385"/>
                </a:cubicBezTo>
                <a:close/>
                <a:moveTo>
                  <a:pt x="190250" y="2012427"/>
                </a:moveTo>
                <a:lnTo>
                  <a:pt x="195704" y="2013609"/>
                </a:lnTo>
                <a:cubicBezTo>
                  <a:pt x="200119" y="2014520"/>
                  <a:pt x="188172" y="2011919"/>
                  <a:pt x="190250" y="2014000"/>
                </a:cubicBezTo>
                <a:close/>
                <a:moveTo>
                  <a:pt x="4384264" y="2011139"/>
                </a:moveTo>
                <a:lnTo>
                  <a:pt x="4385568" y="2011175"/>
                </a:lnTo>
                <a:lnTo>
                  <a:pt x="4385461" y="2011500"/>
                </a:lnTo>
                <a:lnTo>
                  <a:pt x="4384957" y="2011572"/>
                </a:lnTo>
                <a:lnTo>
                  <a:pt x="4384102" y="2011694"/>
                </a:lnTo>
                <a:close/>
                <a:moveTo>
                  <a:pt x="204838" y="2006457"/>
                </a:moveTo>
                <a:cubicBezTo>
                  <a:pt x="208734" y="2006284"/>
                  <a:pt x="203106" y="2010618"/>
                  <a:pt x="200769" y="2010445"/>
                </a:cubicBezTo>
                <a:lnTo>
                  <a:pt x="201095" y="2007681"/>
                </a:lnTo>
                <a:close/>
                <a:moveTo>
                  <a:pt x="220724" y="2005677"/>
                </a:moveTo>
                <a:lnTo>
                  <a:pt x="221305" y="2009233"/>
                </a:lnTo>
                <a:lnTo>
                  <a:pt x="216828" y="2010749"/>
                </a:lnTo>
                <a:cubicBezTo>
                  <a:pt x="210335" y="2012959"/>
                  <a:pt x="224880" y="2007758"/>
                  <a:pt x="220724" y="2005677"/>
                </a:cubicBezTo>
                <a:close/>
                <a:moveTo>
                  <a:pt x="4440549" y="1985669"/>
                </a:moveTo>
                <a:lnTo>
                  <a:pt x="4441533" y="1985912"/>
                </a:lnTo>
                <a:cubicBezTo>
                  <a:pt x="4442875" y="1986259"/>
                  <a:pt x="4442616" y="1986259"/>
                  <a:pt x="4441750" y="1986259"/>
                </a:cubicBezTo>
                <a:lnTo>
                  <a:pt x="4440993" y="1986335"/>
                </a:lnTo>
                <a:close/>
                <a:moveTo>
                  <a:pt x="4474117" y="1985404"/>
                </a:moveTo>
                <a:lnTo>
                  <a:pt x="4471435" y="1988089"/>
                </a:lnTo>
                <a:lnTo>
                  <a:pt x="4471402" y="1987039"/>
                </a:lnTo>
                <a:close/>
                <a:moveTo>
                  <a:pt x="4475479" y="1984039"/>
                </a:moveTo>
                <a:lnTo>
                  <a:pt x="4475907" y="1984325"/>
                </a:lnTo>
                <a:lnTo>
                  <a:pt x="4474117" y="1985404"/>
                </a:lnTo>
                <a:lnTo>
                  <a:pt x="4474994" y="1984525"/>
                </a:lnTo>
                <a:close/>
                <a:moveTo>
                  <a:pt x="4476033" y="1983484"/>
                </a:moveTo>
                <a:lnTo>
                  <a:pt x="4475479" y="1984039"/>
                </a:lnTo>
                <a:lnTo>
                  <a:pt x="4475050" y="1983753"/>
                </a:lnTo>
                <a:close/>
                <a:moveTo>
                  <a:pt x="4470493" y="1980710"/>
                </a:moveTo>
                <a:lnTo>
                  <a:pt x="4475050" y="1983753"/>
                </a:lnTo>
                <a:lnTo>
                  <a:pt x="4472224" y="1984525"/>
                </a:lnTo>
                <a:cubicBezTo>
                  <a:pt x="4471185" y="1985565"/>
                  <a:pt x="4470493" y="1986259"/>
                  <a:pt x="4470493" y="1983484"/>
                </a:cubicBezTo>
                <a:cubicBezTo>
                  <a:pt x="4470493" y="1980710"/>
                  <a:pt x="4464952" y="1983484"/>
                  <a:pt x="4470493" y="1980710"/>
                </a:cubicBezTo>
                <a:close/>
                <a:moveTo>
                  <a:pt x="4437248" y="1980710"/>
                </a:moveTo>
                <a:lnTo>
                  <a:pt x="4440549" y="1985669"/>
                </a:lnTo>
                <a:lnTo>
                  <a:pt x="4431707" y="1983484"/>
                </a:lnTo>
                <a:cubicBezTo>
                  <a:pt x="4437248" y="1980710"/>
                  <a:pt x="4437248" y="1980710"/>
                  <a:pt x="4437248" y="1980710"/>
                </a:cubicBezTo>
                <a:close/>
                <a:moveTo>
                  <a:pt x="4316153" y="1964467"/>
                </a:moveTo>
                <a:lnTo>
                  <a:pt x="4318254" y="1965519"/>
                </a:lnTo>
                <a:lnTo>
                  <a:pt x="4317472" y="1965669"/>
                </a:lnTo>
                <a:lnTo>
                  <a:pt x="4315919" y="1964495"/>
                </a:lnTo>
                <a:close/>
                <a:moveTo>
                  <a:pt x="229035" y="1961292"/>
                </a:moveTo>
                <a:cubicBezTo>
                  <a:pt x="229035" y="1961292"/>
                  <a:pt x="229035" y="1961292"/>
                  <a:pt x="228343" y="1962332"/>
                </a:cubicBezTo>
                <a:lnTo>
                  <a:pt x="227848" y="1963075"/>
                </a:lnTo>
                <a:lnTo>
                  <a:pt x="226265" y="1962679"/>
                </a:lnTo>
                <a:cubicBezTo>
                  <a:pt x="226958" y="1961985"/>
                  <a:pt x="229035" y="1961292"/>
                  <a:pt x="229035" y="1961292"/>
                </a:cubicBezTo>
                <a:close/>
                <a:moveTo>
                  <a:pt x="4378378" y="1951582"/>
                </a:moveTo>
                <a:lnTo>
                  <a:pt x="4379416" y="1953663"/>
                </a:lnTo>
                <a:cubicBezTo>
                  <a:pt x="4379070" y="1955050"/>
                  <a:pt x="4377685" y="1955743"/>
                  <a:pt x="4376300" y="1955743"/>
                </a:cubicBezTo>
                <a:close/>
                <a:moveTo>
                  <a:pt x="4527563" y="1930037"/>
                </a:moveTo>
                <a:lnTo>
                  <a:pt x="4528671" y="1930776"/>
                </a:lnTo>
                <a:cubicBezTo>
                  <a:pt x="4528671" y="1930776"/>
                  <a:pt x="4528671" y="1930776"/>
                  <a:pt x="4523130" y="1930776"/>
                </a:cubicBezTo>
                <a:cubicBezTo>
                  <a:pt x="4523130" y="1930776"/>
                  <a:pt x="4523130" y="1930776"/>
                  <a:pt x="4525208" y="1930430"/>
                </a:cubicBezTo>
                <a:close/>
                <a:moveTo>
                  <a:pt x="86544" y="1833833"/>
                </a:moveTo>
                <a:lnTo>
                  <a:pt x="81983" y="1835519"/>
                </a:lnTo>
                <a:cubicBezTo>
                  <a:pt x="77876" y="1837107"/>
                  <a:pt x="72509" y="1839231"/>
                  <a:pt x="65583" y="1842005"/>
                </a:cubicBezTo>
                <a:cubicBezTo>
                  <a:pt x="65583" y="1847553"/>
                  <a:pt x="65583" y="1847553"/>
                  <a:pt x="65583" y="1847553"/>
                </a:cubicBezTo>
                <a:cubicBezTo>
                  <a:pt x="62812" y="1847553"/>
                  <a:pt x="62812" y="1847553"/>
                  <a:pt x="62812" y="1847553"/>
                </a:cubicBezTo>
                <a:cubicBezTo>
                  <a:pt x="65583" y="1836457"/>
                  <a:pt x="65583" y="1836457"/>
                  <a:pt x="65583" y="1836457"/>
                </a:cubicBezTo>
                <a:cubicBezTo>
                  <a:pt x="76664" y="1835070"/>
                  <a:pt x="82205" y="1834376"/>
                  <a:pt x="84975" y="1834029"/>
                </a:cubicBezTo>
                <a:close/>
                <a:moveTo>
                  <a:pt x="88211" y="1833217"/>
                </a:moveTo>
                <a:lnTo>
                  <a:pt x="87746" y="1833683"/>
                </a:lnTo>
                <a:lnTo>
                  <a:pt x="86544" y="1833833"/>
                </a:lnTo>
                <a:close/>
                <a:moveTo>
                  <a:pt x="60121" y="1797098"/>
                </a:moveTo>
                <a:lnTo>
                  <a:pt x="62812" y="1797619"/>
                </a:lnTo>
                <a:cubicBezTo>
                  <a:pt x="57272" y="1803167"/>
                  <a:pt x="59349" y="1801087"/>
                  <a:pt x="60388" y="1799006"/>
                </a:cubicBezTo>
                <a:close/>
                <a:moveTo>
                  <a:pt x="60085" y="1796839"/>
                </a:moveTo>
                <a:lnTo>
                  <a:pt x="60121" y="1797098"/>
                </a:lnTo>
                <a:lnTo>
                  <a:pt x="59678" y="1797012"/>
                </a:lnTo>
                <a:close/>
                <a:moveTo>
                  <a:pt x="53061" y="1795731"/>
                </a:moveTo>
                <a:lnTo>
                  <a:pt x="59678" y="1797012"/>
                </a:lnTo>
                <a:lnTo>
                  <a:pt x="51731" y="1800394"/>
                </a:lnTo>
                <a:cubicBezTo>
                  <a:pt x="54501" y="1799700"/>
                  <a:pt x="54847" y="1798833"/>
                  <a:pt x="54241" y="1798010"/>
                </a:cubicBezTo>
                <a:lnTo>
                  <a:pt x="52702" y="1796989"/>
                </a:lnTo>
                <a:close/>
                <a:moveTo>
                  <a:pt x="4636100" y="1790530"/>
                </a:moveTo>
                <a:lnTo>
                  <a:pt x="4636817" y="1790710"/>
                </a:lnTo>
                <a:lnTo>
                  <a:pt x="4636759" y="1790814"/>
                </a:lnTo>
                <a:cubicBezTo>
                  <a:pt x="4635763" y="1792158"/>
                  <a:pt x="4635504" y="1791898"/>
                  <a:pt x="4635677" y="1791031"/>
                </a:cubicBezTo>
                <a:close/>
                <a:moveTo>
                  <a:pt x="4639081" y="1786658"/>
                </a:moveTo>
                <a:lnTo>
                  <a:pt x="4638513" y="1787674"/>
                </a:lnTo>
                <a:lnTo>
                  <a:pt x="4636100" y="1790530"/>
                </a:lnTo>
                <a:lnTo>
                  <a:pt x="4632560" y="1789644"/>
                </a:lnTo>
                <a:cubicBezTo>
                  <a:pt x="4631175" y="1789297"/>
                  <a:pt x="4631175" y="1789297"/>
                  <a:pt x="4631175" y="1789297"/>
                </a:cubicBezTo>
                <a:cubicBezTo>
                  <a:pt x="4635331" y="1787910"/>
                  <a:pt x="4637408" y="1787217"/>
                  <a:pt x="4638447" y="1786870"/>
                </a:cubicBezTo>
                <a:close/>
                <a:moveTo>
                  <a:pt x="65583" y="1761556"/>
                </a:moveTo>
                <a:lnTo>
                  <a:pt x="66305" y="1761797"/>
                </a:lnTo>
                <a:lnTo>
                  <a:pt x="65583" y="1764330"/>
                </a:lnTo>
                <a:cubicBezTo>
                  <a:pt x="65583" y="1764330"/>
                  <a:pt x="65583" y="1764330"/>
                  <a:pt x="65583" y="1761556"/>
                </a:cubicBezTo>
                <a:close/>
                <a:moveTo>
                  <a:pt x="36518" y="1758977"/>
                </a:moveTo>
                <a:lnTo>
                  <a:pt x="33377" y="1761903"/>
                </a:lnTo>
                <a:cubicBezTo>
                  <a:pt x="28875" y="1762250"/>
                  <a:pt x="22642" y="1758782"/>
                  <a:pt x="18486" y="1761556"/>
                </a:cubicBezTo>
                <a:cubicBezTo>
                  <a:pt x="18486" y="1761556"/>
                  <a:pt x="18486" y="1761556"/>
                  <a:pt x="20910" y="1761209"/>
                </a:cubicBezTo>
                <a:close/>
                <a:moveTo>
                  <a:pt x="103983" y="1682651"/>
                </a:moveTo>
                <a:lnTo>
                  <a:pt x="103675" y="1688302"/>
                </a:lnTo>
                <a:lnTo>
                  <a:pt x="102458" y="1688760"/>
                </a:lnTo>
                <a:close/>
                <a:moveTo>
                  <a:pt x="104368" y="1658914"/>
                </a:moveTo>
                <a:cubicBezTo>
                  <a:pt x="109909" y="1658914"/>
                  <a:pt x="109909" y="1658914"/>
                  <a:pt x="109909" y="1658914"/>
                </a:cubicBezTo>
                <a:cubicBezTo>
                  <a:pt x="112679" y="1664462"/>
                  <a:pt x="112679" y="1664462"/>
                  <a:pt x="112679" y="1664462"/>
                </a:cubicBezTo>
                <a:cubicBezTo>
                  <a:pt x="115450" y="1664462"/>
                  <a:pt x="115450" y="1664462"/>
                  <a:pt x="115450" y="1664462"/>
                </a:cubicBezTo>
                <a:cubicBezTo>
                  <a:pt x="115450" y="1670011"/>
                  <a:pt x="115450" y="1670011"/>
                  <a:pt x="115450" y="1670011"/>
                </a:cubicBezTo>
                <a:cubicBezTo>
                  <a:pt x="126531" y="1670011"/>
                  <a:pt x="126531" y="1670011"/>
                  <a:pt x="126531" y="1670011"/>
                </a:cubicBezTo>
                <a:cubicBezTo>
                  <a:pt x="104368" y="1681107"/>
                  <a:pt x="104368" y="1681107"/>
                  <a:pt x="104368" y="1681107"/>
                </a:cubicBezTo>
                <a:lnTo>
                  <a:pt x="103983" y="1682651"/>
                </a:lnTo>
                <a:lnTo>
                  <a:pt x="104368" y="1675559"/>
                </a:lnTo>
                <a:cubicBezTo>
                  <a:pt x="98827" y="1664462"/>
                  <a:pt x="98827" y="1664462"/>
                  <a:pt x="98827" y="1664462"/>
                </a:cubicBezTo>
                <a:cubicBezTo>
                  <a:pt x="107139" y="1664462"/>
                  <a:pt x="107139" y="1664462"/>
                  <a:pt x="107139" y="1664462"/>
                </a:cubicBezTo>
                <a:cubicBezTo>
                  <a:pt x="104368" y="1658914"/>
                  <a:pt x="104368" y="1658914"/>
                  <a:pt x="104368" y="1658914"/>
                </a:cubicBezTo>
                <a:close/>
                <a:moveTo>
                  <a:pt x="135287" y="1654460"/>
                </a:moveTo>
                <a:lnTo>
                  <a:pt x="137060" y="1654808"/>
                </a:lnTo>
                <a:lnTo>
                  <a:pt x="136574" y="1655100"/>
                </a:lnTo>
                <a:cubicBezTo>
                  <a:pt x="134842" y="1656140"/>
                  <a:pt x="134842" y="1656140"/>
                  <a:pt x="134842" y="1656140"/>
                </a:cubicBezTo>
                <a:close/>
                <a:moveTo>
                  <a:pt x="139231" y="1653503"/>
                </a:moveTo>
                <a:lnTo>
                  <a:pt x="142461" y="1654406"/>
                </a:lnTo>
                <a:cubicBezTo>
                  <a:pt x="144192" y="1655273"/>
                  <a:pt x="144712" y="1656053"/>
                  <a:pt x="141855" y="1655750"/>
                </a:cubicBezTo>
                <a:lnTo>
                  <a:pt x="137060" y="1654808"/>
                </a:lnTo>
                <a:close/>
                <a:moveTo>
                  <a:pt x="155607" y="1637765"/>
                </a:moveTo>
                <a:lnTo>
                  <a:pt x="156140" y="1641403"/>
                </a:lnTo>
                <a:cubicBezTo>
                  <a:pt x="156140" y="1643483"/>
                  <a:pt x="155620" y="1643657"/>
                  <a:pt x="154928" y="1642963"/>
                </a:cubicBezTo>
                <a:lnTo>
                  <a:pt x="152478" y="1638548"/>
                </a:lnTo>
                <a:close/>
                <a:moveTo>
                  <a:pt x="132072" y="1633947"/>
                </a:moveTo>
                <a:cubicBezTo>
                  <a:pt x="148694" y="1633947"/>
                  <a:pt x="148694" y="1633947"/>
                  <a:pt x="148694" y="1633947"/>
                </a:cubicBezTo>
                <a:cubicBezTo>
                  <a:pt x="151465" y="1636721"/>
                  <a:pt x="151465" y="1636721"/>
                  <a:pt x="151465" y="1636721"/>
                </a:cubicBezTo>
                <a:lnTo>
                  <a:pt x="152478" y="1638548"/>
                </a:lnTo>
                <a:lnTo>
                  <a:pt x="151465" y="1638802"/>
                </a:lnTo>
                <a:cubicBezTo>
                  <a:pt x="148694" y="1639496"/>
                  <a:pt x="148694" y="1639496"/>
                  <a:pt x="148694" y="1639496"/>
                </a:cubicBezTo>
                <a:cubicBezTo>
                  <a:pt x="151465" y="1650592"/>
                  <a:pt x="151465" y="1650592"/>
                  <a:pt x="151465" y="1650592"/>
                </a:cubicBezTo>
                <a:cubicBezTo>
                  <a:pt x="148694" y="1647818"/>
                  <a:pt x="148694" y="1647818"/>
                  <a:pt x="148694" y="1647818"/>
                </a:cubicBezTo>
                <a:lnTo>
                  <a:pt x="139231" y="1653503"/>
                </a:lnTo>
                <a:lnTo>
                  <a:pt x="135795" y="1652542"/>
                </a:lnTo>
                <a:lnTo>
                  <a:pt x="135287" y="1654460"/>
                </a:lnTo>
                <a:lnTo>
                  <a:pt x="134767" y="1654357"/>
                </a:lnTo>
                <a:cubicBezTo>
                  <a:pt x="131379" y="1653539"/>
                  <a:pt x="126877" y="1652326"/>
                  <a:pt x="120990" y="1650592"/>
                </a:cubicBezTo>
                <a:cubicBezTo>
                  <a:pt x="134842" y="1645044"/>
                  <a:pt x="134842" y="1645044"/>
                  <a:pt x="134842" y="1645044"/>
                </a:cubicBezTo>
                <a:cubicBezTo>
                  <a:pt x="129994" y="1645737"/>
                  <a:pt x="127916" y="1644870"/>
                  <a:pt x="127051" y="1643266"/>
                </a:cubicBezTo>
                <a:lnTo>
                  <a:pt x="126549" y="1637283"/>
                </a:lnTo>
                <a:lnTo>
                  <a:pt x="130340" y="1638802"/>
                </a:lnTo>
                <a:cubicBezTo>
                  <a:pt x="132072" y="1639496"/>
                  <a:pt x="132072" y="1639496"/>
                  <a:pt x="132072" y="1639496"/>
                </a:cubicBezTo>
                <a:cubicBezTo>
                  <a:pt x="132072" y="1633947"/>
                  <a:pt x="132072" y="1633947"/>
                  <a:pt x="132072" y="1633947"/>
                </a:cubicBezTo>
                <a:close/>
                <a:moveTo>
                  <a:pt x="118550" y="1631307"/>
                </a:moveTo>
                <a:lnTo>
                  <a:pt x="123934" y="1631390"/>
                </a:lnTo>
                <a:cubicBezTo>
                  <a:pt x="126185" y="1632647"/>
                  <a:pt x="126531" y="1634814"/>
                  <a:pt x="126531" y="1637068"/>
                </a:cubicBezTo>
                <a:lnTo>
                  <a:pt x="126549" y="1637283"/>
                </a:lnTo>
                <a:lnTo>
                  <a:pt x="118220" y="1633947"/>
                </a:lnTo>
                <a:close/>
                <a:moveTo>
                  <a:pt x="119259" y="1608634"/>
                </a:moveTo>
                <a:cubicBezTo>
                  <a:pt x="120298" y="1608287"/>
                  <a:pt x="120990" y="1608980"/>
                  <a:pt x="120990" y="1611754"/>
                </a:cubicBezTo>
                <a:cubicBezTo>
                  <a:pt x="119605" y="1622851"/>
                  <a:pt x="118913" y="1628399"/>
                  <a:pt x="118566" y="1631173"/>
                </a:cubicBezTo>
                <a:lnTo>
                  <a:pt x="118550" y="1631307"/>
                </a:lnTo>
                <a:lnTo>
                  <a:pt x="109909" y="1631173"/>
                </a:lnTo>
                <a:cubicBezTo>
                  <a:pt x="112679" y="1631173"/>
                  <a:pt x="126531" y="1628399"/>
                  <a:pt x="109909" y="1622851"/>
                </a:cubicBezTo>
                <a:cubicBezTo>
                  <a:pt x="104368" y="1622851"/>
                  <a:pt x="104368" y="1622851"/>
                  <a:pt x="104368" y="1622851"/>
                </a:cubicBezTo>
                <a:cubicBezTo>
                  <a:pt x="115450" y="1611754"/>
                  <a:pt x="115450" y="1611754"/>
                  <a:pt x="115450" y="1611754"/>
                </a:cubicBezTo>
                <a:cubicBezTo>
                  <a:pt x="116835" y="1610367"/>
                  <a:pt x="118220" y="1608980"/>
                  <a:pt x="119259" y="1608634"/>
                </a:cubicBezTo>
                <a:close/>
                <a:moveTo>
                  <a:pt x="3900178" y="1603432"/>
                </a:moveTo>
                <a:lnTo>
                  <a:pt x="3904642" y="1603432"/>
                </a:lnTo>
                <a:cubicBezTo>
                  <a:pt x="3905334" y="1603432"/>
                  <a:pt x="3905334" y="1603432"/>
                  <a:pt x="3905334" y="1603432"/>
                </a:cubicBezTo>
                <a:cubicBezTo>
                  <a:pt x="3904642" y="1604819"/>
                  <a:pt x="3902910" y="1604472"/>
                  <a:pt x="3900876" y="1603692"/>
                </a:cubicBezTo>
                <a:close/>
                <a:moveTo>
                  <a:pt x="3894599" y="1601352"/>
                </a:moveTo>
                <a:lnTo>
                  <a:pt x="3900178" y="1603432"/>
                </a:lnTo>
                <a:lnTo>
                  <a:pt x="3899794" y="1603432"/>
                </a:lnTo>
                <a:cubicBezTo>
                  <a:pt x="3899794" y="1603432"/>
                  <a:pt x="3899794" y="1603432"/>
                  <a:pt x="3902564" y="1606206"/>
                </a:cubicBezTo>
                <a:cubicBezTo>
                  <a:pt x="3902564" y="1606206"/>
                  <a:pt x="3902564" y="1606206"/>
                  <a:pt x="3897023" y="1608980"/>
                </a:cubicBezTo>
                <a:cubicBezTo>
                  <a:pt x="3897023" y="1608980"/>
                  <a:pt x="3897023" y="1608980"/>
                  <a:pt x="3894253" y="1606206"/>
                </a:cubicBezTo>
                <a:lnTo>
                  <a:pt x="3891520" y="1607067"/>
                </a:lnTo>
                <a:lnTo>
                  <a:pt x="3890920" y="1604212"/>
                </a:lnTo>
                <a:cubicBezTo>
                  <a:pt x="3891223" y="1601525"/>
                  <a:pt x="3892695" y="1601005"/>
                  <a:pt x="3894599" y="1601352"/>
                </a:cubicBezTo>
                <a:close/>
                <a:moveTo>
                  <a:pt x="3958404" y="1572697"/>
                </a:moveTo>
                <a:lnTo>
                  <a:pt x="3957972" y="1572917"/>
                </a:lnTo>
                <a:lnTo>
                  <a:pt x="3958029" y="1572825"/>
                </a:lnTo>
                <a:close/>
                <a:moveTo>
                  <a:pt x="3965244" y="1570143"/>
                </a:moveTo>
                <a:cubicBezTo>
                  <a:pt x="3966456" y="1569796"/>
                  <a:pt x="3966716" y="1569796"/>
                  <a:pt x="3964595" y="1570576"/>
                </a:cubicBezTo>
                <a:lnTo>
                  <a:pt x="3958404" y="1572697"/>
                </a:lnTo>
                <a:lnTo>
                  <a:pt x="3960179" y="1571790"/>
                </a:lnTo>
                <a:cubicBezTo>
                  <a:pt x="3961868" y="1571183"/>
                  <a:pt x="3964032" y="1570490"/>
                  <a:pt x="3965244" y="1570143"/>
                </a:cubicBezTo>
                <a:close/>
                <a:moveTo>
                  <a:pt x="4142245" y="1543746"/>
                </a:moveTo>
                <a:cubicBezTo>
                  <a:pt x="4144973" y="1543962"/>
                  <a:pt x="4147050" y="1544483"/>
                  <a:pt x="4146358" y="1545176"/>
                </a:cubicBezTo>
                <a:cubicBezTo>
                  <a:pt x="4146358" y="1545176"/>
                  <a:pt x="4146358" y="1545176"/>
                  <a:pt x="4144280" y="1545870"/>
                </a:cubicBezTo>
                <a:lnTo>
                  <a:pt x="4137712" y="1548062"/>
                </a:lnTo>
                <a:lnTo>
                  <a:pt x="4135060" y="1547126"/>
                </a:lnTo>
                <a:cubicBezTo>
                  <a:pt x="4128740" y="1544092"/>
                  <a:pt x="4136791" y="1543312"/>
                  <a:pt x="4142245" y="1543746"/>
                </a:cubicBezTo>
                <a:close/>
                <a:moveTo>
                  <a:pt x="4051848" y="1542560"/>
                </a:moveTo>
                <a:lnTo>
                  <a:pt x="4052165" y="1547950"/>
                </a:lnTo>
                <a:cubicBezTo>
                  <a:pt x="4052165" y="1545176"/>
                  <a:pt x="4049394" y="1547950"/>
                  <a:pt x="4046624" y="1545176"/>
                </a:cubicBezTo>
                <a:cubicBezTo>
                  <a:pt x="4049394" y="1543789"/>
                  <a:pt x="4050780" y="1543095"/>
                  <a:pt x="4051472" y="1542749"/>
                </a:cubicBezTo>
                <a:close/>
                <a:moveTo>
                  <a:pt x="4051819" y="1542055"/>
                </a:moveTo>
                <a:lnTo>
                  <a:pt x="4051997" y="1542066"/>
                </a:lnTo>
                <a:lnTo>
                  <a:pt x="4052165" y="1542402"/>
                </a:lnTo>
                <a:lnTo>
                  <a:pt x="4051848" y="1542560"/>
                </a:lnTo>
                <a:close/>
                <a:moveTo>
                  <a:pt x="4185143" y="1525757"/>
                </a:moveTo>
                <a:lnTo>
                  <a:pt x="4190684" y="1525757"/>
                </a:lnTo>
                <a:cubicBezTo>
                  <a:pt x="4185143" y="1531305"/>
                  <a:pt x="4185143" y="1531305"/>
                  <a:pt x="4185143" y="1531305"/>
                </a:cubicBezTo>
                <a:cubicBezTo>
                  <a:pt x="4185143" y="1525757"/>
                  <a:pt x="4185143" y="1525757"/>
                  <a:pt x="4185143" y="1525757"/>
                </a:cubicBezTo>
                <a:close/>
                <a:moveTo>
                  <a:pt x="4318593" y="1515900"/>
                </a:moveTo>
                <a:lnTo>
                  <a:pt x="4320892" y="1517435"/>
                </a:lnTo>
                <a:lnTo>
                  <a:pt x="4319295" y="1517714"/>
                </a:lnTo>
                <a:lnTo>
                  <a:pt x="4317516" y="1516481"/>
                </a:lnTo>
                <a:close/>
                <a:moveTo>
                  <a:pt x="4320892" y="1511887"/>
                </a:moveTo>
                <a:cubicBezTo>
                  <a:pt x="4320892" y="1514661"/>
                  <a:pt x="4320892" y="1514661"/>
                  <a:pt x="4320892" y="1514661"/>
                </a:cubicBezTo>
                <a:lnTo>
                  <a:pt x="4318593" y="1515900"/>
                </a:lnTo>
                <a:lnTo>
                  <a:pt x="4316736" y="1514661"/>
                </a:lnTo>
                <a:cubicBezTo>
                  <a:pt x="4316736" y="1513274"/>
                  <a:pt x="4318122" y="1511887"/>
                  <a:pt x="4320892" y="1511887"/>
                </a:cubicBezTo>
                <a:close/>
                <a:moveTo>
                  <a:pt x="4221504" y="1511540"/>
                </a:moveTo>
                <a:cubicBezTo>
                  <a:pt x="4223236" y="1511193"/>
                  <a:pt x="4226699" y="1511887"/>
                  <a:pt x="4226699" y="1511887"/>
                </a:cubicBezTo>
                <a:lnTo>
                  <a:pt x="4222834" y="1514540"/>
                </a:lnTo>
                <a:lnTo>
                  <a:pt x="4220855" y="1513057"/>
                </a:lnTo>
                <a:cubicBezTo>
                  <a:pt x="4220206" y="1512147"/>
                  <a:pt x="4220639" y="1511713"/>
                  <a:pt x="4221504" y="1511540"/>
                </a:cubicBezTo>
                <a:close/>
                <a:moveTo>
                  <a:pt x="4396520" y="1455300"/>
                </a:moveTo>
                <a:lnTo>
                  <a:pt x="4395692" y="1456405"/>
                </a:lnTo>
                <a:cubicBezTo>
                  <a:pt x="4393961" y="1457098"/>
                  <a:pt x="4394004" y="1456881"/>
                  <a:pt x="4395151" y="1456112"/>
                </a:cubicBezTo>
                <a:close/>
                <a:moveTo>
                  <a:pt x="4401723" y="1453230"/>
                </a:moveTo>
                <a:lnTo>
                  <a:pt x="4402099" y="1457185"/>
                </a:lnTo>
                <a:cubicBezTo>
                  <a:pt x="4400887" y="1458659"/>
                  <a:pt x="4398463" y="1458832"/>
                  <a:pt x="4395692" y="1458485"/>
                </a:cubicBezTo>
                <a:lnTo>
                  <a:pt x="4393335" y="1457979"/>
                </a:lnTo>
                <a:close/>
                <a:moveTo>
                  <a:pt x="4546678" y="1451203"/>
                </a:moveTo>
                <a:lnTo>
                  <a:pt x="4547967" y="1451386"/>
                </a:lnTo>
                <a:lnTo>
                  <a:pt x="4544570" y="1452787"/>
                </a:lnTo>
                <a:close/>
                <a:moveTo>
                  <a:pt x="4556375" y="1450856"/>
                </a:moveTo>
                <a:cubicBezTo>
                  <a:pt x="4559145" y="1453631"/>
                  <a:pt x="4559145" y="1453631"/>
                  <a:pt x="4559145" y="1453631"/>
                </a:cubicBezTo>
                <a:cubicBezTo>
                  <a:pt x="4548063" y="1456405"/>
                  <a:pt x="4548063" y="1456405"/>
                  <a:pt x="4548063" y="1456405"/>
                </a:cubicBezTo>
                <a:cubicBezTo>
                  <a:pt x="4550834" y="1454324"/>
                  <a:pt x="4551700" y="1452764"/>
                  <a:pt x="4551267" y="1451853"/>
                </a:cubicBezTo>
                <a:lnTo>
                  <a:pt x="4547967" y="1451386"/>
                </a:lnTo>
                <a:lnTo>
                  <a:pt x="4548410" y="1451203"/>
                </a:lnTo>
                <a:cubicBezTo>
                  <a:pt x="4550834" y="1451550"/>
                  <a:pt x="4553604" y="1452244"/>
                  <a:pt x="4556375" y="1450856"/>
                </a:cubicBezTo>
                <a:close/>
                <a:moveTo>
                  <a:pt x="4401311" y="1448903"/>
                </a:moveTo>
                <a:lnTo>
                  <a:pt x="4401633" y="1452288"/>
                </a:lnTo>
                <a:lnTo>
                  <a:pt x="4401233" y="1452504"/>
                </a:lnTo>
                <a:lnTo>
                  <a:pt x="4396520" y="1455300"/>
                </a:lnTo>
                <a:lnTo>
                  <a:pt x="4396731" y="1455018"/>
                </a:lnTo>
                <a:close/>
                <a:moveTo>
                  <a:pt x="4402619" y="1447157"/>
                </a:moveTo>
                <a:lnTo>
                  <a:pt x="4401311" y="1448903"/>
                </a:lnTo>
                <a:lnTo>
                  <a:pt x="4401233" y="1448082"/>
                </a:lnTo>
                <a:close/>
                <a:moveTo>
                  <a:pt x="4412315" y="1446533"/>
                </a:moveTo>
                <a:lnTo>
                  <a:pt x="4412315" y="1447202"/>
                </a:lnTo>
                <a:lnTo>
                  <a:pt x="4411276" y="1447822"/>
                </a:lnTo>
                <a:lnTo>
                  <a:pt x="4401723" y="1453230"/>
                </a:lnTo>
                <a:lnTo>
                  <a:pt x="4401633" y="1452288"/>
                </a:lnTo>
                <a:close/>
                <a:moveTo>
                  <a:pt x="4405627" y="1445149"/>
                </a:moveTo>
                <a:lnTo>
                  <a:pt x="4402619" y="1447157"/>
                </a:lnTo>
                <a:lnTo>
                  <a:pt x="4404004" y="1445308"/>
                </a:lnTo>
                <a:close/>
                <a:moveTo>
                  <a:pt x="4428937" y="1434212"/>
                </a:moveTo>
                <a:cubicBezTo>
                  <a:pt x="4428937" y="1439760"/>
                  <a:pt x="4428937" y="1439760"/>
                  <a:pt x="4428937" y="1439760"/>
                </a:cubicBezTo>
                <a:cubicBezTo>
                  <a:pt x="4412315" y="1448082"/>
                  <a:pt x="4412315" y="1448082"/>
                  <a:pt x="4412315" y="1448082"/>
                </a:cubicBezTo>
                <a:lnTo>
                  <a:pt x="4412315" y="1447202"/>
                </a:lnTo>
                <a:lnTo>
                  <a:pt x="4418959" y="1443238"/>
                </a:lnTo>
                <a:cubicBezTo>
                  <a:pt x="4419717" y="1442708"/>
                  <a:pt x="4418894" y="1443054"/>
                  <a:pt x="4417163" y="1443921"/>
                </a:cubicBezTo>
                <a:lnTo>
                  <a:pt x="4412315" y="1446533"/>
                </a:lnTo>
                <a:lnTo>
                  <a:pt x="4412315" y="1445655"/>
                </a:lnTo>
                <a:cubicBezTo>
                  <a:pt x="4412661" y="1445135"/>
                  <a:pt x="4412661" y="1444701"/>
                  <a:pt x="4411536" y="1444571"/>
                </a:cubicBezTo>
                <a:lnTo>
                  <a:pt x="4405627" y="1445149"/>
                </a:lnTo>
                <a:lnTo>
                  <a:pt x="4408505" y="1443228"/>
                </a:lnTo>
                <a:cubicBezTo>
                  <a:pt x="4409544" y="1442534"/>
                  <a:pt x="4409544" y="1442534"/>
                  <a:pt x="4409544" y="1442534"/>
                </a:cubicBezTo>
                <a:cubicBezTo>
                  <a:pt x="4428937" y="1434212"/>
                  <a:pt x="4428937" y="1434212"/>
                  <a:pt x="4428937" y="1434212"/>
                </a:cubicBezTo>
                <a:close/>
                <a:moveTo>
                  <a:pt x="4426167" y="1428664"/>
                </a:moveTo>
                <a:cubicBezTo>
                  <a:pt x="4431707" y="1428664"/>
                  <a:pt x="4431707" y="1428664"/>
                  <a:pt x="4431707" y="1428664"/>
                </a:cubicBezTo>
                <a:cubicBezTo>
                  <a:pt x="4428937" y="1434212"/>
                  <a:pt x="4428937" y="1434212"/>
                  <a:pt x="4428937" y="1434212"/>
                </a:cubicBezTo>
                <a:cubicBezTo>
                  <a:pt x="4426167" y="1428664"/>
                  <a:pt x="4426167" y="1428664"/>
                  <a:pt x="4426167" y="1428664"/>
                </a:cubicBezTo>
                <a:close/>
                <a:moveTo>
                  <a:pt x="4424002" y="1366333"/>
                </a:moveTo>
                <a:cubicBezTo>
                  <a:pt x="4425474" y="1366073"/>
                  <a:pt x="4427206" y="1366593"/>
                  <a:pt x="4428937" y="1366940"/>
                </a:cubicBezTo>
                <a:lnTo>
                  <a:pt x="4430716" y="1366784"/>
                </a:lnTo>
                <a:lnTo>
                  <a:pt x="4420626" y="1370407"/>
                </a:lnTo>
                <a:cubicBezTo>
                  <a:pt x="4421318" y="1367633"/>
                  <a:pt x="4422530" y="1366593"/>
                  <a:pt x="4424002" y="1366333"/>
                </a:cubicBezTo>
                <a:close/>
                <a:moveTo>
                  <a:pt x="4434355" y="1365477"/>
                </a:moveTo>
                <a:lnTo>
                  <a:pt x="4433872" y="1366506"/>
                </a:lnTo>
                <a:lnTo>
                  <a:pt x="4430716" y="1366784"/>
                </a:lnTo>
                <a:close/>
                <a:moveTo>
                  <a:pt x="4434367" y="1365452"/>
                </a:moveTo>
                <a:lnTo>
                  <a:pt x="4434368" y="1365472"/>
                </a:lnTo>
                <a:lnTo>
                  <a:pt x="4434355" y="1365477"/>
                </a:lnTo>
                <a:close/>
                <a:moveTo>
                  <a:pt x="4435466" y="1363109"/>
                </a:moveTo>
                <a:lnTo>
                  <a:pt x="4434367" y="1365452"/>
                </a:lnTo>
                <a:lnTo>
                  <a:pt x="4434261" y="1363385"/>
                </a:lnTo>
                <a:close/>
                <a:moveTo>
                  <a:pt x="178130" y="1360351"/>
                </a:moveTo>
                <a:cubicBezTo>
                  <a:pt x="177783" y="1360698"/>
                  <a:pt x="176398" y="1362085"/>
                  <a:pt x="176398" y="1362085"/>
                </a:cubicBezTo>
                <a:lnTo>
                  <a:pt x="176398" y="1362085"/>
                </a:lnTo>
                <a:close/>
                <a:moveTo>
                  <a:pt x="4347574" y="1339838"/>
                </a:moveTo>
                <a:lnTo>
                  <a:pt x="4345263" y="1341539"/>
                </a:lnTo>
                <a:cubicBezTo>
                  <a:pt x="4343575" y="1342666"/>
                  <a:pt x="4342363" y="1343360"/>
                  <a:pt x="4343055" y="1342666"/>
                </a:cubicBezTo>
                <a:cubicBezTo>
                  <a:pt x="4343055" y="1342666"/>
                  <a:pt x="4343055" y="1342666"/>
                  <a:pt x="4345826" y="1340933"/>
                </a:cubicBezTo>
                <a:close/>
                <a:moveTo>
                  <a:pt x="4503737" y="1337118"/>
                </a:moveTo>
                <a:cubicBezTo>
                  <a:pt x="4492656" y="1345441"/>
                  <a:pt x="4492656" y="1345441"/>
                  <a:pt x="4492656" y="1345441"/>
                </a:cubicBezTo>
                <a:lnTo>
                  <a:pt x="4481787" y="1347254"/>
                </a:lnTo>
                <a:lnTo>
                  <a:pt x="4481921" y="1346004"/>
                </a:lnTo>
                <a:cubicBezTo>
                  <a:pt x="4480882" y="1345614"/>
                  <a:pt x="4478804" y="1346134"/>
                  <a:pt x="4476033" y="1348215"/>
                </a:cubicBezTo>
                <a:cubicBezTo>
                  <a:pt x="4476033" y="1348215"/>
                  <a:pt x="4476033" y="1348215"/>
                  <a:pt x="4478111" y="1347868"/>
                </a:cubicBezTo>
                <a:lnTo>
                  <a:pt x="4481787" y="1347254"/>
                </a:lnTo>
                <a:lnTo>
                  <a:pt x="4481574" y="1349255"/>
                </a:lnTo>
                <a:cubicBezTo>
                  <a:pt x="4478804" y="1352376"/>
                  <a:pt x="4470493" y="1356537"/>
                  <a:pt x="4453870" y="1356537"/>
                </a:cubicBezTo>
                <a:cubicBezTo>
                  <a:pt x="4448330" y="1362085"/>
                  <a:pt x="4448330" y="1362085"/>
                  <a:pt x="4448330" y="1362085"/>
                </a:cubicBezTo>
                <a:cubicBezTo>
                  <a:pt x="4434478" y="1367633"/>
                  <a:pt x="4434478" y="1367633"/>
                  <a:pt x="4434478" y="1367633"/>
                </a:cubicBezTo>
                <a:lnTo>
                  <a:pt x="4434368" y="1365472"/>
                </a:lnTo>
                <a:lnTo>
                  <a:pt x="4434867" y="1365293"/>
                </a:lnTo>
                <a:cubicBezTo>
                  <a:pt x="4437162" y="1363992"/>
                  <a:pt x="4437421" y="1363125"/>
                  <a:pt x="4436902" y="1362779"/>
                </a:cubicBezTo>
                <a:lnTo>
                  <a:pt x="4435466" y="1363109"/>
                </a:lnTo>
                <a:lnTo>
                  <a:pt x="4437248" y="1359311"/>
                </a:lnTo>
                <a:cubicBezTo>
                  <a:pt x="4440019" y="1353763"/>
                  <a:pt x="4448330" y="1364859"/>
                  <a:pt x="4451100" y="1356537"/>
                </a:cubicBezTo>
                <a:cubicBezTo>
                  <a:pt x="4451100" y="1353763"/>
                  <a:pt x="4451100" y="1353763"/>
                  <a:pt x="4451100" y="1353763"/>
                </a:cubicBezTo>
                <a:cubicBezTo>
                  <a:pt x="4440019" y="1342666"/>
                  <a:pt x="4451100" y="1362085"/>
                  <a:pt x="4470493" y="1348215"/>
                </a:cubicBezTo>
                <a:cubicBezTo>
                  <a:pt x="4478804" y="1342666"/>
                  <a:pt x="4478804" y="1342666"/>
                  <a:pt x="4478804" y="1342666"/>
                </a:cubicBezTo>
                <a:cubicBezTo>
                  <a:pt x="4503737" y="1337118"/>
                  <a:pt x="4503737" y="1337118"/>
                  <a:pt x="4503737" y="1337118"/>
                </a:cubicBezTo>
                <a:close/>
                <a:moveTo>
                  <a:pt x="4567456" y="1335929"/>
                </a:moveTo>
                <a:lnTo>
                  <a:pt x="4567456" y="1341626"/>
                </a:lnTo>
                <a:cubicBezTo>
                  <a:pt x="4567456" y="1342666"/>
                  <a:pt x="4567456" y="1342666"/>
                  <a:pt x="4567456" y="1342666"/>
                </a:cubicBezTo>
                <a:cubicBezTo>
                  <a:pt x="4564686" y="1342666"/>
                  <a:pt x="4564686" y="1342666"/>
                  <a:pt x="4564686" y="1342666"/>
                </a:cubicBezTo>
                <a:cubicBezTo>
                  <a:pt x="4561915" y="1339892"/>
                  <a:pt x="4561915" y="1339892"/>
                  <a:pt x="4561915" y="1339892"/>
                </a:cubicBezTo>
                <a:close/>
                <a:moveTo>
                  <a:pt x="4571611" y="1332957"/>
                </a:moveTo>
                <a:lnTo>
                  <a:pt x="4567456" y="1335929"/>
                </a:lnTo>
                <a:lnTo>
                  <a:pt x="4567456" y="1334344"/>
                </a:lnTo>
                <a:cubicBezTo>
                  <a:pt x="4567456" y="1334344"/>
                  <a:pt x="4567456" y="1334344"/>
                  <a:pt x="4568495" y="1333997"/>
                </a:cubicBezTo>
                <a:close/>
                <a:moveTo>
                  <a:pt x="248840" y="1314678"/>
                </a:moveTo>
                <a:lnTo>
                  <a:pt x="248428" y="1314925"/>
                </a:lnTo>
                <a:lnTo>
                  <a:pt x="248811" y="1314679"/>
                </a:lnTo>
                <a:close/>
                <a:moveTo>
                  <a:pt x="250370" y="1313759"/>
                </a:moveTo>
                <a:lnTo>
                  <a:pt x="254661" y="1313885"/>
                </a:lnTo>
                <a:cubicBezTo>
                  <a:pt x="255700" y="1314058"/>
                  <a:pt x="255873" y="1314319"/>
                  <a:pt x="253882" y="1314535"/>
                </a:cubicBezTo>
                <a:lnTo>
                  <a:pt x="248840" y="1314678"/>
                </a:lnTo>
                <a:lnTo>
                  <a:pt x="250160" y="1313885"/>
                </a:lnTo>
                <a:close/>
                <a:moveTo>
                  <a:pt x="4591999" y="1303829"/>
                </a:moveTo>
                <a:lnTo>
                  <a:pt x="4601291" y="1303829"/>
                </a:lnTo>
                <a:lnTo>
                  <a:pt x="4599050" y="1304766"/>
                </a:lnTo>
                <a:cubicBezTo>
                  <a:pt x="4587477" y="1309529"/>
                  <a:pt x="4586762" y="1309464"/>
                  <a:pt x="4588580" y="1307643"/>
                </a:cubicBezTo>
                <a:close/>
                <a:moveTo>
                  <a:pt x="281673" y="1303829"/>
                </a:moveTo>
                <a:cubicBezTo>
                  <a:pt x="287213" y="1303829"/>
                  <a:pt x="287213" y="1303829"/>
                  <a:pt x="287213" y="1303829"/>
                </a:cubicBezTo>
                <a:cubicBezTo>
                  <a:pt x="298295" y="1303829"/>
                  <a:pt x="298295" y="1303829"/>
                  <a:pt x="298295" y="1303829"/>
                </a:cubicBezTo>
                <a:cubicBezTo>
                  <a:pt x="301065" y="1309377"/>
                  <a:pt x="301065" y="1309377"/>
                  <a:pt x="301065" y="1309377"/>
                </a:cubicBezTo>
                <a:cubicBezTo>
                  <a:pt x="314917" y="1317699"/>
                  <a:pt x="314917" y="1317699"/>
                  <a:pt x="314917" y="1317699"/>
                </a:cubicBezTo>
                <a:cubicBezTo>
                  <a:pt x="309376" y="1317699"/>
                  <a:pt x="309376" y="1317699"/>
                  <a:pt x="309376" y="1317699"/>
                </a:cubicBezTo>
                <a:cubicBezTo>
                  <a:pt x="295525" y="1309377"/>
                  <a:pt x="295525" y="1309377"/>
                  <a:pt x="295525" y="1309377"/>
                </a:cubicBezTo>
                <a:cubicBezTo>
                  <a:pt x="292754" y="1312151"/>
                  <a:pt x="292754" y="1312151"/>
                  <a:pt x="292754" y="1312151"/>
                </a:cubicBezTo>
                <a:cubicBezTo>
                  <a:pt x="292754" y="1314925"/>
                  <a:pt x="292754" y="1314925"/>
                  <a:pt x="292754" y="1314925"/>
                </a:cubicBezTo>
                <a:cubicBezTo>
                  <a:pt x="289984" y="1309377"/>
                  <a:pt x="289984" y="1309377"/>
                  <a:pt x="289984" y="1309377"/>
                </a:cubicBezTo>
                <a:lnTo>
                  <a:pt x="287213" y="1309377"/>
                </a:lnTo>
                <a:cubicBezTo>
                  <a:pt x="281673" y="1303829"/>
                  <a:pt x="281673" y="1303829"/>
                  <a:pt x="281673" y="1303829"/>
                </a:cubicBezTo>
                <a:close/>
                <a:moveTo>
                  <a:pt x="1864" y="1301055"/>
                </a:moveTo>
                <a:cubicBezTo>
                  <a:pt x="12945" y="1312151"/>
                  <a:pt x="12945" y="1312151"/>
                  <a:pt x="12945" y="1312151"/>
                </a:cubicBezTo>
                <a:cubicBezTo>
                  <a:pt x="7405" y="1312151"/>
                  <a:pt x="7405" y="1312151"/>
                  <a:pt x="7405" y="1312151"/>
                </a:cubicBezTo>
                <a:cubicBezTo>
                  <a:pt x="4634" y="1306603"/>
                  <a:pt x="-3677" y="1314925"/>
                  <a:pt x="1864" y="1303829"/>
                </a:cubicBezTo>
                <a:cubicBezTo>
                  <a:pt x="1864" y="1301055"/>
                  <a:pt x="1864" y="1301055"/>
                  <a:pt x="1864" y="1301055"/>
                </a:cubicBezTo>
                <a:close/>
                <a:moveTo>
                  <a:pt x="4589619" y="1298281"/>
                </a:moveTo>
                <a:cubicBezTo>
                  <a:pt x="4593775" y="1298974"/>
                  <a:pt x="4594121" y="1300708"/>
                  <a:pt x="4593126" y="1302572"/>
                </a:cubicBezTo>
                <a:lnTo>
                  <a:pt x="4591999" y="1303829"/>
                </a:lnTo>
                <a:lnTo>
                  <a:pt x="4589273" y="1303829"/>
                </a:lnTo>
                <a:cubicBezTo>
                  <a:pt x="4586849" y="1303829"/>
                  <a:pt x="4586849" y="1303829"/>
                  <a:pt x="4586849" y="1303829"/>
                </a:cubicBezTo>
                <a:cubicBezTo>
                  <a:pt x="4586849" y="1303829"/>
                  <a:pt x="4586849" y="1306603"/>
                  <a:pt x="4584078" y="1303829"/>
                </a:cubicBezTo>
                <a:cubicBezTo>
                  <a:pt x="4589619" y="1298281"/>
                  <a:pt x="4589619" y="1298281"/>
                  <a:pt x="4589619" y="1298281"/>
                </a:cubicBezTo>
                <a:close/>
                <a:moveTo>
                  <a:pt x="196059" y="1297117"/>
                </a:moveTo>
                <a:lnTo>
                  <a:pt x="195098" y="1298627"/>
                </a:lnTo>
                <a:cubicBezTo>
                  <a:pt x="194406" y="1299841"/>
                  <a:pt x="194232" y="1300101"/>
                  <a:pt x="195098" y="1297804"/>
                </a:cubicBezTo>
                <a:lnTo>
                  <a:pt x="195305" y="1297268"/>
                </a:lnTo>
                <a:close/>
                <a:moveTo>
                  <a:pt x="4580269" y="1296547"/>
                </a:moveTo>
                <a:cubicBezTo>
                  <a:pt x="4577845" y="1298974"/>
                  <a:pt x="4568841" y="1305216"/>
                  <a:pt x="4570227" y="1303829"/>
                </a:cubicBezTo>
                <a:cubicBezTo>
                  <a:pt x="4570227" y="1303829"/>
                  <a:pt x="4570227" y="1303829"/>
                  <a:pt x="4571612" y="1302789"/>
                </a:cubicBezTo>
                <a:lnTo>
                  <a:pt x="4579806" y="1296635"/>
                </a:lnTo>
                <a:close/>
                <a:moveTo>
                  <a:pt x="434044" y="1292733"/>
                </a:moveTo>
                <a:cubicBezTo>
                  <a:pt x="442355" y="1294120"/>
                  <a:pt x="446164" y="1294813"/>
                  <a:pt x="447420" y="1295247"/>
                </a:cubicBezTo>
                <a:lnTo>
                  <a:pt x="447181" y="1295363"/>
                </a:lnTo>
                <a:lnTo>
                  <a:pt x="446164" y="1295160"/>
                </a:lnTo>
                <a:cubicBezTo>
                  <a:pt x="444433" y="1294813"/>
                  <a:pt x="440970" y="1294120"/>
                  <a:pt x="434044" y="1292733"/>
                </a:cubicBezTo>
                <a:close/>
                <a:moveTo>
                  <a:pt x="193020" y="1292733"/>
                </a:moveTo>
                <a:lnTo>
                  <a:pt x="197053" y="1292733"/>
                </a:lnTo>
                <a:lnTo>
                  <a:pt x="195305" y="1297268"/>
                </a:lnTo>
                <a:lnTo>
                  <a:pt x="191981" y="1297934"/>
                </a:lnTo>
                <a:cubicBezTo>
                  <a:pt x="190250" y="1298281"/>
                  <a:pt x="190250" y="1298281"/>
                  <a:pt x="190250" y="1298281"/>
                </a:cubicBezTo>
                <a:cubicBezTo>
                  <a:pt x="193020" y="1292733"/>
                  <a:pt x="193020" y="1292733"/>
                  <a:pt x="193020" y="1292733"/>
                </a:cubicBezTo>
                <a:close/>
                <a:moveTo>
                  <a:pt x="209643" y="1287184"/>
                </a:moveTo>
                <a:cubicBezTo>
                  <a:pt x="209643" y="1287184"/>
                  <a:pt x="209643" y="1287184"/>
                  <a:pt x="209643" y="1289958"/>
                </a:cubicBezTo>
                <a:lnTo>
                  <a:pt x="208074" y="1289791"/>
                </a:lnTo>
                <a:lnTo>
                  <a:pt x="208257" y="1289568"/>
                </a:lnTo>
                <a:cubicBezTo>
                  <a:pt x="209469" y="1288224"/>
                  <a:pt x="210335" y="1287184"/>
                  <a:pt x="209643" y="1287184"/>
                </a:cubicBezTo>
                <a:close/>
                <a:moveTo>
                  <a:pt x="110079" y="1285130"/>
                </a:moveTo>
                <a:lnTo>
                  <a:pt x="109346" y="1287878"/>
                </a:lnTo>
                <a:cubicBezTo>
                  <a:pt x="107398" y="1291346"/>
                  <a:pt x="105580" y="1291346"/>
                  <a:pt x="104022" y="1289958"/>
                </a:cubicBezTo>
                <a:lnTo>
                  <a:pt x="102953" y="1288188"/>
                </a:lnTo>
                <a:close/>
                <a:moveTo>
                  <a:pt x="90516" y="1278862"/>
                </a:moveTo>
                <a:lnTo>
                  <a:pt x="93312" y="1280262"/>
                </a:lnTo>
                <a:lnTo>
                  <a:pt x="91382" y="1281246"/>
                </a:lnTo>
                <a:cubicBezTo>
                  <a:pt x="89824" y="1282156"/>
                  <a:pt x="96057" y="1279556"/>
                  <a:pt x="96057" y="1281636"/>
                </a:cubicBezTo>
                <a:cubicBezTo>
                  <a:pt x="96057" y="1281636"/>
                  <a:pt x="96057" y="1281636"/>
                  <a:pt x="95364" y="1281289"/>
                </a:cubicBezTo>
                <a:lnTo>
                  <a:pt x="93312" y="1280262"/>
                </a:lnTo>
                <a:lnTo>
                  <a:pt x="96057" y="1278862"/>
                </a:lnTo>
                <a:cubicBezTo>
                  <a:pt x="101598" y="1278862"/>
                  <a:pt x="101598" y="1278862"/>
                  <a:pt x="101598" y="1278862"/>
                </a:cubicBezTo>
                <a:cubicBezTo>
                  <a:pt x="98827" y="1281636"/>
                  <a:pt x="98827" y="1281636"/>
                  <a:pt x="98827" y="1281636"/>
                </a:cubicBezTo>
                <a:cubicBezTo>
                  <a:pt x="98827" y="1280249"/>
                  <a:pt x="99347" y="1281636"/>
                  <a:pt x="100256" y="1283717"/>
                </a:cubicBezTo>
                <a:lnTo>
                  <a:pt x="102953" y="1288188"/>
                </a:lnTo>
                <a:lnTo>
                  <a:pt x="101251" y="1288918"/>
                </a:lnTo>
                <a:cubicBezTo>
                  <a:pt x="98827" y="1289958"/>
                  <a:pt x="98827" y="1289958"/>
                  <a:pt x="98827" y="1289958"/>
                </a:cubicBezTo>
                <a:cubicBezTo>
                  <a:pt x="87746" y="1289958"/>
                  <a:pt x="87746" y="1289958"/>
                  <a:pt x="87746" y="1289958"/>
                </a:cubicBezTo>
                <a:cubicBezTo>
                  <a:pt x="76664" y="1303829"/>
                  <a:pt x="76664" y="1303829"/>
                  <a:pt x="76664" y="1303829"/>
                </a:cubicBezTo>
                <a:cubicBezTo>
                  <a:pt x="90516" y="1298281"/>
                  <a:pt x="90516" y="1298281"/>
                  <a:pt x="90516" y="1298281"/>
                </a:cubicBezTo>
                <a:cubicBezTo>
                  <a:pt x="98827" y="1298281"/>
                  <a:pt x="98827" y="1298281"/>
                  <a:pt x="98827" y="1298281"/>
                </a:cubicBezTo>
                <a:cubicBezTo>
                  <a:pt x="79435" y="1317699"/>
                  <a:pt x="79435" y="1317699"/>
                  <a:pt x="79435" y="1317699"/>
                </a:cubicBezTo>
                <a:cubicBezTo>
                  <a:pt x="79435" y="1326022"/>
                  <a:pt x="79435" y="1326022"/>
                  <a:pt x="79435" y="1326022"/>
                </a:cubicBezTo>
                <a:cubicBezTo>
                  <a:pt x="82205" y="1326022"/>
                  <a:pt x="90516" y="1320474"/>
                  <a:pt x="87746" y="1331570"/>
                </a:cubicBezTo>
                <a:cubicBezTo>
                  <a:pt x="73894" y="1339892"/>
                  <a:pt x="73894" y="1339892"/>
                  <a:pt x="73894" y="1339892"/>
                </a:cubicBezTo>
                <a:cubicBezTo>
                  <a:pt x="71124" y="1337118"/>
                  <a:pt x="71124" y="1337118"/>
                  <a:pt x="71124" y="1337118"/>
                </a:cubicBezTo>
                <a:cubicBezTo>
                  <a:pt x="62812" y="1339892"/>
                  <a:pt x="62812" y="1339892"/>
                  <a:pt x="62812" y="1339892"/>
                </a:cubicBezTo>
                <a:cubicBezTo>
                  <a:pt x="46190" y="1334344"/>
                  <a:pt x="46190" y="1334344"/>
                  <a:pt x="46190" y="1334344"/>
                </a:cubicBezTo>
                <a:cubicBezTo>
                  <a:pt x="46190" y="1331570"/>
                  <a:pt x="46190" y="1331570"/>
                  <a:pt x="46190" y="1331570"/>
                </a:cubicBezTo>
                <a:cubicBezTo>
                  <a:pt x="51731" y="1334344"/>
                  <a:pt x="51731" y="1334344"/>
                  <a:pt x="51731" y="1334344"/>
                </a:cubicBezTo>
                <a:cubicBezTo>
                  <a:pt x="48960" y="1326022"/>
                  <a:pt x="48960" y="1326022"/>
                  <a:pt x="48960" y="1326022"/>
                </a:cubicBezTo>
                <a:cubicBezTo>
                  <a:pt x="26797" y="1317699"/>
                  <a:pt x="26797" y="1317699"/>
                  <a:pt x="26797" y="1317699"/>
                </a:cubicBezTo>
                <a:cubicBezTo>
                  <a:pt x="18486" y="1323248"/>
                  <a:pt x="18486" y="1323248"/>
                  <a:pt x="18486" y="1323248"/>
                </a:cubicBezTo>
                <a:cubicBezTo>
                  <a:pt x="12945" y="1312151"/>
                  <a:pt x="12945" y="1312151"/>
                  <a:pt x="12945" y="1312151"/>
                </a:cubicBezTo>
                <a:cubicBezTo>
                  <a:pt x="15716" y="1312151"/>
                  <a:pt x="15716" y="1312151"/>
                  <a:pt x="15716" y="1312151"/>
                </a:cubicBezTo>
                <a:cubicBezTo>
                  <a:pt x="15716" y="1303829"/>
                  <a:pt x="15716" y="1303829"/>
                  <a:pt x="15716" y="1303829"/>
                </a:cubicBezTo>
                <a:cubicBezTo>
                  <a:pt x="26797" y="1312151"/>
                  <a:pt x="26797" y="1312151"/>
                  <a:pt x="26797" y="1312151"/>
                </a:cubicBezTo>
                <a:cubicBezTo>
                  <a:pt x="46190" y="1295507"/>
                  <a:pt x="46190" y="1295507"/>
                  <a:pt x="46190" y="1295507"/>
                </a:cubicBezTo>
                <a:cubicBezTo>
                  <a:pt x="62812" y="1298281"/>
                  <a:pt x="62812" y="1298281"/>
                  <a:pt x="62812" y="1298281"/>
                </a:cubicBezTo>
                <a:cubicBezTo>
                  <a:pt x="71124" y="1289958"/>
                  <a:pt x="71124" y="1289958"/>
                  <a:pt x="71124" y="1289958"/>
                </a:cubicBezTo>
                <a:cubicBezTo>
                  <a:pt x="71124" y="1292733"/>
                  <a:pt x="65583" y="1281636"/>
                  <a:pt x="76664" y="1292733"/>
                </a:cubicBezTo>
                <a:cubicBezTo>
                  <a:pt x="79435" y="1289958"/>
                  <a:pt x="79435" y="1289958"/>
                  <a:pt x="79435" y="1289958"/>
                </a:cubicBezTo>
                <a:cubicBezTo>
                  <a:pt x="73894" y="1287184"/>
                  <a:pt x="73894" y="1287184"/>
                  <a:pt x="73894" y="1287184"/>
                </a:cubicBezTo>
                <a:cubicBezTo>
                  <a:pt x="90516" y="1278862"/>
                  <a:pt x="90516" y="1278862"/>
                  <a:pt x="90516" y="1278862"/>
                </a:cubicBezTo>
                <a:close/>
                <a:moveTo>
                  <a:pt x="4636414" y="1278741"/>
                </a:moveTo>
                <a:lnTo>
                  <a:pt x="4636793" y="1278785"/>
                </a:lnTo>
                <a:lnTo>
                  <a:pt x="4636716" y="1278862"/>
                </a:lnTo>
                <a:close/>
                <a:moveTo>
                  <a:pt x="4660940" y="1278152"/>
                </a:moveTo>
                <a:lnTo>
                  <a:pt x="4661649" y="1278862"/>
                </a:lnTo>
                <a:cubicBezTo>
                  <a:pt x="4656108" y="1278862"/>
                  <a:pt x="4661649" y="1281636"/>
                  <a:pt x="4658879" y="1281636"/>
                </a:cubicBezTo>
                <a:lnTo>
                  <a:pt x="4656315" y="1281487"/>
                </a:lnTo>
                <a:close/>
                <a:moveTo>
                  <a:pt x="236165" y="1276617"/>
                </a:moveTo>
                <a:lnTo>
                  <a:pt x="236791" y="1276645"/>
                </a:lnTo>
                <a:lnTo>
                  <a:pt x="235615" y="1277822"/>
                </a:lnTo>
                <a:cubicBezTo>
                  <a:pt x="235096" y="1277995"/>
                  <a:pt x="234836" y="1277908"/>
                  <a:pt x="235399" y="1277258"/>
                </a:cubicBezTo>
                <a:close/>
                <a:moveTo>
                  <a:pt x="231936" y="1276435"/>
                </a:moveTo>
                <a:lnTo>
                  <a:pt x="235806" y="1276602"/>
                </a:lnTo>
                <a:lnTo>
                  <a:pt x="235269" y="1276781"/>
                </a:lnTo>
                <a:lnTo>
                  <a:pt x="231039" y="1278193"/>
                </a:lnTo>
                <a:lnTo>
                  <a:pt x="230767" y="1278168"/>
                </a:lnTo>
                <a:cubicBezTo>
                  <a:pt x="228862" y="1277475"/>
                  <a:pt x="228429" y="1276608"/>
                  <a:pt x="231936" y="1276435"/>
                </a:cubicBezTo>
                <a:close/>
                <a:moveTo>
                  <a:pt x="236434" y="1276392"/>
                </a:moveTo>
                <a:lnTo>
                  <a:pt x="236165" y="1276617"/>
                </a:lnTo>
                <a:lnTo>
                  <a:pt x="235806" y="1276602"/>
                </a:lnTo>
                <a:close/>
                <a:moveTo>
                  <a:pt x="4642257" y="1273314"/>
                </a:moveTo>
                <a:lnTo>
                  <a:pt x="4640447" y="1280564"/>
                </a:lnTo>
                <a:lnTo>
                  <a:pt x="4639410" y="1280504"/>
                </a:lnTo>
                <a:lnTo>
                  <a:pt x="4638280" y="1280373"/>
                </a:lnTo>
                <a:lnTo>
                  <a:pt x="4637841" y="1278905"/>
                </a:lnTo>
                <a:lnTo>
                  <a:pt x="4636793" y="1278785"/>
                </a:lnTo>
                <a:lnTo>
                  <a:pt x="4641564" y="1274007"/>
                </a:lnTo>
                <a:cubicBezTo>
                  <a:pt x="4642257" y="1273314"/>
                  <a:pt x="4642257" y="1273314"/>
                  <a:pt x="4642257" y="1273314"/>
                </a:cubicBezTo>
                <a:close/>
                <a:moveTo>
                  <a:pt x="240117" y="1273314"/>
                </a:moveTo>
                <a:lnTo>
                  <a:pt x="239073" y="1276743"/>
                </a:lnTo>
                <a:lnTo>
                  <a:pt x="236791" y="1276645"/>
                </a:lnTo>
                <a:lnTo>
                  <a:pt x="237346" y="1276088"/>
                </a:lnTo>
                <a:lnTo>
                  <a:pt x="236434" y="1276392"/>
                </a:lnTo>
                <a:close/>
                <a:moveTo>
                  <a:pt x="4664836" y="1271129"/>
                </a:moveTo>
                <a:lnTo>
                  <a:pt x="4664836" y="1281003"/>
                </a:lnTo>
                <a:lnTo>
                  <a:pt x="4664290" y="1280856"/>
                </a:lnTo>
                <a:cubicBezTo>
                  <a:pt x="4664030" y="1278949"/>
                  <a:pt x="4666021" y="1275308"/>
                  <a:pt x="4663684" y="1276175"/>
                </a:cubicBezTo>
                <a:lnTo>
                  <a:pt x="4660940" y="1278152"/>
                </a:lnTo>
                <a:lnTo>
                  <a:pt x="4656801" y="1274007"/>
                </a:lnTo>
                <a:cubicBezTo>
                  <a:pt x="4656108" y="1273314"/>
                  <a:pt x="4656108" y="1273314"/>
                  <a:pt x="4656108" y="1273314"/>
                </a:cubicBezTo>
                <a:close/>
                <a:moveTo>
                  <a:pt x="114013" y="1270380"/>
                </a:moveTo>
                <a:lnTo>
                  <a:pt x="118220" y="1281636"/>
                </a:lnTo>
                <a:lnTo>
                  <a:pt x="110079" y="1285130"/>
                </a:lnTo>
                <a:close/>
                <a:moveTo>
                  <a:pt x="247198" y="1268030"/>
                </a:moveTo>
                <a:lnTo>
                  <a:pt x="247831" y="1268302"/>
                </a:lnTo>
                <a:lnTo>
                  <a:pt x="245658" y="1269846"/>
                </a:lnTo>
                <a:cubicBezTo>
                  <a:pt x="244272" y="1270540"/>
                  <a:pt x="243926" y="1270366"/>
                  <a:pt x="246523" y="1268459"/>
                </a:cubicBezTo>
                <a:close/>
                <a:moveTo>
                  <a:pt x="113372" y="1265685"/>
                </a:moveTo>
                <a:lnTo>
                  <a:pt x="114981" y="1266748"/>
                </a:lnTo>
                <a:lnTo>
                  <a:pt x="114013" y="1270380"/>
                </a:lnTo>
                <a:lnTo>
                  <a:pt x="112419" y="1266118"/>
                </a:lnTo>
                <a:cubicBezTo>
                  <a:pt x="111813" y="1264124"/>
                  <a:pt x="112333" y="1264645"/>
                  <a:pt x="113372" y="1265685"/>
                </a:cubicBezTo>
                <a:close/>
                <a:moveTo>
                  <a:pt x="176121" y="1259443"/>
                </a:moveTo>
                <a:lnTo>
                  <a:pt x="181939" y="1259443"/>
                </a:lnTo>
                <a:cubicBezTo>
                  <a:pt x="176398" y="1260830"/>
                  <a:pt x="175705" y="1260830"/>
                  <a:pt x="176052" y="1260137"/>
                </a:cubicBezTo>
                <a:close/>
                <a:moveTo>
                  <a:pt x="255781" y="1252028"/>
                </a:moveTo>
                <a:lnTo>
                  <a:pt x="257667" y="1252973"/>
                </a:lnTo>
                <a:lnTo>
                  <a:pt x="255224" y="1253418"/>
                </a:lnTo>
                <a:cubicBezTo>
                  <a:pt x="253363" y="1253635"/>
                  <a:pt x="253449" y="1253375"/>
                  <a:pt x="254315" y="1252855"/>
                </a:cubicBezTo>
                <a:close/>
                <a:moveTo>
                  <a:pt x="248428" y="1251121"/>
                </a:moveTo>
                <a:cubicBezTo>
                  <a:pt x="251198" y="1262217"/>
                  <a:pt x="251198" y="1262217"/>
                  <a:pt x="251198" y="1262217"/>
                </a:cubicBezTo>
                <a:lnTo>
                  <a:pt x="251046" y="1265581"/>
                </a:lnTo>
                <a:lnTo>
                  <a:pt x="247198" y="1268030"/>
                </a:lnTo>
                <a:lnTo>
                  <a:pt x="242541" y="1266032"/>
                </a:lnTo>
                <a:cubicBezTo>
                  <a:pt x="240117" y="1264992"/>
                  <a:pt x="240117" y="1264992"/>
                  <a:pt x="240117" y="1264992"/>
                </a:cubicBezTo>
                <a:cubicBezTo>
                  <a:pt x="240117" y="1259443"/>
                  <a:pt x="240117" y="1259443"/>
                  <a:pt x="240117" y="1259443"/>
                </a:cubicBezTo>
                <a:cubicBezTo>
                  <a:pt x="237346" y="1256669"/>
                  <a:pt x="237346" y="1256669"/>
                  <a:pt x="237346" y="1256669"/>
                </a:cubicBezTo>
                <a:cubicBezTo>
                  <a:pt x="248428" y="1251121"/>
                  <a:pt x="248428" y="1251121"/>
                  <a:pt x="248428" y="1251121"/>
                </a:cubicBezTo>
                <a:close/>
                <a:moveTo>
                  <a:pt x="259510" y="1248347"/>
                </a:moveTo>
                <a:cubicBezTo>
                  <a:pt x="260202" y="1249040"/>
                  <a:pt x="259336" y="1249907"/>
                  <a:pt x="258081" y="1250731"/>
                </a:cubicBezTo>
                <a:lnTo>
                  <a:pt x="255781" y="1252028"/>
                </a:lnTo>
                <a:lnTo>
                  <a:pt x="255354" y="1251815"/>
                </a:lnTo>
                <a:cubicBezTo>
                  <a:pt x="253969" y="1251121"/>
                  <a:pt x="253969" y="1251121"/>
                  <a:pt x="253969" y="1251121"/>
                </a:cubicBezTo>
                <a:cubicBezTo>
                  <a:pt x="259510" y="1248347"/>
                  <a:pt x="259510" y="1248347"/>
                  <a:pt x="259510" y="1248347"/>
                </a:cubicBezTo>
                <a:close/>
                <a:moveTo>
                  <a:pt x="267632" y="1227194"/>
                </a:moveTo>
                <a:lnTo>
                  <a:pt x="267474" y="1227368"/>
                </a:lnTo>
                <a:cubicBezTo>
                  <a:pt x="266262" y="1228581"/>
                  <a:pt x="266436" y="1228235"/>
                  <a:pt x="267128" y="1227541"/>
                </a:cubicBezTo>
                <a:close/>
                <a:moveTo>
                  <a:pt x="4571614" y="1202576"/>
                </a:moveTo>
                <a:lnTo>
                  <a:pt x="4572304" y="1203268"/>
                </a:lnTo>
                <a:cubicBezTo>
                  <a:pt x="4572997" y="1203961"/>
                  <a:pt x="4572997" y="1203961"/>
                  <a:pt x="4572997" y="1203961"/>
                </a:cubicBezTo>
                <a:lnTo>
                  <a:pt x="4571555" y="1203961"/>
                </a:lnTo>
                <a:lnTo>
                  <a:pt x="4572131" y="1203181"/>
                </a:lnTo>
                <a:close/>
                <a:moveTo>
                  <a:pt x="4571612" y="1202574"/>
                </a:moveTo>
                <a:lnTo>
                  <a:pt x="4571614" y="1202576"/>
                </a:lnTo>
                <a:lnTo>
                  <a:pt x="4571612" y="1202574"/>
                </a:lnTo>
                <a:close/>
                <a:moveTo>
                  <a:pt x="4582616" y="1199877"/>
                </a:moveTo>
                <a:lnTo>
                  <a:pt x="4581308" y="1201187"/>
                </a:lnTo>
                <a:cubicBezTo>
                  <a:pt x="4580616" y="1200494"/>
                  <a:pt x="4581308" y="1200147"/>
                  <a:pt x="4582304" y="1199930"/>
                </a:cubicBezTo>
                <a:close/>
                <a:moveTo>
                  <a:pt x="4583764" y="1198728"/>
                </a:moveTo>
                <a:lnTo>
                  <a:pt x="4585117" y="1199453"/>
                </a:lnTo>
                <a:lnTo>
                  <a:pt x="4582616" y="1199877"/>
                </a:lnTo>
                <a:lnTo>
                  <a:pt x="4582693" y="1199800"/>
                </a:lnTo>
                <a:close/>
                <a:moveTo>
                  <a:pt x="61674" y="1197436"/>
                </a:moveTo>
                <a:lnTo>
                  <a:pt x="62812" y="1198413"/>
                </a:lnTo>
                <a:cubicBezTo>
                  <a:pt x="62812" y="1198413"/>
                  <a:pt x="62812" y="1198413"/>
                  <a:pt x="60042" y="1198413"/>
                </a:cubicBezTo>
                <a:close/>
                <a:moveTo>
                  <a:pt x="4599703" y="1192417"/>
                </a:moveTo>
                <a:lnTo>
                  <a:pt x="4600701" y="1192865"/>
                </a:lnTo>
                <a:cubicBezTo>
                  <a:pt x="4595160" y="1194252"/>
                  <a:pt x="4597930" y="1193558"/>
                  <a:pt x="4599662" y="1192518"/>
                </a:cubicBezTo>
                <a:close/>
                <a:moveTo>
                  <a:pt x="4595163" y="1190379"/>
                </a:moveTo>
                <a:lnTo>
                  <a:pt x="4600311" y="1190914"/>
                </a:lnTo>
                <a:lnTo>
                  <a:pt x="4599703" y="1192417"/>
                </a:lnTo>
                <a:close/>
                <a:moveTo>
                  <a:pt x="312859" y="1184305"/>
                </a:moveTo>
                <a:lnTo>
                  <a:pt x="310415" y="1187317"/>
                </a:lnTo>
                <a:cubicBezTo>
                  <a:pt x="310762" y="1186623"/>
                  <a:pt x="312147" y="1184543"/>
                  <a:pt x="312147" y="1184543"/>
                </a:cubicBezTo>
                <a:close/>
                <a:moveTo>
                  <a:pt x="364446" y="1169860"/>
                </a:moveTo>
                <a:lnTo>
                  <a:pt x="356430" y="1174920"/>
                </a:lnTo>
                <a:cubicBezTo>
                  <a:pt x="354309" y="1175700"/>
                  <a:pt x="353529" y="1175180"/>
                  <a:pt x="353356" y="1174140"/>
                </a:cubicBezTo>
                <a:lnTo>
                  <a:pt x="353389" y="1173551"/>
                </a:lnTo>
                <a:lnTo>
                  <a:pt x="355910" y="1172709"/>
                </a:lnTo>
                <a:close/>
                <a:moveTo>
                  <a:pt x="367555" y="1167898"/>
                </a:moveTo>
                <a:cubicBezTo>
                  <a:pt x="370325" y="1167898"/>
                  <a:pt x="370325" y="1167898"/>
                  <a:pt x="370325" y="1167898"/>
                </a:cubicBezTo>
                <a:lnTo>
                  <a:pt x="364446" y="1169860"/>
                </a:lnTo>
                <a:close/>
                <a:moveTo>
                  <a:pt x="12945" y="1162350"/>
                </a:moveTo>
                <a:cubicBezTo>
                  <a:pt x="18486" y="1162350"/>
                  <a:pt x="18486" y="1162350"/>
                  <a:pt x="18486" y="1162350"/>
                </a:cubicBezTo>
                <a:cubicBezTo>
                  <a:pt x="12945" y="1165124"/>
                  <a:pt x="12945" y="1165124"/>
                  <a:pt x="12945" y="1165124"/>
                </a:cubicBezTo>
                <a:lnTo>
                  <a:pt x="12945" y="1164430"/>
                </a:lnTo>
                <a:cubicBezTo>
                  <a:pt x="12945" y="1162350"/>
                  <a:pt x="12945" y="1162350"/>
                  <a:pt x="12945" y="1162350"/>
                </a:cubicBezTo>
                <a:close/>
                <a:moveTo>
                  <a:pt x="4441750" y="1145012"/>
                </a:moveTo>
                <a:cubicBezTo>
                  <a:pt x="4442096" y="1145012"/>
                  <a:pt x="4442789" y="1145705"/>
                  <a:pt x="4442789" y="1145705"/>
                </a:cubicBezTo>
                <a:lnTo>
                  <a:pt x="4441958" y="1145705"/>
                </a:lnTo>
                <a:close/>
                <a:moveTo>
                  <a:pt x="400799" y="1134609"/>
                </a:moveTo>
                <a:lnTo>
                  <a:pt x="400799" y="1135470"/>
                </a:lnTo>
                <a:lnTo>
                  <a:pt x="397293" y="1136559"/>
                </a:lnTo>
                <a:cubicBezTo>
                  <a:pt x="394566" y="1136689"/>
                  <a:pt x="400799" y="1132528"/>
                  <a:pt x="400799" y="1134609"/>
                </a:cubicBezTo>
                <a:close/>
                <a:moveTo>
                  <a:pt x="26797" y="1115190"/>
                </a:moveTo>
                <a:cubicBezTo>
                  <a:pt x="32338" y="1117964"/>
                  <a:pt x="32338" y="1117964"/>
                  <a:pt x="32338" y="1117964"/>
                </a:cubicBezTo>
                <a:cubicBezTo>
                  <a:pt x="29568" y="1129060"/>
                  <a:pt x="29568" y="1129060"/>
                  <a:pt x="29568" y="1129060"/>
                </a:cubicBezTo>
                <a:cubicBezTo>
                  <a:pt x="37879" y="1145705"/>
                  <a:pt x="37879" y="1145705"/>
                  <a:pt x="37879" y="1145705"/>
                </a:cubicBezTo>
                <a:cubicBezTo>
                  <a:pt x="37879" y="1162350"/>
                  <a:pt x="37879" y="1162350"/>
                  <a:pt x="37879" y="1162350"/>
                </a:cubicBezTo>
                <a:cubicBezTo>
                  <a:pt x="10175" y="1145705"/>
                  <a:pt x="10175" y="1145705"/>
                  <a:pt x="10175" y="1145705"/>
                </a:cubicBezTo>
                <a:cubicBezTo>
                  <a:pt x="10175" y="1123512"/>
                  <a:pt x="10175" y="1123512"/>
                  <a:pt x="10175" y="1123512"/>
                </a:cubicBezTo>
                <a:cubicBezTo>
                  <a:pt x="15716" y="1120738"/>
                  <a:pt x="15716" y="1120738"/>
                  <a:pt x="15716" y="1120738"/>
                </a:cubicBezTo>
                <a:cubicBezTo>
                  <a:pt x="18486" y="1126286"/>
                  <a:pt x="18486" y="1126286"/>
                  <a:pt x="18486" y="1126286"/>
                </a:cubicBezTo>
                <a:cubicBezTo>
                  <a:pt x="24027" y="1126286"/>
                  <a:pt x="24027" y="1126286"/>
                  <a:pt x="24027" y="1126286"/>
                </a:cubicBezTo>
                <a:cubicBezTo>
                  <a:pt x="26797" y="1120738"/>
                  <a:pt x="26797" y="1120738"/>
                  <a:pt x="26797" y="1120738"/>
                </a:cubicBezTo>
                <a:cubicBezTo>
                  <a:pt x="26797" y="1115190"/>
                  <a:pt x="26797" y="1115190"/>
                  <a:pt x="26797" y="1115190"/>
                </a:cubicBezTo>
                <a:close/>
                <a:moveTo>
                  <a:pt x="4476812" y="1101753"/>
                </a:moveTo>
                <a:lnTo>
                  <a:pt x="4476813" y="1101753"/>
                </a:lnTo>
                <a:cubicBezTo>
                  <a:pt x="4479670" y="1102533"/>
                  <a:pt x="4473956" y="1104093"/>
                  <a:pt x="4476033" y="1104093"/>
                </a:cubicBezTo>
                <a:cubicBezTo>
                  <a:pt x="4476033" y="1104093"/>
                  <a:pt x="4476033" y="1104093"/>
                  <a:pt x="4476380" y="1103053"/>
                </a:cubicBezTo>
                <a:close/>
                <a:moveTo>
                  <a:pt x="331193" y="1051385"/>
                </a:moveTo>
                <a:cubicBezTo>
                  <a:pt x="331540" y="1053466"/>
                  <a:pt x="330154" y="1058321"/>
                  <a:pt x="328769" y="1056934"/>
                </a:cubicBezTo>
                <a:lnTo>
                  <a:pt x="326217" y="1056934"/>
                </a:lnTo>
                <a:lnTo>
                  <a:pt x="329159" y="1051472"/>
                </a:lnTo>
                <a:cubicBezTo>
                  <a:pt x="330414" y="1049998"/>
                  <a:pt x="331020" y="1050345"/>
                  <a:pt x="331193" y="1051385"/>
                </a:cubicBezTo>
                <a:close/>
                <a:moveTo>
                  <a:pt x="265050" y="1043063"/>
                </a:moveTo>
                <a:cubicBezTo>
                  <a:pt x="265050" y="1043063"/>
                  <a:pt x="265050" y="1043063"/>
                  <a:pt x="265743" y="1043410"/>
                </a:cubicBezTo>
                <a:lnTo>
                  <a:pt x="268779" y="1044930"/>
                </a:lnTo>
                <a:lnTo>
                  <a:pt x="268860" y="1045144"/>
                </a:lnTo>
                <a:cubicBezTo>
                  <a:pt x="267128" y="1047224"/>
                  <a:pt x="262280" y="1048611"/>
                  <a:pt x="265050" y="1043063"/>
                </a:cubicBezTo>
                <a:close/>
                <a:moveTo>
                  <a:pt x="306606" y="1012548"/>
                </a:moveTo>
                <a:lnTo>
                  <a:pt x="304193" y="1014964"/>
                </a:lnTo>
                <a:lnTo>
                  <a:pt x="303100" y="1014889"/>
                </a:lnTo>
                <a:cubicBezTo>
                  <a:pt x="300373" y="1014108"/>
                  <a:pt x="306606" y="1012548"/>
                  <a:pt x="306606" y="1012548"/>
                </a:cubicBezTo>
                <a:close/>
                <a:moveTo>
                  <a:pt x="4473083" y="982970"/>
                </a:moveTo>
                <a:lnTo>
                  <a:pt x="4476033" y="990355"/>
                </a:lnTo>
                <a:cubicBezTo>
                  <a:pt x="4473263" y="987581"/>
                  <a:pt x="4472051" y="985847"/>
                  <a:pt x="4471791" y="984720"/>
                </a:cubicBezTo>
                <a:close/>
                <a:moveTo>
                  <a:pt x="391103" y="962267"/>
                </a:moveTo>
                <a:cubicBezTo>
                  <a:pt x="392315" y="961921"/>
                  <a:pt x="393181" y="961921"/>
                  <a:pt x="392488" y="962614"/>
                </a:cubicBezTo>
                <a:cubicBezTo>
                  <a:pt x="392488" y="962614"/>
                  <a:pt x="392488" y="962614"/>
                  <a:pt x="391449" y="962961"/>
                </a:cubicBezTo>
                <a:lnTo>
                  <a:pt x="387813" y="964175"/>
                </a:lnTo>
                <a:lnTo>
                  <a:pt x="387640" y="964001"/>
                </a:lnTo>
                <a:cubicBezTo>
                  <a:pt x="388332" y="963308"/>
                  <a:pt x="389891" y="962614"/>
                  <a:pt x="391103" y="962267"/>
                </a:cubicBezTo>
                <a:close/>
                <a:moveTo>
                  <a:pt x="438274" y="930225"/>
                </a:moveTo>
                <a:lnTo>
                  <a:pt x="437853" y="931406"/>
                </a:lnTo>
                <a:cubicBezTo>
                  <a:pt x="437334" y="932099"/>
                  <a:pt x="437074" y="932272"/>
                  <a:pt x="437637" y="931232"/>
                </a:cubicBezTo>
                <a:close/>
                <a:moveTo>
                  <a:pt x="439585" y="926551"/>
                </a:moveTo>
                <a:cubicBezTo>
                  <a:pt x="439585" y="926551"/>
                  <a:pt x="439585" y="926551"/>
                  <a:pt x="440277" y="926551"/>
                </a:cubicBezTo>
                <a:lnTo>
                  <a:pt x="440599" y="926551"/>
                </a:lnTo>
                <a:lnTo>
                  <a:pt x="438274" y="930225"/>
                </a:lnTo>
                <a:close/>
                <a:moveTo>
                  <a:pt x="4442789" y="898810"/>
                </a:moveTo>
                <a:cubicBezTo>
                  <a:pt x="4442789" y="898810"/>
                  <a:pt x="4442789" y="898810"/>
                  <a:pt x="4443481" y="899503"/>
                </a:cubicBezTo>
                <a:lnTo>
                  <a:pt x="4446021" y="902046"/>
                </a:lnTo>
                <a:lnTo>
                  <a:pt x="4445776" y="902321"/>
                </a:lnTo>
                <a:cubicBezTo>
                  <a:pt x="4445040" y="902451"/>
                  <a:pt x="4444174" y="901584"/>
                  <a:pt x="4442789" y="898810"/>
                </a:cubicBezTo>
                <a:close/>
                <a:moveTo>
                  <a:pt x="454223" y="890207"/>
                </a:moveTo>
                <a:lnTo>
                  <a:pt x="455514" y="894302"/>
                </a:lnTo>
                <a:cubicBezTo>
                  <a:pt x="454822" y="893262"/>
                  <a:pt x="453436" y="890487"/>
                  <a:pt x="453436" y="890487"/>
                </a:cubicBezTo>
                <a:close/>
                <a:moveTo>
                  <a:pt x="491327" y="886491"/>
                </a:moveTo>
                <a:lnTo>
                  <a:pt x="492222" y="886981"/>
                </a:lnTo>
                <a:lnTo>
                  <a:pt x="492222" y="887713"/>
                </a:lnTo>
                <a:cubicBezTo>
                  <a:pt x="492222" y="887713"/>
                  <a:pt x="492222" y="887713"/>
                  <a:pt x="491183" y="887713"/>
                </a:cubicBezTo>
                <a:lnTo>
                  <a:pt x="490472" y="887713"/>
                </a:lnTo>
                <a:lnTo>
                  <a:pt x="490923" y="887193"/>
                </a:lnTo>
                <a:close/>
                <a:moveTo>
                  <a:pt x="2183913" y="824923"/>
                </a:moveTo>
                <a:lnTo>
                  <a:pt x="2182156" y="826683"/>
                </a:lnTo>
                <a:lnTo>
                  <a:pt x="2181380" y="825953"/>
                </a:lnTo>
                <a:close/>
                <a:moveTo>
                  <a:pt x="2179991" y="824646"/>
                </a:moveTo>
                <a:lnTo>
                  <a:pt x="2181380" y="825953"/>
                </a:lnTo>
                <a:lnTo>
                  <a:pt x="2179582" y="826683"/>
                </a:lnTo>
                <a:lnTo>
                  <a:pt x="2176615" y="826683"/>
                </a:lnTo>
                <a:lnTo>
                  <a:pt x="2176369" y="827668"/>
                </a:lnTo>
                <a:lnTo>
                  <a:pt x="2175230" y="827030"/>
                </a:lnTo>
                <a:cubicBezTo>
                  <a:pt x="2176269" y="826163"/>
                  <a:pt x="2178347" y="825036"/>
                  <a:pt x="2179991" y="824646"/>
                </a:cubicBezTo>
                <a:close/>
                <a:moveTo>
                  <a:pt x="2184926" y="823909"/>
                </a:moveTo>
                <a:lnTo>
                  <a:pt x="2185354" y="824338"/>
                </a:lnTo>
                <a:lnTo>
                  <a:pt x="2183913" y="824923"/>
                </a:lnTo>
                <a:close/>
                <a:moveTo>
                  <a:pt x="2186311" y="822175"/>
                </a:moveTo>
                <a:lnTo>
                  <a:pt x="2186484" y="822219"/>
                </a:lnTo>
                <a:cubicBezTo>
                  <a:pt x="2188389" y="822782"/>
                  <a:pt x="2187697" y="822695"/>
                  <a:pt x="2186311" y="822175"/>
                </a:cubicBezTo>
                <a:close/>
                <a:moveTo>
                  <a:pt x="4370759" y="807264"/>
                </a:moveTo>
                <a:cubicBezTo>
                  <a:pt x="4381840" y="810038"/>
                  <a:pt x="4381840" y="810038"/>
                  <a:pt x="4381840" y="810038"/>
                </a:cubicBezTo>
                <a:cubicBezTo>
                  <a:pt x="4381840" y="812813"/>
                  <a:pt x="4381840" y="812813"/>
                  <a:pt x="4381840" y="812813"/>
                </a:cubicBezTo>
                <a:cubicBezTo>
                  <a:pt x="4370759" y="807264"/>
                  <a:pt x="4370759" y="807264"/>
                  <a:pt x="4370759" y="807264"/>
                </a:cubicBezTo>
                <a:close/>
                <a:moveTo>
                  <a:pt x="4348596" y="800676"/>
                </a:moveTo>
                <a:cubicBezTo>
                  <a:pt x="4347211" y="801716"/>
                  <a:pt x="4343055" y="804490"/>
                  <a:pt x="4343055" y="804490"/>
                </a:cubicBezTo>
                <a:lnTo>
                  <a:pt x="4344699" y="802844"/>
                </a:lnTo>
                <a:lnTo>
                  <a:pt x="4347730" y="800979"/>
                </a:lnTo>
                <a:cubicBezTo>
                  <a:pt x="4349288" y="800069"/>
                  <a:pt x="4349288" y="800156"/>
                  <a:pt x="4348596" y="800676"/>
                </a:cubicBezTo>
                <a:close/>
                <a:moveTo>
                  <a:pt x="4345221" y="774601"/>
                </a:moveTo>
                <a:lnTo>
                  <a:pt x="4349635" y="778136"/>
                </a:lnTo>
                <a:cubicBezTo>
                  <a:pt x="4351366" y="779523"/>
                  <a:pt x="4351366" y="779523"/>
                  <a:pt x="4351366" y="779523"/>
                </a:cubicBezTo>
                <a:cubicBezTo>
                  <a:pt x="4340285" y="776749"/>
                  <a:pt x="4340285" y="776749"/>
                  <a:pt x="4340285" y="776749"/>
                </a:cubicBezTo>
                <a:lnTo>
                  <a:pt x="4341549" y="775965"/>
                </a:lnTo>
                <a:close/>
                <a:moveTo>
                  <a:pt x="4346518" y="773975"/>
                </a:moveTo>
                <a:cubicBezTo>
                  <a:pt x="4347557" y="773628"/>
                  <a:pt x="4347730" y="773628"/>
                  <a:pt x="4345739" y="774409"/>
                </a:cubicBezTo>
                <a:lnTo>
                  <a:pt x="4345221" y="774601"/>
                </a:lnTo>
                <a:lnTo>
                  <a:pt x="4345100" y="774504"/>
                </a:lnTo>
                <a:close/>
                <a:moveTo>
                  <a:pt x="4128697" y="759411"/>
                </a:moveTo>
                <a:cubicBezTo>
                  <a:pt x="4129043" y="759411"/>
                  <a:pt x="4129735" y="760105"/>
                  <a:pt x="4129735" y="760105"/>
                </a:cubicBezTo>
                <a:cubicBezTo>
                  <a:pt x="4129735" y="760105"/>
                  <a:pt x="4129735" y="760105"/>
                  <a:pt x="4129043" y="760451"/>
                </a:cubicBezTo>
                <a:lnTo>
                  <a:pt x="4129013" y="760467"/>
                </a:lnTo>
                <a:close/>
                <a:moveTo>
                  <a:pt x="2725844" y="733404"/>
                </a:moveTo>
                <a:cubicBezTo>
                  <a:pt x="2726536" y="733751"/>
                  <a:pt x="2727921" y="735138"/>
                  <a:pt x="2727921" y="735138"/>
                </a:cubicBezTo>
                <a:cubicBezTo>
                  <a:pt x="2727921" y="735138"/>
                  <a:pt x="2727921" y="735138"/>
                  <a:pt x="2727229" y="735138"/>
                </a:cubicBezTo>
                <a:lnTo>
                  <a:pt x="2726643" y="735138"/>
                </a:lnTo>
                <a:close/>
                <a:moveTo>
                  <a:pt x="509654" y="713116"/>
                </a:moveTo>
                <a:lnTo>
                  <a:pt x="506074" y="718493"/>
                </a:lnTo>
                <a:cubicBezTo>
                  <a:pt x="506074" y="718493"/>
                  <a:pt x="506074" y="718493"/>
                  <a:pt x="500533" y="715719"/>
                </a:cubicBezTo>
                <a:cubicBezTo>
                  <a:pt x="500533" y="715719"/>
                  <a:pt x="500533" y="715719"/>
                  <a:pt x="498801" y="715026"/>
                </a:cubicBezTo>
                <a:lnTo>
                  <a:pt x="498276" y="714815"/>
                </a:lnTo>
                <a:close/>
                <a:moveTo>
                  <a:pt x="490144" y="711558"/>
                </a:moveTo>
                <a:lnTo>
                  <a:pt x="498276" y="714815"/>
                </a:lnTo>
                <a:lnTo>
                  <a:pt x="492222" y="715719"/>
                </a:lnTo>
                <a:close/>
                <a:moveTo>
                  <a:pt x="2193237" y="710171"/>
                </a:moveTo>
                <a:lnTo>
                  <a:pt x="2193237" y="715209"/>
                </a:lnTo>
                <a:lnTo>
                  <a:pt x="2190013" y="716675"/>
                </a:lnTo>
                <a:lnTo>
                  <a:pt x="2189265" y="713680"/>
                </a:lnTo>
                <a:close/>
                <a:moveTo>
                  <a:pt x="489451" y="710171"/>
                </a:moveTo>
                <a:lnTo>
                  <a:pt x="490144" y="711558"/>
                </a:lnTo>
                <a:lnTo>
                  <a:pt x="488488" y="710894"/>
                </a:lnTo>
                <a:close/>
                <a:moveTo>
                  <a:pt x="3477072" y="706248"/>
                </a:moveTo>
                <a:lnTo>
                  <a:pt x="3474540" y="708784"/>
                </a:lnTo>
                <a:cubicBezTo>
                  <a:pt x="3473155" y="710171"/>
                  <a:pt x="3473155" y="710171"/>
                  <a:pt x="3473155" y="710171"/>
                </a:cubicBezTo>
                <a:cubicBezTo>
                  <a:pt x="3471770" y="710171"/>
                  <a:pt x="3473674" y="708610"/>
                  <a:pt x="3476401" y="706703"/>
                </a:cubicBezTo>
                <a:close/>
                <a:moveTo>
                  <a:pt x="2761166" y="704623"/>
                </a:moveTo>
                <a:lnTo>
                  <a:pt x="2760624" y="705347"/>
                </a:lnTo>
                <a:lnTo>
                  <a:pt x="2756881" y="705793"/>
                </a:lnTo>
                <a:cubicBezTo>
                  <a:pt x="2752855" y="706183"/>
                  <a:pt x="2763244" y="704623"/>
                  <a:pt x="2761166" y="704623"/>
                </a:cubicBezTo>
                <a:close/>
                <a:moveTo>
                  <a:pt x="489451" y="701848"/>
                </a:moveTo>
                <a:cubicBezTo>
                  <a:pt x="483911" y="707397"/>
                  <a:pt x="483911" y="707397"/>
                  <a:pt x="483911" y="707397"/>
                </a:cubicBezTo>
                <a:cubicBezTo>
                  <a:pt x="486681" y="710171"/>
                  <a:pt x="486681" y="710171"/>
                  <a:pt x="486681" y="710171"/>
                </a:cubicBezTo>
                <a:lnTo>
                  <a:pt x="488488" y="710894"/>
                </a:lnTo>
                <a:lnTo>
                  <a:pt x="479755" y="717453"/>
                </a:lnTo>
                <a:cubicBezTo>
                  <a:pt x="478370" y="718493"/>
                  <a:pt x="478370" y="718493"/>
                  <a:pt x="478370" y="718493"/>
                </a:cubicBezTo>
                <a:cubicBezTo>
                  <a:pt x="475600" y="715719"/>
                  <a:pt x="475600" y="715719"/>
                  <a:pt x="475600" y="715719"/>
                </a:cubicBezTo>
                <a:cubicBezTo>
                  <a:pt x="467288" y="721267"/>
                  <a:pt x="467288" y="721267"/>
                  <a:pt x="467288" y="721267"/>
                </a:cubicBezTo>
                <a:cubicBezTo>
                  <a:pt x="489451" y="701848"/>
                  <a:pt x="489451" y="701848"/>
                  <a:pt x="489451" y="701848"/>
                </a:cubicBezTo>
                <a:close/>
                <a:moveTo>
                  <a:pt x="3482894" y="700808"/>
                </a:moveTo>
                <a:cubicBezTo>
                  <a:pt x="3486747" y="699248"/>
                  <a:pt x="3486487" y="699768"/>
                  <a:pt x="3484582" y="701155"/>
                </a:cubicBezTo>
                <a:lnTo>
                  <a:pt x="3477072" y="706248"/>
                </a:lnTo>
                <a:lnTo>
                  <a:pt x="3482197" y="701116"/>
                </a:lnTo>
                <a:close/>
                <a:moveTo>
                  <a:pt x="2132289" y="699074"/>
                </a:moveTo>
                <a:cubicBezTo>
                  <a:pt x="2132289" y="699074"/>
                  <a:pt x="2132289" y="699074"/>
                  <a:pt x="2130211" y="700808"/>
                </a:cubicBezTo>
                <a:lnTo>
                  <a:pt x="2124392" y="705664"/>
                </a:lnTo>
                <a:lnTo>
                  <a:pt x="2124324" y="705663"/>
                </a:lnTo>
                <a:cubicBezTo>
                  <a:pt x="2126056" y="703236"/>
                  <a:pt x="2132289" y="697687"/>
                  <a:pt x="2132289" y="699074"/>
                </a:cubicBezTo>
                <a:close/>
                <a:moveTo>
                  <a:pt x="537717" y="695563"/>
                </a:moveTo>
                <a:lnTo>
                  <a:pt x="538972" y="696647"/>
                </a:lnTo>
                <a:cubicBezTo>
                  <a:pt x="538626" y="697687"/>
                  <a:pt x="536548" y="699074"/>
                  <a:pt x="536548" y="699074"/>
                </a:cubicBezTo>
                <a:cubicBezTo>
                  <a:pt x="536548" y="699074"/>
                  <a:pt x="536548" y="699074"/>
                  <a:pt x="536894" y="698034"/>
                </a:cubicBezTo>
                <a:close/>
                <a:moveTo>
                  <a:pt x="3589511" y="690752"/>
                </a:moveTo>
                <a:cubicBezTo>
                  <a:pt x="3589511" y="690752"/>
                  <a:pt x="3589511" y="690752"/>
                  <a:pt x="3590203" y="690752"/>
                </a:cubicBezTo>
                <a:lnTo>
                  <a:pt x="3590797" y="690752"/>
                </a:lnTo>
                <a:lnTo>
                  <a:pt x="3590939" y="691142"/>
                </a:lnTo>
                <a:cubicBezTo>
                  <a:pt x="3591156" y="692919"/>
                  <a:pt x="3590377" y="693006"/>
                  <a:pt x="3589165" y="692486"/>
                </a:cubicBezTo>
                <a:lnTo>
                  <a:pt x="3586584" y="691924"/>
                </a:lnTo>
                <a:close/>
                <a:moveTo>
                  <a:pt x="2151624" y="688989"/>
                </a:moveTo>
                <a:lnTo>
                  <a:pt x="2147439" y="692269"/>
                </a:lnTo>
                <a:cubicBezTo>
                  <a:pt x="2143803" y="694957"/>
                  <a:pt x="2148132" y="691229"/>
                  <a:pt x="2151422" y="689062"/>
                </a:cubicBezTo>
                <a:close/>
                <a:moveTo>
                  <a:pt x="3570118" y="685204"/>
                </a:moveTo>
                <a:cubicBezTo>
                  <a:pt x="3581199" y="690752"/>
                  <a:pt x="3581199" y="690752"/>
                  <a:pt x="3581199" y="690752"/>
                </a:cubicBezTo>
                <a:lnTo>
                  <a:pt x="3586584" y="691924"/>
                </a:lnTo>
                <a:lnTo>
                  <a:pt x="3577390" y="695607"/>
                </a:lnTo>
                <a:cubicBezTo>
                  <a:pt x="3575659" y="696300"/>
                  <a:pt x="3575659" y="696300"/>
                  <a:pt x="3575659" y="696300"/>
                </a:cubicBezTo>
                <a:cubicBezTo>
                  <a:pt x="3567348" y="696300"/>
                  <a:pt x="3567348" y="696300"/>
                  <a:pt x="3567348" y="696300"/>
                </a:cubicBezTo>
                <a:cubicBezTo>
                  <a:pt x="3570118" y="687978"/>
                  <a:pt x="3570118" y="687978"/>
                  <a:pt x="3570118" y="687978"/>
                </a:cubicBezTo>
                <a:cubicBezTo>
                  <a:pt x="3570118" y="685204"/>
                  <a:pt x="3570118" y="685204"/>
                  <a:pt x="3570118" y="685204"/>
                </a:cubicBezTo>
                <a:close/>
                <a:moveTo>
                  <a:pt x="3586740" y="679656"/>
                </a:moveTo>
                <a:cubicBezTo>
                  <a:pt x="3595051" y="690752"/>
                  <a:pt x="3595051" y="690752"/>
                  <a:pt x="3595051" y="690752"/>
                </a:cubicBezTo>
                <a:lnTo>
                  <a:pt x="3590797" y="690752"/>
                </a:lnTo>
                <a:close/>
                <a:moveTo>
                  <a:pt x="2261675" y="677889"/>
                </a:moveTo>
                <a:lnTo>
                  <a:pt x="2264575" y="678615"/>
                </a:lnTo>
                <a:cubicBezTo>
                  <a:pt x="2264575" y="680349"/>
                  <a:pt x="2261112" y="683817"/>
                  <a:pt x="2259727" y="685204"/>
                </a:cubicBezTo>
                <a:close/>
                <a:moveTo>
                  <a:pt x="2261943" y="676882"/>
                </a:moveTo>
                <a:lnTo>
                  <a:pt x="2261804" y="677575"/>
                </a:lnTo>
                <a:lnTo>
                  <a:pt x="2261760" y="677569"/>
                </a:lnTo>
                <a:close/>
                <a:moveTo>
                  <a:pt x="2262497" y="674801"/>
                </a:moveTo>
                <a:lnTo>
                  <a:pt x="2261943" y="676882"/>
                </a:lnTo>
                <a:lnTo>
                  <a:pt x="2262347" y="674857"/>
                </a:lnTo>
                <a:close/>
                <a:moveTo>
                  <a:pt x="2277205" y="666693"/>
                </a:moveTo>
                <a:lnTo>
                  <a:pt x="2281803" y="667346"/>
                </a:lnTo>
                <a:cubicBezTo>
                  <a:pt x="2284747" y="668039"/>
                  <a:pt x="2280418" y="668039"/>
                  <a:pt x="2277821" y="667346"/>
                </a:cubicBezTo>
                <a:close/>
                <a:moveTo>
                  <a:pt x="2806075" y="646658"/>
                </a:moveTo>
                <a:lnTo>
                  <a:pt x="2806877" y="647060"/>
                </a:lnTo>
                <a:lnTo>
                  <a:pt x="2808357" y="647801"/>
                </a:lnTo>
                <a:lnTo>
                  <a:pt x="2806185" y="647754"/>
                </a:lnTo>
                <a:close/>
                <a:moveTo>
                  <a:pt x="320926" y="646460"/>
                </a:moveTo>
                <a:lnTo>
                  <a:pt x="321720" y="646619"/>
                </a:lnTo>
                <a:lnTo>
                  <a:pt x="319765" y="647840"/>
                </a:lnTo>
                <a:cubicBezTo>
                  <a:pt x="316822" y="649661"/>
                  <a:pt x="316995" y="649487"/>
                  <a:pt x="318380" y="648447"/>
                </a:cubicBezTo>
                <a:close/>
                <a:moveTo>
                  <a:pt x="2805492" y="640818"/>
                </a:moveTo>
                <a:lnTo>
                  <a:pt x="2806075" y="646658"/>
                </a:lnTo>
                <a:lnTo>
                  <a:pt x="2805492" y="646366"/>
                </a:lnTo>
                <a:cubicBezTo>
                  <a:pt x="2805492" y="640818"/>
                  <a:pt x="2805492" y="640818"/>
                  <a:pt x="2805492" y="640818"/>
                </a:cubicBezTo>
                <a:close/>
                <a:moveTo>
                  <a:pt x="325999" y="640818"/>
                </a:moveTo>
                <a:cubicBezTo>
                  <a:pt x="327384" y="640818"/>
                  <a:pt x="326172" y="642205"/>
                  <a:pt x="324267" y="643852"/>
                </a:cubicBezTo>
                <a:lnTo>
                  <a:pt x="320926" y="646460"/>
                </a:lnTo>
                <a:lnTo>
                  <a:pt x="320458" y="646366"/>
                </a:lnTo>
                <a:cubicBezTo>
                  <a:pt x="325999" y="640818"/>
                  <a:pt x="325999" y="640818"/>
                  <a:pt x="325999" y="640818"/>
                </a:cubicBezTo>
                <a:close/>
                <a:moveTo>
                  <a:pt x="2812061" y="630751"/>
                </a:moveTo>
                <a:lnTo>
                  <a:pt x="2812072" y="630762"/>
                </a:lnTo>
                <a:cubicBezTo>
                  <a:pt x="2813111" y="631802"/>
                  <a:pt x="2815189" y="633883"/>
                  <a:pt x="2819344" y="638044"/>
                </a:cubicBezTo>
                <a:lnTo>
                  <a:pt x="2818225" y="639239"/>
                </a:lnTo>
                <a:lnTo>
                  <a:pt x="2811942" y="634490"/>
                </a:lnTo>
                <a:close/>
                <a:moveTo>
                  <a:pt x="2811033" y="629722"/>
                </a:moveTo>
                <a:cubicBezTo>
                  <a:pt x="2824885" y="629722"/>
                  <a:pt x="2824885" y="629722"/>
                  <a:pt x="2824885" y="629722"/>
                </a:cubicBezTo>
                <a:cubicBezTo>
                  <a:pt x="2819344" y="635270"/>
                  <a:pt x="2819344" y="635270"/>
                  <a:pt x="2819344" y="635270"/>
                </a:cubicBezTo>
                <a:cubicBezTo>
                  <a:pt x="2822115" y="632496"/>
                  <a:pt x="2815189" y="629722"/>
                  <a:pt x="2812072" y="630415"/>
                </a:cubicBezTo>
                <a:lnTo>
                  <a:pt x="2812061" y="630751"/>
                </a:lnTo>
                <a:close/>
                <a:moveTo>
                  <a:pt x="2243451" y="621400"/>
                </a:moveTo>
                <a:lnTo>
                  <a:pt x="2244836" y="621400"/>
                </a:lnTo>
                <a:cubicBezTo>
                  <a:pt x="2245875" y="621400"/>
                  <a:pt x="2245875" y="621400"/>
                  <a:pt x="2245875" y="621400"/>
                </a:cubicBezTo>
                <a:lnTo>
                  <a:pt x="2244188" y="623088"/>
                </a:lnTo>
                <a:close/>
                <a:moveTo>
                  <a:pt x="2325523" y="617932"/>
                </a:moveTo>
                <a:cubicBezTo>
                  <a:pt x="2328294" y="615851"/>
                  <a:pt x="2327601" y="617238"/>
                  <a:pt x="2315134" y="635270"/>
                </a:cubicBezTo>
                <a:cubicBezTo>
                  <a:pt x="2317905" y="635270"/>
                  <a:pt x="2317905" y="635270"/>
                  <a:pt x="2317905" y="635270"/>
                </a:cubicBezTo>
                <a:cubicBezTo>
                  <a:pt x="2315134" y="640818"/>
                  <a:pt x="2315134" y="640818"/>
                  <a:pt x="2315134" y="640818"/>
                </a:cubicBezTo>
                <a:cubicBezTo>
                  <a:pt x="2306823" y="643592"/>
                  <a:pt x="2306823" y="643592"/>
                  <a:pt x="2306823" y="643592"/>
                </a:cubicBezTo>
                <a:cubicBezTo>
                  <a:pt x="2292971" y="640818"/>
                  <a:pt x="2292971" y="640818"/>
                  <a:pt x="2292971" y="640818"/>
                </a:cubicBezTo>
                <a:cubicBezTo>
                  <a:pt x="2298512" y="629722"/>
                  <a:pt x="2298512" y="629722"/>
                  <a:pt x="2298512" y="629722"/>
                </a:cubicBezTo>
                <a:cubicBezTo>
                  <a:pt x="2315134" y="621400"/>
                  <a:pt x="2315134" y="621400"/>
                  <a:pt x="2315134" y="621400"/>
                </a:cubicBezTo>
                <a:cubicBezTo>
                  <a:pt x="2316519" y="625561"/>
                  <a:pt x="2322753" y="620012"/>
                  <a:pt x="2325523" y="617932"/>
                </a:cubicBezTo>
                <a:close/>
                <a:moveTo>
                  <a:pt x="2835274" y="594872"/>
                </a:moveTo>
                <a:lnTo>
                  <a:pt x="2835967" y="595046"/>
                </a:lnTo>
                <a:cubicBezTo>
                  <a:pt x="2835274" y="595739"/>
                  <a:pt x="2833196" y="596433"/>
                  <a:pt x="2833196" y="596433"/>
                </a:cubicBezTo>
                <a:cubicBezTo>
                  <a:pt x="2833196" y="596433"/>
                  <a:pt x="2833196" y="596433"/>
                  <a:pt x="2834581" y="595392"/>
                </a:cubicBezTo>
                <a:close/>
                <a:moveTo>
                  <a:pt x="2831443" y="593913"/>
                </a:moveTo>
                <a:lnTo>
                  <a:pt x="2833276" y="594372"/>
                </a:lnTo>
                <a:lnTo>
                  <a:pt x="2831941" y="595132"/>
                </a:lnTo>
                <a:close/>
                <a:moveTo>
                  <a:pt x="2360731" y="591114"/>
                </a:moveTo>
                <a:lnTo>
                  <a:pt x="2361019" y="591477"/>
                </a:lnTo>
                <a:lnTo>
                  <a:pt x="2360569" y="591439"/>
                </a:lnTo>
                <a:close/>
                <a:moveTo>
                  <a:pt x="2353920" y="590884"/>
                </a:moveTo>
                <a:lnTo>
                  <a:pt x="2360569" y="591439"/>
                </a:lnTo>
                <a:lnTo>
                  <a:pt x="2359623" y="593332"/>
                </a:lnTo>
                <a:close/>
                <a:moveTo>
                  <a:pt x="2844277" y="588110"/>
                </a:moveTo>
                <a:lnTo>
                  <a:pt x="2835274" y="594872"/>
                </a:lnTo>
                <a:lnTo>
                  <a:pt x="2833276" y="594372"/>
                </a:lnTo>
                <a:close/>
                <a:moveTo>
                  <a:pt x="3931929" y="583234"/>
                </a:moveTo>
                <a:lnTo>
                  <a:pt x="3930268" y="590884"/>
                </a:lnTo>
                <a:cubicBezTo>
                  <a:pt x="3930268" y="590884"/>
                  <a:pt x="3930268" y="590884"/>
                  <a:pt x="3927497" y="585336"/>
                </a:cubicBezTo>
                <a:close/>
                <a:moveTo>
                  <a:pt x="3929099" y="582692"/>
                </a:moveTo>
                <a:lnTo>
                  <a:pt x="3929537" y="582725"/>
                </a:lnTo>
                <a:lnTo>
                  <a:pt x="3928952" y="582855"/>
                </a:lnTo>
                <a:close/>
                <a:moveTo>
                  <a:pt x="3934077" y="582215"/>
                </a:moveTo>
                <a:cubicBezTo>
                  <a:pt x="3935809" y="583256"/>
                  <a:pt x="3937194" y="585336"/>
                  <a:pt x="3938579" y="585336"/>
                </a:cubicBezTo>
                <a:lnTo>
                  <a:pt x="3933775" y="582358"/>
                </a:lnTo>
                <a:close/>
                <a:moveTo>
                  <a:pt x="2242795" y="581330"/>
                </a:moveTo>
                <a:lnTo>
                  <a:pt x="2240810" y="584946"/>
                </a:lnTo>
                <a:cubicBezTo>
                  <a:pt x="2239122" y="586203"/>
                  <a:pt x="2236871" y="586723"/>
                  <a:pt x="2234793" y="585336"/>
                </a:cubicBezTo>
                <a:cubicBezTo>
                  <a:pt x="2234793" y="585336"/>
                  <a:pt x="2234793" y="585336"/>
                  <a:pt x="2236871" y="584296"/>
                </a:cubicBezTo>
                <a:close/>
                <a:moveTo>
                  <a:pt x="3931307" y="580828"/>
                </a:moveTo>
                <a:lnTo>
                  <a:pt x="3933775" y="582358"/>
                </a:lnTo>
                <a:lnTo>
                  <a:pt x="3931929" y="583234"/>
                </a:lnTo>
                <a:lnTo>
                  <a:pt x="3932000" y="582909"/>
                </a:lnTo>
                <a:lnTo>
                  <a:pt x="3929537" y="582725"/>
                </a:lnTo>
                <a:lnTo>
                  <a:pt x="3930268" y="582562"/>
                </a:lnTo>
                <a:cubicBezTo>
                  <a:pt x="3930268" y="581175"/>
                  <a:pt x="3930268" y="580481"/>
                  <a:pt x="3931307" y="580828"/>
                </a:cubicBezTo>
                <a:close/>
                <a:moveTo>
                  <a:pt x="3944120" y="579788"/>
                </a:moveTo>
                <a:cubicBezTo>
                  <a:pt x="3944120" y="582562"/>
                  <a:pt x="3944120" y="582562"/>
                  <a:pt x="3944120" y="582562"/>
                </a:cubicBezTo>
                <a:cubicBezTo>
                  <a:pt x="3938579" y="585336"/>
                  <a:pt x="3938579" y="585336"/>
                  <a:pt x="3938579" y="585336"/>
                </a:cubicBezTo>
                <a:cubicBezTo>
                  <a:pt x="3944120" y="579788"/>
                  <a:pt x="3944120" y="579788"/>
                  <a:pt x="3944120" y="579788"/>
                </a:cubicBezTo>
                <a:close/>
                <a:moveTo>
                  <a:pt x="320621" y="577503"/>
                </a:moveTo>
                <a:lnTo>
                  <a:pt x="326708" y="578519"/>
                </a:lnTo>
                <a:lnTo>
                  <a:pt x="325566" y="579224"/>
                </a:lnTo>
                <a:cubicBezTo>
                  <a:pt x="322190" y="580395"/>
                  <a:pt x="320804" y="579615"/>
                  <a:pt x="320458" y="578054"/>
                </a:cubicBezTo>
                <a:close/>
                <a:moveTo>
                  <a:pt x="3209968" y="574240"/>
                </a:moveTo>
                <a:cubicBezTo>
                  <a:pt x="3209968" y="574240"/>
                  <a:pt x="3209968" y="574240"/>
                  <a:pt x="3208583" y="575627"/>
                </a:cubicBezTo>
                <a:lnTo>
                  <a:pt x="3207035" y="577177"/>
                </a:lnTo>
                <a:lnTo>
                  <a:pt x="3206505" y="577014"/>
                </a:lnTo>
                <a:cubicBezTo>
                  <a:pt x="3207198" y="575627"/>
                  <a:pt x="3209968" y="572853"/>
                  <a:pt x="3209968" y="574240"/>
                </a:cubicBezTo>
                <a:close/>
                <a:moveTo>
                  <a:pt x="2873756" y="573416"/>
                </a:moveTo>
                <a:cubicBezTo>
                  <a:pt x="2876613" y="573503"/>
                  <a:pt x="2881028" y="574456"/>
                  <a:pt x="2876267" y="573850"/>
                </a:cubicBezTo>
                <a:lnTo>
                  <a:pt x="2873685" y="573449"/>
                </a:lnTo>
                <a:close/>
                <a:moveTo>
                  <a:pt x="2872681" y="573293"/>
                </a:moveTo>
                <a:lnTo>
                  <a:pt x="2873685" y="573449"/>
                </a:lnTo>
                <a:lnTo>
                  <a:pt x="2871981" y="574240"/>
                </a:lnTo>
                <a:cubicBezTo>
                  <a:pt x="2871981" y="574240"/>
                  <a:pt x="2871981" y="574240"/>
                  <a:pt x="2869211" y="574240"/>
                </a:cubicBezTo>
                <a:close/>
                <a:moveTo>
                  <a:pt x="323228" y="568691"/>
                </a:moveTo>
                <a:lnTo>
                  <a:pt x="320621" y="577503"/>
                </a:lnTo>
                <a:lnTo>
                  <a:pt x="319765" y="577361"/>
                </a:lnTo>
                <a:cubicBezTo>
                  <a:pt x="317688" y="577014"/>
                  <a:pt x="317688" y="577014"/>
                  <a:pt x="317688" y="577014"/>
                </a:cubicBezTo>
                <a:cubicBezTo>
                  <a:pt x="314917" y="577014"/>
                  <a:pt x="325999" y="571466"/>
                  <a:pt x="312147" y="577014"/>
                </a:cubicBezTo>
                <a:cubicBezTo>
                  <a:pt x="323228" y="568691"/>
                  <a:pt x="323228" y="568691"/>
                  <a:pt x="323228" y="568691"/>
                </a:cubicBezTo>
                <a:close/>
                <a:moveTo>
                  <a:pt x="2894983" y="556756"/>
                </a:moveTo>
                <a:lnTo>
                  <a:pt x="2892067" y="559676"/>
                </a:lnTo>
                <a:cubicBezTo>
                  <a:pt x="2891374" y="560369"/>
                  <a:pt x="2891374" y="560369"/>
                  <a:pt x="2891374" y="560369"/>
                </a:cubicBezTo>
                <a:cubicBezTo>
                  <a:pt x="2890682" y="558982"/>
                  <a:pt x="2891547" y="558115"/>
                  <a:pt x="2892803" y="557508"/>
                </a:cubicBezTo>
                <a:close/>
                <a:moveTo>
                  <a:pt x="2896141" y="555596"/>
                </a:moveTo>
                <a:lnTo>
                  <a:pt x="2896569" y="556208"/>
                </a:lnTo>
                <a:lnTo>
                  <a:pt x="2894983" y="556756"/>
                </a:lnTo>
                <a:close/>
                <a:moveTo>
                  <a:pt x="3193346" y="554821"/>
                </a:moveTo>
                <a:cubicBezTo>
                  <a:pt x="3193346" y="554821"/>
                  <a:pt x="3193346" y="554821"/>
                  <a:pt x="3193346" y="557595"/>
                </a:cubicBezTo>
                <a:lnTo>
                  <a:pt x="3193330" y="557607"/>
                </a:lnTo>
                <a:close/>
                <a:moveTo>
                  <a:pt x="403570" y="554821"/>
                </a:moveTo>
                <a:cubicBezTo>
                  <a:pt x="403570" y="554821"/>
                  <a:pt x="403570" y="554821"/>
                  <a:pt x="402531" y="555861"/>
                </a:cubicBezTo>
                <a:lnTo>
                  <a:pt x="398464" y="559933"/>
                </a:lnTo>
                <a:lnTo>
                  <a:pt x="396946" y="560673"/>
                </a:lnTo>
                <a:cubicBezTo>
                  <a:pt x="389025" y="564184"/>
                  <a:pt x="405647" y="554821"/>
                  <a:pt x="403570" y="554821"/>
                </a:cubicBezTo>
                <a:close/>
                <a:moveTo>
                  <a:pt x="2905226" y="553781"/>
                </a:moveTo>
                <a:lnTo>
                  <a:pt x="2908604" y="554415"/>
                </a:lnTo>
                <a:lnTo>
                  <a:pt x="2907996" y="554821"/>
                </a:lnTo>
                <a:cubicBezTo>
                  <a:pt x="2907996" y="554821"/>
                  <a:pt x="2905918" y="554127"/>
                  <a:pt x="2905226" y="553781"/>
                </a:cubicBezTo>
                <a:close/>
                <a:moveTo>
                  <a:pt x="2910074" y="553434"/>
                </a:moveTo>
                <a:lnTo>
                  <a:pt x="2910767" y="554821"/>
                </a:lnTo>
                <a:lnTo>
                  <a:pt x="2908604" y="554415"/>
                </a:lnTo>
                <a:lnTo>
                  <a:pt x="2909035" y="554127"/>
                </a:lnTo>
                <a:close/>
                <a:moveTo>
                  <a:pt x="351093" y="540105"/>
                </a:moveTo>
                <a:lnTo>
                  <a:pt x="351322" y="540517"/>
                </a:lnTo>
                <a:cubicBezTo>
                  <a:pt x="352058" y="542337"/>
                  <a:pt x="351798" y="542684"/>
                  <a:pt x="351279" y="542337"/>
                </a:cubicBezTo>
                <a:close/>
                <a:moveTo>
                  <a:pt x="383311" y="538133"/>
                </a:moveTo>
                <a:cubicBezTo>
                  <a:pt x="385389" y="537570"/>
                  <a:pt x="384869" y="538003"/>
                  <a:pt x="383484" y="538523"/>
                </a:cubicBezTo>
                <a:lnTo>
                  <a:pt x="380883" y="538995"/>
                </a:lnTo>
                <a:close/>
                <a:moveTo>
                  <a:pt x="2916307" y="535402"/>
                </a:moveTo>
                <a:lnTo>
                  <a:pt x="2913191" y="542754"/>
                </a:lnTo>
                <a:lnTo>
                  <a:pt x="2910767" y="543725"/>
                </a:lnTo>
                <a:cubicBezTo>
                  <a:pt x="2910767" y="543725"/>
                  <a:pt x="2910767" y="543725"/>
                  <a:pt x="2916307" y="535402"/>
                </a:cubicBezTo>
                <a:close/>
                <a:moveTo>
                  <a:pt x="3561461" y="533408"/>
                </a:moveTo>
                <a:lnTo>
                  <a:pt x="3563925" y="533838"/>
                </a:lnTo>
                <a:lnTo>
                  <a:pt x="3563505" y="534616"/>
                </a:lnTo>
                <a:lnTo>
                  <a:pt x="3560422" y="534015"/>
                </a:lnTo>
                <a:cubicBezTo>
                  <a:pt x="3559729" y="533668"/>
                  <a:pt x="3559729" y="533322"/>
                  <a:pt x="3561461" y="533408"/>
                </a:cubicBezTo>
                <a:close/>
                <a:moveTo>
                  <a:pt x="3564577" y="532628"/>
                </a:moveTo>
                <a:lnTo>
                  <a:pt x="3563945" y="533842"/>
                </a:lnTo>
                <a:lnTo>
                  <a:pt x="3563925" y="533838"/>
                </a:lnTo>
                <a:close/>
                <a:moveTo>
                  <a:pt x="3786208" y="513209"/>
                </a:moveTo>
                <a:cubicBezTo>
                  <a:pt x="3786208" y="513209"/>
                  <a:pt x="3786208" y="513209"/>
                  <a:pt x="3788978" y="513209"/>
                </a:cubicBezTo>
                <a:cubicBezTo>
                  <a:pt x="3788978" y="513209"/>
                  <a:pt x="3788978" y="513209"/>
                  <a:pt x="3787247" y="513556"/>
                </a:cubicBezTo>
                <a:lnTo>
                  <a:pt x="3786208" y="513764"/>
                </a:lnTo>
                <a:close/>
                <a:moveTo>
                  <a:pt x="3237672" y="513209"/>
                </a:moveTo>
                <a:lnTo>
                  <a:pt x="3235228" y="515657"/>
                </a:lnTo>
                <a:lnTo>
                  <a:pt x="3234902" y="515637"/>
                </a:lnTo>
                <a:cubicBezTo>
                  <a:pt x="3235594" y="515290"/>
                  <a:pt x="3237672" y="514596"/>
                  <a:pt x="3237672" y="513209"/>
                </a:cubicBezTo>
                <a:close/>
                <a:moveTo>
                  <a:pt x="2941241" y="507661"/>
                </a:moveTo>
                <a:cubicBezTo>
                  <a:pt x="2941241" y="507661"/>
                  <a:pt x="2941241" y="507661"/>
                  <a:pt x="2944011" y="510435"/>
                </a:cubicBezTo>
                <a:lnTo>
                  <a:pt x="2942973" y="510435"/>
                </a:lnTo>
                <a:cubicBezTo>
                  <a:pt x="2941241" y="510435"/>
                  <a:pt x="2941241" y="510435"/>
                  <a:pt x="2941241" y="510435"/>
                </a:cubicBezTo>
                <a:cubicBezTo>
                  <a:pt x="2941241" y="507661"/>
                  <a:pt x="2941241" y="507661"/>
                  <a:pt x="2941241" y="507661"/>
                </a:cubicBezTo>
                <a:close/>
                <a:moveTo>
                  <a:pt x="3098806" y="504540"/>
                </a:moveTo>
                <a:lnTo>
                  <a:pt x="3099549" y="505284"/>
                </a:lnTo>
                <a:lnTo>
                  <a:pt x="3093612" y="507661"/>
                </a:lnTo>
                <a:cubicBezTo>
                  <a:pt x="3096382" y="503500"/>
                  <a:pt x="3097768" y="503500"/>
                  <a:pt x="3098806" y="504540"/>
                </a:cubicBezTo>
                <a:close/>
                <a:moveTo>
                  <a:pt x="2237936" y="463649"/>
                </a:moveTo>
                <a:lnTo>
                  <a:pt x="2239087" y="464801"/>
                </a:lnTo>
                <a:lnTo>
                  <a:pt x="2237564" y="463969"/>
                </a:lnTo>
                <a:close/>
                <a:moveTo>
                  <a:pt x="2352090" y="463249"/>
                </a:moveTo>
                <a:lnTo>
                  <a:pt x="2352188" y="465703"/>
                </a:lnTo>
                <a:cubicBezTo>
                  <a:pt x="2352015" y="466917"/>
                  <a:pt x="2351755" y="467003"/>
                  <a:pt x="2351885" y="464359"/>
                </a:cubicBezTo>
                <a:lnTo>
                  <a:pt x="2351996" y="463390"/>
                </a:lnTo>
                <a:close/>
                <a:moveTo>
                  <a:pt x="3644783" y="457963"/>
                </a:moveTo>
                <a:lnTo>
                  <a:pt x="3642772" y="461459"/>
                </a:lnTo>
                <a:lnTo>
                  <a:pt x="3638339" y="463276"/>
                </a:lnTo>
                <a:cubicBezTo>
                  <a:pt x="3636088" y="463969"/>
                  <a:pt x="3635655" y="463622"/>
                  <a:pt x="3639940" y="460848"/>
                </a:cubicBezTo>
                <a:close/>
                <a:moveTo>
                  <a:pt x="3644918" y="457727"/>
                </a:moveTo>
                <a:lnTo>
                  <a:pt x="3645178" y="457727"/>
                </a:lnTo>
                <a:lnTo>
                  <a:pt x="3644783" y="457963"/>
                </a:lnTo>
                <a:close/>
                <a:moveTo>
                  <a:pt x="2229252" y="457727"/>
                </a:moveTo>
                <a:cubicBezTo>
                  <a:pt x="2243104" y="457727"/>
                  <a:pt x="2243104" y="457727"/>
                  <a:pt x="2243104" y="457727"/>
                </a:cubicBezTo>
                <a:cubicBezTo>
                  <a:pt x="2245875" y="457727"/>
                  <a:pt x="2245875" y="457727"/>
                  <a:pt x="2245875" y="457727"/>
                </a:cubicBezTo>
                <a:cubicBezTo>
                  <a:pt x="2246567" y="457034"/>
                  <a:pt x="2245009" y="457901"/>
                  <a:pt x="2243018" y="459288"/>
                </a:cubicBezTo>
                <a:lnTo>
                  <a:pt x="2237936" y="463649"/>
                </a:lnTo>
                <a:lnTo>
                  <a:pt x="2235832" y="461542"/>
                </a:lnTo>
                <a:cubicBezTo>
                  <a:pt x="2234793" y="460502"/>
                  <a:pt x="2234793" y="460502"/>
                  <a:pt x="2234793" y="460502"/>
                </a:cubicBezTo>
                <a:cubicBezTo>
                  <a:pt x="2232023" y="466050"/>
                  <a:pt x="2232023" y="466050"/>
                  <a:pt x="2232023" y="466050"/>
                </a:cubicBezTo>
                <a:cubicBezTo>
                  <a:pt x="2229252" y="457727"/>
                  <a:pt x="2229252" y="457727"/>
                  <a:pt x="2229252" y="457727"/>
                </a:cubicBezTo>
                <a:close/>
                <a:moveTo>
                  <a:pt x="427594" y="456947"/>
                </a:moveTo>
                <a:lnTo>
                  <a:pt x="431034" y="460270"/>
                </a:lnTo>
                <a:lnTo>
                  <a:pt x="425430" y="461282"/>
                </a:lnTo>
                <a:cubicBezTo>
                  <a:pt x="418937" y="461108"/>
                  <a:pt x="423698" y="457120"/>
                  <a:pt x="427594" y="456947"/>
                </a:cubicBezTo>
                <a:close/>
                <a:moveTo>
                  <a:pt x="2217651" y="450272"/>
                </a:moveTo>
                <a:cubicBezTo>
                  <a:pt x="2221114" y="445071"/>
                  <a:pt x="2221114" y="454433"/>
                  <a:pt x="2217651" y="457554"/>
                </a:cubicBezTo>
                <a:lnTo>
                  <a:pt x="2215280" y="456762"/>
                </a:lnTo>
                <a:close/>
                <a:moveTo>
                  <a:pt x="2218757" y="446884"/>
                </a:moveTo>
                <a:lnTo>
                  <a:pt x="2218863" y="446978"/>
                </a:lnTo>
                <a:cubicBezTo>
                  <a:pt x="2217478" y="447324"/>
                  <a:pt x="2214015" y="448018"/>
                  <a:pt x="2215400" y="449405"/>
                </a:cubicBezTo>
                <a:cubicBezTo>
                  <a:pt x="2215400" y="449405"/>
                  <a:pt x="2215400" y="449405"/>
                  <a:pt x="2216786" y="448365"/>
                </a:cubicBezTo>
                <a:close/>
                <a:moveTo>
                  <a:pt x="2353920" y="446631"/>
                </a:moveTo>
                <a:cubicBezTo>
                  <a:pt x="2359460" y="452179"/>
                  <a:pt x="2359460" y="452179"/>
                  <a:pt x="2359460" y="452179"/>
                </a:cubicBezTo>
                <a:lnTo>
                  <a:pt x="2352090" y="463249"/>
                </a:lnTo>
                <a:lnTo>
                  <a:pt x="2352070" y="462748"/>
                </a:lnTo>
                <a:close/>
                <a:moveTo>
                  <a:pt x="2900734" y="422387"/>
                </a:moveTo>
                <a:lnTo>
                  <a:pt x="2900031" y="424091"/>
                </a:lnTo>
                <a:cubicBezTo>
                  <a:pt x="2899166" y="425652"/>
                  <a:pt x="2898733" y="426085"/>
                  <a:pt x="2900075" y="423528"/>
                </a:cubicBezTo>
                <a:close/>
                <a:moveTo>
                  <a:pt x="2901032" y="421664"/>
                </a:moveTo>
                <a:lnTo>
                  <a:pt x="2901070" y="421664"/>
                </a:lnTo>
                <a:lnTo>
                  <a:pt x="2901152" y="421664"/>
                </a:lnTo>
                <a:lnTo>
                  <a:pt x="2900734" y="422387"/>
                </a:lnTo>
                <a:close/>
                <a:moveTo>
                  <a:pt x="3036478" y="419233"/>
                </a:moveTo>
                <a:lnTo>
                  <a:pt x="3036473" y="419237"/>
                </a:lnTo>
                <a:lnTo>
                  <a:pt x="3036208" y="419420"/>
                </a:lnTo>
                <a:lnTo>
                  <a:pt x="3036300" y="419237"/>
                </a:lnTo>
                <a:close/>
                <a:moveTo>
                  <a:pt x="3040975" y="416116"/>
                </a:moveTo>
                <a:cubicBezTo>
                  <a:pt x="3043053" y="417503"/>
                  <a:pt x="3042533" y="418370"/>
                  <a:pt x="3041148" y="418890"/>
                </a:cubicBezTo>
                <a:lnTo>
                  <a:pt x="3039080" y="419176"/>
                </a:lnTo>
                <a:lnTo>
                  <a:pt x="3036478" y="419233"/>
                </a:lnTo>
                <a:close/>
                <a:moveTo>
                  <a:pt x="2899685" y="416116"/>
                </a:moveTo>
                <a:cubicBezTo>
                  <a:pt x="2902456" y="414729"/>
                  <a:pt x="2902975" y="415942"/>
                  <a:pt x="2902585" y="417893"/>
                </a:cubicBezTo>
                <a:lnTo>
                  <a:pt x="2901032" y="421664"/>
                </a:lnTo>
                <a:lnTo>
                  <a:pt x="2899685" y="421664"/>
                </a:lnTo>
                <a:cubicBezTo>
                  <a:pt x="2899685" y="416116"/>
                  <a:pt x="2899685" y="416116"/>
                  <a:pt x="2899685" y="416116"/>
                </a:cubicBezTo>
                <a:close/>
                <a:moveTo>
                  <a:pt x="3326324" y="413342"/>
                </a:moveTo>
                <a:cubicBezTo>
                  <a:pt x="3326324" y="413342"/>
                  <a:pt x="3326324" y="413342"/>
                  <a:pt x="3327709" y="413342"/>
                </a:cubicBezTo>
                <a:lnTo>
                  <a:pt x="3328041" y="413342"/>
                </a:lnTo>
                <a:lnTo>
                  <a:pt x="3327363" y="414815"/>
                </a:lnTo>
                <a:lnTo>
                  <a:pt x="3324208" y="414755"/>
                </a:lnTo>
                <a:close/>
                <a:moveTo>
                  <a:pt x="3705867" y="410568"/>
                </a:moveTo>
                <a:cubicBezTo>
                  <a:pt x="3705867" y="410568"/>
                  <a:pt x="3705867" y="410568"/>
                  <a:pt x="3704482" y="411608"/>
                </a:cubicBezTo>
                <a:lnTo>
                  <a:pt x="3702951" y="412758"/>
                </a:lnTo>
                <a:lnTo>
                  <a:pt x="3702967" y="412735"/>
                </a:lnTo>
                <a:lnTo>
                  <a:pt x="3704337" y="410775"/>
                </a:lnTo>
                <a:close/>
                <a:moveTo>
                  <a:pt x="3318013" y="407793"/>
                </a:moveTo>
                <a:cubicBezTo>
                  <a:pt x="3318013" y="407793"/>
                  <a:pt x="3320091" y="412648"/>
                  <a:pt x="3322861" y="414729"/>
                </a:cubicBezTo>
                <a:lnTo>
                  <a:pt x="3324208" y="414755"/>
                </a:lnTo>
                <a:lnTo>
                  <a:pt x="3319052" y="418197"/>
                </a:lnTo>
                <a:cubicBezTo>
                  <a:pt x="3318013" y="418890"/>
                  <a:pt x="3318013" y="418890"/>
                  <a:pt x="3318013" y="418890"/>
                </a:cubicBezTo>
                <a:cubicBezTo>
                  <a:pt x="3318013" y="421664"/>
                  <a:pt x="3315243" y="418890"/>
                  <a:pt x="3312472" y="416116"/>
                </a:cubicBezTo>
                <a:cubicBezTo>
                  <a:pt x="3318013" y="407793"/>
                  <a:pt x="3318013" y="407793"/>
                  <a:pt x="3318013" y="407793"/>
                </a:cubicBezTo>
                <a:close/>
                <a:moveTo>
                  <a:pt x="3072346" y="405645"/>
                </a:moveTo>
                <a:lnTo>
                  <a:pt x="3068679" y="412301"/>
                </a:lnTo>
                <a:lnTo>
                  <a:pt x="3065908" y="410047"/>
                </a:lnTo>
                <a:lnTo>
                  <a:pt x="3065908" y="407793"/>
                </a:lnTo>
                <a:cubicBezTo>
                  <a:pt x="3065908" y="407793"/>
                  <a:pt x="3065908" y="407793"/>
                  <a:pt x="3066947" y="407447"/>
                </a:cubicBezTo>
                <a:close/>
                <a:moveTo>
                  <a:pt x="2032291" y="404755"/>
                </a:moveTo>
                <a:lnTo>
                  <a:pt x="2034287" y="406753"/>
                </a:lnTo>
                <a:cubicBezTo>
                  <a:pt x="2035326" y="407793"/>
                  <a:pt x="2035326" y="407793"/>
                  <a:pt x="2035326" y="407793"/>
                </a:cubicBezTo>
                <a:cubicBezTo>
                  <a:pt x="2029785" y="410568"/>
                  <a:pt x="2029785" y="410568"/>
                  <a:pt x="2029785" y="410568"/>
                </a:cubicBezTo>
                <a:cubicBezTo>
                  <a:pt x="2027707" y="409181"/>
                  <a:pt x="2027880" y="407794"/>
                  <a:pt x="2028919" y="406623"/>
                </a:cubicBezTo>
                <a:lnTo>
                  <a:pt x="2031471" y="405064"/>
                </a:lnTo>
                <a:close/>
                <a:moveTo>
                  <a:pt x="2034460" y="403936"/>
                </a:moveTo>
                <a:lnTo>
                  <a:pt x="2032291" y="404755"/>
                </a:lnTo>
                <a:lnTo>
                  <a:pt x="2032172" y="404636"/>
                </a:lnTo>
                <a:lnTo>
                  <a:pt x="2033248" y="403979"/>
                </a:lnTo>
                <a:cubicBezTo>
                  <a:pt x="2034633" y="403459"/>
                  <a:pt x="2035499" y="403372"/>
                  <a:pt x="2034460" y="403936"/>
                </a:cubicBezTo>
                <a:close/>
                <a:moveTo>
                  <a:pt x="3074219" y="402245"/>
                </a:moveTo>
                <a:cubicBezTo>
                  <a:pt x="3074219" y="405019"/>
                  <a:pt x="3074219" y="405019"/>
                  <a:pt x="3074219" y="405019"/>
                </a:cubicBezTo>
                <a:lnTo>
                  <a:pt x="3072346" y="405645"/>
                </a:lnTo>
                <a:close/>
                <a:moveTo>
                  <a:pt x="3329095" y="399471"/>
                </a:moveTo>
                <a:cubicBezTo>
                  <a:pt x="3331865" y="402245"/>
                  <a:pt x="3331865" y="402245"/>
                  <a:pt x="3331865" y="402245"/>
                </a:cubicBezTo>
                <a:cubicBezTo>
                  <a:pt x="3326324" y="402245"/>
                  <a:pt x="3326324" y="402245"/>
                  <a:pt x="3326324" y="402245"/>
                </a:cubicBezTo>
                <a:cubicBezTo>
                  <a:pt x="3329095" y="399471"/>
                  <a:pt x="3329095" y="399471"/>
                  <a:pt x="3329095" y="399471"/>
                </a:cubicBezTo>
                <a:close/>
                <a:moveTo>
                  <a:pt x="3338371" y="397902"/>
                </a:moveTo>
                <a:lnTo>
                  <a:pt x="3342946" y="402245"/>
                </a:lnTo>
                <a:lnTo>
                  <a:pt x="3337952" y="398182"/>
                </a:lnTo>
                <a:close/>
                <a:moveTo>
                  <a:pt x="3337406" y="397737"/>
                </a:moveTo>
                <a:lnTo>
                  <a:pt x="3337952" y="398182"/>
                </a:lnTo>
                <a:lnTo>
                  <a:pt x="3335940" y="399525"/>
                </a:lnTo>
                <a:lnTo>
                  <a:pt x="3335934" y="399514"/>
                </a:lnTo>
                <a:cubicBezTo>
                  <a:pt x="3335674" y="397997"/>
                  <a:pt x="3336367" y="397564"/>
                  <a:pt x="3337406" y="397737"/>
                </a:cubicBezTo>
                <a:close/>
                <a:moveTo>
                  <a:pt x="3714178" y="396697"/>
                </a:moveTo>
                <a:lnTo>
                  <a:pt x="3704337" y="410775"/>
                </a:lnTo>
                <a:lnTo>
                  <a:pt x="3701711" y="411131"/>
                </a:lnTo>
                <a:cubicBezTo>
                  <a:pt x="3694958" y="414902"/>
                  <a:pt x="3685089" y="423745"/>
                  <a:pt x="3714178" y="396697"/>
                </a:cubicBezTo>
                <a:close/>
                <a:moveTo>
                  <a:pt x="3335328" y="395310"/>
                </a:moveTo>
                <a:cubicBezTo>
                  <a:pt x="3336021" y="396004"/>
                  <a:pt x="3338791" y="398084"/>
                  <a:pt x="3340176" y="396697"/>
                </a:cubicBezTo>
                <a:cubicBezTo>
                  <a:pt x="3340176" y="396697"/>
                  <a:pt x="3340176" y="396697"/>
                  <a:pt x="3339137" y="397391"/>
                </a:cubicBezTo>
                <a:lnTo>
                  <a:pt x="3338371" y="397902"/>
                </a:lnTo>
                <a:lnTo>
                  <a:pt x="3336280" y="395917"/>
                </a:lnTo>
                <a:cubicBezTo>
                  <a:pt x="3335155" y="394963"/>
                  <a:pt x="3334982" y="394963"/>
                  <a:pt x="3335328" y="395310"/>
                </a:cubicBezTo>
                <a:close/>
                <a:moveTo>
                  <a:pt x="3347341" y="391744"/>
                </a:moveTo>
                <a:lnTo>
                  <a:pt x="3347102" y="392536"/>
                </a:lnTo>
                <a:cubicBezTo>
                  <a:pt x="3345717" y="395310"/>
                  <a:pt x="3344678" y="396697"/>
                  <a:pt x="3346410" y="393403"/>
                </a:cubicBezTo>
                <a:close/>
                <a:moveTo>
                  <a:pt x="3347683" y="390612"/>
                </a:moveTo>
                <a:lnTo>
                  <a:pt x="3347897" y="390755"/>
                </a:lnTo>
                <a:lnTo>
                  <a:pt x="3347341" y="391744"/>
                </a:lnTo>
                <a:close/>
                <a:moveTo>
                  <a:pt x="2932021" y="389155"/>
                </a:moveTo>
                <a:cubicBezTo>
                  <a:pt x="2933449" y="388721"/>
                  <a:pt x="2935008" y="389068"/>
                  <a:pt x="2935700" y="391149"/>
                </a:cubicBezTo>
                <a:lnTo>
                  <a:pt x="2931181" y="392723"/>
                </a:lnTo>
                <a:lnTo>
                  <a:pt x="2929120" y="391842"/>
                </a:lnTo>
                <a:cubicBezTo>
                  <a:pt x="2929294" y="390802"/>
                  <a:pt x="2930592" y="389588"/>
                  <a:pt x="2932021" y="389155"/>
                </a:cubicBezTo>
                <a:close/>
                <a:moveTo>
                  <a:pt x="398029" y="388375"/>
                </a:moveTo>
                <a:lnTo>
                  <a:pt x="399065" y="389412"/>
                </a:lnTo>
                <a:lnTo>
                  <a:pt x="397639" y="391496"/>
                </a:lnTo>
                <a:cubicBezTo>
                  <a:pt x="393873" y="395137"/>
                  <a:pt x="395951" y="386294"/>
                  <a:pt x="398029" y="388375"/>
                </a:cubicBezTo>
                <a:close/>
                <a:moveTo>
                  <a:pt x="2283737" y="384676"/>
                </a:moveTo>
                <a:lnTo>
                  <a:pt x="2283967" y="385254"/>
                </a:lnTo>
                <a:cubicBezTo>
                  <a:pt x="2283275" y="386294"/>
                  <a:pt x="2281890" y="386988"/>
                  <a:pt x="2281890" y="388375"/>
                </a:cubicBezTo>
                <a:cubicBezTo>
                  <a:pt x="2281890" y="388375"/>
                  <a:pt x="2281890" y="388375"/>
                  <a:pt x="2282582" y="386988"/>
                </a:cubicBezTo>
                <a:close/>
                <a:moveTo>
                  <a:pt x="3349873" y="383347"/>
                </a:moveTo>
                <a:lnTo>
                  <a:pt x="3347683" y="390612"/>
                </a:lnTo>
                <a:lnTo>
                  <a:pt x="3341215" y="386294"/>
                </a:lnTo>
                <a:cubicBezTo>
                  <a:pt x="3340176" y="385601"/>
                  <a:pt x="3340176" y="385601"/>
                  <a:pt x="3340176" y="385601"/>
                </a:cubicBezTo>
                <a:cubicBezTo>
                  <a:pt x="3347102" y="380746"/>
                  <a:pt x="3349526" y="381093"/>
                  <a:pt x="3349873" y="383347"/>
                </a:cubicBezTo>
                <a:close/>
                <a:moveTo>
                  <a:pt x="451505" y="377315"/>
                </a:moveTo>
                <a:lnTo>
                  <a:pt x="452614" y="377322"/>
                </a:lnTo>
                <a:cubicBezTo>
                  <a:pt x="453696" y="377365"/>
                  <a:pt x="453610" y="377452"/>
                  <a:pt x="453090" y="377625"/>
                </a:cubicBezTo>
                <a:lnTo>
                  <a:pt x="452821" y="377895"/>
                </a:lnTo>
                <a:close/>
                <a:moveTo>
                  <a:pt x="445125" y="374504"/>
                </a:moveTo>
                <a:lnTo>
                  <a:pt x="451505" y="377315"/>
                </a:lnTo>
                <a:lnTo>
                  <a:pt x="445125" y="377278"/>
                </a:lnTo>
                <a:cubicBezTo>
                  <a:pt x="445125" y="374504"/>
                  <a:pt x="447896" y="380052"/>
                  <a:pt x="445125" y="374504"/>
                </a:cubicBezTo>
                <a:close/>
                <a:moveTo>
                  <a:pt x="2382420" y="354288"/>
                </a:moveTo>
                <a:lnTo>
                  <a:pt x="2381879" y="354830"/>
                </a:lnTo>
                <a:lnTo>
                  <a:pt x="2379329" y="355822"/>
                </a:lnTo>
                <a:cubicBezTo>
                  <a:pt x="2377035" y="356733"/>
                  <a:pt x="2377295" y="356646"/>
                  <a:pt x="2378507" y="356126"/>
                </a:cubicBezTo>
                <a:close/>
                <a:moveTo>
                  <a:pt x="2384394" y="352311"/>
                </a:moveTo>
                <a:cubicBezTo>
                  <a:pt x="2385779" y="352311"/>
                  <a:pt x="2384913" y="353005"/>
                  <a:pt x="2383398" y="353829"/>
                </a:cubicBezTo>
                <a:lnTo>
                  <a:pt x="2382420" y="354288"/>
                </a:lnTo>
                <a:lnTo>
                  <a:pt x="2383355" y="353352"/>
                </a:lnTo>
                <a:cubicBezTo>
                  <a:pt x="2384394" y="352311"/>
                  <a:pt x="2384394" y="352311"/>
                  <a:pt x="2384394" y="352311"/>
                </a:cubicBezTo>
                <a:close/>
                <a:moveTo>
                  <a:pt x="3118545" y="349862"/>
                </a:moveTo>
                <a:lnTo>
                  <a:pt x="3121443" y="351483"/>
                </a:lnTo>
                <a:lnTo>
                  <a:pt x="3118545" y="352311"/>
                </a:lnTo>
                <a:close/>
                <a:moveTo>
                  <a:pt x="3149020" y="339536"/>
                </a:moveTo>
                <a:lnTo>
                  <a:pt x="3149020" y="339921"/>
                </a:lnTo>
                <a:lnTo>
                  <a:pt x="3147640" y="341215"/>
                </a:lnTo>
                <a:lnTo>
                  <a:pt x="3147234" y="341215"/>
                </a:lnTo>
                <a:close/>
                <a:moveTo>
                  <a:pt x="3124303" y="338961"/>
                </a:moveTo>
                <a:cubicBezTo>
                  <a:pt x="3125818" y="338614"/>
                  <a:pt x="3128242" y="339134"/>
                  <a:pt x="3132397" y="341215"/>
                </a:cubicBezTo>
                <a:cubicBezTo>
                  <a:pt x="3118545" y="346763"/>
                  <a:pt x="3118545" y="346763"/>
                  <a:pt x="3118545" y="346763"/>
                </a:cubicBezTo>
                <a:lnTo>
                  <a:pt x="3118545" y="349862"/>
                </a:lnTo>
                <a:lnTo>
                  <a:pt x="3113005" y="346763"/>
                </a:lnTo>
                <a:cubicBezTo>
                  <a:pt x="3123394" y="348844"/>
                  <a:pt x="3119758" y="340001"/>
                  <a:pt x="3124303" y="338961"/>
                </a:cubicBezTo>
                <a:close/>
                <a:moveTo>
                  <a:pt x="470751" y="338788"/>
                </a:moveTo>
                <a:cubicBezTo>
                  <a:pt x="471444" y="338268"/>
                  <a:pt x="471963" y="338181"/>
                  <a:pt x="471617" y="339265"/>
                </a:cubicBezTo>
                <a:lnTo>
                  <a:pt x="471372" y="339690"/>
                </a:lnTo>
                <a:lnTo>
                  <a:pt x="470434" y="339898"/>
                </a:lnTo>
                <a:close/>
                <a:moveTo>
                  <a:pt x="3149020" y="335667"/>
                </a:moveTo>
                <a:lnTo>
                  <a:pt x="3153557" y="335667"/>
                </a:lnTo>
                <a:lnTo>
                  <a:pt x="3152021" y="337107"/>
                </a:lnTo>
                <a:lnTo>
                  <a:pt x="3150968" y="337704"/>
                </a:lnTo>
                <a:lnTo>
                  <a:pt x="3149020" y="339536"/>
                </a:lnTo>
                <a:close/>
                <a:moveTo>
                  <a:pt x="489451" y="335667"/>
                </a:moveTo>
                <a:cubicBezTo>
                  <a:pt x="492222" y="338441"/>
                  <a:pt x="492222" y="338441"/>
                  <a:pt x="492222" y="338441"/>
                </a:cubicBezTo>
                <a:cubicBezTo>
                  <a:pt x="492222" y="341215"/>
                  <a:pt x="492222" y="341215"/>
                  <a:pt x="492222" y="341215"/>
                </a:cubicBezTo>
                <a:cubicBezTo>
                  <a:pt x="481140" y="341215"/>
                  <a:pt x="475599" y="341215"/>
                  <a:pt x="472829" y="341215"/>
                </a:cubicBezTo>
                <a:lnTo>
                  <a:pt x="470491" y="341215"/>
                </a:lnTo>
                <a:lnTo>
                  <a:pt x="471372" y="339690"/>
                </a:lnTo>
                <a:lnTo>
                  <a:pt x="478933" y="338007"/>
                </a:lnTo>
                <a:cubicBezTo>
                  <a:pt x="489451" y="335667"/>
                  <a:pt x="489451" y="335667"/>
                  <a:pt x="489451" y="335667"/>
                </a:cubicBezTo>
                <a:close/>
                <a:moveTo>
                  <a:pt x="3506399" y="333486"/>
                </a:moveTo>
                <a:lnTo>
                  <a:pt x="3506399" y="335667"/>
                </a:lnTo>
                <a:lnTo>
                  <a:pt x="3505280" y="334546"/>
                </a:lnTo>
                <a:close/>
                <a:moveTo>
                  <a:pt x="3506399" y="332893"/>
                </a:moveTo>
                <a:lnTo>
                  <a:pt x="3507025" y="332893"/>
                </a:lnTo>
                <a:lnTo>
                  <a:pt x="3506399" y="333486"/>
                </a:lnTo>
                <a:close/>
                <a:moveTo>
                  <a:pt x="2988337" y="332893"/>
                </a:moveTo>
                <a:cubicBezTo>
                  <a:pt x="2988337" y="332893"/>
                  <a:pt x="2988337" y="332893"/>
                  <a:pt x="2989030" y="333933"/>
                </a:cubicBezTo>
                <a:lnTo>
                  <a:pt x="2990579" y="336259"/>
                </a:lnTo>
                <a:lnTo>
                  <a:pt x="2984052" y="338744"/>
                </a:lnTo>
                <a:cubicBezTo>
                  <a:pt x="2976910" y="340695"/>
                  <a:pt x="2990416" y="332893"/>
                  <a:pt x="2988337" y="332893"/>
                </a:cubicBezTo>
                <a:close/>
                <a:moveTo>
                  <a:pt x="453436" y="332893"/>
                </a:moveTo>
                <a:cubicBezTo>
                  <a:pt x="464518" y="341215"/>
                  <a:pt x="464518" y="341215"/>
                  <a:pt x="464518" y="341215"/>
                </a:cubicBezTo>
                <a:lnTo>
                  <a:pt x="470434" y="339898"/>
                </a:lnTo>
                <a:lnTo>
                  <a:pt x="470059" y="341215"/>
                </a:lnTo>
                <a:lnTo>
                  <a:pt x="470491" y="341215"/>
                </a:lnTo>
                <a:lnTo>
                  <a:pt x="467288" y="346763"/>
                </a:lnTo>
                <a:cubicBezTo>
                  <a:pt x="453436" y="341215"/>
                  <a:pt x="453436" y="341215"/>
                  <a:pt x="453436" y="341215"/>
                </a:cubicBezTo>
                <a:cubicBezTo>
                  <a:pt x="445125" y="341215"/>
                  <a:pt x="445125" y="341215"/>
                  <a:pt x="445125" y="341215"/>
                </a:cubicBezTo>
                <a:cubicBezTo>
                  <a:pt x="453436" y="332893"/>
                  <a:pt x="453436" y="332893"/>
                  <a:pt x="453436" y="332893"/>
                </a:cubicBezTo>
                <a:close/>
                <a:moveTo>
                  <a:pt x="3113498" y="327647"/>
                </a:moveTo>
                <a:lnTo>
                  <a:pt x="3116122" y="327778"/>
                </a:lnTo>
                <a:cubicBezTo>
                  <a:pt x="3119758" y="328558"/>
                  <a:pt x="3110927" y="330119"/>
                  <a:pt x="3113005" y="330119"/>
                </a:cubicBezTo>
                <a:close/>
                <a:moveTo>
                  <a:pt x="3234209" y="320409"/>
                </a:moveTo>
                <a:cubicBezTo>
                  <a:pt x="3232824" y="322490"/>
                  <a:pt x="3226590" y="327345"/>
                  <a:pt x="3226590" y="324571"/>
                </a:cubicBezTo>
                <a:cubicBezTo>
                  <a:pt x="3226590" y="324571"/>
                  <a:pt x="3226590" y="324571"/>
                  <a:pt x="3227629" y="323530"/>
                </a:cubicBezTo>
                <a:lnTo>
                  <a:pt x="3228981" y="322176"/>
                </a:lnTo>
                <a:lnTo>
                  <a:pt x="3231265" y="320669"/>
                </a:lnTo>
                <a:cubicBezTo>
                  <a:pt x="3234382" y="319022"/>
                  <a:pt x="3234902" y="319369"/>
                  <a:pt x="3234209" y="320409"/>
                </a:cubicBezTo>
                <a:close/>
                <a:moveTo>
                  <a:pt x="575177" y="319104"/>
                </a:moveTo>
                <a:lnTo>
                  <a:pt x="575333" y="319369"/>
                </a:lnTo>
                <a:lnTo>
                  <a:pt x="573695" y="319881"/>
                </a:lnTo>
                <a:close/>
                <a:moveTo>
                  <a:pt x="575128" y="319022"/>
                </a:moveTo>
                <a:lnTo>
                  <a:pt x="575333" y="319022"/>
                </a:lnTo>
                <a:lnTo>
                  <a:pt x="575177" y="319104"/>
                </a:lnTo>
                <a:close/>
                <a:moveTo>
                  <a:pt x="404255" y="317237"/>
                </a:moveTo>
                <a:lnTo>
                  <a:pt x="407855" y="317808"/>
                </a:lnTo>
                <a:cubicBezTo>
                  <a:pt x="410539" y="318502"/>
                  <a:pt x="406816" y="318502"/>
                  <a:pt x="404652" y="317808"/>
                </a:cubicBezTo>
                <a:close/>
                <a:moveTo>
                  <a:pt x="567022" y="316248"/>
                </a:moveTo>
                <a:cubicBezTo>
                  <a:pt x="565637" y="319716"/>
                  <a:pt x="567022" y="321103"/>
                  <a:pt x="569100" y="321319"/>
                </a:cubicBezTo>
                <a:lnTo>
                  <a:pt x="573695" y="319881"/>
                </a:lnTo>
                <a:lnTo>
                  <a:pt x="568061" y="322837"/>
                </a:lnTo>
                <a:cubicBezTo>
                  <a:pt x="564944" y="323877"/>
                  <a:pt x="561481" y="324571"/>
                  <a:pt x="558711" y="324571"/>
                </a:cubicBezTo>
                <a:cubicBezTo>
                  <a:pt x="555941" y="321796"/>
                  <a:pt x="555941" y="321796"/>
                  <a:pt x="555941" y="321796"/>
                </a:cubicBezTo>
                <a:cubicBezTo>
                  <a:pt x="567022" y="316248"/>
                  <a:pt x="567022" y="316248"/>
                  <a:pt x="567022" y="316248"/>
                </a:cubicBezTo>
                <a:close/>
                <a:moveTo>
                  <a:pt x="570908" y="315673"/>
                </a:moveTo>
                <a:lnTo>
                  <a:pt x="573256" y="315858"/>
                </a:lnTo>
                <a:lnTo>
                  <a:pt x="575128" y="319022"/>
                </a:lnTo>
                <a:lnTo>
                  <a:pt x="574641" y="319022"/>
                </a:lnTo>
                <a:cubicBezTo>
                  <a:pt x="573948" y="319022"/>
                  <a:pt x="572563" y="319022"/>
                  <a:pt x="569793" y="319022"/>
                </a:cubicBezTo>
                <a:cubicBezTo>
                  <a:pt x="569793" y="319022"/>
                  <a:pt x="569793" y="319022"/>
                  <a:pt x="570139" y="317982"/>
                </a:cubicBezTo>
                <a:close/>
                <a:moveTo>
                  <a:pt x="292754" y="313474"/>
                </a:moveTo>
                <a:cubicBezTo>
                  <a:pt x="292754" y="313474"/>
                  <a:pt x="292754" y="313474"/>
                  <a:pt x="295871" y="313821"/>
                </a:cubicBezTo>
                <a:lnTo>
                  <a:pt x="297440" y="313995"/>
                </a:lnTo>
                <a:lnTo>
                  <a:pt x="295871" y="315034"/>
                </a:lnTo>
                <a:cubicBezTo>
                  <a:pt x="290157" y="317635"/>
                  <a:pt x="296910" y="309313"/>
                  <a:pt x="292754" y="313474"/>
                </a:cubicBezTo>
                <a:close/>
                <a:moveTo>
                  <a:pt x="307597" y="299603"/>
                </a:moveTo>
                <a:lnTo>
                  <a:pt x="310415" y="299603"/>
                </a:lnTo>
                <a:cubicBezTo>
                  <a:pt x="312147" y="299603"/>
                  <a:pt x="312147" y="299603"/>
                  <a:pt x="312147" y="299603"/>
                </a:cubicBezTo>
                <a:lnTo>
                  <a:pt x="310399" y="300812"/>
                </a:lnTo>
                <a:close/>
                <a:moveTo>
                  <a:pt x="306693" y="299213"/>
                </a:moveTo>
                <a:lnTo>
                  <a:pt x="307597" y="299603"/>
                </a:lnTo>
                <a:lnTo>
                  <a:pt x="306868" y="299603"/>
                </a:lnTo>
                <a:lnTo>
                  <a:pt x="305914" y="299257"/>
                </a:lnTo>
                <a:cubicBezTo>
                  <a:pt x="304875" y="298737"/>
                  <a:pt x="304701" y="298477"/>
                  <a:pt x="306693" y="299213"/>
                </a:cubicBezTo>
                <a:close/>
                <a:moveTo>
                  <a:pt x="2493478" y="293708"/>
                </a:moveTo>
                <a:lnTo>
                  <a:pt x="2494497" y="293897"/>
                </a:lnTo>
                <a:lnTo>
                  <a:pt x="2494381" y="293984"/>
                </a:lnTo>
                <a:close/>
                <a:moveTo>
                  <a:pt x="2497979" y="291281"/>
                </a:moveTo>
                <a:cubicBezTo>
                  <a:pt x="2502135" y="294055"/>
                  <a:pt x="2501962" y="294922"/>
                  <a:pt x="2500274" y="294965"/>
                </a:cubicBezTo>
                <a:lnTo>
                  <a:pt x="2494497" y="293897"/>
                </a:lnTo>
                <a:lnTo>
                  <a:pt x="2496594" y="292322"/>
                </a:lnTo>
                <a:cubicBezTo>
                  <a:pt x="2497979" y="291281"/>
                  <a:pt x="2497979" y="291281"/>
                  <a:pt x="2497979" y="291281"/>
                </a:cubicBezTo>
                <a:close/>
                <a:moveTo>
                  <a:pt x="3059328" y="268395"/>
                </a:moveTo>
                <a:cubicBezTo>
                  <a:pt x="3059675" y="269088"/>
                  <a:pt x="3060367" y="270475"/>
                  <a:pt x="3060367" y="269088"/>
                </a:cubicBezTo>
                <a:lnTo>
                  <a:pt x="3059583" y="269245"/>
                </a:lnTo>
                <a:close/>
                <a:moveTo>
                  <a:pt x="532195" y="248084"/>
                </a:moveTo>
                <a:lnTo>
                  <a:pt x="529968" y="248976"/>
                </a:lnTo>
                <a:cubicBezTo>
                  <a:pt x="528237" y="249669"/>
                  <a:pt x="528237" y="249669"/>
                  <a:pt x="528237" y="249669"/>
                </a:cubicBezTo>
                <a:lnTo>
                  <a:pt x="525466" y="249669"/>
                </a:lnTo>
                <a:close/>
                <a:moveTo>
                  <a:pt x="542089" y="244121"/>
                </a:moveTo>
                <a:cubicBezTo>
                  <a:pt x="542089" y="244121"/>
                  <a:pt x="542089" y="244121"/>
                  <a:pt x="544167" y="245162"/>
                </a:cubicBezTo>
                <a:lnTo>
                  <a:pt x="544305" y="245231"/>
                </a:lnTo>
                <a:lnTo>
                  <a:pt x="532195" y="248084"/>
                </a:lnTo>
                <a:close/>
                <a:moveTo>
                  <a:pt x="594726" y="238573"/>
                </a:moveTo>
                <a:cubicBezTo>
                  <a:pt x="594726" y="238573"/>
                  <a:pt x="594726" y="238573"/>
                  <a:pt x="595073" y="239960"/>
                </a:cubicBezTo>
                <a:lnTo>
                  <a:pt x="596559" y="245916"/>
                </a:lnTo>
                <a:lnTo>
                  <a:pt x="594753" y="246267"/>
                </a:lnTo>
                <a:cubicBezTo>
                  <a:pt x="581686" y="248326"/>
                  <a:pt x="593103" y="243341"/>
                  <a:pt x="594510" y="239440"/>
                </a:cubicBezTo>
                <a:lnTo>
                  <a:pt x="593869" y="239002"/>
                </a:lnTo>
                <a:close/>
                <a:moveTo>
                  <a:pt x="1363854" y="236493"/>
                </a:moveTo>
                <a:lnTo>
                  <a:pt x="1368311" y="237393"/>
                </a:lnTo>
                <a:lnTo>
                  <a:pt x="1367480" y="238017"/>
                </a:lnTo>
                <a:lnTo>
                  <a:pt x="1363810" y="236579"/>
                </a:lnTo>
                <a:cubicBezTo>
                  <a:pt x="1362209" y="235972"/>
                  <a:pt x="1362642" y="236146"/>
                  <a:pt x="1363854" y="236493"/>
                </a:cubicBezTo>
                <a:close/>
                <a:moveTo>
                  <a:pt x="1370433" y="235799"/>
                </a:moveTo>
                <a:cubicBezTo>
                  <a:pt x="1371126" y="237186"/>
                  <a:pt x="1370087" y="237533"/>
                  <a:pt x="1368572" y="237446"/>
                </a:cubicBezTo>
                <a:lnTo>
                  <a:pt x="1368311" y="237393"/>
                </a:lnTo>
                <a:lnTo>
                  <a:pt x="1369048" y="236839"/>
                </a:lnTo>
                <a:cubicBezTo>
                  <a:pt x="1370433" y="235799"/>
                  <a:pt x="1370433" y="235799"/>
                  <a:pt x="1370433" y="235799"/>
                </a:cubicBezTo>
                <a:close/>
                <a:moveTo>
                  <a:pt x="589185" y="235799"/>
                </a:moveTo>
                <a:lnTo>
                  <a:pt x="593869" y="239002"/>
                </a:lnTo>
                <a:lnTo>
                  <a:pt x="589878" y="241001"/>
                </a:lnTo>
                <a:cubicBezTo>
                  <a:pt x="589185" y="241347"/>
                  <a:pt x="589185" y="241347"/>
                  <a:pt x="589185" y="241347"/>
                </a:cubicBezTo>
                <a:cubicBezTo>
                  <a:pt x="589185" y="235799"/>
                  <a:pt x="589185" y="235799"/>
                  <a:pt x="589185" y="235799"/>
                </a:cubicBezTo>
                <a:close/>
                <a:moveTo>
                  <a:pt x="3373421" y="230251"/>
                </a:moveTo>
                <a:cubicBezTo>
                  <a:pt x="3373421" y="230251"/>
                  <a:pt x="3373421" y="230251"/>
                  <a:pt x="3378961" y="233025"/>
                </a:cubicBezTo>
                <a:cubicBezTo>
                  <a:pt x="3378961" y="233025"/>
                  <a:pt x="3378961" y="233025"/>
                  <a:pt x="3373421" y="230251"/>
                </a:cubicBezTo>
                <a:close/>
                <a:moveTo>
                  <a:pt x="3091707" y="229731"/>
                </a:moveTo>
                <a:lnTo>
                  <a:pt x="3093505" y="229931"/>
                </a:lnTo>
                <a:lnTo>
                  <a:pt x="3091707" y="234932"/>
                </a:lnTo>
                <a:cubicBezTo>
                  <a:pt x="3089630" y="238053"/>
                  <a:pt x="3089630" y="232158"/>
                  <a:pt x="3091707" y="229731"/>
                </a:cubicBezTo>
                <a:close/>
                <a:moveTo>
                  <a:pt x="1913429" y="218914"/>
                </a:moveTo>
                <a:lnTo>
                  <a:pt x="1913429" y="222969"/>
                </a:lnTo>
                <a:cubicBezTo>
                  <a:pt x="1913429" y="224703"/>
                  <a:pt x="1913429" y="224703"/>
                  <a:pt x="1913429" y="224703"/>
                </a:cubicBezTo>
                <a:cubicBezTo>
                  <a:pt x="1907888" y="221928"/>
                  <a:pt x="1907888" y="221928"/>
                  <a:pt x="1907888" y="221928"/>
                </a:cubicBezTo>
                <a:lnTo>
                  <a:pt x="1906460" y="219070"/>
                </a:lnTo>
                <a:lnTo>
                  <a:pt x="1911697" y="219025"/>
                </a:lnTo>
                <a:close/>
                <a:moveTo>
                  <a:pt x="1913429" y="217585"/>
                </a:moveTo>
                <a:lnTo>
                  <a:pt x="1915506" y="218114"/>
                </a:lnTo>
                <a:cubicBezTo>
                  <a:pt x="1916545" y="218374"/>
                  <a:pt x="1917022" y="218569"/>
                  <a:pt x="1916524" y="218716"/>
                </a:cubicBezTo>
                <a:lnTo>
                  <a:pt x="1913429" y="218914"/>
                </a:lnTo>
                <a:close/>
                <a:moveTo>
                  <a:pt x="1931436" y="217074"/>
                </a:moveTo>
                <a:lnTo>
                  <a:pt x="1931436" y="217074"/>
                </a:lnTo>
                <a:lnTo>
                  <a:pt x="1931436" y="217074"/>
                </a:lnTo>
                <a:close/>
                <a:moveTo>
                  <a:pt x="1925895" y="216294"/>
                </a:moveTo>
                <a:lnTo>
                  <a:pt x="1931436" y="217074"/>
                </a:lnTo>
                <a:lnTo>
                  <a:pt x="1932129" y="218114"/>
                </a:lnTo>
                <a:cubicBezTo>
                  <a:pt x="1932821" y="219154"/>
                  <a:pt x="1932821" y="219154"/>
                  <a:pt x="1932821" y="219154"/>
                </a:cubicBezTo>
                <a:lnTo>
                  <a:pt x="1931090" y="219154"/>
                </a:lnTo>
                <a:cubicBezTo>
                  <a:pt x="1930051" y="219154"/>
                  <a:pt x="1930051" y="219154"/>
                  <a:pt x="1930051" y="219154"/>
                </a:cubicBezTo>
                <a:cubicBezTo>
                  <a:pt x="1924510" y="219154"/>
                  <a:pt x="1924510" y="219154"/>
                  <a:pt x="1924510" y="219154"/>
                </a:cubicBezTo>
                <a:cubicBezTo>
                  <a:pt x="1923125" y="217074"/>
                  <a:pt x="1924164" y="216380"/>
                  <a:pt x="1925895" y="216294"/>
                </a:cubicBezTo>
                <a:close/>
                <a:moveTo>
                  <a:pt x="1932475" y="216034"/>
                </a:moveTo>
                <a:cubicBezTo>
                  <a:pt x="1932821" y="216380"/>
                  <a:pt x="1934207" y="217767"/>
                  <a:pt x="1938362" y="219154"/>
                </a:cubicBezTo>
                <a:lnTo>
                  <a:pt x="1932821" y="219154"/>
                </a:lnTo>
                <a:cubicBezTo>
                  <a:pt x="1932821" y="216380"/>
                  <a:pt x="1932129" y="215687"/>
                  <a:pt x="1932475" y="216034"/>
                </a:cubicBezTo>
                <a:close/>
                <a:moveTo>
                  <a:pt x="1949444" y="208058"/>
                </a:moveTo>
                <a:cubicBezTo>
                  <a:pt x="1939747" y="210139"/>
                  <a:pt x="1935072" y="210659"/>
                  <a:pt x="1933124" y="210312"/>
                </a:cubicBezTo>
                <a:lnTo>
                  <a:pt x="1933127" y="210100"/>
                </a:lnTo>
                <a:lnTo>
                  <a:pt x="1936631" y="209662"/>
                </a:lnTo>
                <a:cubicBezTo>
                  <a:pt x="1939747" y="209272"/>
                  <a:pt x="1943903" y="208752"/>
                  <a:pt x="1949444" y="208058"/>
                </a:cubicBezTo>
                <a:close/>
                <a:moveTo>
                  <a:pt x="3495596" y="194209"/>
                </a:moveTo>
                <a:lnTo>
                  <a:pt x="3495664" y="194231"/>
                </a:lnTo>
                <a:cubicBezTo>
                  <a:pt x="3499300" y="195921"/>
                  <a:pt x="3490470" y="194881"/>
                  <a:pt x="3492547" y="196962"/>
                </a:cubicBezTo>
                <a:close/>
                <a:moveTo>
                  <a:pt x="3258711" y="179534"/>
                </a:moveTo>
                <a:lnTo>
                  <a:pt x="3257065" y="183091"/>
                </a:lnTo>
                <a:lnTo>
                  <a:pt x="3256240" y="180763"/>
                </a:lnTo>
                <a:close/>
                <a:moveTo>
                  <a:pt x="3259835" y="178236"/>
                </a:moveTo>
                <a:cubicBezTo>
                  <a:pt x="3260874" y="177890"/>
                  <a:pt x="3261220" y="178063"/>
                  <a:pt x="3259402" y="179190"/>
                </a:cubicBezTo>
                <a:lnTo>
                  <a:pt x="3258711" y="179534"/>
                </a:lnTo>
                <a:lnTo>
                  <a:pt x="3259118" y="178654"/>
                </a:lnTo>
                <a:close/>
                <a:moveTo>
                  <a:pt x="1968285" y="159639"/>
                </a:moveTo>
                <a:lnTo>
                  <a:pt x="1970741" y="160118"/>
                </a:lnTo>
                <a:cubicBezTo>
                  <a:pt x="1975416" y="161938"/>
                  <a:pt x="1966066" y="162979"/>
                  <a:pt x="1966066" y="160898"/>
                </a:cubicBezTo>
                <a:close/>
                <a:moveTo>
                  <a:pt x="1564360" y="158124"/>
                </a:moveTo>
                <a:cubicBezTo>
                  <a:pt x="1565746" y="157431"/>
                  <a:pt x="1569901" y="156737"/>
                  <a:pt x="1569901" y="158124"/>
                </a:cubicBezTo>
                <a:lnTo>
                  <a:pt x="1568904" y="158623"/>
                </a:lnTo>
                <a:lnTo>
                  <a:pt x="1565226" y="158904"/>
                </a:lnTo>
                <a:cubicBezTo>
                  <a:pt x="1563668" y="158818"/>
                  <a:pt x="1563668" y="158471"/>
                  <a:pt x="1564360" y="158124"/>
                </a:cubicBezTo>
                <a:close/>
                <a:moveTo>
                  <a:pt x="1979572" y="153616"/>
                </a:moveTo>
                <a:lnTo>
                  <a:pt x="1977517" y="154397"/>
                </a:lnTo>
                <a:lnTo>
                  <a:pt x="1978662" y="153746"/>
                </a:lnTo>
                <a:cubicBezTo>
                  <a:pt x="1980524" y="152836"/>
                  <a:pt x="1980437" y="153096"/>
                  <a:pt x="1979572" y="153616"/>
                </a:cubicBezTo>
                <a:close/>
                <a:moveTo>
                  <a:pt x="777571" y="149802"/>
                </a:moveTo>
                <a:cubicBezTo>
                  <a:pt x="777571" y="149802"/>
                  <a:pt x="777571" y="149802"/>
                  <a:pt x="774801" y="152576"/>
                </a:cubicBezTo>
                <a:cubicBezTo>
                  <a:pt x="774801" y="152576"/>
                  <a:pt x="774801" y="152576"/>
                  <a:pt x="766836" y="153963"/>
                </a:cubicBezTo>
                <a:lnTo>
                  <a:pt x="766012" y="154107"/>
                </a:lnTo>
                <a:lnTo>
                  <a:pt x="772074" y="150582"/>
                </a:lnTo>
                <a:cubicBezTo>
                  <a:pt x="775494" y="149108"/>
                  <a:pt x="778264" y="148415"/>
                  <a:pt x="777571" y="149802"/>
                </a:cubicBezTo>
                <a:close/>
                <a:moveTo>
                  <a:pt x="817553" y="147784"/>
                </a:moveTo>
                <a:lnTo>
                  <a:pt x="817742" y="148068"/>
                </a:lnTo>
                <a:cubicBezTo>
                  <a:pt x="818088" y="148935"/>
                  <a:pt x="818088" y="149368"/>
                  <a:pt x="817482" y="148198"/>
                </a:cubicBezTo>
                <a:lnTo>
                  <a:pt x="817462" y="148149"/>
                </a:lnTo>
                <a:close/>
                <a:moveTo>
                  <a:pt x="1032297" y="141780"/>
                </a:moveTo>
                <a:lnTo>
                  <a:pt x="1031084" y="144209"/>
                </a:lnTo>
                <a:lnTo>
                  <a:pt x="1028984" y="144254"/>
                </a:lnTo>
                <a:cubicBezTo>
                  <a:pt x="1027945" y="143907"/>
                  <a:pt x="1027772" y="143213"/>
                  <a:pt x="1030109" y="142260"/>
                </a:cubicBezTo>
                <a:close/>
                <a:moveTo>
                  <a:pt x="1032447" y="141479"/>
                </a:moveTo>
                <a:lnTo>
                  <a:pt x="1032504" y="141734"/>
                </a:lnTo>
                <a:lnTo>
                  <a:pt x="1032297" y="141780"/>
                </a:lnTo>
                <a:close/>
                <a:moveTo>
                  <a:pt x="813586" y="138705"/>
                </a:moveTo>
                <a:cubicBezTo>
                  <a:pt x="816357" y="138705"/>
                  <a:pt x="816357" y="138705"/>
                  <a:pt x="816357" y="138705"/>
                </a:cubicBezTo>
                <a:cubicBezTo>
                  <a:pt x="819127" y="141479"/>
                  <a:pt x="819127" y="141479"/>
                  <a:pt x="819127" y="141479"/>
                </a:cubicBezTo>
                <a:lnTo>
                  <a:pt x="817553" y="147784"/>
                </a:lnTo>
                <a:lnTo>
                  <a:pt x="816926" y="146842"/>
                </a:lnTo>
                <a:close/>
                <a:moveTo>
                  <a:pt x="1023097" y="137665"/>
                </a:moveTo>
                <a:cubicBezTo>
                  <a:pt x="1023443" y="138705"/>
                  <a:pt x="1025521" y="141480"/>
                  <a:pt x="1026906" y="138705"/>
                </a:cubicBezTo>
                <a:cubicBezTo>
                  <a:pt x="1026906" y="138705"/>
                  <a:pt x="1026906" y="138705"/>
                  <a:pt x="1026213" y="138705"/>
                </a:cubicBezTo>
                <a:lnTo>
                  <a:pt x="1024425" y="138705"/>
                </a:lnTo>
                <a:lnTo>
                  <a:pt x="1024179" y="138315"/>
                </a:lnTo>
                <a:cubicBezTo>
                  <a:pt x="1023183" y="137058"/>
                  <a:pt x="1022923" y="137145"/>
                  <a:pt x="1023097" y="137665"/>
                </a:cubicBezTo>
                <a:close/>
                <a:moveTo>
                  <a:pt x="893581" y="136625"/>
                </a:moveTo>
                <a:cubicBezTo>
                  <a:pt x="895313" y="136625"/>
                  <a:pt x="896698" y="137318"/>
                  <a:pt x="896698" y="138705"/>
                </a:cubicBezTo>
                <a:lnTo>
                  <a:pt x="893004" y="136856"/>
                </a:lnTo>
                <a:close/>
                <a:moveTo>
                  <a:pt x="889694" y="135199"/>
                </a:moveTo>
                <a:lnTo>
                  <a:pt x="893004" y="136856"/>
                </a:lnTo>
                <a:lnTo>
                  <a:pt x="888930" y="138488"/>
                </a:lnTo>
                <a:lnTo>
                  <a:pt x="887002" y="138359"/>
                </a:lnTo>
                <a:close/>
                <a:moveTo>
                  <a:pt x="2208890" y="129550"/>
                </a:moveTo>
                <a:lnTo>
                  <a:pt x="2208699" y="129933"/>
                </a:lnTo>
                <a:lnTo>
                  <a:pt x="2208253" y="130123"/>
                </a:lnTo>
                <a:close/>
                <a:moveTo>
                  <a:pt x="891157" y="127609"/>
                </a:moveTo>
                <a:lnTo>
                  <a:pt x="894966" y="127609"/>
                </a:lnTo>
                <a:cubicBezTo>
                  <a:pt x="896698" y="127609"/>
                  <a:pt x="896698" y="127609"/>
                  <a:pt x="896698" y="127609"/>
                </a:cubicBezTo>
                <a:cubicBezTo>
                  <a:pt x="896698" y="133157"/>
                  <a:pt x="896698" y="133157"/>
                  <a:pt x="896698" y="133157"/>
                </a:cubicBezTo>
                <a:cubicBezTo>
                  <a:pt x="894620" y="133157"/>
                  <a:pt x="891850" y="134024"/>
                  <a:pt x="889772" y="135108"/>
                </a:cubicBezTo>
                <a:lnTo>
                  <a:pt x="889694" y="135199"/>
                </a:lnTo>
                <a:lnTo>
                  <a:pt x="887001" y="133851"/>
                </a:lnTo>
                <a:cubicBezTo>
                  <a:pt x="885616" y="133157"/>
                  <a:pt x="885616" y="133157"/>
                  <a:pt x="885616" y="133157"/>
                </a:cubicBezTo>
                <a:cubicBezTo>
                  <a:pt x="888387" y="133157"/>
                  <a:pt x="888387" y="130383"/>
                  <a:pt x="891157" y="130383"/>
                </a:cubicBezTo>
                <a:cubicBezTo>
                  <a:pt x="891157" y="127609"/>
                  <a:pt x="891157" y="127609"/>
                  <a:pt x="891157" y="127609"/>
                </a:cubicBezTo>
                <a:close/>
                <a:moveTo>
                  <a:pt x="3536873" y="122061"/>
                </a:moveTo>
                <a:cubicBezTo>
                  <a:pt x="3536873" y="122061"/>
                  <a:pt x="3536873" y="122061"/>
                  <a:pt x="3520251" y="130383"/>
                </a:cubicBezTo>
                <a:cubicBezTo>
                  <a:pt x="3520251" y="130383"/>
                  <a:pt x="3520251" y="130383"/>
                  <a:pt x="3519559" y="130036"/>
                </a:cubicBezTo>
                <a:lnTo>
                  <a:pt x="3515741" y="128125"/>
                </a:lnTo>
                <a:lnTo>
                  <a:pt x="3521983" y="123795"/>
                </a:lnTo>
                <a:cubicBezTo>
                  <a:pt x="3528562" y="122061"/>
                  <a:pt x="3534103" y="124835"/>
                  <a:pt x="3536873" y="122061"/>
                </a:cubicBezTo>
                <a:close/>
                <a:moveTo>
                  <a:pt x="2212630" y="122061"/>
                </a:moveTo>
                <a:cubicBezTo>
                  <a:pt x="2215400" y="122061"/>
                  <a:pt x="2216786" y="122061"/>
                  <a:pt x="2217478" y="122061"/>
                </a:cubicBezTo>
                <a:lnTo>
                  <a:pt x="2217685" y="122061"/>
                </a:lnTo>
                <a:lnTo>
                  <a:pt x="2213366" y="125528"/>
                </a:lnTo>
                <a:lnTo>
                  <a:pt x="2208890" y="129550"/>
                </a:lnTo>
                <a:lnTo>
                  <a:pt x="2211937" y="123448"/>
                </a:lnTo>
                <a:cubicBezTo>
                  <a:pt x="2212630" y="122061"/>
                  <a:pt x="2212630" y="122061"/>
                  <a:pt x="2212630" y="122061"/>
                </a:cubicBezTo>
                <a:close/>
                <a:moveTo>
                  <a:pt x="2349598" y="111297"/>
                </a:moveTo>
                <a:lnTo>
                  <a:pt x="2345608" y="119287"/>
                </a:lnTo>
                <a:cubicBezTo>
                  <a:pt x="2344223" y="115126"/>
                  <a:pt x="2344916" y="113045"/>
                  <a:pt x="2346301" y="112005"/>
                </a:cubicBezTo>
                <a:close/>
                <a:moveTo>
                  <a:pt x="2047489" y="73384"/>
                </a:moveTo>
                <a:cubicBezTo>
                  <a:pt x="2056969" y="72474"/>
                  <a:pt x="2038788" y="79756"/>
                  <a:pt x="2040866" y="77675"/>
                </a:cubicBezTo>
                <a:cubicBezTo>
                  <a:pt x="2040866" y="77675"/>
                  <a:pt x="2040866" y="77675"/>
                  <a:pt x="2046407" y="74901"/>
                </a:cubicBezTo>
                <a:cubicBezTo>
                  <a:pt x="2046407" y="74901"/>
                  <a:pt x="2046407" y="74901"/>
                  <a:pt x="2045715" y="74554"/>
                </a:cubicBezTo>
                <a:lnTo>
                  <a:pt x="2044591" y="73992"/>
                </a:lnTo>
                <a:close/>
                <a:moveTo>
                  <a:pt x="3409333" y="50037"/>
                </a:moveTo>
                <a:lnTo>
                  <a:pt x="3408397" y="50974"/>
                </a:lnTo>
                <a:lnTo>
                  <a:pt x="3407111" y="52262"/>
                </a:lnTo>
                <a:lnTo>
                  <a:pt x="3399047" y="55136"/>
                </a:lnTo>
                <a:lnTo>
                  <a:pt x="3397554" y="55575"/>
                </a:lnTo>
                <a:lnTo>
                  <a:pt x="3397507" y="55540"/>
                </a:lnTo>
                <a:lnTo>
                  <a:pt x="3400865" y="53879"/>
                </a:lnTo>
                <a:close/>
                <a:moveTo>
                  <a:pt x="3409436" y="49934"/>
                </a:moveTo>
                <a:lnTo>
                  <a:pt x="3409436" y="49990"/>
                </a:lnTo>
                <a:lnTo>
                  <a:pt x="3409333" y="50037"/>
                </a:lnTo>
                <a:close/>
                <a:moveTo>
                  <a:pt x="2395822" y="39618"/>
                </a:moveTo>
                <a:cubicBezTo>
                  <a:pt x="2399285" y="39444"/>
                  <a:pt x="2395822" y="41005"/>
                  <a:pt x="2393744" y="40832"/>
                </a:cubicBezTo>
                <a:lnTo>
                  <a:pt x="2393337" y="40051"/>
                </a:lnTo>
                <a:close/>
                <a:moveTo>
                  <a:pt x="3390043" y="38838"/>
                </a:moveTo>
                <a:cubicBezTo>
                  <a:pt x="3392813" y="38838"/>
                  <a:pt x="3395584" y="38838"/>
                  <a:pt x="3398354" y="38838"/>
                </a:cubicBezTo>
                <a:cubicBezTo>
                  <a:pt x="3395584" y="47160"/>
                  <a:pt x="3395584" y="47160"/>
                  <a:pt x="3395584" y="47160"/>
                </a:cubicBezTo>
                <a:cubicBezTo>
                  <a:pt x="3390043" y="49934"/>
                  <a:pt x="3390043" y="49934"/>
                  <a:pt x="3390043" y="49934"/>
                </a:cubicBezTo>
                <a:cubicBezTo>
                  <a:pt x="3392813" y="47160"/>
                  <a:pt x="3392813" y="47160"/>
                  <a:pt x="3392813" y="47160"/>
                </a:cubicBezTo>
                <a:cubicBezTo>
                  <a:pt x="3387273" y="47160"/>
                  <a:pt x="3392813" y="47160"/>
                  <a:pt x="3390043" y="38838"/>
                </a:cubicBezTo>
                <a:close/>
                <a:moveTo>
                  <a:pt x="2414868" y="0"/>
                </a:moveTo>
                <a:cubicBezTo>
                  <a:pt x="2414868" y="13871"/>
                  <a:pt x="2414868" y="13871"/>
                  <a:pt x="2414868" y="13871"/>
                </a:cubicBezTo>
                <a:lnTo>
                  <a:pt x="2423179" y="24967"/>
                </a:lnTo>
                <a:cubicBezTo>
                  <a:pt x="2412098" y="27741"/>
                  <a:pt x="2412098" y="27741"/>
                  <a:pt x="2412098" y="27741"/>
                </a:cubicBezTo>
                <a:cubicBezTo>
                  <a:pt x="2409327" y="30516"/>
                  <a:pt x="2409327" y="30516"/>
                  <a:pt x="2409327" y="30516"/>
                </a:cubicBezTo>
                <a:cubicBezTo>
                  <a:pt x="2403786" y="27741"/>
                  <a:pt x="2403786" y="27741"/>
                  <a:pt x="2403786" y="27741"/>
                </a:cubicBezTo>
                <a:cubicBezTo>
                  <a:pt x="2392705" y="38838"/>
                  <a:pt x="2392705" y="38838"/>
                  <a:pt x="2392705" y="38838"/>
                </a:cubicBezTo>
                <a:lnTo>
                  <a:pt x="2393337" y="40051"/>
                </a:lnTo>
                <a:lnTo>
                  <a:pt x="2384394" y="41612"/>
                </a:lnTo>
                <a:cubicBezTo>
                  <a:pt x="2398246" y="47160"/>
                  <a:pt x="2398246" y="47160"/>
                  <a:pt x="2398246" y="47160"/>
                </a:cubicBezTo>
                <a:cubicBezTo>
                  <a:pt x="2376083" y="58257"/>
                  <a:pt x="2376083" y="58257"/>
                  <a:pt x="2376083" y="58257"/>
                </a:cubicBezTo>
                <a:cubicBezTo>
                  <a:pt x="2381623" y="49934"/>
                  <a:pt x="2381623" y="49934"/>
                  <a:pt x="2381623" y="49934"/>
                </a:cubicBezTo>
                <a:lnTo>
                  <a:pt x="2383358" y="49431"/>
                </a:lnTo>
                <a:lnTo>
                  <a:pt x="2387467" y="51495"/>
                </a:lnTo>
                <a:cubicBezTo>
                  <a:pt x="2391882" y="53228"/>
                  <a:pt x="2387813" y="50108"/>
                  <a:pt x="2384610" y="49067"/>
                </a:cubicBezTo>
                <a:lnTo>
                  <a:pt x="2383358" y="49431"/>
                </a:lnTo>
                <a:lnTo>
                  <a:pt x="2373312" y="44386"/>
                </a:lnTo>
                <a:cubicBezTo>
                  <a:pt x="2367771" y="52708"/>
                  <a:pt x="2367771" y="52708"/>
                  <a:pt x="2367771" y="52708"/>
                </a:cubicBezTo>
                <a:cubicBezTo>
                  <a:pt x="2365001" y="52708"/>
                  <a:pt x="2367771" y="63805"/>
                  <a:pt x="2362231" y="49934"/>
                </a:cubicBezTo>
                <a:cubicBezTo>
                  <a:pt x="2359460" y="52708"/>
                  <a:pt x="2359460" y="52708"/>
                  <a:pt x="2359460" y="52708"/>
                </a:cubicBezTo>
                <a:cubicBezTo>
                  <a:pt x="2367771" y="61031"/>
                  <a:pt x="2367771" y="61031"/>
                  <a:pt x="2367771" y="61031"/>
                </a:cubicBezTo>
                <a:cubicBezTo>
                  <a:pt x="2356690" y="72127"/>
                  <a:pt x="2356690" y="72127"/>
                  <a:pt x="2356690" y="72127"/>
                </a:cubicBezTo>
                <a:cubicBezTo>
                  <a:pt x="2376083" y="77675"/>
                  <a:pt x="2376083" y="77675"/>
                  <a:pt x="2376083" y="77675"/>
                </a:cubicBezTo>
                <a:cubicBezTo>
                  <a:pt x="2381623" y="77675"/>
                  <a:pt x="2381623" y="77675"/>
                  <a:pt x="2381623" y="77675"/>
                </a:cubicBezTo>
                <a:cubicBezTo>
                  <a:pt x="2384394" y="80449"/>
                  <a:pt x="2367771" y="91546"/>
                  <a:pt x="2387164" y="83223"/>
                </a:cubicBezTo>
                <a:cubicBezTo>
                  <a:pt x="2384394" y="83223"/>
                  <a:pt x="2378853" y="85997"/>
                  <a:pt x="2387164" y="94320"/>
                </a:cubicBezTo>
                <a:cubicBezTo>
                  <a:pt x="2384394" y="94320"/>
                  <a:pt x="2376083" y="97094"/>
                  <a:pt x="2387164" y="105416"/>
                </a:cubicBezTo>
                <a:cubicBezTo>
                  <a:pt x="2387164" y="108190"/>
                  <a:pt x="2387164" y="108190"/>
                  <a:pt x="2387164" y="108190"/>
                </a:cubicBezTo>
                <a:cubicBezTo>
                  <a:pt x="2384394" y="110964"/>
                  <a:pt x="2384394" y="110964"/>
                  <a:pt x="2384394" y="110964"/>
                </a:cubicBezTo>
                <a:cubicBezTo>
                  <a:pt x="2381623" y="102642"/>
                  <a:pt x="2381623" y="102642"/>
                  <a:pt x="2381623" y="102642"/>
                </a:cubicBezTo>
                <a:cubicBezTo>
                  <a:pt x="2367771" y="99868"/>
                  <a:pt x="2367771" y="99868"/>
                  <a:pt x="2367771" y="99868"/>
                </a:cubicBezTo>
                <a:cubicBezTo>
                  <a:pt x="2351149" y="110964"/>
                  <a:pt x="2351149" y="110964"/>
                  <a:pt x="2351149" y="110964"/>
                </a:cubicBezTo>
                <a:lnTo>
                  <a:pt x="2349598" y="111297"/>
                </a:lnTo>
                <a:lnTo>
                  <a:pt x="2355305" y="99868"/>
                </a:lnTo>
                <a:cubicBezTo>
                  <a:pt x="2356690" y="97094"/>
                  <a:pt x="2356690" y="97094"/>
                  <a:pt x="2356690" y="97094"/>
                </a:cubicBezTo>
                <a:cubicBezTo>
                  <a:pt x="2337297" y="102642"/>
                  <a:pt x="2337297" y="102642"/>
                  <a:pt x="2337297" y="102642"/>
                </a:cubicBezTo>
                <a:cubicBezTo>
                  <a:pt x="2331756" y="110964"/>
                  <a:pt x="2331756" y="110964"/>
                  <a:pt x="2331756" y="110964"/>
                </a:cubicBezTo>
                <a:cubicBezTo>
                  <a:pt x="2328986" y="110964"/>
                  <a:pt x="2326216" y="119287"/>
                  <a:pt x="2323445" y="113738"/>
                </a:cubicBezTo>
                <a:cubicBezTo>
                  <a:pt x="2320675" y="127609"/>
                  <a:pt x="2320675" y="127609"/>
                  <a:pt x="2320675" y="127609"/>
                </a:cubicBezTo>
                <a:cubicBezTo>
                  <a:pt x="2290201" y="135931"/>
                  <a:pt x="2290201" y="135931"/>
                  <a:pt x="2290201" y="135931"/>
                </a:cubicBezTo>
                <a:cubicBezTo>
                  <a:pt x="2281890" y="152576"/>
                  <a:pt x="2281890" y="152576"/>
                  <a:pt x="2281890" y="152576"/>
                </a:cubicBezTo>
                <a:cubicBezTo>
                  <a:pt x="2256956" y="160898"/>
                  <a:pt x="2256956" y="160898"/>
                  <a:pt x="2256956" y="160898"/>
                </a:cubicBezTo>
                <a:cubicBezTo>
                  <a:pt x="2251415" y="174769"/>
                  <a:pt x="2251415" y="174769"/>
                  <a:pt x="2251415" y="174769"/>
                </a:cubicBezTo>
                <a:cubicBezTo>
                  <a:pt x="2237563" y="183091"/>
                  <a:pt x="2237563" y="183091"/>
                  <a:pt x="2237563" y="183091"/>
                </a:cubicBezTo>
                <a:cubicBezTo>
                  <a:pt x="2232023" y="180317"/>
                  <a:pt x="2232023" y="180317"/>
                  <a:pt x="2232023" y="180317"/>
                </a:cubicBezTo>
                <a:cubicBezTo>
                  <a:pt x="2229252" y="183091"/>
                  <a:pt x="2229252" y="183091"/>
                  <a:pt x="2229252" y="183091"/>
                </a:cubicBezTo>
                <a:cubicBezTo>
                  <a:pt x="2226482" y="196962"/>
                  <a:pt x="2226482" y="196962"/>
                  <a:pt x="2226482" y="196962"/>
                </a:cubicBezTo>
                <a:cubicBezTo>
                  <a:pt x="2218171" y="202510"/>
                  <a:pt x="2218171" y="202510"/>
                  <a:pt x="2218171" y="202510"/>
                </a:cubicBezTo>
                <a:cubicBezTo>
                  <a:pt x="2204319" y="202510"/>
                  <a:pt x="2204319" y="202510"/>
                  <a:pt x="2204319" y="202510"/>
                </a:cubicBezTo>
                <a:cubicBezTo>
                  <a:pt x="2198778" y="205284"/>
                  <a:pt x="2201548" y="210832"/>
                  <a:pt x="2193237" y="213606"/>
                </a:cubicBezTo>
                <a:cubicBezTo>
                  <a:pt x="2196008" y="224703"/>
                  <a:pt x="2196008" y="224703"/>
                  <a:pt x="2196008" y="224703"/>
                </a:cubicBezTo>
                <a:cubicBezTo>
                  <a:pt x="2184926" y="230251"/>
                  <a:pt x="2184926" y="230251"/>
                  <a:pt x="2184926" y="230251"/>
                </a:cubicBezTo>
                <a:cubicBezTo>
                  <a:pt x="2165533" y="252444"/>
                  <a:pt x="2165533" y="252444"/>
                  <a:pt x="2165533" y="252444"/>
                </a:cubicBezTo>
                <a:cubicBezTo>
                  <a:pt x="2157222" y="255218"/>
                  <a:pt x="2157222" y="255218"/>
                  <a:pt x="2157222" y="255218"/>
                </a:cubicBezTo>
                <a:cubicBezTo>
                  <a:pt x="2154452" y="263540"/>
                  <a:pt x="2154452" y="263540"/>
                  <a:pt x="2154452" y="263540"/>
                </a:cubicBezTo>
                <a:cubicBezTo>
                  <a:pt x="2157222" y="266314"/>
                  <a:pt x="2157222" y="255218"/>
                  <a:pt x="2159993" y="266314"/>
                </a:cubicBezTo>
                <a:cubicBezTo>
                  <a:pt x="2162763" y="269088"/>
                  <a:pt x="2165533" y="260766"/>
                  <a:pt x="2168304" y="269088"/>
                </a:cubicBezTo>
                <a:cubicBezTo>
                  <a:pt x="2159993" y="274636"/>
                  <a:pt x="2159993" y="274636"/>
                  <a:pt x="2159993" y="274636"/>
                </a:cubicBezTo>
                <a:cubicBezTo>
                  <a:pt x="2154452" y="277411"/>
                  <a:pt x="2184926" y="260766"/>
                  <a:pt x="2154452" y="282959"/>
                </a:cubicBezTo>
                <a:cubicBezTo>
                  <a:pt x="2148911" y="291281"/>
                  <a:pt x="2148911" y="291281"/>
                  <a:pt x="2148911" y="291281"/>
                </a:cubicBezTo>
                <a:lnTo>
                  <a:pt x="2147317" y="288590"/>
                </a:lnTo>
                <a:lnTo>
                  <a:pt x="2151638" y="284259"/>
                </a:lnTo>
                <a:cubicBezTo>
                  <a:pt x="2156746" y="278538"/>
                  <a:pt x="2149214" y="283566"/>
                  <a:pt x="2146704" y="287554"/>
                </a:cubicBezTo>
                <a:lnTo>
                  <a:pt x="2147317" y="288590"/>
                </a:lnTo>
                <a:lnTo>
                  <a:pt x="2145162" y="290750"/>
                </a:lnTo>
                <a:cubicBezTo>
                  <a:pt x="2142029" y="293708"/>
                  <a:pt x="2137830" y="297523"/>
                  <a:pt x="2132289" y="302377"/>
                </a:cubicBezTo>
                <a:cubicBezTo>
                  <a:pt x="2123978" y="299603"/>
                  <a:pt x="2123978" y="299603"/>
                  <a:pt x="2123978" y="299603"/>
                </a:cubicBezTo>
                <a:cubicBezTo>
                  <a:pt x="2121207" y="296829"/>
                  <a:pt x="2135059" y="299603"/>
                  <a:pt x="2118437" y="296829"/>
                </a:cubicBezTo>
                <a:cubicBezTo>
                  <a:pt x="2115667" y="310700"/>
                  <a:pt x="2115667" y="310700"/>
                  <a:pt x="2115667" y="310700"/>
                </a:cubicBezTo>
                <a:cubicBezTo>
                  <a:pt x="2126748" y="305152"/>
                  <a:pt x="2126748" y="305152"/>
                  <a:pt x="2126748" y="305152"/>
                </a:cubicBezTo>
                <a:cubicBezTo>
                  <a:pt x="2126748" y="310700"/>
                  <a:pt x="2126748" y="310700"/>
                  <a:pt x="2126748" y="310700"/>
                </a:cubicBezTo>
                <a:cubicBezTo>
                  <a:pt x="2129518" y="313474"/>
                  <a:pt x="2129518" y="313474"/>
                  <a:pt x="2129518" y="313474"/>
                </a:cubicBezTo>
                <a:cubicBezTo>
                  <a:pt x="2123978" y="316248"/>
                  <a:pt x="2123978" y="316248"/>
                  <a:pt x="2123978" y="316248"/>
                </a:cubicBezTo>
                <a:cubicBezTo>
                  <a:pt x="2129518" y="321796"/>
                  <a:pt x="2129518" y="321796"/>
                  <a:pt x="2129518" y="321796"/>
                </a:cubicBezTo>
                <a:cubicBezTo>
                  <a:pt x="2126748" y="324571"/>
                  <a:pt x="2126748" y="324571"/>
                  <a:pt x="2126748" y="324571"/>
                </a:cubicBezTo>
                <a:cubicBezTo>
                  <a:pt x="2137830" y="321796"/>
                  <a:pt x="2137830" y="321796"/>
                  <a:pt x="2137830" y="321796"/>
                </a:cubicBezTo>
                <a:cubicBezTo>
                  <a:pt x="2140600" y="319022"/>
                  <a:pt x="2140600" y="319022"/>
                  <a:pt x="2140600" y="319022"/>
                </a:cubicBezTo>
                <a:cubicBezTo>
                  <a:pt x="2143370" y="321796"/>
                  <a:pt x="2143370" y="321796"/>
                  <a:pt x="2143370" y="321796"/>
                </a:cubicBezTo>
                <a:cubicBezTo>
                  <a:pt x="2135059" y="327345"/>
                  <a:pt x="2135059" y="327345"/>
                  <a:pt x="2135059" y="327345"/>
                </a:cubicBezTo>
                <a:cubicBezTo>
                  <a:pt x="2140600" y="330119"/>
                  <a:pt x="2140600" y="330119"/>
                  <a:pt x="2140600" y="330119"/>
                </a:cubicBezTo>
                <a:cubicBezTo>
                  <a:pt x="2136445" y="332893"/>
                  <a:pt x="2134367" y="334280"/>
                  <a:pt x="2133328" y="334973"/>
                </a:cubicBezTo>
                <a:lnTo>
                  <a:pt x="2133044" y="335162"/>
                </a:lnTo>
                <a:lnTo>
                  <a:pt x="2133328" y="333933"/>
                </a:lnTo>
                <a:cubicBezTo>
                  <a:pt x="2132982" y="334280"/>
                  <a:pt x="2132289" y="335667"/>
                  <a:pt x="2132289" y="335667"/>
                </a:cubicBezTo>
                <a:lnTo>
                  <a:pt x="2133044" y="335162"/>
                </a:lnTo>
                <a:lnTo>
                  <a:pt x="2132289" y="338441"/>
                </a:lnTo>
                <a:cubicBezTo>
                  <a:pt x="2126748" y="332893"/>
                  <a:pt x="2126748" y="332893"/>
                  <a:pt x="2126748" y="332893"/>
                </a:cubicBezTo>
                <a:cubicBezTo>
                  <a:pt x="2126748" y="343989"/>
                  <a:pt x="2126748" y="343989"/>
                  <a:pt x="2126748" y="343989"/>
                </a:cubicBezTo>
                <a:cubicBezTo>
                  <a:pt x="2112896" y="349537"/>
                  <a:pt x="2112896" y="349537"/>
                  <a:pt x="2112896" y="349537"/>
                </a:cubicBezTo>
                <a:cubicBezTo>
                  <a:pt x="2104585" y="349537"/>
                  <a:pt x="2104585" y="349537"/>
                  <a:pt x="2104585" y="349537"/>
                </a:cubicBezTo>
                <a:cubicBezTo>
                  <a:pt x="2090733" y="360634"/>
                  <a:pt x="2090733" y="360634"/>
                  <a:pt x="2090733" y="360634"/>
                </a:cubicBezTo>
                <a:cubicBezTo>
                  <a:pt x="2090733" y="366182"/>
                  <a:pt x="2090733" y="366182"/>
                  <a:pt x="2090733" y="366182"/>
                </a:cubicBezTo>
                <a:cubicBezTo>
                  <a:pt x="2074111" y="368956"/>
                  <a:pt x="2074111" y="368956"/>
                  <a:pt x="2074111" y="368956"/>
                </a:cubicBezTo>
                <a:cubicBezTo>
                  <a:pt x="2068570" y="377278"/>
                  <a:pt x="2068570" y="377278"/>
                  <a:pt x="2068570" y="377278"/>
                </a:cubicBezTo>
                <a:cubicBezTo>
                  <a:pt x="2074111" y="380052"/>
                  <a:pt x="2074111" y="380052"/>
                  <a:pt x="2074111" y="380052"/>
                </a:cubicBezTo>
                <a:cubicBezTo>
                  <a:pt x="2051948" y="393923"/>
                  <a:pt x="2051948" y="393923"/>
                  <a:pt x="2051948" y="393923"/>
                </a:cubicBezTo>
                <a:cubicBezTo>
                  <a:pt x="2040866" y="385601"/>
                  <a:pt x="2040866" y="385601"/>
                  <a:pt x="2040866" y="385601"/>
                </a:cubicBezTo>
                <a:cubicBezTo>
                  <a:pt x="2027014" y="399471"/>
                  <a:pt x="2027014" y="399471"/>
                  <a:pt x="2027014" y="399471"/>
                </a:cubicBezTo>
                <a:lnTo>
                  <a:pt x="2032172" y="404636"/>
                </a:lnTo>
                <a:lnTo>
                  <a:pt x="2031471" y="405064"/>
                </a:lnTo>
                <a:lnTo>
                  <a:pt x="2024244" y="407793"/>
                </a:lnTo>
                <a:cubicBezTo>
                  <a:pt x="2024244" y="407793"/>
                  <a:pt x="2024244" y="405019"/>
                  <a:pt x="2027014" y="405019"/>
                </a:cubicBezTo>
                <a:cubicBezTo>
                  <a:pt x="2024244" y="402245"/>
                  <a:pt x="2024244" y="402245"/>
                  <a:pt x="2024244" y="402245"/>
                </a:cubicBezTo>
                <a:cubicBezTo>
                  <a:pt x="2015933" y="407793"/>
                  <a:pt x="2015933" y="407793"/>
                  <a:pt x="2015933" y="407793"/>
                </a:cubicBezTo>
                <a:cubicBezTo>
                  <a:pt x="2015933" y="410568"/>
                  <a:pt x="2015933" y="410568"/>
                  <a:pt x="2015933" y="410568"/>
                </a:cubicBezTo>
                <a:cubicBezTo>
                  <a:pt x="2024244" y="413342"/>
                  <a:pt x="2024244" y="413342"/>
                  <a:pt x="2024244" y="413342"/>
                </a:cubicBezTo>
                <a:cubicBezTo>
                  <a:pt x="2015933" y="413342"/>
                  <a:pt x="2015933" y="413342"/>
                  <a:pt x="2015933" y="413342"/>
                </a:cubicBezTo>
                <a:cubicBezTo>
                  <a:pt x="2018703" y="418890"/>
                  <a:pt x="2018703" y="418890"/>
                  <a:pt x="2018703" y="418890"/>
                </a:cubicBezTo>
                <a:cubicBezTo>
                  <a:pt x="2010392" y="421664"/>
                  <a:pt x="2010392" y="421664"/>
                  <a:pt x="2010392" y="421664"/>
                </a:cubicBezTo>
                <a:cubicBezTo>
                  <a:pt x="2010392" y="424438"/>
                  <a:pt x="2010392" y="424438"/>
                  <a:pt x="2010392" y="424438"/>
                </a:cubicBezTo>
                <a:cubicBezTo>
                  <a:pt x="2021474" y="424438"/>
                  <a:pt x="2021474" y="424438"/>
                  <a:pt x="2021474" y="424438"/>
                </a:cubicBezTo>
                <a:cubicBezTo>
                  <a:pt x="2038096" y="410568"/>
                  <a:pt x="2038096" y="410568"/>
                  <a:pt x="2038096" y="410568"/>
                </a:cubicBezTo>
                <a:cubicBezTo>
                  <a:pt x="2051948" y="410568"/>
                  <a:pt x="2051948" y="410568"/>
                  <a:pt x="2051948" y="410568"/>
                </a:cubicBezTo>
                <a:cubicBezTo>
                  <a:pt x="2076881" y="393923"/>
                  <a:pt x="2076881" y="393923"/>
                  <a:pt x="2076881" y="393923"/>
                </a:cubicBezTo>
                <a:cubicBezTo>
                  <a:pt x="2085192" y="399471"/>
                  <a:pt x="2085192" y="399471"/>
                  <a:pt x="2085192" y="399471"/>
                </a:cubicBezTo>
                <a:cubicBezTo>
                  <a:pt x="2099044" y="388375"/>
                  <a:pt x="2099044" y="388375"/>
                  <a:pt x="2099044" y="388375"/>
                </a:cubicBezTo>
                <a:cubicBezTo>
                  <a:pt x="2115667" y="391149"/>
                  <a:pt x="2115667" y="391149"/>
                  <a:pt x="2115667" y="391149"/>
                </a:cubicBezTo>
                <a:cubicBezTo>
                  <a:pt x="2118437" y="391149"/>
                  <a:pt x="2126748" y="388375"/>
                  <a:pt x="2115667" y="382826"/>
                </a:cubicBezTo>
                <a:cubicBezTo>
                  <a:pt x="2115667" y="380052"/>
                  <a:pt x="2115667" y="380052"/>
                  <a:pt x="2115667" y="380052"/>
                </a:cubicBezTo>
                <a:cubicBezTo>
                  <a:pt x="2146141" y="360634"/>
                  <a:pt x="2146141" y="360634"/>
                  <a:pt x="2146141" y="360634"/>
                </a:cubicBezTo>
                <a:cubicBezTo>
                  <a:pt x="2157222" y="360634"/>
                  <a:pt x="2140600" y="346763"/>
                  <a:pt x="2162763" y="349537"/>
                </a:cubicBezTo>
                <a:cubicBezTo>
                  <a:pt x="2168304" y="346763"/>
                  <a:pt x="2168304" y="346763"/>
                  <a:pt x="2168304" y="346763"/>
                </a:cubicBezTo>
                <a:cubicBezTo>
                  <a:pt x="2162763" y="343989"/>
                  <a:pt x="2162763" y="343989"/>
                  <a:pt x="2162763" y="343989"/>
                </a:cubicBezTo>
                <a:cubicBezTo>
                  <a:pt x="2171074" y="335667"/>
                  <a:pt x="2171074" y="335667"/>
                  <a:pt x="2171074" y="335667"/>
                </a:cubicBezTo>
                <a:cubicBezTo>
                  <a:pt x="2182156" y="335667"/>
                  <a:pt x="2182156" y="335667"/>
                  <a:pt x="2182156" y="335667"/>
                </a:cubicBezTo>
                <a:cubicBezTo>
                  <a:pt x="2190467" y="324571"/>
                  <a:pt x="2190467" y="324571"/>
                  <a:pt x="2190467" y="324571"/>
                </a:cubicBezTo>
                <a:cubicBezTo>
                  <a:pt x="2220941" y="299603"/>
                  <a:pt x="2220941" y="299603"/>
                  <a:pt x="2220941" y="299603"/>
                </a:cubicBezTo>
                <a:cubicBezTo>
                  <a:pt x="2226482" y="296829"/>
                  <a:pt x="2226482" y="296829"/>
                  <a:pt x="2226482" y="296829"/>
                </a:cubicBezTo>
                <a:cubicBezTo>
                  <a:pt x="2240334" y="277411"/>
                  <a:pt x="2240334" y="277411"/>
                  <a:pt x="2240334" y="277411"/>
                </a:cubicBezTo>
                <a:cubicBezTo>
                  <a:pt x="2248645" y="274636"/>
                  <a:pt x="2248645" y="274636"/>
                  <a:pt x="2248645" y="274636"/>
                </a:cubicBezTo>
                <a:cubicBezTo>
                  <a:pt x="2254186" y="269088"/>
                  <a:pt x="2254186" y="269088"/>
                  <a:pt x="2254186" y="269088"/>
                </a:cubicBezTo>
                <a:cubicBezTo>
                  <a:pt x="2245875" y="263540"/>
                  <a:pt x="2245875" y="263540"/>
                  <a:pt x="2245875" y="263540"/>
                </a:cubicBezTo>
                <a:cubicBezTo>
                  <a:pt x="2248645" y="255218"/>
                  <a:pt x="2248645" y="266314"/>
                  <a:pt x="2256956" y="260766"/>
                </a:cubicBezTo>
                <a:cubicBezTo>
                  <a:pt x="2254186" y="252444"/>
                  <a:pt x="2254186" y="252444"/>
                  <a:pt x="2254186" y="252444"/>
                </a:cubicBezTo>
                <a:cubicBezTo>
                  <a:pt x="2259727" y="244121"/>
                  <a:pt x="2259727" y="244121"/>
                  <a:pt x="2259727" y="244121"/>
                </a:cubicBezTo>
                <a:cubicBezTo>
                  <a:pt x="2281890" y="244121"/>
                  <a:pt x="2281890" y="244121"/>
                  <a:pt x="2281890" y="244121"/>
                </a:cubicBezTo>
                <a:cubicBezTo>
                  <a:pt x="2284660" y="241347"/>
                  <a:pt x="2284660" y="241347"/>
                  <a:pt x="2284660" y="241347"/>
                </a:cubicBezTo>
                <a:cubicBezTo>
                  <a:pt x="2281890" y="238573"/>
                  <a:pt x="2281890" y="238573"/>
                  <a:pt x="2281890" y="238573"/>
                </a:cubicBezTo>
                <a:cubicBezTo>
                  <a:pt x="2292971" y="241347"/>
                  <a:pt x="2292971" y="241347"/>
                  <a:pt x="2292971" y="241347"/>
                </a:cubicBezTo>
                <a:cubicBezTo>
                  <a:pt x="2298512" y="238573"/>
                  <a:pt x="2298512" y="238573"/>
                  <a:pt x="2298512" y="238573"/>
                </a:cubicBezTo>
                <a:cubicBezTo>
                  <a:pt x="2301282" y="244121"/>
                  <a:pt x="2287430" y="233025"/>
                  <a:pt x="2306823" y="241347"/>
                </a:cubicBezTo>
                <a:cubicBezTo>
                  <a:pt x="2304053" y="224703"/>
                  <a:pt x="2304053" y="224703"/>
                  <a:pt x="2304053" y="224703"/>
                </a:cubicBezTo>
                <a:cubicBezTo>
                  <a:pt x="2301282" y="224703"/>
                  <a:pt x="2315134" y="219154"/>
                  <a:pt x="2298512" y="224703"/>
                </a:cubicBezTo>
                <a:cubicBezTo>
                  <a:pt x="2315134" y="210832"/>
                  <a:pt x="2315134" y="210832"/>
                  <a:pt x="2315134" y="210832"/>
                </a:cubicBezTo>
                <a:cubicBezTo>
                  <a:pt x="2351149" y="191414"/>
                  <a:pt x="2351149" y="191414"/>
                  <a:pt x="2351149" y="191414"/>
                </a:cubicBezTo>
                <a:cubicBezTo>
                  <a:pt x="2359460" y="196962"/>
                  <a:pt x="2359460" y="196962"/>
                  <a:pt x="2359460" y="196962"/>
                </a:cubicBezTo>
                <a:cubicBezTo>
                  <a:pt x="2370542" y="210832"/>
                  <a:pt x="2370542" y="210832"/>
                  <a:pt x="2370542" y="210832"/>
                </a:cubicBezTo>
                <a:cubicBezTo>
                  <a:pt x="2373312" y="210832"/>
                  <a:pt x="2373312" y="210832"/>
                  <a:pt x="2373312" y="210832"/>
                </a:cubicBezTo>
                <a:cubicBezTo>
                  <a:pt x="2373312" y="196962"/>
                  <a:pt x="2384394" y="208058"/>
                  <a:pt x="2395475" y="194188"/>
                </a:cubicBezTo>
                <a:cubicBezTo>
                  <a:pt x="2401016" y="196962"/>
                  <a:pt x="2401016" y="196962"/>
                  <a:pt x="2401016" y="196962"/>
                </a:cubicBezTo>
                <a:cubicBezTo>
                  <a:pt x="2395475" y="205284"/>
                  <a:pt x="2395475" y="205284"/>
                  <a:pt x="2395475" y="205284"/>
                </a:cubicBezTo>
                <a:cubicBezTo>
                  <a:pt x="2414868" y="199736"/>
                  <a:pt x="2414868" y="199736"/>
                  <a:pt x="2414868" y="199736"/>
                </a:cubicBezTo>
                <a:cubicBezTo>
                  <a:pt x="2414868" y="196962"/>
                  <a:pt x="2414868" y="196962"/>
                  <a:pt x="2414868" y="196962"/>
                </a:cubicBezTo>
                <a:cubicBezTo>
                  <a:pt x="2434261" y="185865"/>
                  <a:pt x="2434261" y="185865"/>
                  <a:pt x="2434261" y="185865"/>
                </a:cubicBezTo>
                <a:cubicBezTo>
                  <a:pt x="2459194" y="163672"/>
                  <a:pt x="2459194" y="163672"/>
                  <a:pt x="2459194" y="163672"/>
                </a:cubicBezTo>
                <a:cubicBezTo>
                  <a:pt x="2484128" y="158124"/>
                  <a:pt x="2484128" y="158124"/>
                  <a:pt x="2484128" y="158124"/>
                </a:cubicBezTo>
                <a:cubicBezTo>
                  <a:pt x="2509061" y="158124"/>
                  <a:pt x="2509061" y="158124"/>
                  <a:pt x="2509061" y="158124"/>
                </a:cubicBezTo>
                <a:cubicBezTo>
                  <a:pt x="2511831" y="160898"/>
                  <a:pt x="2511831" y="160898"/>
                  <a:pt x="2511831" y="160898"/>
                </a:cubicBezTo>
                <a:cubicBezTo>
                  <a:pt x="2489668" y="174769"/>
                  <a:pt x="2489668" y="174769"/>
                  <a:pt x="2489668" y="174769"/>
                </a:cubicBezTo>
                <a:cubicBezTo>
                  <a:pt x="2506291" y="174769"/>
                  <a:pt x="2506291" y="174769"/>
                  <a:pt x="2506291" y="174769"/>
                </a:cubicBezTo>
                <a:cubicBezTo>
                  <a:pt x="2500750" y="177543"/>
                  <a:pt x="2500750" y="177543"/>
                  <a:pt x="2500750" y="177543"/>
                </a:cubicBezTo>
                <a:cubicBezTo>
                  <a:pt x="2517372" y="183091"/>
                  <a:pt x="2517372" y="183091"/>
                  <a:pt x="2517372" y="183091"/>
                </a:cubicBezTo>
                <a:cubicBezTo>
                  <a:pt x="2517372" y="191414"/>
                  <a:pt x="2517372" y="191414"/>
                  <a:pt x="2517372" y="191414"/>
                </a:cubicBezTo>
                <a:cubicBezTo>
                  <a:pt x="2500750" y="196962"/>
                  <a:pt x="2500750" y="196962"/>
                  <a:pt x="2500750" y="196962"/>
                </a:cubicBezTo>
                <a:cubicBezTo>
                  <a:pt x="2492439" y="208058"/>
                  <a:pt x="2492439" y="208058"/>
                  <a:pt x="2492439" y="208058"/>
                </a:cubicBezTo>
                <a:cubicBezTo>
                  <a:pt x="2489668" y="202510"/>
                  <a:pt x="2489668" y="202510"/>
                  <a:pt x="2489668" y="202510"/>
                </a:cubicBezTo>
                <a:cubicBezTo>
                  <a:pt x="2473046" y="210832"/>
                  <a:pt x="2473046" y="210832"/>
                  <a:pt x="2473046" y="210832"/>
                </a:cubicBezTo>
                <a:cubicBezTo>
                  <a:pt x="2473046" y="213606"/>
                  <a:pt x="2475816" y="213606"/>
                  <a:pt x="2473046" y="216380"/>
                </a:cubicBezTo>
                <a:cubicBezTo>
                  <a:pt x="2453653" y="219154"/>
                  <a:pt x="2453653" y="219154"/>
                  <a:pt x="2453653" y="219154"/>
                </a:cubicBezTo>
                <a:cubicBezTo>
                  <a:pt x="2453653" y="216380"/>
                  <a:pt x="2448113" y="216380"/>
                  <a:pt x="2450883" y="224703"/>
                </a:cubicBezTo>
                <a:cubicBezTo>
                  <a:pt x="2459194" y="224703"/>
                  <a:pt x="2459194" y="224703"/>
                  <a:pt x="2459194" y="224703"/>
                </a:cubicBezTo>
                <a:cubicBezTo>
                  <a:pt x="2453653" y="227477"/>
                  <a:pt x="2453653" y="227477"/>
                  <a:pt x="2453653" y="227477"/>
                </a:cubicBezTo>
                <a:cubicBezTo>
                  <a:pt x="2445342" y="227477"/>
                  <a:pt x="2445342" y="227477"/>
                  <a:pt x="2445342" y="227477"/>
                </a:cubicBezTo>
                <a:cubicBezTo>
                  <a:pt x="2420409" y="244121"/>
                  <a:pt x="2420409" y="244121"/>
                  <a:pt x="2420409" y="244121"/>
                </a:cubicBezTo>
                <a:cubicBezTo>
                  <a:pt x="2387164" y="269088"/>
                  <a:pt x="2387164" y="269088"/>
                  <a:pt x="2387164" y="269088"/>
                </a:cubicBezTo>
                <a:cubicBezTo>
                  <a:pt x="2395475" y="271862"/>
                  <a:pt x="2395475" y="271862"/>
                  <a:pt x="2395475" y="271862"/>
                </a:cubicBezTo>
                <a:cubicBezTo>
                  <a:pt x="2398246" y="269088"/>
                  <a:pt x="2398246" y="269088"/>
                  <a:pt x="2398246" y="269088"/>
                </a:cubicBezTo>
                <a:cubicBezTo>
                  <a:pt x="2384394" y="285733"/>
                  <a:pt x="2384394" y="285733"/>
                  <a:pt x="2384394" y="285733"/>
                </a:cubicBezTo>
                <a:cubicBezTo>
                  <a:pt x="2384394" y="288507"/>
                  <a:pt x="2384394" y="288507"/>
                  <a:pt x="2384394" y="288507"/>
                </a:cubicBezTo>
                <a:cubicBezTo>
                  <a:pt x="2373312" y="277411"/>
                  <a:pt x="2373312" y="277411"/>
                  <a:pt x="2373312" y="277411"/>
                </a:cubicBezTo>
                <a:cubicBezTo>
                  <a:pt x="2365001" y="285733"/>
                  <a:pt x="2365001" y="285733"/>
                  <a:pt x="2365001" y="285733"/>
                </a:cubicBezTo>
                <a:cubicBezTo>
                  <a:pt x="2373312" y="291281"/>
                  <a:pt x="2373312" y="291281"/>
                  <a:pt x="2373312" y="291281"/>
                </a:cubicBezTo>
                <a:cubicBezTo>
                  <a:pt x="2373312" y="291281"/>
                  <a:pt x="2370542" y="291281"/>
                  <a:pt x="2370542" y="296829"/>
                </a:cubicBezTo>
                <a:cubicBezTo>
                  <a:pt x="2378853" y="305152"/>
                  <a:pt x="2378853" y="305152"/>
                  <a:pt x="2378853" y="305152"/>
                </a:cubicBezTo>
                <a:cubicBezTo>
                  <a:pt x="2367771" y="319022"/>
                  <a:pt x="2351149" y="327345"/>
                  <a:pt x="2337297" y="335667"/>
                </a:cubicBezTo>
                <a:cubicBezTo>
                  <a:pt x="2306823" y="357860"/>
                  <a:pt x="2306823" y="357860"/>
                  <a:pt x="2306823" y="357860"/>
                </a:cubicBezTo>
                <a:cubicBezTo>
                  <a:pt x="2331756" y="335667"/>
                  <a:pt x="2331756" y="335667"/>
                  <a:pt x="2331756" y="335667"/>
                </a:cubicBezTo>
                <a:cubicBezTo>
                  <a:pt x="2334527" y="330119"/>
                  <a:pt x="2351149" y="338441"/>
                  <a:pt x="2337297" y="324571"/>
                </a:cubicBezTo>
                <a:cubicBezTo>
                  <a:pt x="2312364" y="341215"/>
                  <a:pt x="2312364" y="341215"/>
                  <a:pt x="2312364" y="341215"/>
                </a:cubicBezTo>
                <a:cubicBezTo>
                  <a:pt x="2295741" y="366182"/>
                  <a:pt x="2295741" y="366182"/>
                  <a:pt x="2295741" y="366182"/>
                </a:cubicBezTo>
                <a:cubicBezTo>
                  <a:pt x="2301282" y="366182"/>
                  <a:pt x="2301282" y="366182"/>
                  <a:pt x="2301282" y="366182"/>
                </a:cubicBezTo>
                <a:cubicBezTo>
                  <a:pt x="2295741" y="366182"/>
                  <a:pt x="2342838" y="346763"/>
                  <a:pt x="2292971" y="374504"/>
                </a:cubicBezTo>
                <a:cubicBezTo>
                  <a:pt x="2290201" y="366182"/>
                  <a:pt x="2290201" y="366182"/>
                  <a:pt x="2290201" y="366182"/>
                </a:cubicBezTo>
                <a:cubicBezTo>
                  <a:pt x="2281890" y="377278"/>
                  <a:pt x="2281890" y="377278"/>
                  <a:pt x="2281890" y="377278"/>
                </a:cubicBezTo>
                <a:cubicBezTo>
                  <a:pt x="2284660" y="380052"/>
                  <a:pt x="2284660" y="380052"/>
                  <a:pt x="2284660" y="380052"/>
                </a:cubicBezTo>
                <a:cubicBezTo>
                  <a:pt x="2287430" y="377278"/>
                  <a:pt x="2287430" y="377278"/>
                  <a:pt x="2287430" y="377278"/>
                </a:cubicBezTo>
                <a:lnTo>
                  <a:pt x="2283737" y="384676"/>
                </a:lnTo>
                <a:lnTo>
                  <a:pt x="2281890" y="380052"/>
                </a:lnTo>
                <a:cubicBezTo>
                  <a:pt x="2276349" y="380052"/>
                  <a:pt x="2276349" y="380052"/>
                  <a:pt x="2276349" y="380052"/>
                </a:cubicBezTo>
                <a:cubicBezTo>
                  <a:pt x="2276349" y="388375"/>
                  <a:pt x="2276349" y="388375"/>
                  <a:pt x="2276349" y="388375"/>
                </a:cubicBezTo>
                <a:cubicBezTo>
                  <a:pt x="2237563" y="429986"/>
                  <a:pt x="2237563" y="429986"/>
                  <a:pt x="2237563" y="429986"/>
                </a:cubicBezTo>
                <a:cubicBezTo>
                  <a:pt x="2226482" y="435534"/>
                  <a:pt x="2226482" y="435534"/>
                  <a:pt x="2226482" y="435534"/>
                </a:cubicBezTo>
                <a:cubicBezTo>
                  <a:pt x="2226482" y="441083"/>
                  <a:pt x="2226482" y="441083"/>
                  <a:pt x="2226482" y="441083"/>
                </a:cubicBezTo>
                <a:lnTo>
                  <a:pt x="2218757" y="446884"/>
                </a:lnTo>
                <a:lnTo>
                  <a:pt x="2218517" y="446674"/>
                </a:lnTo>
                <a:cubicBezTo>
                  <a:pt x="2217305" y="446631"/>
                  <a:pt x="2214708" y="446631"/>
                  <a:pt x="2209860" y="446631"/>
                </a:cubicBezTo>
                <a:cubicBezTo>
                  <a:pt x="2209860" y="454953"/>
                  <a:pt x="2209860" y="454953"/>
                  <a:pt x="2209860" y="454953"/>
                </a:cubicBezTo>
                <a:lnTo>
                  <a:pt x="2215280" y="456762"/>
                </a:lnTo>
                <a:lnTo>
                  <a:pt x="2209860" y="471598"/>
                </a:lnTo>
                <a:cubicBezTo>
                  <a:pt x="2187697" y="471598"/>
                  <a:pt x="2187697" y="471598"/>
                  <a:pt x="2187697" y="471598"/>
                </a:cubicBezTo>
                <a:cubicBezTo>
                  <a:pt x="2179385" y="471598"/>
                  <a:pt x="2179385" y="471598"/>
                  <a:pt x="2179385" y="471598"/>
                </a:cubicBezTo>
                <a:cubicBezTo>
                  <a:pt x="2176615" y="479920"/>
                  <a:pt x="2176615" y="479920"/>
                  <a:pt x="2176615" y="479920"/>
                </a:cubicBezTo>
                <a:cubicBezTo>
                  <a:pt x="2171074" y="477146"/>
                  <a:pt x="2171074" y="477146"/>
                  <a:pt x="2171074" y="477146"/>
                </a:cubicBezTo>
                <a:cubicBezTo>
                  <a:pt x="2165533" y="485468"/>
                  <a:pt x="2165533" y="485468"/>
                  <a:pt x="2165533" y="485468"/>
                </a:cubicBezTo>
                <a:cubicBezTo>
                  <a:pt x="2179385" y="499339"/>
                  <a:pt x="2179385" y="499339"/>
                  <a:pt x="2179385" y="499339"/>
                </a:cubicBezTo>
                <a:cubicBezTo>
                  <a:pt x="2190467" y="491017"/>
                  <a:pt x="2190467" y="491017"/>
                  <a:pt x="2190467" y="491017"/>
                </a:cubicBezTo>
                <a:cubicBezTo>
                  <a:pt x="2190467" y="502113"/>
                  <a:pt x="2190467" y="502113"/>
                  <a:pt x="2190467" y="502113"/>
                </a:cubicBezTo>
                <a:cubicBezTo>
                  <a:pt x="2182156" y="507661"/>
                  <a:pt x="2182156" y="507661"/>
                  <a:pt x="2182156" y="507661"/>
                </a:cubicBezTo>
                <a:cubicBezTo>
                  <a:pt x="2187697" y="513209"/>
                  <a:pt x="2187697" y="513209"/>
                  <a:pt x="2187697" y="513209"/>
                </a:cubicBezTo>
                <a:cubicBezTo>
                  <a:pt x="2187697" y="510435"/>
                  <a:pt x="2193237" y="510435"/>
                  <a:pt x="2196008" y="499339"/>
                </a:cubicBezTo>
                <a:cubicBezTo>
                  <a:pt x="2198778" y="502113"/>
                  <a:pt x="2198778" y="502113"/>
                  <a:pt x="2198778" y="502113"/>
                </a:cubicBezTo>
                <a:cubicBezTo>
                  <a:pt x="2204319" y="502113"/>
                  <a:pt x="2204319" y="502113"/>
                  <a:pt x="2204319" y="502113"/>
                </a:cubicBezTo>
                <a:cubicBezTo>
                  <a:pt x="2204319" y="493791"/>
                  <a:pt x="2204319" y="493791"/>
                  <a:pt x="2204319" y="493791"/>
                </a:cubicBezTo>
                <a:cubicBezTo>
                  <a:pt x="2198778" y="488243"/>
                  <a:pt x="2198778" y="488243"/>
                  <a:pt x="2198778" y="488243"/>
                </a:cubicBezTo>
                <a:cubicBezTo>
                  <a:pt x="2201548" y="477146"/>
                  <a:pt x="2201548" y="477146"/>
                  <a:pt x="2201548" y="477146"/>
                </a:cubicBezTo>
                <a:cubicBezTo>
                  <a:pt x="2215400" y="479920"/>
                  <a:pt x="2215400" y="479920"/>
                  <a:pt x="2215400" y="479920"/>
                </a:cubicBezTo>
                <a:cubicBezTo>
                  <a:pt x="2207089" y="493791"/>
                  <a:pt x="2207089" y="493791"/>
                  <a:pt x="2207089" y="493791"/>
                </a:cubicBezTo>
                <a:cubicBezTo>
                  <a:pt x="2215400" y="491017"/>
                  <a:pt x="2215400" y="491017"/>
                  <a:pt x="2215400" y="491017"/>
                </a:cubicBezTo>
                <a:cubicBezTo>
                  <a:pt x="2215400" y="488243"/>
                  <a:pt x="2232023" y="482694"/>
                  <a:pt x="2218171" y="477146"/>
                </a:cubicBezTo>
                <a:cubicBezTo>
                  <a:pt x="2237563" y="468824"/>
                  <a:pt x="2237563" y="468824"/>
                  <a:pt x="2237563" y="468824"/>
                </a:cubicBezTo>
                <a:cubicBezTo>
                  <a:pt x="2240334" y="468824"/>
                  <a:pt x="2229252" y="471598"/>
                  <a:pt x="2240334" y="471598"/>
                </a:cubicBezTo>
                <a:cubicBezTo>
                  <a:pt x="2243104" y="468824"/>
                  <a:pt x="2243104" y="468824"/>
                  <a:pt x="2243104" y="468824"/>
                </a:cubicBezTo>
                <a:lnTo>
                  <a:pt x="2239087" y="464801"/>
                </a:lnTo>
                <a:lnTo>
                  <a:pt x="2240420" y="465529"/>
                </a:lnTo>
                <a:cubicBezTo>
                  <a:pt x="2243970" y="464836"/>
                  <a:pt x="2250723" y="462582"/>
                  <a:pt x="2262497" y="457727"/>
                </a:cubicBezTo>
                <a:cubicBezTo>
                  <a:pt x="2265267" y="446631"/>
                  <a:pt x="2265267" y="446631"/>
                  <a:pt x="2265267" y="446631"/>
                </a:cubicBezTo>
                <a:cubicBezTo>
                  <a:pt x="2270808" y="443857"/>
                  <a:pt x="2270808" y="443857"/>
                  <a:pt x="2270808" y="443857"/>
                </a:cubicBezTo>
                <a:cubicBezTo>
                  <a:pt x="2279119" y="441083"/>
                  <a:pt x="2279119" y="441083"/>
                  <a:pt x="2279119" y="441083"/>
                </a:cubicBezTo>
                <a:cubicBezTo>
                  <a:pt x="2281890" y="432760"/>
                  <a:pt x="2281890" y="432760"/>
                  <a:pt x="2281890" y="432760"/>
                </a:cubicBezTo>
                <a:cubicBezTo>
                  <a:pt x="2295741" y="429986"/>
                  <a:pt x="2295741" y="429986"/>
                  <a:pt x="2295741" y="429986"/>
                </a:cubicBezTo>
                <a:cubicBezTo>
                  <a:pt x="2301282" y="418890"/>
                  <a:pt x="2301282" y="418890"/>
                  <a:pt x="2301282" y="418890"/>
                </a:cubicBezTo>
                <a:cubicBezTo>
                  <a:pt x="2306823" y="416116"/>
                  <a:pt x="2306823" y="416116"/>
                  <a:pt x="2306823" y="416116"/>
                </a:cubicBezTo>
                <a:cubicBezTo>
                  <a:pt x="2309593" y="407793"/>
                  <a:pt x="2309593" y="407793"/>
                  <a:pt x="2309593" y="407793"/>
                </a:cubicBezTo>
                <a:cubicBezTo>
                  <a:pt x="2312364" y="410568"/>
                  <a:pt x="2312364" y="410568"/>
                  <a:pt x="2312364" y="410568"/>
                </a:cubicBezTo>
                <a:cubicBezTo>
                  <a:pt x="2319290" y="405020"/>
                  <a:pt x="2322753" y="402245"/>
                  <a:pt x="2324484" y="400858"/>
                </a:cubicBezTo>
                <a:lnTo>
                  <a:pt x="2325967" y="399671"/>
                </a:lnTo>
                <a:lnTo>
                  <a:pt x="2325669" y="400238"/>
                </a:lnTo>
                <a:lnTo>
                  <a:pt x="2324484" y="401899"/>
                </a:lnTo>
                <a:cubicBezTo>
                  <a:pt x="2324311" y="402419"/>
                  <a:pt x="2324398" y="402505"/>
                  <a:pt x="2325047" y="401422"/>
                </a:cubicBezTo>
                <a:lnTo>
                  <a:pt x="2325669" y="400238"/>
                </a:lnTo>
                <a:lnTo>
                  <a:pt x="2326216" y="399471"/>
                </a:lnTo>
                <a:lnTo>
                  <a:pt x="2325967" y="399671"/>
                </a:lnTo>
                <a:lnTo>
                  <a:pt x="2328986" y="393923"/>
                </a:lnTo>
                <a:cubicBezTo>
                  <a:pt x="2334527" y="396697"/>
                  <a:pt x="2334527" y="396697"/>
                  <a:pt x="2334527" y="396697"/>
                </a:cubicBezTo>
                <a:cubicBezTo>
                  <a:pt x="2337297" y="382826"/>
                  <a:pt x="2337297" y="382826"/>
                  <a:pt x="2337297" y="382826"/>
                </a:cubicBezTo>
                <a:cubicBezTo>
                  <a:pt x="2345608" y="380052"/>
                  <a:pt x="2345608" y="380052"/>
                  <a:pt x="2345608" y="380052"/>
                </a:cubicBezTo>
                <a:cubicBezTo>
                  <a:pt x="2351149" y="371730"/>
                  <a:pt x="2351149" y="371730"/>
                  <a:pt x="2351149" y="371730"/>
                </a:cubicBezTo>
                <a:cubicBezTo>
                  <a:pt x="2362231" y="368956"/>
                  <a:pt x="2362231" y="368956"/>
                  <a:pt x="2362231" y="368956"/>
                </a:cubicBezTo>
                <a:cubicBezTo>
                  <a:pt x="2365001" y="360634"/>
                  <a:pt x="2365001" y="360634"/>
                  <a:pt x="2365001" y="360634"/>
                </a:cubicBezTo>
                <a:cubicBezTo>
                  <a:pt x="2376083" y="360634"/>
                  <a:pt x="2376083" y="360634"/>
                  <a:pt x="2376083" y="360634"/>
                </a:cubicBezTo>
                <a:lnTo>
                  <a:pt x="2381879" y="354830"/>
                </a:lnTo>
                <a:lnTo>
                  <a:pt x="2395475" y="349537"/>
                </a:lnTo>
                <a:cubicBezTo>
                  <a:pt x="2395475" y="349537"/>
                  <a:pt x="2401016" y="349537"/>
                  <a:pt x="2392705" y="346763"/>
                </a:cubicBezTo>
                <a:cubicBezTo>
                  <a:pt x="2398246" y="335667"/>
                  <a:pt x="2398246" y="335667"/>
                  <a:pt x="2398246" y="335667"/>
                </a:cubicBezTo>
                <a:cubicBezTo>
                  <a:pt x="2409327" y="332893"/>
                  <a:pt x="2409327" y="332893"/>
                  <a:pt x="2409327" y="332893"/>
                </a:cubicBezTo>
                <a:cubicBezTo>
                  <a:pt x="2420409" y="321796"/>
                  <a:pt x="2420409" y="321796"/>
                  <a:pt x="2420409" y="321796"/>
                </a:cubicBezTo>
                <a:cubicBezTo>
                  <a:pt x="2423179" y="316248"/>
                  <a:pt x="2423179" y="316248"/>
                  <a:pt x="2423179" y="316248"/>
                </a:cubicBezTo>
                <a:cubicBezTo>
                  <a:pt x="2439801" y="307926"/>
                  <a:pt x="2439801" y="307926"/>
                  <a:pt x="2439801" y="307926"/>
                </a:cubicBezTo>
                <a:cubicBezTo>
                  <a:pt x="2445342" y="296829"/>
                  <a:pt x="2445342" y="296829"/>
                  <a:pt x="2445342" y="296829"/>
                </a:cubicBezTo>
                <a:cubicBezTo>
                  <a:pt x="2464735" y="285733"/>
                  <a:pt x="2464735" y="285733"/>
                  <a:pt x="2464735" y="285733"/>
                </a:cubicBezTo>
                <a:cubicBezTo>
                  <a:pt x="2464735" y="277411"/>
                  <a:pt x="2464735" y="277411"/>
                  <a:pt x="2464735" y="277411"/>
                </a:cubicBezTo>
                <a:cubicBezTo>
                  <a:pt x="2473046" y="277411"/>
                  <a:pt x="2473046" y="277411"/>
                  <a:pt x="2473046" y="277411"/>
                </a:cubicBezTo>
                <a:cubicBezTo>
                  <a:pt x="2484128" y="266314"/>
                  <a:pt x="2484128" y="266314"/>
                  <a:pt x="2484128" y="266314"/>
                </a:cubicBezTo>
                <a:lnTo>
                  <a:pt x="2489668" y="266314"/>
                </a:lnTo>
                <a:cubicBezTo>
                  <a:pt x="2489668" y="260766"/>
                  <a:pt x="2489668" y="260766"/>
                  <a:pt x="2489668" y="260766"/>
                </a:cubicBezTo>
                <a:cubicBezTo>
                  <a:pt x="2492439" y="260766"/>
                  <a:pt x="2492439" y="260766"/>
                  <a:pt x="2492439" y="260766"/>
                </a:cubicBezTo>
                <a:cubicBezTo>
                  <a:pt x="2492439" y="263540"/>
                  <a:pt x="2495209" y="257992"/>
                  <a:pt x="2492439" y="263540"/>
                </a:cubicBezTo>
                <a:cubicBezTo>
                  <a:pt x="2497979" y="260766"/>
                  <a:pt x="2497979" y="260766"/>
                  <a:pt x="2497979" y="260766"/>
                </a:cubicBezTo>
                <a:cubicBezTo>
                  <a:pt x="2492439" y="257992"/>
                  <a:pt x="2492439" y="257992"/>
                  <a:pt x="2492439" y="257992"/>
                </a:cubicBezTo>
                <a:cubicBezTo>
                  <a:pt x="2511831" y="249669"/>
                  <a:pt x="2511831" y="249669"/>
                  <a:pt x="2511831" y="249669"/>
                </a:cubicBezTo>
                <a:cubicBezTo>
                  <a:pt x="2517372" y="249669"/>
                  <a:pt x="2517372" y="249669"/>
                  <a:pt x="2517372" y="249669"/>
                </a:cubicBezTo>
                <a:cubicBezTo>
                  <a:pt x="2517372" y="260766"/>
                  <a:pt x="2528454" y="238573"/>
                  <a:pt x="2517372" y="260766"/>
                </a:cubicBezTo>
                <a:cubicBezTo>
                  <a:pt x="2525683" y="271862"/>
                  <a:pt x="2525683" y="271862"/>
                  <a:pt x="2525683" y="271862"/>
                </a:cubicBezTo>
                <a:cubicBezTo>
                  <a:pt x="2522913" y="271862"/>
                  <a:pt x="2522913" y="271862"/>
                  <a:pt x="2522913" y="271862"/>
                </a:cubicBezTo>
                <a:cubicBezTo>
                  <a:pt x="2522913" y="277411"/>
                  <a:pt x="2522913" y="277411"/>
                  <a:pt x="2522913" y="277411"/>
                </a:cubicBezTo>
                <a:cubicBezTo>
                  <a:pt x="2511831" y="274636"/>
                  <a:pt x="2511831" y="274636"/>
                  <a:pt x="2511831" y="274636"/>
                </a:cubicBezTo>
                <a:cubicBezTo>
                  <a:pt x="2495209" y="288507"/>
                  <a:pt x="2495209" y="288507"/>
                  <a:pt x="2495209" y="288507"/>
                </a:cubicBezTo>
                <a:cubicBezTo>
                  <a:pt x="2486898" y="282959"/>
                  <a:pt x="2486898" y="282959"/>
                  <a:pt x="2486898" y="282959"/>
                </a:cubicBezTo>
                <a:cubicBezTo>
                  <a:pt x="2486898" y="291281"/>
                  <a:pt x="2486898" y="291281"/>
                  <a:pt x="2486898" y="291281"/>
                </a:cubicBezTo>
                <a:cubicBezTo>
                  <a:pt x="2484128" y="291281"/>
                  <a:pt x="2478587" y="288507"/>
                  <a:pt x="2475816" y="291281"/>
                </a:cubicBezTo>
                <a:cubicBezTo>
                  <a:pt x="2486898" y="299603"/>
                  <a:pt x="2486898" y="299603"/>
                  <a:pt x="2486898" y="299603"/>
                </a:cubicBezTo>
                <a:lnTo>
                  <a:pt x="2494381" y="293984"/>
                </a:lnTo>
                <a:lnTo>
                  <a:pt x="2494473" y="294012"/>
                </a:lnTo>
                <a:cubicBezTo>
                  <a:pt x="2497980" y="295095"/>
                  <a:pt x="2505598" y="297523"/>
                  <a:pt x="2520143" y="302377"/>
                </a:cubicBezTo>
                <a:cubicBezTo>
                  <a:pt x="2525683" y="288507"/>
                  <a:pt x="2525683" y="288507"/>
                  <a:pt x="2525683" y="288507"/>
                </a:cubicBezTo>
                <a:cubicBezTo>
                  <a:pt x="2531224" y="302377"/>
                  <a:pt x="2531224" y="302377"/>
                  <a:pt x="2531224" y="302377"/>
                </a:cubicBezTo>
                <a:cubicBezTo>
                  <a:pt x="2525683" y="316248"/>
                  <a:pt x="2525683" y="299603"/>
                  <a:pt x="2497979" y="310700"/>
                </a:cubicBezTo>
                <a:cubicBezTo>
                  <a:pt x="2467505" y="335667"/>
                  <a:pt x="2467505" y="335667"/>
                  <a:pt x="2467505" y="335667"/>
                </a:cubicBezTo>
                <a:cubicBezTo>
                  <a:pt x="2461965" y="341215"/>
                  <a:pt x="2461965" y="341215"/>
                  <a:pt x="2461965" y="341215"/>
                </a:cubicBezTo>
                <a:cubicBezTo>
                  <a:pt x="2450883" y="349537"/>
                  <a:pt x="2450883" y="349537"/>
                  <a:pt x="2450883" y="349537"/>
                </a:cubicBezTo>
                <a:cubicBezTo>
                  <a:pt x="2448113" y="357860"/>
                  <a:pt x="2448113" y="357860"/>
                  <a:pt x="2448113" y="357860"/>
                </a:cubicBezTo>
                <a:cubicBezTo>
                  <a:pt x="2431490" y="366182"/>
                  <a:pt x="2431490" y="366182"/>
                  <a:pt x="2431490" y="366182"/>
                </a:cubicBezTo>
                <a:cubicBezTo>
                  <a:pt x="2425950" y="380052"/>
                  <a:pt x="2425950" y="380052"/>
                  <a:pt x="2425950" y="380052"/>
                </a:cubicBezTo>
                <a:cubicBezTo>
                  <a:pt x="2403786" y="391149"/>
                  <a:pt x="2403786" y="391149"/>
                  <a:pt x="2403786" y="391149"/>
                </a:cubicBezTo>
                <a:cubicBezTo>
                  <a:pt x="2401016" y="399471"/>
                  <a:pt x="2401016" y="399471"/>
                  <a:pt x="2401016" y="399471"/>
                </a:cubicBezTo>
                <a:cubicBezTo>
                  <a:pt x="2398246" y="396697"/>
                  <a:pt x="2398246" y="396697"/>
                  <a:pt x="2398246" y="396697"/>
                </a:cubicBezTo>
                <a:cubicBezTo>
                  <a:pt x="2370542" y="418890"/>
                  <a:pt x="2370542" y="418890"/>
                  <a:pt x="2370542" y="418890"/>
                </a:cubicBezTo>
                <a:cubicBezTo>
                  <a:pt x="2365001" y="418890"/>
                  <a:pt x="2365001" y="418890"/>
                  <a:pt x="2365001" y="418890"/>
                </a:cubicBezTo>
                <a:cubicBezTo>
                  <a:pt x="2365001" y="424438"/>
                  <a:pt x="2365001" y="424438"/>
                  <a:pt x="2365001" y="424438"/>
                </a:cubicBezTo>
                <a:cubicBezTo>
                  <a:pt x="2362231" y="427212"/>
                  <a:pt x="2348379" y="432760"/>
                  <a:pt x="2353920" y="435534"/>
                </a:cubicBezTo>
                <a:cubicBezTo>
                  <a:pt x="2331756" y="449405"/>
                  <a:pt x="2331756" y="449405"/>
                  <a:pt x="2331756" y="449405"/>
                </a:cubicBezTo>
                <a:cubicBezTo>
                  <a:pt x="2323445" y="457727"/>
                  <a:pt x="2320675" y="457727"/>
                  <a:pt x="2312364" y="471598"/>
                </a:cubicBezTo>
                <a:cubicBezTo>
                  <a:pt x="2326216" y="471598"/>
                  <a:pt x="2326216" y="471598"/>
                  <a:pt x="2326216" y="471598"/>
                </a:cubicBezTo>
                <a:cubicBezTo>
                  <a:pt x="2348379" y="457727"/>
                  <a:pt x="2348379" y="457727"/>
                  <a:pt x="2348379" y="457727"/>
                </a:cubicBezTo>
                <a:cubicBezTo>
                  <a:pt x="2350457" y="457034"/>
                  <a:pt x="2351496" y="458421"/>
                  <a:pt x="2351972" y="460285"/>
                </a:cubicBezTo>
                <a:lnTo>
                  <a:pt x="2352070" y="462748"/>
                </a:lnTo>
                <a:lnTo>
                  <a:pt x="2351996" y="463390"/>
                </a:lnTo>
                <a:lnTo>
                  <a:pt x="2349764" y="466743"/>
                </a:lnTo>
                <a:cubicBezTo>
                  <a:pt x="2348379" y="468824"/>
                  <a:pt x="2348379" y="468824"/>
                  <a:pt x="2348379" y="468824"/>
                </a:cubicBezTo>
                <a:cubicBezTo>
                  <a:pt x="2337297" y="471598"/>
                  <a:pt x="2337297" y="471598"/>
                  <a:pt x="2337297" y="471598"/>
                </a:cubicBezTo>
                <a:cubicBezTo>
                  <a:pt x="2334527" y="491017"/>
                  <a:pt x="2334527" y="491017"/>
                  <a:pt x="2334527" y="491017"/>
                </a:cubicBezTo>
                <a:cubicBezTo>
                  <a:pt x="2323445" y="493791"/>
                  <a:pt x="2323445" y="493791"/>
                  <a:pt x="2323445" y="493791"/>
                </a:cubicBezTo>
                <a:cubicBezTo>
                  <a:pt x="2265267" y="549273"/>
                  <a:pt x="2265267" y="549273"/>
                  <a:pt x="2265267" y="549273"/>
                </a:cubicBezTo>
                <a:cubicBezTo>
                  <a:pt x="2259727" y="552047"/>
                  <a:pt x="2259727" y="552047"/>
                  <a:pt x="2259727" y="552047"/>
                </a:cubicBezTo>
                <a:cubicBezTo>
                  <a:pt x="2259727" y="554821"/>
                  <a:pt x="2259727" y="554821"/>
                  <a:pt x="2259727" y="554821"/>
                </a:cubicBezTo>
                <a:cubicBezTo>
                  <a:pt x="2262497" y="557595"/>
                  <a:pt x="2262497" y="557595"/>
                  <a:pt x="2262497" y="557595"/>
                </a:cubicBezTo>
                <a:cubicBezTo>
                  <a:pt x="2284660" y="546499"/>
                  <a:pt x="2284660" y="546499"/>
                  <a:pt x="2284660" y="546499"/>
                </a:cubicBezTo>
                <a:cubicBezTo>
                  <a:pt x="2290201" y="535402"/>
                  <a:pt x="2290201" y="535402"/>
                  <a:pt x="2290201" y="535402"/>
                </a:cubicBezTo>
                <a:cubicBezTo>
                  <a:pt x="2306823" y="524306"/>
                  <a:pt x="2306823" y="524306"/>
                  <a:pt x="2306823" y="524306"/>
                </a:cubicBezTo>
                <a:cubicBezTo>
                  <a:pt x="2315134" y="513209"/>
                  <a:pt x="2315134" y="513209"/>
                  <a:pt x="2315134" y="513209"/>
                </a:cubicBezTo>
                <a:cubicBezTo>
                  <a:pt x="2317905" y="513209"/>
                  <a:pt x="2323445" y="510435"/>
                  <a:pt x="2326216" y="513209"/>
                </a:cubicBezTo>
                <a:cubicBezTo>
                  <a:pt x="2315134" y="524306"/>
                  <a:pt x="2315134" y="524306"/>
                  <a:pt x="2315134" y="524306"/>
                </a:cubicBezTo>
                <a:cubicBezTo>
                  <a:pt x="2315134" y="524306"/>
                  <a:pt x="2304053" y="518758"/>
                  <a:pt x="2309593" y="529854"/>
                </a:cubicBezTo>
                <a:cubicBezTo>
                  <a:pt x="2298512" y="535402"/>
                  <a:pt x="2298512" y="535402"/>
                  <a:pt x="2298512" y="535402"/>
                </a:cubicBezTo>
                <a:cubicBezTo>
                  <a:pt x="2284660" y="547886"/>
                  <a:pt x="2277734" y="554127"/>
                  <a:pt x="2274271" y="557248"/>
                </a:cubicBezTo>
                <a:lnTo>
                  <a:pt x="2272524" y="558823"/>
                </a:lnTo>
                <a:lnTo>
                  <a:pt x="2272323" y="558982"/>
                </a:lnTo>
                <a:cubicBezTo>
                  <a:pt x="2270981" y="560196"/>
                  <a:pt x="2270116" y="561063"/>
                  <a:pt x="2270808" y="560369"/>
                </a:cubicBezTo>
                <a:lnTo>
                  <a:pt x="2272524" y="558823"/>
                </a:lnTo>
                <a:lnTo>
                  <a:pt x="2276695" y="555514"/>
                </a:lnTo>
                <a:cubicBezTo>
                  <a:pt x="2279119" y="554127"/>
                  <a:pt x="2279119" y="556208"/>
                  <a:pt x="2268038" y="571466"/>
                </a:cubicBezTo>
                <a:cubicBezTo>
                  <a:pt x="2259727" y="565917"/>
                  <a:pt x="2259727" y="565917"/>
                  <a:pt x="2259727" y="565917"/>
                </a:cubicBezTo>
                <a:cubicBezTo>
                  <a:pt x="2248645" y="571466"/>
                  <a:pt x="2248645" y="571466"/>
                  <a:pt x="2248645" y="571466"/>
                </a:cubicBezTo>
                <a:cubicBezTo>
                  <a:pt x="2251415" y="577014"/>
                  <a:pt x="2251415" y="577014"/>
                  <a:pt x="2251415" y="577014"/>
                </a:cubicBezTo>
                <a:lnTo>
                  <a:pt x="2242795" y="581330"/>
                </a:lnTo>
                <a:lnTo>
                  <a:pt x="2243451" y="580135"/>
                </a:lnTo>
                <a:cubicBezTo>
                  <a:pt x="2243104" y="577014"/>
                  <a:pt x="2237563" y="575627"/>
                  <a:pt x="2220941" y="585336"/>
                </a:cubicBezTo>
                <a:cubicBezTo>
                  <a:pt x="2218171" y="596433"/>
                  <a:pt x="2218171" y="596433"/>
                  <a:pt x="2218171" y="596433"/>
                </a:cubicBezTo>
                <a:cubicBezTo>
                  <a:pt x="2198778" y="607529"/>
                  <a:pt x="2198778" y="607529"/>
                  <a:pt x="2198778" y="607529"/>
                </a:cubicBezTo>
                <a:cubicBezTo>
                  <a:pt x="2126748" y="660237"/>
                  <a:pt x="2126748" y="660237"/>
                  <a:pt x="2126748" y="660237"/>
                </a:cubicBezTo>
                <a:cubicBezTo>
                  <a:pt x="2101815" y="679656"/>
                  <a:pt x="2101815" y="679656"/>
                  <a:pt x="2101815" y="679656"/>
                </a:cubicBezTo>
                <a:cubicBezTo>
                  <a:pt x="2051948" y="715719"/>
                  <a:pt x="2051948" y="715719"/>
                  <a:pt x="2051948" y="715719"/>
                </a:cubicBezTo>
                <a:cubicBezTo>
                  <a:pt x="2038096" y="721267"/>
                  <a:pt x="2038096" y="721267"/>
                  <a:pt x="2038096" y="721267"/>
                </a:cubicBezTo>
                <a:cubicBezTo>
                  <a:pt x="2032555" y="724735"/>
                  <a:pt x="2028400" y="727336"/>
                  <a:pt x="2025283" y="729286"/>
                </a:cubicBezTo>
                <a:lnTo>
                  <a:pt x="2024645" y="729685"/>
                </a:lnTo>
                <a:lnTo>
                  <a:pt x="2019655" y="731323"/>
                </a:lnTo>
                <a:cubicBezTo>
                  <a:pt x="2017664" y="732364"/>
                  <a:pt x="2015933" y="733751"/>
                  <a:pt x="2015933" y="735138"/>
                </a:cubicBezTo>
                <a:cubicBezTo>
                  <a:pt x="2015933" y="735138"/>
                  <a:pt x="2015933" y="735138"/>
                  <a:pt x="2018703" y="733404"/>
                </a:cubicBezTo>
                <a:lnTo>
                  <a:pt x="2024645" y="729685"/>
                </a:lnTo>
                <a:lnTo>
                  <a:pt x="2024937" y="729589"/>
                </a:lnTo>
                <a:cubicBezTo>
                  <a:pt x="2027014" y="729589"/>
                  <a:pt x="2024244" y="732364"/>
                  <a:pt x="2004851" y="740686"/>
                </a:cubicBezTo>
                <a:cubicBezTo>
                  <a:pt x="1996540" y="749008"/>
                  <a:pt x="1996540" y="749008"/>
                  <a:pt x="1996540" y="749008"/>
                </a:cubicBezTo>
                <a:cubicBezTo>
                  <a:pt x="2004851" y="751782"/>
                  <a:pt x="2004851" y="751782"/>
                  <a:pt x="2004851" y="751782"/>
                </a:cubicBezTo>
                <a:cubicBezTo>
                  <a:pt x="1999311" y="746234"/>
                  <a:pt x="2002081" y="754557"/>
                  <a:pt x="1993770" y="757331"/>
                </a:cubicBezTo>
                <a:cubicBezTo>
                  <a:pt x="1990999" y="754557"/>
                  <a:pt x="1990999" y="754557"/>
                  <a:pt x="1990999" y="754557"/>
                </a:cubicBezTo>
                <a:cubicBezTo>
                  <a:pt x="1974377" y="768427"/>
                  <a:pt x="1974377" y="768427"/>
                  <a:pt x="1974377" y="768427"/>
                </a:cubicBezTo>
                <a:cubicBezTo>
                  <a:pt x="1968836" y="771201"/>
                  <a:pt x="1971607" y="757331"/>
                  <a:pt x="1960525" y="779523"/>
                </a:cubicBezTo>
                <a:cubicBezTo>
                  <a:pt x="1963296" y="785072"/>
                  <a:pt x="1963296" y="785072"/>
                  <a:pt x="1963296" y="785072"/>
                </a:cubicBezTo>
                <a:cubicBezTo>
                  <a:pt x="1952214" y="793394"/>
                  <a:pt x="1952214" y="793394"/>
                  <a:pt x="1952214" y="793394"/>
                </a:cubicBezTo>
                <a:cubicBezTo>
                  <a:pt x="1954984" y="779523"/>
                  <a:pt x="1954984" y="779523"/>
                  <a:pt x="1954984" y="779523"/>
                </a:cubicBezTo>
                <a:cubicBezTo>
                  <a:pt x="1949444" y="782297"/>
                  <a:pt x="1949444" y="782297"/>
                  <a:pt x="1949444" y="782297"/>
                </a:cubicBezTo>
                <a:cubicBezTo>
                  <a:pt x="1941132" y="793394"/>
                  <a:pt x="1941132" y="793394"/>
                  <a:pt x="1941132" y="793394"/>
                </a:cubicBezTo>
                <a:cubicBezTo>
                  <a:pt x="1946673" y="801716"/>
                  <a:pt x="1946673" y="801716"/>
                  <a:pt x="1946673" y="801716"/>
                </a:cubicBezTo>
                <a:cubicBezTo>
                  <a:pt x="1935592" y="807264"/>
                  <a:pt x="1935592" y="807264"/>
                  <a:pt x="1935592" y="807264"/>
                </a:cubicBezTo>
                <a:cubicBezTo>
                  <a:pt x="1927281" y="810038"/>
                  <a:pt x="1927281" y="810038"/>
                  <a:pt x="1927281" y="810038"/>
                </a:cubicBezTo>
                <a:cubicBezTo>
                  <a:pt x="1885725" y="837780"/>
                  <a:pt x="1885725" y="837780"/>
                  <a:pt x="1885725" y="837780"/>
                </a:cubicBezTo>
                <a:cubicBezTo>
                  <a:pt x="1880184" y="843328"/>
                  <a:pt x="1880184" y="843328"/>
                  <a:pt x="1880184" y="843328"/>
                </a:cubicBezTo>
                <a:cubicBezTo>
                  <a:pt x="1894036" y="840554"/>
                  <a:pt x="1894036" y="840554"/>
                  <a:pt x="1894036" y="840554"/>
                </a:cubicBezTo>
                <a:cubicBezTo>
                  <a:pt x="1924510" y="823909"/>
                  <a:pt x="1924510" y="823909"/>
                  <a:pt x="1924510" y="823909"/>
                </a:cubicBezTo>
                <a:cubicBezTo>
                  <a:pt x="1927281" y="818361"/>
                  <a:pt x="1927281" y="818361"/>
                  <a:pt x="1927281" y="818361"/>
                </a:cubicBezTo>
                <a:cubicBezTo>
                  <a:pt x="1943903" y="810038"/>
                  <a:pt x="1943903" y="810038"/>
                  <a:pt x="1943903" y="810038"/>
                </a:cubicBezTo>
                <a:cubicBezTo>
                  <a:pt x="1957755" y="810038"/>
                  <a:pt x="1957755" y="810038"/>
                  <a:pt x="1957755" y="810038"/>
                </a:cubicBezTo>
                <a:cubicBezTo>
                  <a:pt x="1977147" y="796168"/>
                  <a:pt x="1977147" y="796168"/>
                  <a:pt x="1977147" y="796168"/>
                </a:cubicBezTo>
                <a:cubicBezTo>
                  <a:pt x="1988229" y="796168"/>
                  <a:pt x="1988229" y="796168"/>
                  <a:pt x="1988229" y="796168"/>
                </a:cubicBezTo>
                <a:cubicBezTo>
                  <a:pt x="1990999" y="785072"/>
                  <a:pt x="1990999" y="785072"/>
                  <a:pt x="1990999" y="785072"/>
                </a:cubicBezTo>
                <a:cubicBezTo>
                  <a:pt x="2013162" y="776749"/>
                  <a:pt x="2013162" y="776749"/>
                  <a:pt x="2013162" y="776749"/>
                </a:cubicBezTo>
                <a:cubicBezTo>
                  <a:pt x="2024244" y="768427"/>
                  <a:pt x="2024244" y="768427"/>
                  <a:pt x="2024244" y="768427"/>
                </a:cubicBezTo>
                <a:cubicBezTo>
                  <a:pt x="2024244" y="765653"/>
                  <a:pt x="2007622" y="779523"/>
                  <a:pt x="2027014" y="762879"/>
                </a:cubicBezTo>
                <a:cubicBezTo>
                  <a:pt x="2035326" y="768427"/>
                  <a:pt x="2035326" y="768427"/>
                  <a:pt x="2035326" y="768427"/>
                </a:cubicBezTo>
                <a:cubicBezTo>
                  <a:pt x="2040866" y="762879"/>
                  <a:pt x="2040866" y="762879"/>
                  <a:pt x="2040866" y="762879"/>
                </a:cubicBezTo>
                <a:cubicBezTo>
                  <a:pt x="2032555" y="760105"/>
                  <a:pt x="2032555" y="760105"/>
                  <a:pt x="2032555" y="760105"/>
                </a:cubicBezTo>
                <a:cubicBezTo>
                  <a:pt x="2038096" y="754557"/>
                  <a:pt x="2038096" y="754557"/>
                  <a:pt x="2038096" y="754557"/>
                </a:cubicBezTo>
                <a:cubicBezTo>
                  <a:pt x="2040866" y="760105"/>
                  <a:pt x="2040866" y="760105"/>
                  <a:pt x="2040866" y="760105"/>
                </a:cubicBezTo>
                <a:cubicBezTo>
                  <a:pt x="2054718" y="754557"/>
                  <a:pt x="2054718" y="754557"/>
                  <a:pt x="2054718" y="754557"/>
                </a:cubicBezTo>
                <a:cubicBezTo>
                  <a:pt x="2063029" y="743460"/>
                  <a:pt x="2063029" y="743460"/>
                  <a:pt x="2063029" y="743460"/>
                </a:cubicBezTo>
                <a:cubicBezTo>
                  <a:pt x="2071340" y="743460"/>
                  <a:pt x="2071340" y="743460"/>
                  <a:pt x="2071340" y="743460"/>
                </a:cubicBezTo>
                <a:cubicBezTo>
                  <a:pt x="2076881" y="732364"/>
                  <a:pt x="2076881" y="732364"/>
                  <a:pt x="2076881" y="732364"/>
                </a:cubicBezTo>
                <a:cubicBezTo>
                  <a:pt x="2090733" y="729589"/>
                  <a:pt x="2090733" y="729589"/>
                  <a:pt x="2090733" y="729589"/>
                </a:cubicBezTo>
                <a:cubicBezTo>
                  <a:pt x="2093503" y="721267"/>
                  <a:pt x="2093503" y="721267"/>
                  <a:pt x="2093503" y="721267"/>
                </a:cubicBezTo>
                <a:cubicBezTo>
                  <a:pt x="2115667" y="712945"/>
                  <a:pt x="2115667" y="712945"/>
                  <a:pt x="2115667" y="712945"/>
                </a:cubicBezTo>
                <a:lnTo>
                  <a:pt x="2124392" y="705664"/>
                </a:lnTo>
                <a:lnTo>
                  <a:pt x="2126445" y="705706"/>
                </a:lnTo>
                <a:cubicBezTo>
                  <a:pt x="2129172" y="704102"/>
                  <a:pt x="2134367" y="700461"/>
                  <a:pt x="2143370" y="693526"/>
                </a:cubicBezTo>
                <a:cubicBezTo>
                  <a:pt x="2140600" y="701848"/>
                  <a:pt x="2140600" y="701848"/>
                  <a:pt x="2140600" y="701848"/>
                </a:cubicBezTo>
                <a:cubicBezTo>
                  <a:pt x="2143370" y="704623"/>
                  <a:pt x="2143370" y="704623"/>
                  <a:pt x="2143370" y="704623"/>
                </a:cubicBezTo>
                <a:cubicBezTo>
                  <a:pt x="2146141" y="699074"/>
                  <a:pt x="2146141" y="699074"/>
                  <a:pt x="2146141" y="699074"/>
                </a:cubicBezTo>
                <a:cubicBezTo>
                  <a:pt x="2159993" y="704623"/>
                  <a:pt x="2159993" y="704623"/>
                  <a:pt x="2159993" y="704623"/>
                </a:cubicBezTo>
                <a:cubicBezTo>
                  <a:pt x="2159993" y="693526"/>
                  <a:pt x="2159993" y="693526"/>
                  <a:pt x="2159993" y="693526"/>
                </a:cubicBezTo>
                <a:cubicBezTo>
                  <a:pt x="2154452" y="687978"/>
                  <a:pt x="2154452" y="687978"/>
                  <a:pt x="2154452" y="687978"/>
                </a:cubicBezTo>
                <a:lnTo>
                  <a:pt x="2151624" y="688989"/>
                </a:lnTo>
                <a:lnTo>
                  <a:pt x="2159993" y="682430"/>
                </a:lnTo>
                <a:cubicBezTo>
                  <a:pt x="2187697" y="660237"/>
                  <a:pt x="2187697" y="660237"/>
                  <a:pt x="2187697" y="660237"/>
                </a:cubicBezTo>
                <a:cubicBezTo>
                  <a:pt x="2198778" y="657463"/>
                  <a:pt x="2198778" y="657463"/>
                  <a:pt x="2198778" y="657463"/>
                </a:cubicBezTo>
                <a:cubicBezTo>
                  <a:pt x="2207089" y="646366"/>
                  <a:pt x="2207089" y="646366"/>
                  <a:pt x="2207089" y="646366"/>
                </a:cubicBezTo>
                <a:cubicBezTo>
                  <a:pt x="2215400" y="646366"/>
                  <a:pt x="2215400" y="646366"/>
                  <a:pt x="2215400" y="646366"/>
                </a:cubicBezTo>
                <a:cubicBezTo>
                  <a:pt x="2215400" y="640818"/>
                  <a:pt x="2215400" y="640818"/>
                  <a:pt x="2215400" y="640818"/>
                </a:cubicBezTo>
                <a:cubicBezTo>
                  <a:pt x="2218171" y="626948"/>
                  <a:pt x="2234793" y="651915"/>
                  <a:pt x="2234793" y="629722"/>
                </a:cubicBezTo>
                <a:cubicBezTo>
                  <a:pt x="2237563" y="621400"/>
                  <a:pt x="2237563" y="621400"/>
                  <a:pt x="2237563" y="621400"/>
                </a:cubicBezTo>
                <a:lnTo>
                  <a:pt x="2243451" y="621400"/>
                </a:lnTo>
                <a:cubicBezTo>
                  <a:pt x="2243797" y="622093"/>
                  <a:pt x="2244489" y="624174"/>
                  <a:pt x="2243104" y="624174"/>
                </a:cubicBezTo>
                <a:lnTo>
                  <a:pt x="2244188" y="623088"/>
                </a:lnTo>
                <a:lnTo>
                  <a:pt x="2245875" y="626948"/>
                </a:lnTo>
                <a:cubicBezTo>
                  <a:pt x="2251415" y="621400"/>
                  <a:pt x="2251415" y="621400"/>
                  <a:pt x="2251415" y="621400"/>
                </a:cubicBezTo>
                <a:cubicBezTo>
                  <a:pt x="2248645" y="618625"/>
                  <a:pt x="2248645" y="618625"/>
                  <a:pt x="2248645" y="618625"/>
                </a:cubicBezTo>
                <a:cubicBezTo>
                  <a:pt x="2270808" y="599207"/>
                  <a:pt x="2270808" y="599207"/>
                  <a:pt x="2270808" y="599207"/>
                </a:cubicBezTo>
                <a:cubicBezTo>
                  <a:pt x="2279119" y="596433"/>
                  <a:pt x="2279119" y="596433"/>
                  <a:pt x="2279119" y="596433"/>
                </a:cubicBezTo>
                <a:cubicBezTo>
                  <a:pt x="2284660" y="588110"/>
                  <a:pt x="2284660" y="588110"/>
                  <a:pt x="2284660" y="588110"/>
                </a:cubicBezTo>
                <a:cubicBezTo>
                  <a:pt x="2290201" y="590884"/>
                  <a:pt x="2298512" y="577014"/>
                  <a:pt x="2304053" y="588110"/>
                </a:cubicBezTo>
                <a:cubicBezTo>
                  <a:pt x="2304053" y="571466"/>
                  <a:pt x="2304053" y="571466"/>
                  <a:pt x="2304053" y="571466"/>
                </a:cubicBezTo>
                <a:cubicBezTo>
                  <a:pt x="2306823" y="563143"/>
                  <a:pt x="2309593" y="585336"/>
                  <a:pt x="2320675" y="563143"/>
                </a:cubicBezTo>
                <a:cubicBezTo>
                  <a:pt x="2326216" y="563143"/>
                  <a:pt x="2326216" y="563143"/>
                  <a:pt x="2326216" y="563143"/>
                </a:cubicBezTo>
                <a:cubicBezTo>
                  <a:pt x="2326216" y="565917"/>
                  <a:pt x="2326216" y="565917"/>
                  <a:pt x="2326216" y="565917"/>
                </a:cubicBezTo>
                <a:cubicBezTo>
                  <a:pt x="2331756" y="563143"/>
                  <a:pt x="2331756" y="563143"/>
                  <a:pt x="2331756" y="563143"/>
                </a:cubicBezTo>
                <a:cubicBezTo>
                  <a:pt x="2326216" y="557595"/>
                  <a:pt x="2326216" y="557595"/>
                  <a:pt x="2326216" y="557595"/>
                </a:cubicBezTo>
                <a:cubicBezTo>
                  <a:pt x="2326216" y="552047"/>
                  <a:pt x="2326216" y="552047"/>
                  <a:pt x="2326216" y="552047"/>
                </a:cubicBezTo>
                <a:cubicBezTo>
                  <a:pt x="2340068" y="549273"/>
                  <a:pt x="2340068" y="549273"/>
                  <a:pt x="2340068" y="549273"/>
                </a:cubicBezTo>
                <a:cubicBezTo>
                  <a:pt x="2340068" y="543725"/>
                  <a:pt x="2340068" y="543725"/>
                  <a:pt x="2340068" y="543725"/>
                </a:cubicBezTo>
                <a:cubicBezTo>
                  <a:pt x="2353920" y="549273"/>
                  <a:pt x="2353920" y="549273"/>
                  <a:pt x="2353920" y="549273"/>
                </a:cubicBezTo>
                <a:cubicBezTo>
                  <a:pt x="2356690" y="546499"/>
                  <a:pt x="2345608" y="557595"/>
                  <a:pt x="2359460" y="546499"/>
                </a:cubicBezTo>
                <a:cubicBezTo>
                  <a:pt x="2351149" y="538176"/>
                  <a:pt x="2351149" y="538176"/>
                  <a:pt x="2351149" y="538176"/>
                </a:cubicBezTo>
                <a:cubicBezTo>
                  <a:pt x="2376083" y="524306"/>
                  <a:pt x="2376083" y="524306"/>
                  <a:pt x="2376083" y="524306"/>
                </a:cubicBezTo>
                <a:cubicBezTo>
                  <a:pt x="2376083" y="513209"/>
                  <a:pt x="2376083" y="513209"/>
                  <a:pt x="2376083" y="513209"/>
                </a:cubicBezTo>
                <a:cubicBezTo>
                  <a:pt x="2392705" y="507661"/>
                  <a:pt x="2392705" y="507661"/>
                  <a:pt x="2392705" y="507661"/>
                </a:cubicBezTo>
                <a:cubicBezTo>
                  <a:pt x="2395475" y="499339"/>
                  <a:pt x="2395475" y="499339"/>
                  <a:pt x="2395475" y="499339"/>
                </a:cubicBezTo>
                <a:cubicBezTo>
                  <a:pt x="2412098" y="491017"/>
                  <a:pt x="2412098" y="491017"/>
                  <a:pt x="2412098" y="491017"/>
                </a:cubicBezTo>
                <a:cubicBezTo>
                  <a:pt x="2431490" y="493791"/>
                  <a:pt x="2431490" y="493791"/>
                  <a:pt x="2431490" y="493791"/>
                </a:cubicBezTo>
                <a:cubicBezTo>
                  <a:pt x="2434261" y="493791"/>
                  <a:pt x="2434261" y="493791"/>
                  <a:pt x="2434261" y="493791"/>
                </a:cubicBezTo>
                <a:cubicBezTo>
                  <a:pt x="2431490" y="502113"/>
                  <a:pt x="2431490" y="502113"/>
                  <a:pt x="2431490" y="502113"/>
                </a:cubicBezTo>
                <a:cubicBezTo>
                  <a:pt x="2420409" y="499339"/>
                  <a:pt x="2420409" y="499339"/>
                  <a:pt x="2420409" y="499339"/>
                </a:cubicBezTo>
                <a:cubicBezTo>
                  <a:pt x="2412098" y="504887"/>
                  <a:pt x="2412098" y="504887"/>
                  <a:pt x="2412098" y="504887"/>
                </a:cubicBezTo>
                <a:cubicBezTo>
                  <a:pt x="2417638" y="521532"/>
                  <a:pt x="2409327" y="499339"/>
                  <a:pt x="2431490" y="507661"/>
                </a:cubicBezTo>
                <a:cubicBezTo>
                  <a:pt x="2431490" y="510435"/>
                  <a:pt x="2431490" y="510435"/>
                  <a:pt x="2431490" y="510435"/>
                </a:cubicBezTo>
                <a:cubicBezTo>
                  <a:pt x="2434261" y="513209"/>
                  <a:pt x="2434261" y="513209"/>
                  <a:pt x="2434261" y="513209"/>
                </a:cubicBezTo>
                <a:cubicBezTo>
                  <a:pt x="2437031" y="513209"/>
                  <a:pt x="2453653" y="527080"/>
                  <a:pt x="2439801" y="504887"/>
                </a:cubicBezTo>
                <a:cubicBezTo>
                  <a:pt x="2453653" y="504887"/>
                  <a:pt x="2453653" y="504887"/>
                  <a:pt x="2453653" y="504887"/>
                </a:cubicBezTo>
                <a:cubicBezTo>
                  <a:pt x="2448113" y="507661"/>
                  <a:pt x="2448113" y="507661"/>
                  <a:pt x="2448113" y="507661"/>
                </a:cubicBezTo>
                <a:cubicBezTo>
                  <a:pt x="2445342" y="518758"/>
                  <a:pt x="2445342" y="518758"/>
                  <a:pt x="2445342" y="518758"/>
                </a:cubicBezTo>
                <a:cubicBezTo>
                  <a:pt x="2442572" y="518758"/>
                  <a:pt x="2450883" y="521532"/>
                  <a:pt x="2439801" y="518758"/>
                </a:cubicBezTo>
                <a:cubicBezTo>
                  <a:pt x="2437031" y="521532"/>
                  <a:pt x="2437031" y="521532"/>
                  <a:pt x="2437031" y="521532"/>
                </a:cubicBezTo>
                <a:cubicBezTo>
                  <a:pt x="2439801" y="529854"/>
                  <a:pt x="2439801" y="529854"/>
                  <a:pt x="2439801" y="529854"/>
                </a:cubicBezTo>
                <a:cubicBezTo>
                  <a:pt x="2439801" y="538176"/>
                  <a:pt x="2439801" y="538176"/>
                  <a:pt x="2439801" y="538176"/>
                </a:cubicBezTo>
                <a:cubicBezTo>
                  <a:pt x="2437031" y="538176"/>
                  <a:pt x="2437031" y="538176"/>
                  <a:pt x="2437031" y="538176"/>
                </a:cubicBezTo>
                <a:cubicBezTo>
                  <a:pt x="2437031" y="546499"/>
                  <a:pt x="2437031" y="546499"/>
                  <a:pt x="2437031" y="546499"/>
                </a:cubicBezTo>
                <a:cubicBezTo>
                  <a:pt x="2442572" y="552047"/>
                  <a:pt x="2442572" y="552047"/>
                  <a:pt x="2442572" y="552047"/>
                </a:cubicBezTo>
                <a:cubicBezTo>
                  <a:pt x="2450883" y="535402"/>
                  <a:pt x="2450883" y="535402"/>
                  <a:pt x="2450883" y="535402"/>
                </a:cubicBezTo>
                <a:cubicBezTo>
                  <a:pt x="2464735" y="540950"/>
                  <a:pt x="2464735" y="540950"/>
                  <a:pt x="2464735" y="540950"/>
                </a:cubicBezTo>
                <a:cubicBezTo>
                  <a:pt x="2459194" y="549273"/>
                  <a:pt x="2459194" y="549273"/>
                  <a:pt x="2459194" y="549273"/>
                </a:cubicBezTo>
                <a:lnTo>
                  <a:pt x="2447836" y="549273"/>
                </a:lnTo>
                <a:lnTo>
                  <a:pt x="2448459" y="547886"/>
                </a:lnTo>
                <a:cubicBezTo>
                  <a:pt x="2447420" y="548579"/>
                  <a:pt x="2445342" y="550660"/>
                  <a:pt x="2445342" y="549273"/>
                </a:cubicBezTo>
                <a:cubicBezTo>
                  <a:pt x="2445342" y="549273"/>
                  <a:pt x="2445342" y="549273"/>
                  <a:pt x="2447074" y="549273"/>
                </a:cubicBezTo>
                <a:lnTo>
                  <a:pt x="2447836" y="549273"/>
                </a:lnTo>
                <a:lnTo>
                  <a:pt x="2445342" y="554821"/>
                </a:lnTo>
                <a:cubicBezTo>
                  <a:pt x="2439801" y="549273"/>
                  <a:pt x="2439801" y="549273"/>
                  <a:pt x="2439801" y="549273"/>
                </a:cubicBezTo>
                <a:cubicBezTo>
                  <a:pt x="2423179" y="557595"/>
                  <a:pt x="2423179" y="557595"/>
                  <a:pt x="2423179" y="557595"/>
                </a:cubicBezTo>
                <a:cubicBezTo>
                  <a:pt x="2414868" y="557595"/>
                  <a:pt x="2414868" y="557595"/>
                  <a:pt x="2414868" y="557595"/>
                </a:cubicBezTo>
                <a:cubicBezTo>
                  <a:pt x="2414868" y="568691"/>
                  <a:pt x="2414868" y="568691"/>
                  <a:pt x="2414868" y="568691"/>
                </a:cubicBezTo>
                <a:cubicBezTo>
                  <a:pt x="2403786" y="571466"/>
                  <a:pt x="2403786" y="571466"/>
                  <a:pt x="2403786" y="571466"/>
                </a:cubicBezTo>
                <a:cubicBezTo>
                  <a:pt x="2398246" y="577014"/>
                  <a:pt x="2398246" y="577014"/>
                  <a:pt x="2398246" y="577014"/>
                </a:cubicBezTo>
                <a:cubicBezTo>
                  <a:pt x="2381623" y="579788"/>
                  <a:pt x="2381623" y="579788"/>
                  <a:pt x="2381623" y="579788"/>
                </a:cubicBezTo>
                <a:cubicBezTo>
                  <a:pt x="2381623" y="585336"/>
                  <a:pt x="2381623" y="585336"/>
                  <a:pt x="2381623" y="585336"/>
                </a:cubicBezTo>
                <a:cubicBezTo>
                  <a:pt x="2356690" y="599207"/>
                  <a:pt x="2356690" y="599207"/>
                  <a:pt x="2356690" y="599207"/>
                </a:cubicBezTo>
                <a:lnTo>
                  <a:pt x="2359623" y="593332"/>
                </a:lnTo>
                <a:lnTo>
                  <a:pt x="2361192" y="594005"/>
                </a:lnTo>
                <a:cubicBezTo>
                  <a:pt x="2362404" y="594525"/>
                  <a:pt x="2363010" y="594439"/>
                  <a:pt x="2362101" y="592835"/>
                </a:cubicBezTo>
                <a:lnTo>
                  <a:pt x="2361019" y="591477"/>
                </a:lnTo>
                <a:lnTo>
                  <a:pt x="2362231" y="591578"/>
                </a:lnTo>
                <a:cubicBezTo>
                  <a:pt x="2363616" y="590191"/>
                  <a:pt x="2363616" y="588110"/>
                  <a:pt x="2362231" y="588110"/>
                </a:cubicBezTo>
                <a:cubicBezTo>
                  <a:pt x="2362231" y="588110"/>
                  <a:pt x="2362231" y="588110"/>
                  <a:pt x="2361538" y="589497"/>
                </a:cubicBezTo>
                <a:lnTo>
                  <a:pt x="2360731" y="591114"/>
                </a:lnTo>
                <a:lnTo>
                  <a:pt x="2353920" y="582562"/>
                </a:lnTo>
                <a:cubicBezTo>
                  <a:pt x="2340068" y="588110"/>
                  <a:pt x="2340068" y="588110"/>
                  <a:pt x="2340068" y="588110"/>
                </a:cubicBezTo>
                <a:cubicBezTo>
                  <a:pt x="2337297" y="590884"/>
                  <a:pt x="2337297" y="590884"/>
                  <a:pt x="2337297" y="590884"/>
                </a:cubicBezTo>
                <a:cubicBezTo>
                  <a:pt x="2353920" y="593659"/>
                  <a:pt x="2353920" y="593659"/>
                  <a:pt x="2353920" y="593659"/>
                </a:cubicBezTo>
                <a:cubicBezTo>
                  <a:pt x="2342838" y="607529"/>
                  <a:pt x="2342838" y="607529"/>
                  <a:pt x="2342838" y="607529"/>
                </a:cubicBezTo>
                <a:cubicBezTo>
                  <a:pt x="2342838" y="613077"/>
                  <a:pt x="2342838" y="613077"/>
                  <a:pt x="2342838" y="613077"/>
                </a:cubicBezTo>
                <a:cubicBezTo>
                  <a:pt x="2353920" y="610303"/>
                  <a:pt x="2353920" y="610303"/>
                  <a:pt x="2353920" y="610303"/>
                </a:cubicBezTo>
                <a:cubicBezTo>
                  <a:pt x="2345608" y="618625"/>
                  <a:pt x="2345608" y="618625"/>
                  <a:pt x="2345608" y="618625"/>
                </a:cubicBezTo>
                <a:cubicBezTo>
                  <a:pt x="2334527" y="621400"/>
                  <a:pt x="2334527" y="621400"/>
                  <a:pt x="2334527" y="621400"/>
                </a:cubicBezTo>
                <a:cubicBezTo>
                  <a:pt x="2320675" y="615851"/>
                  <a:pt x="2320675" y="615851"/>
                  <a:pt x="2320675" y="615851"/>
                </a:cubicBezTo>
                <a:cubicBezTo>
                  <a:pt x="2326216" y="610303"/>
                  <a:pt x="2326216" y="610303"/>
                  <a:pt x="2326216" y="610303"/>
                </a:cubicBezTo>
                <a:cubicBezTo>
                  <a:pt x="2331756" y="604755"/>
                  <a:pt x="2331756" y="604755"/>
                  <a:pt x="2331756" y="604755"/>
                </a:cubicBezTo>
                <a:cubicBezTo>
                  <a:pt x="2326216" y="604755"/>
                  <a:pt x="2326216" y="604755"/>
                  <a:pt x="2326216" y="604755"/>
                </a:cubicBezTo>
                <a:cubicBezTo>
                  <a:pt x="2298512" y="624174"/>
                  <a:pt x="2298512" y="624174"/>
                  <a:pt x="2298512" y="624174"/>
                </a:cubicBezTo>
                <a:cubicBezTo>
                  <a:pt x="2292971" y="624174"/>
                  <a:pt x="2328986" y="618625"/>
                  <a:pt x="2287430" y="629722"/>
                </a:cubicBezTo>
                <a:cubicBezTo>
                  <a:pt x="2270808" y="649140"/>
                  <a:pt x="2270808" y="649140"/>
                  <a:pt x="2270808" y="649140"/>
                </a:cubicBezTo>
                <a:cubicBezTo>
                  <a:pt x="2234793" y="671333"/>
                  <a:pt x="2234793" y="671333"/>
                  <a:pt x="2234793" y="671333"/>
                </a:cubicBezTo>
                <a:cubicBezTo>
                  <a:pt x="2232023" y="674107"/>
                  <a:pt x="2232023" y="674107"/>
                  <a:pt x="2232023" y="674107"/>
                </a:cubicBezTo>
                <a:cubicBezTo>
                  <a:pt x="2234793" y="671333"/>
                  <a:pt x="2234793" y="676881"/>
                  <a:pt x="2237563" y="674107"/>
                </a:cubicBezTo>
                <a:cubicBezTo>
                  <a:pt x="2193237" y="704623"/>
                  <a:pt x="2193237" y="704623"/>
                  <a:pt x="2193237" y="704623"/>
                </a:cubicBezTo>
                <a:cubicBezTo>
                  <a:pt x="2187697" y="707397"/>
                  <a:pt x="2187697" y="707397"/>
                  <a:pt x="2187697" y="707397"/>
                </a:cubicBezTo>
                <a:lnTo>
                  <a:pt x="2189265" y="713680"/>
                </a:lnTo>
                <a:lnTo>
                  <a:pt x="2187350" y="715372"/>
                </a:lnTo>
                <a:cubicBezTo>
                  <a:pt x="2186831" y="716586"/>
                  <a:pt x="2187264" y="717366"/>
                  <a:pt x="2189731" y="716803"/>
                </a:cubicBezTo>
                <a:lnTo>
                  <a:pt x="2190013" y="716675"/>
                </a:lnTo>
                <a:lnTo>
                  <a:pt x="2190121" y="717106"/>
                </a:lnTo>
                <a:lnTo>
                  <a:pt x="2190198" y="717418"/>
                </a:lnTo>
                <a:lnTo>
                  <a:pt x="2186182" y="719663"/>
                </a:lnTo>
                <a:cubicBezTo>
                  <a:pt x="2183714" y="721614"/>
                  <a:pt x="2192545" y="718493"/>
                  <a:pt x="2190467" y="718493"/>
                </a:cubicBezTo>
                <a:lnTo>
                  <a:pt x="2190198" y="717418"/>
                </a:lnTo>
                <a:lnTo>
                  <a:pt x="2193237" y="715719"/>
                </a:lnTo>
                <a:lnTo>
                  <a:pt x="2193237" y="715209"/>
                </a:lnTo>
                <a:lnTo>
                  <a:pt x="2204319" y="710171"/>
                </a:lnTo>
                <a:cubicBezTo>
                  <a:pt x="2204319" y="704623"/>
                  <a:pt x="2204319" y="704623"/>
                  <a:pt x="2204319" y="704623"/>
                </a:cubicBezTo>
                <a:cubicBezTo>
                  <a:pt x="2229252" y="693526"/>
                  <a:pt x="2229252" y="693526"/>
                  <a:pt x="2229252" y="693526"/>
                </a:cubicBezTo>
                <a:cubicBezTo>
                  <a:pt x="2245875" y="671333"/>
                  <a:pt x="2245875" y="671333"/>
                  <a:pt x="2245875" y="671333"/>
                </a:cubicBezTo>
                <a:cubicBezTo>
                  <a:pt x="2279119" y="649140"/>
                  <a:pt x="2279119" y="649140"/>
                  <a:pt x="2279119" y="649140"/>
                </a:cubicBezTo>
                <a:cubicBezTo>
                  <a:pt x="2276349" y="649140"/>
                  <a:pt x="2276349" y="649140"/>
                  <a:pt x="2276349" y="649140"/>
                </a:cubicBezTo>
                <a:cubicBezTo>
                  <a:pt x="2292971" y="640818"/>
                  <a:pt x="2292971" y="640818"/>
                  <a:pt x="2292971" y="640818"/>
                </a:cubicBezTo>
                <a:cubicBezTo>
                  <a:pt x="2287430" y="646366"/>
                  <a:pt x="2287430" y="646366"/>
                  <a:pt x="2287430" y="646366"/>
                </a:cubicBezTo>
                <a:cubicBezTo>
                  <a:pt x="2295741" y="651915"/>
                  <a:pt x="2295741" y="651915"/>
                  <a:pt x="2295741" y="651915"/>
                </a:cubicBezTo>
                <a:cubicBezTo>
                  <a:pt x="2304053" y="651915"/>
                  <a:pt x="2304053" y="651915"/>
                  <a:pt x="2304053" y="651915"/>
                </a:cubicBezTo>
                <a:cubicBezTo>
                  <a:pt x="2276349" y="660237"/>
                  <a:pt x="2276349" y="660237"/>
                  <a:pt x="2276349" y="660237"/>
                </a:cubicBezTo>
                <a:cubicBezTo>
                  <a:pt x="2276349" y="665785"/>
                  <a:pt x="2276349" y="665785"/>
                  <a:pt x="2276349" y="665785"/>
                </a:cubicBezTo>
                <a:lnTo>
                  <a:pt x="2277205" y="666693"/>
                </a:lnTo>
                <a:lnTo>
                  <a:pt x="2270808" y="665785"/>
                </a:lnTo>
                <a:cubicBezTo>
                  <a:pt x="2251415" y="671333"/>
                  <a:pt x="2251415" y="671333"/>
                  <a:pt x="2251415" y="671333"/>
                </a:cubicBezTo>
                <a:cubicBezTo>
                  <a:pt x="2262497" y="674107"/>
                  <a:pt x="2262497" y="674107"/>
                  <a:pt x="2262497" y="674107"/>
                </a:cubicBezTo>
                <a:lnTo>
                  <a:pt x="2262347" y="674857"/>
                </a:lnTo>
                <a:lnTo>
                  <a:pt x="2256956" y="676881"/>
                </a:lnTo>
                <a:lnTo>
                  <a:pt x="2261760" y="677569"/>
                </a:lnTo>
                <a:lnTo>
                  <a:pt x="2261675" y="677889"/>
                </a:lnTo>
                <a:lnTo>
                  <a:pt x="2261285" y="677792"/>
                </a:lnTo>
                <a:cubicBezTo>
                  <a:pt x="2258861" y="678269"/>
                  <a:pt x="2254878" y="679656"/>
                  <a:pt x="2248645" y="682430"/>
                </a:cubicBezTo>
                <a:cubicBezTo>
                  <a:pt x="2245875" y="682430"/>
                  <a:pt x="2245875" y="682430"/>
                  <a:pt x="2245875" y="682430"/>
                </a:cubicBezTo>
                <a:cubicBezTo>
                  <a:pt x="2254186" y="687978"/>
                  <a:pt x="2254186" y="687978"/>
                  <a:pt x="2254186" y="687978"/>
                </a:cubicBezTo>
                <a:cubicBezTo>
                  <a:pt x="2240334" y="687978"/>
                  <a:pt x="2240334" y="687978"/>
                  <a:pt x="2240334" y="687978"/>
                </a:cubicBezTo>
                <a:cubicBezTo>
                  <a:pt x="2220941" y="704623"/>
                  <a:pt x="2220941" y="704623"/>
                  <a:pt x="2220941" y="704623"/>
                </a:cubicBezTo>
                <a:cubicBezTo>
                  <a:pt x="2220941" y="707397"/>
                  <a:pt x="2220941" y="707397"/>
                  <a:pt x="2220941" y="707397"/>
                </a:cubicBezTo>
                <a:cubicBezTo>
                  <a:pt x="2218171" y="707397"/>
                  <a:pt x="2218171" y="707397"/>
                  <a:pt x="2218171" y="707397"/>
                </a:cubicBezTo>
                <a:cubicBezTo>
                  <a:pt x="2212630" y="710171"/>
                  <a:pt x="2198778" y="707397"/>
                  <a:pt x="2207089" y="718493"/>
                </a:cubicBezTo>
                <a:cubicBezTo>
                  <a:pt x="2198778" y="724041"/>
                  <a:pt x="2198778" y="724041"/>
                  <a:pt x="2198778" y="724041"/>
                </a:cubicBezTo>
                <a:cubicBezTo>
                  <a:pt x="2198778" y="729589"/>
                  <a:pt x="2198778" y="729589"/>
                  <a:pt x="2198778" y="729589"/>
                </a:cubicBezTo>
                <a:cubicBezTo>
                  <a:pt x="2190467" y="729589"/>
                  <a:pt x="2190467" y="729589"/>
                  <a:pt x="2190467" y="729589"/>
                </a:cubicBezTo>
                <a:cubicBezTo>
                  <a:pt x="2190467" y="732364"/>
                  <a:pt x="2190467" y="732364"/>
                  <a:pt x="2190467" y="732364"/>
                </a:cubicBezTo>
                <a:cubicBezTo>
                  <a:pt x="2171074" y="746234"/>
                  <a:pt x="2171074" y="746234"/>
                  <a:pt x="2171074" y="746234"/>
                </a:cubicBezTo>
                <a:cubicBezTo>
                  <a:pt x="2168304" y="754557"/>
                  <a:pt x="2168304" y="754557"/>
                  <a:pt x="2168304" y="754557"/>
                </a:cubicBezTo>
                <a:cubicBezTo>
                  <a:pt x="2146141" y="765653"/>
                  <a:pt x="2146141" y="765653"/>
                  <a:pt x="2146141" y="765653"/>
                </a:cubicBezTo>
                <a:cubicBezTo>
                  <a:pt x="2143370" y="768427"/>
                  <a:pt x="2143370" y="768427"/>
                  <a:pt x="2143370" y="768427"/>
                </a:cubicBezTo>
                <a:cubicBezTo>
                  <a:pt x="2148911" y="771201"/>
                  <a:pt x="2148911" y="771201"/>
                  <a:pt x="2148911" y="771201"/>
                </a:cubicBezTo>
                <a:cubicBezTo>
                  <a:pt x="2143370" y="771201"/>
                  <a:pt x="2143370" y="771201"/>
                  <a:pt x="2143370" y="771201"/>
                </a:cubicBezTo>
                <a:cubicBezTo>
                  <a:pt x="2096274" y="804490"/>
                  <a:pt x="2096274" y="804490"/>
                  <a:pt x="2096274" y="804490"/>
                </a:cubicBezTo>
                <a:cubicBezTo>
                  <a:pt x="2085192" y="815587"/>
                  <a:pt x="2085192" y="815587"/>
                  <a:pt x="2085192" y="815587"/>
                </a:cubicBezTo>
                <a:cubicBezTo>
                  <a:pt x="2065800" y="826683"/>
                  <a:pt x="2065800" y="826683"/>
                  <a:pt x="2065800" y="826683"/>
                </a:cubicBezTo>
                <a:cubicBezTo>
                  <a:pt x="2060259" y="832231"/>
                  <a:pt x="2060259" y="832231"/>
                  <a:pt x="2060259" y="832231"/>
                </a:cubicBezTo>
                <a:cubicBezTo>
                  <a:pt x="2063029" y="835005"/>
                  <a:pt x="2063029" y="835005"/>
                  <a:pt x="2063029" y="835005"/>
                </a:cubicBezTo>
                <a:cubicBezTo>
                  <a:pt x="2065800" y="832231"/>
                  <a:pt x="2065800" y="832231"/>
                  <a:pt x="2065800" y="832231"/>
                </a:cubicBezTo>
                <a:cubicBezTo>
                  <a:pt x="2068570" y="835005"/>
                  <a:pt x="2068570" y="835005"/>
                  <a:pt x="2068570" y="835005"/>
                </a:cubicBezTo>
                <a:cubicBezTo>
                  <a:pt x="2110126" y="812813"/>
                  <a:pt x="2110126" y="812813"/>
                  <a:pt x="2110126" y="812813"/>
                </a:cubicBezTo>
                <a:cubicBezTo>
                  <a:pt x="2118437" y="812813"/>
                  <a:pt x="2118437" y="812813"/>
                  <a:pt x="2118437" y="812813"/>
                </a:cubicBezTo>
                <a:cubicBezTo>
                  <a:pt x="2168304" y="779523"/>
                  <a:pt x="2168304" y="779523"/>
                  <a:pt x="2168304" y="779523"/>
                </a:cubicBezTo>
                <a:cubicBezTo>
                  <a:pt x="2168304" y="771201"/>
                  <a:pt x="2176615" y="787846"/>
                  <a:pt x="2176615" y="776749"/>
                </a:cubicBezTo>
                <a:cubicBezTo>
                  <a:pt x="2218171" y="751782"/>
                  <a:pt x="2218171" y="751782"/>
                  <a:pt x="2218171" y="751782"/>
                </a:cubicBezTo>
                <a:cubicBezTo>
                  <a:pt x="2193237" y="776749"/>
                  <a:pt x="2193237" y="776749"/>
                  <a:pt x="2193237" y="776749"/>
                </a:cubicBezTo>
                <a:cubicBezTo>
                  <a:pt x="2184926" y="785072"/>
                  <a:pt x="2184926" y="785072"/>
                  <a:pt x="2184926" y="785072"/>
                </a:cubicBezTo>
                <a:cubicBezTo>
                  <a:pt x="2209860" y="782297"/>
                  <a:pt x="2209860" y="782297"/>
                  <a:pt x="2209860" y="782297"/>
                </a:cubicBezTo>
                <a:cubicBezTo>
                  <a:pt x="2212630" y="779523"/>
                  <a:pt x="2215400" y="796168"/>
                  <a:pt x="2218171" y="773975"/>
                </a:cubicBezTo>
                <a:cubicBezTo>
                  <a:pt x="2226482" y="779523"/>
                  <a:pt x="2226482" y="779523"/>
                  <a:pt x="2226482" y="779523"/>
                </a:cubicBezTo>
                <a:cubicBezTo>
                  <a:pt x="2204319" y="793394"/>
                  <a:pt x="2204319" y="793394"/>
                  <a:pt x="2204319" y="793394"/>
                </a:cubicBezTo>
                <a:cubicBezTo>
                  <a:pt x="2204319" y="796168"/>
                  <a:pt x="2204319" y="796168"/>
                  <a:pt x="2204319" y="796168"/>
                </a:cubicBezTo>
                <a:cubicBezTo>
                  <a:pt x="2193237" y="804490"/>
                  <a:pt x="2193237" y="804490"/>
                  <a:pt x="2193237" y="804490"/>
                </a:cubicBezTo>
                <a:cubicBezTo>
                  <a:pt x="2193237" y="807264"/>
                  <a:pt x="2193237" y="807264"/>
                  <a:pt x="2193237" y="807264"/>
                </a:cubicBezTo>
                <a:cubicBezTo>
                  <a:pt x="2190467" y="804490"/>
                  <a:pt x="2190467" y="804490"/>
                  <a:pt x="2190467" y="804490"/>
                </a:cubicBezTo>
                <a:cubicBezTo>
                  <a:pt x="2184926" y="804490"/>
                  <a:pt x="2184926" y="804490"/>
                  <a:pt x="2184926" y="804490"/>
                </a:cubicBezTo>
                <a:cubicBezTo>
                  <a:pt x="2182156" y="810038"/>
                  <a:pt x="2182156" y="810038"/>
                  <a:pt x="2182156" y="810038"/>
                </a:cubicBezTo>
                <a:cubicBezTo>
                  <a:pt x="2184926" y="810038"/>
                  <a:pt x="2184926" y="810038"/>
                  <a:pt x="2184926" y="810038"/>
                </a:cubicBezTo>
                <a:cubicBezTo>
                  <a:pt x="2184926" y="815587"/>
                  <a:pt x="2184926" y="815587"/>
                  <a:pt x="2184926" y="815587"/>
                </a:cubicBezTo>
                <a:cubicBezTo>
                  <a:pt x="2181463" y="816974"/>
                  <a:pt x="2181117" y="818361"/>
                  <a:pt x="2181983" y="819531"/>
                </a:cubicBezTo>
                <a:lnTo>
                  <a:pt x="2186311" y="822175"/>
                </a:lnTo>
                <a:lnTo>
                  <a:pt x="2171074" y="818361"/>
                </a:lnTo>
                <a:cubicBezTo>
                  <a:pt x="2165533" y="829457"/>
                  <a:pt x="2165533" y="829457"/>
                  <a:pt x="2165533" y="829457"/>
                </a:cubicBezTo>
                <a:cubicBezTo>
                  <a:pt x="2168304" y="835005"/>
                  <a:pt x="2168304" y="835005"/>
                  <a:pt x="2168304" y="835005"/>
                </a:cubicBezTo>
                <a:cubicBezTo>
                  <a:pt x="2169689" y="835005"/>
                  <a:pt x="2172459" y="835699"/>
                  <a:pt x="2174537" y="835006"/>
                </a:cubicBezTo>
                <a:lnTo>
                  <a:pt x="2176369" y="827668"/>
                </a:lnTo>
                <a:lnTo>
                  <a:pt x="2176702" y="827854"/>
                </a:lnTo>
                <a:lnTo>
                  <a:pt x="2179582" y="826683"/>
                </a:lnTo>
                <a:lnTo>
                  <a:pt x="2182156" y="826683"/>
                </a:lnTo>
                <a:lnTo>
                  <a:pt x="2187697" y="826683"/>
                </a:lnTo>
                <a:lnTo>
                  <a:pt x="2185354" y="824338"/>
                </a:lnTo>
                <a:lnTo>
                  <a:pt x="2193237" y="821135"/>
                </a:lnTo>
                <a:cubicBezTo>
                  <a:pt x="2187697" y="835005"/>
                  <a:pt x="2187697" y="835005"/>
                  <a:pt x="2187697" y="835005"/>
                </a:cubicBezTo>
                <a:cubicBezTo>
                  <a:pt x="2207089" y="837780"/>
                  <a:pt x="2207089" y="837780"/>
                  <a:pt x="2207089" y="837780"/>
                </a:cubicBezTo>
                <a:cubicBezTo>
                  <a:pt x="2196008" y="835005"/>
                  <a:pt x="2212630" y="854424"/>
                  <a:pt x="2207089" y="829457"/>
                </a:cubicBezTo>
                <a:cubicBezTo>
                  <a:pt x="2198778" y="829457"/>
                  <a:pt x="2198778" y="829457"/>
                  <a:pt x="2198778" y="829457"/>
                </a:cubicBezTo>
                <a:cubicBezTo>
                  <a:pt x="2201548" y="823909"/>
                  <a:pt x="2212630" y="821135"/>
                  <a:pt x="2215400" y="832231"/>
                </a:cubicBezTo>
                <a:cubicBezTo>
                  <a:pt x="2237563" y="826683"/>
                  <a:pt x="2237563" y="826683"/>
                  <a:pt x="2237563" y="826683"/>
                </a:cubicBezTo>
                <a:cubicBezTo>
                  <a:pt x="2240334" y="815587"/>
                  <a:pt x="2240334" y="815587"/>
                  <a:pt x="2240334" y="815587"/>
                </a:cubicBezTo>
                <a:cubicBezTo>
                  <a:pt x="2240334" y="821135"/>
                  <a:pt x="2240334" y="821135"/>
                  <a:pt x="2240334" y="821135"/>
                </a:cubicBezTo>
                <a:cubicBezTo>
                  <a:pt x="2265267" y="823909"/>
                  <a:pt x="2265267" y="823909"/>
                  <a:pt x="2265267" y="823909"/>
                </a:cubicBezTo>
                <a:cubicBezTo>
                  <a:pt x="2268038" y="818361"/>
                  <a:pt x="2268038" y="818361"/>
                  <a:pt x="2268038" y="818361"/>
                </a:cubicBezTo>
                <a:cubicBezTo>
                  <a:pt x="2279119" y="818361"/>
                  <a:pt x="2279119" y="818361"/>
                  <a:pt x="2279119" y="818361"/>
                </a:cubicBezTo>
                <a:cubicBezTo>
                  <a:pt x="2279119" y="810038"/>
                  <a:pt x="2279119" y="810038"/>
                  <a:pt x="2279119" y="810038"/>
                </a:cubicBezTo>
                <a:cubicBezTo>
                  <a:pt x="2287430" y="801716"/>
                  <a:pt x="2281890" y="818361"/>
                  <a:pt x="2287430" y="818361"/>
                </a:cubicBezTo>
                <a:cubicBezTo>
                  <a:pt x="2292971" y="815587"/>
                  <a:pt x="2292971" y="815587"/>
                  <a:pt x="2292971" y="815587"/>
                </a:cubicBezTo>
                <a:cubicBezTo>
                  <a:pt x="2298512" y="818361"/>
                  <a:pt x="2298512" y="818361"/>
                  <a:pt x="2298512" y="818361"/>
                </a:cubicBezTo>
                <a:cubicBezTo>
                  <a:pt x="2304053" y="810038"/>
                  <a:pt x="2304053" y="810038"/>
                  <a:pt x="2304053" y="810038"/>
                </a:cubicBezTo>
                <a:cubicBezTo>
                  <a:pt x="2334527" y="807264"/>
                  <a:pt x="2334527" y="807264"/>
                  <a:pt x="2334527" y="807264"/>
                </a:cubicBezTo>
                <a:cubicBezTo>
                  <a:pt x="2334527" y="804490"/>
                  <a:pt x="2334527" y="804490"/>
                  <a:pt x="2334527" y="804490"/>
                </a:cubicBezTo>
                <a:cubicBezTo>
                  <a:pt x="2342838" y="807264"/>
                  <a:pt x="2342838" y="807264"/>
                  <a:pt x="2342838" y="807264"/>
                </a:cubicBezTo>
                <a:cubicBezTo>
                  <a:pt x="2353920" y="801716"/>
                  <a:pt x="2353920" y="801716"/>
                  <a:pt x="2353920" y="801716"/>
                </a:cubicBezTo>
                <a:cubicBezTo>
                  <a:pt x="2378853" y="798942"/>
                  <a:pt x="2378853" y="798942"/>
                  <a:pt x="2378853" y="798942"/>
                </a:cubicBezTo>
                <a:cubicBezTo>
                  <a:pt x="2384394" y="793394"/>
                  <a:pt x="2384394" y="793394"/>
                  <a:pt x="2384394" y="793394"/>
                </a:cubicBezTo>
                <a:cubicBezTo>
                  <a:pt x="2381623" y="793394"/>
                  <a:pt x="2376083" y="801716"/>
                  <a:pt x="2392705" y="796168"/>
                </a:cubicBezTo>
                <a:cubicBezTo>
                  <a:pt x="2395475" y="793394"/>
                  <a:pt x="2395475" y="793394"/>
                  <a:pt x="2395475" y="793394"/>
                </a:cubicBezTo>
                <a:cubicBezTo>
                  <a:pt x="2398246" y="796168"/>
                  <a:pt x="2398246" y="796168"/>
                  <a:pt x="2398246" y="796168"/>
                </a:cubicBezTo>
                <a:cubicBezTo>
                  <a:pt x="2387164" y="801716"/>
                  <a:pt x="2387164" y="801716"/>
                  <a:pt x="2387164" y="801716"/>
                </a:cubicBezTo>
                <a:cubicBezTo>
                  <a:pt x="2387164" y="807264"/>
                  <a:pt x="2387164" y="807264"/>
                  <a:pt x="2387164" y="807264"/>
                </a:cubicBezTo>
                <a:cubicBezTo>
                  <a:pt x="2401016" y="807264"/>
                  <a:pt x="2401016" y="807264"/>
                  <a:pt x="2401016" y="807264"/>
                </a:cubicBezTo>
                <a:cubicBezTo>
                  <a:pt x="2409327" y="796168"/>
                  <a:pt x="2409327" y="796168"/>
                  <a:pt x="2409327" y="796168"/>
                </a:cubicBezTo>
                <a:cubicBezTo>
                  <a:pt x="2403786" y="793394"/>
                  <a:pt x="2403786" y="793394"/>
                  <a:pt x="2403786" y="793394"/>
                </a:cubicBezTo>
                <a:cubicBezTo>
                  <a:pt x="2434261" y="785072"/>
                  <a:pt x="2434261" y="785072"/>
                  <a:pt x="2434261" y="785072"/>
                </a:cubicBezTo>
                <a:cubicBezTo>
                  <a:pt x="2439801" y="779523"/>
                  <a:pt x="2439801" y="779523"/>
                  <a:pt x="2439801" y="779523"/>
                </a:cubicBezTo>
                <a:cubicBezTo>
                  <a:pt x="2445342" y="782297"/>
                  <a:pt x="2445342" y="782297"/>
                  <a:pt x="2445342" y="782297"/>
                </a:cubicBezTo>
                <a:cubicBezTo>
                  <a:pt x="2450883" y="787846"/>
                  <a:pt x="2456424" y="779523"/>
                  <a:pt x="2461965" y="782297"/>
                </a:cubicBezTo>
                <a:cubicBezTo>
                  <a:pt x="2461965" y="785072"/>
                  <a:pt x="2467505" y="779523"/>
                  <a:pt x="2461965" y="785072"/>
                </a:cubicBezTo>
                <a:cubicBezTo>
                  <a:pt x="2461965" y="785072"/>
                  <a:pt x="2464735" y="785072"/>
                  <a:pt x="2464735" y="785072"/>
                </a:cubicBezTo>
                <a:cubicBezTo>
                  <a:pt x="2467505" y="776749"/>
                  <a:pt x="2467505" y="776749"/>
                  <a:pt x="2467505" y="776749"/>
                </a:cubicBezTo>
                <a:cubicBezTo>
                  <a:pt x="2486898" y="773975"/>
                  <a:pt x="2486898" y="773975"/>
                  <a:pt x="2486898" y="773975"/>
                </a:cubicBezTo>
                <a:cubicBezTo>
                  <a:pt x="2486898" y="762879"/>
                  <a:pt x="2486898" y="762879"/>
                  <a:pt x="2486898" y="762879"/>
                </a:cubicBezTo>
                <a:cubicBezTo>
                  <a:pt x="2500750" y="771201"/>
                  <a:pt x="2500750" y="771201"/>
                  <a:pt x="2500750" y="771201"/>
                </a:cubicBezTo>
                <a:cubicBezTo>
                  <a:pt x="2514602" y="768427"/>
                  <a:pt x="2514602" y="768427"/>
                  <a:pt x="2514602" y="768427"/>
                </a:cubicBezTo>
                <a:cubicBezTo>
                  <a:pt x="2511831" y="762879"/>
                  <a:pt x="2511831" y="762879"/>
                  <a:pt x="2511831" y="762879"/>
                </a:cubicBezTo>
                <a:cubicBezTo>
                  <a:pt x="2520143" y="751782"/>
                  <a:pt x="2520143" y="751782"/>
                  <a:pt x="2520143" y="751782"/>
                </a:cubicBezTo>
                <a:cubicBezTo>
                  <a:pt x="2525683" y="751782"/>
                  <a:pt x="2525683" y="751782"/>
                  <a:pt x="2525683" y="751782"/>
                </a:cubicBezTo>
                <a:cubicBezTo>
                  <a:pt x="2533994" y="751782"/>
                  <a:pt x="2533994" y="751782"/>
                  <a:pt x="2533994" y="751782"/>
                </a:cubicBezTo>
                <a:cubicBezTo>
                  <a:pt x="2545076" y="743460"/>
                  <a:pt x="2545076" y="743460"/>
                  <a:pt x="2545076" y="743460"/>
                </a:cubicBezTo>
                <a:cubicBezTo>
                  <a:pt x="2547846" y="751782"/>
                  <a:pt x="2547846" y="751782"/>
                  <a:pt x="2547846" y="751782"/>
                </a:cubicBezTo>
                <a:lnTo>
                  <a:pt x="2553639" y="751782"/>
                </a:lnTo>
                <a:lnTo>
                  <a:pt x="2554080" y="753863"/>
                </a:lnTo>
                <a:cubicBezTo>
                  <a:pt x="2556158" y="754556"/>
                  <a:pt x="2560313" y="753169"/>
                  <a:pt x="2558928" y="751782"/>
                </a:cubicBezTo>
                <a:cubicBezTo>
                  <a:pt x="2558928" y="751782"/>
                  <a:pt x="2558928" y="751782"/>
                  <a:pt x="2557543" y="751782"/>
                </a:cubicBezTo>
                <a:lnTo>
                  <a:pt x="2553639" y="751782"/>
                </a:lnTo>
                <a:lnTo>
                  <a:pt x="2553474" y="751002"/>
                </a:lnTo>
                <a:cubicBezTo>
                  <a:pt x="2554426" y="749355"/>
                  <a:pt x="2556850" y="746928"/>
                  <a:pt x="2561698" y="743460"/>
                </a:cubicBezTo>
                <a:cubicBezTo>
                  <a:pt x="2553387" y="740686"/>
                  <a:pt x="2553387" y="740686"/>
                  <a:pt x="2553387" y="740686"/>
                </a:cubicBezTo>
                <a:cubicBezTo>
                  <a:pt x="2553387" y="740686"/>
                  <a:pt x="2545076" y="743460"/>
                  <a:pt x="2556158" y="737912"/>
                </a:cubicBezTo>
                <a:cubicBezTo>
                  <a:pt x="2545076" y="737912"/>
                  <a:pt x="2545076" y="737912"/>
                  <a:pt x="2545076" y="737912"/>
                </a:cubicBezTo>
                <a:cubicBezTo>
                  <a:pt x="2545076" y="726816"/>
                  <a:pt x="2545076" y="726816"/>
                  <a:pt x="2545076" y="726816"/>
                </a:cubicBezTo>
                <a:cubicBezTo>
                  <a:pt x="2550617" y="721267"/>
                  <a:pt x="2550617" y="721267"/>
                  <a:pt x="2550617" y="721267"/>
                </a:cubicBezTo>
                <a:cubicBezTo>
                  <a:pt x="2567239" y="724041"/>
                  <a:pt x="2567239" y="724041"/>
                  <a:pt x="2567239" y="724041"/>
                </a:cubicBezTo>
                <a:cubicBezTo>
                  <a:pt x="2583861" y="712945"/>
                  <a:pt x="2583861" y="712945"/>
                  <a:pt x="2583861" y="712945"/>
                </a:cubicBezTo>
                <a:cubicBezTo>
                  <a:pt x="2586632" y="715719"/>
                  <a:pt x="2592173" y="710171"/>
                  <a:pt x="2597713" y="707397"/>
                </a:cubicBezTo>
                <a:cubicBezTo>
                  <a:pt x="2600484" y="710171"/>
                  <a:pt x="2600484" y="710171"/>
                  <a:pt x="2600484" y="710171"/>
                </a:cubicBezTo>
                <a:cubicBezTo>
                  <a:pt x="2611565" y="699074"/>
                  <a:pt x="2611565" y="699074"/>
                  <a:pt x="2611565" y="699074"/>
                </a:cubicBezTo>
                <a:cubicBezTo>
                  <a:pt x="2614336" y="693526"/>
                  <a:pt x="2614336" y="693526"/>
                  <a:pt x="2614336" y="693526"/>
                </a:cubicBezTo>
                <a:cubicBezTo>
                  <a:pt x="2619876" y="687978"/>
                  <a:pt x="2619876" y="687978"/>
                  <a:pt x="2619876" y="687978"/>
                </a:cubicBezTo>
                <a:cubicBezTo>
                  <a:pt x="2642039" y="682430"/>
                  <a:pt x="2642039" y="682430"/>
                  <a:pt x="2642039" y="682430"/>
                </a:cubicBezTo>
                <a:cubicBezTo>
                  <a:pt x="2639269" y="679656"/>
                  <a:pt x="2647580" y="671333"/>
                  <a:pt x="2633728" y="674107"/>
                </a:cubicBezTo>
                <a:cubicBezTo>
                  <a:pt x="2647580" y="668559"/>
                  <a:pt x="2647580" y="668559"/>
                  <a:pt x="2647580" y="668559"/>
                </a:cubicBezTo>
                <a:cubicBezTo>
                  <a:pt x="2644810" y="665785"/>
                  <a:pt x="2644810" y="665785"/>
                  <a:pt x="2644810" y="665785"/>
                </a:cubicBezTo>
                <a:cubicBezTo>
                  <a:pt x="2653121" y="663011"/>
                  <a:pt x="2653121" y="663011"/>
                  <a:pt x="2653121" y="663011"/>
                </a:cubicBezTo>
                <a:cubicBezTo>
                  <a:pt x="2678054" y="638044"/>
                  <a:pt x="2678054" y="638044"/>
                  <a:pt x="2678054" y="638044"/>
                </a:cubicBezTo>
                <a:cubicBezTo>
                  <a:pt x="2678054" y="635270"/>
                  <a:pt x="2669743" y="640818"/>
                  <a:pt x="2678054" y="629722"/>
                </a:cubicBezTo>
                <a:cubicBezTo>
                  <a:pt x="2691906" y="635270"/>
                  <a:pt x="2691906" y="635270"/>
                  <a:pt x="2691906" y="635270"/>
                </a:cubicBezTo>
                <a:cubicBezTo>
                  <a:pt x="2702988" y="618625"/>
                  <a:pt x="2702988" y="618625"/>
                  <a:pt x="2702988" y="618625"/>
                </a:cubicBezTo>
                <a:cubicBezTo>
                  <a:pt x="2691906" y="615851"/>
                  <a:pt x="2691906" y="615851"/>
                  <a:pt x="2691906" y="615851"/>
                </a:cubicBezTo>
                <a:cubicBezTo>
                  <a:pt x="2691906" y="615851"/>
                  <a:pt x="2702988" y="615851"/>
                  <a:pt x="2689136" y="610303"/>
                </a:cubicBezTo>
                <a:cubicBezTo>
                  <a:pt x="2714069" y="588110"/>
                  <a:pt x="2714069" y="588110"/>
                  <a:pt x="2714069" y="588110"/>
                </a:cubicBezTo>
                <a:cubicBezTo>
                  <a:pt x="2714069" y="596433"/>
                  <a:pt x="2714069" y="596433"/>
                  <a:pt x="2714069" y="596433"/>
                </a:cubicBezTo>
                <a:cubicBezTo>
                  <a:pt x="2733462" y="593659"/>
                  <a:pt x="2733462" y="593659"/>
                  <a:pt x="2733462" y="593659"/>
                </a:cubicBezTo>
                <a:cubicBezTo>
                  <a:pt x="2736232" y="596433"/>
                  <a:pt x="2716840" y="601981"/>
                  <a:pt x="2741773" y="596433"/>
                </a:cubicBezTo>
                <a:cubicBezTo>
                  <a:pt x="2736232" y="582562"/>
                  <a:pt x="2736232" y="582562"/>
                  <a:pt x="2736232" y="582562"/>
                </a:cubicBezTo>
                <a:cubicBezTo>
                  <a:pt x="2730692" y="585336"/>
                  <a:pt x="2730692" y="585336"/>
                  <a:pt x="2730692" y="585336"/>
                </a:cubicBezTo>
                <a:cubicBezTo>
                  <a:pt x="2727921" y="585336"/>
                  <a:pt x="2727921" y="585336"/>
                  <a:pt x="2727921" y="585336"/>
                </a:cubicBezTo>
                <a:cubicBezTo>
                  <a:pt x="2736232" y="574240"/>
                  <a:pt x="2736232" y="574240"/>
                  <a:pt x="2736232" y="574240"/>
                </a:cubicBezTo>
                <a:cubicBezTo>
                  <a:pt x="2744544" y="577014"/>
                  <a:pt x="2744544" y="577014"/>
                  <a:pt x="2744544" y="577014"/>
                </a:cubicBezTo>
                <a:cubicBezTo>
                  <a:pt x="2758396" y="582562"/>
                  <a:pt x="2758396" y="582562"/>
                  <a:pt x="2758396" y="582562"/>
                </a:cubicBezTo>
                <a:cubicBezTo>
                  <a:pt x="2761166" y="579788"/>
                  <a:pt x="2761166" y="579788"/>
                  <a:pt x="2761166" y="579788"/>
                </a:cubicBezTo>
                <a:cubicBezTo>
                  <a:pt x="2750084" y="571466"/>
                  <a:pt x="2750084" y="571466"/>
                  <a:pt x="2750084" y="571466"/>
                </a:cubicBezTo>
                <a:cubicBezTo>
                  <a:pt x="2772247" y="554821"/>
                  <a:pt x="2772247" y="554821"/>
                  <a:pt x="2772247" y="554821"/>
                </a:cubicBezTo>
                <a:cubicBezTo>
                  <a:pt x="2769477" y="549273"/>
                  <a:pt x="2769477" y="549273"/>
                  <a:pt x="2769477" y="549273"/>
                </a:cubicBezTo>
                <a:cubicBezTo>
                  <a:pt x="2761166" y="549273"/>
                  <a:pt x="2761166" y="549273"/>
                  <a:pt x="2761166" y="549273"/>
                </a:cubicBezTo>
                <a:cubicBezTo>
                  <a:pt x="2758396" y="549273"/>
                  <a:pt x="2758396" y="549273"/>
                  <a:pt x="2758396" y="549273"/>
                </a:cubicBezTo>
                <a:cubicBezTo>
                  <a:pt x="2772247" y="538176"/>
                  <a:pt x="2772247" y="538176"/>
                  <a:pt x="2772247" y="538176"/>
                </a:cubicBezTo>
                <a:cubicBezTo>
                  <a:pt x="2777788" y="543725"/>
                  <a:pt x="2758396" y="540950"/>
                  <a:pt x="2777788" y="546499"/>
                </a:cubicBezTo>
                <a:cubicBezTo>
                  <a:pt x="2794411" y="538176"/>
                  <a:pt x="2794411" y="538176"/>
                  <a:pt x="2794411" y="538176"/>
                </a:cubicBezTo>
                <a:cubicBezTo>
                  <a:pt x="2788870" y="527080"/>
                  <a:pt x="2788870" y="527080"/>
                  <a:pt x="2788870" y="527080"/>
                </a:cubicBezTo>
                <a:cubicBezTo>
                  <a:pt x="2797181" y="518758"/>
                  <a:pt x="2797181" y="518758"/>
                  <a:pt x="2797181" y="518758"/>
                </a:cubicBezTo>
                <a:cubicBezTo>
                  <a:pt x="2791640" y="510435"/>
                  <a:pt x="2791640" y="510435"/>
                  <a:pt x="2791640" y="510435"/>
                </a:cubicBezTo>
                <a:cubicBezTo>
                  <a:pt x="2791640" y="504887"/>
                  <a:pt x="2791640" y="504887"/>
                  <a:pt x="2791640" y="504887"/>
                </a:cubicBezTo>
                <a:cubicBezTo>
                  <a:pt x="2794411" y="510435"/>
                  <a:pt x="2794411" y="510435"/>
                  <a:pt x="2794411" y="510435"/>
                </a:cubicBezTo>
                <a:cubicBezTo>
                  <a:pt x="2802722" y="493791"/>
                  <a:pt x="2805492" y="521532"/>
                  <a:pt x="2827655" y="502113"/>
                </a:cubicBezTo>
                <a:cubicBezTo>
                  <a:pt x="2830426" y="499339"/>
                  <a:pt x="2830426" y="499339"/>
                  <a:pt x="2830426" y="499339"/>
                </a:cubicBezTo>
                <a:cubicBezTo>
                  <a:pt x="2822114" y="491017"/>
                  <a:pt x="2822114" y="491017"/>
                  <a:pt x="2822114" y="491017"/>
                </a:cubicBezTo>
                <a:cubicBezTo>
                  <a:pt x="2816574" y="499339"/>
                  <a:pt x="2816574" y="499339"/>
                  <a:pt x="2816574" y="499339"/>
                </a:cubicBezTo>
                <a:cubicBezTo>
                  <a:pt x="2816574" y="491017"/>
                  <a:pt x="2816574" y="491017"/>
                  <a:pt x="2816574" y="491017"/>
                </a:cubicBezTo>
                <a:cubicBezTo>
                  <a:pt x="2833196" y="482694"/>
                  <a:pt x="2833196" y="482694"/>
                  <a:pt x="2833196" y="482694"/>
                </a:cubicBezTo>
                <a:cubicBezTo>
                  <a:pt x="2835966" y="485468"/>
                  <a:pt x="2835966" y="485468"/>
                  <a:pt x="2835966" y="485468"/>
                </a:cubicBezTo>
                <a:cubicBezTo>
                  <a:pt x="2835966" y="477146"/>
                  <a:pt x="2835966" y="477146"/>
                  <a:pt x="2835966" y="477146"/>
                </a:cubicBezTo>
                <a:cubicBezTo>
                  <a:pt x="2852589" y="479920"/>
                  <a:pt x="2852589" y="479920"/>
                  <a:pt x="2852589" y="479920"/>
                </a:cubicBezTo>
                <a:cubicBezTo>
                  <a:pt x="2863670" y="460502"/>
                  <a:pt x="2855359" y="493791"/>
                  <a:pt x="2869211" y="454953"/>
                </a:cubicBezTo>
                <a:cubicBezTo>
                  <a:pt x="2869211" y="452179"/>
                  <a:pt x="2869211" y="452179"/>
                  <a:pt x="2869211" y="452179"/>
                </a:cubicBezTo>
                <a:cubicBezTo>
                  <a:pt x="2880292" y="454953"/>
                  <a:pt x="2880292" y="454953"/>
                  <a:pt x="2880292" y="454953"/>
                </a:cubicBezTo>
                <a:cubicBezTo>
                  <a:pt x="2880292" y="457727"/>
                  <a:pt x="2880292" y="457727"/>
                  <a:pt x="2880292" y="457727"/>
                </a:cubicBezTo>
                <a:cubicBezTo>
                  <a:pt x="2883063" y="460502"/>
                  <a:pt x="2883063" y="460502"/>
                  <a:pt x="2883063" y="460502"/>
                </a:cubicBezTo>
                <a:cubicBezTo>
                  <a:pt x="2885833" y="460502"/>
                  <a:pt x="2885833" y="460502"/>
                  <a:pt x="2885833" y="460502"/>
                </a:cubicBezTo>
                <a:cubicBezTo>
                  <a:pt x="2885833" y="441083"/>
                  <a:pt x="2885833" y="441083"/>
                  <a:pt x="2885833" y="441083"/>
                </a:cubicBezTo>
                <a:cubicBezTo>
                  <a:pt x="2874752" y="441083"/>
                  <a:pt x="2874752" y="441083"/>
                  <a:pt x="2874752" y="441083"/>
                </a:cubicBezTo>
                <a:cubicBezTo>
                  <a:pt x="2871981" y="432760"/>
                  <a:pt x="2871981" y="432760"/>
                  <a:pt x="2871981" y="432760"/>
                </a:cubicBezTo>
                <a:cubicBezTo>
                  <a:pt x="2883063" y="427212"/>
                  <a:pt x="2883063" y="427212"/>
                  <a:pt x="2883063" y="427212"/>
                </a:cubicBezTo>
                <a:cubicBezTo>
                  <a:pt x="2888604" y="427212"/>
                  <a:pt x="2880292" y="435534"/>
                  <a:pt x="2891374" y="432760"/>
                </a:cubicBezTo>
                <a:cubicBezTo>
                  <a:pt x="2896915" y="429986"/>
                  <a:pt x="2866441" y="421664"/>
                  <a:pt x="2905226" y="429986"/>
                </a:cubicBezTo>
                <a:cubicBezTo>
                  <a:pt x="2910767" y="421664"/>
                  <a:pt x="2910767" y="421664"/>
                  <a:pt x="2910767" y="421664"/>
                </a:cubicBezTo>
                <a:lnTo>
                  <a:pt x="2901152" y="421664"/>
                </a:lnTo>
                <a:lnTo>
                  <a:pt x="2910767" y="405019"/>
                </a:lnTo>
                <a:lnTo>
                  <a:pt x="2914080" y="403914"/>
                </a:lnTo>
                <a:lnTo>
                  <a:pt x="2913883" y="405019"/>
                </a:lnTo>
                <a:cubicBezTo>
                  <a:pt x="2917000" y="407100"/>
                  <a:pt x="2924619" y="406407"/>
                  <a:pt x="2919078" y="402245"/>
                </a:cubicBezTo>
                <a:cubicBezTo>
                  <a:pt x="2919078" y="402245"/>
                  <a:pt x="2919078" y="402245"/>
                  <a:pt x="2918039" y="402592"/>
                </a:cubicBezTo>
                <a:lnTo>
                  <a:pt x="2914080" y="403914"/>
                </a:lnTo>
                <a:lnTo>
                  <a:pt x="2914792" y="399905"/>
                </a:lnTo>
                <a:cubicBezTo>
                  <a:pt x="2916243" y="398734"/>
                  <a:pt x="2918526" y="397412"/>
                  <a:pt x="2921919" y="395949"/>
                </a:cubicBezTo>
                <a:lnTo>
                  <a:pt x="2931181" y="392723"/>
                </a:lnTo>
                <a:lnTo>
                  <a:pt x="2932973" y="393489"/>
                </a:lnTo>
                <a:cubicBezTo>
                  <a:pt x="2936046" y="393229"/>
                  <a:pt x="2941241" y="391842"/>
                  <a:pt x="2949552" y="388375"/>
                </a:cubicBezTo>
                <a:cubicBezTo>
                  <a:pt x="2944011" y="380052"/>
                  <a:pt x="2944011" y="380052"/>
                  <a:pt x="2944011" y="380052"/>
                </a:cubicBezTo>
                <a:cubicBezTo>
                  <a:pt x="2938470" y="377278"/>
                  <a:pt x="2938470" y="377278"/>
                  <a:pt x="2938470" y="377278"/>
                </a:cubicBezTo>
                <a:cubicBezTo>
                  <a:pt x="2941241" y="366182"/>
                  <a:pt x="2941241" y="366182"/>
                  <a:pt x="2941241" y="366182"/>
                </a:cubicBezTo>
                <a:cubicBezTo>
                  <a:pt x="2963404" y="360634"/>
                  <a:pt x="2963404" y="360634"/>
                  <a:pt x="2963404" y="360634"/>
                </a:cubicBezTo>
                <a:cubicBezTo>
                  <a:pt x="2968945" y="355085"/>
                  <a:pt x="2968945" y="355085"/>
                  <a:pt x="2968945" y="355085"/>
                </a:cubicBezTo>
                <a:cubicBezTo>
                  <a:pt x="2963404" y="352311"/>
                  <a:pt x="2963404" y="352311"/>
                  <a:pt x="2963404" y="352311"/>
                </a:cubicBezTo>
                <a:cubicBezTo>
                  <a:pt x="2971715" y="349537"/>
                  <a:pt x="2971715" y="357860"/>
                  <a:pt x="2974485" y="341215"/>
                </a:cubicBezTo>
                <a:cubicBezTo>
                  <a:pt x="2982797" y="341215"/>
                  <a:pt x="2982797" y="341215"/>
                  <a:pt x="2982797" y="341215"/>
                </a:cubicBezTo>
                <a:lnTo>
                  <a:pt x="2985756" y="342970"/>
                </a:lnTo>
                <a:lnTo>
                  <a:pt x="2981238" y="343946"/>
                </a:lnTo>
                <a:cubicBezTo>
                  <a:pt x="2978468" y="344899"/>
                  <a:pt x="2984701" y="344293"/>
                  <a:pt x="2986087" y="343166"/>
                </a:cubicBezTo>
                <a:lnTo>
                  <a:pt x="2985756" y="342970"/>
                </a:lnTo>
                <a:lnTo>
                  <a:pt x="2993878" y="341215"/>
                </a:lnTo>
                <a:lnTo>
                  <a:pt x="2990579" y="336259"/>
                </a:lnTo>
                <a:lnTo>
                  <a:pt x="2999419" y="332893"/>
                </a:lnTo>
                <a:cubicBezTo>
                  <a:pt x="2999419" y="327345"/>
                  <a:pt x="2999419" y="327345"/>
                  <a:pt x="2999419" y="327345"/>
                </a:cubicBezTo>
                <a:cubicBezTo>
                  <a:pt x="3013271" y="324571"/>
                  <a:pt x="3013271" y="324571"/>
                  <a:pt x="3013271" y="324571"/>
                </a:cubicBezTo>
                <a:cubicBezTo>
                  <a:pt x="3004960" y="319022"/>
                  <a:pt x="3004960" y="319022"/>
                  <a:pt x="3004960" y="319022"/>
                </a:cubicBezTo>
                <a:cubicBezTo>
                  <a:pt x="3007730" y="307926"/>
                  <a:pt x="3007730" y="307926"/>
                  <a:pt x="3007730" y="307926"/>
                </a:cubicBezTo>
                <a:cubicBezTo>
                  <a:pt x="3016041" y="305152"/>
                  <a:pt x="3027123" y="316248"/>
                  <a:pt x="3029893" y="310700"/>
                </a:cubicBezTo>
                <a:cubicBezTo>
                  <a:pt x="3035434" y="299603"/>
                  <a:pt x="3035434" y="299603"/>
                  <a:pt x="3035434" y="299603"/>
                </a:cubicBezTo>
                <a:cubicBezTo>
                  <a:pt x="3032664" y="296829"/>
                  <a:pt x="3032664" y="296829"/>
                  <a:pt x="3032664" y="296829"/>
                </a:cubicBezTo>
                <a:cubicBezTo>
                  <a:pt x="3049286" y="285733"/>
                  <a:pt x="3049286" y="285733"/>
                  <a:pt x="3049286" y="285733"/>
                </a:cubicBezTo>
                <a:cubicBezTo>
                  <a:pt x="3046515" y="280185"/>
                  <a:pt x="3046515" y="280185"/>
                  <a:pt x="3046515" y="280185"/>
                </a:cubicBezTo>
                <a:cubicBezTo>
                  <a:pt x="3046515" y="271862"/>
                  <a:pt x="3046515" y="271862"/>
                  <a:pt x="3046515" y="271862"/>
                </a:cubicBezTo>
                <a:cubicBezTo>
                  <a:pt x="3053441" y="270475"/>
                  <a:pt x="3056904" y="269782"/>
                  <a:pt x="3058636" y="269435"/>
                </a:cubicBezTo>
                <a:lnTo>
                  <a:pt x="3059583" y="269245"/>
                </a:lnTo>
                <a:lnTo>
                  <a:pt x="3060367" y="271862"/>
                </a:lnTo>
                <a:cubicBezTo>
                  <a:pt x="3063138" y="274636"/>
                  <a:pt x="3063138" y="274636"/>
                  <a:pt x="3063138" y="274636"/>
                </a:cubicBezTo>
                <a:cubicBezTo>
                  <a:pt x="3068679" y="269088"/>
                  <a:pt x="3068679" y="269088"/>
                  <a:pt x="3068679" y="269088"/>
                </a:cubicBezTo>
                <a:cubicBezTo>
                  <a:pt x="3076990" y="255218"/>
                  <a:pt x="3076990" y="255218"/>
                  <a:pt x="3076990" y="255218"/>
                </a:cubicBezTo>
                <a:cubicBezTo>
                  <a:pt x="3079760" y="255218"/>
                  <a:pt x="3082530" y="260766"/>
                  <a:pt x="3085301" y="255218"/>
                </a:cubicBezTo>
                <a:cubicBezTo>
                  <a:pt x="3079760" y="249669"/>
                  <a:pt x="3079760" y="249669"/>
                  <a:pt x="3079760" y="249669"/>
                </a:cubicBezTo>
                <a:cubicBezTo>
                  <a:pt x="3071449" y="252444"/>
                  <a:pt x="3071449" y="252444"/>
                  <a:pt x="3071449" y="252444"/>
                </a:cubicBezTo>
                <a:cubicBezTo>
                  <a:pt x="3068679" y="244121"/>
                  <a:pt x="3068679" y="244121"/>
                  <a:pt x="3068679" y="244121"/>
                </a:cubicBezTo>
                <a:cubicBezTo>
                  <a:pt x="3063138" y="244121"/>
                  <a:pt x="3063138" y="244121"/>
                  <a:pt x="3063138" y="244121"/>
                </a:cubicBezTo>
                <a:cubicBezTo>
                  <a:pt x="3088071" y="235799"/>
                  <a:pt x="3088071" y="235799"/>
                  <a:pt x="3088071" y="235799"/>
                </a:cubicBezTo>
                <a:cubicBezTo>
                  <a:pt x="3096382" y="238573"/>
                  <a:pt x="3096382" y="238573"/>
                  <a:pt x="3096382" y="238573"/>
                </a:cubicBezTo>
                <a:cubicBezTo>
                  <a:pt x="3101923" y="233025"/>
                  <a:pt x="3101923" y="233025"/>
                  <a:pt x="3101923" y="233025"/>
                </a:cubicBezTo>
                <a:cubicBezTo>
                  <a:pt x="3096382" y="230251"/>
                  <a:pt x="3096382" y="230251"/>
                  <a:pt x="3096382" y="230251"/>
                </a:cubicBezTo>
                <a:lnTo>
                  <a:pt x="3093505" y="229931"/>
                </a:lnTo>
                <a:lnTo>
                  <a:pt x="3096382" y="221928"/>
                </a:lnTo>
                <a:cubicBezTo>
                  <a:pt x="3107464" y="221928"/>
                  <a:pt x="3107464" y="221928"/>
                  <a:pt x="3107464" y="221928"/>
                </a:cubicBezTo>
                <a:cubicBezTo>
                  <a:pt x="3129627" y="202510"/>
                  <a:pt x="3129627" y="202510"/>
                  <a:pt x="3129627" y="202510"/>
                </a:cubicBezTo>
                <a:cubicBezTo>
                  <a:pt x="3134475" y="202510"/>
                  <a:pt x="3105386" y="213129"/>
                  <a:pt x="3127733" y="202775"/>
                </a:cubicBezTo>
                <a:lnTo>
                  <a:pt x="3139183" y="197645"/>
                </a:lnTo>
                <a:lnTo>
                  <a:pt x="3139323" y="198349"/>
                </a:lnTo>
                <a:cubicBezTo>
                  <a:pt x="3140016" y="197655"/>
                  <a:pt x="3140708" y="195575"/>
                  <a:pt x="3140708" y="196962"/>
                </a:cubicBezTo>
                <a:lnTo>
                  <a:pt x="3139183" y="197645"/>
                </a:lnTo>
                <a:lnTo>
                  <a:pt x="3137938" y="191414"/>
                </a:lnTo>
                <a:cubicBezTo>
                  <a:pt x="3146249" y="188639"/>
                  <a:pt x="3146249" y="188639"/>
                  <a:pt x="3146249" y="188639"/>
                </a:cubicBezTo>
                <a:cubicBezTo>
                  <a:pt x="3160101" y="194188"/>
                  <a:pt x="3160101" y="194188"/>
                  <a:pt x="3160101" y="194188"/>
                </a:cubicBezTo>
                <a:cubicBezTo>
                  <a:pt x="3162872" y="191414"/>
                  <a:pt x="3162872" y="191414"/>
                  <a:pt x="3162872" y="191414"/>
                </a:cubicBezTo>
                <a:cubicBezTo>
                  <a:pt x="3157331" y="174769"/>
                  <a:pt x="3157331" y="174769"/>
                  <a:pt x="3157331" y="174769"/>
                </a:cubicBezTo>
                <a:cubicBezTo>
                  <a:pt x="3187805" y="155350"/>
                  <a:pt x="3187805" y="155350"/>
                  <a:pt x="3187805" y="155350"/>
                </a:cubicBezTo>
                <a:cubicBezTo>
                  <a:pt x="3190575" y="147028"/>
                  <a:pt x="3190575" y="147028"/>
                  <a:pt x="3190575" y="147028"/>
                </a:cubicBezTo>
                <a:cubicBezTo>
                  <a:pt x="3201657" y="147028"/>
                  <a:pt x="3201657" y="147028"/>
                  <a:pt x="3201657" y="147028"/>
                </a:cubicBezTo>
                <a:cubicBezTo>
                  <a:pt x="3198887" y="138705"/>
                  <a:pt x="3198887" y="138705"/>
                  <a:pt x="3198887" y="138705"/>
                </a:cubicBezTo>
                <a:cubicBezTo>
                  <a:pt x="3204427" y="144254"/>
                  <a:pt x="3204427" y="144254"/>
                  <a:pt x="3204427" y="144254"/>
                </a:cubicBezTo>
                <a:cubicBezTo>
                  <a:pt x="3223820" y="138705"/>
                  <a:pt x="3223820" y="138705"/>
                  <a:pt x="3223820" y="138705"/>
                </a:cubicBezTo>
                <a:cubicBezTo>
                  <a:pt x="3218279" y="130383"/>
                  <a:pt x="3218279" y="130383"/>
                  <a:pt x="3218279" y="130383"/>
                </a:cubicBezTo>
                <a:cubicBezTo>
                  <a:pt x="3221050" y="130383"/>
                  <a:pt x="3221050" y="127609"/>
                  <a:pt x="3223820" y="130383"/>
                </a:cubicBezTo>
                <a:cubicBezTo>
                  <a:pt x="3212738" y="122061"/>
                  <a:pt x="3212738" y="122061"/>
                  <a:pt x="3212738" y="122061"/>
                </a:cubicBezTo>
                <a:cubicBezTo>
                  <a:pt x="3212738" y="119287"/>
                  <a:pt x="3212738" y="119287"/>
                  <a:pt x="3212738" y="119287"/>
                </a:cubicBezTo>
                <a:cubicBezTo>
                  <a:pt x="3232131" y="119287"/>
                  <a:pt x="3232131" y="119287"/>
                  <a:pt x="3232131" y="119287"/>
                </a:cubicBezTo>
                <a:cubicBezTo>
                  <a:pt x="3251524" y="110964"/>
                  <a:pt x="3251524" y="110964"/>
                  <a:pt x="3251524" y="110964"/>
                </a:cubicBezTo>
                <a:cubicBezTo>
                  <a:pt x="3251524" y="105416"/>
                  <a:pt x="3251524" y="105416"/>
                  <a:pt x="3251524" y="105416"/>
                </a:cubicBezTo>
                <a:cubicBezTo>
                  <a:pt x="3270917" y="91546"/>
                  <a:pt x="3270917" y="91546"/>
                  <a:pt x="3270917" y="91546"/>
                </a:cubicBezTo>
                <a:cubicBezTo>
                  <a:pt x="3268146" y="85997"/>
                  <a:pt x="3284768" y="99868"/>
                  <a:pt x="3281998" y="80449"/>
                </a:cubicBezTo>
                <a:cubicBezTo>
                  <a:pt x="3287539" y="83223"/>
                  <a:pt x="3287539" y="83223"/>
                  <a:pt x="3287539" y="83223"/>
                </a:cubicBezTo>
                <a:cubicBezTo>
                  <a:pt x="3298620" y="69353"/>
                  <a:pt x="3298620" y="69353"/>
                  <a:pt x="3298620" y="69353"/>
                </a:cubicBezTo>
                <a:cubicBezTo>
                  <a:pt x="3301391" y="69353"/>
                  <a:pt x="3301391" y="69353"/>
                  <a:pt x="3301391" y="69353"/>
                </a:cubicBezTo>
                <a:cubicBezTo>
                  <a:pt x="3301391" y="61031"/>
                  <a:pt x="3301391" y="61031"/>
                  <a:pt x="3301391" y="61031"/>
                </a:cubicBezTo>
                <a:cubicBezTo>
                  <a:pt x="3306931" y="63805"/>
                  <a:pt x="3312472" y="55482"/>
                  <a:pt x="3315243" y="52708"/>
                </a:cubicBezTo>
                <a:cubicBezTo>
                  <a:pt x="3318013" y="47160"/>
                  <a:pt x="3331865" y="49934"/>
                  <a:pt x="3320783" y="41612"/>
                </a:cubicBezTo>
                <a:cubicBezTo>
                  <a:pt x="3329095" y="44386"/>
                  <a:pt x="3331865" y="27741"/>
                  <a:pt x="3340176" y="41612"/>
                </a:cubicBezTo>
                <a:cubicBezTo>
                  <a:pt x="3348487" y="38838"/>
                  <a:pt x="3348487" y="38838"/>
                  <a:pt x="3348487" y="38838"/>
                </a:cubicBezTo>
                <a:cubicBezTo>
                  <a:pt x="3345717" y="24967"/>
                  <a:pt x="3345717" y="24967"/>
                  <a:pt x="3345717" y="24967"/>
                </a:cubicBezTo>
                <a:cubicBezTo>
                  <a:pt x="3348487" y="24967"/>
                  <a:pt x="3354028" y="24967"/>
                  <a:pt x="3351258" y="16645"/>
                </a:cubicBezTo>
                <a:cubicBezTo>
                  <a:pt x="3359569" y="24967"/>
                  <a:pt x="3359569" y="24967"/>
                  <a:pt x="3359569" y="24967"/>
                </a:cubicBezTo>
                <a:cubicBezTo>
                  <a:pt x="3362339" y="19419"/>
                  <a:pt x="3362339" y="19419"/>
                  <a:pt x="3362339" y="19419"/>
                </a:cubicBezTo>
                <a:cubicBezTo>
                  <a:pt x="3373421" y="22193"/>
                  <a:pt x="3373421" y="22193"/>
                  <a:pt x="3373421" y="22193"/>
                </a:cubicBezTo>
                <a:cubicBezTo>
                  <a:pt x="3370650" y="30516"/>
                  <a:pt x="3370650" y="30516"/>
                  <a:pt x="3370650" y="30516"/>
                </a:cubicBezTo>
                <a:cubicBezTo>
                  <a:pt x="3387273" y="19419"/>
                  <a:pt x="3387273" y="19419"/>
                  <a:pt x="3387273" y="19419"/>
                </a:cubicBezTo>
                <a:cubicBezTo>
                  <a:pt x="3387273" y="16645"/>
                  <a:pt x="3395584" y="16645"/>
                  <a:pt x="3395584" y="22193"/>
                </a:cubicBezTo>
                <a:cubicBezTo>
                  <a:pt x="3398354" y="19419"/>
                  <a:pt x="3403895" y="16645"/>
                  <a:pt x="3409436" y="19419"/>
                </a:cubicBezTo>
                <a:cubicBezTo>
                  <a:pt x="3401125" y="27741"/>
                  <a:pt x="3426058" y="19419"/>
                  <a:pt x="3406665" y="30516"/>
                </a:cubicBezTo>
                <a:cubicBezTo>
                  <a:pt x="3403895" y="27741"/>
                  <a:pt x="3403895" y="27741"/>
                  <a:pt x="3403895" y="27741"/>
                </a:cubicBezTo>
                <a:lnTo>
                  <a:pt x="3394298" y="29114"/>
                </a:lnTo>
                <a:lnTo>
                  <a:pt x="3392814" y="26354"/>
                </a:lnTo>
                <a:cubicBezTo>
                  <a:pt x="3389351" y="27048"/>
                  <a:pt x="3383117" y="31902"/>
                  <a:pt x="3384502" y="30516"/>
                </a:cubicBezTo>
                <a:cubicBezTo>
                  <a:pt x="3384502" y="30516"/>
                  <a:pt x="3384502" y="30516"/>
                  <a:pt x="3386926" y="30169"/>
                </a:cubicBezTo>
                <a:lnTo>
                  <a:pt x="3394298" y="29114"/>
                </a:lnTo>
                <a:lnTo>
                  <a:pt x="3394631" y="29735"/>
                </a:lnTo>
                <a:cubicBezTo>
                  <a:pt x="3393679" y="32769"/>
                  <a:pt x="3390736" y="38144"/>
                  <a:pt x="3384502" y="47160"/>
                </a:cubicBezTo>
                <a:cubicBezTo>
                  <a:pt x="3387273" y="49934"/>
                  <a:pt x="3387273" y="49934"/>
                  <a:pt x="3387273" y="49934"/>
                </a:cubicBezTo>
                <a:cubicBezTo>
                  <a:pt x="3390043" y="49934"/>
                  <a:pt x="3390043" y="49934"/>
                  <a:pt x="3390043" y="49934"/>
                </a:cubicBezTo>
                <a:lnTo>
                  <a:pt x="3397507" y="55540"/>
                </a:lnTo>
                <a:lnTo>
                  <a:pt x="3397261" y="55661"/>
                </a:lnTo>
                <a:lnTo>
                  <a:pt x="3397554" y="55575"/>
                </a:lnTo>
                <a:lnTo>
                  <a:pt x="3399740" y="57216"/>
                </a:lnTo>
                <a:cubicBezTo>
                  <a:pt x="3401125" y="58257"/>
                  <a:pt x="3401125" y="58257"/>
                  <a:pt x="3401125" y="58257"/>
                </a:cubicBezTo>
                <a:lnTo>
                  <a:pt x="3407111" y="52262"/>
                </a:lnTo>
                <a:lnTo>
                  <a:pt x="3408657" y="51711"/>
                </a:lnTo>
                <a:cubicBezTo>
                  <a:pt x="3411514" y="50801"/>
                  <a:pt x="3412899" y="50628"/>
                  <a:pt x="3409436" y="52708"/>
                </a:cubicBezTo>
                <a:lnTo>
                  <a:pt x="3409436" y="49990"/>
                </a:lnTo>
                <a:lnTo>
                  <a:pt x="3412390" y="48650"/>
                </a:lnTo>
                <a:cubicBezTo>
                  <a:pt x="3417834" y="46206"/>
                  <a:pt x="3425019" y="42999"/>
                  <a:pt x="3434369" y="38838"/>
                </a:cubicBezTo>
                <a:cubicBezTo>
                  <a:pt x="3437140" y="41612"/>
                  <a:pt x="3437140" y="41612"/>
                  <a:pt x="3437140" y="41612"/>
                </a:cubicBezTo>
                <a:cubicBezTo>
                  <a:pt x="3426058" y="47160"/>
                  <a:pt x="3426058" y="47160"/>
                  <a:pt x="3426058" y="47160"/>
                </a:cubicBezTo>
                <a:cubicBezTo>
                  <a:pt x="3414976" y="58257"/>
                  <a:pt x="3414976" y="58257"/>
                  <a:pt x="3414976" y="58257"/>
                </a:cubicBezTo>
                <a:cubicBezTo>
                  <a:pt x="3409436" y="58257"/>
                  <a:pt x="3409436" y="58257"/>
                  <a:pt x="3409436" y="58257"/>
                </a:cubicBezTo>
                <a:cubicBezTo>
                  <a:pt x="3409436" y="61031"/>
                  <a:pt x="3395584" y="58257"/>
                  <a:pt x="3409436" y="63805"/>
                </a:cubicBezTo>
                <a:cubicBezTo>
                  <a:pt x="3406665" y="69353"/>
                  <a:pt x="3406665" y="69353"/>
                  <a:pt x="3406665" y="69353"/>
                </a:cubicBezTo>
                <a:cubicBezTo>
                  <a:pt x="3387273" y="72127"/>
                  <a:pt x="3387273" y="72127"/>
                  <a:pt x="3387273" y="72127"/>
                </a:cubicBezTo>
                <a:cubicBezTo>
                  <a:pt x="3367880" y="85997"/>
                  <a:pt x="3367880" y="85997"/>
                  <a:pt x="3367880" y="85997"/>
                </a:cubicBezTo>
                <a:cubicBezTo>
                  <a:pt x="3362339" y="80449"/>
                  <a:pt x="3359569" y="102642"/>
                  <a:pt x="3354028" y="83223"/>
                </a:cubicBezTo>
                <a:cubicBezTo>
                  <a:pt x="3348487" y="88771"/>
                  <a:pt x="3348487" y="88771"/>
                  <a:pt x="3348487" y="88771"/>
                </a:cubicBezTo>
                <a:cubicBezTo>
                  <a:pt x="3348487" y="91546"/>
                  <a:pt x="3348487" y="91546"/>
                  <a:pt x="3348487" y="91546"/>
                </a:cubicBezTo>
                <a:cubicBezTo>
                  <a:pt x="3348487" y="94320"/>
                  <a:pt x="3348487" y="94320"/>
                  <a:pt x="3348487" y="94320"/>
                </a:cubicBezTo>
                <a:cubicBezTo>
                  <a:pt x="3354028" y="88771"/>
                  <a:pt x="3354028" y="88771"/>
                  <a:pt x="3354028" y="88771"/>
                </a:cubicBezTo>
                <a:cubicBezTo>
                  <a:pt x="3340176" y="108190"/>
                  <a:pt x="3340176" y="108190"/>
                  <a:pt x="3340176" y="108190"/>
                </a:cubicBezTo>
                <a:cubicBezTo>
                  <a:pt x="3337406" y="108190"/>
                  <a:pt x="3337406" y="108190"/>
                  <a:pt x="3337406" y="108190"/>
                </a:cubicBezTo>
                <a:cubicBezTo>
                  <a:pt x="3331865" y="105416"/>
                  <a:pt x="3331865" y="105416"/>
                  <a:pt x="3331865" y="105416"/>
                </a:cubicBezTo>
                <a:cubicBezTo>
                  <a:pt x="3326324" y="119287"/>
                  <a:pt x="3326324" y="119287"/>
                  <a:pt x="3326324" y="119287"/>
                </a:cubicBezTo>
                <a:cubicBezTo>
                  <a:pt x="3312472" y="130383"/>
                  <a:pt x="3312472" y="130383"/>
                  <a:pt x="3312472" y="130383"/>
                </a:cubicBezTo>
                <a:cubicBezTo>
                  <a:pt x="3301391" y="147028"/>
                  <a:pt x="3301391" y="147028"/>
                  <a:pt x="3301391" y="147028"/>
                </a:cubicBezTo>
                <a:cubicBezTo>
                  <a:pt x="3295850" y="133157"/>
                  <a:pt x="3295850" y="133157"/>
                  <a:pt x="3295850" y="133157"/>
                </a:cubicBezTo>
                <a:cubicBezTo>
                  <a:pt x="3287539" y="135931"/>
                  <a:pt x="3287539" y="135931"/>
                  <a:pt x="3287539" y="135931"/>
                </a:cubicBezTo>
                <a:cubicBezTo>
                  <a:pt x="3284768" y="144254"/>
                  <a:pt x="3284768" y="144254"/>
                  <a:pt x="3284768" y="144254"/>
                </a:cubicBezTo>
                <a:cubicBezTo>
                  <a:pt x="3290309" y="152576"/>
                  <a:pt x="3290309" y="152576"/>
                  <a:pt x="3290309" y="152576"/>
                </a:cubicBezTo>
                <a:cubicBezTo>
                  <a:pt x="3281998" y="163672"/>
                  <a:pt x="3281998" y="163672"/>
                  <a:pt x="3281998" y="163672"/>
                </a:cubicBezTo>
                <a:cubicBezTo>
                  <a:pt x="3276457" y="166446"/>
                  <a:pt x="3276457" y="166446"/>
                  <a:pt x="3276457" y="166446"/>
                </a:cubicBezTo>
                <a:cubicBezTo>
                  <a:pt x="3268146" y="177543"/>
                  <a:pt x="3268146" y="177543"/>
                  <a:pt x="3268146" y="177543"/>
                </a:cubicBezTo>
                <a:cubicBezTo>
                  <a:pt x="3263991" y="181704"/>
                  <a:pt x="3262952" y="173382"/>
                  <a:pt x="3260354" y="175982"/>
                </a:cubicBezTo>
                <a:lnTo>
                  <a:pt x="3259118" y="178654"/>
                </a:lnTo>
                <a:lnTo>
                  <a:pt x="3256112" y="180404"/>
                </a:lnTo>
                <a:lnTo>
                  <a:pt x="3256240" y="180763"/>
                </a:lnTo>
                <a:lnTo>
                  <a:pt x="3245983" y="185865"/>
                </a:lnTo>
                <a:cubicBezTo>
                  <a:pt x="3248753" y="188639"/>
                  <a:pt x="3248753" y="188639"/>
                  <a:pt x="3248753" y="188639"/>
                </a:cubicBezTo>
                <a:cubicBezTo>
                  <a:pt x="3243213" y="196962"/>
                  <a:pt x="3243213" y="196962"/>
                  <a:pt x="3243213" y="196962"/>
                </a:cubicBezTo>
                <a:cubicBezTo>
                  <a:pt x="3232131" y="199736"/>
                  <a:pt x="3232131" y="199736"/>
                  <a:pt x="3232131" y="199736"/>
                </a:cubicBezTo>
                <a:cubicBezTo>
                  <a:pt x="3229361" y="210832"/>
                  <a:pt x="3229361" y="210832"/>
                  <a:pt x="3229361" y="210832"/>
                </a:cubicBezTo>
                <a:cubicBezTo>
                  <a:pt x="3207198" y="235799"/>
                  <a:pt x="3207198" y="235799"/>
                  <a:pt x="3207198" y="235799"/>
                </a:cubicBezTo>
                <a:cubicBezTo>
                  <a:pt x="3201657" y="241347"/>
                  <a:pt x="3201657" y="241347"/>
                  <a:pt x="3201657" y="241347"/>
                </a:cubicBezTo>
                <a:cubicBezTo>
                  <a:pt x="3201657" y="244121"/>
                  <a:pt x="3201657" y="244121"/>
                  <a:pt x="3201657" y="244121"/>
                </a:cubicBezTo>
                <a:cubicBezTo>
                  <a:pt x="3196116" y="249669"/>
                  <a:pt x="3196116" y="249669"/>
                  <a:pt x="3196116" y="249669"/>
                </a:cubicBezTo>
                <a:cubicBezTo>
                  <a:pt x="3190575" y="252444"/>
                  <a:pt x="3185035" y="249669"/>
                  <a:pt x="3182264" y="257992"/>
                </a:cubicBezTo>
                <a:cubicBezTo>
                  <a:pt x="3171183" y="255218"/>
                  <a:pt x="3171183" y="255218"/>
                  <a:pt x="3171183" y="255218"/>
                </a:cubicBezTo>
                <a:cubicBezTo>
                  <a:pt x="3165642" y="269088"/>
                  <a:pt x="3165642" y="269088"/>
                  <a:pt x="3165642" y="269088"/>
                </a:cubicBezTo>
                <a:cubicBezTo>
                  <a:pt x="3173953" y="269088"/>
                  <a:pt x="3173953" y="269088"/>
                  <a:pt x="3173953" y="269088"/>
                </a:cubicBezTo>
                <a:cubicBezTo>
                  <a:pt x="3168412" y="274636"/>
                  <a:pt x="3168412" y="274636"/>
                  <a:pt x="3168412" y="274636"/>
                </a:cubicBezTo>
                <a:cubicBezTo>
                  <a:pt x="3160101" y="277411"/>
                  <a:pt x="3160101" y="277411"/>
                  <a:pt x="3160101" y="277411"/>
                </a:cubicBezTo>
                <a:cubicBezTo>
                  <a:pt x="3151790" y="291281"/>
                  <a:pt x="3151790" y="291281"/>
                  <a:pt x="3151790" y="291281"/>
                </a:cubicBezTo>
                <a:cubicBezTo>
                  <a:pt x="3149020" y="291281"/>
                  <a:pt x="3149020" y="291281"/>
                  <a:pt x="3149020" y="291281"/>
                </a:cubicBezTo>
                <a:cubicBezTo>
                  <a:pt x="3146249" y="299603"/>
                  <a:pt x="3146249" y="299603"/>
                  <a:pt x="3146249" y="299603"/>
                </a:cubicBezTo>
                <a:cubicBezTo>
                  <a:pt x="3143479" y="307926"/>
                  <a:pt x="3137938" y="291281"/>
                  <a:pt x="3135168" y="302377"/>
                </a:cubicBezTo>
                <a:cubicBezTo>
                  <a:pt x="3126857" y="319022"/>
                  <a:pt x="3126857" y="319022"/>
                  <a:pt x="3126857" y="319022"/>
                </a:cubicBezTo>
                <a:cubicBezTo>
                  <a:pt x="3122701" y="317635"/>
                  <a:pt x="3117853" y="319022"/>
                  <a:pt x="3114736" y="321450"/>
                </a:cubicBezTo>
                <a:lnTo>
                  <a:pt x="3113498" y="327647"/>
                </a:lnTo>
                <a:lnTo>
                  <a:pt x="3107464" y="327345"/>
                </a:lnTo>
                <a:cubicBezTo>
                  <a:pt x="3101923" y="332893"/>
                  <a:pt x="3101923" y="332893"/>
                  <a:pt x="3101923" y="332893"/>
                </a:cubicBezTo>
                <a:cubicBezTo>
                  <a:pt x="3107464" y="335667"/>
                  <a:pt x="3107464" y="335667"/>
                  <a:pt x="3107464" y="335667"/>
                </a:cubicBezTo>
                <a:cubicBezTo>
                  <a:pt x="3093612" y="338441"/>
                  <a:pt x="3093612" y="338441"/>
                  <a:pt x="3093612" y="338441"/>
                </a:cubicBezTo>
                <a:cubicBezTo>
                  <a:pt x="3090842" y="335667"/>
                  <a:pt x="3090842" y="335667"/>
                  <a:pt x="3090842" y="335667"/>
                </a:cubicBezTo>
                <a:cubicBezTo>
                  <a:pt x="3085301" y="341215"/>
                  <a:pt x="3085301" y="341215"/>
                  <a:pt x="3085301" y="341215"/>
                </a:cubicBezTo>
                <a:cubicBezTo>
                  <a:pt x="3096382" y="343989"/>
                  <a:pt x="3096382" y="343989"/>
                  <a:pt x="3096382" y="343989"/>
                </a:cubicBezTo>
                <a:cubicBezTo>
                  <a:pt x="3090842" y="352311"/>
                  <a:pt x="3090842" y="352311"/>
                  <a:pt x="3090842" y="352311"/>
                </a:cubicBezTo>
                <a:cubicBezTo>
                  <a:pt x="3079760" y="366182"/>
                  <a:pt x="3079760" y="366182"/>
                  <a:pt x="3079760" y="366182"/>
                </a:cubicBezTo>
                <a:cubicBezTo>
                  <a:pt x="3074219" y="366182"/>
                  <a:pt x="3065908" y="374504"/>
                  <a:pt x="3060367" y="374504"/>
                </a:cubicBezTo>
                <a:cubicBezTo>
                  <a:pt x="3052056" y="391149"/>
                  <a:pt x="3052056" y="391149"/>
                  <a:pt x="3052056" y="391149"/>
                </a:cubicBezTo>
                <a:cubicBezTo>
                  <a:pt x="3029893" y="410568"/>
                  <a:pt x="3029893" y="410568"/>
                  <a:pt x="3029893" y="410568"/>
                </a:cubicBezTo>
                <a:cubicBezTo>
                  <a:pt x="3013271" y="407793"/>
                  <a:pt x="3013271" y="407793"/>
                  <a:pt x="3013271" y="407793"/>
                </a:cubicBezTo>
                <a:cubicBezTo>
                  <a:pt x="3007730" y="413342"/>
                  <a:pt x="3007730" y="413342"/>
                  <a:pt x="3007730" y="413342"/>
                </a:cubicBezTo>
                <a:cubicBezTo>
                  <a:pt x="3007730" y="421664"/>
                  <a:pt x="3007730" y="421664"/>
                  <a:pt x="3007730" y="421664"/>
                </a:cubicBezTo>
                <a:cubicBezTo>
                  <a:pt x="2985567" y="432760"/>
                  <a:pt x="2985567" y="432760"/>
                  <a:pt x="2985567" y="432760"/>
                </a:cubicBezTo>
                <a:cubicBezTo>
                  <a:pt x="2985567" y="441083"/>
                  <a:pt x="2985567" y="441083"/>
                  <a:pt x="2985567" y="441083"/>
                </a:cubicBezTo>
                <a:cubicBezTo>
                  <a:pt x="2974485" y="446631"/>
                  <a:pt x="2974485" y="446631"/>
                  <a:pt x="2974485" y="446631"/>
                </a:cubicBezTo>
                <a:cubicBezTo>
                  <a:pt x="2963404" y="457727"/>
                  <a:pt x="2963404" y="457727"/>
                  <a:pt x="2963404" y="457727"/>
                </a:cubicBezTo>
                <a:cubicBezTo>
                  <a:pt x="2957863" y="460502"/>
                  <a:pt x="2957863" y="460502"/>
                  <a:pt x="2957863" y="460502"/>
                </a:cubicBezTo>
                <a:cubicBezTo>
                  <a:pt x="2952322" y="468824"/>
                  <a:pt x="2952322" y="468824"/>
                  <a:pt x="2952322" y="468824"/>
                </a:cubicBezTo>
                <a:cubicBezTo>
                  <a:pt x="2949552" y="460502"/>
                  <a:pt x="2938470" y="491017"/>
                  <a:pt x="2949552" y="457727"/>
                </a:cubicBezTo>
                <a:cubicBezTo>
                  <a:pt x="2946782" y="454953"/>
                  <a:pt x="2944011" y="460502"/>
                  <a:pt x="2944011" y="457727"/>
                </a:cubicBezTo>
                <a:cubicBezTo>
                  <a:pt x="2938470" y="460502"/>
                  <a:pt x="2938470" y="460502"/>
                  <a:pt x="2938470" y="460502"/>
                </a:cubicBezTo>
                <a:cubicBezTo>
                  <a:pt x="2941241" y="463276"/>
                  <a:pt x="2941241" y="463276"/>
                  <a:pt x="2941241" y="463276"/>
                </a:cubicBezTo>
                <a:cubicBezTo>
                  <a:pt x="2935700" y="460502"/>
                  <a:pt x="2935700" y="460502"/>
                  <a:pt x="2935700" y="460502"/>
                </a:cubicBezTo>
                <a:cubicBezTo>
                  <a:pt x="2935700" y="466050"/>
                  <a:pt x="2935700" y="466050"/>
                  <a:pt x="2935700" y="466050"/>
                </a:cubicBezTo>
                <a:cubicBezTo>
                  <a:pt x="2944011" y="471598"/>
                  <a:pt x="2944011" y="471598"/>
                  <a:pt x="2944011" y="471598"/>
                </a:cubicBezTo>
                <a:cubicBezTo>
                  <a:pt x="2941241" y="477146"/>
                  <a:pt x="2941241" y="477146"/>
                  <a:pt x="2941241" y="477146"/>
                </a:cubicBezTo>
                <a:cubicBezTo>
                  <a:pt x="2944011" y="479920"/>
                  <a:pt x="2944011" y="479920"/>
                  <a:pt x="2944011" y="479920"/>
                </a:cubicBezTo>
                <a:cubicBezTo>
                  <a:pt x="2938470" y="477146"/>
                  <a:pt x="2930159" y="482694"/>
                  <a:pt x="2932930" y="488243"/>
                </a:cubicBezTo>
                <a:cubicBezTo>
                  <a:pt x="2930159" y="485468"/>
                  <a:pt x="2930159" y="485468"/>
                  <a:pt x="2930159" y="485468"/>
                </a:cubicBezTo>
                <a:cubicBezTo>
                  <a:pt x="2924619" y="496565"/>
                  <a:pt x="2924619" y="496565"/>
                  <a:pt x="2924619" y="496565"/>
                </a:cubicBezTo>
                <a:cubicBezTo>
                  <a:pt x="2913537" y="499339"/>
                  <a:pt x="2913537" y="499339"/>
                  <a:pt x="2913537" y="499339"/>
                </a:cubicBezTo>
                <a:lnTo>
                  <a:pt x="2919078" y="499339"/>
                </a:lnTo>
                <a:cubicBezTo>
                  <a:pt x="2910767" y="515983"/>
                  <a:pt x="2916307" y="488243"/>
                  <a:pt x="2896915" y="518758"/>
                </a:cubicBezTo>
                <a:cubicBezTo>
                  <a:pt x="2888604" y="521532"/>
                  <a:pt x="2871981" y="524306"/>
                  <a:pt x="2874752" y="535402"/>
                </a:cubicBezTo>
                <a:cubicBezTo>
                  <a:pt x="2869211" y="538176"/>
                  <a:pt x="2869211" y="538176"/>
                  <a:pt x="2869211" y="538176"/>
                </a:cubicBezTo>
                <a:cubicBezTo>
                  <a:pt x="2871981" y="546499"/>
                  <a:pt x="2871981" y="546499"/>
                  <a:pt x="2871981" y="546499"/>
                </a:cubicBezTo>
                <a:cubicBezTo>
                  <a:pt x="2863670" y="546499"/>
                  <a:pt x="2863670" y="546499"/>
                  <a:pt x="2863670" y="546499"/>
                </a:cubicBezTo>
                <a:cubicBezTo>
                  <a:pt x="2860900" y="557595"/>
                  <a:pt x="2860900" y="557595"/>
                  <a:pt x="2860900" y="557595"/>
                </a:cubicBezTo>
                <a:cubicBezTo>
                  <a:pt x="2860900" y="565917"/>
                  <a:pt x="2844277" y="554821"/>
                  <a:pt x="2849818" y="568691"/>
                </a:cubicBezTo>
                <a:cubicBezTo>
                  <a:pt x="2841507" y="571466"/>
                  <a:pt x="2841507" y="571466"/>
                  <a:pt x="2841507" y="571466"/>
                </a:cubicBezTo>
                <a:cubicBezTo>
                  <a:pt x="2833196" y="577014"/>
                  <a:pt x="2833196" y="577014"/>
                  <a:pt x="2833196" y="577014"/>
                </a:cubicBezTo>
                <a:cubicBezTo>
                  <a:pt x="2822114" y="582562"/>
                  <a:pt x="2811033" y="588110"/>
                  <a:pt x="2808262" y="596433"/>
                </a:cubicBezTo>
                <a:cubicBezTo>
                  <a:pt x="2794411" y="610303"/>
                  <a:pt x="2794411" y="610303"/>
                  <a:pt x="2794411" y="610303"/>
                </a:cubicBezTo>
                <a:cubicBezTo>
                  <a:pt x="2797181" y="618625"/>
                  <a:pt x="2797181" y="618625"/>
                  <a:pt x="2797181" y="618625"/>
                </a:cubicBezTo>
                <a:cubicBezTo>
                  <a:pt x="2791640" y="626948"/>
                  <a:pt x="2791640" y="626948"/>
                  <a:pt x="2791640" y="626948"/>
                </a:cubicBezTo>
                <a:cubicBezTo>
                  <a:pt x="2783329" y="621400"/>
                  <a:pt x="2783329" y="621400"/>
                  <a:pt x="2783329" y="621400"/>
                </a:cubicBezTo>
                <a:cubicBezTo>
                  <a:pt x="2772247" y="626948"/>
                  <a:pt x="2772247" y="626948"/>
                  <a:pt x="2772247" y="626948"/>
                </a:cubicBezTo>
                <a:cubicBezTo>
                  <a:pt x="2763936" y="640818"/>
                  <a:pt x="2763936" y="640818"/>
                  <a:pt x="2763936" y="640818"/>
                </a:cubicBezTo>
                <a:cubicBezTo>
                  <a:pt x="2752855" y="649140"/>
                  <a:pt x="2736232" y="649140"/>
                  <a:pt x="2739003" y="663011"/>
                </a:cubicBezTo>
                <a:cubicBezTo>
                  <a:pt x="2730692" y="665785"/>
                  <a:pt x="2730692" y="665785"/>
                  <a:pt x="2730692" y="665785"/>
                </a:cubicBezTo>
                <a:cubicBezTo>
                  <a:pt x="2730692" y="676881"/>
                  <a:pt x="2730692" y="676881"/>
                  <a:pt x="2730692" y="676881"/>
                </a:cubicBezTo>
                <a:cubicBezTo>
                  <a:pt x="2741773" y="676881"/>
                  <a:pt x="2741773" y="676881"/>
                  <a:pt x="2741773" y="676881"/>
                </a:cubicBezTo>
                <a:cubicBezTo>
                  <a:pt x="2755625" y="665785"/>
                  <a:pt x="2755625" y="665785"/>
                  <a:pt x="2755625" y="665785"/>
                </a:cubicBezTo>
                <a:cubicBezTo>
                  <a:pt x="2755625" y="657463"/>
                  <a:pt x="2755625" y="657463"/>
                  <a:pt x="2755625" y="657463"/>
                </a:cubicBezTo>
                <a:cubicBezTo>
                  <a:pt x="2763936" y="660237"/>
                  <a:pt x="2763936" y="660237"/>
                  <a:pt x="2763936" y="660237"/>
                </a:cubicBezTo>
                <a:cubicBezTo>
                  <a:pt x="2777788" y="649140"/>
                  <a:pt x="2777788" y="649140"/>
                  <a:pt x="2777788" y="649140"/>
                </a:cubicBezTo>
                <a:cubicBezTo>
                  <a:pt x="2777788" y="640818"/>
                  <a:pt x="2777788" y="640818"/>
                  <a:pt x="2777788" y="640818"/>
                </a:cubicBezTo>
                <a:cubicBezTo>
                  <a:pt x="2780559" y="643592"/>
                  <a:pt x="2780559" y="643592"/>
                  <a:pt x="2780559" y="643592"/>
                </a:cubicBezTo>
                <a:cubicBezTo>
                  <a:pt x="2783329" y="649140"/>
                  <a:pt x="2783329" y="649140"/>
                  <a:pt x="2783329" y="649140"/>
                </a:cubicBezTo>
                <a:cubicBezTo>
                  <a:pt x="2777788" y="660237"/>
                  <a:pt x="2777788" y="660237"/>
                  <a:pt x="2777788" y="660237"/>
                </a:cubicBezTo>
                <a:cubicBezTo>
                  <a:pt x="2775018" y="660237"/>
                  <a:pt x="2769477" y="640818"/>
                  <a:pt x="2766707" y="671333"/>
                </a:cubicBezTo>
                <a:cubicBezTo>
                  <a:pt x="2761166" y="668559"/>
                  <a:pt x="2758396" y="663011"/>
                  <a:pt x="2755625" y="679656"/>
                </a:cubicBezTo>
                <a:cubicBezTo>
                  <a:pt x="2752855" y="679656"/>
                  <a:pt x="2752855" y="685204"/>
                  <a:pt x="2750084" y="679656"/>
                </a:cubicBezTo>
                <a:cubicBezTo>
                  <a:pt x="2747314" y="690752"/>
                  <a:pt x="2747314" y="690752"/>
                  <a:pt x="2747314" y="690752"/>
                </a:cubicBezTo>
                <a:cubicBezTo>
                  <a:pt x="2741773" y="693526"/>
                  <a:pt x="2741773" y="693526"/>
                  <a:pt x="2741773" y="693526"/>
                </a:cubicBezTo>
                <a:lnTo>
                  <a:pt x="2748023" y="697699"/>
                </a:lnTo>
                <a:lnTo>
                  <a:pt x="2744602" y="702734"/>
                </a:lnTo>
                <a:lnTo>
                  <a:pt x="2742812" y="703929"/>
                </a:lnTo>
                <a:cubicBezTo>
                  <a:pt x="2741773" y="704623"/>
                  <a:pt x="2741773" y="704623"/>
                  <a:pt x="2741773" y="704623"/>
                </a:cubicBezTo>
                <a:cubicBezTo>
                  <a:pt x="2741773" y="699074"/>
                  <a:pt x="2741773" y="699074"/>
                  <a:pt x="2741773" y="699074"/>
                </a:cubicBezTo>
                <a:cubicBezTo>
                  <a:pt x="2733462" y="712945"/>
                  <a:pt x="2741773" y="685204"/>
                  <a:pt x="2727921" y="707397"/>
                </a:cubicBezTo>
                <a:cubicBezTo>
                  <a:pt x="2730692" y="715719"/>
                  <a:pt x="2730692" y="715719"/>
                  <a:pt x="2730692" y="715719"/>
                </a:cubicBezTo>
                <a:cubicBezTo>
                  <a:pt x="2727921" y="721267"/>
                  <a:pt x="2727921" y="721267"/>
                  <a:pt x="2727921" y="721267"/>
                </a:cubicBezTo>
                <a:cubicBezTo>
                  <a:pt x="2711299" y="726816"/>
                  <a:pt x="2711299" y="726816"/>
                  <a:pt x="2711299" y="726816"/>
                </a:cubicBezTo>
                <a:cubicBezTo>
                  <a:pt x="2694677" y="737912"/>
                  <a:pt x="2694677" y="737912"/>
                  <a:pt x="2694677" y="737912"/>
                </a:cubicBezTo>
                <a:cubicBezTo>
                  <a:pt x="2697447" y="743460"/>
                  <a:pt x="2697447" y="743460"/>
                  <a:pt x="2697447" y="743460"/>
                </a:cubicBezTo>
                <a:cubicBezTo>
                  <a:pt x="2716840" y="740686"/>
                  <a:pt x="2716840" y="740686"/>
                  <a:pt x="2716840" y="740686"/>
                </a:cubicBezTo>
                <a:cubicBezTo>
                  <a:pt x="2722381" y="735138"/>
                  <a:pt x="2722381" y="735138"/>
                  <a:pt x="2722381" y="735138"/>
                </a:cubicBezTo>
                <a:lnTo>
                  <a:pt x="2726643" y="735138"/>
                </a:lnTo>
                <a:lnTo>
                  <a:pt x="2727921" y="737912"/>
                </a:lnTo>
                <a:cubicBezTo>
                  <a:pt x="2733462" y="737912"/>
                  <a:pt x="2733462" y="737912"/>
                  <a:pt x="2733462" y="737912"/>
                </a:cubicBezTo>
                <a:cubicBezTo>
                  <a:pt x="2739003" y="721267"/>
                  <a:pt x="2739003" y="721267"/>
                  <a:pt x="2739003" y="721267"/>
                </a:cubicBezTo>
                <a:cubicBezTo>
                  <a:pt x="2752855" y="715719"/>
                  <a:pt x="2752855" y="715719"/>
                  <a:pt x="2752855" y="715719"/>
                </a:cubicBezTo>
                <a:cubicBezTo>
                  <a:pt x="2757011" y="710171"/>
                  <a:pt x="2759089" y="707397"/>
                  <a:pt x="2760127" y="706010"/>
                </a:cubicBezTo>
                <a:lnTo>
                  <a:pt x="2760624" y="705347"/>
                </a:lnTo>
                <a:lnTo>
                  <a:pt x="2766707" y="704623"/>
                </a:lnTo>
                <a:cubicBezTo>
                  <a:pt x="2763936" y="699074"/>
                  <a:pt x="2763936" y="699074"/>
                  <a:pt x="2763936" y="699074"/>
                </a:cubicBezTo>
                <a:cubicBezTo>
                  <a:pt x="2766707" y="699074"/>
                  <a:pt x="2766707" y="699074"/>
                  <a:pt x="2766707" y="699074"/>
                </a:cubicBezTo>
                <a:cubicBezTo>
                  <a:pt x="2766707" y="693526"/>
                  <a:pt x="2766707" y="693526"/>
                  <a:pt x="2766707" y="693526"/>
                </a:cubicBezTo>
                <a:cubicBezTo>
                  <a:pt x="2761166" y="690752"/>
                  <a:pt x="2761166" y="690752"/>
                  <a:pt x="2761166" y="690752"/>
                </a:cubicBezTo>
                <a:cubicBezTo>
                  <a:pt x="2763936" y="696300"/>
                  <a:pt x="2766707" y="687978"/>
                  <a:pt x="2755625" y="696300"/>
                </a:cubicBezTo>
                <a:cubicBezTo>
                  <a:pt x="2755625" y="692139"/>
                  <a:pt x="2738484" y="712945"/>
                  <a:pt x="2743938" y="703712"/>
                </a:cubicBezTo>
                <a:lnTo>
                  <a:pt x="2744602" y="702734"/>
                </a:lnTo>
                <a:lnTo>
                  <a:pt x="2750084" y="699074"/>
                </a:lnTo>
                <a:cubicBezTo>
                  <a:pt x="2750084" y="699074"/>
                  <a:pt x="2750084" y="699074"/>
                  <a:pt x="2749045" y="698381"/>
                </a:cubicBezTo>
                <a:lnTo>
                  <a:pt x="2748023" y="697699"/>
                </a:lnTo>
                <a:lnTo>
                  <a:pt x="2758396" y="682430"/>
                </a:lnTo>
                <a:cubicBezTo>
                  <a:pt x="2769477" y="679656"/>
                  <a:pt x="2769477" y="679656"/>
                  <a:pt x="2769477" y="679656"/>
                </a:cubicBezTo>
                <a:cubicBezTo>
                  <a:pt x="2780559" y="690752"/>
                  <a:pt x="2780559" y="690752"/>
                  <a:pt x="2780559" y="690752"/>
                </a:cubicBezTo>
                <a:cubicBezTo>
                  <a:pt x="2788870" y="682430"/>
                  <a:pt x="2788870" y="682430"/>
                  <a:pt x="2788870" y="682430"/>
                </a:cubicBezTo>
                <a:cubicBezTo>
                  <a:pt x="2794411" y="685204"/>
                  <a:pt x="2791640" y="679656"/>
                  <a:pt x="2797181" y="676881"/>
                </a:cubicBezTo>
                <a:cubicBezTo>
                  <a:pt x="2794411" y="671333"/>
                  <a:pt x="2794411" y="671333"/>
                  <a:pt x="2794411" y="671333"/>
                </a:cubicBezTo>
                <a:cubicBezTo>
                  <a:pt x="2799951" y="671333"/>
                  <a:pt x="2808262" y="663011"/>
                  <a:pt x="2813803" y="660237"/>
                </a:cubicBezTo>
                <a:cubicBezTo>
                  <a:pt x="2822114" y="657463"/>
                  <a:pt x="2808262" y="657463"/>
                  <a:pt x="2816574" y="651915"/>
                </a:cubicBezTo>
                <a:lnTo>
                  <a:pt x="2808357" y="647801"/>
                </a:lnTo>
                <a:lnTo>
                  <a:pt x="2810167" y="647840"/>
                </a:lnTo>
                <a:lnTo>
                  <a:pt x="2818225" y="639239"/>
                </a:lnTo>
                <a:lnTo>
                  <a:pt x="2827655" y="646366"/>
                </a:lnTo>
                <a:cubicBezTo>
                  <a:pt x="2830426" y="629722"/>
                  <a:pt x="2830426" y="629722"/>
                  <a:pt x="2830426" y="629722"/>
                </a:cubicBezTo>
                <a:cubicBezTo>
                  <a:pt x="2830426" y="629722"/>
                  <a:pt x="2835966" y="626948"/>
                  <a:pt x="2830426" y="624174"/>
                </a:cubicBezTo>
                <a:cubicBezTo>
                  <a:pt x="2835966" y="626948"/>
                  <a:pt x="2835966" y="626948"/>
                  <a:pt x="2835966" y="626948"/>
                </a:cubicBezTo>
                <a:cubicBezTo>
                  <a:pt x="2835966" y="635270"/>
                  <a:pt x="2835966" y="635270"/>
                  <a:pt x="2835966" y="635270"/>
                </a:cubicBezTo>
                <a:cubicBezTo>
                  <a:pt x="2844277" y="626948"/>
                  <a:pt x="2844277" y="626948"/>
                  <a:pt x="2844277" y="626948"/>
                </a:cubicBezTo>
                <a:cubicBezTo>
                  <a:pt x="2847048" y="626948"/>
                  <a:pt x="2847048" y="626948"/>
                  <a:pt x="2847048" y="626948"/>
                </a:cubicBezTo>
                <a:cubicBezTo>
                  <a:pt x="2833196" y="615851"/>
                  <a:pt x="2833196" y="615851"/>
                  <a:pt x="2833196" y="615851"/>
                </a:cubicBezTo>
                <a:cubicBezTo>
                  <a:pt x="2819344" y="615851"/>
                  <a:pt x="2819344" y="615851"/>
                  <a:pt x="2819344" y="615851"/>
                </a:cubicBezTo>
                <a:cubicBezTo>
                  <a:pt x="2816574" y="621400"/>
                  <a:pt x="2816574" y="621400"/>
                  <a:pt x="2816574" y="621400"/>
                </a:cubicBezTo>
                <a:cubicBezTo>
                  <a:pt x="2808262" y="624174"/>
                  <a:pt x="2808262" y="624174"/>
                  <a:pt x="2808262" y="624174"/>
                </a:cubicBezTo>
                <a:cubicBezTo>
                  <a:pt x="2805492" y="638044"/>
                  <a:pt x="2805492" y="638044"/>
                  <a:pt x="2805492" y="638044"/>
                </a:cubicBezTo>
                <a:cubicBezTo>
                  <a:pt x="2799951" y="629722"/>
                  <a:pt x="2799951" y="629722"/>
                  <a:pt x="2799951" y="629722"/>
                </a:cubicBezTo>
                <a:cubicBezTo>
                  <a:pt x="2805492" y="618625"/>
                  <a:pt x="2805492" y="618625"/>
                  <a:pt x="2805492" y="618625"/>
                </a:cubicBezTo>
                <a:cubicBezTo>
                  <a:pt x="2822114" y="604755"/>
                  <a:pt x="2822114" y="604755"/>
                  <a:pt x="2822114" y="604755"/>
                </a:cubicBezTo>
                <a:cubicBezTo>
                  <a:pt x="2813803" y="596433"/>
                  <a:pt x="2838737" y="607529"/>
                  <a:pt x="2827655" y="588110"/>
                </a:cubicBezTo>
                <a:cubicBezTo>
                  <a:pt x="2834581" y="583949"/>
                  <a:pt x="2831811" y="588804"/>
                  <a:pt x="2830772" y="592271"/>
                </a:cubicBezTo>
                <a:lnTo>
                  <a:pt x="2831443" y="593913"/>
                </a:lnTo>
                <a:lnTo>
                  <a:pt x="2830426" y="593659"/>
                </a:lnTo>
                <a:cubicBezTo>
                  <a:pt x="2833196" y="599207"/>
                  <a:pt x="2833196" y="599207"/>
                  <a:pt x="2833196" y="599207"/>
                </a:cubicBezTo>
                <a:cubicBezTo>
                  <a:pt x="2838737" y="599207"/>
                  <a:pt x="2838737" y="599207"/>
                  <a:pt x="2838737" y="599207"/>
                </a:cubicBezTo>
                <a:cubicBezTo>
                  <a:pt x="2844277" y="599207"/>
                  <a:pt x="2844277" y="599207"/>
                  <a:pt x="2844277" y="599207"/>
                </a:cubicBezTo>
                <a:cubicBezTo>
                  <a:pt x="2841507" y="604755"/>
                  <a:pt x="2841507" y="604755"/>
                  <a:pt x="2841507" y="604755"/>
                </a:cubicBezTo>
                <a:cubicBezTo>
                  <a:pt x="2841507" y="601981"/>
                  <a:pt x="2847048" y="604755"/>
                  <a:pt x="2847048" y="607529"/>
                </a:cubicBezTo>
                <a:cubicBezTo>
                  <a:pt x="2847048" y="610303"/>
                  <a:pt x="2847048" y="610303"/>
                  <a:pt x="2847048" y="610303"/>
                </a:cubicBezTo>
                <a:lnTo>
                  <a:pt x="2837611" y="610303"/>
                </a:lnTo>
                <a:lnTo>
                  <a:pt x="2839473" y="609133"/>
                </a:lnTo>
                <a:cubicBezTo>
                  <a:pt x="2842200" y="607182"/>
                  <a:pt x="2835966" y="610303"/>
                  <a:pt x="2835966" y="610303"/>
                </a:cubicBezTo>
                <a:cubicBezTo>
                  <a:pt x="2835966" y="610303"/>
                  <a:pt x="2835966" y="610303"/>
                  <a:pt x="2837351" y="610303"/>
                </a:cubicBezTo>
                <a:lnTo>
                  <a:pt x="2837611" y="610303"/>
                </a:lnTo>
                <a:lnTo>
                  <a:pt x="2833196" y="613077"/>
                </a:lnTo>
                <a:cubicBezTo>
                  <a:pt x="2841507" y="613077"/>
                  <a:pt x="2841507" y="613077"/>
                  <a:pt x="2841507" y="613077"/>
                </a:cubicBezTo>
                <a:cubicBezTo>
                  <a:pt x="2838737" y="618625"/>
                  <a:pt x="2838737" y="618625"/>
                  <a:pt x="2838737" y="618625"/>
                </a:cubicBezTo>
                <a:cubicBezTo>
                  <a:pt x="2855359" y="624174"/>
                  <a:pt x="2855359" y="624174"/>
                  <a:pt x="2855359" y="624174"/>
                </a:cubicBezTo>
                <a:lnTo>
                  <a:pt x="2857941" y="621588"/>
                </a:lnTo>
                <a:lnTo>
                  <a:pt x="2858348" y="622493"/>
                </a:lnTo>
                <a:lnTo>
                  <a:pt x="2858822" y="624867"/>
                </a:lnTo>
                <a:cubicBezTo>
                  <a:pt x="2859168" y="625214"/>
                  <a:pt x="2859342" y="625040"/>
                  <a:pt x="2858909" y="623740"/>
                </a:cubicBezTo>
                <a:lnTo>
                  <a:pt x="2858348" y="622493"/>
                </a:lnTo>
                <a:lnTo>
                  <a:pt x="2858129" y="621400"/>
                </a:lnTo>
                <a:lnTo>
                  <a:pt x="2857941" y="621588"/>
                </a:lnTo>
                <a:lnTo>
                  <a:pt x="2855359" y="615851"/>
                </a:lnTo>
                <a:cubicBezTo>
                  <a:pt x="2866441" y="613077"/>
                  <a:pt x="2866441" y="613077"/>
                  <a:pt x="2866441" y="613077"/>
                </a:cubicBezTo>
                <a:cubicBezTo>
                  <a:pt x="2863670" y="610303"/>
                  <a:pt x="2863670" y="610303"/>
                  <a:pt x="2863670" y="610303"/>
                </a:cubicBezTo>
                <a:cubicBezTo>
                  <a:pt x="2871981" y="607529"/>
                  <a:pt x="2871981" y="607529"/>
                  <a:pt x="2871981" y="607529"/>
                </a:cubicBezTo>
                <a:cubicBezTo>
                  <a:pt x="2871981" y="599207"/>
                  <a:pt x="2871981" y="599207"/>
                  <a:pt x="2871981" y="599207"/>
                </a:cubicBezTo>
                <a:cubicBezTo>
                  <a:pt x="2874752" y="596433"/>
                  <a:pt x="2874752" y="596433"/>
                  <a:pt x="2874752" y="596433"/>
                </a:cubicBezTo>
                <a:cubicBezTo>
                  <a:pt x="2874752" y="596433"/>
                  <a:pt x="2888604" y="593659"/>
                  <a:pt x="2871981" y="593659"/>
                </a:cubicBezTo>
                <a:cubicBezTo>
                  <a:pt x="2874752" y="590884"/>
                  <a:pt x="2874752" y="590884"/>
                  <a:pt x="2874752" y="590884"/>
                </a:cubicBezTo>
                <a:cubicBezTo>
                  <a:pt x="2888604" y="596433"/>
                  <a:pt x="2888604" y="596433"/>
                  <a:pt x="2888604" y="596433"/>
                </a:cubicBezTo>
                <a:cubicBezTo>
                  <a:pt x="2894144" y="579788"/>
                  <a:pt x="2894144" y="579788"/>
                  <a:pt x="2894144" y="579788"/>
                </a:cubicBezTo>
                <a:cubicBezTo>
                  <a:pt x="2891374" y="577014"/>
                  <a:pt x="2891374" y="577014"/>
                  <a:pt x="2891374" y="577014"/>
                </a:cubicBezTo>
                <a:cubicBezTo>
                  <a:pt x="2883063" y="579788"/>
                  <a:pt x="2883063" y="579788"/>
                  <a:pt x="2883063" y="579788"/>
                </a:cubicBezTo>
                <a:cubicBezTo>
                  <a:pt x="2880985" y="577707"/>
                  <a:pt x="2886699" y="570945"/>
                  <a:pt x="2880336" y="571206"/>
                </a:cubicBezTo>
                <a:lnTo>
                  <a:pt x="2872681" y="573293"/>
                </a:lnTo>
                <a:lnTo>
                  <a:pt x="2860900" y="571466"/>
                </a:lnTo>
                <a:cubicBezTo>
                  <a:pt x="2860900" y="568691"/>
                  <a:pt x="2860900" y="568691"/>
                  <a:pt x="2860900" y="568691"/>
                </a:cubicBezTo>
                <a:cubicBezTo>
                  <a:pt x="2905226" y="574240"/>
                  <a:pt x="2905226" y="574240"/>
                  <a:pt x="2905226" y="574240"/>
                </a:cubicBezTo>
                <a:cubicBezTo>
                  <a:pt x="2899685" y="560369"/>
                  <a:pt x="2919078" y="579788"/>
                  <a:pt x="2916307" y="557595"/>
                </a:cubicBezTo>
                <a:cubicBezTo>
                  <a:pt x="2924619" y="552047"/>
                  <a:pt x="2924619" y="552047"/>
                  <a:pt x="2924619" y="552047"/>
                </a:cubicBezTo>
                <a:cubicBezTo>
                  <a:pt x="2916307" y="549273"/>
                  <a:pt x="2916307" y="549273"/>
                  <a:pt x="2916307" y="549273"/>
                </a:cubicBezTo>
                <a:lnTo>
                  <a:pt x="2910074" y="553434"/>
                </a:lnTo>
                <a:lnTo>
                  <a:pt x="2908730" y="550741"/>
                </a:lnTo>
                <a:lnTo>
                  <a:pt x="2910723" y="550053"/>
                </a:lnTo>
                <a:cubicBezTo>
                  <a:pt x="2918385" y="546672"/>
                  <a:pt x="2910074" y="547192"/>
                  <a:pt x="2907996" y="549273"/>
                </a:cubicBezTo>
                <a:lnTo>
                  <a:pt x="2908730" y="550741"/>
                </a:lnTo>
                <a:lnTo>
                  <a:pt x="2896915" y="554821"/>
                </a:lnTo>
                <a:lnTo>
                  <a:pt x="2896141" y="555596"/>
                </a:lnTo>
                <a:lnTo>
                  <a:pt x="2895660" y="554908"/>
                </a:lnTo>
                <a:cubicBezTo>
                  <a:pt x="2893798" y="554301"/>
                  <a:pt x="2889989" y="553434"/>
                  <a:pt x="2883063" y="552047"/>
                </a:cubicBezTo>
                <a:cubicBezTo>
                  <a:pt x="2891374" y="549273"/>
                  <a:pt x="2891374" y="549273"/>
                  <a:pt x="2891374" y="549273"/>
                </a:cubicBezTo>
                <a:cubicBezTo>
                  <a:pt x="2891374" y="540950"/>
                  <a:pt x="2907996" y="554821"/>
                  <a:pt x="2896915" y="535402"/>
                </a:cubicBezTo>
                <a:cubicBezTo>
                  <a:pt x="2899685" y="538176"/>
                  <a:pt x="2899685" y="538176"/>
                  <a:pt x="2902455" y="540950"/>
                </a:cubicBezTo>
                <a:cubicBezTo>
                  <a:pt x="2908689" y="536789"/>
                  <a:pt x="2908689" y="549793"/>
                  <a:pt x="2911805" y="546022"/>
                </a:cubicBezTo>
                <a:lnTo>
                  <a:pt x="2913191" y="542754"/>
                </a:lnTo>
                <a:lnTo>
                  <a:pt x="2922887" y="538870"/>
                </a:lnTo>
                <a:cubicBezTo>
                  <a:pt x="2924619" y="538176"/>
                  <a:pt x="2924619" y="538176"/>
                  <a:pt x="2924619" y="538176"/>
                </a:cubicBezTo>
                <a:cubicBezTo>
                  <a:pt x="2932930" y="549273"/>
                  <a:pt x="2932930" y="549273"/>
                  <a:pt x="2932930" y="549273"/>
                </a:cubicBezTo>
                <a:cubicBezTo>
                  <a:pt x="2938470" y="549273"/>
                  <a:pt x="2935700" y="543725"/>
                  <a:pt x="2944011" y="543725"/>
                </a:cubicBezTo>
                <a:cubicBezTo>
                  <a:pt x="2941241" y="540950"/>
                  <a:pt x="2941241" y="540950"/>
                  <a:pt x="2941241" y="540950"/>
                </a:cubicBezTo>
                <a:cubicBezTo>
                  <a:pt x="2944011" y="535402"/>
                  <a:pt x="2944011" y="535402"/>
                  <a:pt x="2944011" y="535402"/>
                </a:cubicBezTo>
                <a:cubicBezTo>
                  <a:pt x="2944011" y="532628"/>
                  <a:pt x="2957863" y="535402"/>
                  <a:pt x="2971715" y="521532"/>
                </a:cubicBezTo>
                <a:cubicBezTo>
                  <a:pt x="2966174" y="513209"/>
                  <a:pt x="2966174" y="513209"/>
                  <a:pt x="2966174" y="513209"/>
                </a:cubicBezTo>
                <a:cubicBezTo>
                  <a:pt x="2966174" y="510435"/>
                  <a:pt x="2966174" y="510435"/>
                  <a:pt x="2966174" y="510435"/>
                </a:cubicBezTo>
                <a:cubicBezTo>
                  <a:pt x="2974485" y="513209"/>
                  <a:pt x="2974485" y="513209"/>
                  <a:pt x="2974485" y="513209"/>
                </a:cubicBezTo>
                <a:cubicBezTo>
                  <a:pt x="2974485" y="504887"/>
                  <a:pt x="2974485" y="504887"/>
                  <a:pt x="2974485" y="504887"/>
                </a:cubicBezTo>
                <a:cubicBezTo>
                  <a:pt x="2960634" y="499339"/>
                  <a:pt x="2960634" y="499339"/>
                  <a:pt x="2960634" y="499339"/>
                </a:cubicBezTo>
                <a:cubicBezTo>
                  <a:pt x="2952322" y="510435"/>
                  <a:pt x="2952322" y="510435"/>
                  <a:pt x="2952322" y="510435"/>
                </a:cubicBezTo>
                <a:lnTo>
                  <a:pt x="2944011" y="510435"/>
                </a:lnTo>
                <a:cubicBezTo>
                  <a:pt x="2946782" y="496565"/>
                  <a:pt x="2946782" y="496565"/>
                  <a:pt x="2946782" y="496565"/>
                </a:cubicBezTo>
                <a:cubicBezTo>
                  <a:pt x="2946782" y="493791"/>
                  <a:pt x="2941241" y="493791"/>
                  <a:pt x="2944011" y="491017"/>
                </a:cubicBezTo>
                <a:cubicBezTo>
                  <a:pt x="2960634" y="491017"/>
                  <a:pt x="2960634" y="491017"/>
                  <a:pt x="2960634" y="491017"/>
                </a:cubicBezTo>
                <a:cubicBezTo>
                  <a:pt x="2974485" y="479920"/>
                  <a:pt x="2974485" y="479920"/>
                  <a:pt x="2974485" y="479920"/>
                </a:cubicBezTo>
                <a:cubicBezTo>
                  <a:pt x="2977256" y="479920"/>
                  <a:pt x="2977256" y="479920"/>
                  <a:pt x="2977256" y="479920"/>
                </a:cubicBezTo>
                <a:cubicBezTo>
                  <a:pt x="2974485" y="471598"/>
                  <a:pt x="2974485" y="471598"/>
                  <a:pt x="2974485" y="471598"/>
                </a:cubicBezTo>
                <a:cubicBezTo>
                  <a:pt x="2991108" y="460502"/>
                  <a:pt x="2991108" y="460502"/>
                  <a:pt x="2991108" y="460502"/>
                </a:cubicBezTo>
                <a:cubicBezTo>
                  <a:pt x="2996649" y="449405"/>
                  <a:pt x="2996649" y="449405"/>
                  <a:pt x="2996649" y="449405"/>
                </a:cubicBezTo>
                <a:cubicBezTo>
                  <a:pt x="3007730" y="449405"/>
                  <a:pt x="3007730" y="449405"/>
                  <a:pt x="3007730" y="449405"/>
                </a:cubicBezTo>
                <a:cubicBezTo>
                  <a:pt x="3010500" y="446631"/>
                  <a:pt x="3010500" y="446631"/>
                  <a:pt x="3010500" y="446631"/>
                </a:cubicBezTo>
                <a:cubicBezTo>
                  <a:pt x="3004960" y="441083"/>
                  <a:pt x="3004960" y="441083"/>
                  <a:pt x="3004960" y="441083"/>
                </a:cubicBezTo>
                <a:cubicBezTo>
                  <a:pt x="3013964" y="434841"/>
                  <a:pt x="3020716" y="430160"/>
                  <a:pt x="3025781" y="426649"/>
                </a:cubicBezTo>
                <a:lnTo>
                  <a:pt x="3036208" y="419420"/>
                </a:lnTo>
                <a:lnTo>
                  <a:pt x="3036127" y="419583"/>
                </a:lnTo>
                <a:lnTo>
                  <a:pt x="3039080" y="419176"/>
                </a:lnTo>
                <a:lnTo>
                  <a:pt x="3052056" y="418890"/>
                </a:lnTo>
                <a:cubicBezTo>
                  <a:pt x="3052056" y="410568"/>
                  <a:pt x="3052056" y="410568"/>
                  <a:pt x="3052056" y="410568"/>
                </a:cubicBezTo>
                <a:cubicBezTo>
                  <a:pt x="3054827" y="410568"/>
                  <a:pt x="3054827" y="410568"/>
                  <a:pt x="3054827" y="410568"/>
                </a:cubicBezTo>
                <a:cubicBezTo>
                  <a:pt x="3052056" y="405019"/>
                  <a:pt x="3052056" y="405019"/>
                  <a:pt x="3052056" y="405019"/>
                </a:cubicBezTo>
                <a:cubicBezTo>
                  <a:pt x="3060367" y="405019"/>
                  <a:pt x="3060367" y="405019"/>
                  <a:pt x="3060367" y="405019"/>
                </a:cubicBezTo>
                <a:cubicBezTo>
                  <a:pt x="3063138" y="407793"/>
                  <a:pt x="3063138" y="407793"/>
                  <a:pt x="3063138" y="407793"/>
                </a:cubicBezTo>
                <a:lnTo>
                  <a:pt x="3065908" y="410047"/>
                </a:lnTo>
                <a:lnTo>
                  <a:pt x="3065908" y="413342"/>
                </a:lnTo>
                <a:cubicBezTo>
                  <a:pt x="3063138" y="410568"/>
                  <a:pt x="3082530" y="421664"/>
                  <a:pt x="3088071" y="399471"/>
                </a:cubicBezTo>
                <a:cubicBezTo>
                  <a:pt x="3071449" y="391149"/>
                  <a:pt x="3071449" y="391149"/>
                  <a:pt x="3071449" y="391149"/>
                </a:cubicBezTo>
                <a:cubicBezTo>
                  <a:pt x="3068679" y="393923"/>
                  <a:pt x="3068679" y="393923"/>
                  <a:pt x="3068679" y="393923"/>
                </a:cubicBezTo>
                <a:cubicBezTo>
                  <a:pt x="3068679" y="391149"/>
                  <a:pt x="3068679" y="391149"/>
                  <a:pt x="3068679" y="391149"/>
                </a:cubicBezTo>
                <a:cubicBezTo>
                  <a:pt x="3060367" y="391149"/>
                  <a:pt x="3060367" y="391149"/>
                  <a:pt x="3060367" y="391149"/>
                </a:cubicBezTo>
                <a:cubicBezTo>
                  <a:pt x="3057597" y="382826"/>
                  <a:pt x="3065908" y="380052"/>
                  <a:pt x="3076990" y="382826"/>
                </a:cubicBezTo>
                <a:cubicBezTo>
                  <a:pt x="3068679" y="380052"/>
                  <a:pt x="3068679" y="380052"/>
                  <a:pt x="3068679" y="380052"/>
                </a:cubicBezTo>
                <a:cubicBezTo>
                  <a:pt x="3076990" y="371730"/>
                  <a:pt x="3076990" y="371730"/>
                  <a:pt x="3076990" y="371730"/>
                </a:cubicBezTo>
                <a:cubicBezTo>
                  <a:pt x="3093612" y="366182"/>
                  <a:pt x="3068679" y="382826"/>
                  <a:pt x="3090842" y="368956"/>
                </a:cubicBezTo>
                <a:cubicBezTo>
                  <a:pt x="3101923" y="377278"/>
                  <a:pt x="3101923" y="377278"/>
                  <a:pt x="3101923" y="377278"/>
                </a:cubicBezTo>
                <a:cubicBezTo>
                  <a:pt x="3099153" y="377278"/>
                  <a:pt x="3107464" y="366182"/>
                  <a:pt x="3101923" y="380052"/>
                </a:cubicBezTo>
                <a:cubicBezTo>
                  <a:pt x="3115775" y="380052"/>
                  <a:pt x="3115775" y="380052"/>
                  <a:pt x="3115775" y="380052"/>
                </a:cubicBezTo>
                <a:cubicBezTo>
                  <a:pt x="3129627" y="382826"/>
                  <a:pt x="3129627" y="382826"/>
                  <a:pt x="3129627" y="382826"/>
                </a:cubicBezTo>
                <a:cubicBezTo>
                  <a:pt x="3135168" y="380052"/>
                  <a:pt x="3135168" y="380052"/>
                  <a:pt x="3135168" y="380052"/>
                </a:cubicBezTo>
                <a:cubicBezTo>
                  <a:pt x="3137938" y="380052"/>
                  <a:pt x="3132397" y="393923"/>
                  <a:pt x="3137938" y="377278"/>
                </a:cubicBezTo>
                <a:cubicBezTo>
                  <a:pt x="3135168" y="371730"/>
                  <a:pt x="3135168" y="371730"/>
                  <a:pt x="3135168" y="371730"/>
                </a:cubicBezTo>
                <a:cubicBezTo>
                  <a:pt x="3135168" y="374504"/>
                  <a:pt x="3135168" y="371730"/>
                  <a:pt x="3137938" y="368956"/>
                </a:cubicBezTo>
                <a:cubicBezTo>
                  <a:pt x="3124086" y="366182"/>
                  <a:pt x="3124086" y="366182"/>
                  <a:pt x="3124086" y="366182"/>
                </a:cubicBezTo>
                <a:cubicBezTo>
                  <a:pt x="3124086" y="360634"/>
                  <a:pt x="3124086" y="360634"/>
                  <a:pt x="3124086" y="360634"/>
                </a:cubicBezTo>
                <a:cubicBezTo>
                  <a:pt x="3118545" y="360634"/>
                  <a:pt x="3118545" y="360634"/>
                  <a:pt x="3118545" y="360634"/>
                </a:cubicBezTo>
                <a:cubicBezTo>
                  <a:pt x="3114390" y="356473"/>
                  <a:pt x="3130493" y="358553"/>
                  <a:pt x="3125948" y="354002"/>
                </a:cubicBezTo>
                <a:lnTo>
                  <a:pt x="3121443" y="351483"/>
                </a:lnTo>
                <a:lnTo>
                  <a:pt x="3135514" y="347457"/>
                </a:lnTo>
                <a:cubicBezTo>
                  <a:pt x="3137938" y="346763"/>
                  <a:pt x="3137938" y="346763"/>
                  <a:pt x="3137938" y="346763"/>
                </a:cubicBezTo>
                <a:cubicBezTo>
                  <a:pt x="3140708" y="341215"/>
                  <a:pt x="3140708" y="341215"/>
                  <a:pt x="3140708" y="341215"/>
                </a:cubicBezTo>
                <a:lnTo>
                  <a:pt x="3147234" y="341215"/>
                </a:lnTo>
                <a:lnTo>
                  <a:pt x="3142440" y="345723"/>
                </a:lnTo>
                <a:cubicBezTo>
                  <a:pt x="3140535" y="347630"/>
                  <a:pt x="3140449" y="347890"/>
                  <a:pt x="3144821" y="343859"/>
                </a:cubicBezTo>
                <a:lnTo>
                  <a:pt x="3147640" y="341215"/>
                </a:lnTo>
                <a:lnTo>
                  <a:pt x="3147981" y="341215"/>
                </a:lnTo>
                <a:cubicBezTo>
                  <a:pt x="3149020" y="341215"/>
                  <a:pt x="3149020" y="341215"/>
                  <a:pt x="3149020" y="341215"/>
                </a:cubicBezTo>
                <a:lnTo>
                  <a:pt x="3149020" y="339921"/>
                </a:lnTo>
                <a:lnTo>
                  <a:pt x="3152021" y="337107"/>
                </a:lnTo>
                <a:lnTo>
                  <a:pt x="3154560" y="335667"/>
                </a:lnTo>
                <a:cubicBezTo>
                  <a:pt x="3154560" y="335667"/>
                  <a:pt x="3154560" y="335667"/>
                  <a:pt x="3153868" y="335667"/>
                </a:cubicBezTo>
                <a:lnTo>
                  <a:pt x="3153557" y="335667"/>
                </a:lnTo>
                <a:lnTo>
                  <a:pt x="3155053" y="334263"/>
                </a:lnTo>
                <a:cubicBezTo>
                  <a:pt x="3159798" y="329772"/>
                  <a:pt x="3165988" y="323877"/>
                  <a:pt x="3173953" y="316248"/>
                </a:cubicBezTo>
                <a:cubicBezTo>
                  <a:pt x="3176723" y="310700"/>
                  <a:pt x="3176723" y="310700"/>
                  <a:pt x="3176723" y="310700"/>
                </a:cubicBezTo>
                <a:cubicBezTo>
                  <a:pt x="3168412" y="307926"/>
                  <a:pt x="3168412" y="307926"/>
                  <a:pt x="3168412" y="307926"/>
                </a:cubicBezTo>
                <a:cubicBezTo>
                  <a:pt x="3165642" y="307926"/>
                  <a:pt x="3160101" y="319022"/>
                  <a:pt x="3154560" y="307926"/>
                </a:cubicBezTo>
                <a:lnTo>
                  <a:pt x="3159687" y="306642"/>
                </a:lnTo>
                <a:lnTo>
                  <a:pt x="3159019" y="307102"/>
                </a:lnTo>
                <a:cubicBezTo>
                  <a:pt x="3152656" y="311914"/>
                  <a:pt x="3167720" y="303071"/>
                  <a:pt x="3165642" y="305152"/>
                </a:cubicBezTo>
                <a:cubicBezTo>
                  <a:pt x="3165642" y="305152"/>
                  <a:pt x="3165642" y="305152"/>
                  <a:pt x="3164257" y="305498"/>
                </a:cubicBezTo>
                <a:lnTo>
                  <a:pt x="3159687" y="306642"/>
                </a:lnTo>
                <a:lnTo>
                  <a:pt x="3173953" y="296829"/>
                </a:lnTo>
                <a:cubicBezTo>
                  <a:pt x="3179494" y="307926"/>
                  <a:pt x="3179494" y="307926"/>
                  <a:pt x="3179494" y="307926"/>
                </a:cubicBezTo>
                <a:cubicBezTo>
                  <a:pt x="3198887" y="291281"/>
                  <a:pt x="3198887" y="291281"/>
                  <a:pt x="3198887" y="291281"/>
                </a:cubicBezTo>
                <a:cubicBezTo>
                  <a:pt x="3209968" y="288507"/>
                  <a:pt x="3209968" y="288507"/>
                  <a:pt x="3209968" y="288507"/>
                </a:cubicBezTo>
                <a:cubicBezTo>
                  <a:pt x="3229361" y="263540"/>
                  <a:pt x="3229361" y="263540"/>
                  <a:pt x="3229361" y="263540"/>
                </a:cubicBezTo>
                <a:cubicBezTo>
                  <a:pt x="3248753" y="255218"/>
                  <a:pt x="3248753" y="255218"/>
                  <a:pt x="3248753" y="255218"/>
                </a:cubicBezTo>
                <a:cubicBezTo>
                  <a:pt x="3245983" y="249669"/>
                  <a:pt x="3245983" y="249669"/>
                  <a:pt x="3245983" y="249669"/>
                </a:cubicBezTo>
                <a:cubicBezTo>
                  <a:pt x="3257065" y="241347"/>
                  <a:pt x="3257065" y="241347"/>
                  <a:pt x="3257065" y="241347"/>
                </a:cubicBezTo>
                <a:cubicBezTo>
                  <a:pt x="3262605" y="238573"/>
                  <a:pt x="3270917" y="238573"/>
                  <a:pt x="3270917" y="235799"/>
                </a:cubicBezTo>
                <a:cubicBezTo>
                  <a:pt x="3276457" y="238573"/>
                  <a:pt x="3276457" y="238573"/>
                  <a:pt x="3276457" y="238573"/>
                </a:cubicBezTo>
                <a:cubicBezTo>
                  <a:pt x="3257065" y="246895"/>
                  <a:pt x="3257065" y="246895"/>
                  <a:pt x="3257065" y="246895"/>
                </a:cubicBezTo>
                <a:cubicBezTo>
                  <a:pt x="3262605" y="249669"/>
                  <a:pt x="3262605" y="249669"/>
                  <a:pt x="3262605" y="249669"/>
                </a:cubicBezTo>
                <a:cubicBezTo>
                  <a:pt x="3257065" y="255218"/>
                  <a:pt x="3257065" y="255218"/>
                  <a:pt x="3257065" y="255218"/>
                </a:cubicBezTo>
                <a:cubicBezTo>
                  <a:pt x="3254294" y="260766"/>
                  <a:pt x="3254294" y="260766"/>
                  <a:pt x="3254294" y="260766"/>
                </a:cubicBezTo>
                <a:cubicBezTo>
                  <a:pt x="3254294" y="266314"/>
                  <a:pt x="3254294" y="266314"/>
                  <a:pt x="3254294" y="266314"/>
                </a:cubicBezTo>
                <a:cubicBezTo>
                  <a:pt x="3257065" y="269088"/>
                  <a:pt x="3257065" y="269088"/>
                  <a:pt x="3257065" y="269088"/>
                </a:cubicBezTo>
                <a:cubicBezTo>
                  <a:pt x="3262605" y="263540"/>
                  <a:pt x="3262605" y="263540"/>
                  <a:pt x="3262605" y="263540"/>
                </a:cubicBezTo>
                <a:cubicBezTo>
                  <a:pt x="3270917" y="255218"/>
                  <a:pt x="3270917" y="255218"/>
                  <a:pt x="3270917" y="255218"/>
                </a:cubicBezTo>
                <a:cubicBezTo>
                  <a:pt x="3279228" y="252444"/>
                  <a:pt x="3284768" y="263540"/>
                  <a:pt x="3287539" y="252444"/>
                </a:cubicBezTo>
                <a:cubicBezTo>
                  <a:pt x="3284768" y="244121"/>
                  <a:pt x="3284768" y="244121"/>
                  <a:pt x="3284768" y="244121"/>
                </a:cubicBezTo>
                <a:cubicBezTo>
                  <a:pt x="3293080" y="238573"/>
                  <a:pt x="3293080" y="238573"/>
                  <a:pt x="3293080" y="238573"/>
                </a:cubicBezTo>
                <a:cubicBezTo>
                  <a:pt x="3309702" y="238573"/>
                  <a:pt x="3309702" y="238573"/>
                  <a:pt x="3309702" y="238573"/>
                </a:cubicBezTo>
                <a:cubicBezTo>
                  <a:pt x="3290309" y="244121"/>
                  <a:pt x="3331865" y="244121"/>
                  <a:pt x="3298620" y="246895"/>
                </a:cubicBezTo>
                <a:cubicBezTo>
                  <a:pt x="3290309" y="260766"/>
                  <a:pt x="3290309" y="260766"/>
                  <a:pt x="3290309" y="260766"/>
                </a:cubicBezTo>
                <a:cubicBezTo>
                  <a:pt x="3276457" y="271862"/>
                  <a:pt x="3276457" y="271862"/>
                  <a:pt x="3276457" y="271862"/>
                </a:cubicBezTo>
                <a:cubicBezTo>
                  <a:pt x="3270917" y="280185"/>
                  <a:pt x="3270917" y="280185"/>
                  <a:pt x="3270917" y="280185"/>
                </a:cubicBezTo>
                <a:cubicBezTo>
                  <a:pt x="3257065" y="280185"/>
                  <a:pt x="3257065" y="280185"/>
                  <a:pt x="3257065" y="280185"/>
                </a:cubicBezTo>
                <a:cubicBezTo>
                  <a:pt x="3265376" y="288507"/>
                  <a:pt x="3265376" y="288507"/>
                  <a:pt x="3265376" y="288507"/>
                </a:cubicBezTo>
                <a:cubicBezTo>
                  <a:pt x="3257065" y="299603"/>
                  <a:pt x="3257065" y="299603"/>
                  <a:pt x="3257065" y="299603"/>
                </a:cubicBezTo>
                <a:cubicBezTo>
                  <a:pt x="3240442" y="307926"/>
                  <a:pt x="3240442" y="307926"/>
                  <a:pt x="3240442" y="307926"/>
                </a:cubicBezTo>
                <a:cubicBezTo>
                  <a:pt x="3243213" y="305152"/>
                  <a:pt x="3243213" y="305152"/>
                  <a:pt x="3243213" y="305152"/>
                </a:cubicBezTo>
                <a:cubicBezTo>
                  <a:pt x="3232131" y="299603"/>
                  <a:pt x="3232131" y="299603"/>
                  <a:pt x="3232131" y="299603"/>
                </a:cubicBezTo>
                <a:cubicBezTo>
                  <a:pt x="3223820" y="305152"/>
                  <a:pt x="3223820" y="305152"/>
                  <a:pt x="3223820" y="305152"/>
                </a:cubicBezTo>
                <a:cubicBezTo>
                  <a:pt x="3234902" y="316248"/>
                  <a:pt x="3234902" y="316248"/>
                  <a:pt x="3234902" y="316248"/>
                </a:cubicBezTo>
                <a:lnTo>
                  <a:pt x="3228981" y="322176"/>
                </a:lnTo>
                <a:lnTo>
                  <a:pt x="3212738" y="332893"/>
                </a:lnTo>
                <a:cubicBezTo>
                  <a:pt x="3212738" y="338441"/>
                  <a:pt x="3212738" y="338441"/>
                  <a:pt x="3212738" y="338441"/>
                </a:cubicBezTo>
                <a:cubicBezTo>
                  <a:pt x="3204427" y="330119"/>
                  <a:pt x="3204427" y="330119"/>
                  <a:pt x="3204427" y="330119"/>
                </a:cubicBezTo>
                <a:cubicBezTo>
                  <a:pt x="3193346" y="341215"/>
                  <a:pt x="3193346" y="341215"/>
                  <a:pt x="3193346" y="341215"/>
                </a:cubicBezTo>
                <a:cubicBezTo>
                  <a:pt x="3196116" y="346763"/>
                  <a:pt x="3196116" y="346763"/>
                  <a:pt x="3196116" y="346763"/>
                </a:cubicBezTo>
                <a:cubicBezTo>
                  <a:pt x="3201657" y="346763"/>
                  <a:pt x="3201657" y="346763"/>
                  <a:pt x="3201657" y="346763"/>
                </a:cubicBezTo>
                <a:cubicBezTo>
                  <a:pt x="3196116" y="352311"/>
                  <a:pt x="3196116" y="352311"/>
                  <a:pt x="3196116" y="352311"/>
                </a:cubicBezTo>
                <a:cubicBezTo>
                  <a:pt x="3185035" y="349537"/>
                  <a:pt x="3185035" y="349537"/>
                  <a:pt x="3185035" y="349537"/>
                </a:cubicBezTo>
                <a:lnTo>
                  <a:pt x="3174331" y="355968"/>
                </a:lnTo>
                <a:lnTo>
                  <a:pt x="3172568" y="353698"/>
                </a:lnTo>
                <a:cubicBezTo>
                  <a:pt x="3171875" y="353005"/>
                  <a:pt x="3172568" y="355086"/>
                  <a:pt x="3171183" y="357860"/>
                </a:cubicBezTo>
                <a:cubicBezTo>
                  <a:pt x="3171183" y="357860"/>
                  <a:pt x="3171183" y="357860"/>
                  <a:pt x="3172914" y="356819"/>
                </a:cubicBezTo>
                <a:lnTo>
                  <a:pt x="3174331" y="355968"/>
                </a:lnTo>
                <a:lnTo>
                  <a:pt x="3182264" y="366182"/>
                </a:lnTo>
                <a:cubicBezTo>
                  <a:pt x="3176723" y="371730"/>
                  <a:pt x="3176723" y="371730"/>
                  <a:pt x="3176723" y="371730"/>
                </a:cubicBezTo>
                <a:cubicBezTo>
                  <a:pt x="3160101" y="371730"/>
                  <a:pt x="3160101" y="371730"/>
                  <a:pt x="3160101" y="371730"/>
                </a:cubicBezTo>
                <a:cubicBezTo>
                  <a:pt x="3154560" y="377278"/>
                  <a:pt x="3154560" y="377278"/>
                  <a:pt x="3154560" y="377278"/>
                </a:cubicBezTo>
                <a:cubicBezTo>
                  <a:pt x="3157331" y="380052"/>
                  <a:pt x="3157331" y="380052"/>
                  <a:pt x="3157331" y="380052"/>
                </a:cubicBezTo>
                <a:cubicBezTo>
                  <a:pt x="3157331" y="388375"/>
                  <a:pt x="3146249" y="377278"/>
                  <a:pt x="3149020" y="388375"/>
                </a:cubicBezTo>
                <a:cubicBezTo>
                  <a:pt x="3143479" y="391149"/>
                  <a:pt x="3140708" y="382826"/>
                  <a:pt x="3140708" y="396697"/>
                </a:cubicBezTo>
                <a:cubicBezTo>
                  <a:pt x="3129627" y="399471"/>
                  <a:pt x="3129627" y="399471"/>
                  <a:pt x="3129627" y="399471"/>
                </a:cubicBezTo>
                <a:cubicBezTo>
                  <a:pt x="3126857" y="405019"/>
                  <a:pt x="3154560" y="396697"/>
                  <a:pt x="3121316" y="407793"/>
                </a:cubicBezTo>
                <a:cubicBezTo>
                  <a:pt x="3115775" y="421664"/>
                  <a:pt x="3115775" y="421664"/>
                  <a:pt x="3115775" y="421664"/>
                </a:cubicBezTo>
                <a:cubicBezTo>
                  <a:pt x="3101923" y="427212"/>
                  <a:pt x="3101923" y="427212"/>
                  <a:pt x="3101923" y="427212"/>
                </a:cubicBezTo>
                <a:cubicBezTo>
                  <a:pt x="3096382" y="441083"/>
                  <a:pt x="3096382" y="441083"/>
                  <a:pt x="3096382" y="441083"/>
                </a:cubicBezTo>
                <a:cubicBezTo>
                  <a:pt x="3076990" y="446631"/>
                  <a:pt x="3076990" y="446631"/>
                  <a:pt x="3076990" y="446631"/>
                </a:cubicBezTo>
                <a:cubicBezTo>
                  <a:pt x="3082530" y="449405"/>
                  <a:pt x="3082530" y="449405"/>
                  <a:pt x="3082530" y="449405"/>
                </a:cubicBezTo>
                <a:cubicBezTo>
                  <a:pt x="3068679" y="457727"/>
                  <a:pt x="3068679" y="457727"/>
                  <a:pt x="3068679" y="457727"/>
                </a:cubicBezTo>
                <a:cubicBezTo>
                  <a:pt x="3052056" y="479920"/>
                  <a:pt x="3052056" y="479920"/>
                  <a:pt x="3052056" y="479920"/>
                </a:cubicBezTo>
                <a:cubicBezTo>
                  <a:pt x="3029893" y="496565"/>
                  <a:pt x="3029893" y="496565"/>
                  <a:pt x="3029893" y="496565"/>
                </a:cubicBezTo>
                <a:cubicBezTo>
                  <a:pt x="3018812" y="513209"/>
                  <a:pt x="3018812" y="513209"/>
                  <a:pt x="3018812" y="513209"/>
                </a:cubicBezTo>
                <a:cubicBezTo>
                  <a:pt x="2932930" y="590884"/>
                  <a:pt x="2932930" y="590884"/>
                  <a:pt x="2932930" y="590884"/>
                </a:cubicBezTo>
                <a:cubicBezTo>
                  <a:pt x="2913537" y="610303"/>
                  <a:pt x="2913537" y="610303"/>
                  <a:pt x="2913537" y="610303"/>
                </a:cubicBezTo>
                <a:cubicBezTo>
                  <a:pt x="2899685" y="613077"/>
                  <a:pt x="2899685" y="613077"/>
                  <a:pt x="2899685" y="613077"/>
                </a:cubicBezTo>
                <a:cubicBezTo>
                  <a:pt x="2902455" y="618625"/>
                  <a:pt x="2902455" y="618625"/>
                  <a:pt x="2902455" y="618625"/>
                </a:cubicBezTo>
                <a:cubicBezTo>
                  <a:pt x="2855359" y="663011"/>
                  <a:pt x="2855359" y="663011"/>
                  <a:pt x="2855359" y="663011"/>
                </a:cubicBezTo>
                <a:cubicBezTo>
                  <a:pt x="2833196" y="676881"/>
                  <a:pt x="2833196" y="676881"/>
                  <a:pt x="2833196" y="676881"/>
                </a:cubicBezTo>
                <a:cubicBezTo>
                  <a:pt x="2824885" y="690752"/>
                  <a:pt x="2824885" y="690752"/>
                  <a:pt x="2824885" y="690752"/>
                </a:cubicBezTo>
                <a:cubicBezTo>
                  <a:pt x="2822114" y="690752"/>
                  <a:pt x="2822114" y="690752"/>
                  <a:pt x="2822114" y="690752"/>
                </a:cubicBezTo>
                <a:cubicBezTo>
                  <a:pt x="2819344" y="699074"/>
                  <a:pt x="2819344" y="699074"/>
                  <a:pt x="2819344" y="699074"/>
                </a:cubicBezTo>
                <a:cubicBezTo>
                  <a:pt x="2805492" y="707397"/>
                  <a:pt x="2805492" y="707397"/>
                  <a:pt x="2805492" y="707397"/>
                </a:cubicBezTo>
                <a:cubicBezTo>
                  <a:pt x="2799951" y="710171"/>
                  <a:pt x="2799951" y="710171"/>
                  <a:pt x="2799951" y="710171"/>
                </a:cubicBezTo>
                <a:cubicBezTo>
                  <a:pt x="2816574" y="715719"/>
                  <a:pt x="2816574" y="715719"/>
                  <a:pt x="2816574" y="715719"/>
                </a:cubicBezTo>
                <a:cubicBezTo>
                  <a:pt x="2822114" y="710171"/>
                  <a:pt x="2822114" y="710171"/>
                  <a:pt x="2822114" y="710171"/>
                </a:cubicBezTo>
                <a:cubicBezTo>
                  <a:pt x="2824885" y="710171"/>
                  <a:pt x="2827655" y="707397"/>
                  <a:pt x="2827655" y="715719"/>
                </a:cubicBezTo>
                <a:cubicBezTo>
                  <a:pt x="2835966" y="707397"/>
                  <a:pt x="2835966" y="707397"/>
                  <a:pt x="2835966" y="707397"/>
                </a:cubicBezTo>
                <a:cubicBezTo>
                  <a:pt x="2835966" y="710171"/>
                  <a:pt x="2841507" y="707397"/>
                  <a:pt x="2833196" y="710171"/>
                </a:cubicBezTo>
                <a:cubicBezTo>
                  <a:pt x="2838737" y="707397"/>
                  <a:pt x="2849818" y="715719"/>
                  <a:pt x="2847048" y="704623"/>
                </a:cubicBezTo>
                <a:cubicBezTo>
                  <a:pt x="2866441" y="699074"/>
                  <a:pt x="2866441" y="699074"/>
                  <a:pt x="2866441" y="699074"/>
                </a:cubicBezTo>
                <a:cubicBezTo>
                  <a:pt x="2888604" y="687978"/>
                  <a:pt x="2888604" y="687978"/>
                  <a:pt x="2888604" y="687978"/>
                </a:cubicBezTo>
                <a:cubicBezTo>
                  <a:pt x="2896915" y="676881"/>
                  <a:pt x="2896915" y="676881"/>
                  <a:pt x="2896915" y="676881"/>
                </a:cubicBezTo>
                <a:cubicBezTo>
                  <a:pt x="2902455" y="674107"/>
                  <a:pt x="2913537" y="676881"/>
                  <a:pt x="2913537" y="668559"/>
                </a:cubicBezTo>
                <a:cubicBezTo>
                  <a:pt x="2919078" y="671333"/>
                  <a:pt x="2919078" y="671333"/>
                  <a:pt x="2919078" y="671333"/>
                </a:cubicBezTo>
                <a:cubicBezTo>
                  <a:pt x="2930159" y="665785"/>
                  <a:pt x="2930159" y="665785"/>
                  <a:pt x="2930159" y="665785"/>
                </a:cubicBezTo>
                <a:cubicBezTo>
                  <a:pt x="2932930" y="657463"/>
                  <a:pt x="2932930" y="657463"/>
                  <a:pt x="2932930" y="657463"/>
                </a:cubicBezTo>
                <a:cubicBezTo>
                  <a:pt x="2941241" y="643592"/>
                  <a:pt x="2938470" y="676881"/>
                  <a:pt x="2944011" y="646366"/>
                </a:cubicBezTo>
                <a:cubicBezTo>
                  <a:pt x="2949552" y="649140"/>
                  <a:pt x="2949552" y="649140"/>
                  <a:pt x="2949552" y="649140"/>
                </a:cubicBezTo>
                <a:cubicBezTo>
                  <a:pt x="2960634" y="635270"/>
                  <a:pt x="2960634" y="635270"/>
                  <a:pt x="2960634" y="635270"/>
                </a:cubicBezTo>
                <a:cubicBezTo>
                  <a:pt x="2971715" y="635270"/>
                  <a:pt x="2971715" y="635270"/>
                  <a:pt x="2971715" y="635270"/>
                </a:cubicBezTo>
                <a:cubicBezTo>
                  <a:pt x="2971715" y="626948"/>
                  <a:pt x="2971715" y="626948"/>
                  <a:pt x="2971715" y="626948"/>
                </a:cubicBezTo>
                <a:cubicBezTo>
                  <a:pt x="2980026" y="615851"/>
                  <a:pt x="2980026" y="615851"/>
                  <a:pt x="2980026" y="615851"/>
                </a:cubicBezTo>
                <a:cubicBezTo>
                  <a:pt x="2980026" y="613077"/>
                  <a:pt x="2980026" y="613077"/>
                  <a:pt x="2980026" y="613077"/>
                </a:cubicBezTo>
                <a:cubicBezTo>
                  <a:pt x="2980026" y="610303"/>
                  <a:pt x="2980026" y="610303"/>
                  <a:pt x="2980026" y="610303"/>
                </a:cubicBezTo>
                <a:cubicBezTo>
                  <a:pt x="2993878" y="610303"/>
                  <a:pt x="2993878" y="610303"/>
                  <a:pt x="2993878" y="610303"/>
                </a:cubicBezTo>
                <a:cubicBezTo>
                  <a:pt x="2996649" y="601981"/>
                  <a:pt x="2996649" y="601981"/>
                  <a:pt x="2996649" y="601981"/>
                </a:cubicBezTo>
                <a:cubicBezTo>
                  <a:pt x="3004960" y="596433"/>
                  <a:pt x="3004960" y="596433"/>
                  <a:pt x="3004960" y="596433"/>
                </a:cubicBezTo>
                <a:cubicBezTo>
                  <a:pt x="3013271" y="596433"/>
                  <a:pt x="3013271" y="596433"/>
                  <a:pt x="3013271" y="596433"/>
                </a:cubicBezTo>
                <a:cubicBezTo>
                  <a:pt x="3021582" y="582562"/>
                  <a:pt x="3021582" y="582562"/>
                  <a:pt x="3021582" y="582562"/>
                </a:cubicBezTo>
                <a:cubicBezTo>
                  <a:pt x="3021582" y="579788"/>
                  <a:pt x="3021582" y="579788"/>
                  <a:pt x="3021582" y="579788"/>
                </a:cubicBezTo>
                <a:cubicBezTo>
                  <a:pt x="3016041" y="579788"/>
                  <a:pt x="3016041" y="579788"/>
                  <a:pt x="3016041" y="579788"/>
                </a:cubicBezTo>
                <a:cubicBezTo>
                  <a:pt x="3010500" y="574240"/>
                  <a:pt x="3010500" y="574240"/>
                  <a:pt x="3010500" y="574240"/>
                </a:cubicBezTo>
                <a:cubicBezTo>
                  <a:pt x="3018812" y="568691"/>
                  <a:pt x="3018812" y="568691"/>
                  <a:pt x="3018812" y="568691"/>
                </a:cubicBezTo>
                <a:cubicBezTo>
                  <a:pt x="3024352" y="574240"/>
                  <a:pt x="3024352" y="574240"/>
                  <a:pt x="3024352" y="574240"/>
                </a:cubicBezTo>
                <a:cubicBezTo>
                  <a:pt x="3046515" y="571466"/>
                  <a:pt x="3046515" y="571466"/>
                  <a:pt x="3046515" y="571466"/>
                </a:cubicBezTo>
                <a:cubicBezTo>
                  <a:pt x="3057597" y="552047"/>
                  <a:pt x="3057597" y="552047"/>
                  <a:pt x="3057597" y="552047"/>
                </a:cubicBezTo>
                <a:cubicBezTo>
                  <a:pt x="3068679" y="549273"/>
                  <a:pt x="3068679" y="549273"/>
                  <a:pt x="3068679" y="549273"/>
                </a:cubicBezTo>
                <a:cubicBezTo>
                  <a:pt x="3068679" y="546499"/>
                  <a:pt x="3043745" y="554821"/>
                  <a:pt x="3074219" y="538176"/>
                </a:cubicBezTo>
                <a:cubicBezTo>
                  <a:pt x="3076990" y="540950"/>
                  <a:pt x="3076990" y="540950"/>
                  <a:pt x="3076990" y="540950"/>
                </a:cubicBezTo>
                <a:cubicBezTo>
                  <a:pt x="3085301" y="535402"/>
                  <a:pt x="3085301" y="535402"/>
                  <a:pt x="3085301" y="535402"/>
                </a:cubicBezTo>
                <a:cubicBezTo>
                  <a:pt x="3082530" y="532628"/>
                  <a:pt x="3082530" y="532628"/>
                  <a:pt x="3082530" y="532628"/>
                </a:cubicBezTo>
                <a:cubicBezTo>
                  <a:pt x="3096382" y="518758"/>
                  <a:pt x="3096382" y="518758"/>
                  <a:pt x="3096382" y="518758"/>
                </a:cubicBezTo>
                <a:cubicBezTo>
                  <a:pt x="3099153" y="518758"/>
                  <a:pt x="3099153" y="518758"/>
                  <a:pt x="3099153" y="518758"/>
                </a:cubicBezTo>
                <a:cubicBezTo>
                  <a:pt x="3101923" y="507661"/>
                  <a:pt x="3101923" y="507661"/>
                  <a:pt x="3101923" y="507661"/>
                </a:cubicBezTo>
                <a:lnTo>
                  <a:pt x="3099549" y="505284"/>
                </a:lnTo>
                <a:lnTo>
                  <a:pt x="3105733" y="502807"/>
                </a:lnTo>
                <a:cubicBezTo>
                  <a:pt x="3107464" y="502113"/>
                  <a:pt x="3107464" y="502113"/>
                  <a:pt x="3107464" y="502113"/>
                </a:cubicBezTo>
                <a:cubicBezTo>
                  <a:pt x="3115775" y="499339"/>
                  <a:pt x="3115775" y="499339"/>
                  <a:pt x="3115775" y="499339"/>
                </a:cubicBezTo>
                <a:cubicBezTo>
                  <a:pt x="3115775" y="493791"/>
                  <a:pt x="3115775" y="493791"/>
                  <a:pt x="3115775" y="493791"/>
                </a:cubicBezTo>
                <a:cubicBezTo>
                  <a:pt x="3126857" y="488243"/>
                  <a:pt x="3126857" y="488243"/>
                  <a:pt x="3126857" y="488243"/>
                </a:cubicBezTo>
                <a:cubicBezTo>
                  <a:pt x="3151790" y="468824"/>
                  <a:pt x="3151790" y="468824"/>
                  <a:pt x="3151790" y="468824"/>
                </a:cubicBezTo>
                <a:lnTo>
                  <a:pt x="3153528" y="461863"/>
                </a:lnTo>
                <a:lnTo>
                  <a:pt x="3153522" y="462582"/>
                </a:lnTo>
                <a:cubicBezTo>
                  <a:pt x="3158023" y="462582"/>
                  <a:pt x="3168412" y="457727"/>
                  <a:pt x="3165642" y="457727"/>
                </a:cubicBezTo>
                <a:cubicBezTo>
                  <a:pt x="3165642" y="457727"/>
                  <a:pt x="3165642" y="457727"/>
                  <a:pt x="3154560" y="457727"/>
                </a:cubicBezTo>
                <a:cubicBezTo>
                  <a:pt x="3154560" y="457727"/>
                  <a:pt x="3154560" y="457727"/>
                  <a:pt x="3154214" y="459114"/>
                </a:cubicBezTo>
                <a:lnTo>
                  <a:pt x="3153528" y="461863"/>
                </a:lnTo>
                <a:lnTo>
                  <a:pt x="3153565" y="457727"/>
                </a:lnTo>
                <a:cubicBezTo>
                  <a:pt x="3156638" y="454086"/>
                  <a:pt x="3163564" y="448018"/>
                  <a:pt x="3176723" y="438309"/>
                </a:cubicBezTo>
                <a:cubicBezTo>
                  <a:pt x="3179494" y="435534"/>
                  <a:pt x="3179494" y="435534"/>
                  <a:pt x="3179494" y="435534"/>
                </a:cubicBezTo>
                <a:cubicBezTo>
                  <a:pt x="3176723" y="435534"/>
                  <a:pt x="3176723" y="443857"/>
                  <a:pt x="3173953" y="432760"/>
                </a:cubicBezTo>
                <a:lnTo>
                  <a:pt x="3185102" y="432760"/>
                </a:lnTo>
                <a:lnTo>
                  <a:pt x="3184342" y="434321"/>
                </a:lnTo>
                <a:cubicBezTo>
                  <a:pt x="3183303" y="436922"/>
                  <a:pt x="3188498" y="428599"/>
                  <a:pt x="3190575" y="432760"/>
                </a:cubicBezTo>
                <a:cubicBezTo>
                  <a:pt x="3190575" y="432760"/>
                  <a:pt x="3190575" y="432760"/>
                  <a:pt x="3188498" y="432760"/>
                </a:cubicBezTo>
                <a:lnTo>
                  <a:pt x="3185102" y="432760"/>
                </a:lnTo>
                <a:lnTo>
                  <a:pt x="3187805" y="427212"/>
                </a:lnTo>
                <a:cubicBezTo>
                  <a:pt x="3198887" y="424438"/>
                  <a:pt x="3198887" y="424438"/>
                  <a:pt x="3198887" y="424438"/>
                </a:cubicBezTo>
                <a:cubicBezTo>
                  <a:pt x="3198887" y="418890"/>
                  <a:pt x="3198887" y="418890"/>
                  <a:pt x="3198887" y="418890"/>
                </a:cubicBezTo>
                <a:cubicBezTo>
                  <a:pt x="3201657" y="413342"/>
                  <a:pt x="3201657" y="413342"/>
                  <a:pt x="3201657" y="413342"/>
                </a:cubicBezTo>
                <a:cubicBezTo>
                  <a:pt x="3207198" y="413342"/>
                  <a:pt x="3207198" y="413342"/>
                  <a:pt x="3207198" y="413342"/>
                </a:cubicBezTo>
                <a:cubicBezTo>
                  <a:pt x="3223820" y="393923"/>
                  <a:pt x="3223820" y="393923"/>
                  <a:pt x="3223820" y="393923"/>
                </a:cubicBezTo>
                <a:cubicBezTo>
                  <a:pt x="3232131" y="391149"/>
                  <a:pt x="3232131" y="391149"/>
                  <a:pt x="3232131" y="391149"/>
                </a:cubicBezTo>
                <a:cubicBezTo>
                  <a:pt x="3237672" y="374504"/>
                  <a:pt x="3237672" y="374504"/>
                  <a:pt x="3237672" y="374504"/>
                </a:cubicBezTo>
                <a:cubicBezTo>
                  <a:pt x="3254294" y="380052"/>
                  <a:pt x="3254294" y="380052"/>
                  <a:pt x="3254294" y="380052"/>
                </a:cubicBezTo>
                <a:cubicBezTo>
                  <a:pt x="3265376" y="371730"/>
                  <a:pt x="3265376" y="371730"/>
                  <a:pt x="3265376" y="371730"/>
                </a:cubicBezTo>
                <a:cubicBezTo>
                  <a:pt x="3262605" y="363408"/>
                  <a:pt x="3262605" y="363408"/>
                  <a:pt x="3262605" y="363408"/>
                </a:cubicBezTo>
                <a:cubicBezTo>
                  <a:pt x="3265376" y="357860"/>
                  <a:pt x="3265376" y="357860"/>
                  <a:pt x="3265376" y="357860"/>
                </a:cubicBezTo>
                <a:cubicBezTo>
                  <a:pt x="3257065" y="349537"/>
                  <a:pt x="3257065" y="349537"/>
                  <a:pt x="3257065" y="349537"/>
                </a:cubicBezTo>
                <a:cubicBezTo>
                  <a:pt x="3257065" y="352311"/>
                  <a:pt x="3259835" y="352311"/>
                  <a:pt x="3259835" y="346763"/>
                </a:cubicBezTo>
                <a:cubicBezTo>
                  <a:pt x="3259835" y="349537"/>
                  <a:pt x="3259835" y="349537"/>
                  <a:pt x="3259835" y="349537"/>
                </a:cubicBezTo>
                <a:cubicBezTo>
                  <a:pt x="3265376" y="352311"/>
                  <a:pt x="3265376" y="352311"/>
                  <a:pt x="3265376" y="352311"/>
                </a:cubicBezTo>
                <a:cubicBezTo>
                  <a:pt x="3268146" y="352311"/>
                  <a:pt x="3270917" y="355085"/>
                  <a:pt x="3273687" y="349537"/>
                </a:cubicBezTo>
                <a:cubicBezTo>
                  <a:pt x="3257065" y="341215"/>
                  <a:pt x="3257065" y="341215"/>
                  <a:pt x="3257065" y="341215"/>
                </a:cubicBezTo>
                <a:cubicBezTo>
                  <a:pt x="3262605" y="332893"/>
                  <a:pt x="3262605" y="332893"/>
                  <a:pt x="3262605" y="332893"/>
                </a:cubicBezTo>
                <a:cubicBezTo>
                  <a:pt x="3273687" y="346763"/>
                  <a:pt x="3273687" y="346763"/>
                  <a:pt x="3273687" y="346763"/>
                </a:cubicBezTo>
                <a:cubicBezTo>
                  <a:pt x="3304161" y="330119"/>
                  <a:pt x="3304161" y="330119"/>
                  <a:pt x="3304161" y="330119"/>
                </a:cubicBezTo>
                <a:cubicBezTo>
                  <a:pt x="3301391" y="324571"/>
                  <a:pt x="3301391" y="324571"/>
                  <a:pt x="3301391" y="324571"/>
                </a:cubicBezTo>
                <a:cubicBezTo>
                  <a:pt x="3342946" y="285733"/>
                  <a:pt x="3342946" y="285733"/>
                  <a:pt x="3342946" y="285733"/>
                </a:cubicBezTo>
                <a:cubicBezTo>
                  <a:pt x="3351258" y="285733"/>
                  <a:pt x="3351258" y="285733"/>
                  <a:pt x="3351258" y="285733"/>
                </a:cubicBezTo>
                <a:cubicBezTo>
                  <a:pt x="3354028" y="282959"/>
                  <a:pt x="3354028" y="282959"/>
                  <a:pt x="3354028" y="282959"/>
                </a:cubicBezTo>
                <a:cubicBezTo>
                  <a:pt x="3342946" y="277411"/>
                  <a:pt x="3342946" y="277411"/>
                  <a:pt x="3342946" y="277411"/>
                </a:cubicBezTo>
                <a:cubicBezTo>
                  <a:pt x="3340176" y="277411"/>
                  <a:pt x="3337406" y="291281"/>
                  <a:pt x="3329095" y="280185"/>
                </a:cubicBezTo>
                <a:cubicBezTo>
                  <a:pt x="3334635" y="280185"/>
                  <a:pt x="3334635" y="280185"/>
                  <a:pt x="3334635" y="280185"/>
                </a:cubicBezTo>
                <a:cubicBezTo>
                  <a:pt x="3340176" y="269088"/>
                  <a:pt x="3340176" y="269088"/>
                  <a:pt x="3340176" y="269088"/>
                </a:cubicBezTo>
                <a:cubicBezTo>
                  <a:pt x="3351258" y="263540"/>
                  <a:pt x="3351258" y="263540"/>
                  <a:pt x="3351258" y="263540"/>
                </a:cubicBezTo>
                <a:cubicBezTo>
                  <a:pt x="3354028" y="252444"/>
                  <a:pt x="3354028" y="252444"/>
                  <a:pt x="3354028" y="252444"/>
                </a:cubicBezTo>
                <a:cubicBezTo>
                  <a:pt x="3359569" y="255218"/>
                  <a:pt x="3359569" y="255218"/>
                  <a:pt x="3359569" y="255218"/>
                </a:cubicBezTo>
                <a:cubicBezTo>
                  <a:pt x="3365110" y="244121"/>
                  <a:pt x="3365110" y="244121"/>
                  <a:pt x="3365110" y="244121"/>
                </a:cubicBezTo>
                <a:cubicBezTo>
                  <a:pt x="3370650" y="244121"/>
                  <a:pt x="3370650" y="244121"/>
                  <a:pt x="3370650" y="244121"/>
                </a:cubicBezTo>
                <a:cubicBezTo>
                  <a:pt x="3378961" y="233025"/>
                  <a:pt x="3378961" y="233025"/>
                  <a:pt x="3378961" y="233025"/>
                </a:cubicBezTo>
                <a:cubicBezTo>
                  <a:pt x="3387273" y="230251"/>
                  <a:pt x="3387273" y="230251"/>
                  <a:pt x="3387273" y="230251"/>
                </a:cubicBezTo>
                <a:cubicBezTo>
                  <a:pt x="3390043" y="221928"/>
                  <a:pt x="3390043" y="221928"/>
                  <a:pt x="3390043" y="221928"/>
                </a:cubicBezTo>
                <a:cubicBezTo>
                  <a:pt x="3417747" y="196962"/>
                  <a:pt x="3417747" y="196962"/>
                  <a:pt x="3417747" y="196962"/>
                </a:cubicBezTo>
                <a:cubicBezTo>
                  <a:pt x="3417747" y="196962"/>
                  <a:pt x="3414976" y="199736"/>
                  <a:pt x="3420517" y="199736"/>
                </a:cubicBezTo>
                <a:cubicBezTo>
                  <a:pt x="3420517" y="199736"/>
                  <a:pt x="3423288" y="202510"/>
                  <a:pt x="3426058" y="196962"/>
                </a:cubicBezTo>
                <a:cubicBezTo>
                  <a:pt x="3420517" y="191414"/>
                  <a:pt x="3420517" y="191414"/>
                  <a:pt x="3420517" y="191414"/>
                </a:cubicBezTo>
                <a:cubicBezTo>
                  <a:pt x="3420517" y="185865"/>
                  <a:pt x="3420517" y="185865"/>
                  <a:pt x="3420517" y="185865"/>
                </a:cubicBezTo>
                <a:cubicBezTo>
                  <a:pt x="3431599" y="183091"/>
                  <a:pt x="3431599" y="183091"/>
                  <a:pt x="3431599" y="183091"/>
                </a:cubicBezTo>
                <a:cubicBezTo>
                  <a:pt x="3467614" y="147028"/>
                  <a:pt x="3467614" y="147028"/>
                  <a:pt x="3467614" y="147028"/>
                </a:cubicBezTo>
                <a:cubicBezTo>
                  <a:pt x="3478695" y="141479"/>
                  <a:pt x="3478695" y="141479"/>
                  <a:pt x="3478695" y="141479"/>
                </a:cubicBezTo>
                <a:cubicBezTo>
                  <a:pt x="3484236" y="127609"/>
                  <a:pt x="3462073" y="149802"/>
                  <a:pt x="3484236" y="130383"/>
                </a:cubicBezTo>
                <a:cubicBezTo>
                  <a:pt x="3489777" y="133157"/>
                  <a:pt x="3489777" y="133157"/>
                  <a:pt x="3489777" y="133157"/>
                </a:cubicBezTo>
                <a:cubicBezTo>
                  <a:pt x="3473155" y="149802"/>
                  <a:pt x="3473155" y="149802"/>
                  <a:pt x="3473155" y="149802"/>
                </a:cubicBezTo>
                <a:cubicBezTo>
                  <a:pt x="3484236" y="152576"/>
                  <a:pt x="3484236" y="152576"/>
                  <a:pt x="3484236" y="152576"/>
                </a:cubicBezTo>
                <a:cubicBezTo>
                  <a:pt x="3484236" y="155350"/>
                  <a:pt x="3484236" y="155350"/>
                  <a:pt x="3484236" y="155350"/>
                </a:cubicBezTo>
                <a:cubicBezTo>
                  <a:pt x="3475925" y="155350"/>
                  <a:pt x="3467614" y="169220"/>
                  <a:pt x="3464843" y="163672"/>
                </a:cubicBezTo>
                <a:cubicBezTo>
                  <a:pt x="3434369" y="191414"/>
                  <a:pt x="3434369" y="191414"/>
                  <a:pt x="3434369" y="191414"/>
                </a:cubicBezTo>
                <a:cubicBezTo>
                  <a:pt x="3434369" y="199736"/>
                  <a:pt x="3434369" y="199736"/>
                  <a:pt x="3434369" y="199736"/>
                </a:cubicBezTo>
                <a:cubicBezTo>
                  <a:pt x="3450991" y="196962"/>
                  <a:pt x="3450991" y="196962"/>
                  <a:pt x="3450991" y="196962"/>
                </a:cubicBezTo>
                <a:cubicBezTo>
                  <a:pt x="3456532" y="183091"/>
                  <a:pt x="3456532" y="183091"/>
                  <a:pt x="3456532" y="183091"/>
                </a:cubicBezTo>
                <a:cubicBezTo>
                  <a:pt x="3475925" y="177543"/>
                  <a:pt x="3475925" y="177543"/>
                  <a:pt x="3475925" y="177543"/>
                </a:cubicBezTo>
                <a:cubicBezTo>
                  <a:pt x="3503629" y="144254"/>
                  <a:pt x="3503629" y="144254"/>
                  <a:pt x="3503629" y="144254"/>
                </a:cubicBezTo>
                <a:cubicBezTo>
                  <a:pt x="3495318" y="144254"/>
                  <a:pt x="3495318" y="144254"/>
                  <a:pt x="3495318" y="144254"/>
                </a:cubicBezTo>
                <a:cubicBezTo>
                  <a:pt x="3514710" y="127609"/>
                  <a:pt x="3514710" y="127609"/>
                  <a:pt x="3514710" y="127609"/>
                </a:cubicBezTo>
                <a:lnTo>
                  <a:pt x="3515741" y="128125"/>
                </a:lnTo>
                <a:lnTo>
                  <a:pt x="3511550" y="131033"/>
                </a:lnTo>
                <a:cubicBezTo>
                  <a:pt x="3507957" y="135411"/>
                  <a:pt x="3504321" y="142173"/>
                  <a:pt x="3500858" y="152576"/>
                </a:cubicBezTo>
                <a:cubicBezTo>
                  <a:pt x="3509170" y="155350"/>
                  <a:pt x="3509170" y="155350"/>
                  <a:pt x="3509170" y="155350"/>
                </a:cubicBezTo>
                <a:cubicBezTo>
                  <a:pt x="3506399" y="160898"/>
                  <a:pt x="3506399" y="160898"/>
                  <a:pt x="3506399" y="160898"/>
                </a:cubicBezTo>
                <a:cubicBezTo>
                  <a:pt x="3509170" y="169220"/>
                  <a:pt x="3511940" y="155350"/>
                  <a:pt x="3520251" y="166446"/>
                </a:cubicBezTo>
                <a:cubicBezTo>
                  <a:pt x="3509170" y="174769"/>
                  <a:pt x="3509170" y="174769"/>
                  <a:pt x="3509170" y="174769"/>
                </a:cubicBezTo>
                <a:cubicBezTo>
                  <a:pt x="3495318" y="185865"/>
                  <a:pt x="3495318" y="185865"/>
                  <a:pt x="3495318" y="185865"/>
                </a:cubicBezTo>
                <a:cubicBezTo>
                  <a:pt x="3493240" y="187946"/>
                  <a:pt x="3506745" y="182224"/>
                  <a:pt x="3503109" y="187426"/>
                </a:cubicBezTo>
                <a:lnTo>
                  <a:pt x="3495596" y="194209"/>
                </a:lnTo>
                <a:lnTo>
                  <a:pt x="3487006" y="191414"/>
                </a:lnTo>
                <a:cubicBezTo>
                  <a:pt x="3481466" y="202510"/>
                  <a:pt x="3481466" y="202510"/>
                  <a:pt x="3481466" y="202510"/>
                </a:cubicBezTo>
                <a:cubicBezTo>
                  <a:pt x="3487006" y="205284"/>
                  <a:pt x="3484236" y="205284"/>
                  <a:pt x="3470384" y="210832"/>
                </a:cubicBezTo>
                <a:cubicBezTo>
                  <a:pt x="3478695" y="221928"/>
                  <a:pt x="3478695" y="221928"/>
                  <a:pt x="3478695" y="221928"/>
                </a:cubicBezTo>
                <a:cubicBezTo>
                  <a:pt x="3492547" y="216380"/>
                  <a:pt x="3492547" y="216380"/>
                  <a:pt x="3492547" y="216380"/>
                </a:cubicBezTo>
                <a:cubicBezTo>
                  <a:pt x="3498088" y="210832"/>
                  <a:pt x="3498088" y="210832"/>
                  <a:pt x="3498088" y="210832"/>
                </a:cubicBezTo>
                <a:cubicBezTo>
                  <a:pt x="3495318" y="205284"/>
                  <a:pt x="3495318" y="205284"/>
                  <a:pt x="3495318" y="205284"/>
                </a:cubicBezTo>
                <a:cubicBezTo>
                  <a:pt x="3503629" y="213606"/>
                  <a:pt x="3503629" y="213606"/>
                  <a:pt x="3503629" y="213606"/>
                </a:cubicBezTo>
                <a:cubicBezTo>
                  <a:pt x="3531333" y="208058"/>
                  <a:pt x="3531333" y="208058"/>
                  <a:pt x="3531333" y="208058"/>
                </a:cubicBezTo>
                <a:cubicBezTo>
                  <a:pt x="3536873" y="199736"/>
                  <a:pt x="3536873" y="199736"/>
                  <a:pt x="3536873" y="199736"/>
                </a:cubicBezTo>
                <a:cubicBezTo>
                  <a:pt x="3528562" y="194188"/>
                  <a:pt x="3528562" y="194188"/>
                  <a:pt x="3528562" y="194188"/>
                </a:cubicBezTo>
                <a:cubicBezTo>
                  <a:pt x="3525792" y="194188"/>
                  <a:pt x="3561807" y="185865"/>
                  <a:pt x="3514710" y="196962"/>
                </a:cubicBezTo>
                <a:cubicBezTo>
                  <a:pt x="3520251" y="188639"/>
                  <a:pt x="3520251" y="188639"/>
                  <a:pt x="3520251" y="188639"/>
                </a:cubicBezTo>
                <a:cubicBezTo>
                  <a:pt x="3514710" y="183091"/>
                  <a:pt x="3514710" y="183091"/>
                  <a:pt x="3514710" y="183091"/>
                </a:cubicBezTo>
                <a:cubicBezTo>
                  <a:pt x="3523021" y="183091"/>
                  <a:pt x="3523021" y="183091"/>
                  <a:pt x="3523021" y="183091"/>
                </a:cubicBezTo>
                <a:cubicBezTo>
                  <a:pt x="3534103" y="174769"/>
                  <a:pt x="3534103" y="174769"/>
                  <a:pt x="3534103" y="174769"/>
                </a:cubicBezTo>
                <a:cubicBezTo>
                  <a:pt x="3536873" y="174769"/>
                  <a:pt x="3536873" y="174769"/>
                  <a:pt x="3536873" y="174769"/>
                </a:cubicBezTo>
                <a:cubicBezTo>
                  <a:pt x="3534103" y="188639"/>
                  <a:pt x="3534103" y="188639"/>
                  <a:pt x="3534103" y="188639"/>
                </a:cubicBezTo>
                <a:cubicBezTo>
                  <a:pt x="3545184" y="194188"/>
                  <a:pt x="3545184" y="194188"/>
                  <a:pt x="3545184" y="194188"/>
                </a:cubicBezTo>
                <a:cubicBezTo>
                  <a:pt x="3561807" y="191414"/>
                  <a:pt x="3561807" y="191414"/>
                  <a:pt x="3561807" y="191414"/>
                </a:cubicBezTo>
                <a:cubicBezTo>
                  <a:pt x="3556266" y="194188"/>
                  <a:pt x="3556266" y="194188"/>
                  <a:pt x="3556266" y="194188"/>
                </a:cubicBezTo>
                <a:cubicBezTo>
                  <a:pt x="3556266" y="196962"/>
                  <a:pt x="3556266" y="196962"/>
                  <a:pt x="3556266" y="196962"/>
                </a:cubicBezTo>
                <a:cubicBezTo>
                  <a:pt x="3492547" y="260766"/>
                  <a:pt x="3492547" y="260766"/>
                  <a:pt x="3492547" y="260766"/>
                </a:cubicBezTo>
                <a:cubicBezTo>
                  <a:pt x="3492547" y="263540"/>
                  <a:pt x="3492547" y="263540"/>
                  <a:pt x="3492547" y="263540"/>
                </a:cubicBezTo>
                <a:cubicBezTo>
                  <a:pt x="3481466" y="263540"/>
                  <a:pt x="3481466" y="263540"/>
                  <a:pt x="3481466" y="263540"/>
                </a:cubicBezTo>
                <a:cubicBezTo>
                  <a:pt x="3481466" y="266314"/>
                  <a:pt x="3481466" y="266314"/>
                  <a:pt x="3481466" y="266314"/>
                </a:cubicBezTo>
                <a:cubicBezTo>
                  <a:pt x="3484236" y="269088"/>
                  <a:pt x="3487006" y="266314"/>
                  <a:pt x="3487006" y="269088"/>
                </a:cubicBezTo>
                <a:cubicBezTo>
                  <a:pt x="3481466" y="271862"/>
                  <a:pt x="3481466" y="271862"/>
                  <a:pt x="3481466" y="271862"/>
                </a:cubicBezTo>
                <a:cubicBezTo>
                  <a:pt x="3484236" y="271862"/>
                  <a:pt x="3484236" y="271862"/>
                  <a:pt x="3484236" y="271862"/>
                </a:cubicBezTo>
                <a:cubicBezTo>
                  <a:pt x="3473155" y="280185"/>
                  <a:pt x="3473155" y="280185"/>
                  <a:pt x="3473155" y="280185"/>
                </a:cubicBezTo>
                <a:cubicBezTo>
                  <a:pt x="3484236" y="288507"/>
                  <a:pt x="3484236" y="288507"/>
                  <a:pt x="3484236" y="288507"/>
                </a:cubicBezTo>
                <a:cubicBezTo>
                  <a:pt x="3489777" y="285733"/>
                  <a:pt x="3492547" y="291281"/>
                  <a:pt x="3498088" y="291281"/>
                </a:cubicBezTo>
                <a:cubicBezTo>
                  <a:pt x="3492547" y="305152"/>
                  <a:pt x="3492547" y="305152"/>
                  <a:pt x="3492547" y="305152"/>
                </a:cubicBezTo>
                <a:cubicBezTo>
                  <a:pt x="3495318" y="313474"/>
                  <a:pt x="3495318" y="313474"/>
                  <a:pt x="3495318" y="313474"/>
                </a:cubicBezTo>
                <a:cubicBezTo>
                  <a:pt x="3492547" y="310700"/>
                  <a:pt x="3498088" y="305152"/>
                  <a:pt x="3509170" y="313474"/>
                </a:cubicBezTo>
                <a:cubicBezTo>
                  <a:pt x="3511940" y="310700"/>
                  <a:pt x="3511940" y="310700"/>
                  <a:pt x="3511940" y="310700"/>
                </a:cubicBezTo>
                <a:cubicBezTo>
                  <a:pt x="3517481" y="321796"/>
                  <a:pt x="3517481" y="321796"/>
                  <a:pt x="3517481" y="321796"/>
                </a:cubicBezTo>
                <a:cubicBezTo>
                  <a:pt x="3523021" y="321796"/>
                  <a:pt x="3523021" y="321796"/>
                  <a:pt x="3523021" y="321796"/>
                </a:cubicBezTo>
                <a:cubicBezTo>
                  <a:pt x="3511940" y="332893"/>
                  <a:pt x="3511940" y="332893"/>
                  <a:pt x="3511940" y="332893"/>
                </a:cubicBezTo>
                <a:cubicBezTo>
                  <a:pt x="3509170" y="332893"/>
                  <a:pt x="3507785" y="332893"/>
                  <a:pt x="3507092" y="332893"/>
                </a:cubicBezTo>
                <a:lnTo>
                  <a:pt x="3507025" y="332893"/>
                </a:lnTo>
                <a:lnTo>
                  <a:pt x="3509083" y="330942"/>
                </a:lnTo>
                <a:cubicBezTo>
                  <a:pt x="3515057" y="324570"/>
                  <a:pt x="3501551" y="334973"/>
                  <a:pt x="3503629" y="332893"/>
                </a:cubicBezTo>
                <a:lnTo>
                  <a:pt x="3505280" y="334546"/>
                </a:lnTo>
                <a:lnTo>
                  <a:pt x="3495318" y="343989"/>
                </a:lnTo>
                <a:cubicBezTo>
                  <a:pt x="3487006" y="338441"/>
                  <a:pt x="3487006" y="338441"/>
                  <a:pt x="3487006" y="338441"/>
                </a:cubicBezTo>
                <a:cubicBezTo>
                  <a:pt x="3478695" y="341215"/>
                  <a:pt x="3489777" y="352311"/>
                  <a:pt x="3478695" y="346763"/>
                </a:cubicBezTo>
                <a:cubicBezTo>
                  <a:pt x="3478695" y="349537"/>
                  <a:pt x="3478695" y="349537"/>
                  <a:pt x="3478695" y="349537"/>
                </a:cubicBezTo>
                <a:cubicBezTo>
                  <a:pt x="3481466" y="349537"/>
                  <a:pt x="3473155" y="357860"/>
                  <a:pt x="3484236" y="352311"/>
                </a:cubicBezTo>
                <a:cubicBezTo>
                  <a:pt x="3475925" y="366182"/>
                  <a:pt x="3475925" y="366182"/>
                  <a:pt x="3475925" y="366182"/>
                </a:cubicBezTo>
                <a:cubicBezTo>
                  <a:pt x="3453762" y="380052"/>
                  <a:pt x="3453762" y="380052"/>
                  <a:pt x="3453762" y="380052"/>
                </a:cubicBezTo>
                <a:cubicBezTo>
                  <a:pt x="3473155" y="360634"/>
                  <a:pt x="3473155" y="360634"/>
                  <a:pt x="3473155" y="360634"/>
                </a:cubicBezTo>
                <a:cubicBezTo>
                  <a:pt x="3459303" y="363408"/>
                  <a:pt x="3459303" y="363408"/>
                  <a:pt x="3459303" y="363408"/>
                </a:cubicBezTo>
                <a:cubicBezTo>
                  <a:pt x="3450991" y="377278"/>
                  <a:pt x="3450991" y="377278"/>
                  <a:pt x="3450991" y="377278"/>
                </a:cubicBezTo>
                <a:cubicBezTo>
                  <a:pt x="3437140" y="380052"/>
                  <a:pt x="3437140" y="380052"/>
                  <a:pt x="3437140" y="380052"/>
                </a:cubicBezTo>
                <a:cubicBezTo>
                  <a:pt x="3431599" y="371730"/>
                  <a:pt x="3431599" y="371730"/>
                  <a:pt x="3431599" y="371730"/>
                </a:cubicBezTo>
                <a:cubicBezTo>
                  <a:pt x="3448221" y="366182"/>
                  <a:pt x="3448221" y="366182"/>
                  <a:pt x="3448221" y="366182"/>
                </a:cubicBezTo>
                <a:cubicBezTo>
                  <a:pt x="3462073" y="352311"/>
                  <a:pt x="3462073" y="352311"/>
                  <a:pt x="3462073" y="352311"/>
                </a:cubicBezTo>
                <a:lnTo>
                  <a:pt x="3463654" y="351256"/>
                </a:lnTo>
                <a:lnTo>
                  <a:pt x="3469865" y="349321"/>
                </a:lnTo>
                <a:cubicBezTo>
                  <a:pt x="3472635" y="348497"/>
                  <a:pt x="3474540" y="348150"/>
                  <a:pt x="3473155" y="349537"/>
                </a:cubicBezTo>
                <a:cubicBezTo>
                  <a:pt x="3473155" y="349537"/>
                  <a:pt x="3473155" y="349537"/>
                  <a:pt x="3470384" y="346763"/>
                </a:cubicBezTo>
                <a:cubicBezTo>
                  <a:pt x="3470384" y="346763"/>
                  <a:pt x="3470384" y="346763"/>
                  <a:pt x="3469345" y="347457"/>
                </a:cubicBezTo>
                <a:lnTo>
                  <a:pt x="3463654" y="351256"/>
                </a:lnTo>
                <a:lnTo>
                  <a:pt x="3461381" y="351965"/>
                </a:lnTo>
                <a:cubicBezTo>
                  <a:pt x="3457225" y="353005"/>
                  <a:pt x="3459303" y="350924"/>
                  <a:pt x="3487006" y="335667"/>
                </a:cubicBezTo>
                <a:cubicBezTo>
                  <a:pt x="3478695" y="324571"/>
                  <a:pt x="3478695" y="324571"/>
                  <a:pt x="3478695" y="324571"/>
                </a:cubicBezTo>
                <a:cubicBezTo>
                  <a:pt x="3475925" y="321796"/>
                  <a:pt x="3475925" y="321796"/>
                  <a:pt x="3475925" y="321796"/>
                </a:cubicBezTo>
                <a:cubicBezTo>
                  <a:pt x="3464843" y="324571"/>
                  <a:pt x="3464843" y="324571"/>
                  <a:pt x="3464843" y="324571"/>
                </a:cubicBezTo>
                <a:cubicBezTo>
                  <a:pt x="3470384" y="332893"/>
                  <a:pt x="3470384" y="332893"/>
                  <a:pt x="3470384" y="332893"/>
                </a:cubicBezTo>
                <a:cubicBezTo>
                  <a:pt x="3464843" y="338441"/>
                  <a:pt x="3453762" y="341215"/>
                  <a:pt x="3453762" y="338441"/>
                </a:cubicBezTo>
                <a:cubicBezTo>
                  <a:pt x="3450992" y="341215"/>
                  <a:pt x="3449606" y="342602"/>
                  <a:pt x="3448914" y="343296"/>
                </a:cubicBezTo>
                <a:lnTo>
                  <a:pt x="3448417" y="343793"/>
                </a:lnTo>
                <a:lnTo>
                  <a:pt x="3448444" y="343395"/>
                </a:lnTo>
                <a:lnTo>
                  <a:pt x="3449260" y="341215"/>
                </a:lnTo>
                <a:cubicBezTo>
                  <a:pt x="3449087" y="340522"/>
                  <a:pt x="3448827" y="340175"/>
                  <a:pt x="3448611" y="340868"/>
                </a:cubicBezTo>
                <a:lnTo>
                  <a:pt x="3448444" y="343395"/>
                </a:lnTo>
                <a:lnTo>
                  <a:pt x="3448221" y="343989"/>
                </a:lnTo>
                <a:lnTo>
                  <a:pt x="3448417" y="343793"/>
                </a:lnTo>
                <a:lnTo>
                  <a:pt x="3448221" y="346763"/>
                </a:lnTo>
                <a:cubicBezTo>
                  <a:pt x="3445451" y="343989"/>
                  <a:pt x="3445451" y="343989"/>
                  <a:pt x="3445451" y="343989"/>
                </a:cubicBezTo>
                <a:cubicBezTo>
                  <a:pt x="3426058" y="366182"/>
                  <a:pt x="3426058" y="366182"/>
                  <a:pt x="3426058" y="366182"/>
                </a:cubicBezTo>
                <a:cubicBezTo>
                  <a:pt x="3423288" y="366182"/>
                  <a:pt x="3426058" y="371730"/>
                  <a:pt x="3423288" y="366182"/>
                </a:cubicBezTo>
                <a:cubicBezTo>
                  <a:pt x="3423288" y="371730"/>
                  <a:pt x="3423288" y="371730"/>
                  <a:pt x="3423288" y="371730"/>
                </a:cubicBezTo>
                <a:cubicBezTo>
                  <a:pt x="3414976" y="371730"/>
                  <a:pt x="3414976" y="371730"/>
                  <a:pt x="3414976" y="371730"/>
                </a:cubicBezTo>
                <a:cubicBezTo>
                  <a:pt x="3403895" y="382826"/>
                  <a:pt x="3403895" y="382826"/>
                  <a:pt x="3403895" y="382826"/>
                </a:cubicBezTo>
                <a:cubicBezTo>
                  <a:pt x="3390043" y="393923"/>
                  <a:pt x="3390043" y="393923"/>
                  <a:pt x="3390043" y="393923"/>
                </a:cubicBezTo>
                <a:cubicBezTo>
                  <a:pt x="3373421" y="396697"/>
                  <a:pt x="3373421" y="396697"/>
                  <a:pt x="3373421" y="396697"/>
                </a:cubicBezTo>
                <a:cubicBezTo>
                  <a:pt x="3370650" y="399471"/>
                  <a:pt x="3370650" y="399471"/>
                  <a:pt x="3370650" y="399471"/>
                </a:cubicBezTo>
                <a:cubicBezTo>
                  <a:pt x="3359569" y="382826"/>
                  <a:pt x="3359569" y="382826"/>
                  <a:pt x="3359569" y="382826"/>
                </a:cubicBezTo>
                <a:cubicBezTo>
                  <a:pt x="3348487" y="391149"/>
                  <a:pt x="3348487" y="391149"/>
                  <a:pt x="3348487" y="391149"/>
                </a:cubicBezTo>
                <a:lnTo>
                  <a:pt x="3347897" y="390755"/>
                </a:lnTo>
                <a:lnTo>
                  <a:pt x="3351388" y="384539"/>
                </a:lnTo>
                <a:cubicBezTo>
                  <a:pt x="3353942" y="380139"/>
                  <a:pt x="3357491" y="374157"/>
                  <a:pt x="3362339" y="366182"/>
                </a:cubicBezTo>
                <a:cubicBezTo>
                  <a:pt x="3381732" y="352311"/>
                  <a:pt x="3381732" y="352311"/>
                  <a:pt x="3381732" y="352311"/>
                </a:cubicBezTo>
                <a:cubicBezTo>
                  <a:pt x="3401125" y="355085"/>
                  <a:pt x="3401125" y="355085"/>
                  <a:pt x="3401125" y="355085"/>
                </a:cubicBezTo>
                <a:cubicBezTo>
                  <a:pt x="3414976" y="349537"/>
                  <a:pt x="3414976" y="349537"/>
                  <a:pt x="3414976" y="349537"/>
                </a:cubicBezTo>
                <a:cubicBezTo>
                  <a:pt x="3414976" y="338441"/>
                  <a:pt x="3414976" y="338441"/>
                  <a:pt x="3414976" y="338441"/>
                </a:cubicBezTo>
                <a:cubicBezTo>
                  <a:pt x="3423288" y="335667"/>
                  <a:pt x="3423288" y="335667"/>
                  <a:pt x="3423288" y="335667"/>
                </a:cubicBezTo>
                <a:cubicBezTo>
                  <a:pt x="3420517" y="327345"/>
                  <a:pt x="3420517" y="327345"/>
                  <a:pt x="3420517" y="327345"/>
                </a:cubicBezTo>
                <a:cubicBezTo>
                  <a:pt x="3420517" y="324571"/>
                  <a:pt x="3420517" y="324571"/>
                  <a:pt x="3420517" y="324571"/>
                </a:cubicBezTo>
                <a:cubicBezTo>
                  <a:pt x="3420517" y="321796"/>
                  <a:pt x="3420517" y="321796"/>
                  <a:pt x="3420517" y="321796"/>
                </a:cubicBezTo>
                <a:cubicBezTo>
                  <a:pt x="3426058" y="324571"/>
                  <a:pt x="3426058" y="324571"/>
                  <a:pt x="3426058" y="324571"/>
                </a:cubicBezTo>
                <a:cubicBezTo>
                  <a:pt x="3431599" y="324571"/>
                  <a:pt x="3431599" y="324571"/>
                  <a:pt x="3431599" y="324571"/>
                </a:cubicBezTo>
                <a:cubicBezTo>
                  <a:pt x="3431599" y="319022"/>
                  <a:pt x="3431599" y="319022"/>
                  <a:pt x="3431599" y="319022"/>
                </a:cubicBezTo>
                <a:cubicBezTo>
                  <a:pt x="3426058" y="310700"/>
                  <a:pt x="3426058" y="310700"/>
                  <a:pt x="3426058" y="310700"/>
                </a:cubicBezTo>
                <a:cubicBezTo>
                  <a:pt x="3420517" y="307926"/>
                  <a:pt x="3420517" y="307926"/>
                  <a:pt x="3420517" y="307926"/>
                </a:cubicBezTo>
                <a:cubicBezTo>
                  <a:pt x="3439910" y="288507"/>
                  <a:pt x="3439910" y="288507"/>
                  <a:pt x="3439910" y="288507"/>
                </a:cubicBezTo>
                <a:cubicBezTo>
                  <a:pt x="3431599" y="288507"/>
                  <a:pt x="3431599" y="288507"/>
                  <a:pt x="3431599" y="288507"/>
                </a:cubicBezTo>
                <a:cubicBezTo>
                  <a:pt x="3420517" y="296829"/>
                  <a:pt x="3420517" y="296829"/>
                  <a:pt x="3420517" y="296829"/>
                </a:cubicBezTo>
                <a:cubicBezTo>
                  <a:pt x="3420517" y="294055"/>
                  <a:pt x="3420517" y="294055"/>
                  <a:pt x="3420517" y="294055"/>
                </a:cubicBezTo>
                <a:cubicBezTo>
                  <a:pt x="3409436" y="296829"/>
                  <a:pt x="3409436" y="296829"/>
                  <a:pt x="3409436" y="296829"/>
                </a:cubicBezTo>
                <a:cubicBezTo>
                  <a:pt x="3378961" y="324571"/>
                  <a:pt x="3378961" y="324571"/>
                  <a:pt x="3378961" y="324571"/>
                </a:cubicBezTo>
                <a:cubicBezTo>
                  <a:pt x="3367880" y="330119"/>
                  <a:pt x="3367880" y="330119"/>
                  <a:pt x="3367880" y="330119"/>
                </a:cubicBezTo>
                <a:cubicBezTo>
                  <a:pt x="3362339" y="338441"/>
                  <a:pt x="3362339" y="338441"/>
                  <a:pt x="3362339" y="338441"/>
                </a:cubicBezTo>
                <a:cubicBezTo>
                  <a:pt x="3354028" y="352311"/>
                  <a:pt x="3354028" y="352311"/>
                  <a:pt x="3354028" y="352311"/>
                </a:cubicBezTo>
                <a:cubicBezTo>
                  <a:pt x="3345717" y="355085"/>
                  <a:pt x="3345717" y="355085"/>
                  <a:pt x="3345717" y="355085"/>
                </a:cubicBezTo>
                <a:cubicBezTo>
                  <a:pt x="3337406" y="368956"/>
                  <a:pt x="3337406" y="368956"/>
                  <a:pt x="3337406" y="368956"/>
                </a:cubicBezTo>
                <a:cubicBezTo>
                  <a:pt x="3329095" y="366182"/>
                  <a:pt x="3329095" y="366182"/>
                  <a:pt x="3329095" y="366182"/>
                </a:cubicBezTo>
                <a:cubicBezTo>
                  <a:pt x="3326324" y="366182"/>
                  <a:pt x="3326324" y="366182"/>
                  <a:pt x="3326324" y="366182"/>
                </a:cubicBezTo>
                <a:cubicBezTo>
                  <a:pt x="3329095" y="374504"/>
                  <a:pt x="3329095" y="374504"/>
                  <a:pt x="3329095" y="374504"/>
                </a:cubicBezTo>
                <a:cubicBezTo>
                  <a:pt x="3320783" y="377278"/>
                  <a:pt x="3320783" y="377278"/>
                  <a:pt x="3320783" y="377278"/>
                </a:cubicBezTo>
                <a:cubicBezTo>
                  <a:pt x="3320783" y="380052"/>
                  <a:pt x="3320783" y="380052"/>
                  <a:pt x="3320783" y="380052"/>
                </a:cubicBezTo>
                <a:cubicBezTo>
                  <a:pt x="3315243" y="377278"/>
                  <a:pt x="3329095" y="393923"/>
                  <a:pt x="3312472" y="380052"/>
                </a:cubicBezTo>
                <a:cubicBezTo>
                  <a:pt x="3304161" y="388375"/>
                  <a:pt x="3304161" y="388375"/>
                  <a:pt x="3304161" y="388375"/>
                </a:cubicBezTo>
                <a:cubicBezTo>
                  <a:pt x="3306931" y="388375"/>
                  <a:pt x="3304161" y="391149"/>
                  <a:pt x="3301391" y="385601"/>
                </a:cubicBezTo>
                <a:cubicBezTo>
                  <a:pt x="3301391" y="405019"/>
                  <a:pt x="3301391" y="405019"/>
                  <a:pt x="3301391" y="405019"/>
                </a:cubicBezTo>
                <a:cubicBezTo>
                  <a:pt x="3279228" y="416116"/>
                  <a:pt x="3279228" y="416116"/>
                  <a:pt x="3279228" y="416116"/>
                </a:cubicBezTo>
                <a:cubicBezTo>
                  <a:pt x="3279228" y="418890"/>
                  <a:pt x="3279228" y="418890"/>
                  <a:pt x="3279228" y="418890"/>
                </a:cubicBezTo>
                <a:cubicBezTo>
                  <a:pt x="3270917" y="421664"/>
                  <a:pt x="3257065" y="424438"/>
                  <a:pt x="3251524" y="429986"/>
                </a:cubicBezTo>
                <a:cubicBezTo>
                  <a:pt x="3248753" y="441083"/>
                  <a:pt x="3248753" y="441083"/>
                  <a:pt x="3248753" y="441083"/>
                </a:cubicBezTo>
                <a:cubicBezTo>
                  <a:pt x="3243213" y="443857"/>
                  <a:pt x="3243213" y="443857"/>
                  <a:pt x="3243213" y="443857"/>
                </a:cubicBezTo>
                <a:cubicBezTo>
                  <a:pt x="3237672" y="452179"/>
                  <a:pt x="3237672" y="452179"/>
                  <a:pt x="3237672" y="452179"/>
                </a:cubicBezTo>
                <a:cubicBezTo>
                  <a:pt x="3226590" y="457727"/>
                  <a:pt x="3226590" y="457727"/>
                  <a:pt x="3226590" y="457727"/>
                </a:cubicBezTo>
                <a:cubicBezTo>
                  <a:pt x="3223820" y="457727"/>
                  <a:pt x="3223820" y="457727"/>
                  <a:pt x="3223820" y="457727"/>
                </a:cubicBezTo>
                <a:cubicBezTo>
                  <a:pt x="3218279" y="468824"/>
                  <a:pt x="3218279" y="468824"/>
                  <a:pt x="3218279" y="468824"/>
                </a:cubicBezTo>
                <a:cubicBezTo>
                  <a:pt x="3212738" y="468824"/>
                  <a:pt x="3212738" y="468824"/>
                  <a:pt x="3212738" y="468824"/>
                </a:cubicBezTo>
                <a:cubicBezTo>
                  <a:pt x="3212738" y="477146"/>
                  <a:pt x="3212738" y="477146"/>
                  <a:pt x="3212738" y="477146"/>
                </a:cubicBezTo>
                <a:cubicBezTo>
                  <a:pt x="3157331" y="524306"/>
                  <a:pt x="3157331" y="524306"/>
                  <a:pt x="3157331" y="524306"/>
                </a:cubicBezTo>
                <a:cubicBezTo>
                  <a:pt x="3165642" y="521532"/>
                  <a:pt x="3160101" y="524306"/>
                  <a:pt x="3154560" y="535402"/>
                </a:cubicBezTo>
                <a:cubicBezTo>
                  <a:pt x="3165642" y="535402"/>
                  <a:pt x="3165642" y="535402"/>
                  <a:pt x="3165642" y="535402"/>
                </a:cubicBezTo>
                <a:cubicBezTo>
                  <a:pt x="3160101" y="543725"/>
                  <a:pt x="3160101" y="543725"/>
                  <a:pt x="3160101" y="543725"/>
                </a:cubicBezTo>
                <a:cubicBezTo>
                  <a:pt x="3135168" y="571466"/>
                  <a:pt x="3135168" y="571466"/>
                  <a:pt x="3135168" y="571466"/>
                </a:cubicBezTo>
                <a:cubicBezTo>
                  <a:pt x="3126857" y="571466"/>
                  <a:pt x="3126857" y="571466"/>
                  <a:pt x="3126857" y="571466"/>
                </a:cubicBezTo>
                <a:cubicBezTo>
                  <a:pt x="3126857" y="560369"/>
                  <a:pt x="3126857" y="560369"/>
                  <a:pt x="3126857" y="560369"/>
                </a:cubicBezTo>
                <a:cubicBezTo>
                  <a:pt x="3107464" y="568691"/>
                  <a:pt x="3107464" y="568691"/>
                  <a:pt x="3107464" y="568691"/>
                </a:cubicBezTo>
                <a:cubicBezTo>
                  <a:pt x="3107464" y="574240"/>
                  <a:pt x="3107464" y="574240"/>
                  <a:pt x="3107464" y="574240"/>
                </a:cubicBezTo>
                <a:cubicBezTo>
                  <a:pt x="3099153" y="574240"/>
                  <a:pt x="3099153" y="574240"/>
                  <a:pt x="3099153" y="574240"/>
                </a:cubicBezTo>
                <a:cubicBezTo>
                  <a:pt x="3096382" y="577014"/>
                  <a:pt x="3113005" y="568691"/>
                  <a:pt x="3090842" y="577014"/>
                </a:cubicBezTo>
                <a:cubicBezTo>
                  <a:pt x="3096382" y="582562"/>
                  <a:pt x="3096382" y="582562"/>
                  <a:pt x="3096382" y="582562"/>
                </a:cubicBezTo>
                <a:cubicBezTo>
                  <a:pt x="3085301" y="593659"/>
                  <a:pt x="3085301" y="593659"/>
                  <a:pt x="3085301" y="593659"/>
                </a:cubicBezTo>
                <a:cubicBezTo>
                  <a:pt x="3085301" y="599207"/>
                  <a:pt x="3085301" y="599207"/>
                  <a:pt x="3085301" y="599207"/>
                </a:cubicBezTo>
                <a:cubicBezTo>
                  <a:pt x="3076990" y="596433"/>
                  <a:pt x="3076990" y="596433"/>
                  <a:pt x="3076990" y="596433"/>
                </a:cubicBezTo>
                <a:cubicBezTo>
                  <a:pt x="3068679" y="613077"/>
                  <a:pt x="3068679" y="613077"/>
                  <a:pt x="3068679" y="613077"/>
                </a:cubicBezTo>
                <a:cubicBezTo>
                  <a:pt x="3076990" y="618625"/>
                  <a:pt x="3076990" y="618625"/>
                  <a:pt x="3076990" y="618625"/>
                </a:cubicBezTo>
                <a:cubicBezTo>
                  <a:pt x="3079760" y="615851"/>
                  <a:pt x="3079760" y="615851"/>
                  <a:pt x="3079760" y="615851"/>
                </a:cubicBezTo>
                <a:cubicBezTo>
                  <a:pt x="3076990" y="626948"/>
                  <a:pt x="3076990" y="626948"/>
                  <a:pt x="3076990" y="626948"/>
                </a:cubicBezTo>
                <a:cubicBezTo>
                  <a:pt x="3074219" y="629722"/>
                  <a:pt x="3074219" y="629722"/>
                  <a:pt x="3074219" y="629722"/>
                </a:cubicBezTo>
                <a:cubicBezTo>
                  <a:pt x="3052056" y="626948"/>
                  <a:pt x="3052056" y="626948"/>
                  <a:pt x="3052056" y="626948"/>
                </a:cubicBezTo>
                <a:cubicBezTo>
                  <a:pt x="3038204" y="635270"/>
                  <a:pt x="3038204" y="635270"/>
                  <a:pt x="3038204" y="635270"/>
                </a:cubicBezTo>
                <a:cubicBezTo>
                  <a:pt x="3035434" y="638044"/>
                  <a:pt x="3035434" y="638044"/>
                  <a:pt x="3035434" y="638044"/>
                </a:cubicBezTo>
                <a:cubicBezTo>
                  <a:pt x="3052056" y="640818"/>
                  <a:pt x="3052056" y="640818"/>
                  <a:pt x="3052056" y="640818"/>
                </a:cubicBezTo>
                <a:cubicBezTo>
                  <a:pt x="3060367" y="643592"/>
                  <a:pt x="3071449" y="626948"/>
                  <a:pt x="3079760" y="646366"/>
                </a:cubicBezTo>
                <a:cubicBezTo>
                  <a:pt x="3088071" y="640818"/>
                  <a:pt x="3088071" y="640818"/>
                  <a:pt x="3088071" y="640818"/>
                </a:cubicBezTo>
                <a:cubicBezTo>
                  <a:pt x="3090842" y="640818"/>
                  <a:pt x="3096382" y="646366"/>
                  <a:pt x="3099153" y="638044"/>
                </a:cubicBezTo>
                <a:cubicBezTo>
                  <a:pt x="3096382" y="629722"/>
                  <a:pt x="3096382" y="629722"/>
                  <a:pt x="3096382" y="629722"/>
                </a:cubicBezTo>
                <a:cubicBezTo>
                  <a:pt x="3126857" y="613077"/>
                  <a:pt x="3126857" y="613077"/>
                  <a:pt x="3126857" y="613077"/>
                </a:cubicBezTo>
                <a:cubicBezTo>
                  <a:pt x="3126857" y="607529"/>
                  <a:pt x="3126857" y="607529"/>
                  <a:pt x="3126857" y="607529"/>
                </a:cubicBezTo>
                <a:cubicBezTo>
                  <a:pt x="3151790" y="596433"/>
                  <a:pt x="3151790" y="596433"/>
                  <a:pt x="3151790" y="596433"/>
                </a:cubicBezTo>
                <a:cubicBezTo>
                  <a:pt x="3157331" y="590884"/>
                  <a:pt x="3157331" y="590884"/>
                  <a:pt x="3157331" y="590884"/>
                </a:cubicBezTo>
                <a:cubicBezTo>
                  <a:pt x="3157331" y="588110"/>
                  <a:pt x="3157331" y="588110"/>
                  <a:pt x="3157331" y="588110"/>
                </a:cubicBezTo>
                <a:cubicBezTo>
                  <a:pt x="3151790" y="585336"/>
                  <a:pt x="3151790" y="585336"/>
                  <a:pt x="3151790" y="585336"/>
                </a:cubicBezTo>
                <a:cubicBezTo>
                  <a:pt x="3146249" y="588110"/>
                  <a:pt x="3146249" y="588110"/>
                  <a:pt x="3146249" y="588110"/>
                </a:cubicBezTo>
                <a:cubicBezTo>
                  <a:pt x="3149020" y="579788"/>
                  <a:pt x="3149020" y="579788"/>
                  <a:pt x="3149020" y="579788"/>
                </a:cubicBezTo>
                <a:cubicBezTo>
                  <a:pt x="3162872" y="585336"/>
                  <a:pt x="3162872" y="585336"/>
                  <a:pt x="3162872" y="585336"/>
                </a:cubicBezTo>
                <a:cubicBezTo>
                  <a:pt x="3182264" y="565917"/>
                  <a:pt x="3182264" y="565917"/>
                  <a:pt x="3182264" y="565917"/>
                </a:cubicBezTo>
                <a:cubicBezTo>
                  <a:pt x="3187805" y="561756"/>
                  <a:pt x="3190576" y="559676"/>
                  <a:pt x="3191961" y="558636"/>
                </a:cubicBezTo>
                <a:lnTo>
                  <a:pt x="3193330" y="557607"/>
                </a:lnTo>
                <a:lnTo>
                  <a:pt x="3193303" y="562320"/>
                </a:lnTo>
                <a:cubicBezTo>
                  <a:pt x="3196809" y="566611"/>
                  <a:pt x="3209276" y="560369"/>
                  <a:pt x="3215509" y="535402"/>
                </a:cubicBezTo>
                <a:cubicBezTo>
                  <a:pt x="3226591" y="524306"/>
                  <a:pt x="3232131" y="518758"/>
                  <a:pt x="3234902" y="515984"/>
                </a:cubicBezTo>
                <a:lnTo>
                  <a:pt x="3235228" y="515657"/>
                </a:lnTo>
                <a:lnTo>
                  <a:pt x="3240442" y="515983"/>
                </a:lnTo>
                <a:cubicBezTo>
                  <a:pt x="3240442" y="507661"/>
                  <a:pt x="3240442" y="507661"/>
                  <a:pt x="3240442" y="507661"/>
                </a:cubicBezTo>
                <a:cubicBezTo>
                  <a:pt x="3251524" y="507661"/>
                  <a:pt x="3251524" y="507661"/>
                  <a:pt x="3251524" y="507661"/>
                </a:cubicBezTo>
                <a:cubicBezTo>
                  <a:pt x="3276457" y="479920"/>
                  <a:pt x="3276457" y="479920"/>
                  <a:pt x="3276457" y="479920"/>
                </a:cubicBezTo>
                <a:cubicBezTo>
                  <a:pt x="3293080" y="477146"/>
                  <a:pt x="3293080" y="477146"/>
                  <a:pt x="3293080" y="477146"/>
                </a:cubicBezTo>
                <a:cubicBezTo>
                  <a:pt x="3298620" y="460502"/>
                  <a:pt x="3298620" y="460502"/>
                  <a:pt x="3298620" y="460502"/>
                </a:cubicBezTo>
                <a:cubicBezTo>
                  <a:pt x="3309702" y="454953"/>
                  <a:pt x="3309702" y="454953"/>
                  <a:pt x="3309702" y="454953"/>
                </a:cubicBezTo>
                <a:cubicBezTo>
                  <a:pt x="3315243" y="443857"/>
                  <a:pt x="3315243" y="443857"/>
                  <a:pt x="3315243" y="443857"/>
                </a:cubicBezTo>
                <a:cubicBezTo>
                  <a:pt x="3326324" y="441083"/>
                  <a:pt x="3326324" y="441083"/>
                  <a:pt x="3326324" y="441083"/>
                </a:cubicBezTo>
                <a:cubicBezTo>
                  <a:pt x="3334635" y="424438"/>
                  <a:pt x="3334635" y="424438"/>
                  <a:pt x="3334635" y="424438"/>
                </a:cubicBezTo>
                <a:cubicBezTo>
                  <a:pt x="3340176" y="421664"/>
                  <a:pt x="3340176" y="421664"/>
                  <a:pt x="3340176" y="421664"/>
                </a:cubicBezTo>
                <a:cubicBezTo>
                  <a:pt x="3331865" y="432760"/>
                  <a:pt x="3331865" y="432760"/>
                  <a:pt x="3331865" y="432760"/>
                </a:cubicBezTo>
                <a:cubicBezTo>
                  <a:pt x="3348487" y="429986"/>
                  <a:pt x="3348487" y="429986"/>
                  <a:pt x="3348487" y="429986"/>
                </a:cubicBezTo>
                <a:cubicBezTo>
                  <a:pt x="3354028" y="421664"/>
                  <a:pt x="3354028" y="421664"/>
                  <a:pt x="3354028" y="421664"/>
                </a:cubicBezTo>
                <a:cubicBezTo>
                  <a:pt x="3348487" y="416116"/>
                  <a:pt x="3348487" y="416116"/>
                  <a:pt x="3348487" y="416116"/>
                </a:cubicBezTo>
                <a:cubicBezTo>
                  <a:pt x="3342946" y="416116"/>
                  <a:pt x="3340176" y="416116"/>
                  <a:pt x="3340176" y="418890"/>
                </a:cubicBezTo>
                <a:cubicBezTo>
                  <a:pt x="3337406" y="413342"/>
                  <a:pt x="3337406" y="413342"/>
                  <a:pt x="3337406" y="413342"/>
                </a:cubicBezTo>
                <a:lnTo>
                  <a:pt x="3328041" y="413342"/>
                </a:lnTo>
                <a:lnTo>
                  <a:pt x="3331865" y="405019"/>
                </a:lnTo>
                <a:cubicBezTo>
                  <a:pt x="3331865" y="402245"/>
                  <a:pt x="3331865" y="402245"/>
                  <a:pt x="3331865" y="402245"/>
                </a:cubicBezTo>
                <a:lnTo>
                  <a:pt x="3335940" y="399525"/>
                </a:lnTo>
                <a:lnTo>
                  <a:pt x="3340176" y="407793"/>
                </a:lnTo>
                <a:cubicBezTo>
                  <a:pt x="3367880" y="407793"/>
                  <a:pt x="3367880" y="407793"/>
                  <a:pt x="3367880" y="407793"/>
                </a:cubicBezTo>
                <a:cubicBezTo>
                  <a:pt x="3365110" y="410568"/>
                  <a:pt x="3365110" y="410568"/>
                  <a:pt x="3365110" y="410568"/>
                </a:cubicBezTo>
                <a:cubicBezTo>
                  <a:pt x="3370650" y="418890"/>
                  <a:pt x="3370650" y="418890"/>
                  <a:pt x="3370650" y="418890"/>
                </a:cubicBezTo>
                <a:cubicBezTo>
                  <a:pt x="3365110" y="424438"/>
                  <a:pt x="3356798" y="416116"/>
                  <a:pt x="3354028" y="429986"/>
                </a:cubicBezTo>
                <a:cubicBezTo>
                  <a:pt x="3348487" y="435534"/>
                  <a:pt x="3348487" y="435534"/>
                  <a:pt x="3348487" y="435534"/>
                </a:cubicBezTo>
                <a:cubicBezTo>
                  <a:pt x="3348487" y="441083"/>
                  <a:pt x="3348487" y="441083"/>
                  <a:pt x="3348487" y="441083"/>
                </a:cubicBezTo>
                <a:cubicBezTo>
                  <a:pt x="3340176" y="441083"/>
                  <a:pt x="3340176" y="441083"/>
                  <a:pt x="3340176" y="441083"/>
                </a:cubicBezTo>
                <a:cubicBezTo>
                  <a:pt x="3318013" y="460502"/>
                  <a:pt x="3318013" y="460502"/>
                  <a:pt x="3318013" y="460502"/>
                </a:cubicBezTo>
                <a:cubicBezTo>
                  <a:pt x="3315243" y="471598"/>
                  <a:pt x="3315243" y="471598"/>
                  <a:pt x="3315243" y="471598"/>
                </a:cubicBezTo>
                <a:cubicBezTo>
                  <a:pt x="3306931" y="479920"/>
                  <a:pt x="3306931" y="479920"/>
                  <a:pt x="3306931" y="479920"/>
                </a:cubicBezTo>
                <a:cubicBezTo>
                  <a:pt x="3301391" y="479920"/>
                  <a:pt x="3301391" y="479920"/>
                  <a:pt x="3301391" y="479920"/>
                </a:cubicBezTo>
                <a:cubicBezTo>
                  <a:pt x="3298620" y="488243"/>
                  <a:pt x="3298620" y="488243"/>
                  <a:pt x="3298620" y="488243"/>
                </a:cubicBezTo>
                <a:cubicBezTo>
                  <a:pt x="3265376" y="513209"/>
                  <a:pt x="3265376" y="513209"/>
                  <a:pt x="3265376" y="513209"/>
                </a:cubicBezTo>
                <a:cubicBezTo>
                  <a:pt x="3251524" y="527080"/>
                  <a:pt x="3251524" y="527080"/>
                  <a:pt x="3251524" y="527080"/>
                </a:cubicBezTo>
                <a:cubicBezTo>
                  <a:pt x="3232131" y="546499"/>
                  <a:pt x="3232131" y="546499"/>
                  <a:pt x="3232131" y="546499"/>
                </a:cubicBezTo>
                <a:cubicBezTo>
                  <a:pt x="3229361" y="543725"/>
                  <a:pt x="3229361" y="546499"/>
                  <a:pt x="3226590" y="540950"/>
                </a:cubicBezTo>
                <a:cubicBezTo>
                  <a:pt x="3223820" y="546499"/>
                  <a:pt x="3223820" y="546499"/>
                  <a:pt x="3223820" y="546499"/>
                </a:cubicBezTo>
                <a:cubicBezTo>
                  <a:pt x="3218279" y="554821"/>
                  <a:pt x="3218279" y="554821"/>
                  <a:pt x="3218279" y="554821"/>
                </a:cubicBezTo>
                <a:cubicBezTo>
                  <a:pt x="3201657" y="563143"/>
                  <a:pt x="3201657" y="563143"/>
                  <a:pt x="3201657" y="563143"/>
                </a:cubicBezTo>
                <a:cubicBezTo>
                  <a:pt x="3196116" y="563143"/>
                  <a:pt x="3187805" y="565917"/>
                  <a:pt x="3201657" y="574240"/>
                </a:cubicBezTo>
                <a:cubicBezTo>
                  <a:pt x="3193346" y="579788"/>
                  <a:pt x="3193346" y="579788"/>
                  <a:pt x="3193346" y="579788"/>
                </a:cubicBezTo>
                <a:cubicBezTo>
                  <a:pt x="3190575" y="582562"/>
                  <a:pt x="3190575" y="582562"/>
                  <a:pt x="3190575" y="582562"/>
                </a:cubicBezTo>
                <a:cubicBezTo>
                  <a:pt x="3190575" y="585336"/>
                  <a:pt x="3190575" y="585336"/>
                  <a:pt x="3190575" y="585336"/>
                </a:cubicBezTo>
                <a:cubicBezTo>
                  <a:pt x="3198887" y="585336"/>
                  <a:pt x="3198887" y="585336"/>
                  <a:pt x="3198887" y="585336"/>
                </a:cubicBezTo>
                <a:lnTo>
                  <a:pt x="3207035" y="577177"/>
                </a:lnTo>
                <a:lnTo>
                  <a:pt x="3207631" y="577361"/>
                </a:lnTo>
                <a:cubicBezTo>
                  <a:pt x="3208930" y="576667"/>
                  <a:pt x="3211354" y="574933"/>
                  <a:pt x="3215509" y="571466"/>
                </a:cubicBezTo>
                <a:cubicBezTo>
                  <a:pt x="3190575" y="599207"/>
                  <a:pt x="3190575" y="599207"/>
                  <a:pt x="3190575" y="599207"/>
                </a:cubicBezTo>
                <a:cubicBezTo>
                  <a:pt x="3176723" y="596433"/>
                  <a:pt x="3176723" y="596433"/>
                  <a:pt x="3176723" y="596433"/>
                </a:cubicBezTo>
                <a:cubicBezTo>
                  <a:pt x="3165642" y="601981"/>
                  <a:pt x="3165642" y="601981"/>
                  <a:pt x="3165642" y="601981"/>
                </a:cubicBezTo>
                <a:lnTo>
                  <a:pt x="3168412" y="601981"/>
                </a:lnTo>
                <a:cubicBezTo>
                  <a:pt x="3154560" y="615851"/>
                  <a:pt x="3154560" y="615851"/>
                  <a:pt x="3154560" y="615851"/>
                </a:cubicBezTo>
                <a:cubicBezTo>
                  <a:pt x="3160101" y="621400"/>
                  <a:pt x="3160101" y="621400"/>
                  <a:pt x="3160101" y="621400"/>
                </a:cubicBezTo>
                <a:cubicBezTo>
                  <a:pt x="3173953" y="613077"/>
                  <a:pt x="3173953" y="613077"/>
                  <a:pt x="3173953" y="613077"/>
                </a:cubicBezTo>
                <a:cubicBezTo>
                  <a:pt x="3168412" y="621400"/>
                  <a:pt x="3168412" y="621400"/>
                  <a:pt x="3168412" y="621400"/>
                </a:cubicBezTo>
                <a:cubicBezTo>
                  <a:pt x="3154560" y="629722"/>
                  <a:pt x="3154560" y="629722"/>
                  <a:pt x="3154560" y="629722"/>
                </a:cubicBezTo>
                <a:cubicBezTo>
                  <a:pt x="3149020" y="640818"/>
                  <a:pt x="3149020" y="640818"/>
                  <a:pt x="3149020" y="640818"/>
                </a:cubicBezTo>
                <a:cubicBezTo>
                  <a:pt x="3162872" y="638044"/>
                  <a:pt x="3162872" y="638044"/>
                  <a:pt x="3162872" y="638044"/>
                </a:cubicBezTo>
                <a:cubicBezTo>
                  <a:pt x="3165642" y="635270"/>
                  <a:pt x="3165642" y="635270"/>
                  <a:pt x="3165642" y="635270"/>
                </a:cubicBezTo>
                <a:cubicBezTo>
                  <a:pt x="3173953" y="629722"/>
                  <a:pt x="3173953" y="629722"/>
                  <a:pt x="3173953" y="629722"/>
                </a:cubicBezTo>
                <a:cubicBezTo>
                  <a:pt x="3176723" y="629722"/>
                  <a:pt x="3176723" y="629722"/>
                  <a:pt x="3176723" y="629722"/>
                </a:cubicBezTo>
                <a:cubicBezTo>
                  <a:pt x="3176723" y="632496"/>
                  <a:pt x="3171183" y="626948"/>
                  <a:pt x="3173953" y="635270"/>
                </a:cubicBezTo>
                <a:cubicBezTo>
                  <a:pt x="3201657" y="626948"/>
                  <a:pt x="3201657" y="626948"/>
                  <a:pt x="3201657" y="626948"/>
                </a:cubicBezTo>
                <a:cubicBezTo>
                  <a:pt x="3218279" y="621400"/>
                  <a:pt x="3218279" y="621400"/>
                  <a:pt x="3218279" y="621400"/>
                </a:cubicBezTo>
                <a:cubicBezTo>
                  <a:pt x="3218279" y="607529"/>
                  <a:pt x="3218279" y="607529"/>
                  <a:pt x="3218279" y="607529"/>
                </a:cubicBezTo>
                <a:cubicBezTo>
                  <a:pt x="3226590" y="604755"/>
                  <a:pt x="3226590" y="604755"/>
                  <a:pt x="3226590" y="604755"/>
                </a:cubicBezTo>
                <a:cubicBezTo>
                  <a:pt x="3234902" y="607529"/>
                  <a:pt x="3234902" y="607529"/>
                  <a:pt x="3234902" y="607529"/>
                </a:cubicBezTo>
                <a:cubicBezTo>
                  <a:pt x="3243213" y="607529"/>
                  <a:pt x="3243213" y="607529"/>
                  <a:pt x="3243213" y="607529"/>
                </a:cubicBezTo>
                <a:cubicBezTo>
                  <a:pt x="3243213" y="599207"/>
                  <a:pt x="3243213" y="599207"/>
                  <a:pt x="3243213" y="599207"/>
                </a:cubicBezTo>
                <a:cubicBezTo>
                  <a:pt x="3262605" y="590884"/>
                  <a:pt x="3262605" y="590884"/>
                  <a:pt x="3262605" y="590884"/>
                </a:cubicBezTo>
                <a:cubicBezTo>
                  <a:pt x="3262605" y="588110"/>
                  <a:pt x="3262605" y="588110"/>
                  <a:pt x="3262605" y="588110"/>
                </a:cubicBezTo>
                <a:cubicBezTo>
                  <a:pt x="3276457" y="579788"/>
                  <a:pt x="3276457" y="579788"/>
                  <a:pt x="3276457" y="579788"/>
                </a:cubicBezTo>
                <a:cubicBezTo>
                  <a:pt x="3276457" y="571466"/>
                  <a:pt x="3276457" y="571466"/>
                  <a:pt x="3276457" y="571466"/>
                </a:cubicBezTo>
                <a:cubicBezTo>
                  <a:pt x="3290309" y="568691"/>
                  <a:pt x="3290309" y="568691"/>
                  <a:pt x="3290309" y="568691"/>
                </a:cubicBezTo>
                <a:cubicBezTo>
                  <a:pt x="3306931" y="549273"/>
                  <a:pt x="3306931" y="549273"/>
                  <a:pt x="3306931" y="549273"/>
                </a:cubicBezTo>
                <a:cubicBezTo>
                  <a:pt x="3306931" y="546499"/>
                  <a:pt x="3309702" y="549273"/>
                  <a:pt x="3312472" y="543725"/>
                </a:cubicBezTo>
                <a:cubicBezTo>
                  <a:pt x="3315243" y="554821"/>
                  <a:pt x="3315243" y="554821"/>
                  <a:pt x="3315243" y="554821"/>
                </a:cubicBezTo>
                <a:cubicBezTo>
                  <a:pt x="3323554" y="557595"/>
                  <a:pt x="3323554" y="557595"/>
                  <a:pt x="3323554" y="557595"/>
                </a:cubicBezTo>
                <a:cubicBezTo>
                  <a:pt x="3320783" y="563143"/>
                  <a:pt x="3320783" y="563143"/>
                  <a:pt x="3320783" y="563143"/>
                </a:cubicBezTo>
                <a:cubicBezTo>
                  <a:pt x="3329095" y="565917"/>
                  <a:pt x="3329095" y="565917"/>
                  <a:pt x="3329095" y="565917"/>
                </a:cubicBezTo>
                <a:cubicBezTo>
                  <a:pt x="3334635" y="557595"/>
                  <a:pt x="3342946" y="571466"/>
                  <a:pt x="3340176" y="554821"/>
                </a:cubicBezTo>
                <a:cubicBezTo>
                  <a:pt x="3337406" y="540950"/>
                  <a:pt x="3337406" y="540950"/>
                  <a:pt x="3337406" y="540950"/>
                </a:cubicBezTo>
                <a:cubicBezTo>
                  <a:pt x="3345717" y="535402"/>
                  <a:pt x="3345717" y="535402"/>
                  <a:pt x="3345717" y="535402"/>
                </a:cubicBezTo>
                <a:cubicBezTo>
                  <a:pt x="3345717" y="538176"/>
                  <a:pt x="3345717" y="538176"/>
                  <a:pt x="3345717" y="538176"/>
                </a:cubicBezTo>
                <a:cubicBezTo>
                  <a:pt x="3348487" y="540950"/>
                  <a:pt x="3348487" y="540950"/>
                  <a:pt x="3348487" y="540950"/>
                </a:cubicBezTo>
                <a:cubicBezTo>
                  <a:pt x="3365110" y="535402"/>
                  <a:pt x="3365110" y="535402"/>
                  <a:pt x="3365110" y="535402"/>
                </a:cubicBezTo>
                <a:cubicBezTo>
                  <a:pt x="3365110" y="540950"/>
                  <a:pt x="3365110" y="540950"/>
                  <a:pt x="3365110" y="540950"/>
                </a:cubicBezTo>
                <a:cubicBezTo>
                  <a:pt x="3367880" y="546499"/>
                  <a:pt x="3367880" y="546499"/>
                  <a:pt x="3367880" y="546499"/>
                </a:cubicBezTo>
                <a:cubicBezTo>
                  <a:pt x="3373421" y="538176"/>
                  <a:pt x="3373421" y="538176"/>
                  <a:pt x="3373421" y="538176"/>
                </a:cubicBezTo>
                <a:cubicBezTo>
                  <a:pt x="3367880" y="529854"/>
                  <a:pt x="3367880" y="529854"/>
                  <a:pt x="3367880" y="529854"/>
                </a:cubicBezTo>
                <a:cubicBezTo>
                  <a:pt x="3367880" y="521532"/>
                  <a:pt x="3367880" y="521532"/>
                  <a:pt x="3367880" y="521532"/>
                </a:cubicBezTo>
                <a:cubicBezTo>
                  <a:pt x="3378961" y="518758"/>
                  <a:pt x="3378961" y="518758"/>
                  <a:pt x="3378961" y="518758"/>
                </a:cubicBezTo>
                <a:cubicBezTo>
                  <a:pt x="3381732" y="507661"/>
                  <a:pt x="3381732" y="507661"/>
                  <a:pt x="3381732" y="507661"/>
                </a:cubicBezTo>
                <a:cubicBezTo>
                  <a:pt x="3378961" y="510435"/>
                  <a:pt x="3384502" y="515983"/>
                  <a:pt x="3392813" y="507661"/>
                </a:cubicBezTo>
                <a:cubicBezTo>
                  <a:pt x="3387273" y="502113"/>
                  <a:pt x="3387273" y="502113"/>
                  <a:pt x="3387273" y="502113"/>
                </a:cubicBezTo>
                <a:cubicBezTo>
                  <a:pt x="3395584" y="493791"/>
                  <a:pt x="3395584" y="493791"/>
                  <a:pt x="3395584" y="493791"/>
                </a:cubicBezTo>
                <a:cubicBezTo>
                  <a:pt x="3398354" y="496565"/>
                  <a:pt x="3392813" y="493791"/>
                  <a:pt x="3398354" y="496565"/>
                </a:cubicBezTo>
                <a:cubicBezTo>
                  <a:pt x="3403895" y="485468"/>
                  <a:pt x="3403895" y="485468"/>
                  <a:pt x="3403895" y="485468"/>
                </a:cubicBezTo>
                <a:cubicBezTo>
                  <a:pt x="3403895" y="488243"/>
                  <a:pt x="3403895" y="488243"/>
                  <a:pt x="3403895" y="488243"/>
                </a:cubicBezTo>
                <a:cubicBezTo>
                  <a:pt x="3420517" y="493791"/>
                  <a:pt x="3420517" y="493791"/>
                  <a:pt x="3420517" y="493791"/>
                </a:cubicBezTo>
                <a:cubicBezTo>
                  <a:pt x="3426058" y="493791"/>
                  <a:pt x="3426058" y="493791"/>
                  <a:pt x="3426058" y="493791"/>
                </a:cubicBezTo>
                <a:cubicBezTo>
                  <a:pt x="3420517" y="488243"/>
                  <a:pt x="3420517" y="488243"/>
                  <a:pt x="3420517" y="488243"/>
                </a:cubicBezTo>
                <a:cubicBezTo>
                  <a:pt x="3409436" y="488243"/>
                  <a:pt x="3409436" y="488243"/>
                  <a:pt x="3409436" y="488243"/>
                </a:cubicBezTo>
                <a:cubicBezTo>
                  <a:pt x="3417747" y="471598"/>
                  <a:pt x="3417747" y="471598"/>
                  <a:pt x="3417747" y="471598"/>
                </a:cubicBezTo>
                <a:cubicBezTo>
                  <a:pt x="3420517" y="477146"/>
                  <a:pt x="3417747" y="474372"/>
                  <a:pt x="3434369" y="466050"/>
                </a:cubicBezTo>
                <a:cubicBezTo>
                  <a:pt x="3431599" y="460502"/>
                  <a:pt x="3431599" y="460502"/>
                  <a:pt x="3431599" y="460502"/>
                </a:cubicBezTo>
                <a:cubicBezTo>
                  <a:pt x="3437140" y="452179"/>
                  <a:pt x="3437140" y="452179"/>
                  <a:pt x="3437140" y="452179"/>
                </a:cubicBezTo>
                <a:cubicBezTo>
                  <a:pt x="3445451" y="457727"/>
                  <a:pt x="3445451" y="457727"/>
                  <a:pt x="3445451" y="457727"/>
                </a:cubicBezTo>
                <a:cubicBezTo>
                  <a:pt x="3450991" y="443857"/>
                  <a:pt x="3450991" y="443857"/>
                  <a:pt x="3450991" y="443857"/>
                </a:cubicBezTo>
                <a:cubicBezTo>
                  <a:pt x="3453762" y="446631"/>
                  <a:pt x="3456532" y="443857"/>
                  <a:pt x="3459303" y="441083"/>
                </a:cubicBezTo>
                <a:cubicBezTo>
                  <a:pt x="3459303" y="427212"/>
                  <a:pt x="3459303" y="427212"/>
                  <a:pt x="3459303" y="427212"/>
                </a:cubicBezTo>
                <a:cubicBezTo>
                  <a:pt x="3470384" y="421664"/>
                  <a:pt x="3470384" y="421664"/>
                  <a:pt x="3470384" y="421664"/>
                </a:cubicBezTo>
                <a:cubicBezTo>
                  <a:pt x="3475925" y="432760"/>
                  <a:pt x="3475925" y="432760"/>
                  <a:pt x="3475925" y="432760"/>
                </a:cubicBezTo>
                <a:lnTo>
                  <a:pt x="3478444" y="431499"/>
                </a:lnTo>
                <a:lnTo>
                  <a:pt x="3478695" y="432414"/>
                </a:lnTo>
                <a:cubicBezTo>
                  <a:pt x="3480081" y="432067"/>
                  <a:pt x="3482851" y="429986"/>
                  <a:pt x="3481466" y="429986"/>
                </a:cubicBezTo>
                <a:cubicBezTo>
                  <a:pt x="3481466" y="429986"/>
                  <a:pt x="3481466" y="429986"/>
                  <a:pt x="3480773" y="430333"/>
                </a:cubicBezTo>
                <a:lnTo>
                  <a:pt x="3478444" y="431499"/>
                </a:lnTo>
                <a:lnTo>
                  <a:pt x="3478349" y="431157"/>
                </a:lnTo>
                <a:cubicBezTo>
                  <a:pt x="3479042" y="429986"/>
                  <a:pt x="3480773" y="427906"/>
                  <a:pt x="3484236" y="424438"/>
                </a:cubicBezTo>
                <a:cubicBezTo>
                  <a:pt x="3478695" y="418890"/>
                  <a:pt x="3478695" y="418890"/>
                  <a:pt x="3478695" y="418890"/>
                </a:cubicBezTo>
                <a:cubicBezTo>
                  <a:pt x="3484236" y="413342"/>
                  <a:pt x="3484236" y="413342"/>
                  <a:pt x="3484236" y="413342"/>
                </a:cubicBezTo>
                <a:cubicBezTo>
                  <a:pt x="3481466" y="410568"/>
                  <a:pt x="3481466" y="410568"/>
                  <a:pt x="3481466" y="410568"/>
                </a:cubicBezTo>
                <a:cubicBezTo>
                  <a:pt x="3489777" y="410568"/>
                  <a:pt x="3489777" y="410568"/>
                  <a:pt x="3489777" y="410568"/>
                </a:cubicBezTo>
                <a:cubicBezTo>
                  <a:pt x="3495318" y="405019"/>
                  <a:pt x="3495318" y="405019"/>
                  <a:pt x="3495318" y="405019"/>
                </a:cubicBezTo>
                <a:cubicBezTo>
                  <a:pt x="3489777" y="399471"/>
                  <a:pt x="3489777" y="399471"/>
                  <a:pt x="3489777" y="399471"/>
                </a:cubicBezTo>
                <a:cubicBezTo>
                  <a:pt x="3503629" y="382826"/>
                  <a:pt x="3503629" y="382826"/>
                  <a:pt x="3503629" y="382826"/>
                </a:cubicBezTo>
                <a:cubicBezTo>
                  <a:pt x="3514710" y="382826"/>
                  <a:pt x="3514710" y="382826"/>
                  <a:pt x="3514710" y="382826"/>
                </a:cubicBezTo>
                <a:cubicBezTo>
                  <a:pt x="3520251" y="377278"/>
                  <a:pt x="3520251" y="377278"/>
                  <a:pt x="3520251" y="377278"/>
                </a:cubicBezTo>
                <a:cubicBezTo>
                  <a:pt x="3511940" y="371730"/>
                  <a:pt x="3511940" y="371730"/>
                  <a:pt x="3511940" y="371730"/>
                </a:cubicBezTo>
                <a:cubicBezTo>
                  <a:pt x="3509170" y="377278"/>
                  <a:pt x="3509170" y="377278"/>
                  <a:pt x="3509170" y="377278"/>
                </a:cubicBezTo>
                <a:cubicBezTo>
                  <a:pt x="3511940" y="368956"/>
                  <a:pt x="3511940" y="368956"/>
                  <a:pt x="3511940" y="368956"/>
                </a:cubicBezTo>
                <a:cubicBezTo>
                  <a:pt x="3503629" y="366182"/>
                  <a:pt x="3503629" y="366182"/>
                  <a:pt x="3503629" y="366182"/>
                </a:cubicBezTo>
                <a:cubicBezTo>
                  <a:pt x="3511940" y="366182"/>
                  <a:pt x="3511940" y="366182"/>
                  <a:pt x="3511940" y="366182"/>
                </a:cubicBezTo>
                <a:cubicBezTo>
                  <a:pt x="3514710" y="366182"/>
                  <a:pt x="3514710" y="366182"/>
                  <a:pt x="3514710" y="366182"/>
                </a:cubicBezTo>
                <a:cubicBezTo>
                  <a:pt x="3514710" y="368956"/>
                  <a:pt x="3528562" y="363408"/>
                  <a:pt x="3520251" y="371730"/>
                </a:cubicBezTo>
                <a:cubicBezTo>
                  <a:pt x="3531333" y="357860"/>
                  <a:pt x="3531333" y="357860"/>
                  <a:pt x="3531333" y="357860"/>
                </a:cubicBezTo>
                <a:cubicBezTo>
                  <a:pt x="3542414" y="366182"/>
                  <a:pt x="3542414" y="366182"/>
                  <a:pt x="3542414" y="366182"/>
                </a:cubicBezTo>
                <a:cubicBezTo>
                  <a:pt x="3547955" y="357860"/>
                  <a:pt x="3547955" y="357860"/>
                  <a:pt x="3547955" y="357860"/>
                </a:cubicBezTo>
                <a:cubicBezTo>
                  <a:pt x="3536873" y="355085"/>
                  <a:pt x="3536873" y="355085"/>
                  <a:pt x="3536873" y="355085"/>
                </a:cubicBezTo>
                <a:cubicBezTo>
                  <a:pt x="3536873" y="352311"/>
                  <a:pt x="3536873" y="352311"/>
                  <a:pt x="3536873" y="352311"/>
                </a:cubicBezTo>
                <a:cubicBezTo>
                  <a:pt x="3531333" y="352311"/>
                  <a:pt x="3531333" y="352311"/>
                  <a:pt x="3531333" y="352311"/>
                </a:cubicBezTo>
                <a:cubicBezTo>
                  <a:pt x="3536873" y="343989"/>
                  <a:pt x="3536873" y="343989"/>
                  <a:pt x="3536873" y="343989"/>
                </a:cubicBezTo>
                <a:cubicBezTo>
                  <a:pt x="3542414" y="346763"/>
                  <a:pt x="3542414" y="346763"/>
                  <a:pt x="3542414" y="346763"/>
                </a:cubicBezTo>
                <a:cubicBezTo>
                  <a:pt x="3550725" y="338441"/>
                  <a:pt x="3550725" y="338441"/>
                  <a:pt x="3550725" y="338441"/>
                </a:cubicBezTo>
                <a:cubicBezTo>
                  <a:pt x="3550725" y="335667"/>
                  <a:pt x="3550725" y="335667"/>
                  <a:pt x="3550725" y="335667"/>
                </a:cubicBezTo>
                <a:cubicBezTo>
                  <a:pt x="3545184" y="335667"/>
                  <a:pt x="3545184" y="335667"/>
                  <a:pt x="3545184" y="335667"/>
                </a:cubicBezTo>
                <a:cubicBezTo>
                  <a:pt x="3547955" y="327345"/>
                  <a:pt x="3547955" y="327345"/>
                  <a:pt x="3547955" y="327345"/>
                </a:cubicBezTo>
                <a:cubicBezTo>
                  <a:pt x="3581199" y="291281"/>
                  <a:pt x="3581199" y="291281"/>
                  <a:pt x="3581199" y="291281"/>
                </a:cubicBezTo>
                <a:cubicBezTo>
                  <a:pt x="3595051" y="288507"/>
                  <a:pt x="3595051" y="288507"/>
                  <a:pt x="3595051" y="288507"/>
                </a:cubicBezTo>
                <a:cubicBezTo>
                  <a:pt x="3606133" y="269088"/>
                  <a:pt x="3606133" y="269088"/>
                  <a:pt x="3606133" y="269088"/>
                </a:cubicBezTo>
                <a:cubicBezTo>
                  <a:pt x="3611674" y="277411"/>
                  <a:pt x="3608903" y="263540"/>
                  <a:pt x="3617214" y="269088"/>
                </a:cubicBezTo>
                <a:cubicBezTo>
                  <a:pt x="3617214" y="269088"/>
                  <a:pt x="3636607" y="277411"/>
                  <a:pt x="3622755" y="257992"/>
                </a:cubicBezTo>
                <a:cubicBezTo>
                  <a:pt x="3628296" y="249669"/>
                  <a:pt x="3628296" y="249669"/>
                  <a:pt x="3628296" y="249669"/>
                </a:cubicBezTo>
                <a:cubicBezTo>
                  <a:pt x="3639378" y="249669"/>
                  <a:pt x="3639378" y="249669"/>
                  <a:pt x="3639378" y="249669"/>
                </a:cubicBezTo>
                <a:cubicBezTo>
                  <a:pt x="3644918" y="244121"/>
                  <a:pt x="3644918" y="244121"/>
                  <a:pt x="3644918" y="244121"/>
                </a:cubicBezTo>
                <a:cubicBezTo>
                  <a:pt x="3639378" y="255218"/>
                  <a:pt x="3639378" y="255218"/>
                  <a:pt x="3639378" y="255218"/>
                </a:cubicBezTo>
                <a:cubicBezTo>
                  <a:pt x="3639378" y="252444"/>
                  <a:pt x="3639378" y="257992"/>
                  <a:pt x="3636607" y="252444"/>
                </a:cubicBezTo>
                <a:cubicBezTo>
                  <a:pt x="3633837" y="257992"/>
                  <a:pt x="3633837" y="257992"/>
                  <a:pt x="3633837" y="257992"/>
                </a:cubicBezTo>
                <a:cubicBezTo>
                  <a:pt x="3636607" y="260766"/>
                  <a:pt x="3636607" y="260766"/>
                  <a:pt x="3636607" y="260766"/>
                </a:cubicBezTo>
                <a:cubicBezTo>
                  <a:pt x="3606133" y="291281"/>
                  <a:pt x="3606133" y="291281"/>
                  <a:pt x="3606133" y="291281"/>
                </a:cubicBezTo>
                <a:cubicBezTo>
                  <a:pt x="3608903" y="294055"/>
                  <a:pt x="3608903" y="294055"/>
                  <a:pt x="3608903" y="294055"/>
                </a:cubicBezTo>
                <a:cubicBezTo>
                  <a:pt x="3586740" y="319022"/>
                  <a:pt x="3586740" y="319022"/>
                  <a:pt x="3586740" y="319022"/>
                </a:cubicBezTo>
                <a:cubicBezTo>
                  <a:pt x="3578429" y="320409"/>
                  <a:pt x="3574274" y="321103"/>
                  <a:pt x="3572196" y="321449"/>
                </a:cubicBezTo>
                <a:lnTo>
                  <a:pt x="3570276" y="321770"/>
                </a:lnTo>
                <a:lnTo>
                  <a:pt x="3570665" y="321030"/>
                </a:lnTo>
                <a:lnTo>
                  <a:pt x="3571850" y="319369"/>
                </a:lnTo>
                <a:cubicBezTo>
                  <a:pt x="3572023" y="318849"/>
                  <a:pt x="3571936" y="318762"/>
                  <a:pt x="3571287" y="319846"/>
                </a:cubicBezTo>
                <a:lnTo>
                  <a:pt x="3570665" y="321030"/>
                </a:lnTo>
                <a:lnTo>
                  <a:pt x="3570118" y="321796"/>
                </a:lnTo>
                <a:lnTo>
                  <a:pt x="3570276" y="321770"/>
                </a:lnTo>
                <a:lnTo>
                  <a:pt x="3567348" y="327345"/>
                </a:lnTo>
                <a:cubicBezTo>
                  <a:pt x="3586740" y="321796"/>
                  <a:pt x="3586740" y="321796"/>
                  <a:pt x="3586740" y="321796"/>
                </a:cubicBezTo>
                <a:cubicBezTo>
                  <a:pt x="3570118" y="343989"/>
                  <a:pt x="3570118" y="343989"/>
                  <a:pt x="3570118" y="343989"/>
                </a:cubicBezTo>
                <a:cubicBezTo>
                  <a:pt x="3561807" y="346763"/>
                  <a:pt x="3561807" y="346763"/>
                  <a:pt x="3561807" y="346763"/>
                </a:cubicBezTo>
                <a:cubicBezTo>
                  <a:pt x="3564577" y="349537"/>
                  <a:pt x="3564577" y="349537"/>
                  <a:pt x="3564577" y="349537"/>
                </a:cubicBezTo>
                <a:cubicBezTo>
                  <a:pt x="3556266" y="360634"/>
                  <a:pt x="3556266" y="360634"/>
                  <a:pt x="3556266" y="360634"/>
                </a:cubicBezTo>
                <a:cubicBezTo>
                  <a:pt x="3550725" y="360634"/>
                  <a:pt x="3550725" y="360634"/>
                  <a:pt x="3550725" y="360634"/>
                </a:cubicBezTo>
                <a:cubicBezTo>
                  <a:pt x="3545184" y="366182"/>
                  <a:pt x="3545184" y="366182"/>
                  <a:pt x="3545184" y="366182"/>
                </a:cubicBezTo>
                <a:cubicBezTo>
                  <a:pt x="3545184" y="368956"/>
                  <a:pt x="3536873" y="371730"/>
                  <a:pt x="3550725" y="371730"/>
                </a:cubicBezTo>
                <a:cubicBezTo>
                  <a:pt x="3542414" y="377278"/>
                  <a:pt x="3542414" y="377278"/>
                  <a:pt x="3542414" y="377278"/>
                </a:cubicBezTo>
                <a:cubicBezTo>
                  <a:pt x="3523021" y="407793"/>
                  <a:pt x="3523021" y="407793"/>
                  <a:pt x="3523021" y="407793"/>
                </a:cubicBezTo>
                <a:cubicBezTo>
                  <a:pt x="3525792" y="407793"/>
                  <a:pt x="3525792" y="407793"/>
                  <a:pt x="3525792" y="407793"/>
                </a:cubicBezTo>
                <a:cubicBezTo>
                  <a:pt x="3525792" y="418890"/>
                  <a:pt x="3525792" y="418890"/>
                  <a:pt x="3525792" y="418890"/>
                </a:cubicBezTo>
                <a:cubicBezTo>
                  <a:pt x="3523021" y="413342"/>
                  <a:pt x="3523021" y="413342"/>
                  <a:pt x="3523021" y="413342"/>
                </a:cubicBezTo>
                <a:cubicBezTo>
                  <a:pt x="3509170" y="424438"/>
                  <a:pt x="3509170" y="424438"/>
                  <a:pt x="3509170" y="424438"/>
                </a:cubicBezTo>
                <a:cubicBezTo>
                  <a:pt x="3511940" y="429986"/>
                  <a:pt x="3511940" y="429986"/>
                  <a:pt x="3511940" y="429986"/>
                </a:cubicBezTo>
                <a:cubicBezTo>
                  <a:pt x="3500858" y="427212"/>
                  <a:pt x="3506399" y="443857"/>
                  <a:pt x="3498088" y="435534"/>
                </a:cubicBezTo>
                <a:cubicBezTo>
                  <a:pt x="3498088" y="438309"/>
                  <a:pt x="3489777" y="432760"/>
                  <a:pt x="3495318" y="441083"/>
                </a:cubicBezTo>
                <a:cubicBezTo>
                  <a:pt x="3487006" y="443857"/>
                  <a:pt x="3478695" y="446631"/>
                  <a:pt x="3478695" y="454953"/>
                </a:cubicBezTo>
                <a:cubicBezTo>
                  <a:pt x="3484236" y="466050"/>
                  <a:pt x="3484236" y="466050"/>
                  <a:pt x="3484236" y="466050"/>
                </a:cubicBezTo>
                <a:cubicBezTo>
                  <a:pt x="3473155" y="471598"/>
                  <a:pt x="3473155" y="471598"/>
                  <a:pt x="3473155" y="471598"/>
                </a:cubicBezTo>
                <a:cubicBezTo>
                  <a:pt x="3470384" y="479920"/>
                  <a:pt x="3470384" y="479920"/>
                  <a:pt x="3470384" y="479920"/>
                </a:cubicBezTo>
                <a:cubicBezTo>
                  <a:pt x="3459303" y="485468"/>
                  <a:pt x="3459303" y="485468"/>
                  <a:pt x="3459303" y="485468"/>
                </a:cubicBezTo>
                <a:cubicBezTo>
                  <a:pt x="3456532" y="491017"/>
                  <a:pt x="3456532" y="491017"/>
                  <a:pt x="3456532" y="491017"/>
                </a:cubicBezTo>
                <a:cubicBezTo>
                  <a:pt x="3456532" y="502113"/>
                  <a:pt x="3431599" y="499339"/>
                  <a:pt x="3437140" y="510435"/>
                </a:cubicBezTo>
                <a:cubicBezTo>
                  <a:pt x="3409436" y="535402"/>
                  <a:pt x="3409436" y="535402"/>
                  <a:pt x="3409436" y="535402"/>
                </a:cubicBezTo>
                <a:cubicBezTo>
                  <a:pt x="3390043" y="554821"/>
                  <a:pt x="3390043" y="554821"/>
                  <a:pt x="3390043" y="554821"/>
                </a:cubicBezTo>
                <a:cubicBezTo>
                  <a:pt x="3384502" y="563143"/>
                  <a:pt x="3367880" y="554821"/>
                  <a:pt x="3373421" y="577014"/>
                </a:cubicBezTo>
                <a:cubicBezTo>
                  <a:pt x="3373421" y="571466"/>
                  <a:pt x="3367880" y="577014"/>
                  <a:pt x="3367880" y="574240"/>
                </a:cubicBezTo>
                <a:cubicBezTo>
                  <a:pt x="3362339" y="579788"/>
                  <a:pt x="3362339" y="579788"/>
                  <a:pt x="3362339" y="579788"/>
                </a:cubicBezTo>
                <a:cubicBezTo>
                  <a:pt x="3373421" y="582562"/>
                  <a:pt x="3373421" y="582562"/>
                  <a:pt x="3373421" y="582562"/>
                </a:cubicBezTo>
                <a:cubicBezTo>
                  <a:pt x="3351258" y="588110"/>
                  <a:pt x="3351258" y="588110"/>
                  <a:pt x="3351258" y="588110"/>
                </a:cubicBezTo>
                <a:cubicBezTo>
                  <a:pt x="3348487" y="593659"/>
                  <a:pt x="3348487" y="593659"/>
                  <a:pt x="3348487" y="593659"/>
                </a:cubicBezTo>
                <a:cubicBezTo>
                  <a:pt x="3359569" y="596433"/>
                  <a:pt x="3359569" y="596433"/>
                  <a:pt x="3359569" y="596433"/>
                </a:cubicBezTo>
                <a:cubicBezTo>
                  <a:pt x="3381732" y="588110"/>
                  <a:pt x="3381732" y="588110"/>
                  <a:pt x="3381732" y="588110"/>
                </a:cubicBezTo>
                <a:cubicBezTo>
                  <a:pt x="3401125" y="585336"/>
                  <a:pt x="3401125" y="585336"/>
                  <a:pt x="3401125" y="585336"/>
                </a:cubicBezTo>
                <a:cubicBezTo>
                  <a:pt x="3403895" y="579788"/>
                  <a:pt x="3403895" y="579788"/>
                  <a:pt x="3403895" y="579788"/>
                </a:cubicBezTo>
                <a:cubicBezTo>
                  <a:pt x="3401125" y="574240"/>
                  <a:pt x="3401125" y="574240"/>
                  <a:pt x="3401125" y="574240"/>
                </a:cubicBezTo>
                <a:cubicBezTo>
                  <a:pt x="3420517" y="574240"/>
                  <a:pt x="3420517" y="574240"/>
                  <a:pt x="3420517" y="574240"/>
                </a:cubicBezTo>
                <a:cubicBezTo>
                  <a:pt x="3420517" y="577014"/>
                  <a:pt x="3420517" y="577014"/>
                  <a:pt x="3420517" y="577014"/>
                </a:cubicBezTo>
                <a:cubicBezTo>
                  <a:pt x="3409436" y="579788"/>
                  <a:pt x="3409436" y="579788"/>
                  <a:pt x="3409436" y="579788"/>
                </a:cubicBezTo>
                <a:cubicBezTo>
                  <a:pt x="3414976" y="582562"/>
                  <a:pt x="3414976" y="582562"/>
                  <a:pt x="3414976" y="582562"/>
                </a:cubicBezTo>
                <a:cubicBezTo>
                  <a:pt x="3456532" y="571466"/>
                  <a:pt x="3456532" y="571466"/>
                  <a:pt x="3456532" y="571466"/>
                </a:cubicBezTo>
                <a:cubicBezTo>
                  <a:pt x="3456532" y="565917"/>
                  <a:pt x="3456532" y="565917"/>
                  <a:pt x="3456532" y="565917"/>
                </a:cubicBezTo>
                <a:cubicBezTo>
                  <a:pt x="3467614" y="571466"/>
                  <a:pt x="3467614" y="571466"/>
                  <a:pt x="3467614" y="571466"/>
                </a:cubicBezTo>
                <a:cubicBezTo>
                  <a:pt x="3492547" y="563143"/>
                  <a:pt x="3492547" y="563143"/>
                  <a:pt x="3492547" y="563143"/>
                </a:cubicBezTo>
                <a:cubicBezTo>
                  <a:pt x="3492547" y="560369"/>
                  <a:pt x="3492547" y="560369"/>
                  <a:pt x="3492547" y="560369"/>
                </a:cubicBezTo>
                <a:cubicBezTo>
                  <a:pt x="3498088" y="565917"/>
                  <a:pt x="3498088" y="565917"/>
                  <a:pt x="3498088" y="565917"/>
                </a:cubicBezTo>
                <a:cubicBezTo>
                  <a:pt x="3500858" y="563143"/>
                  <a:pt x="3500858" y="563143"/>
                  <a:pt x="3500858" y="563143"/>
                </a:cubicBezTo>
                <a:cubicBezTo>
                  <a:pt x="3506399" y="565917"/>
                  <a:pt x="3506399" y="565917"/>
                  <a:pt x="3506399" y="565917"/>
                </a:cubicBezTo>
                <a:cubicBezTo>
                  <a:pt x="3514710" y="557595"/>
                  <a:pt x="3514710" y="557595"/>
                  <a:pt x="3514710" y="557595"/>
                </a:cubicBezTo>
                <a:cubicBezTo>
                  <a:pt x="3523021" y="560369"/>
                  <a:pt x="3523021" y="560369"/>
                  <a:pt x="3523021" y="560369"/>
                </a:cubicBezTo>
                <a:cubicBezTo>
                  <a:pt x="3523021" y="552047"/>
                  <a:pt x="3523021" y="552047"/>
                  <a:pt x="3523021" y="552047"/>
                </a:cubicBezTo>
                <a:lnTo>
                  <a:pt x="3531170" y="556126"/>
                </a:lnTo>
                <a:lnTo>
                  <a:pt x="3527480" y="558375"/>
                </a:lnTo>
                <a:cubicBezTo>
                  <a:pt x="3521117" y="562797"/>
                  <a:pt x="3536181" y="555515"/>
                  <a:pt x="3534103" y="557595"/>
                </a:cubicBezTo>
                <a:cubicBezTo>
                  <a:pt x="3534103" y="557595"/>
                  <a:pt x="3534103" y="557595"/>
                  <a:pt x="3532718" y="556902"/>
                </a:cubicBezTo>
                <a:lnTo>
                  <a:pt x="3531170" y="556126"/>
                </a:lnTo>
                <a:lnTo>
                  <a:pt x="3542414" y="549273"/>
                </a:lnTo>
                <a:cubicBezTo>
                  <a:pt x="3545184" y="554821"/>
                  <a:pt x="3545184" y="554821"/>
                  <a:pt x="3545184" y="554821"/>
                </a:cubicBezTo>
                <a:cubicBezTo>
                  <a:pt x="3556266" y="538176"/>
                  <a:pt x="3556266" y="538176"/>
                  <a:pt x="3556266" y="538176"/>
                </a:cubicBezTo>
                <a:lnTo>
                  <a:pt x="3561585" y="538176"/>
                </a:lnTo>
                <a:lnTo>
                  <a:pt x="3559902" y="541297"/>
                </a:lnTo>
                <a:cubicBezTo>
                  <a:pt x="3558344" y="544938"/>
                  <a:pt x="3564577" y="536096"/>
                  <a:pt x="3564577" y="538176"/>
                </a:cubicBezTo>
                <a:cubicBezTo>
                  <a:pt x="3564577" y="538176"/>
                  <a:pt x="3564577" y="538176"/>
                  <a:pt x="3563538" y="538176"/>
                </a:cubicBezTo>
                <a:lnTo>
                  <a:pt x="3561585" y="538176"/>
                </a:lnTo>
                <a:lnTo>
                  <a:pt x="3563505" y="534616"/>
                </a:lnTo>
                <a:lnTo>
                  <a:pt x="3563538" y="534622"/>
                </a:lnTo>
                <a:lnTo>
                  <a:pt x="3563945" y="533842"/>
                </a:lnTo>
                <a:lnTo>
                  <a:pt x="3572888" y="535402"/>
                </a:lnTo>
                <a:cubicBezTo>
                  <a:pt x="3572888" y="524306"/>
                  <a:pt x="3572888" y="524306"/>
                  <a:pt x="3572888" y="524306"/>
                </a:cubicBezTo>
                <a:cubicBezTo>
                  <a:pt x="3589511" y="518758"/>
                  <a:pt x="3589511" y="518758"/>
                  <a:pt x="3589511" y="518758"/>
                </a:cubicBezTo>
                <a:cubicBezTo>
                  <a:pt x="3597822" y="510435"/>
                  <a:pt x="3597822" y="510435"/>
                  <a:pt x="3597822" y="510435"/>
                </a:cubicBezTo>
                <a:cubicBezTo>
                  <a:pt x="3595051" y="504887"/>
                  <a:pt x="3595051" y="504887"/>
                  <a:pt x="3595051" y="504887"/>
                </a:cubicBezTo>
                <a:cubicBezTo>
                  <a:pt x="3597822" y="504887"/>
                  <a:pt x="3597822" y="504887"/>
                  <a:pt x="3597822" y="504887"/>
                </a:cubicBezTo>
                <a:cubicBezTo>
                  <a:pt x="3595051" y="496565"/>
                  <a:pt x="3595051" y="496565"/>
                  <a:pt x="3595051" y="496565"/>
                </a:cubicBezTo>
                <a:cubicBezTo>
                  <a:pt x="3608903" y="488243"/>
                  <a:pt x="3608903" y="488243"/>
                  <a:pt x="3608903" y="488243"/>
                </a:cubicBezTo>
                <a:cubicBezTo>
                  <a:pt x="3611674" y="482694"/>
                  <a:pt x="3578429" y="504887"/>
                  <a:pt x="3619985" y="477146"/>
                </a:cubicBezTo>
                <a:cubicBezTo>
                  <a:pt x="3619985" y="477146"/>
                  <a:pt x="3603363" y="485468"/>
                  <a:pt x="3622755" y="471598"/>
                </a:cubicBezTo>
                <a:cubicBezTo>
                  <a:pt x="3625526" y="471598"/>
                  <a:pt x="3625526" y="471598"/>
                  <a:pt x="3625526" y="471598"/>
                </a:cubicBezTo>
                <a:cubicBezTo>
                  <a:pt x="3622755" y="477146"/>
                  <a:pt x="3622755" y="477146"/>
                  <a:pt x="3622755" y="477146"/>
                </a:cubicBezTo>
                <a:cubicBezTo>
                  <a:pt x="3633837" y="485468"/>
                  <a:pt x="3633837" y="485468"/>
                  <a:pt x="3633837" y="485468"/>
                </a:cubicBezTo>
                <a:cubicBezTo>
                  <a:pt x="3636607" y="482694"/>
                  <a:pt x="3636607" y="482694"/>
                  <a:pt x="3636607" y="482694"/>
                </a:cubicBezTo>
                <a:cubicBezTo>
                  <a:pt x="3633837" y="471598"/>
                  <a:pt x="3633837" y="471598"/>
                  <a:pt x="3633837" y="471598"/>
                </a:cubicBezTo>
                <a:lnTo>
                  <a:pt x="3637907" y="470240"/>
                </a:lnTo>
                <a:lnTo>
                  <a:pt x="3638339" y="472638"/>
                </a:lnTo>
                <a:cubicBezTo>
                  <a:pt x="3640070" y="472291"/>
                  <a:pt x="3643533" y="468824"/>
                  <a:pt x="3642148" y="468824"/>
                </a:cubicBezTo>
                <a:cubicBezTo>
                  <a:pt x="3642148" y="468824"/>
                  <a:pt x="3642148" y="468824"/>
                  <a:pt x="3641109" y="469170"/>
                </a:cubicBezTo>
                <a:lnTo>
                  <a:pt x="3637907" y="470240"/>
                </a:lnTo>
                <a:lnTo>
                  <a:pt x="3637863" y="469994"/>
                </a:lnTo>
                <a:lnTo>
                  <a:pt x="3642772" y="461459"/>
                </a:lnTo>
                <a:lnTo>
                  <a:pt x="3647646" y="459461"/>
                </a:lnTo>
                <a:cubicBezTo>
                  <a:pt x="3650632" y="458074"/>
                  <a:pt x="3652537" y="457034"/>
                  <a:pt x="3650459" y="457727"/>
                </a:cubicBezTo>
                <a:cubicBezTo>
                  <a:pt x="3650459" y="457727"/>
                  <a:pt x="3650459" y="457727"/>
                  <a:pt x="3649767" y="457727"/>
                </a:cubicBezTo>
                <a:lnTo>
                  <a:pt x="3645178" y="457727"/>
                </a:lnTo>
                <a:lnTo>
                  <a:pt x="3650270" y="454693"/>
                </a:lnTo>
                <a:cubicBezTo>
                  <a:pt x="3655134" y="451919"/>
                  <a:pt x="3661541" y="448365"/>
                  <a:pt x="3669852" y="443857"/>
                </a:cubicBezTo>
                <a:cubicBezTo>
                  <a:pt x="3694785" y="418890"/>
                  <a:pt x="3694785" y="418890"/>
                  <a:pt x="3694785" y="418890"/>
                </a:cubicBezTo>
                <a:lnTo>
                  <a:pt x="3702951" y="412758"/>
                </a:lnTo>
                <a:lnTo>
                  <a:pt x="3697209" y="420971"/>
                </a:lnTo>
                <a:cubicBezTo>
                  <a:pt x="3694785" y="424438"/>
                  <a:pt x="3694785" y="424438"/>
                  <a:pt x="3694785" y="424438"/>
                </a:cubicBezTo>
                <a:cubicBezTo>
                  <a:pt x="3689244" y="429986"/>
                  <a:pt x="3689244" y="429986"/>
                  <a:pt x="3689244" y="429986"/>
                </a:cubicBezTo>
                <a:cubicBezTo>
                  <a:pt x="3689244" y="438309"/>
                  <a:pt x="3689244" y="438309"/>
                  <a:pt x="3689244" y="438309"/>
                </a:cubicBezTo>
                <a:cubicBezTo>
                  <a:pt x="3658770" y="466050"/>
                  <a:pt x="3658770" y="466050"/>
                  <a:pt x="3658770" y="466050"/>
                </a:cubicBezTo>
                <a:cubicBezTo>
                  <a:pt x="3656000" y="479920"/>
                  <a:pt x="3639378" y="477146"/>
                  <a:pt x="3639378" y="493791"/>
                </a:cubicBezTo>
                <a:cubicBezTo>
                  <a:pt x="3653229" y="496565"/>
                  <a:pt x="3653229" y="496565"/>
                  <a:pt x="3653229" y="496565"/>
                </a:cubicBezTo>
                <a:cubicBezTo>
                  <a:pt x="3644918" y="502113"/>
                  <a:pt x="3631066" y="502113"/>
                  <a:pt x="3636607" y="513209"/>
                </a:cubicBezTo>
                <a:cubicBezTo>
                  <a:pt x="3642148" y="515983"/>
                  <a:pt x="3642148" y="515983"/>
                  <a:pt x="3642148" y="515983"/>
                </a:cubicBezTo>
                <a:cubicBezTo>
                  <a:pt x="3650459" y="507661"/>
                  <a:pt x="3650459" y="507661"/>
                  <a:pt x="3650459" y="507661"/>
                </a:cubicBezTo>
                <a:cubicBezTo>
                  <a:pt x="3650459" y="515983"/>
                  <a:pt x="3650459" y="515983"/>
                  <a:pt x="3650459" y="515983"/>
                </a:cubicBezTo>
                <a:cubicBezTo>
                  <a:pt x="3639378" y="527080"/>
                  <a:pt x="3639378" y="527080"/>
                  <a:pt x="3639378" y="527080"/>
                </a:cubicBezTo>
                <a:cubicBezTo>
                  <a:pt x="3639378" y="529854"/>
                  <a:pt x="3639378" y="529854"/>
                  <a:pt x="3639378" y="529854"/>
                </a:cubicBezTo>
                <a:cubicBezTo>
                  <a:pt x="3653229" y="524306"/>
                  <a:pt x="3653229" y="524306"/>
                  <a:pt x="3653229" y="524306"/>
                </a:cubicBezTo>
                <a:cubicBezTo>
                  <a:pt x="3667081" y="504887"/>
                  <a:pt x="3667081" y="504887"/>
                  <a:pt x="3667081" y="504887"/>
                </a:cubicBezTo>
                <a:cubicBezTo>
                  <a:pt x="3667081" y="513209"/>
                  <a:pt x="3667081" y="513209"/>
                  <a:pt x="3667081" y="513209"/>
                </a:cubicBezTo>
                <a:cubicBezTo>
                  <a:pt x="3672622" y="513209"/>
                  <a:pt x="3672622" y="513209"/>
                  <a:pt x="3672622" y="513209"/>
                </a:cubicBezTo>
                <a:cubicBezTo>
                  <a:pt x="3672622" y="515983"/>
                  <a:pt x="3672622" y="515983"/>
                  <a:pt x="3672622" y="515983"/>
                </a:cubicBezTo>
                <a:cubicBezTo>
                  <a:pt x="3667081" y="515983"/>
                  <a:pt x="3669852" y="527080"/>
                  <a:pt x="3661541" y="515983"/>
                </a:cubicBezTo>
                <a:cubicBezTo>
                  <a:pt x="3653229" y="529854"/>
                  <a:pt x="3653229" y="529854"/>
                  <a:pt x="3653229" y="529854"/>
                </a:cubicBezTo>
                <a:cubicBezTo>
                  <a:pt x="3667081" y="529854"/>
                  <a:pt x="3667081" y="529854"/>
                  <a:pt x="3667081" y="529854"/>
                </a:cubicBezTo>
                <a:cubicBezTo>
                  <a:pt x="3675393" y="521532"/>
                  <a:pt x="3675393" y="521532"/>
                  <a:pt x="3675393" y="521532"/>
                </a:cubicBezTo>
                <a:cubicBezTo>
                  <a:pt x="3689244" y="518758"/>
                  <a:pt x="3689244" y="518758"/>
                  <a:pt x="3689244" y="518758"/>
                </a:cubicBezTo>
                <a:cubicBezTo>
                  <a:pt x="3672622" y="535402"/>
                  <a:pt x="3683704" y="535402"/>
                  <a:pt x="3650459" y="540950"/>
                </a:cubicBezTo>
                <a:cubicBezTo>
                  <a:pt x="3694785" y="535402"/>
                  <a:pt x="3694785" y="535402"/>
                  <a:pt x="3694785" y="535402"/>
                </a:cubicBezTo>
                <a:lnTo>
                  <a:pt x="3702605" y="532270"/>
                </a:lnTo>
                <a:lnTo>
                  <a:pt x="3706170" y="533235"/>
                </a:lnTo>
                <a:cubicBezTo>
                  <a:pt x="3707945" y="532975"/>
                  <a:pt x="3709330" y="531935"/>
                  <a:pt x="3708637" y="529854"/>
                </a:cubicBezTo>
                <a:cubicBezTo>
                  <a:pt x="3708637" y="529854"/>
                  <a:pt x="3708637" y="529854"/>
                  <a:pt x="3706906" y="530548"/>
                </a:cubicBezTo>
                <a:lnTo>
                  <a:pt x="3702605" y="532270"/>
                </a:lnTo>
                <a:lnTo>
                  <a:pt x="3701365" y="531935"/>
                </a:lnTo>
                <a:cubicBezTo>
                  <a:pt x="3699633" y="529854"/>
                  <a:pt x="3703096" y="525693"/>
                  <a:pt x="3725259" y="521532"/>
                </a:cubicBezTo>
                <a:cubicBezTo>
                  <a:pt x="3725259" y="521532"/>
                  <a:pt x="3728030" y="524306"/>
                  <a:pt x="3725259" y="524306"/>
                </a:cubicBezTo>
                <a:cubicBezTo>
                  <a:pt x="3739111" y="527080"/>
                  <a:pt x="3739111" y="527080"/>
                  <a:pt x="3739111" y="527080"/>
                </a:cubicBezTo>
                <a:cubicBezTo>
                  <a:pt x="3744652" y="521532"/>
                  <a:pt x="3744652" y="521532"/>
                  <a:pt x="3744652" y="521532"/>
                </a:cubicBezTo>
                <a:cubicBezTo>
                  <a:pt x="3747422" y="524306"/>
                  <a:pt x="3747422" y="524306"/>
                  <a:pt x="3747422" y="524306"/>
                </a:cubicBezTo>
                <a:cubicBezTo>
                  <a:pt x="3758504" y="518758"/>
                  <a:pt x="3758504" y="518758"/>
                  <a:pt x="3758504" y="518758"/>
                </a:cubicBezTo>
                <a:cubicBezTo>
                  <a:pt x="3764045" y="521532"/>
                  <a:pt x="3764045" y="521532"/>
                  <a:pt x="3764045" y="521532"/>
                </a:cubicBezTo>
                <a:cubicBezTo>
                  <a:pt x="3775126" y="515983"/>
                  <a:pt x="3775126" y="515983"/>
                  <a:pt x="3775126" y="515983"/>
                </a:cubicBezTo>
                <a:lnTo>
                  <a:pt x="3786208" y="513764"/>
                </a:lnTo>
                <a:lnTo>
                  <a:pt x="3786208" y="520491"/>
                </a:lnTo>
                <a:cubicBezTo>
                  <a:pt x="3786208" y="521532"/>
                  <a:pt x="3786208" y="521532"/>
                  <a:pt x="3786208" y="521532"/>
                </a:cubicBezTo>
                <a:cubicBezTo>
                  <a:pt x="3797289" y="527080"/>
                  <a:pt x="3797289" y="527080"/>
                  <a:pt x="3797289" y="527080"/>
                </a:cubicBezTo>
                <a:cubicBezTo>
                  <a:pt x="3794519" y="529854"/>
                  <a:pt x="3794519" y="529854"/>
                  <a:pt x="3794519" y="529854"/>
                </a:cubicBezTo>
                <a:cubicBezTo>
                  <a:pt x="3769586" y="527080"/>
                  <a:pt x="3769586" y="527080"/>
                  <a:pt x="3769586" y="527080"/>
                </a:cubicBezTo>
                <a:cubicBezTo>
                  <a:pt x="3758504" y="527080"/>
                  <a:pt x="3764045" y="532628"/>
                  <a:pt x="3764045" y="538176"/>
                </a:cubicBezTo>
                <a:cubicBezTo>
                  <a:pt x="3755734" y="535402"/>
                  <a:pt x="3755734" y="535402"/>
                  <a:pt x="3755734" y="535402"/>
                </a:cubicBezTo>
                <a:cubicBezTo>
                  <a:pt x="3752963" y="535402"/>
                  <a:pt x="3752963" y="535402"/>
                  <a:pt x="3752963" y="535402"/>
                </a:cubicBezTo>
                <a:cubicBezTo>
                  <a:pt x="3730800" y="540950"/>
                  <a:pt x="3730800" y="540950"/>
                  <a:pt x="3730800" y="540950"/>
                </a:cubicBezTo>
                <a:cubicBezTo>
                  <a:pt x="3730800" y="540950"/>
                  <a:pt x="3725259" y="543725"/>
                  <a:pt x="3733571" y="543725"/>
                </a:cubicBezTo>
                <a:cubicBezTo>
                  <a:pt x="3728030" y="543725"/>
                  <a:pt x="3728030" y="554821"/>
                  <a:pt x="3725259" y="540950"/>
                </a:cubicBezTo>
                <a:cubicBezTo>
                  <a:pt x="3719719" y="540950"/>
                  <a:pt x="3716948" y="540950"/>
                  <a:pt x="3716948" y="549273"/>
                </a:cubicBezTo>
                <a:cubicBezTo>
                  <a:pt x="3708637" y="546499"/>
                  <a:pt x="3708637" y="546499"/>
                  <a:pt x="3708637" y="546499"/>
                </a:cubicBezTo>
                <a:cubicBezTo>
                  <a:pt x="3705867" y="552047"/>
                  <a:pt x="3705867" y="552047"/>
                  <a:pt x="3705867" y="552047"/>
                </a:cubicBezTo>
                <a:cubicBezTo>
                  <a:pt x="3700326" y="549273"/>
                  <a:pt x="3700326" y="549273"/>
                  <a:pt x="3700326" y="549273"/>
                </a:cubicBezTo>
                <a:cubicBezTo>
                  <a:pt x="3697556" y="554821"/>
                  <a:pt x="3686474" y="552047"/>
                  <a:pt x="3692015" y="563143"/>
                </a:cubicBezTo>
                <a:cubicBezTo>
                  <a:pt x="3686474" y="560369"/>
                  <a:pt x="3686474" y="560369"/>
                  <a:pt x="3686474" y="560369"/>
                </a:cubicBezTo>
                <a:cubicBezTo>
                  <a:pt x="3686474" y="554821"/>
                  <a:pt x="3686474" y="554821"/>
                  <a:pt x="3686474" y="554821"/>
                </a:cubicBezTo>
                <a:cubicBezTo>
                  <a:pt x="3680933" y="552047"/>
                  <a:pt x="3683704" y="546499"/>
                  <a:pt x="3667081" y="557595"/>
                </a:cubicBezTo>
                <a:cubicBezTo>
                  <a:pt x="3664311" y="563143"/>
                  <a:pt x="3664311" y="563143"/>
                  <a:pt x="3664311" y="563143"/>
                </a:cubicBezTo>
                <a:cubicBezTo>
                  <a:pt x="3658770" y="557595"/>
                  <a:pt x="3658770" y="557595"/>
                  <a:pt x="3658770" y="557595"/>
                </a:cubicBezTo>
                <a:cubicBezTo>
                  <a:pt x="3661541" y="557595"/>
                  <a:pt x="3647689" y="560369"/>
                  <a:pt x="3661541" y="549273"/>
                </a:cubicBezTo>
                <a:cubicBezTo>
                  <a:pt x="3647689" y="549273"/>
                  <a:pt x="3647689" y="549273"/>
                  <a:pt x="3647689" y="549273"/>
                </a:cubicBezTo>
                <a:cubicBezTo>
                  <a:pt x="3653229" y="563143"/>
                  <a:pt x="3653229" y="563143"/>
                  <a:pt x="3653229" y="563143"/>
                </a:cubicBezTo>
                <a:cubicBezTo>
                  <a:pt x="3644918" y="565917"/>
                  <a:pt x="3644918" y="565917"/>
                  <a:pt x="3644918" y="565917"/>
                </a:cubicBezTo>
                <a:cubicBezTo>
                  <a:pt x="3625526" y="565917"/>
                  <a:pt x="3625526" y="565917"/>
                  <a:pt x="3625526" y="565917"/>
                </a:cubicBezTo>
                <a:cubicBezTo>
                  <a:pt x="3625526" y="574240"/>
                  <a:pt x="3614444" y="577014"/>
                  <a:pt x="3606133" y="574240"/>
                </a:cubicBezTo>
                <a:cubicBezTo>
                  <a:pt x="3586740" y="579788"/>
                  <a:pt x="3586740" y="579788"/>
                  <a:pt x="3586740" y="579788"/>
                </a:cubicBezTo>
                <a:cubicBezTo>
                  <a:pt x="3578429" y="582562"/>
                  <a:pt x="3581199" y="596433"/>
                  <a:pt x="3561807" y="599207"/>
                </a:cubicBezTo>
                <a:cubicBezTo>
                  <a:pt x="3570118" y="604755"/>
                  <a:pt x="3570118" y="604755"/>
                  <a:pt x="3570118" y="604755"/>
                </a:cubicBezTo>
                <a:cubicBezTo>
                  <a:pt x="3536873" y="629722"/>
                  <a:pt x="3536873" y="629722"/>
                  <a:pt x="3536873" y="629722"/>
                </a:cubicBezTo>
                <a:cubicBezTo>
                  <a:pt x="3534103" y="632496"/>
                  <a:pt x="3517481" y="649140"/>
                  <a:pt x="3528562" y="646366"/>
                </a:cubicBezTo>
                <a:cubicBezTo>
                  <a:pt x="3528562" y="646366"/>
                  <a:pt x="3523021" y="651915"/>
                  <a:pt x="3534103" y="646366"/>
                </a:cubicBezTo>
                <a:cubicBezTo>
                  <a:pt x="3536873" y="640818"/>
                  <a:pt x="3536873" y="640818"/>
                  <a:pt x="3536873" y="640818"/>
                </a:cubicBezTo>
                <a:cubicBezTo>
                  <a:pt x="3545184" y="657463"/>
                  <a:pt x="3545184" y="657463"/>
                  <a:pt x="3545184" y="657463"/>
                </a:cubicBezTo>
                <a:cubicBezTo>
                  <a:pt x="3556266" y="657463"/>
                  <a:pt x="3556266" y="657463"/>
                  <a:pt x="3556266" y="657463"/>
                </a:cubicBezTo>
                <a:cubicBezTo>
                  <a:pt x="3559036" y="654689"/>
                  <a:pt x="3559036" y="654689"/>
                  <a:pt x="3559036" y="654689"/>
                </a:cubicBezTo>
                <a:cubicBezTo>
                  <a:pt x="3550725" y="651915"/>
                  <a:pt x="3550725" y="651915"/>
                  <a:pt x="3550725" y="651915"/>
                </a:cubicBezTo>
                <a:cubicBezTo>
                  <a:pt x="3570118" y="643592"/>
                  <a:pt x="3570118" y="643592"/>
                  <a:pt x="3570118" y="643592"/>
                </a:cubicBezTo>
                <a:cubicBezTo>
                  <a:pt x="3572888" y="646366"/>
                  <a:pt x="3572888" y="646366"/>
                  <a:pt x="3572888" y="646366"/>
                </a:cubicBezTo>
                <a:lnTo>
                  <a:pt x="3576410" y="644015"/>
                </a:lnTo>
                <a:lnTo>
                  <a:pt x="3577390" y="644286"/>
                </a:lnTo>
                <a:cubicBezTo>
                  <a:pt x="3578429" y="642899"/>
                  <a:pt x="3579814" y="639431"/>
                  <a:pt x="3581199" y="640818"/>
                </a:cubicBezTo>
                <a:cubicBezTo>
                  <a:pt x="3581199" y="640818"/>
                  <a:pt x="3581199" y="640818"/>
                  <a:pt x="3580160" y="641512"/>
                </a:cubicBezTo>
                <a:lnTo>
                  <a:pt x="3576410" y="644015"/>
                </a:lnTo>
                <a:lnTo>
                  <a:pt x="3576135" y="643939"/>
                </a:lnTo>
                <a:cubicBezTo>
                  <a:pt x="3575832" y="642725"/>
                  <a:pt x="3575659" y="640125"/>
                  <a:pt x="3575659" y="635270"/>
                </a:cubicBezTo>
                <a:cubicBezTo>
                  <a:pt x="3586740" y="640818"/>
                  <a:pt x="3586740" y="640818"/>
                  <a:pt x="3586740" y="640818"/>
                </a:cubicBezTo>
                <a:cubicBezTo>
                  <a:pt x="3603363" y="640818"/>
                  <a:pt x="3603363" y="640818"/>
                  <a:pt x="3603363" y="640818"/>
                </a:cubicBezTo>
                <a:cubicBezTo>
                  <a:pt x="3608903" y="638044"/>
                  <a:pt x="3608903" y="638044"/>
                  <a:pt x="3608903" y="638044"/>
                </a:cubicBezTo>
                <a:cubicBezTo>
                  <a:pt x="3625526" y="632496"/>
                  <a:pt x="3625526" y="632496"/>
                  <a:pt x="3625526" y="632496"/>
                </a:cubicBezTo>
                <a:cubicBezTo>
                  <a:pt x="3622755" y="640818"/>
                  <a:pt x="3622755" y="640818"/>
                  <a:pt x="3622755" y="640818"/>
                </a:cubicBezTo>
                <a:cubicBezTo>
                  <a:pt x="3628296" y="643592"/>
                  <a:pt x="3628296" y="643592"/>
                  <a:pt x="3628296" y="643592"/>
                </a:cubicBezTo>
                <a:cubicBezTo>
                  <a:pt x="3664311" y="638044"/>
                  <a:pt x="3664311" y="638044"/>
                  <a:pt x="3664311" y="638044"/>
                </a:cubicBezTo>
                <a:cubicBezTo>
                  <a:pt x="3714178" y="626948"/>
                  <a:pt x="3714178" y="626948"/>
                  <a:pt x="3714178" y="626948"/>
                </a:cubicBezTo>
                <a:cubicBezTo>
                  <a:pt x="3733571" y="621400"/>
                  <a:pt x="3733571" y="621400"/>
                  <a:pt x="3733571" y="621400"/>
                </a:cubicBezTo>
                <a:cubicBezTo>
                  <a:pt x="3736341" y="621400"/>
                  <a:pt x="3736341" y="621400"/>
                  <a:pt x="3736341" y="621400"/>
                </a:cubicBezTo>
                <a:cubicBezTo>
                  <a:pt x="3744652" y="615851"/>
                  <a:pt x="3744652" y="615851"/>
                  <a:pt x="3744652" y="615851"/>
                </a:cubicBezTo>
                <a:cubicBezTo>
                  <a:pt x="3725259" y="613077"/>
                  <a:pt x="3725259" y="613077"/>
                  <a:pt x="3725259" y="613077"/>
                </a:cubicBezTo>
                <a:cubicBezTo>
                  <a:pt x="3736341" y="610303"/>
                  <a:pt x="3736341" y="610303"/>
                  <a:pt x="3736341" y="610303"/>
                </a:cubicBezTo>
                <a:cubicBezTo>
                  <a:pt x="3741882" y="607529"/>
                  <a:pt x="3741882" y="607529"/>
                  <a:pt x="3741882" y="607529"/>
                </a:cubicBezTo>
                <a:cubicBezTo>
                  <a:pt x="3766815" y="601981"/>
                  <a:pt x="3766815" y="601981"/>
                  <a:pt x="3766815" y="601981"/>
                </a:cubicBezTo>
                <a:cubicBezTo>
                  <a:pt x="3769586" y="596433"/>
                  <a:pt x="3769586" y="596433"/>
                  <a:pt x="3769586" y="596433"/>
                </a:cubicBezTo>
                <a:cubicBezTo>
                  <a:pt x="3783437" y="599207"/>
                  <a:pt x="3783437" y="599207"/>
                  <a:pt x="3783437" y="599207"/>
                </a:cubicBezTo>
                <a:cubicBezTo>
                  <a:pt x="3788978" y="599207"/>
                  <a:pt x="3788978" y="599207"/>
                  <a:pt x="3788978" y="599207"/>
                </a:cubicBezTo>
                <a:cubicBezTo>
                  <a:pt x="3794519" y="593659"/>
                  <a:pt x="3794519" y="593659"/>
                  <a:pt x="3794519" y="593659"/>
                </a:cubicBezTo>
                <a:cubicBezTo>
                  <a:pt x="3811141" y="590884"/>
                  <a:pt x="3811141" y="590884"/>
                  <a:pt x="3811141" y="590884"/>
                </a:cubicBezTo>
                <a:cubicBezTo>
                  <a:pt x="3808371" y="585336"/>
                  <a:pt x="3808371" y="585336"/>
                  <a:pt x="3808371" y="585336"/>
                </a:cubicBezTo>
                <a:cubicBezTo>
                  <a:pt x="3813912" y="585336"/>
                  <a:pt x="3813912" y="585336"/>
                  <a:pt x="3813912" y="585336"/>
                </a:cubicBezTo>
                <a:cubicBezTo>
                  <a:pt x="3822223" y="590884"/>
                  <a:pt x="3822223" y="590884"/>
                  <a:pt x="3822223" y="590884"/>
                </a:cubicBezTo>
                <a:cubicBezTo>
                  <a:pt x="3841616" y="582562"/>
                  <a:pt x="3841616" y="582562"/>
                  <a:pt x="3841616" y="582562"/>
                </a:cubicBezTo>
                <a:cubicBezTo>
                  <a:pt x="3847156" y="582562"/>
                  <a:pt x="3847156" y="582562"/>
                  <a:pt x="3847156" y="582562"/>
                </a:cubicBezTo>
                <a:cubicBezTo>
                  <a:pt x="3844386" y="585336"/>
                  <a:pt x="3844386" y="585336"/>
                  <a:pt x="3844386" y="585336"/>
                </a:cubicBezTo>
                <a:cubicBezTo>
                  <a:pt x="3852697" y="588110"/>
                  <a:pt x="3852697" y="588110"/>
                  <a:pt x="3852697" y="588110"/>
                </a:cubicBezTo>
                <a:cubicBezTo>
                  <a:pt x="3880401" y="574240"/>
                  <a:pt x="3880401" y="574240"/>
                  <a:pt x="3880401" y="574240"/>
                </a:cubicBezTo>
                <a:cubicBezTo>
                  <a:pt x="3888712" y="579788"/>
                  <a:pt x="3888712" y="579788"/>
                  <a:pt x="3888712" y="579788"/>
                </a:cubicBezTo>
                <a:cubicBezTo>
                  <a:pt x="3899794" y="577014"/>
                  <a:pt x="3899794" y="577014"/>
                  <a:pt x="3899794" y="577014"/>
                </a:cubicBezTo>
                <a:cubicBezTo>
                  <a:pt x="3902564" y="571466"/>
                  <a:pt x="3902564" y="571466"/>
                  <a:pt x="3902564" y="571466"/>
                </a:cubicBezTo>
                <a:cubicBezTo>
                  <a:pt x="3919186" y="563143"/>
                  <a:pt x="3919186" y="563143"/>
                  <a:pt x="3919186" y="563143"/>
                </a:cubicBezTo>
                <a:cubicBezTo>
                  <a:pt x="3941349" y="563143"/>
                  <a:pt x="3941349" y="563143"/>
                  <a:pt x="3941349" y="563143"/>
                </a:cubicBezTo>
                <a:cubicBezTo>
                  <a:pt x="3919186" y="571466"/>
                  <a:pt x="3919186" y="571466"/>
                  <a:pt x="3919186" y="571466"/>
                </a:cubicBezTo>
                <a:cubicBezTo>
                  <a:pt x="3908105" y="577014"/>
                  <a:pt x="3921957" y="554821"/>
                  <a:pt x="3905334" y="577014"/>
                </a:cubicBezTo>
                <a:cubicBezTo>
                  <a:pt x="3908105" y="579788"/>
                  <a:pt x="3908105" y="579788"/>
                  <a:pt x="3908105" y="579788"/>
                </a:cubicBezTo>
                <a:cubicBezTo>
                  <a:pt x="3897023" y="585336"/>
                  <a:pt x="3897023" y="585336"/>
                  <a:pt x="3897023" y="585336"/>
                </a:cubicBezTo>
                <a:cubicBezTo>
                  <a:pt x="3905334" y="588110"/>
                  <a:pt x="3905334" y="588110"/>
                  <a:pt x="3905334" y="588110"/>
                </a:cubicBezTo>
                <a:cubicBezTo>
                  <a:pt x="3917801" y="585336"/>
                  <a:pt x="3924035" y="583949"/>
                  <a:pt x="3927151" y="583256"/>
                </a:cubicBezTo>
                <a:lnTo>
                  <a:pt x="3928952" y="582855"/>
                </a:lnTo>
                <a:lnTo>
                  <a:pt x="3919186" y="593659"/>
                </a:lnTo>
                <a:cubicBezTo>
                  <a:pt x="3899794" y="590884"/>
                  <a:pt x="3899794" y="590884"/>
                  <a:pt x="3899794" y="590884"/>
                </a:cubicBezTo>
                <a:cubicBezTo>
                  <a:pt x="3894253" y="596433"/>
                  <a:pt x="3885942" y="582562"/>
                  <a:pt x="3891482" y="596433"/>
                </a:cubicBezTo>
                <a:cubicBezTo>
                  <a:pt x="3885942" y="590884"/>
                  <a:pt x="3885942" y="590884"/>
                  <a:pt x="3885942" y="590884"/>
                </a:cubicBezTo>
                <a:cubicBezTo>
                  <a:pt x="3883171" y="596433"/>
                  <a:pt x="3883171" y="596433"/>
                  <a:pt x="3883171" y="596433"/>
                </a:cubicBezTo>
                <a:cubicBezTo>
                  <a:pt x="3869319" y="593659"/>
                  <a:pt x="3869319" y="593659"/>
                  <a:pt x="3869319" y="593659"/>
                </a:cubicBezTo>
                <a:cubicBezTo>
                  <a:pt x="3841616" y="601981"/>
                  <a:pt x="3841616" y="601981"/>
                  <a:pt x="3841616" y="601981"/>
                </a:cubicBezTo>
                <a:cubicBezTo>
                  <a:pt x="3830534" y="607529"/>
                  <a:pt x="3830534" y="607529"/>
                  <a:pt x="3830534" y="607529"/>
                </a:cubicBezTo>
                <a:cubicBezTo>
                  <a:pt x="3822223" y="607529"/>
                  <a:pt x="3822223" y="607529"/>
                  <a:pt x="3822223" y="607529"/>
                </a:cubicBezTo>
                <a:cubicBezTo>
                  <a:pt x="3783437" y="618625"/>
                  <a:pt x="3783437" y="618625"/>
                  <a:pt x="3783437" y="618625"/>
                </a:cubicBezTo>
                <a:cubicBezTo>
                  <a:pt x="3777897" y="618625"/>
                  <a:pt x="3777897" y="618625"/>
                  <a:pt x="3777897" y="618625"/>
                </a:cubicBezTo>
                <a:cubicBezTo>
                  <a:pt x="3772356" y="618625"/>
                  <a:pt x="3772356" y="618625"/>
                  <a:pt x="3772356" y="618625"/>
                </a:cubicBezTo>
                <a:cubicBezTo>
                  <a:pt x="3764045" y="621400"/>
                  <a:pt x="3764045" y="621400"/>
                  <a:pt x="3764045" y="621400"/>
                </a:cubicBezTo>
                <a:cubicBezTo>
                  <a:pt x="3761274" y="626948"/>
                  <a:pt x="3761274" y="626948"/>
                  <a:pt x="3761274" y="626948"/>
                </a:cubicBezTo>
                <a:cubicBezTo>
                  <a:pt x="3766815" y="626948"/>
                  <a:pt x="3766815" y="626948"/>
                  <a:pt x="3766815" y="626948"/>
                </a:cubicBezTo>
                <a:cubicBezTo>
                  <a:pt x="3725259" y="635270"/>
                  <a:pt x="3725259" y="635270"/>
                  <a:pt x="3725259" y="635270"/>
                </a:cubicBezTo>
                <a:cubicBezTo>
                  <a:pt x="3728030" y="638044"/>
                  <a:pt x="3728030" y="638044"/>
                  <a:pt x="3728030" y="638044"/>
                </a:cubicBezTo>
                <a:cubicBezTo>
                  <a:pt x="3722489" y="629722"/>
                  <a:pt x="3714178" y="640818"/>
                  <a:pt x="3697556" y="640818"/>
                </a:cubicBezTo>
                <a:cubicBezTo>
                  <a:pt x="3675393" y="640818"/>
                  <a:pt x="3675393" y="640818"/>
                  <a:pt x="3675393" y="640818"/>
                </a:cubicBezTo>
                <a:cubicBezTo>
                  <a:pt x="3622755" y="651915"/>
                  <a:pt x="3622755" y="651915"/>
                  <a:pt x="3622755" y="651915"/>
                </a:cubicBezTo>
                <a:cubicBezTo>
                  <a:pt x="3595051" y="660237"/>
                  <a:pt x="3595051" y="660237"/>
                  <a:pt x="3595051" y="660237"/>
                </a:cubicBezTo>
                <a:cubicBezTo>
                  <a:pt x="3606133" y="649140"/>
                  <a:pt x="3575659" y="660237"/>
                  <a:pt x="3603363" y="649140"/>
                </a:cubicBezTo>
                <a:cubicBezTo>
                  <a:pt x="3600592" y="646366"/>
                  <a:pt x="3600592" y="646366"/>
                  <a:pt x="3600592" y="646366"/>
                </a:cubicBezTo>
                <a:cubicBezTo>
                  <a:pt x="3592281" y="649140"/>
                  <a:pt x="3592281" y="649140"/>
                  <a:pt x="3592281" y="649140"/>
                </a:cubicBezTo>
                <a:cubicBezTo>
                  <a:pt x="3586740" y="651915"/>
                  <a:pt x="3586740" y="651915"/>
                  <a:pt x="3586740" y="651915"/>
                </a:cubicBezTo>
                <a:cubicBezTo>
                  <a:pt x="3589511" y="654689"/>
                  <a:pt x="3589511" y="654689"/>
                  <a:pt x="3589511" y="654689"/>
                </a:cubicBezTo>
                <a:cubicBezTo>
                  <a:pt x="3589511" y="660237"/>
                  <a:pt x="3589511" y="660237"/>
                  <a:pt x="3589511" y="660237"/>
                </a:cubicBezTo>
                <a:cubicBezTo>
                  <a:pt x="3572888" y="665785"/>
                  <a:pt x="3572888" y="665785"/>
                  <a:pt x="3572888" y="665785"/>
                </a:cubicBezTo>
                <a:cubicBezTo>
                  <a:pt x="3559036" y="665785"/>
                  <a:pt x="3559036" y="665785"/>
                  <a:pt x="3559036" y="665785"/>
                </a:cubicBezTo>
                <a:cubicBezTo>
                  <a:pt x="3550725" y="671333"/>
                  <a:pt x="3539644" y="682430"/>
                  <a:pt x="3536873" y="682430"/>
                </a:cubicBezTo>
                <a:cubicBezTo>
                  <a:pt x="3539644" y="674107"/>
                  <a:pt x="3539644" y="674107"/>
                  <a:pt x="3539644" y="674107"/>
                </a:cubicBezTo>
                <a:cubicBezTo>
                  <a:pt x="3531333" y="671333"/>
                  <a:pt x="3531333" y="671333"/>
                  <a:pt x="3531333" y="671333"/>
                </a:cubicBezTo>
                <a:cubicBezTo>
                  <a:pt x="3506399" y="679656"/>
                  <a:pt x="3506399" y="679656"/>
                  <a:pt x="3506399" y="679656"/>
                </a:cubicBezTo>
                <a:cubicBezTo>
                  <a:pt x="3500858" y="682430"/>
                  <a:pt x="3500858" y="682430"/>
                  <a:pt x="3500858" y="682430"/>
                </a:cubicBezTo>
                <a:cubicBezTo>
                  <a:pt x="3503629" y="685204"/>
                  <a:pt x="3503629" y="685204"/>
                  <a:pt x="3503629" y="685204"/>
                </a:cubicBezTo>
                <a:cubicBezTo>
                  <a:pt x="3478695" y="687978"/>
                  <a:pt x="3478695" y="687978"/>
                  <a:pt x="3478695" y="687978"/>
                </a:cubicBezTo>
                <a:cubicBezTo>
                  <a:pt x="3470384" y="699074"/>
                  <a:pt x="3470384" y="699074"/>
                  <a:pt x="3470384" y="699074"/>
                </a:cubicBezTo>
                <a:cubicBezTo>
                  <a:pt x="3481466" y="699074"/>
                  <a:pt x="3481466" y="699074"/>
                  <a:pt x="3481466" y="699074"/>
                </a:cubicBezTo>
                <a:cubicBezTo>
                  <a:pt x="3484236" y="699074"/>
                  <a:pt x="3484236" y="699074"/>
                  <a:pt x="3484236" y="699074"/>
                </a:cubicBezTo>
                <a:lnTo>
                  <a:pt x="3482197" y="701116"/>
                </a:lnTo>
                <a:lnTo>
                  <a:pt x="3473723" y="704861"/>
                </a:lnTo>
                <a:cubicBezTo>
                  <a:pt x="3469432" y="706833"/>
                  <a:pt x="3463805" y="709477"/>
                  <a:pt x="3456532" y="712945"/>
                </a:cubicBezTo>
                <a:cubicBezTo>
                  <a:pt x="3456532" y="718493"/>
                  <a:pt x="3456532" y="718493"/>
                  <a:pt x="3456532" y="718493"/>
                </a:cubicBezTo>
                <a:cubicBezTo>
                  <a:pt x="3475925" y="729589"/>
                  <a:pt x="3475925" y="729589"/>
                  <a:pt x="3475925" y="729589"/>
                </a:cubicBezTo>
                <a:cubicBezTo>
                  <a:pt x="3484236" y="729589"/>
                  <a:pt x="3484236" y="729589"/>
                  <a:pt x="3484236" y="729589"/>
                </a:cubicBezTo>
                <a:cubicBezTo>
                  <a:pt x="3484236" y="721267"/>
                  <a:pt x="3484236" y="721267"/>
                  <a:pt x="3484236" y="721267"/>
                </a:cubicBezTo>
                <a:cubicBezTo>
                  <a:pt x="3495318" y="715719"/>
                  <a:pt x="3495318" y="715719"/>
                  <a:pt x="3495318" y="715719"/>
                </a:cubicBezTo>
                <a:cubicBezTo>
                  <a:pt x="3506399" y="718493"/>
                  <a:pt x="3506399" y="718493"/>
                  <a:pt x="3506399" y="718493"/>
                </a:cubicBezTo>
                <a:cubicBezTo>
                  <a:pt x="3509170" y="724041"/>
                  <a:pt x="3509170" y="724041"/>
                  <a:pt x="3509170" y="724041"/>
                </a:cubicBezTo>
                <a:cubicBezTo>
                  <a:pt x="3520251" y="721267"/>
                  <a:pt x="3520251" y="721267"/>
                  <a:pt x="3520251" y="721267"/>
                </a:cubicBezTo>
                <a:cubicBezTo>
                  <a:pt x="3531333" y="710171"/>
                  <a:pt x="3531333" y="710171"/>
                  <a:pt x="3531333" y="710171"/>
                </a:cubicBezTo>
                <a:cubicBezTo>
                  <a:pt x="3511940" y="693526"/>
                  <a:pt x="3511940" y="693526"/>
                  <a:pt x="3511940" y="693526"/>
                </a:cubicBezTo>
                <a:cubicBezTo>
                  <a:pt x="3545184" y="704623"/>
                  <a:pt x="3545184" y="704623"/>
                  <a:pt x="3545184" y="704623"/>
                </a:cubicBezTo>
                <a:cubicBezTo>
                  <a:pt x="3556266" y="699074"/>
                  <a:pt x="3556266" y="699074"/>
                  <a:pt x="3556266" y="699074"/>
                </a:cubicBezTo>
                <a:cubicBezTo>
                  <a:pt x="3567348" y="696300"/>
                  <a:pt x="3567348" y="696300"/>
                  <a:pt x="3567348" y="696300"/>
                </a:cubicBezTo>
                <a:cubicBezTo>
                  <a:pt x="3564577" y="704623"/>
                  <a:pt x="3564577" y="704623"/>
                  <a:pt x="3564577" y="704623"/>
                </a:cubicBezTo>
                <a:cubicBezTo>
                  <a:pt x="3553496" y="701848"/>
                  <a:pt x="3570118" y="715719"/>
                  <a:pt x="3553496" y="704623"/>
                </a:cubicBezTo>
                <a:cubicBezTo>
                  <a:pt x="3553496" y="712945"/>
                  <a:pt x="3534103" y="704623"/>
                  <a:pt x="3556266" y="715719"/>
                </a:cubicBezTo>
                <a:cubicBezTo>
                  <a:pt x="3570118" y="710171"/>
                  <a:pt x="3570118" y="710171"/>
                  <a:pt x="3570118" y="710171"/>
                </a:cubicBezTo>
                <a:cubicBezTo>
                  <a:pt x="3575659" y="712945"/>
                  <a:pt x="3575659" y="712945"/>
                  <a:pt x="3575659" y="712945"/>
                </a:cubicBezTo>
                <a:cubicBezTo>
                  <a:pt x="3614444" y="699074"/>
                  <a:pt x="3614444" y="699074"/>
                  <a:pt x="3614444" y="699074"/>
                </a:cubicBezTo>
                <a:cubicBezTo>
                  <a:pt x="3656000" y="690752"/>
                  <a:pt x="3656000" y="690752"/>
                  <a:pt x="3656000" y="690752"/>
                </a:cubicBezTo>
                <a:cubicBezTo>
                  <a:pt x="3672622" y="687978"/>
                  <a:pt x="3672622" y="687978"/>
                  <a:pt x="3672622" y="687978"/>
                </a:cubicBezTo>
                <a:cubicBezTo>
                  <a:pt x="3669852" y="690752"/>
                  <a:pt x="3664311" y="693526"/>
                  <a:pt x="3672622" y="696300"/>
                </a:cubicBezTo>
                <a:cubicBezTo>
                  <a:pt x="3678163" y="693526"/>
                  <a:pt x="3678163" y="693526"/>
                  <a:pt x="3678163" y="693526"/>
                </a:cubicBezTo>
                <a:cubicBezTo>
                  <a:pt x="3675393" y="687978"/>
                  <a:pt x="3675393" y="687978"/>
                  <a:pt x="3675393" y="687978"/>
                </a:cubicBezTo>
                <a:cubicBezTo>
                  <a:pt x="3694785" y="690752"/>
                  <a:pt x="3694785" y="690752"/>
                  <a:pt x="3694785" y="690752"/>
                </a:cubicBezTo>
                <a:cubicBezTo>
                  <a:pt x="3697556" y="685204"/>
                  <a:pt x="3697556" y="685204"/>
                  <a:pt x="3697556" y="685204"/>
                </a:cubicBezTo>
                <a:cubicBezTo>
                  <a:pt x="3725259" y="679656"/>
                  <a:pt x="3725259" y="679656"/>
                  <a:pt x="3725259" y="679656"/>
                </a:cubicBezTo>
                <a:cubicBezTo>
                  <a:pt x="3747422" y="679656"/>
                  <a:pt x="3747422" y="679656"/>
                  <a:pt x="3747422" y="679656"/>
                </a:cubicBezTo>
                <a:cubicBezTo>
                  <a:pt x="3811141" y="663011"/>
                  <a:pt x="3811141" y="663011"/>
                  <a:pt x="3811141" y="663011"/>
                </a:cubicBezTo>
                <a:cubicBezTo>
                  <a:pt x="3816682" y="660237"/>
                  <a:pt x="3816682" y="660237"/>
                  <a:pt x="3816682" y="660237"/>
                </a:cubicBezTo>
                <a:cubicBezTo>
                  <a:pt x="3844386" y="654689"/>
                  <a:pt x="3844386" y="654689"/>
                  <a:pt x="3844386" y="654689"/>
                </a:cubicBezTo>
                <a:cubicBezTo>
                  <a:pt x="3844386" y="649140"/>
                  <a:pt x="3844386" y="649140"/>
                  <a:pt x="3844386" y="649140"/>
                </a:cubicBezTo>
                <a:cubicBezTo>
                  <a:pt x="3852697" y="643592"/>
                  <a:pt x="3852697" y="643592"/>
                  <a:pt x="3852697" y="643592"/>
                </a:cubicBezTo>
                <a:cubicBezTo>
                  <a:pt x="3855467" y="649140"/>
                  <a:pt x="3855467" y="649140"/>
                  <a:pt x="3855467" y="649140"/>
                </a:cubicBezTo>
                <a:cubicBezTo>
                  <a:pt x="3852697" y="654689"/>
                  <a:pt x="3852697" y="654689"/>
                  <a:pt x="3852697" y="654689"/>
                </a:cubicBezTo>
                <a:cubicBezTo>
                  <a:pt x="3830534" y="660237"/>
                  <a:pt x="3830534" y="660237"/>
                  <a:pt x="3830534" y="660237"/>
                </a:cubicBezTo>
                <a:cubicBezTo>
                  <a:pt x="3849927" y="665785"/>
                  <a:pt x="3849927" y="665785"/>
                  <a:pt x="3849927" y="665785"/>
                </a:cubicBezTo>
                <a:cubicBezTo>
                  <a:pt x="3863779" y="651915"/>
                  <a:pt x="3863779" y="651915"/>
                  <a:pt x="3863779" y="651915"/>
                </a:cubicBezTo>
                <a:cubicBezTo>
                  <a:pt x="3866549" y="660237"/>
                  <a:pt x="3866549" y="660237"/>
                  <a:pt x="3866549" y="660237"/>
                </a:cubicBezTo>
                <a:cubicBezTo>
                  <a:pt x="3883171" y="663011"/>
                  <a:pt x="3883171" y="663011"/>
                  <a:pt x="3883171" y="663011"/>
                </a:cubicBezTo>
                <a:cubicBezTo>
                  <a:pt x="3880401" y="668559"/>
                  <a:pt x="3880401" y="668559"/>
                  <a:pt x="3880401" y="668559"/>
                </a:cubicBezTo>
                <a:cubicBezTo>
                  <a:pt x="3899794" y="671333"/>
                  <a:pt x="3899794" y="671333"/>
                  <a:pt x="3899794" y="671333"/>
                </a:cubicBezTo>
                <a:cubicBezTo>
                  <a:pt x="3930268" y="665785"/>
                  <a:pt x="3930268" y="665785"/>
                  <a:pt x="3930268" y="665785"/>
                </a:cubicBezTo>
                <a:cubicBezTo>
                  <a:pt x="3941349" y="663011"/>
                  <a:pt x="3941349" y="663011"/>
                  <a:pt x="3941349" y="663011"/>
                </a:cubicBezTo>
                <a:cubicBezTo>
                  <a:pt x="3938579" y="660237"/>
                  <a:pt x="3938579" y="660237"/>
                  <a:pt x="3938579" y="660237"/>
                </a:cubicBezTo>
                <a:cubicBezTo>
                  <a:pt x="3946890" y="660237"/>
                  <a:pt x="3946890" y="660237"/>
                  <a:pt x="3946890" y="660237"/>
                </a:cubicBezTo>
                <a:cubicBezTo>
                  <a:pt x="3946890" y="665785"/>
                  <a:pt x="3944120" y="646366"/>
                  <a:pt x="3952431" y="665785"/>
                </a:cubicBezTo>
                <a:cubicBezTo>
                  <a:pt x="3971824" y="665785"/>
                  <a:pt x="3971824" y="665785"/>
                  <a:pt x="3971824" y="665785"/>
                </a:cubicBezTo>
                <a:cubicBezTo>
                  <a:pt x="4005068" y="663011"/>
                  <a:pt x="4005068" y="663011"/>
                  <a:pt x="4005068" y="663011"/>
                </a:cubicBezTo>
                <a:lnTo>
                  <a:pt x="4021968" y="663011"/>
                </a:lnTo>
                <a:lnTo>
                  <a:pt x="4021344" y="664398"/>
                </a:lnTo>
                <a:cubicBezTo>
                  <a:pt x="4022383" y="664398"/>
                  <a:pt x="4024461" y="663011"/>
                  <a:pt x="4024461" y="663011"/>
                </a:cubicBezTo>
                <a:cubicBezTo>
                  <a:pt x="4024461" y="663011"/>
                  <a:pt x="4024461" y="663011"/>
                  <a:pt x="4022037" y="663011"/>
                </a:cubicBezTo>
                <a:lnTo>
                  <a:pt x="4021968" y="663011"/>
                </a:lnTo>
                <a:lnTo>
                  <a:pt x="4024461" y="657463"/>
                </a:lnTo>
                <a:cubicBezTo>
                  <a:pt x="4032772" y="663011"/>
                  <a:pt x="4032772" y="663011"/>
                  <a:pt x="4032772" y="663011"/>
                </a:cubicBezTo>
                <a:cubicBezTo>
                  <a:pt x="4043854" y="660237"/>
                  <a:pt x="4043854" y="660237"/>
                  <a:pt x="4043854" y="660237"/>
                </a:cubicBezTo>
                <a:cubicBezTo>
                  <a:pt x="4096491" y="665785"/>
                  <a:pt x="4096491" y="665785"/>
                  <a:pt x="4096491" y="665785"/>
                </a:cubicBezTo>
                <a:cubicBezTo>
                  <a:pt x="4118654" y="668559"/>
                  <a:pt x="4118654" y="668559"/>
                  <a:pt x="4118654" y="668559"/>
                </a:cubicBezTo>
                <a:cubicBezTo>
                  <a:pt x="4129735" y="671333"/>
                  <a:pt x="4129735" y="671333"/>
                  <a:pt x="4129735" y="671333"/>
                </a:cubicBezTo>
                <a:cubicBezTo>
                  <a:pt x="4124195" y="674107"/>
                  <a:pt x="4124195" y="674107"/>
                  <a:pt x="4124195" y="674107"/>
                </a:cubicBezTo>
                <a:cubicBezTo>
                  <a:pt x="4124195" y="676881"/>
                  <a:pt x="4121424" y="676881"/>
                  <a:pt x="4132506" y="679656"/>
                </a:cubicBezTo>
                <a:cubicBezTo>
                  <a:pt x="4135276" y="671333"/>
                  <a:pt x="4135276" y="671333"/>
                  <a:pt x="4135276" y="671333"/>
                </a:cubicBezTo>
                <a:cubicBezTo>
                  <a:pt x="4146358" y="676881"/>
                  <a:pt x="4146358" y="676881"/>
                  <a:pt x="4146358" y="676881"/>
                </a:cubicBezTo>
                <a:cubicBezTo>
                  <a:pt x="4143587" y="687978"/>
                  <a:pt x="4143587" y="687978"/>
                  <a:pt x="4143587" y="687978"/>
                </a:cubicBezTo>
                <a:cubicBezTo>
                  <a:pt x="4135276" y="690752"/>
                  <a:pt x="4135276" y="690752"/>
                  <a:pt x="4135276" y="690752"/>
                </a:cubicBezTo>
                <a:cubicBezTo>
                  <a:pt x="4118654" y="710171"/>
                  <a:pt x="4118654" y="710171"/>
                  <a:pt x="4118654" y="710171"/>
                </a:cubicBezTo>
                <a:cubicBezTo>
                  <a:pt x="4063246" y="740686"/>
                  <a:pt x="4063246" y="740686"/>
                  <a:pt x="4063246" y="740686"/>
                </a:cubicBezTo>
                <a:cubicBezTo>
                  <a:pt x="4066017" y="746234"/>
                  <a:pt x="4057705" y="743460"/>
                  <a:pt x="4057705" y="749008"/>
                </a:cubicBezTo>
                <a:cubicBezTo>
                  <a:pt x="4052165" y="743460"/>
                  <a:pt x="4052165" y="743460"/>
                  <a:pt x="4052165" y="743460"/>
                </a:cubicBezTo>
                <a:cubicBezTo>
                  <a:pt x="4032772" y="754557"/>
                  <a:pt x="4032772" y="754557"/>
                  <a:pt x="4032772" y="754557"/>
                </a:cubicBezTo>
                <a:cubicBezTo>
                  <a:pt x="4024461" y="749008"/>
                  <a:pt x="4024461" y="749008"/>
                  <a:pt x="4024461" y="749008"/>
                </a:cubicBezTo>
                <a:cubicBezTo>
                  <a:pt x="4018920" y="754557"/>
                  <a:pt x="4018920" y="754557"/>
                  <a:pt x="4018920" y="754557"/>
                </a:cubicBezTo>
                <a:cubicBezTo>
                  <a:pt x="4024461" y="757331"/>
                  <a:pt x="4024461" y="757331"/>
                  <a:pt x="4024461" y="757331"/>
                </a:cubicBezTo>
                <a:cubicBezTo>
                  <a:pt x="4018920" y="760105"/>
                  <a:pt x="4018920" y="760105"/>
                  <a:pt x="4018920" y="760105"/>
                </a:cubicBezTo>
                <a:cubicBezTo>
                  <a:pt x="4032772" y="762879"/>
                  <a:pt x="4032772" y="762879"/>
                  <a:pt x="4032772" y="762879"/>
                </a:cubicBezTo>
                <a:cubicBezTo>
                  <a:pt x="4063246" y="754557"/>
                  <a:pt x="4063246" y="754557"/>
                  <a:pt x="4063246" y="754557"/>
                </a:cubicBezTo>
                <a:cubicBezTo>
                  <a:pt x="4068787" y="762879"/>
                  <a:pt x="4068787" y="762879"/>
                  <a:pt x="4068787" y="762879"/>
                </a:cubicBezTo>
                <a:cubicBezTo>
                  <a:pt x="4068787" y="765653"/>
                  <a:pt x="4066017" y="768427"/>
                  <a:pt x="4071557" y="771201"/>
                </a:cubicBezTo>
                <a:cubicBezTo>
                  <a:pt x="4079869" y="762879"/>
                  <a:pt x="4079869" y="762879"/>
                  <a:pt x="4079869" y="762879"/>
                </a:cubicBezTo>
                <a:cubicBezTo>
                  <a:pt x="4077098" y="762879"/>
                  <a:pt x="4077098" y="762879"/>
                  <a:pt x="4077098" y="762879"/>
                </a:cubicBezTo>
                <a:cubicBezTo>
                  <a:pt x="4082639" y="757331"/>
                  <a:pt x="4082639" y="757331"/>
                  <a:pt x="4082639" y="757331"/>
                </a:cubicBezTo>
                <a:cubicBezTo>
                  <a:pt x="4085409" y="760105"/>
                  <a:pt x="4085409" y="760105"/>
                  <a:pt x="4085409" y="760105"/>
                </a:cubicBezTo>
                <a:cubicBezTo>
                  <a:pt x="4088180" y="751782"/>
                  <a:pt x="4088180" y="751782"/>
                  <a:pt x="4088180" y="751782"/>
                </a:cubicBezTo>
                <a:cubicBezTo>
                  <a:pt x="4093720" y="757331"/>
                  <a:pt x="4093720" y="757331"/>
                  <a:pt x="4093720" y="757331"/>
                </a:cubicBezTo>
                <a:cubicBezTo>
                  <a:pt x="4093720" y="760105"/>
                  <a:pt x="4093720" y="760105"/>
                  <a:pt x="4093720" y="760105"/>
                </a:cubicBezTo>
                <a:cubicBezTo>
                  <a:pt x="4102032" y="754557"/>
                  <a:pt x="4102032" y="754557"/>
                  <a:pt x="4102032" y="754557"/>
                </a:cubicBezTo>
                <a:cubicBezTo>
                  <a:pt x="4110343" y="757331"/>
                  <a:pt x="4110343" y="757331"/>
                  <a:pt x="4110343" y="757331"/>
                </a:cubicBezTo>
                <a:cubicBezTo>
                  <a:pt x="4107572" y="762879"/>
                  <a:pt x="4107572" y="762879"/>
                  <a:pt x="4107572" y="762879"/>
                </a:cubicBezTo>
                <a:cubicBezTo>
                  <a:pt x="4113113" y="765653"/>
                  <a:pt x="4113113" y="765653"/>
                  <a:pt x="4113113" y="765653"/>
                </a:cubicBezTo>
                <a:cubicBezTo>
                  <a:pt x="4118654" y="765653"/>
                  <a:pt x="4118654" y="765653"/>
                  <a:pt x="4118654" y="765653"/>
                </a:cubicBezTo>
                <a:cubicBezTo>
                  <a:pt x="4113113" y="757331"/>
                  <a:pt x="4113113" y="757331"/>
                  <a:pt x="4113113" y="757331"/>
                </a:cubicBezTo>
                <a:cubicBezTo>
                  <a:pt x="4118654" y="754557"/>
                  <a:pt x="4118654" y="754557"/>
                  <a:pt x="4118654" y="754557"/>
                </a:cubicBezTo>
                <a:cubicBezTo>
                  <a:pt x="4124195" y="762879"/>
                  <a:pt x="4124195" y="762879"/>
                  <a:pt x="4124195" y="762879"/>
                </a:cubicBezTo>
                <a:lnTo>
                  <a:pt x="4129013" y="760467"/>
                </a:lnTo>
                <a:lnTo>
                  <a:pt x="4129735" y="762879"/>
                </a:lnTo>
                <a:cubicBezTo>
                  <a:pt x="4135276" y="762879"/>
                  <a:pt x="4135276" y="762879"/>
                  <a:pt x="4135276" y="762879"/>
                </a:cubicBezTo>
                <a:cubicBezTo>
                  <a:pt x="4140817" y="754557"/>
                  <a:pt x="4140817" y="754557"/>
                  <a:pt x="4140817" y="754557"/>
                </a:cubicBezTo>
                <a:cubicBezTo>
                  <a:pt x="4135276" y="751782"/>
                  <a:pt x="4135276" y="751782"/>
                  <a:pt x="4135276" y="751782"/>
                </a:cubicBezTo>
                <a:cubicBezTo>
                  <a:pt x="4140817" y="746234"/>
                  <a:pt x="4140817" y="746234"/>
                  <a:pt x="4140817" y="746234"/>
                </a:cubicBezTo>
                <a:cubicBezTo>
                  <a:pt x="4171291" y="743460"/>
                  <a:pt x="4171291" y="743460"/>
                  <a:pt x="4171291" y="743460"/>
                </a:cubicBezTo>
                <a:cubicBezTo>
                  <a:pt x="4187913" y="746234"/>
                  <a:pt x="4187913" y="746234"/>
                  <a:pt x="4187913" y="746234"/>
                </a:cubicBezTo>
                <a:cubicBezTo>
                  <a:pt x="4171291" y="749008"/>
                  <a:pt x="4171291" y="749008"/>
                  <a:pt x="4171291" y="749008"/>
                </a:cubicBezTo>
                <a:cubicBezTo>
                  <a:pt x="4174062" y="760105"/>
                  <a:pt x="4174062" y="760105"/>
                  <a:pt x="4174062" y="760105"/>
                </a:cubicBezTo>
                <a:cubicBezTo>
                  <a:pt x="4168521" y="762879"/>
                  <a:pt x="4168521" y="762879"/>
                  <a:pt x="4168521" y="762879"/>
                </a:cubicBezTo>
                <a:cubicBezTo>
                  <a:pt x="4187913" y="768427"/>
                  <a:pt x="4187913" y="768427"/>
                  <a:pt x="4187913" y="768427"/>
                </a:cubicBezTo>
                <a:cubicBezTo>
                  <a:pt x="4196225" y="765653"/>
                  <a:pt x="4196225" y="765653"/>
                  <a:pt x="4196225" y="765653"/>
                </a:cubicBezTo>
                <a:lnTo>
                  <a:pt x="4197881" y="767312"/>
                </a:lnTo>
                <a:lnTo>
                  <a:pt x="4195878" y="769597"/>
                </a:lnTo>
                <a:cubicBezTo>
                  <a:pt x="4193801" y="773108"/>
                  <a:pt x="4201073" y="768427"/>
                  <a:pt x="4198995" y="768427"/>
                </a:cubicBezTo>
                <a:lnTo>
                  <a:pt x="4197881" y="767312"/>
                </a:lnTo>
                <a:lnTo>
                  <a:pt x="4201766" y="762879"/>
                </a:lnTo>
                <a:cubicBezTo>
                  <a:pt x="4207306" y="765653"/>
                  <a:pt x="4207306" y="765653"/>
                  <a:pt x="4207306" y="765653"/>
                </a:cubicBezTo>
                <a:cubicBezTo>
                  <a:pt x="4215617" y="757331"/>
                  <a:pt x="4215617" y="757331"/>
                  <a:pt x="4215617" y="757331"/>
                </a:cubicBezTo>
                <a:cubicBezTo>
                  <a:pt x="4223929" y="754557"/>
                  <a:pt x="4223929" y="754557"/>
                  <a:pt x="4223929" y="754557"/>
                </a:cubicBezTo>
                <a:cubicBezTo>
                  <a:pt x="4226699" y="746234"/>
                  <a:pt x="4226699" y="746234"/>
                  <a:pt x="4226699" y="746234"/>
                </a:cubicBezTo>
                <a:cubicBezTo>
                  <a:pt x="4235010" y="751782"/>
                  <a:pt x="4235010" y="751782"/>
                  <a:pt x="4235010" y="751782"/>
                </a:cubicBezTo>
                <a:cubicBezTo>
                  <a:pt x="4243321" y="746234"/>
                  <a:pt x="4243321" y="746234"/>
                  <a:pt x="4243321" y="746234"/>
                </a:cubicBezTo>
                <a:cubicBezTo>
                  <a:pt x="4246092" y="754557"/>
                  <a:pt x="4246092" y="754557"/>
                  <a:pt x="4246092" y="754557"/>
                </a:cubicBezTo>
                <a:cubicBezTo>
                  <a:pt x="4251632" y="757331"/>
                  <a:pt x="4251632" y="757331"/>
                  <a:pt x="4251632" y="757331"/>
                </a:cubicBezTo>
                <a:cubicBezTo>
                  <a:pt x="4284877" y="749008"/>
                  <a:pt x="4284877" y="749008"/>
                  <a:pt x="4284877" y="749008"/>
                </a:cubicBezTo>
                <a:cubicBezTo>
                  <a:pt x="4298729" y="732364"/>
                  <a:pt x="4298729" y="732364"/>
                  <a:pt x="4298729" y="732364"/>
                </a:cubicBezTo>
                <a:cubicBezTo>
                  <a:pt x="4301499" y="735138"/>
                  <a:pt x="4301499" y="735138"/>
                  <a:pt x="4301499" y="735138"/>
                </a:cubicBezTo>
                <a:cubicBezTo>
                  <a:pt x="4315351" y="726816"/>
                  <a:pt x="4315351" y="726816"/>
                  <a:pt x="4315351" y="726816"/>
                </a:cubicBezTo>
                <a:cubicBezTo>
                  <a:pt x="4309810" y="740686"/>
                  <a:pt x="4309810" y="740686"/>
                  <a:pt x="4309810" y="740686"/>
                </a:cubicBezTo>
                <a:cubicBezTo>
                  <a:pt x="4298729" y="751782"/>
                  <a:pt x="4298729" y="751782"/>
                  <a:pt x="4298729" y="751782"/>
                </a:cubicBezTo>
                <a:cubicBezTo>
                  <a:pt x="4295959" y="749008"/>
                  <a:pt x="4295959" y="749008"/>
                  <a:pt x="4295959" y="749008"/>
                </a:cubicBezTo>
                <a:cubicBezTo>
                  <a:pt x="4293188" y="751782"/>
                  <a:pt x="4293188" y="751782"/>
                  <a:pt x="4293188" y="751782"/>
                </a:cubicBezTo>
                <a:cubicBezTo>
                  <a:pt x="4298729" y="760105"/>
                  <a:pt x="4298729" y="760105"/>
                  <a:pt x="4298729" y="760105"/>
                </a:cubicBezTo>
                <a:cubicBezTo>
                  <a:pt x="4301499" y="754557"/>
                  <a:pt x="4301499" y="754557"/>
                  <a:pt x="4301499" y="754557"/>
                </a:cubicBezTo>
                <a:cubicBezTo>
                  <a:pt x="4312581" y="762879"/>
                  <a:pt x="4312581" y="762879"/>
                  <a:pt x="4312581" y="762879"/>
                </a:cubicBezTo>
                <a:cubicBezTo>
                  <a:pt x="4323662" y="762879"/>
                  <a:pt x="4323662" y="762879"/>
                  <a:pt x="4323662" y="762879"/>
                </a:cubicBezTo>
                <a:cubicBezTo>
                  <a:pt x="4326433" y="768427"/>
                  <a:pt x="4326433" y="768427"/>
                  <a:pt x="4326433" y="768427"/>
                </a:cubicBezTo>
                <a:cubicBezTo>
                  <a:pt x="4326433" y="771201"/>
                  <a:pt x="4326433" y="771201"/>
                  <a:pt x="4326433" y="771201"/>
                </a:cubicBezTo>
                <a:cubicBezTo>
                  <a:pt x="4337514" y="762879"/>
                  <a:pt x="4337514" y="762879"/>
                  <a:pt x="4337514" y="762879"/>
                </a:cubicBezTo>
                <a:cubicBezTo>
                  <a:pt x="4331974" y="771201"/>
                  <a:pt x="4348596" y="757331"/>
                  <a:pt x="4337514" y="768427"/>
                </a:cubicBezTo>
                <a:lnTo>
                  <a:pt x="4345100" y="774504"/>
                </a:lnTo>
                <a:lnTo>
                  <a:pt x="4342103" y="775622"/>
                </a:lnTo>
                <a:lnTo>
                  <a:pt x="4341549" y="775965"/>
                </a:lnTo>
                <a:lnTo>
                  <a:pt x="4331974" y="779523"/>
                </a:lnTo>
                <a:cubicBezTo>
                  <a:pt x="4334744" y="785072"/>
                  <a:pt x="4334744" y="785072"/>
                  <a:pt x="4334744" y="785072"/>
                </a:cubicBezTo>
                <a:cubicBezTo>
                  <a:pt x="4356907" y="790620"/>
                  <a:pt x="4356907" y="790620"/>
                  <a:pt x="4356907" y="790620"/>
                </a:cubicBezTo>
                <a:cubicBezTo>
                  <a:pt x="4349981" y="797555"/>
                  <a:pt x="4346518" y="801023"/>
                  <a:pt x="4344787" y="802756"/>
                </a:cubicBezTo>
                <a:lnTo>
                  <a:pt x="4344699" y="802844"/>
                </a:lnTo>
                <a:lnTo>
                  <a:pt x="4337514" y="807264"/>
                </a:lnTo>
                <a:cubicBezTo>
                  <a:pt x="4337514" y="810038"/>
                  <a:pt x="4337514" y="810038"/>
                  <a:pt x="4337514" y="810038"/>
                </a:cubicBezTo>
                <a:cubicBezTo>
                  <a:pt x="4351366" y="810038"/>
                  <a:pt x="4351366" y="810038"/>
                  <a:pt x="4351366" y="810038"/>
                </a:cubicBezTo>
                <a:cubicBezTo>
                  <a:pt x="4359677" y="812813"/>
                  <a:pt x="4351366" y="793394"/>
                  <a:pt x="4365218" y="810038"/>
                </a:cubicBezTo>
                <a:cubicBezTo>
                  <a:pt x="4370759" y="807264"/>
                  <a:pt x="4370759" y="807264"/>
                  <a:pt x="4370759" y="807264"/>
                </a:cubicBezTo>
                <a:cubicBezTo>
                  <a:pt x="4376300" y="821135"/>
                  <a:pt x="4376300" y="821135"/>
                  <a:pt x="4376300" y="821135"/>
                </a:cubicBezTo>
                <a:cubicBezTo>
                  <a:pt x="4387381" y="821135"/>
                  <a:pt x="4387381" y="821135"/>
                  <a:pt x="4387381" y="821135"/>
                </a:cubicBezTo>
                <a:cubicBezTo>
                  <a:pt x="4379070" y="826683"/>
                  <a:pt x="4379070" y="826683"/>
                  <a:pt x="4379070" y="826683"/>
                </a:cubicBezTo>
                <a:cubicBezTo>
                  <a:pt x="4379070" y="832231"/>
                  <a:pt x="4379070" y="832231"/>
                  <a:pt x="4379070" y="832231"/>
                </a:cubicBezTo>
                <a:cubicBezTo>
                  <a:pt x="4390152" y="835005"/>
                  <a:pt x="4390152" y="835005"/>
                  <a:pt x="4390152" y="835005"/>
                </a:cubicBezTo>
                <a:cubicBezTo>
                  <a:pt x="4384611" y="846102"/>
                  <a:pt x="4384611" y="846102"/>
                  <a:pt x="4384611" y="846102"/>
                </a:cubicBezTo>
                <a:cubicBezTo>
                  <a:pt x="4401233" y="843328"/>
                  <a:pt x="4401233" y="843328"/>
                  <a:pt x="4401233" y="843328"/>
                </a:cubicBezTo>
                <a:cubicBezTo>
                  <a:pt x="4401233" y="840554"/>
                  <a:pt x="4401233" y="840554"/>
                  <a:pt x="4401233" y="840554"/>
                </a:cubicBezTo>
                <a:cubicBezTo>
                  <a:pt x="4409544" y="840554"/>
                  <a:pt x="4409544" y="840554"/>
                  <a:pt x="4409544" y="840554"/>
                </a:cubicBezTo>
                <a:cubicBezTo>
                  <a:pt x="4412315" y="843328"/>
                  <a:pt x="4412315" y="843328"/>
                  <a:pt x="4412315" y="843328"/>
                </a:cubicBezTo>
                <a:cubicBezTo>
                  <a:pt x="4401233" y="848876"/>
                  <a:pt x="4401233" y="848876"/>
                  <a:pt x="4401233" y="848876"/>
                </a:cubicBezTo>
                <a:cubicBezTo>
                  <a:pt x="4404004" y="851650"/>
                  <a:pt x="4404004" y="851650"/>
                  <a:pt x="4404004" y="851650"/>
                </a:cubicBezTo>
                <a:cubicBezTo>
                  <a:pt x="4395692" y="851650"/>
                  <a:pt x="4395692" y="851650"/>
                  <a:pt x="4395692" y="851650"/>
                </a:cubicBezTo>
                <a:cubicBezTo>
                  <a:pt x="4373529" y="868295"/>
                  <a:pt x="4373529" y="868295"/>
                  <a:pt x="4373529" y="868295"/>
                </a:cubicBezTo>
                <a:cubicBezTo>
                  <a:pt x="4387381" y="871069"/>
                  <a:pt x="4387381" y="871069"/>
                  <a:pt x="4387381" y="871069"/>
                </a:cubicBezTo>
                <a:cubicBezTo>
                  <a:pt x="4412315" y="868295"/>
                  <a:pt x="4412315" y="868295"/>
                  <a:pt x="4412315" y="868295"/>
                </a:cubicBezTo>
                <a:cubicBezTo>
                  <a:pt x="4401233" y="876617"/>
                  <a:pt x="4401233" y="876617"/>
                  <a:pt x="4401233" y="876617"/>
                </a:cubicBezTo>
                <a:cubicBezTo>
                  <a:pt x="4392922" y="876617"/>
                  <a:pt x="4392922" y="876617"/>
                  <a:pt x="4392922" y="876617"/>
                </a:cubicBezTo>
                <a:cubicBezTo>
                  <a:pt x="4384611" y="884939"/>
                  <a:pt x="4409544" y="876617"/>
                  <a:pt x="4390152" y="884939"/>
                </a:cubicBezTo>
                <a:cubicBezTo>
                  <a:pt x="4412315" y="887713"/>
                  <a:pt x="4412315" y="887713"/>
                  <a:pt x="4412315" y="887713"/>
                </a:cubicBezTo>
                <a:cubicBezTo>
                  <a:pt x="4415085" y="887713"/>
                  <a:pt x="4415085" y="887713"/>
                  <a:pt x="4415085" y="887713"/>
                </a:cubicBezTo>
                <a:cubicBezTo>
                  <a:pt x="4428937" y="893262"/>
                  <a:pt x="4428937" y="893262"/>
                  <a:pt x="4428937" y="893262"/>
                </a:cubicBezTo>
                <a:cubicBezTo>
                  <a:pt x="4437248" y="890487"/>
                  <a:pt x="4437248" y="890487"/>
                  <a:pt x="4437248" y="890487"/>
                </a:cubicBezTo>
                <a:cubicBezTo>
                  <a:pt x="4440019" y="896036"/>
                  <a:pt x="4440019" y="896036"/>
                  <a:pt x="4440019" y="896036"/>
                </a:cubicBezTo>
                <a:cubicBezTo>
                  <a:pt x="4428937" y="898810"/>
                  <a:pt x="4428937" y="898810"/>
                  <a:pt x="4428937" y="898810"/>
                </a:cubicBezTo>
                <a:cubicBezTo>
                  <a:pt x="4451100" y="921003"/>
                  <a:pt x="4451100" y="921003"/>
                  <a:pt x="4451100" y="921003"/>
                </a:cubicBezTo>
                <a:cubicBezTo>
                  <a:pt x="4448330" y="926551"/>
                  <a:pt x="4453870" y="921003"/>
                  <a:pt x="4462182" y="921003"/>
                </a:cubicBezTo>
                <a:cubicBezTo>
                  <a:pt x="4459411" y="912680"/>
                  <a:pt x="4459411" y="912680"/>
                  <a:pt x="4459411" y="912680"/>
                </a:cubicBezTo>
                <a:cubicBezTo>
                  <a:pt x="4451100" y="912680"/>
                  <a:pt x="4451100" y="912680"/>
                  <a:pt x="4451100" y="912680"/>
                </a:cubicBezTo>
                <a:cubicBezTo>
                  <a:pt x="4451100" y="909906"/>
                  <a:pt x="4456641" y="909906"/>
                  <a:pt x="4453870" y="907132"/>
                </a:cubicBezTo>
                <a:cubicBezTo>
                  <a:pt x="4448330" y="904358"/>
                  <a:pt x="4448330" y="904358"/>
                  <a:pt x="4448330" y="904358"/>
                </a:cubicBezTo>
                <a:lnTo>
                  <a:pt x="4446021" y="902046"/>
                </a:lnTo>
                <a:lnTo>
                  <a:pt x="4447983" y="899850"/>
                </a:lnTo>
                <a:cubicBezTo>
                  <a:pt x="4449715" y="897423"/>
                  <a:pt x="4452485" y="894649"/>
                  <a:pt x="4459411" y="898810"/>
                </a:cubicBezTo>
                <a:cubicBezTo>
                  <a:pt x="4456641" y="904358"/>
                  <a:pt x="4456641" y="904358"/>
                  <a:pt x="4456641" y="904358"/>
                </a:cubicBezTo>
                <a:cubicBezTo>
                  <a:pt x="4467722" y="921003"/>
                  <a:pt x="4467722" y="921003"/>
                  <a:pt x="4467722" y="921003"/>
                </a:cubicBezTo>
                <a:cubicBezTo>
                  <a:pt x="4467722" y="929325"/>
                  <a:pt x="4467722" y="929325"/>
                  <a:pt x="4467722" y="929325"/>
                </a:cubicBezTo>
                <a:cubicBezTo>
                  <a:pt x="4478804" y="937647"/>
                  <a:pt x="4478804" y="937647"/>
                  <a:pt x="4478804" y="937647"/>
                </a:cubicBezTo>
                <a:cubicBezTo>
                  <a:pt x="4487115" y="937647"/>
                  <a:pt x="4487115" y="937647"/>
                  <a:pt x="4487115" y="937647"/>
                </a:cubicBezTo>
                <a:cubicBezTo>
                  <a:pt x="4481574" y="951518"/>
                  <a:pt x="4481574" y="951518"/>
                  <a:pt x="4481574" y="951518"/>
                </a:cubicBezTo>
                <a:cubicBezTo>
                  <a:pt x="4473263" y="945970"/>
                  <a:pt x="4473263" y="945970"/>
                  <a:pt x="4473263" y="945970"/>
                </a:cubicBezTo>
                <a:cubicBezTo>
                  <a:pt x="4464952" y="948744"/>
                  <a:pt x="4476033" y="934873"/>
                  <a:pt x="4464952" y="951518"/>
                </a:cubicBezTo>
                <a:cubicBezTo>
                  <a:pt x="4470493" y="954292"/>
                  <a:pt x="4470493" y="954292"/>
                  <a:pt x="4470493" y="954292"/>
                </a:cubicBezTo>
                <a:cubicBezTo>
                  <a:pt x="4467722" y="954292"/>
                  <a:pt x="4467722" y="954292"/>
                  <a:pt x="4467722" y="954292"/>
                </a:cubicBezTo>
                <a:cubicBezTo>
                  <a:pt x="4467722" y="951518"/>
                  <a:pt x="4453870" y="970936"/>
                  <a:pt x="4481574" y="954292"/>
                </a:cubicBezTo>
                <a:cubicBezTo>
                  <a:pt x="4489885" y="957066"/>
                  <a:pt x="4489885" y="957066"/>
                  <a:pt x="4489885" y="957066"/>
                </a:cubicBezTo>
                <a:cubicBezTo>
                  <a:pt x="4498197" y="951518"/>
                  <a:pt x="4498197" y="951518"/>
                  <a:pt x="4498197" y="951518"/>
                </a:cubicBezTo>
                <a:cubicBezTo>
                  <a:pt x="4506508" y="962614"/>
                  <a:pt x="4506508" y="962614"/>
                  <a:pt x="4506508" y="962614"/>
                </a:cubicBezTo>
                <a:cubicBezTo>
                  <a:pt x="4503737" y="968162"/>
                  <a:pt x="4503737" y="968162"/>
                  <a:pt x="4503737" y="968162"/>
                </a:cubicBezTo>
                <a:cubicBezTo>
                  <a:pt x="4506508" y="973711"/>
                  <a:pt x="4506508" y="973711"/>
                  <a:pt x="4506508" y="973711"/>
                </a:cubicBezTo>
                <a:cubicBezTo>
                  <a:pt x="4503737" y="979259"/>
                  <a:pt x="4503737" y="979259"/>
                  <a:pt x="4503737" y="979259"/>
                </a:cubicBezTo>
                <a:cubicBezTo>
                  <a:pt x="4478804" y="979259"/>
                  <a:pt x="4478804" y="979259"/>
                  <a:pt x="4478804" y="979259"/>
                </a:cubicBezTo>
                <a:cubicBezTo>
                  <a:pt x="4478804" y="982033"/>
                  <a:pt x="4475341" y="982033"/>
                  <a:pt x="4473263" y="982726"/>
                </a:cubicBezTo>
                <a:lnTo>
                  <a:pt x="4473083" y="982970"/>
                </a:lnTo>
                <a:lnTo>
                  <a:pt x="4471185" y="978218"/>
                </a:lnTo>
                <a:cubicBezTo>
                  <a:pt x="4470493" y="976485"/>
                  <a:pt x="4470493" y="976485"/>
                  <a:pt x="4470493" y="976485"/>
                </a:cubicBezTo>
                <a:cubicBezTo>
                  <a:pt x="4476033" y="976485"/>
                  <a:pt x="4484345" y="973711"/>
                  <a:pt x="4478804" y="965388"/>
                </a:cubicBezTo>
                <a:cubicBezTo>
                  <a:pt x="4456641" y="962614"/>
                  <a:pt x="4456641" y="962614"/>
                  <a:pt x="4456641" y="962614"/>
                </a:cubicBezTo>
                <a:cubicBezTo>
                  <a:pt x="4448330" y="965388"/>
                  <a:pt x="4448330" y="965388"/>
                  <a:pt x="4448330" y="965388"/>
                </a:cubicBezTo>
                <a:lnTo>
                  <a:pt x="4443309" y="965388"/>
                </a:lnTo>
                <a:lnTo>
                  <a:pt x="4450494" y="963438"/>
                </a:lnTo>
                <a:cubicBezTo>
                  <a:pt x="4467895" y="958626"/>
                  <a:pt x="4433092" y="967469"/>
                  <a:pt x="4437248" y="965388"/>
                </a:cubicBezTo>
                <a:cubicBezTo>
                  <a:pt x="4437248" y="965388"/>
                  <a:pt x="4437248" y="965388"/>
                  <a:pt x="4438633" y="965388"/>
                </a:cubicBezTo>
                <a:lnTo>
                  <a:pt x="4443309" y="965388"/>
                </a:lnTo>
                <a:lnTo>
                  <a:pt x="4437021" y="967095"/>
                </a:lnTo>
                <a:cubicBezTo>
                  <a:pt x="4430798" y="968769"/>
                  <a:pt x="4422704" y="970937"/>
                  <a:pt x="4412315" y="973711"/>
                </a:cubicBezTo>
                <a:cubicBezTo>
                  <a:pt x="4412315" y="979259"/>
                  <a:pt x="4412315" y="979259"/>
                  <a:pt x="4412315" y="979259"/>
                </a:cubicBezTo>
                <a:cubicBezTo>
                  <a:pt x="4431707" y="984807"/>
                  <a:pt x="4431707" y="984807"/>
                  <a:pt x="4431707" y="984807"/>
                </a:cubicBezTo>
                <a:cubicBezTo>
                  <a:pt x="4431707" y="979259"/>
                  <a:pt x="4431707" y="979259"/>
                  <a:pt x="4431707" y="979259"/>
                </a:cubicBezTo>
                <a:cubicBezTo>
                  <a:pt x="4453870" y="987581"/>
                  <a:pt x="4453870" y="987581"/>
                  <a:pt x="4453870" y="987581"/>
                </a:cubicBezTo>
                <a:cubicBezTo>
                  <a:pt x="4464952" y="979259"/>
                  <a:pt x="4464952" y="979259"/>
                  <a:pt x="4464952" y="979259"/>
                </a:cubicBezTo>
                <a:cubicBezTo>
                  <a:pt x="4462182" y="990355"/>
                  <a:pt x="4462182" y="990355"/>
                  <a:pt x="4462182" y="990355"/>
                </a:cubicBezTo>
                <a:cubicBezTo>
                  <a:pt x="4467722" y="990355"/>
                  <a:pt x="4467722" y="990355"/>
                  <a:pt x="4467722" y="990355"/>
                </a:cubicBezTo>
                <a:cubicBezTo>
                  <a:pt x="4467722" y="995903"/>
                  <a:pt x="4467722" y="995903"/>
                  <a:pt x="4467722" y="995903"/>
                </a:cubicBezTo>
                <a:cubicBezTo>
                  <a:pt x="4478804" y="1004226"/>
                  <a:pt x="4478804" y="1004226"/>
                  <a:pt x="4478804" y="1004226"/>
                </a:cubicBezTo>
                <a:cubicBezTo>
                  <a:pt x="4476033" y="1004226"/>
                  <a:pt x="4476033" y="1004226"/>
                  <a:pt x="4476033" y="1004226"/>
                </a:cubicBezTo>
                <a:cubicBezTo>
                  <a:pt x="4481574" y="1009774"/>
                  <a:pt x="4481574" y="1009774"/>
                  <a:pt x="4481574" y="1009774"/>
                </a:cubicBezTo>
                <a:cubicBezTo>
                  <a:pt x="4484345" y="998678"/>
                  <a:pt x="4484345" y="998678"/>
                  <a:pt x="4484345" y="998678"/>
                </a:cubicBezTo>
                <a:cubicBezTo>
                  <a:pt x="4489885" y="998678"/>
                  <a:pt x="4489885" y="998678"/>
                  <a:pt x="4489885" y="998678"/>
                </a:cubicBezTo>
                <a:cubicBezTo>
                  <a:pt x="4492656" y="1012548"/>
                  <a:pt x="4492656" y="1012548"/>
                  <a:pt x="4492656" y="1012548"/>
                </a:cubicBezTo>
                <a:cubicBezTo>
                  <a:pt x="4484345" y="1012548"/>
                  <a:pt x="4484345" y="1012548"/>
                  <a:pt x="4484345" y="1012548"/>
                </a:cubicBezTo>
                <a:cubicBezTo>
                  <a:pt x="4481574" y="1012548"/>
                  <a:pt x="4481574" y="1012548"/>
                  <a:pt x="4481574" y="1012548"/>
                </a:cubicBezTo>
                <a:cubicBezTo>
                  <a:pt x="4478804" y="1023644"/>
                  <a:pt x="4478804" y="1023644"/>
                  <a:pt x="4478804" y="1023644"/>
                </a:cubicBezTo>
                <a:cubicBezTo>
                  <a:pt x="4487115" y="1020870"/>
                  <a:pt x="4487115" y="1020870"/>
                  <a:pt x="4487115" y="1020870"/>
                </a:cubicBezTo>
                <a:cubicBezTo>
                  <a:pt x="4495426" y="1026419"/>
                  <a:pt x="4495426" y="1026419"/>
                  <a:pt x="4495426" y="1026419"/>
                </a:cubicBezTo>
                <a:cubicBezTo>
                  <a:pt x="4487115" y="1029193"/>
                  <a:pt x="4487115" y="1029193"/>
                  <a:pt x="4487115" y="1029193"/>
                </a:cubicBezTo>
                <a:cubicBezTo>
                  <a:pt x="4478804" y="1026419"/>
                  <a:pt x="4478804" y="1026419"/>
                  <a:pt x="4478804" y="1026419"/>
                </a:cubicBezTo>
                <a:cubicBezTo>
                  <a:pt x="4470493" y="1029193"/>
                  <a:pt x="4470493" y="1029193"/>
                  <a:pt x="4470493" y="1029193"/>
                </a:cubicBezTo>
                <a:cubicBezTo>
                  <a:pt x="4467722" y="1031967"/>
                  <a:pt x="4467722" y="1031967"/>
                  <a:pt x="4467722" y="1031967"/>
                </a:cubicBezTo>
                <a:cubicBezTo>
                  <a:pt x="4476033" y="1034741"/>
                  <a:pt x="4462182" y="1031967"/>
                  <a:pt x="4470493" y="1037515"/>
                </a:cubicBezTo>
                <a:cubicBezTo>
                  <a:pt x="4478804" y="1034741"/>
                  <a:pt x="4478804" y="1034741"/>
                  <a:pt x="4478804" y="1034741"/>
                </a:cubicBezTo>
                <a:cubicBezTo>
                  <a:pt x="4481574" y="1037515"/>
                  <a:pt x="4481574" y="1037515"/>
                  <a:pt x="4481574" y="1037515"/>
                </a:cubicBezTo>
                <a:cubicBezTo>
                  <a:pt x="4500967" y="1037515"/>
                  <a:pt x="4481574" y="1015322"/>
                  <a:pt x="4506508" y="1037515"/>
                </a:cubicBezTo>
                <a:cubicBezTo>
                  <a:pt x="4520360" y="1031967"/>
                  <a:pt x="4520360" y="1031967"/>
                  <a:pt x="4520360" y="1031967"/>
                </a:cubicBezTo>
                <a:cubicBezTo>
                  <a:pt x="4525900" y="1023644"/>
                  <a:pt x="4525900" y="1023644"/>
                  <a:pt x="4525900" y="1023644"/>
                </a:cubicBezTo>
                <a:cubicBezTo>
                  <a:pt x="4528671" y="1029193"/>
                  <a:pt x="4528671" y="1029193"/>
                  <a:pt x="4528671" y="1029193"/>
                </a:cubicBezTo>
                <a:cubicBezTo>
                  <a:pt x="4531441" y="1026419"/>
                  <a:pt x="4531441" y="1026419"/>
                  <a:pt x="4531441" y="1026419"/>
                </a:cubicBezTo>
                <a:cubicBezTo>
                  <a:pt x="4536982" y="1029193"/>
                  <a:pt x="4536982" y="1029193"/>
                  <a:pt x="4536982" y="1029193"/>
                </a:cubicBezTo>
                <a:cubicBezTo>
                  <a:pt x="4528671" y="1037515"/>
                  <a:pt x="4528671" y="1037515"/>
                  <a:pt x="4528671" y="1037515"/>
                </a:cubicBezTo>
                <a:cubicBezTo>
                  <a:pt x="4512048" y="1043063"/>
                  <a:pt x="4512048" y="1043063"/>
                  <a:pt x="4512048" y="1043063"/>
                </a:cubicBezTo>
                <a:cubicBezTo>
                  <a:pt x="4525900" y="1045837"/>
                  <a:pt x="4525900" y="1045837"/>
                  <a:pt x="4525900" y="1045837"/>
                </a:cubicBezTo>
                <a:cubicBezTo>
                  <a:pt x="4498197" y="1079127"/>
                  <a:pt x="4498197" y="1079127"/>
                  <a:pt x="4498197" y="1079127"/>
                </a:cubicBezTo>
                <a:cubicBezTo>
                  <a:pt x="4492656" y="1092997"/>
                  <a:pt x="4492656" y="1092997"/>
                  <a:pt x="4492656" y="1092997"/>
                </a:cubicBezTo>
                <a:cubicBezTo>
                  <a:pt x="4489885" y="1090223"/>
                  <a:pt x="4489885" y="1090223"/>
                  <a:pt x="4489885" y="1090223"/>
                </a:cubicBezTo>
                <a:cubicBezTo>
                  <a:pt x="4478804" y="1095771"/>
                  <a:pt x="4478804" y="1095771"/>
                  <a:pt x="4478804" y="1095771"/>
                </a:cubicBezTo>
                <a:lnTo>
                  <a:pt x="4476812" y="1101753"/>
                </a:lnTo>
                <a:lnTo>
                  <a:pt x="4470493" y="1101319"/>
                </a:lnTo>
                <a:cubicBezTo>
                  <a:pt x="4467722" y="1106868"/>
                  <a:pt x="4467722" y="1106868"/>
                  <a:pt x="4467722" y="1106868"/>
                </a:cubicBezTo>
                <a:cubicBezTo>
                  <a:pt x="4459411" y="1104093"/>
                  <a:pt x="4459411" y="1104093"/>
                  <a:pt x="4459411" y="1104093"/>
                </a:cubicBezTo>
                <a:cubicBezTo>
                  <a:pt x="4459411" y="1120738"/>
                  <a:pt x="4459411" y="1120738"/>
                  <a:pt x="4459411" y="1120738"/>
                </a:cubicBezTo>
                <a:cubicBezTo>
                  <a:pt x="4442789" y="1120738"/>
                  <a:pt x="4442789" y="1120738"/>
                  <a:pt x="4442789" y="1120738"/>
                </a:cubicBezTo>
                <a:cubicBezTo>
                  <a:pt x="4448330" y="1129060"/>
                  <a:pt x="4448330" y="1129060"/>
                  <a:pt x="4448330" y="1129060"/>
                </a:cubicBezTo>
                <a:cubicBezTo>
                  <a:pt x="4431707" y="1142931"/>
                  <a:pt x="4431707" y="1142931"/>
                  <a:pt x="4431707" y="1142931"/>
                </a:cubicBezTo>
                <a:cubicBezTo>
                  <a:pt x="4434478" y="1148479"/>
                  <a:pt x="4434478" y="1148479"/>
                  <a:pt x="4434478" y="1148479"/>
                </a:cubicBezTo>
                <a:cubicBezTo>
                  <a:pt x="4440019" y="1145705"/>
                  <a:pt x="4440019" y="1145705"/>
                  <a:pt x="4440019" y="1145705"/>
                </a:cubicBezTo>
                <a:lnTo>
                  <a:pt x="4441958" y="1145705"/>
                </a:lnTo>
                <a:lnTo>
                  <a:pt x="4442789" y="1148479"/>
                </a:lnTo>
                <a:cubicBezTo>
                  <a:pt x="4459411" y="1142931"/>
                  <a:pt x="4459411" y="1142931"/>
                  <a:pt x="4459411" y="1142931"/>
                </a:cubicBezTo>
                <a:cubicBezTo>
                  <a:pt x="4464952" y="1140157"/>
                  <a:pt x="4464952" y="1140157"/>
                  <a:pt x="4464952" y="1140157"/>
                </a:cubicBezTo>
                <a:cubicBezTo>
                  <a:pt x="4470493" y="1148479"/>
                  <a:pt x="4470493" y="1148479"/>
                  <a:pt x="4470493" y="1148479"/>
                </a:cubicBezTo>
                <a:cubicBezTo>
                  <a:pt x="4487115" y="1145705"/>
                  <a:pt x="4487115" y="1145705"/>
                  <a:pt x="4487115" y="1145705"/>
                </a:cubicBezTo>
                <a:cubicBezTo>
                  <a:pt x="4500967" y="1140157"/>
                  <a:pt x="4459411" y="1134609"/>
                  <a:pt x="4498197" y="1137383"/>
                </a:cubicBezTo>
                <a:cubicBezTo>
                  <a:pt x="4500967" y="1140157"/>
                  <a:pt x="4500967" y="1140157"/>
                  <a:pt x="4500967" y="1140157"/>
                </a:cubicBezTo>
                <a:cubicBezTo>
                  <a:pt x="4509278" y="1134609"/>
                  <a:pt x="4509278" y="1134609"/>
                  <a:pt x="4509278" y="1134609"/>
                </a:cubicBezTo>
                <a:cubicBezTo>
                  <a:pt x="4514819" y="1142931"/>
                  <a:pt x="4514819" y="1142931"/>
                  <a:pt x="4514819" y="1142931"/>
                </a:cubicBezTo>
                <a:cubicBezTo>
                  <a:pt x="4509278" y="1145705"/>
                  <a:pt x="4509278" y="1145705"/>
                  <a:pt x="4509278" y="1145705"/>
                </a:cubicBezTo>
                <a:cubicBezTo>
                  <a:pt x="4517589" y="1145705"/>
                  <a:pt x="4517589" y="1145705"/>
                  <a:pt x="4517589" y="1145705"/>
                </a:cubicBezTo>
                <a:cubicBezTo>
                  <a:pt x="4520360" y="1140157"/>
                  <a:pt x="4520360" y="1140157"/>
                  <a:pt x="4520360" y="1140157"/>
                </a:cubicBezTo>
                <a:cubicBezTo>
                  <a:pt x="4528671" y="1131835"/>
                  <a:pt x="4528671" y="1131835"/>
                  <a:pt x="4528671" y="1131835"/>
                </a:cubicBezTo>
                <a:cubicBezTo>
                  <a:pt x="4528671" y="1134609"/>
                  <a:pt x="4528671" y="1134609"/>
                  <a:pt x="4528671" y="1134609"/>
                </a:cubicBezTo>
                <a:cubicBezTo>
                  <a:pt x="4545293" y="1137383"/>
                  <a:pt x="4545293" y="1137383"/>
                  <a:pt x="4545293" y="1137383"/>
                </a:cubicBezTo>
                <a:cubicBezTo>
                  <a:pt x="4564686" y="1148479"/>
                  <a:pt x="4534212" y="1115190"/>
                  <a:pt x="4570227" y="1134609"/>
                </a:cubicBezTo>
                <a:cubicBezTo>
                  <a:pt x="4572997" y="1134609"/>
                  <a:pt x="4575767" y="1137383"/>
                  <a:pt x="4578538" y="1134609"/>
                </a:cubicBezTo>
                <a:cubicBezTo>
                  <a:pt x="4575767" y="1145705"/>
                  <a:pt x="4575767" y="1145705"/>
                  <a:pt x="4575767" y="1145705"/>
                </a:cubicBezTo>
                <a:cubicBezTo>
                  <a:pt x="4570227" y="1145705"/>
                  <a:pt x="4570227" y="1145705"/>
                  <a:pt x="4570227" y="1145705"/>
                </a:cubicBezTo>
                <a:cubicBezTo>
                  <a:pt x="4572997" y="1154027"/>
                  <a:pt x="4572997" y="1154027"/>
                  <a:pt x="4572997" y="1154027"/>
                </a:cubicBezTo>
                <a:cubicBezTo>
                  <a:pt x="4572997" y="1162350"/>
                  <a:pt x="4589619" y="1154027"/>
                  <a:pt x="4581308" y="1165124"/>
                </a:cubicBezTo>
                <a:cubicBezTo>
                  <a:pt x="4572997" y="1159576"/>
                  <a:pt x="4572997" y="1159576"/>
                  <a:pt x="4572997" y="1159576"/>
                </a:cubicBezTo>
                <a:cubicBezTo>
                  <a:pt x="4570227" y="1162350"/>
                  <a:pt x="4570227" y="1162350"/>
                  <a:pt x="4570227" y="1162350"/>
                </a:cubicBezTo>
                <a:cubicBezTo>
                  <a:pt x="4575767" y="1173446"/>
                  <a:pt x="4575767" y="1173446"/>
                  <a:pt x="4575767" y="1173446"/>
                </a:cubicBezTo>
                <a:cubicBezTo>
                  <a:pt x="4589619" y="1173446"/>
                  <a:pt x="4589619" y="1173446"/>
                  <a:pt x="4589619" y="1173446"/>
                </a:cubicBezTo>
                <a:cubicBezTo>
                  <a:pt x="4584078" y="1178994"/>
                  <a:pt x="4584078" y="1178994"/>
                  <a:pt x="4584078" y="1178994"/>
                </a:cubicBezTo>
                <a:cubicBezTo>
                  <a:pt x="4597930" y="1187317"/>
                  <a:pt x="4597930" y="1187317"/>
                  <a:pt x="4597930" y="1187317"/>
                </a:cubicBezTo>
                <a:cubicBezTo>
                  <a:pt x="4597930" y="1189397"/>
                  <a:pt x="4591697" y="1188357"/>
                  <a:pt x="4594424" y="1190047"/>
                </a:cubicBezTo>
                <a:lnTo>
                  <a:pt x="4595163" y="1190379"/>
                </a:lnTo>
                <a:lnTo>
                  <a:pt x="4592390" y="1190091"/>
                </a:lnTo>
                <a:lnTo>
                  <a:pt x="4583764" y="1198728"/>
                </a:lnTo>
                <a:lnTo>
                  <a:pt x="4583256" y="1198456"/>
                </a:lnTo>
                <a:cubicBezTo>
                  <a:pt x="4581135" y="1197893"/>
                  <a:pt x="4577153" y="1197026"/>
                  <a:pt x="4570227" y="1195639"/>
                </a:cubicBezTo>
                <a:cubicBezTo>
                  <a:pt x="4567456" y="1198413"/>
                  <a:pt x="4567456" y="1198413"/>
                  <a:pt x="4567456" y="1198413"/>
                </a:cubicBezTo>
                <a:lnTo>
                  <a:pt x="4571612" y="1202574"/>
                </a:lnTo>
                <a:lnTo>
                  <a:pt x="4567456" y="1203961"/>
                </a:lnTo>
                <a:cubicBezTo>
                  <a:pt x="4567456" y="1203961"/>
                  <a:pt x="4567456" y="1203961"/>
                  <a:pt x="4568149" y="1203961"/>
                </a:cubicBezTo>
                <a:lnTo>
                  <a:pt x="4571555" y="1203961"/>
                </a:lnTo>
                <a:lnTo>
                  <a:pt x="4567456" y="1209509"/>
                </a:lnTo>
                <a:cubicBezTo>
                  <a:pt x="4545639" y="1209509"/>
                  <a:pt x="4578971" y="1196766"/>
                  <a:pt x="4557949" y="1202872"/>
                </a:cubicBezTo>
                <a:lnTo>
                  <a:pt x="4551823" y="1204742"/>
                </a:lnTo>
                <a:lnTo>
                  <a:pt x="4551873" y="1204655"/>
                </a:lnTo>
                <a:cubicBezTo>
                  <a:pt x="4550141" y="1205348"/>
                  <a:pt x="4545293" y="1208122"/>
                  <a:pt x="4545293" y="1206735"/>
                </a:cubicBezTo>
                <a:lnTo>
                  <a:pt x="4551823" y="1204742"/>
                </a:lnTo>
                <a:lnTo>
                  <a:pt x="4551137" y="1205955"/>
                </a:lnTo>
                <a:cubicBezTo>
                  <a:pt x="4549449" y="1207429"/>
                  <a:pt x="4545986" y="1210203"/>
                  <a:pt x="4539752" y="1215058"/>
                </a:cubicBezTo>
                <a:cubicBezTo>
                  <a:pt x="4539752" y="1217832"/>
                  <a:pt x="4539752" y="1217832"/>
                  <a:pt x="4539752" y="1217832"/>
                </a:cubicBezTo>
                <a:cubicBezTo>
                  <a:pt x="4548063" y="1215058"/>
                  <a:pt x="4548063" y="1215058"/>
                  <a:pt x="4548063" y="1215058"/>
                </a:cubicBezTo>
                <a:cubicBezTo>
                  <a:pt x="4542523" y="1226154"/>
                  <a:pt x="4542523" y="1226154"/>
                  <a:pt x="4542523" y="1226154"/>
                </a:cubicBezTo>
                <a:cubicBezTo>
                  <a:pt x="4545293" y="1226154"/>
                  <a:pt x="4545293" y="1226154"/>
                  <a:pt x="4545293" y="1226154"/>
                </a:cubicBezTo>
                <a:cubicBezTo>
                  <a:pt x="4525900" y="1234476"/>
                  <a:pt x="4525900" y="1234476"/>
                  <a:pt x="4525900" y="1234476"/>
                </a:cubicBezTo>
                <a:cubicBezTo>
                  <a:pt x="4517589" y="1245573"/>
                  <a:pt x="4517589" y="1245573"/>
                  <a:pt x="4517589" y="1245573"/>
                </a:cubicBezTo>
                <a:cubicBezTo>
                  <a:pt x="4509278" y="1245573"/>
                  <a:pt x="4509278" y="1245573"/>
                  <a:pt x="4509278" y="1245573"/>
                </a:cubicBezTo>
                <a:cubicBezTo>
                  <a:pt x="4506508" y="1240025"/>
                  <a:pt x="4506508" y="1240025"/>
                  <a:pt x="4506508" y="1240025"/>
                </a:cubicBezTo>
                <a:cubicBezTo>
                  <a:pt x="4503737" y="1237250"/>
                  <a:pt x="4503737" y="1237250"/>
                  <a:pt x="4503737" y="1237250"/>
                </a:cubicBezTo>
                <a:lnTo>
                  <a:pt x="4492389" y="1244068"/>
                </a:lnTo>
                <a:lnTo>
                  <a:pt x="4492309" y="1242799"/>
                </a:lnTo>
                <a:cubicBezTo>
                  <a:pt x="4491271" y="1243492"/>
                  <a:pt x="4489885" y="1245573"/>
                  <a:pt x="4489885" y="1245573"/>
                </a:cubicBezTo>
                <a:cubicBezTo>
                  <a:pt x="4489885" y="1245573"/>
                  <a:pt x="4489885" y="1245573"/>
                  <a:pt x="4491617" y="1244532"/>
                </a:cubicBezTo>
                <a:lnTo>
                  <a:pt x="4492389" y="1244068"/>
                </a:lnTo>
                <a:lnTo>
                  <a:pt x="4492656" y="1248347"/>
                </a:lnTo>
                <a:cubicBezTo>
                  <a:pt x="4498197" y="1245573"/>
                  <a:pt x="4498197" y="1245573"/>
                  <a:pt x="4498197" y="1245573"/>
                </a:cubicBezTo>
                <a:cubicBezTo>
                  <a:pt x="4514819" y="1251121"/>
                  <a:pt x="4514819" y="1251121"/>
                  <a:pt x="4514819" y="1251121"/>
                </a:cubicBezTo>
                <a:cubicBezTo>
                  <a:pt x="4509278" y="1256669"/>
                  <a:pt x="4509278" y="1256669"/>
                  <a:pt x="4509278" y="1256669"/>
                </a:cubicBezTo>
                <a:cubicBezTo>
                  <a:pt x="4512048" y="1256669"/>
                  <a:pt x="4517589" y="1251121"/>
                  <a:pt x="4514819" y="1259443"/>
                </a:cubicBezTo>
                <a:cubicBezTo>
                  <a:pt x="4503737" y="1270540"/>
                  <a:pt x="4503737" y="1270540"/>
                  <a:pt x="4503737" y="1270540"/>
                </a:cubicBezTo>
                <a:cubicBezTo>
                  <a:pt x="4503737" y="1264992"/>
                  <a:pt x="4503737" y="1264992"/>
                  <a:pt x="4503737" y="1264992"/>
                </a:cubicBezTo>
                <a:cubicBezTo>
                  <a:pt x="4496811" y="1266379"/>
                  <a:pt x="4493348" y="1267072"/>
                  <a:pt x="4491617" y="1267419"/>
                </a:cubicBezTo>
                <a:lnTo>
                  <a:pt x="4490767" y="1267589"/>
                </a:lnTo>
                <a:lnTo>
                  <a:pt x="4493022" y="1264053"/>
                </a:lnTo>
                <a:lnTo>
                  <a:pt x="4493695" y="1263258"/>
                </a:lnTo>
                <a:cubicBezTo>
                  <a:pt x="4494214" y="1262391"/>
                  <a:pt x="4494301" y="1262131"/>
                  <a:pt x="4493392" y="1263474"/>
                </a:cubicBezTo>
                <a:lnTo>
                  <a:pt x="4493022" y="1264053"/>
                </a:lnTo>
                <a:lnTo>
                  <a:pt x="4489885" y="1267766"/>
                </a:lnTo>
                <a:lnTo>
                  <a:pt x="4490767" y="1267589"/>
                </a:lnTo>
                <a:lnTo>
                  <a:pt x="4487115" y="1273314"/>
                </a:lnTo>
                <a:cubicBezTo>
                  <a:pt x="4481574" y="1273314"/>
                  <a:pt x="4481574" y="1273314"/>
                  <a:pt x="4481574" y="1273314"/>
                </a:cubicBezTo>
                <a:lnTo>
                  <a:pt x="4481574" y="1275741"/>
                </a:lnTo>
                <a:cubicBezTo>
                  <a:pt x="4478457" y="1273661"/>
                  <a:pt x="4481574" y="1280943"/>
                  <a:pt x="4481574" y="1278862"/>
                </a:cubicBezTo>
                <a:lnTo>
                  <a:pt x="4481574" y="1275741"/>
                </a:lnTo>
                <a:cubicBezTo>
                  <a:pt x="4482613" y="1276435"/>
                  <a:pt x="4484345" y="1278168"/>
                  <a:pt x="4487115" y="1281636"/>
                </a:cubicBezTo>
                <a:cubicBezTo>
                  <a:pt x="4487115" y="1287184"/>
                  <a:pt x="4487115" y="1287184"/>
                  <a:pt x="4487115" y="1287184"/>
                </a:cubicBezTo>
                <a:cubicBezTo>
                  <a:pt x="4464952" y="1284410"/>
                  <a:pt x="4464952" y="1284410"/>
                  <a:pt x="4464952" y="1284410"/>
                </a:cubicBezTo>
                <a:cubicBezTo>
                  <a:pt x="4464952" y="1287184"/>
                  <a:pt x="4453870" y="1287184"/>
                  <a:pt x="4459411" y="1284410"/>
                </a:cubicBezTo>
                <a:cubicBezTo>
                  <a:pt x="4470493" y="1278862"/>
                  <a:pt x="4470493" y="1278862"/>
                  <a:pt x="4470493" y="1278862"/>
                </a:cubicBezTo>
                <a:cubicBezTo>
                  <a:pt x="4470493" y="1276088"/>
                  <a:pt x="4470493" y="1276088"/>
                  <a:pt x="4470493" y="1276088"/>
                </a:cubicBezTo>
                <a:cubicBezTo>
                  <a:pt x="4440019" y="1276088"/>
                  <a:pt x="4440019" y="1276088"/>
                  <a:pt x="4440019" y="1276088"/>
                </a:cubicBezTo>
                <a:cubicBezTo>
                  <a:pt x="4428937" y="1284410"/>
                  <a:pt x="4428937" y="1284410"/>
                  <a:pt x="4428937" y="1284410"/>
                </a:cubicBezTo>
                <a:cubicBezTo>
                  <a:pt x="4431707" y="1287184"/>
                  <a:pt x="4404004" y="1287184"/>
                  <a:pt x="4437248" y="1289958"/>
                </a:cubicBezTo>
                <a:cubicBezTo>
                  <a:pt x="4434478" y="1289958"/>
                  <a:pt x="4437248" y="1292733"/>
                  <a:pt x="4434478" y="1292733"/>
                </a:cubicBezTo>
                <a:cubicBezTo>
                  <a:pt x="4420626" y="1289958"/>
                  <a:pt x="4420626" y="1289958"/>
                  <a:pt x="4420626" y="1289958"/>
                </a:cubicBezTo>
                <a:cubicBezTo>
                  <a:pt x="4415085" y="1301055"/>
                  <a:pt x="4415085" y="1301055"/>
                  <a:pt x="4415085" y="1301055"/>
                </a:cubicBezTo>
                <a:cubicBezTo>
                  <a:pt x="4409544" y="1301055"/>
                  <a:pt x="4409544" y="1301055"/>
                  <a:pt x="4409544" y="1301055"/>
                </a:cubicBezTo>
                <a:cubicBezTo>
                  <a:pt x="4365218" y="1328796"/>
                  <a:pt x="4365218" y="1328796"/>
                  <a:pt x="4365218" y="1328796"/>
                </a:cubicBezTo>
                <a:cubicBezTo>
                  <a:pt x="4359677" y="1332263"/>
                  <a:pt x="4355522" y="1334864"/>
                  <a:pt x="4352405" y="1336815"/>
                </a:cubicBezTo>
                <a:lnTo>
                  <a:pt x="4347574" y="1339838"/>
                </a:lnTo>
                <a:lnTo>
                  <a:pt x="4350327" y="1337812"/>
                </a:lnTo>
                <a:cubicBezTo>
                  <a:pt x="4352751" y="1335731"/>
                  <a:pt x="4351366" y="1335731"/>
                  <a:pt x="4334744" y="1345441"/>
                </a:cubicBezTo>
                <a:cubicBezTo>
                  <a:pt x="4348596" y="1350989"/>
                  <a:pt x="4348596" y="1350989"/>
                  <a:pt x="4348596" y="1350989"/>
                </a:cubicBezTo>
                <a:cubicBezTo>
                  <a:pt x="4351366" y="1350989"/>
                  <a:pt x="4337514" y="1359311"/>
                  <a:pt x="4354137" y="1348215"/>
                </a:cubicBezTo>
                <a:cubicBezTo>
                  <a:pt x="4351366" y="1345441"/>
                  <a:pt x="4351366" y="1345441"/>
                  <a:pt x="4351366" y="1345441"/>
                </a:cubicBezTo>
                <a:cubicBezTo>
                  <a:pt x="4356907" y="1342666"/>
                  <a:pt x="4356907" y="1342666"/>
                  <a:pt x="4356907" y="1342666"/>
                </a:cubicBezTo>
                <a:cubicBezTo>
                  <a:pt x="4359677" y="1345441"/>
                  <a:pt x="4359677" y="1345441"/>
                  <a:pt x="4359677" y="1345441"/>
                </a:cubicBezTo>
                <a:cubicBezTo>
                  <a:pt x="4367989" y="1339892"/>
                  <a:pt x="4367989" y="1339892"/>
                  <a:pt x="4367989" y="1339892"/>
                </a:cubicBezTo>
                <a:cubicBezTo>
                  <a:pt x="4370759" y="1342666"/>
                  <a:pt x="4370759" y="1342666"/>
                  <a:pt x="4370759" y="1342666"/>
                </a:cubicBezTo>
                <a:cubicBezTo>
                  <a:pt x="4367989" y="1339892"/>
                  <a:pt x="4370759" y="1342666"/>
                  <a:pt x="4376300" y="1337118"/>
                </a:cubicBezTo>
                <a:cubicBezTo>
                  <a:pt x="4376300" y="1342666"/>
                  <a:pt x="4376300" y="1342666"/>
                  <a:pt x="4376300" y="1342666"/>
                </a:cubicBezTo>
                <a:cubicBezTo>
                  <a:pt x="4379070" y="1342666"/>
                  <a:pt x="4379070" y="1342666"/>
                  <a:pt x="4379070" y="1342666"/>
                </a:cubicBezTo>
                <a:cubicBezTo>
                  <a:pt x="4381840" y="1339892"/>
                  <a:pt x="4387381" y="1339892"/>
                  <a:pt x="4390152" y="1334344"/>
                </a:cubicBezTo>
                <a:cubicBezTo>
                  <a:pt x="4381840" y="1323248"/>
                  <a:pt x="4379070" y="1339892"/>
                  <a:pt x="4370759" y="1337118"/>
                </a:cubicBezTo>
                <a:cubicBezTo>
                  <a:pt x="4367989" y="1331570"/>
                  <a:pt x="4376300" y="1334344"/>
                  <a:pt x="4370759" y="1331570"/>
                </a:cubicBezTo>
                <a:cubicBezTo>
                  <a:pt x="4387381" y="1334344"/>
                  <a:pt x="4365218" y="1317699"/>
                  <a:pt x="4390152" y="1331570"/>
                </a:cubicBezTo>
                <a:cubicBezTo>
                  <a:pt x="4392922" y="1323248"/>
                  <a:pt x="4392922" y="1323248"/>
                  <a:pt x="4392922" y="1323248"/>
                </a:cubicBezTo>
                <a:cubicBezTo>
                  <a:pt x="4401233" y="1323248"/>
                  <a:pt x="4401233" y="1323248"/>
                  <a:pt x="4401233" y="1323248"/>
                </a:cubicBezTo>
                <a:cubicBezTo>
                  <a:pt x="4392922" y="1331570"/>
                  <a:pt x="4392922" y="1331570"/>
                  <a:pt x="4392922" y="1331570"/>
                </a:cubicBezTo>
                <a:cubicBezTo>
                  <a:pt x="4420626" y="1328796"/>
                  <a:pt x="4420626" y="1328796"/>
                  <a:pt x="4420626" y="1328796"/>
                </a:cubicBezTo>
                <a:cubicBezTo>
                  <a:pt x="4417855" y="1317699"/>
                  <a:pt x="4417855" y="1317699"/>
                  <a:pt x="4417855" y="1317699"/>
                </a:cubicBezTo>
                <a:cubicBezTo>
                  <a:pt x="4437248" y="1326022"/>
                  <a:pt x="4428937" y="1306603"/>
                  <a:pt x="4451100" y="1312151"/>
                </a:cubicBezTo>
                <a:cubicBezTo>
                  <a:pt x="4462182" y="1312151"/>
                  <a:pt x="4462182" y="1312151"/>
                  <a:pt x="4462182" y="1312151"/>
                </a:cubicBezTo>
                <a:cubicBezTo>
                  <a:pt x="4462182" y="1312151"/>
                  <a:pt x="4470493" y="1312151"/>
                  <a:pt x="4459411" y="1314925"/>
                </a:cubicBezTo>
                <a:cubicBezTo>
                  <a:pt x="4464952" y="1317699"/>
                  <a:pt x="4464952" y="1317699"/>
                  <a:pt x="4464952" y="1317699"/>
                </a:cubicBezTo>
                <a:cubicBezTo>
                  <a:pt x="4487115" y="1309377"/>
                  <a:pt x="4487115" y="1309377"/>
                  <a:pt x="4487115" y="1309377"/>
                </a:cubicBezTo>
                <a:cubicBezTo>
                  <a:pt x="4528671" y="1298281"/>
                  <a:pt x="4528671" y="1298281"/>
                  <a:pt x="4528671" y="1298281"/>
                </a:cubicBezTo>
                <a:cubicBezTo>
                  <a:pt x="4553604" y="1295507"/>
                  <a:pt x="4553604" y="1295507"/>
                  <a:pt x="4553604" y="1295507"/>
                </a:cubicBezTo>
                <a:cubicBezTo>
                  <a:pt x="4578538" y="1284410"/>
                  <a:pt x="4578538" y="1284410"/>
                  <a:pt x="4578538" y="1284410"/>
                </a:cubicBezTo>
                <a:cubicBezTo>
                  <a:pt x="4617323" y="1276088"/>
                  <a:pt x="4617323" y="1276088"/>
                  <a:pt x="4617323" y="1276088"/>
                </a:cubicBezTo>
                <a:cubicBezTo>
                  <a:pt x="4622864" y="1273314"/>
                  <a:pt x="4622864" y="1273314"/>
                  <a:pt x="4622864" y="1273314"/>
                </a:cubicBezTo>
                <a:cubicBezTo>
                  <a:pt x="4629790" y="1276088"/>
                  <a:pt x="4633253" y="1277475"/>
                  <a:pt x="4634984" y="1278169"/>
                </a:cubicBezTo>
                <a:lnTo>
                  <a:pt x="4636414" y="1278741"/>
                </a:lnTo>
                <a:lnTo>
                  <a:pt x="4628405" y="1277822"/>
                </a:lnTo>
                <a:cubicBezTo>
                  <a:pt x="4625981" y="1277995"/>
                  <a:pt x="4625288" y="1278602"/>
                  <a:pt x="4629357" y="1279339"/>
                </a:cubicBezTo>
                <a:lnTo>
                  <a:pt x="4638280" y="1280373"/>
                </a:lnTo>
                <a:lnTo>
                  <a:pt x="4639486" y="1284410"/>
                </a:lnTo>
                <a:cubicBezTo>
                  <a:pt x="4639486" y="1284410"/>
                  <a:pt x="4639486" y="1284410"/>
                  <a:pt x="4639833" y="1283023"/>
                </a:cubicBezTo>
                <a:lnTo>
                  <a:pt x="4640447" y="1280564"/>
                </a:lnTo>
                <a:lnTo>
                  <a:pt x="4656315" y="1281487"/>
                </a:lnTo>
                <a:lnTo>
                  <a:pt x="4656108" y="1281636"/>
                </a:lnTo>
                <a:lnTo>
                  <a:pt x="4664836" y="1288191"/>
                </a:lnTo>
                <a:lnTo>
                  <a:pt x="4664836" y="1291137"/>
                </a:lnTo>
                <a:lnTo>
                  <a:pt x="4662342" y="1292386"/>
                </a:lnTo>
                <a:cubicBezTo>
                  <a:pt x="4661649" y="1292733"/>
                  <a:pt x="4661649" y="1292733"/>
                  <a:pt x="4661649" y="1292733"/>
                </a:cubicBezTo>
                <a:cubicBezTo>
                  <a:pt x="4658879" y="1289958"/>
                  <a:pt x="4658879" y="1289958"/>
                  <a:pt x="4658879" y="1289958"/>
                </a:cubicBezTo>
                <a:cubicBezTo>
                  <a:pt x="4631175" y="1312151"/>
                  <a:pt x="4631175" y="1312151"/>
                  <a:pt x="4631175" y="1312151"/>
                </a:cubicBezTo>
                <a:cubicBezTo>
                  <a:pt x="4617323" y="1317699"/>
                  <a:pt x="4617323" y="1317699"/>
                  <a:pt x="4617323" y="1317699"/>
                </a:cubicBezTo>
                <a:cubicBezTo>
                  <a:pt x="4609012" y="1323248"/>
                  <a:pt x="4609012" y="1323248"/>
                  <a:pt x="4609012" y="1323248"/>
                </a:cubicBezTo>
                <a:cubicBezTo>
                  <a:pt x="4602778" y="1326022"/>
                  <a:pt x="4598103" y="1328102"/>
                  <a:pt x="4594597" y="1329663"/>
                </a:cubicBezTo>
                <a:lnTo>
                  <a:pt x="4588179" y="1332519"/>
                </a:lnTo>
                <a:lnTo>
                  <a:pt x="4588234" y="1331917"/>
                </a:lnTo>
                <a:cubicBezTo>
                  <a:pt x="4586156" y="1330876"/>
                  <a:pt x="4581308" y="1331570"/>
                  <a:pt x="4584078" y="1334344"/>
                </a:cubicBezTo>
                <a:cubicBezTo>
                  <a:pt x="4584078" y="1334344"/>
                  <a:pt x="4584078" y="1334344"/>
                  <a:pt x="4587195" y="1332957"/>
                </a:cubicBezTo>
                <a:lnTo>
                  <a:pt x="4588179" y="1332519"/>
                </a:lnTo>
                <a:lnTo>
                  <a:pt x="4587974" y="1334734"/>
                </a:lnTo>
                <a:cubicBezTo>
                  <a:pt x="4586329" y="1336078"/>
                  <a:pt x="4582693" y="1337812"/>
                  <a:pt x="4575767" y="1339892"/>
                </a:cubicBezTo>
                <a:cubicBezTo>
                  <a:pt x="4575767" y="1331570"/>
                  <a:pt x="4575767" y="1331570"/>
                  <a:pt x="4575767" y="1331570"/>
                </a:cubicBezTo>
                <a:lnTo>
                  <a:pt x="4571611" y="1332957"/>
                </a:lnTo>
                <a:lnTo>
                  <a:pt x="4578884" y="1327755"/>
                </a:lnTo>
                <a:cubicBezTo>
                  <a:pt x="4581308" y="1326022"/>
                  <a:pt x="4581308" y="1326022"/>
                  <a:pt x="4581308" y="1326022"/>
                </a:cubicBezTo>
                <a:cubicBezTo>
                  <a:pt x="4589619" y="1328796"/>
                  <a:pt x="4589619" y="1328796"/>
                  <a:pt x="4589619" y="1328796"/>
                </a:cubicBezTo>
                <a:cubicBezTo>
                  <a:pt x="4592390" y="1323248"/>
                  <a:pt x="4592390" y="1323248"/>
                  <a:pt x="4592390" y="1323248"/>
                </a:cubicBezTo>
                <a:cubicBezTo>
                  <a:pt x="4567456" y="1317699"/>
                  <a:pt x="4567456" y="1317699"/>
                  <a:pt x="4567456" y="1317699"/>
                </a:cubicBezTo>
                <a:cubicBezTo>
                  <a:pt x="4550834" y="1323248"/>
                  <a:pt x="4550834" y="1323248"/>
                  <a:pt x="4550834" y="1323248"/>
                </a:cubicBezTo>
                <a:cubicBezTo>
                  <a:pt x="4556375" y="1317699"/>
                  <a:pt x="4556375" y="1317699"/>
                  <a:pt x="4556375" y="1317699"/>
                </a:cubicBezTo>
                <a:cubicBezTo>
                  <a:pt x="4570227" y="1306603"/>
                  <a:pt x="4561915" y="1326022"/>
                  <a:pt x="4584078" y="1312151"/>
                </a:cubicBezTo>
                <a:cubicBezTo>
                  <a:pt x="4586849" y="1314925"/>
                  <a:pt x="4586849" y="1314925"/>
                  <a:pt x="4586849" y="1314925"/>
                </a:cubicBezTo>
                <a:cubicBezTo>
                  <a:pt x="4606242" y="1303829"/>
                  <a:pt x="4606242" y="1303829"/>
                  <a:pt x="4606242" y="1303829"/>
                </a:cubicBezTo>
                <a:lnTo>
                  <a:pt x="4601291" y="1303829"/>
                </a:lnTo>
                <a:lnTo>
                  <a:pt x="4614553" y="1298281"/>
                </a:lnTo>
                <a:cubicBezTo>
                  <a:pt x="4617323" y="1301055"/>
                  <a:pt x="4617323" y="1301055"/>
                  <a:pt x="4617323" y="1301055"/>
                </a:cubicBezTo>
                <a:cubicBezTo>
                  <a:pt x="4642257" y="1295507"/>
                  <a:pt x="4642257" y="1295507"/>
                  <a:pt x="4642257" y="1295507"/>
                </a:cubicBezTo>
                <a:cubicBezTo>
                  <a:pt x="4647797" y="1292733"/>
                  <a:pt x="4647797" y="1292733"/>
                  <a:pt x="4647797" y="1292733"/>
                </a:cubicBezTo>
                <a:cubicBezTo>
                  <a:pt x="4628405" y="1287184"/>
                  <a:pt x="4628405" y="1287184"/>
                  <a:pt x="4628405" y="1287184"/>
                </a:cubicBezTo>
                <a:cubicBezTo>
                  <a:pt x="4581308" y="1295507"/>
                  <a:pt x="4581308" y="1295507"/>
                  <a:pt x="4581308" y="1295507"/>
                </a:cubicBezTo>
                <a:lnTo>
                  <a:pt x="4579806" y="1296635"/>
                </a:lnTo>
                <a:lnTo>
                  <a:pt x="4576850" y="1297197"/>
                </a:lnTo>
                <a:cubicBezTo>
                  <a:pt x="4572651" y="1299321"/>
                  <a:pt x="4564686" y="1303829"/>
                  <a:pt x="4550834" y="1312151"/>
                </a:cubicBezTo>
                <a:cubicBezTo>
                  <a:pt x="4536982" y="1312151"/>
                  <a:pt x="4536982" y="1312151"/>
                  <a:pt x="4536982" y="1312151"/>
                </a:cubicBezTo>
                <a:cubicBezTo>
                  <a:pt x="4517589" y="1323248"/>
                  <a:pt x="4517589" y="1323248"/>
                  <a:pt x="4517589" y="1323248"/>
                </a:cubicBezTo>
                <a:cubicBezTo>
                  <a:pt x="4512048" y="1317699"/>
                  <a:pt x="4512048" y="1317699"/>
                  <a:pt x="4512048" y="1317699"/>
                </a:cubicBezTo>
                <a:cubicBezTo>
                  <a:pt x="4509278" y="1328796"/>
                  <a:pt x="4509278" y="1328796"/>
                  <a:pt x="4509278" y="1328796"/>
                </a:cubicBezTo>
                <a:cubicBezTo>
                  <a:pt x="4484345" y="1337118"/>
                  <a:pt x="4484345" y="1337118"/>
                  <a:pt x="4484345" y="1337118"/>
                </a:cubicBezTo>
                <a:cubicBezTo>
                  <a:pt x="4478804" y="1342666"/>
                  <a:pt x="4478804" y="1342666"/>
                  <a:pt x="4478804" y="1342666"/>
                </a:cubicBezTo>
                <a:cubicBezTo>
                  <a:pt x="4470493" y="1337118"/>
                  <a:pt x="4459411" y="1334344"/>
                  <a:pt x="4451100" y="1342666"/>
                </a:cubicBezTo>
                <a:cubicBezTo>
                  <a:pt x="4431707" y="1350989"/>
                  <a:pt x="4431707" y="1350989"/>
                  <a:pt x="4431707" y="1350989"/>
                </a:cubicBezTo>
                <a:cubicBezTo>
                  <a:pt x="4431707" y="1356537"/>
                  <a:pt x="4431707" y="1356537"/>
                  <a:pt x="4431707" y="1356537"/>
                </a:cubicBezTo>
                <a:cubicBezTo>
                  <a:pt x="4409544" y="1353763"/>
                  <a:pt x="4406774" y="1362085"/>
                  <a:pt x="4384611" y="1370407"/>
                </a:cubicBezTo>
                <a:cubicBezTo>
                  <a:pt x="4384611" y="1373182"/>
                  <a:pt x="4384611" y="1373182"/>
                  <a:pt x="4384611" y="1373182"/>
                </a:cubicBezTo>
                <a:cubicBezTo>
                  <a:pt x="4379070" y="1370407"/>
                  <a:pt x="4379070" y="1370407"/>
                  <a:pt x="4379070" y="1370407"/>
                </a:cubicBezTo>
                <a:cubicBezTo>
                  <a:pt x="4337514" y="1387052"/>
                  <a:pt x="4337514" y="1387052"/>
                  <a:pt x="4337514" y="1387052"/>
                </a:cubicBezTo>
                <a:cubicBezTo>
                  <a:pt x="4309810" y="1395374"/>
                  <a:pt x="4309810" y="1395374"/>
                  <a:pt x="4309810" y="1395374"/>
                </a:cubicBezTo>
                <a:lnTo>
                  <a:pt x="4309810" y="1398149"/>
                </a:lnTo>
                <a:cubicBezTo>
                  <a:pt x="4273795" y="1412019"/>
                  <a:pt x="4273795" y="1412019"/>
                  <a:pt x="4273795" y="1412019"/>
                </a:cubicBezTo>
                <a:cubicBezTo>
                  <a:pt x="4265484" y="1420341"/>
                  <a:pt x="4265484" y="1420341"/>
                  <a:pt x="4265484" y="1420341"/>
                </a:cubicBezTo>
                <a:cubicBezTo>
                  <a:pt x="4248862" y="1425890"/>
                  <a:pt x="4248862" y="1425890"/>
                  <a:pt x="4248862" y="1425890"/>
                </a:cubicBezTo>
                <a:cubicBezTo>
                  <a:pt x="4248862" y="1420341"/>
                  <a:pt x="4248862" y="1420341"/>
                  <a:pt x="4248862" y="1420341"/>
                </a:cubicBezTo>
                <a:cubicBezTo>
                  <a:pt x="4229469" y="1431438"/>
                  <a:pt x="4229469" y="1431438"/>
                  <a:pt x="4229469" y="1431438"/>
                </a:cubicBezTo>
                <a:cubicBezTo>
                  <a:pt x="4223929" y="1428664"/>
                  <a:pt x="4223929" y="1428664"/>
                  <a:pt x="4223929" y="1428664"/>
                </a:cubicBezTo>
                <a:cubicBezTo>
                  <a:pt x="4218388" y="1436986"/>
                  <a:pt x="4218388" y="1436986"/>
                  <a:pt x="4218388" y="1436986"/>
                </a:cubicBezTo>
                <a:cubicBezTo>
                  <a:pt x="4201766" y="1431438"/>
                  <a:pt x="4201766" y="1431438"/>
                  <a:pt x="4201766" y="1431438"/>
                </a:cubicBezTo>
                <a:cubicBezTo>
                  <a:pt x="4157439" y="1456405"/>
                  <a:pt x="4157439" y="1456405"/>
                  <a:pt x="4157439" y="1456405"/>
                </a:cubicBezTo>
                <a:cubicBezTo>
                  <a:pt x="4149128" y="1456405"/>
                  <a:pt x="4149128" y="1456405"/>
                  <a:pt x="4149128" y="1456405"/>
                </a:cubicBezTo>
                <a:cubicBezTo>
                  <a:pt x="4149128" y="1453631"/>
                  <a:pt x="4149128" y="1453631"/>
                  <a:pt x="4149128" y="1453631"/>
                </a:cubicBezTo>
                <a:cubicBezTo>
                  <a:pt x="4146358" y="1456405"/>
                  <a:pt x="4146358" y="1456405"/>
                  <a:pt x="4146358" y="1456405"/>
                </a:cubicBezTo>
                <a:cubicBezTo>
                  <a:pt x="4149128" y="1464727"/>
                  <a:pt x="4149128" y="1464727"/>
                  <a:pt x="4149128" y="1464727"/>
                </a:cubicBezTo>
                <a:cubicBezTo>
                  <a:pt x="4146358" y="1464727"/>
                  <a:pt x="4146358" y="1464727"/>
                  <a:pt x="4146358" y="1464727"/>
                </a:cubicBezTo>
                <a:cubicBezTo>
                  <a:pt x="4149128" y="1473049"/>
                  <a:pt x="4149128" y="1473049"/>
                  <a:pt x="4149128" y="1473049"/>
                </a:cubicBezTo>
                <a:cubicBezTo>
                  <a:pt x="4096491" y="1498016"/>
                  <a:pt x="4096491" y="1498016"/>
                  <a:pt x="4096491" y="1498016"/>
                </a:cubicBezTo>
                <a:cubicBezTo>
                  <a:pt x="4068787" y="1511887"/>
                  <a:pt x="4068787" y="1511887"/>
                  <a:pt x="4068787" y="1511887"/>
                </a:cubicBezTo>
                <a:cubicBezTo>
                  <a:pt x="4061861" y="1514661"/>
                  <a:pt x="4058398" y="1516048"/>
                  <a:pt x="4056667" y="1516741"/>
                </a:cubicBezTo>
                <a:lnTo>
                  <a:pt x="4056643" y="1516751"/>
                </a:lnTo>
                <a:lnTo>
                  <a:pt x="4057273" y="1515484"/>
                </a:lnTo>
                <a:cubicBezTo>
                  <a:pt x="4059610" y="1510673"/>
                  <a:pt x="4054935" y="1519516"/>
                  <a:pt x="4054935" y="1517435"/>
                </a:cubicBezTo>
                <a:lnTo>
                  <a:pt x="4056643" y="1516751"/>
                </a:lnTo>
                <a:lnTo>
                  <a:pt x="4052165" y="1525757"/>
                </a:lnTo>
                <a:cubicBezTo>
                  <a:pt x="4054935" y="1528531"/>
                  <a:pt x="4054935" y="1528531"/>
                  <a:pt x="4054935" y="1528531"/>
                </a:cubicBezTo>
                <a:cubicBezTo>
                  <a:pt x="4057705" y="1525757"/>
                  <a:pt x="4057705" y="1525757"/>
                  <a:pt x="4057705" y="1525757"/>
                </a:cubicBezTo>
                <a:cubicBezTo>
                  <a:pt x="4054935" y="1531305"/>
                  <a:pt x="4053550" y="1534080"/>
                  <a:pt x="4052857" y="1535467"/>
                </a:cubicBezTo>
                <a:lnTo>
                  <a:pt x="4052515" y="1536152"/>
                </a:lnTo>
                <a:lnTo>
                  <a:pt x="4049048" y="1535683"/>
                </a:lnTo>
                <a:cubicBezTo>
                  <a:pt x="4045412" y="1535293"/>
                  <a:pt x="4054243" y="1536854"/>
                  <a:pt x="4052165" y="1536854"/>
                </a:cubicBezTo>
                <a:lnTo>
                  <a:pt x="4052515" y="1536152"/>
                </a:lnTo>
                <a:lnTo>
                  <a:pt x="4057705" y="1536854"/>
                </a:lnTo>
                <a:cubicBezTo>
                  <a:pt x="4057705" y="1542402"/>
                  <a:pt x="4057705" y="1542402"/>
                  <a:pt x="4057705" y="1542402"/>
                </a:cubicBezTo>
                <a:lnTo>
                  <a:pt x="4051997" y="1542066"/>
                </a:lnTo>
                <a:lnTo>
                  <a:pt x="4049394" y="1536854"/>
                </a:lnTo>
                <a:cubicBezTo>
                  <a:pt x="4032772" y="1531305"/>
                  <a:pt x="4032772" y="1531305"/>
                  <a:pt x="4032772" y="1531305"/>
                </a:cubicBezTo>
                <a:cubicBezTo>
                  <a:pt x="4032772" y="1536854"/>
                  <a:pt x="4032772" y="1536854"/>
                  <a:pt x="4032772" y="1536854"/>
                </a:cubicBezTo>
                <a:cubicBezTo>
                  <a:pt x="4016150" y="1536854"/>
                  <a:pt x="4016150" y="1536854"/>
                  <a:pt x="4016150" y="1536854"/>
                </a:cubicBezTo>
                <a:cubicBezTo>
                  <a:pt x="4018920" y="1539628"/>
                  <a:pt x="4018920" y="1539628"/>
                  <a:pt x="4018920" y="1539628"/>
                </a:cubicBezTo>
                <a:cubicBezTo>
                  <a:pt x="4013379" y="1539628"/>
                  <a:pt x="4013379" y="1539628"/>
                  <a:pt x="4013379" y="1539628"/>
                </a:cubicBezTo>
                <a:cubicBezTo>
                  <a:pt x="4007839" y="1545176"/>
                  <a:pt x="4007839" y="1545176"/>
                  <a:pt x="4007839" y="1545176"/>
                </a:cubicBezTo>
                <a:cubicBezTo>
                  <a:pt x="4018920" y="1556272"/>
                  <a:pt x="4018920" y="1556272"/>
                  <a:pt x="4018920" y="1556272"/>
                </a:cubicBezTo>
                <a:cubicBezTo>
                  <a:pt x="4016150" y="1559047"/>
                  <a:pt x="4016150" y="1559047"/>
                  <a:pt x="4016150" y="1559047"/>
                </a:cubicBezTo>
                <a:cubicBezTo>
                  <a:pt x="4013379" y="1550724"/>
                  <a:pt x="4013379" y="1550724"/>
                  <a:pt x="4013379" y="1550724"/>
                </a:cubicBezTo>
                <a:cubicBezTo>
                  <a:pt x="4010609" y="1553498"/>
                  <a:pt x="4010609" y="1553498"/>
                  <a:pt x="4010609" y="1553498"/>
                </a:cubicBezTo>
                <a:cubicBezTo>
                  <a:pt x="3996757" y="1561821"/>
                  <a:pt x="3996757" y="1561821"/>
                  <a:pt x="3996757" y="1561821"/>
                </a:cubicBezTo>
                <a:cubicBezTo>
                  <a:pt x="3993987" y="1559047"/>
                  <a:pt x="3993987" y="1559047"/>
                  <a:pt x="3993987" y="1559047"/>
                </a:cubicBezTo>
                <a:cubicBezTo>
                  <a:pt x="3988446" y="1564595"/>
                  <a:pt x="3988446" y="1564595"/>
                  <a:pt x="3988446" y="1564595"/>
                </a:cubicBezTo>
                <a:cubicBezTo>
                  <a:pt x="3982905" y="1564595"/>
                  <a:pt x="3982905" y="1564595"/>
                  <a:pt x="3982905" y="1564595"/>
                </a:cubicBezTo>
                <a:cubicBezTo>
                  <a:pt x="3985675" y="1561821"/>
                  <a:pt x="3977364" y="1561821"/>
                  <a:pt x="3982905" y="1559047"/>
                </a:cubicBezTo>
                <a:cubicBezTo>
                  <a:pt x="3977364" y="1559047"/>
                  <a:pt x="3977364" y="1559047"/>
                  <a:pt x="3977364" y="1559047"/>
                </a:cubicBezTo>
                <a:cubicBezTo>
                  <a:pt x="3971824" y="1564595"/>
                  <a:pt x="3971824" y="1564595"/>
                  <a:pt x="3971824" y="1564595"/>
                </a:cubicBezTo>
                <a:cubicBezTo>
                  <a:pt x="3969053" y="1570143"/>
                  <a:pt x="3969053" y="1570143"/>
                  <a:pt x="3969053" y="1570143"/>
                </a:cubicBezTo>
                <a:cubicBezTo>
                  <a:pt x="3967668" y="1570143"/>
                  <a:pt x="3964205" y="1568062"/>
                  <a:pt x="3961435" y="1567369"/>
                </a:cubicBezTo>
                <a:lnTo>
                  <a:pt x="3958029" y="1572825"/>
                </a:lnTo>
                <a:lnTo>
                  <a:pt x="3949660" y="1575691"/>
                </a:lnTo>
                <a:cubicBezTo>
                  <a:pt x="3944120" y="1572917"/>
                  <a:pt x="3944120" y="1572917"/>
                  <a:pt x="3944120" y="1572917"/>
                </a:cubicBezTo>
                <a:cubicBezTo>
                  <a:pt x="3894253" y="1597884"/>
                  <a:pt x="3894253" y="1597884"/>
                  <a:pt x="3894253" y="1597884"/>
                </a:cubicBezTo>
                <a:cubicBezTo>
                  <a:pt x="3869319" y="1608980"/>
                  <a:pt x="3869319" y="1608980"/>
                  <a:pt x="3869319" y="1608980"/>
                </a:cubicBezTo>
                <a:cubicBezTo>
                  <a:pt x="3869319" y="1611754"/>
                  <a:pt x="3869319" y="1611754"/>
                  <a:pt x="3869319" y="1611754"/>
                </a:cubicBezTo>
                <a:cubicBezTo>
                  <a:pt x="3855467" y="1617303"/>
                  <a:pt x="3855467" y="1617303"/>
                  <a:pt x="3855467" y="1617303"/>
                </a:cubicBezTo>
                <a:cubicBezTo>
                  <a:pt x="3852697" y="1625625"/>
                  <a:pt x="3852697" y="1625625"/>
                  <a:pt x="3852697" y="1625625"/>
                </a:cubicBezTo>
                <a:cubicBezTo>
                  <a:pt x="3861008" y="1628399"/>
                  <a:pt x="3861008" y="1628399"/>
                  <a:pt x="3861008" y="1628399"/>
                </a:cubicBezTo>
                <a:cubicBezTo>
                  <a:pt x="3872090" y="1625625"/>
                  <a:pt x="3866549" y="1625625"/>
                  <a:pt x="3877631" y="1622851"/>
                </a:cubicBezTo>
                <a:cubicBezTo>
                  <a:pt x="3880401" y="1622851"/>
                  <a:pt x="3880401" y="1622851"/>
                  <a:pt x="3880401" y="1622851"/>
                </a:cubicBezTo>
                <a:cubicBezTo>
                  <a:pt x="3883171" y="1620077"/>
                  <a:pt x="3883171" y="1620077"/>
                  <a:pt x="3883171" y="1620077"/>
                </a:cubicBezTo>
                <a:cubicBezTo>
                  <a:pt x="3880401" y="1620077"/>
                  <a:pt x="3880401" y="1622851"/>
                  <a:pt x="3877631" y="1620077"/>
                </a:cubicBezTo>
                <a:cubicBezTo>
                  <a:pt x="3883171" y="1617303"/>
                  <a:pt x="3883171" y="1617303"/>
                  <a:pt x="3883171" y="1617303"/>
                </a:cubicBezTo>
                <a:cubicBezTo>
                  <a:pt x="3880401" y="1614529"/>
                  <a:pt x="3880401" y="1614529"/>
                  <a:pt x="3880401" y="1614529"/>
                </a:cubicBezTo>
                <a:cubicBezTo>
                  <a:pt x="3882825" y="1609674"/>
                  <a:pt x="3851312" y="1619687"/>
                  <a:pt x="3878659" y="1611115"/>
                </a:cubicBezTo>
                <a:lnTo>
                  <a:pt x="3891520" y="1607067"/>
                </a:lnTo>
                <a:lnTo>
                  <a:pt x="3894253" y="1620077"/>
                </a:lnTo>
                <a:cubicBezTo>
                  <a:pt x="3921957" y="1614529"/>
                  <a:pt x="3921957" y="1614529"/>
                  <a:pt x="3921957" y="1614529"/>
                </a:cubicBezTo>
                <a:cubicBezTo>
                  <a:pt x="3930268" y="1608980"/>
                  <a:pt x="3930268" y="1608980"/>
                  <a:pt x="3930268" y="1608980"/>
                </a:cubicBezTo>
                <a:cubicBezTo>
                  <a:pt x="3927497" y="1608980"/>
                  <a:pt x="3921957" y="1603432"/>
                  <a:pt x="3921957" y="1606206"/>
                </a:cubicBezTo>
                <a:cubicBezTo>
                  <a:pt x="3924727" y="1597884"/>
                  <a:pt x="3924727" y="1597884"/>
                  <a:pt x="3924727" y="1597884"/>
                </a:cubicBezTo>
                <a:cubicBezTo>
                  <a:pt x="3924727" y="1595110"/>
                  <a:pt x="3913646" y="1597884"/>
                  <a:pt x="3921957" y="1589562"/>
                </a:cubicBezTo>
                <a:cubicBezTo>
                  <a:pt x="3927497" y="1586788"/>
                  <a:pt x="3927497" y="1586788"/>
                  <a:pt x="3927497" y="1586788"/>
                </a:cubicBezTo>
                <a:cubicBezTo>
                  <a:pt x="3930268" y="1589562"/>
                  <a:pt x="3930268" y="1589562"/>
                  <a:pt x="3930268" y="1589562"/>
                </a:cubicBezTo>
                <a:cubicBezTo>
                  <a:pt x="3927497" y="1589562"/>
                  <a:pt x="3941349" y="1575691"/>
                  <a:pt x="3927497" y="1595110"/>
                </a:cubicBezTo>
                <a:cubicBezTo>
                  <a:pt x="3933038" y="1597884"/>
                  <a:pt x="3933038" y="1597884"/>
                  <a:pt x="3933038" y="1597884"/>
                </a:cubicBezTo>
                <a:cubicBezTo>
                  <a:pt x="3938579" y="1597884"/>
                  <a:pt x="3938579" y="1597884"/>
                  <a:pt x="3938579" y="1597884"/>
                </a:cubicBezTo>
                <a:cubicBezTo>
                  <a:pt x="3930268" y="1600658"/>
                  <a:pt x="3930268" y="1600658"/>
                  <a:pt x="3930268" y="1600658"/>
                </a:cubicBezTo>
                <a:cubicBezTo>
                  <a:pt x="3930268" y="1606206"/>
                  <a:pt x="3930268" y="1606206"/>
                  <a:pt x="3930268" y="1606206"/>
                </a:cubicBezTo>
                <a:cubicBezTo>
                  <a:pt x="3938579" y="1608980"/>
                  <a:pt x="3949660" y="1603432"/>
                  <a:pt x="3952431" y="1606206"/>
                </a:cubicBezTo>
                <a:cubicBezTo>
                  <a:pt x="3969053" y="1595110"/>
                  <a:pt x="3969053" y="1595110"/>
                  <a:pt x="3969053" y="1595110"/>
                </a:cubicBezTo>
                <a:cubicBezTo>
                  <a:pt x="3971824" y="1595110"/>
                  <a:pt x="3971824" y="1595110"/>
                  <a:pt x="3971824" y="1595110"/>
                </a:cubicBezTo>
                <a:cubicBezTo>
                  <a:pt x="3975979" y="1590949"/>
                  <a:pt x="3978057" y="1588868"/>
                  <a:pt x="3979096" y="1587828"/>
                </a:cubicBezTo>
                <a:lnTo>
                  <a:pt x="3979379" y="1587544"/>
                </a:lnTo>
                <a:lnTo>
                  <a:pt x="3982905" y="1588868"/>
                </a:lnTo>
                <a:cubicBezTo>
                  <a:pt x="3982213" y="1588175"/>
                  <a:pt x="3980135" y="1586788"/>
                  <a:pt x="3980135" y="1586788"/>
                </a:cubicBezTo>
                <a:lnTo>
                  <a:pt x="3979379" y="1587544"/>
                </a:lnTo>
                <a:lnTo>
                  <a:pt x="3977364" y="1586788"/>
                </a:lnTo>
                <a:cubicBezTo>
                  <a:pt x="3985675" y="1581239"/>
                  <a:pt x="3985675" y="1581239"/>
                  <a:pt x="3985675" y="1581239"/>
                </a:cubicBezTo>
                <a:lnTo>
                  <a:pt x="3992509" y="1586371"/>
                </a:lnTo>
                <a:lnTo>
                  <a:pt x="3991779" y="1586831"/>
                </a:lnTo>
                <a:cubicBezTo>
                  <a:pt x="3990091" y="1588435"/>
                  <a:pt x="3990697" y="1589041"/>
                  <a:pt x="3992256" y="1589215"/>
                </a:cubicBezTo>
                <a:lnTo>
                  <a:pt x="3996116" y="1589080"/>
                </a:lnTo>
                <a:lnTo>
                  <a:pt x="3996757" y="1589562"/>
                </a:lnTo>
                <a:cubicBezTo>
                  <a:pt x="4002298" y="1589562"/>
                  <a:pt x="4002298" y="1589562"/>
                  <a:pt x="4002298" y="1589562"/>
                </a:cubicBezTo>
                <a:cubicBezTo>
                  <a:pt x="4002298" y="1588868"/>
                  <a:pt x="4000567" y="1588868"/>
                  <a:pt x="3998446" y="1588998"/>
                </a:cubicBezTo>
                <a:lnTo>
                  <a:pt x="3996116" y="1589080"/>
                </a:lnTo>
                <a:lnTo>
                  <a:pt x="3995372" y="1588521"/>
                </a:lnTo>
                <a:lnTo>
                  <a:pt x="3992509" y="1586371"/>
                </a:lnTo>
                <a:lnTo>
                  <a:pt x="4005068" y="1578465"/>
                </a:lnTo>
                <a:cubicBezTo>
                  <a:pt x="4007839" y="1581239"/>
                  <a:pt x="4007839" y="1581239"/>
                  <a:pt x="4007839" y="1581239"/>
                </a:cubicBezTo>
                <a:cubicBezTo>
                  <a:pt x="4010609" y="1575691"/>
                  <a:pt x="4010609" y="1575691"/>
                  <a:pt x="4010609" y="1575691"/>
                </a:cubicBezTo>
                <a:cubicBezTo>
                  <a:pt x="4016150" y="1575691"/>
                  <a:pt x="4016150" y="1575691"/>
                  <a:pt x="4016150" y="1575691"/>
                </a:cubicBezTo>
                <a:cubicBezTo>
                  <a:pt x="4013379" y="1584013"/>
                  <a:pt x="4013379" y="1584013"/>
                  <a:pt x="4013379" y="1584013"/>
                </a:cubicBezTo>
                <a:cubicBezTo>
                  <a:pt x="4010609" y="1581239"/>
                  <a:pt x="4021690" y="1584013"/>
                  <a:pt x="4007839" y="1586788"/>
                </a:cubicBezTo>
                <a:cubicBezTo>
                  <a:pt x="4016150" y="1597884"/>
                  <a:pt x="4018920" y="1575691"/>
                  <a:pt x="4030002" y="1584013"/>
                </a:cubicBezTo>
                <a:cubicBezTo>
                  <a:pt x="4032772" y="1581239"/>
                  <a:pt x="4032772" y="1581239"/>
                  <a:pt x="4032772" y="1581239"/>
                </a:cubicBezTo>
                <a:cubicBezTo>
                  <a:pt x="4049394" y="1578465"/>
                  <a:pt x="4049394" y="1578465"/>
                  <a:pt x="4049394" y="1578465"/>
                </a:cubicBezTo>
                <a:cubicBezTo>
                  <a:pt x="4052165" y="1564595"/>
                  <a:pt x="4052165" y="1564595"/>
                  <a:pt x="4052165" y="1564595"/>
                </a:cubicBezTo>
                <a:cubicBezTo>
                  <a:pt x="4054935" y="1559047"/>
                  <a:pt x="4066017" y="1572917"/>
                  <a:pt x="4066017" y="1561821"/>
                </a:cubicBezTo>
                <a:cubicBezTo>
                  <a:pt x="4071557" y="1556272"/>
                  <a:pt x="4071557" y="1556272"/>
                  <a:pt x="4071557" y="1556272"/>
                </a:cubicBezTo>
                <a:cubicBezTo>
                  <a:pt x="4074328" y="1559047"/>
                  <a:pt x="4074328" y="1559047"/>
                  <a:pt x="4074328" y="1559047"/>
                </a:cubicBezTo>
                <a:cubicBezTo>
                  <a:pt x="4082639" y="1556272"/>
                  <a:pt x="4082639" y="1556272"/>
                  <a:pt x="4082639" y="1556272"/>
                </a:cubicBezTo>
                <a:cubicBezTo>
                  <a:pt x="4085409" y="1564595"/>
                  <a:pt x="4085409" y="1564595"/>
                  <a:pt x="4085409" y="1564595"/>
                </a:cubicBezTo>
                <a:cubicBezTo>
                  <a:pt x="4110343" y="1561821"/>
                  <a:pt x="4110343" y="1561821"/>
                  <a:pt x="4110343" y="1561821"/>
                </a:cubicBezTo>
                <a:cubicBezTo>
                  <a:pt x="4118654" y="1550724"/>
                  <a:pt x="4118654" y="1550724"/>
                  <a:pt x="4118654" y="1550724"/>
                </a:cubicBezTo>
                <a:cubicBezTo>
                  <a:pt x="4126965" y="1547950"/>
                  <a:pt x="4126965" y="1547950"/>
                  <a:pt x="4126965" y="1547950"/>
                </a:cubicBezTo>
                <a:cubicBezTo>
                  <a:pt x="4129735" y="1550724"/>
                  <a:pt x="4129735" y="1550724"/>
                  <a:pt x="4129735" y="1550724"/>
                </a:cubicBezTo>
                <a:lnTo>
                  <a:pt x="4137712" y="1548062"/>
                </a:lnTo>
                <a:lnTo>
                  <a:pt x="4142759" y="1549841"/>
                </a:lnTo>
                <a:cubicBezTo>
                  <a:pt x="4146401" y="1550897"/>
                  <a:pt x="4151206" y="1552111"/>
                  <a:pt x="4157439" y="1553498"/>
                </a:cubicBezTo>
                <a:cubicBezTo>
                  <a:pt x="4157439" y="1539628"/>
                  <a:pt x="4157439" y="1539628"/>
                  <a:pt x="4157439" y="1539628"/>
                </a:cubicBezTo>
                <a:cubicBezTo>
                  <a:pt x="4176832" y="1539628"/>
                  <a:pt x="4176832" y="1539628"/>
                  <a:pt x="4176832" y="1539628"/>
                </a:cubicBezTo>
                <a:cubicBezTo>
                  <a:pt x="4185143" y="1534080"/>
                  <a:pt x="4185143" y="1534080"/>
                  <a:pt x="4185143" y="1534080"/>
                </a:cubicBezTo>
                <a:cubicBezTo>
                  <a:pt x="4187913" y="1536854"/>
                  <a:pt x="4187913" y="1536854"/>
                  <a:pt x="4187913" y="1536854"/>
                </a:cubicBezTo>
                <a:cubicBezTo>
                  <a:pt x="4196225" y="1534080"/>
                  <a:pt x="4196225" y="1534080"/>
                  <a:pt x="4196225" y="1534080"/>
                </a:cubicBezTo>
                <a:cubicBezTo>
                  <a:pt x="4198995" y="1528531"/>
                  <a:pt x="4198995" y="1528531"/>
                  <a:pt x="4198995" y="1528531"/>
                </a:cubicBezTo>
                <a:cubicBezTo>
                  <a:pt x="4190684" y="1525757"/>
                  <a:pt x="4190684" y="1525757"/>
                  <a:pt x="4190684" y="1525757"/>
                </a:cubicBezTo>
                <a:lnTo>
                  <a:pt x="4194840" y="1525757"/>
                </a:lnTo>
                <a:cubicBezTo>
                  <a:pt x="4196225" y="1525757"/>
                  <a:pt x="4196225" y="1525757"/>
                  <a:pt x="4196225" y="1525757"/>
                </a:cubicBezTo>
                <a:cubicBezTo>
                  <a:pt x="4207306" y="1528531"/>
                  <a:pt x="4207306" y="1528531"/>
                  <a:pt x="4207306" y="1528531"/>
                </a:cubicBezTo>
                <a:cubicBezTo>
                  <a:pt x="4212847" y="1520209"/>
                  <a:pt x="4212847" y="1520209"/>
                  <a:pt x="4212847" y="1520209"/>
                </a:cubicBezTo>
                <a:lnTo>
                  <a:pt x="4214011" y="1520598"/>
                </a:lnTo>
                <a:lnTo>
                  <a:pt x="4212241" y="1521813"/>
                </a:lnTo>
                <a:cubicBezTo>
                  <a:pt x="4206787" y="1527664"/>
                  <a:pt x="4223929" y="1522983"/>
                  <a:pt x="4223929" y="1522983"/>
                </a:cubicBezTo>
                <a:cubicBezTo>
                  <a:pt x="4223929" y="1522983"/>
                  <a:pt x="4223929" y="1522983"/>
                  <a:pt x="4221158" y="1522983"/>
                </a:cubicBezTo>
                <a:cubicBezTo>
                  <a:pt x="4221158" y="1522983"/>
                  <a:pt x="4221158" y="1522983"/>
                  <a:pt x="4220119" y="1522636"/>
                </a:cubicBezTo>
                <a:lnTo>
                  <a:pt x="4214011" y="1520598"/>
                </a:lnTo>
                <a:lnTo>
                  <a:pt x="4222834" y="1514540"/>
                </a:lnTo>
                <a:lnTo>
                  <a:pt x="4226699" y="1517435"/>
                </a:lnTo>
                <a:cubicBezTo>
                  <a:pt x="4246092" y="1509113"/>
                  <a:pt x="4246092" y="1509113"/>
                  <a:pt x="4246092" y="1509113"/>
                </a:cubicBezTo>
                <a:cubicBezTo>
                  <a:pt x="4254403" y="1500790"/>
                  <a:pt x="4254403" y="1500790"/>
                  <a:pt x="4254403" y="1500790"/>
                </a:cubicBezTo>
                <a:cubicBezTo>
                  <a:pt x="4257173" y="1503564"/>
                  <a:pt x="4257173" y="1503564"/>
                  <a:pt x="4257173" y="1503564"/>
                </a:cubicBezTo>
                <a:cubicBezTo>
                  <a:pt x="4259944" y="1498016"/>
                  <a:pt x="4259944" y="1498016"/>
                  <a:pt x="4259944" y="1498016"/>
                </a:cubicBezTo>
                <a:cubicBezTo>
                  <a:pt x="4271025" y="1509113"/>
                  <a:pt x="4271025" y="1509113"/>
                  <a:pt x="4271025" y="1509113"/>
                </a:cubicBezTo>
                <a:cubicBezTo>
                  <a:pt x="4287647" y="1500790"/>
                  <a:pt x="4287647" y="1500790"/>
                  <a:pt x="4287647" y="1500790"/>
                </a:cubicBezTo>
                <a:cubicBezTo>
                  <a:pt x="4287647" y="1495242"/>
                  <a:pt x="4287647" y="1495242"/>
                  <a:pt x="4287647" y="1495242"/>
                </a:cubicBezTo>
                <a:cubicBezTo>
                  <a:pt x="4301499" y="1495242"/>
                  <a:pt x="4301499" y="1495242"/>
                  <a:pt x="4301499" y="1495242"/>
                </a:cubicBezTo>
                <a:cubicBezTo>
                  <a:pt x="4301499" y="1492468"/>
                  <a:pt x="4301499" y="1492468"/>
                  <a:pt x="4301499" y="1492468"/>
                </a:cubicBezTo>
                <a:cubicBezTo>
                  <a:pt x="4301499" y="1492468"/>
                  <a:pt x="4307040" y="1489694"/>
                  <a:pt x="4304270" y="1495242"/>
                </a:cubicBezTo>
                <a:cubicBezTo>
                  <a:pt x="4312581" y="1486920"/>
                  <a:pt x="4312581" y="1486920"/>
                  <a:pt x="4312581" y="1486920"/>
                </a:cubicBezTo>
                <a:cubicBezTo>
                  <a:pt x="4326433" y="1486920"/>
                  <a:pt x="4326433" y="1486920"/>
                  <a:pt x="4326433" y="1486920"/>
                </a:cubicBezTo>
                <a:cubicBezTo>
                  <a:pt x="4334744" y="1495242"/>
                  <a:pt x="4340285" y="1481372"/>
                  <a:pt x="4343055" y="1484146"/>
                </a:cubicBezTo>
                <a:cubicBezTo>
                  <a:pt x="4343055" y="1475823"/>
                  <a:pt x="4351366" y="1489694"/>
                  <a:pt x="4343055" y="1475823"/>
                </a:cubicBezTo>
                <a:cubicBezTo>
                  <a:pt x="4351366" y="1475823"/>
                  <a:pt x="4351366" y="1475823"/>
                  <a:pt x="4351366" y="1475823"/>
                </a:cubicBezTo>
                <a:cubicBezTo>
                  <a:pt x="4343055" y="1467501"/>
                  <a:pt x="4343055" y="1467501"/>
                  <a:pt x="4343055" y="1467501"/>
                </a:cubicBezTo>
                <a:cubicBezTo>
                  <a:pt x="4359677" y="1467501"/>
                  <a:pt x="4359677" y="1467501"/>
                  <a:pt x="4359677" y="1467501"/>
                </a:cubicBezTo>
                <a:cubicBezTo>
                  <a:pt x="4359677" y="1459179"/>
                  <a:pt x="4359677" y="1459179"/>
                  <a:pt x="4359677" y="1459179"/>
                </a:cubicBezTo>
                <a:cubicBezTo>
                  <a:pt x="4362448" y="1459179"/>
                  <a:pt x="4362448" y="1461953"/>
                  <a:pt x="4365218" y="1459179"/>
                </a:cubicBezTo>
                <a:cubicBezTo>
                  <a:pt x="4365218" y="1456405"/>
                  <a:pt x="4365218" y="1456405"/>
                  <a:pt x="4365218" y="1456405"/>
                </a:cubicBezTo>
                <a:cubicBezTo>
                  <a:pt x="4351366" y="1456405"/>
                  <a:pt x="4351366" y="1456405"/>
                  <a:pt x="4351366" y="1456405"/>
                </a:cubicBezTo>
                <a:cubicBezTo>
                  <a:pt x="4340285" y="1467501"/>
                  <a:pt x="4340285" y="1467501"/>
                  <a:pt x="4340285" y="1467501"/>
                </a:cubicBezTo>
                <a:cubicBezTo>
                  <a:pt x="4340285" y="1473049"/>
                  <a:pt x="4340285" y="1473049"/>
                  <a:pt x="4340285" y="1473049"/>
                </a:cubicBezTo>
                <a:cubicBezTo>
                  <a:pt x="4326433" y="1475823"/>
                  <a:pt x="4326433" y="1475823"/>
                  <a:pt x="4326433" y="1475823"/>
                </a:cubicBezTo>
                <a:cubicBezTo>
                  <a:pt x="4315351" y="1473049"/>
                  <a:pt x="4315351" y="1473049"/>
                  <a:pt x="4315351" y="1473049"/>
                </a:cubicBezTo>
                <a:cubicBezTo>
                  <a:pt x="4307040" y="1478598"/>
                  <a:pt x="4307040" y="1478598"/>
                  <a:pt x="4307040" y="1478598"/>
                </a:cubicBezTo>
                <a:cubicBezTo>
                  <a:pt x="4309810" y="1478598"/>
                  <a:pt x="4315351" y="1473049"/>
                  <a:pt x="4320892" y="1484146"/>
                </a:cubicBezTo>
                <a:cubicBezTo>
                  <a:pt x="4307040" y="1484146"/>
                  <a:pt x="4307040" y="1484146"/>
                  <a:pt x="4307040" y="1484146"/>
                </a:cubicBezTo>
                <a:cubicBezTo>
                  <a:pt x="4290418" y="1492468"/>
                  <a:pt x="4290418" y="1492468"/>
                  <a:pt x="4290418" y="1492468"/>
                </a:cubicBezTo>
                <a:cubicBezTo>
                  <a:pt x="4284877" y="1489694"/>
                  <a:pt x="4284877" y="1489694"/>
                  <a:pt x="4284877" y="1489694"/>
                </a:cubicBezTo>
                <a:cubicBezTo>
                  <a:pt x="4284877" y="1498016"/>
                  <a:pt x="4284877" y="1498016"/>
                  <a:pt x="4284877" y="1498016"/>
                </a:cubicBezTo>
                <a:cubicBezTo>
                  <a:pt x="4279336" y="1498016"/>
                  <a:pt x="4279336" y="1498016"/>
                  <a:pt x="4279336" y="1498016"/>
                </a:cubicBezTo>
                <a:cubicBezTo>
                  <a:pt x="4279336" y="1492468"/>
                  <a:pt x="4279336" y="1492468"/>
                  <a:pt x="4279336" y="1492468"/>
                </a:cubicBezTo>
                <a:cubicBezTo>
                  <a:pt x="4271025" y="1492468"/>
                  <a:pt x="4271025" y="1492468"/>
                  <a:pt x="4271025" y="1492468"/>
                </a:cubicBezTo>
                <a:cubicBezTo>
                  <a:pt x="4273795" y="1481372"/>
                  <a:pt x="4273795" y="1481372"/>
                  <a:pt x="4273795" y="1481372"/>
                </a:cubicBezTo>
                <a:cubicBezTo>
                  <a:pt x="4276566" y="1486920"/>
                  <a:pt x="4276566" y="1486920"/>
                  <a:pt x="4276566" y="1486920"/>
                </a:cubicBezTo>
                <a:cubicBezTo>
                  <a:pt x="4287647" y="1486920"/>
                  <a:pt x="4287647" y="1486920"/>
                  <a:pt x="4287647" y="1486920"/>
                </a:cubicBezTo>
                <a:cubicBezTo>
                  <a:pt x="4287647" y="1481372"/>
                  <a:pt x="4287647" y="1481372"/>
                  <a:pt x="4287647" y="1481372"/>
                </a:cubicBezTo>
                <a:cubicBezTo>
                  <a:pt x="4276566" y="1481372"/>
                  <a:pt x="4276566" y="1481372"/>
                  <a:pt x="4276566" y="1481372"/>
                </a:cubicBezTo>
                <a:cubicBezTo>
                  <a:pt x="4279336" y="1475823"/>
                  <a:pt x="4279336" y="1475823"/>
                  <a:pt x="4279336" y="1475823"/>
                </a:cubicBezTo>
                <a:cubicBezTo>
                  <a:pt x="4304270" y="1464727"/>
                  <a:pt x="4304270" y="1464727"/>
                  <a:pt x="4304270" y="1464727"/>
                </a:cubicBezTo>
                <a:cubicBezTo>
                  <a:pt x="4307040" y="1467501"/>
                  <a:pt x="4307040" y="1467501"/>
                  <a:pt x="4307040" y="1467501"/>
                </a:cubicBezTo>
                <a:cubicBezTo>
                  <a:pt x="4320892" y="1456405"/>
                  <a:pt x="4320892" y="1456405"/>
                  <a:pt x="4320892" y="1456405"/>
                </a:cubicBezTo>
                <a:lnTo>
                  <a:pt x="4329203" y="1456405"/>
                </a:lnTo>
                <a:cubicBezTo>
                  <a:pt x="4337514" y="1459179"/>
                  <a:pt x="4337514" y="1459179"/>
                  <a:pt x="4337514" y="1459179"/>
                </a:cubicBezTo>
                <a:cubicBezTo>
                  <a:pt x="4348596" y="1456405"/>
                  <a:pt x="4348596" y="1456405"/>
                  <a:pt x="4348596" y="1456405"/>
                </a:cubicBezTo>
                <a:cubicBezTo>
                  <a:pt x="4348596" y="1450856"/>
                  <a:pt x="4348596" y="1450856"/>
                  <a:pt x="4348596" y="1450856"/>
                </a:cubicBezTo>
                <a:cubicBezTo>
                  <a:pt x="4354137" y="1450856"/>
                  <a:pt x="4354137" y="1450856"/>
                  <a:pt x="4354137" y="1450856"/>
                </a:cubicBezTo>
                <a:cubicBezTo>
                  <a:pt x="4359677" y="1448082"/>
                  <a:pt x="4359677" y="1448082"/>
                  <a:pt x="4359677" y="1448082"/>
                </a:cubicBezTo>
                <a:cubicBezTo>
                  <a:pt x="4354137" y="1445308"/>
                  <a:pt x="4354137" y="1445308"/>
                  <a:pt x="4354137" y="1445308"/>
                </a:cubicBezTo>
                <a:cubicBezTo>
                  <a:pt x="4362448" y="1442534"/>
                  <a:pt x="4362448" y="1442534"/>
                  <a:pt x="4362448" y="1442534"/>
                </a:cubicBezTo>
                <a:cubicBezTo>
                  <a:pt x="4367989" y="1431438"/>
                  <a:pt x="4367989" y="1431438"/>
                  <a:pt x="4367989" y="1431438"/>
                </a:cubicBezTo>
                <a:cubicBezTo>
                  <a:pt x="4379070" y="1431438"/>
                  <a:pt x="4379070" y="1431438"/>
                  <a:pt x="4379070" y="1431438"/>
                </a:cubicBezTo>
                <a:cubicBezTo>
                  <a:pt x="4384611" y="1425890"/>
                  <a:pt x="4384611" y="1425890"/>
                  <a:pt x="4384611" y="1425890"/>
                </a:cubicBezTo>
                <a:cubicBezTo>
                  <a:pt x="4387381" y="1431438"/>
                  <a:pt x="4387381" y="1431438"/>
                  <a:pt x="4387381" y="1431438"/>
                </a:cubicBezTo>
                <a:cubicBezTo>
                  <a:pt x="4390152" y="1428664"/>
                  <a:pt x="4390152" y="1428664"/>
                  <a:pt x="4390152" y="1428664"/>
                </a:cubicBezTo>
                <a:cubicBezTo>
                  <a:pt x="4387381" y="1442534"/>
                  <a:pt x="4387381" y="1442534"/>
                  <a:pt x="4387381" y="1442534"/>
                </a:cubicBezTo>
                <a:cubicBezTo>
                  <a:pt x="4387381" y="1439760"/>
                  <a:pt x="4383226" y="1441147"/>
                  <a:pt x="4380455" y="1441494"/>
                </a:cubicBezTo>
                <a:lnTo>
                  <a:pt x="4379532" y="1441147"/>
                </a:lnTo>
                <a:lnTo>
                  <a:pt x="4381840" y="1434212"/>
                </a:lnTo>
                <a:cubicBezTo>
                  <a:pt x="4379070" y="1437679"/>
                  <a:pt x="4378031" y="1439586"/>
                  <a:pt x="4378031" y="1440583"/>
                </a:cubicBezTo>
                <a:lnTo>
                  <a:pt x="4379532" y="1441147"/>
                </a:lnTo>
                <a:lnTo>
                  <a:pt x="4379417" y="1441494"/>
                </a:lnTo>
                <a:cubicBezTo>
                  <a:pt x="4379070" y="1442534"/>
                  <a:pt x="4379070" y="1442534"/>
                  <a:pt x="4379070" y="1442534"/>
                </a:cubicBezTo>
                <a:cubicBezTo>
                  <a:pt x="4365218" y="1445308"/>
                  <a:pt x="4365218" y="1445308"/>
                  <a:pt x="4365218" y="1445308"/>
                </a:cubicBezTo>
                <a:cubicBezTo>
                  <a:pt x="4367989" y="1456405"/>
                  <a:pt x="4367989" y="1456405"/>
                  <a:pt x="4367989" y="1456405"/>
                </a:cubicBezTo>
                <a:cubicBezTo>
                  <a:pt x="4376300" y="1456405"/>
                  <a:pt x="4376300" y="1456405"/>
                  <a:pt x="4376300" y="1456405"/>
                </a:cubicBezTo>
                <a:cubicBezTo>
                  <a:pt x="4376300" y="1450856"/>
                  <a:pt x="4381840" y="1461953"/>
                  <a:pt x="4379070" y="1450856"/>
                </a:cubicBezTo>
                <a:cubicBezTo>
                  <a:pt x="4381840" y="1456405"/>
                  <a:pt x="4381840" y="1456405"/>
                  <a:pt x="4381840" y="1456405"/>
                </a:cubicBezTo>
                <a:cubicBezTo>
                  <a:pt x="4382533" y="1455711"/>
                  <a:pt x="4384611" y="1456058"/>
                  <a:pt x="4387208" y="1456665"/>
                </a:cubicBezTo>
                <a:lnTo>
                  <a:pt x="4393335" y="1457979"/>
                </a:lnTo>
                <a:lnTo>
                  <a:pt x="4390087" y="1459818"/>
                </a:lnTo>
                <a:cubicBezTo>
                  <a:pt x="4380325" y="1465290"/>
                  <a:pt x="4367642" y="1472356"/>
                  <a:pt x="4351366" y="1481372"/>
                </a:cubicBezTo>
                <a:cubicBezTo>
                  <a:pt x="4326433" y="1495242"/>
                  <a:pt x="4326433" y="1495242"/>
                  <a:pt x="4326433" y="1495242"/>
                </a:cubicBezTo>
                <a:cubicBezTo>
                  <a:pt x="4323662" y="1489694"/>
                  <a:pt x="4323662" y="1489694"/>
                  <a:pt x="4323662" y="1489694"/>
                </a:cubicBezTo>
                <a:cubicBezTo>
                  <a:pt x="4304270" y="1511887"/>
                  <a:pt x="4304270" y="1511887"/>
                  <a:pt x="4304270" y="1511887"/>
                </a:cubicBezTo>
                <a:cubicBezTo>
                  <a:pt x="4295959" y="1514661"/>
                  <a:pt x="4295959" y="1514661"/>
                  <a:pt x="4295959" y="1514661"/>
                </a:cubicBezTo>
                <a:cubicBezTo>
                  <a:pt x="4295959" y="1511887"/>
                  <a:pt x="4295959" y="1511887"/>
                  <a:pt x="4295959" y="1511887"/>
                </a:cubicBezTo>
                <a:cubicBezTo>
                  <a:pt x="4271025" y="1522983"/>
                  <a:pt x="4271025" y="1522983"/>
                  <a:pt x="4271025" y="1522983"/>
                </a:cubicBezTo>
                <a:cubicBezTo>
                  <a:pt x="4271025" y="1522983"/>
                  <a:pt x="4279336" y="1525757"/>
                  <a:pt x="4268255" y="1525757"/>
                </a:cubicBezTo>
                <a:cubicBezTo>
                  <a:pt x="4271025" y="1529918"/>
                  <a:pt x="4276566" y="1527144"/>
                  <a:pt x="4285223" y="1523677"/>
                </a:cubicBezTo>
                <a:lnTo>
                  <a:pt x="4319295" y="1517714"/>
                </a:lnTo>
                <a:lnTo>
                  <a:pt x="4320892" y="1518822"/>
                </a:lnTo>
                <a:cubicBezTo>
                  <a:pt x="4324355" y="1519515"/>
                  <a:pt x="4329203" y="1517435"/>
                  <a:pt x="4329203" y="1506339"/>
                </a:cubicBezTo>
                <a:cubicBezTo>
                  <a:pt x="4329203" y="1509113"/>
                  <a:pt x="4329203" y="1509113"/>
                  <a:pt x="4329203" y="1509113"/>
                </a:cubicBezTo>
                <a:cubicBezTo>
                  <a:pt x="4334744" y="1506339"/>
                  <a:pt x="4334744" y="1506339"/>
                  <a:pt x="4334744" y="1506339"/>
                </a:cubicBezTo>
                <a:cubicBezTo>
                  <a:pt x="4351366" y="1503564"/>
                  <a:pt x="4351366" y="1503564"/>
                  <a:pt x="4351366" y="1503564"/>
                </a:cubicBezTo>
                <a:cubicBezTo>
                  <a:pt x="4343055" y="1509113"/>
                  <a:pt x="4343055" y="1509113"/>
                  <a:pt x="4343055" y="1509113"/>
                </a:cubicBezTo>
                <a:cubicBezTo>
                  <a:pt x="4365218" y="1514661"/>
                  <a:pt x="4365218" y="1514661"/>
                  <a:pt x="4365218" y="1514661"/>
                </a:cubicBezTo>
                <a:cubicBezTo>
                  <a:pt x="4367989" y="1511887"/>
                  <a:pt x="4367989" y="1511887"/>
                  <a:pt x="4367989" y="1511887"/>
                </a:cubicBezTo>
                <a:cubicBezTo>
                  <a:pt x="4367989" y="1517435"/>
                  <a:pt x="4367989" y="1517435"/>
                  <a:pt x="4367989" y="1517435"/>
                </a:cubicBezTo>
                <a:cubicBezTo>
                  <a:pt x="4370759" y="1517435"/>
                  <a:pt x="4373529" y="1522983"/>
                  <a:pt x="4376300" y="1517435"/>
                </a:cubicBezTo>
                <a:cubicBezTo>
                  <a:pt x="4376300" y="1511887"/>
                  <a:pt x="4376300" y="1511887"/>
                  <a:pt x="4376300" y="1511887"/>
                </a:cubicBezTo>
                <a:cubicBezTo>
                  <a:pt x="4384611" y="1506339"/>
                  <a:pt x="4384611" y="1506339"/>
                  <a:pt x="4384611" y="1506339"/>
                </a:cubicBezTo>
                <a:cubicBezTo>
                  <a:pt x="4381840" y="1514661"/>
                  <a:pt x="4381840" y="1514661"/>
                  <a:pt x="4381840" y="1514661"/>
                </a:cubicBezTo>
                <a:cubicBezTo>
                  <a:pt x="4395692" y="1514661"/>
                  <a:pt x="4395692" y="1514661"/>
                  <a:pt x="4395692" y="1514661"/>
                </a:cubicBezTo>
                <a:cubicBezTo>
                  <a:pt x="4401233" y="1506339"/>
                  <a:pt x="4401233" y="1506339"/>
                  <a:pt x="4401233" y="1506339"/>
                </a:cubicBezTo>
                <a:cubicBezTo>
                  <a:pt x="4404004" y="1506339"/>
                  <a:pt x="4406774" y="1506339"/>
                  <a:pt x="4409544" y="1506339"/>
                </a:cubicBezTo>
                <a:cubicBezTo>
                  <a:pt x="4398463" y="1503564"/>
                  <a:pt x="4398463" y="1503564"/>
                  <a:pt x="4398463" y="1503564"/>
                </a:cubicBezTo>
                <a:cubicBezTo>
                  <a:pt x="4395692" y="1503564"/>
                  <a:pt x="4395692" y="1503564"/>
                  <a:pt x="4395692" y="1503564"/>
                </a:cubicBezTo>
                <a:cubicBezTo>
                  <a:pt x="4398463" y="1500790"/>
                  <a:pt x="4398463" y="1500790"/>
                  <a:pt x="4398463" y="1500790"/>
                </a:cubicBezTo>
                <a:cubicBezTo>
                  <a:pt x="4392922" y="1498016"/>
                  <a:pt x="4392922" y="1498016"/>
                  <a:pt x="4392922" y="1498016"/>
                </a:cubicBezTo>
                <a:cubicBezTo>
                  <a:pt x="4392922" y="1486920"/>
                  <a:pt x="4392922" y="1486920"/>
                  <a:pt x="4392922" y="1486920"/>
                </a:cubicBezTo>
                <a:cubicBezTo>
                  <a:pt x="4401233" y="1489694"/>
                  <a:pt x="4401233" y="1489694"/>
                  <a:pt x="4401233" y="1489694"/>
                </a:cubicBezTo>
                <a:cubicBezTo>
                  <a:pt x="4401233" y="1498016"/>
                  <a:pt x="4401233" y="1498016"/>
                  <a:pt x="4401233" y="1498016"/>
                </a:cubicBezTo>
                <a:cubicBezTo>
                  <a:pt x="4412315" y="1495242"/>
                  <a:pt x="4412315" y="1495242"/>
                  <a:pt x="4412315" y="1495242"/>
                </a:cubicBezTo>
                <a:cubicBezTo>
                  <a:pt x="4412315" y="1484146"/>
                  <a:pt x="4412315" y="1484146"/>
                  <a:pt x="4412315" y="1484146"/>
                </a:cubicBezTo>
                <a:cubicBezTo>
                  <a:pt x="4420626" y="1484146"/>
                  <a:pt x="4423396" y="1475823"/>
                  <a:pt x="4431707" y="1484146"/>
                </a:cubicBezTo>
                <a:cubicBezTo>
                  <a:pt x="4437248" y="1484146"/>
                  <a:pt x="4440019" y="1473049"/>
                  <a:pt x="4442789" y="1484146"/>
                </a:cubicBezTo>
                <a:cubicBezTo>
                  <a:pt x="4437248" y="1492468"/>
                  <a:pt x="4437248" y="1492468"/>
                  <a:pt x="4437248" y="1492468"/>
                </a:cubicBezTo>
                <a:cubicBezTo>
                  <a:pt x="4442789" y="1495242"/>
                  <a:pt x="4442789" y="1495242"/>
                  <a:pt x="4442789" y="1495242"/>
                </a:cubicBezTo>
                <a:cubicBezTo>
                  <a:pt x="4467722" y="1484146"/>
                  <a:pt x="4467722" y="1484146"/>
                  <a:pt x="4467722" y="1484146"/>
                </a:cubicBezTo>
                <a:cubicBezTo>
                  <a:pt x="4467722" y="1478598"/>
                  <a:pt x="4467722" y="1478598"/>
                  <a:pt x="4467722" y="1478598"/>
                </a:cubicBezTo>
                <a:cubicBezTo>
                  <a:pt x="4492656" y="1473049"/>
                  <a:pt x="4492656" y="1473049"/>
                  <a:pt x="4492656" y="1473049"/>
                </a:cubicBezTo>
                <a:cubicBezTo>
                  <a:pt x="4514819" y="1461953"/>
                  <a:pt x="4514819" y="1461953"/>
                  <a:pt x="4514819" y="1461953"/>
                </a:cubicBezTo>
                <a:cubicBezTo>
                  <a:pt x="4528671" y="1461953"/>
                  <a:pt x="4528671" y="1461953"/>
                  <a:pt x="4528671" y="1461953"/>
                </a:cubicBezTo>
                <a:cubicBezTo>
                  <a:pt x="4528671" y="1453631"/>
                  <a:pt x="4528671" y="1453631"/>
                  <a:pt x="4528671" y="1453631"/>
                </a:cubicBezTo>
                <a:cubicBezTo>
                  <a:pt x="4539752" y="1453631"/>
                  <a:pt x="4539752" y="1453631"/>
                  <a:pt x="4539752" y="1453631"/>
                </a:cubicBezTo>
                <a:cubicBezTo>
                  <a:pt x="4539752" y="1450856"/>
                  <a:pt x="4536982" y="1450856"/>
                  <a:pt x="4539752" y="1448082"/>
                </a:cubicBezTo>
                <a:cubicBezTo>
                  <a:pt x="4542523" y="1453631"/>
                  <a:pt x="4542523" y="1453631"/>
                  <a:pt x="4542523" y="1453631"/>
                </a:cubicBezTo>
                <a:lnTo>
                  <a:pt x="4544570" y="1452787"/>
                </a:lnTo>
                <a:lnTo>
                  <a:pt x="4528671" y="1464727"/>
                </a:lnTo>
                <a:cubicBezTo>
                  <a:pt x="4523130" y="1464727"/>
                  <a:pt x="4514819" y="1464727"/>
                  <a:pt x="4514819" y="1470275"/>
                </a:cubicBezTo>
                <a:cubicBezTo>
                  <a:pt x="4514819" y="1473049"/>
                  <a:pt x="4514819" y="1473049"/>
                  <a:pt x="4514819" y="1473049"/>
                </a:cubicBezTo>
                <a:cubicBezTo>
                  <a:pt x="4525900" y="1475823"/>
                  <a:pt x="4525900" y="1475823"/>
                  <a:pt x="4525900" y="1475823"/>
                </a:cubicBezTo>
                <a:cubicBezTo>
                  <a:pt x="4536982" y="1473049"/>
                  <a:pt x="4536982" y="1473049"/>
                  <a:pt x="4536982" y="1473049"/>
                </a:cubicBezTo>
                <a:cubicBezTo>
                  <a:pt x="4539752" y="1464727"/>
                  <a:pt x="4539752" y="1464727"/>
                  <a:pt x="4539752" y="1464727"/>
                </a:cubicBezTo>
                <a:cubicBezTo>
                  <a:pt x="4550834" y="1464727"/>
                  <a:pt x="4550834" y="1464727"/>
                  <a:pt x="4550834" y="1464727"/>
                </a:cubicBezTo>
                <a:cubicBezTo>
                  <a:pt x="4553604" y="1464727"/>
                  <a:pt x="4539752" y="1464727"/>
                  <a:pt x="4556375" y="1461953"/>
                </a:cubicBezTo>
                <a:cubicBezTo>
                  <a:pt x="4539752" y="1475823"/>
                  <a:pt x="4539752" y="1475823"/>
                  <a:pt x="4539752" y="1475823"/>
                </a:cubicBezTo>
                <a:cubicBezTo>
                  <a:pt x="4545986" y="1473743"/>
                  <a:pt x="4550661" y="1472182"/>
                  <a:pt x="4554167" y="1471012"/>
                </a:cubicBezTo>
                <a:lnTo>
                  <a:pt x="4556725" y="1470158"/>
                </a:lnTo>
                <a:lnTo>
                  <a:pt x="4555666" y="1470806"/>
                </a:lnTo>
                <a:cubicBezTo>
                  <a:pt x="4555401" y="1471055"/>
                  <a:pt x="4556115" y="1470795"/>
                  <a:pt x="4557414" y="1470275"/>
                </a:cubicBezTo>
                <a:lnTo>
                  <a:pt x="4564076" y="1467845"/>
                </a:lnTo>
                <a:lnTo>
                  <a:pt x="4563301" y="1468281"/>
                </a:lnTo>
                <a:cubicBezTo>
                  <a:pt x="4559665" y="1469582"/>
                  <a:pt x="4552912" y="1471662"/>
                  <a:pt x="4575767" y="1467501"/>
                </a:cubicBezTo>
                <a:cubicBezTo>
                  <a:pt x="4576460" y="1464727"/>
                  <a:pt x="4573170" y="1464900"/>
                  <a:pt x="4569058" y="1466027"/>
                </a:cubicBezTo>
                <a:lnTo>
                  <a:pt x="4564076" y="1467845"/>
                </a:lnTo>
                <a:lnTo>
                  <a:pt x="4564686" y="1467501"/>
                </a:lnTo>
                <a:cubicBezTo>
                  <a:pt x="4564686" y="1467501"/>
                  <a:pt x="4564686" y="1467501"/>
                  <a:pt x="4561569" y="1468541"/>
                </a:cubicBezTo>
                <a:lnTo>
                  <a:pt x="4556725" y="1470158"/>
                </a:lnTo>
                <a:lnTo>
                  <a:pt x="4559794" y="1468281"/>
                </a:lnTo>
                <a:cubicBezTo>
                  <a:pt x="4565032" y="1465247"/>
                  <a:pt x="4575767" y="1459179"/>
                  <a:pt x="4595160" y="1448082"/>
                </a:cubicBezTo>
                <a:cubicBezTo>
                  <a:pt x="4597930" y="1448082"/>
                  <a:pt x="4597930" y="1448082"/>
                  <a:pt x="4597930" y="1448082"/>
                </a:cubicBezTo>
                <a:cubicBezTo>
                  <a:pt x="4606242" y="1442534"/>
                  <a:pt x="4606242" y="1442534"/>
                  <a:pt x="4606242" y="1442534"/>
                </a:cubicBezTo>
                <a:cubicBezTo>
                  <a:pt x="4595160" y="1434212"/>
                  <a:pt x="4595160" y="1434212"/>
                  <a:pt x="4595160" y="1434212"/>
                </a:cubicBezTo>
                <a:cubicBezTo>
                  <a:pt x="4586849" y="1431438"/>
                  <a:pt x="4592390" y="1448082"/>
                  <a:pt x="4581308" y="1434212"/>
                </a:cubicBezTo>
                <a:cubicBezTo>
                  <a:pt x="4578538" y="1436986"/>
                  <a:pt x="4578538" y="1436986"/>
                  <a:pt x="4578538" y="1436986"/>
                </a:cubicBezTo>
                <a:cubicBezTo>
                  <a:pt x="4575767" y="1434212"/>
                  <a:pt x="4575767" y="1434212"/>
                  <a:pt x="4575767" y="1434212"/>
                </a:cubicBezTo>
                <a:cubicBezTo>
                  <a:pt x="4581308" y="1428664"/>
                  <a:pt x="4581308" y="1428664"/>
                  <a:pt x="4581308" y="1428664"/>
                </a:cubicBezTo>
                <a:cubicBezTo>
                  <a:pt x="4581308" y="1425890"/>
                  <a:pt x="4581308" y="1425890"/>
                  <a:pt x="4581308" y="1425890"/>
                </a:cubicBezTo>
                <a:cubicBezTo>
                  <a:pt x="4586849" y="1417567"/>
                  <a:pt x="4586849" y="1417567"/>
                  <a:pt x="4586849" y="1417567"/>
                </a:cubicBezTo>
                <a:cubicBezTo>
                  <a:pt x="4592390" y="1420341"/>
                  <a:pt x="4592390" y="1420341"/>
                  <a:pt x="4592390" y="1420341"/>
                </a:cubicBezTo>
                <a:cubicBezTo>
                  <a:pt x="4592390" y="1423115"/>
                  <a:pt x="4578538" y="1412019"/>
                  <a:pt x="4589619" y="1428664"/>
                </a:cubicBezTo>
                <a:cubicBezTo>
                  <a:pt x="4595160" y="1423115"/>
                  <a:pt x="4595160" y="1423115"/>
                  <a:pt x="4595160" y="1423115"/>
                </a:cubicBezTo>
                <a:cubicBezTo>
                  <a:pt x="4595160" y="1428664"/>
                  <a:pt x="4595160" y="1428664"/>
                  <a:pt x="4595160" y="1428664"/>
                </a:cubicBezTo>
                <a:cubicBezTo>
                  <a:pt x="4606242" y="1431438"/>
                  <a:pt x="4606242" y="1431438"/>
                  <a:pt x="4606242" y="1431438"/>
                </a:cubicBezTo>
                <a:cubicBezTo>
                  <a:pt x="4614553" y="1428664"/>
                  <a:pt x="4614553" y="1428664"/>
                  <a:pt x="4614553" y="1428664"/>
                </a:cubicBezTo>
                <a:cubicBezTo>
                  <a:pt x="4617323" y="1434212"/>
                  <a:pt x="4617323" y="1434212"/>
                  <a:pt x="4617323" y="1434212"/>
                </a:cubicBezTo>
                <a:cubicBezTo>
                  <a:pt x="4631175" y="1425890"/>
                  <a:pt x="4631175" y="1425890"/>
                  <a:pt x="4631175" y="1425890"/>
                </a:cubicBezTo>
                <a:cubicBezTo>
                  <a:pt x="4628405" y="1417567"/>
                  <a:pt x="4628405" y="1417567"/>
                  <a:pt x="4628405" y="1417567"/>
                </a:cubicBezTo>
                <a:cubicBezTo>
                  <a:pt x="4633945" y="1412019"/>
                  <a:pt x="4633945" y="1412019"/>
                  <a:pt x="4633945" y="1412019"/>
                </a:cubicBezTo>
                <a:cubicBezTo>
                  <a:pt x="4642257" y="1414793"/>
                  <a:pt x="4642257" y="1414793"/>
                  <a:pt x="4642257" y="1414793"/>
                </a:cubicBezTo>
                <a:cubicBezTo>
                  <a:pt x="4647797" y="1406471"/>
                  <a:pt x="4647797" y="1406471"/>
                  <a:pt x="4647797" y="1406471"/>
                </a:cubicBezTo>
                <a:cubicBezTo>
                  <a:pt x="4653338" y="1406471"/>
                  <a:pt x="4653338" y="1406471"/>
                  <a:pt x="4653338" y="1406471"/>
                </a:cubicBezTo>
                <a:cubicBezTo>
                  <a:pt x="4653338" y="1420341"/>
                  <a:pt x="4653338" y="1420341"/>
                  <a:pt x="4653338" y="1420341"/>
                </a:cubicBezTo>
                <a:cubicBezTo>
                  <a:pt x="4645027" y="1423115"/>
                  <a:pt x="4645027" y="1423115"/>
                  <a:pt x="4645027" y="1423115"/>
                </a:cubicBezTo>
                <a:cubicBezTo>
                  <a:pt x="4647797" y="1425890"/>
                  <a:pt x="4647797" y="1425890"/>
                  <a:pt x="4647797" y="1425890"/>
                </a:cubicBezTo>
                <a:cubicBezTo>
                  <a:pt x="4642257" y="1431438"/>
                  <a:pt x="4642257" y="1431438"/>
                  <a:pt x="4642257" y="1431438"/>
                </a:cubicBezTo>
                <a:cubicBezTo>
                  <a:pt x="4645027" y="1439760"/>
                  <a:pt x="4645027" y="1439760"/>
                  <a:pt x="4645027" y="1439760"/>
                </a:cubicBezTo>
                <a:cubicBezTo>
                  <a:pt x="4631175" y="1439760"/>
                  <a:pt x="4631175" y="1439760"/>
                  <a:pt x="4631175" y="1439760"/>
                </a:cubicBezTo>
                <a:cubicBezTo>
                  <a:pt x="4628405" y="1439760"/>
                  <a:pt x="4628405" y="1442534"/>
                  <a:pt x="4636716" y="1445308"/>
                </a:cubicBezTo>
                <a:cubicBezTo>
                  <a:pt x="4617323" y="1442534"/>
                  <a:pt x="4617323" y="1442534"/>
                  <a:pt x="4617323" y="1442534"/>
                </a:cubicBezTo>
                <a:cubicBezTo>
                  <a:pt x="4622864" y="1448082"/>
                  <a:pt x="4622864" y="1448082"/>
                  <a:pt x="4622864" y="1448082"/>
                </a:cubicBezTo>
                <a:cubicBezTo>
                  <a:pt x="4617323" y="1442534"/>
                  <a:pt x="4611782" y="1461953"/>
                  <a:pt x="4609012" y="1445308"/>
                </a:cubicBezTo>
                <a:cubicBezTo>
                  <a:pt x="4586849" y="1464727"/>
                  <a:pt x="4586849" y="1464727"/>
                  <a:pt x="4586849" y="1464727"/>
                </a:cubicBezTo>
                <a:cubicBezTo>
                  <a:pt x="4592390" y="1467501"/>
                  <a:pt x="4592390" y="1467501"/>
                  <a:pt x="4592390" y="1467501"/>
                </a:cubicBezTo>
                <a:cubicBezTo>
                  <a:pt x="4614553" y="1461953"/>
                  <a:pt x="4614553" y="1461953"/>
                  <a:pt x="4614553" y="1461953"/>
                </a:cubicBezTo>
                <a:cubicBezTo>
                  <a:pt x="4628405" y="1467501"/>
                  <a:pt x="4628405" y="1467501"/>
                  <a:pt x="4628405" y="1467501"/>
                </a:cubicBezTo>
                <a:cubicBezTo>
                  <a:pt x="4647797" y="1461953"/>
                  <a:pt x="4647797" y="1461953"/>
                  <a:pt x="4647797" y="1461953"/>
                </a:cubicBezTo>
                <a:lnTo>
                  <a:pt x="4664836" y="1461031"/>
                </a:lnTo>
                <a:lnTo>
                  <a:pt x="4664836" y="1552130"/>
                </a:lnTo>
                <a:lnTo>
                  <a:pt x="4664073" y="1552458"/>
                </a:lnTo>
                <a:cubicBezTo>
                  <a:pt x="4661649" y="1553498"/>
                  <a:pt x="4661649" y="1553498"/>
                  <a:pt x="4661649" y="1553498"/>
                </a:cubicBezTo>
                <a:cubicBezTo>
                  <a:pt x="4658879" y="1556272"/>
                  <a:pt x="4658879" y="1556272"/>
                  <a:pt x="4658879" y="1556272"/>
                </a:cubicBezTo>
                <a:lnTo>
                  <a:pt x="4664836" y="1560250"/>
                </a:lnTo>
                <a:lnTo>
                  <a:pt x="4664836" y="1614320"/>
                </a:lnTo>
                <a:lnTo>
                  <a:pt x="4657147" y="1618170"/>
                </a:lnTo>
                <a:cubicBezTo>
                  <a:pt x="4647797" y="1622851"/>
                  <a:pt x="4647797" y="1622851"/>
                  <a:pt x="4647797" y="1622851"/>
                </a:cubicBezTo>
                <a:cubicBezTo>
                  <a:pt x="4645027" y="1625625"/>
                  <a:pt x="4645027" y="1625625"/>
                  <a:pt x="4645027" y="1625625"/>
                </a:cubicBezTo>
                <a:cubicBezTo>
                  <a:pt x="4650568" y="1620077"/>
                  <a:pt x="4650568" y="1620077"/>
                  <a:pt x="4650568" y="1620077"/>
                </a:cubicBezTo>
                <a:cubicBezTo>
                  <a:pt x="4642257" y="1606206"/>
                  <a:pt x="4642257" y="1606206"/>
                  <a:pt x="4642257" y="1606206"/>
                </a:cubicBezTo>
                <a:cubicBezTo>
                  <a:pt x="4656108" y="1606206"/>
                  <a:pt x="4656108" y="1606206"/>
                  <a:pt x="4656108" y="1606206"/>
                </a:cubicBezTo>
                <a:cubicBezTo>
                  <a:pt x="4647797" y="1600658"/>
                  <a:pt x="4647797" y="1600658"/>
                  <a:pt x="4647797" y="1600658"/>
                </a:cubicBezTo>
                <a:cubicBezTo>
                  <a:pt x="4628405" y="1603432"/>
                  <a:pt x="4628405" y="1603432"/>
                  <a:pt x="4628405" y="1603432"/>
                </a:cubicBezTo>
                <a:cubicBezTo>
                  <a:pt x="4620093" y="1592336"/>
                  <a:pt x="4620093" y="1592336"/>
                  <a:pt x="4620093" y="1592336"/>
                </a:cubicBezTo>
                <a:cubicBezTo>
                  <a:pt x="4614553" y="1606206"/>
                  <a:pt x="4614553" y="1606206"/>
                  <a:pt x="4614553" y="1606206"/>
                </a:cubicBezTo>
                <a:cubicBezTo>
                  <a:pt x="4584078" y="1611754"/>
                  <a:pt x="4584078" y="1611754"/>
                  <a:pt x="4584078" y="1611754"/>
                </a:cubicBezTo>
                <a:cubicBezTo>
                  <a:pt x="4581308" y="1611754"/>
                  <a:pt x="4578538" y="1611754"/>
                  <a:pt x="4575767" y="1614529"/>
                </a:cubicBezTo>
                <a:cubicBezTo>
                  <a:pt x="4556375" y="1617303"/>
                  <a:pt x="4556375" y="1617303"/>
                  <a:pt x="4556375" y="1617303"/>
                </a:cubicBezTo>
                <a:cubicBezTo>
                  <a:pt x="4542523" y="1617303"/>
                  <a:pt x="4542523" y="1617303"/>
                  <a:pt x="4542523" y="1617303"/>
                </a:cubicBezTo>
                <a:cubicBezTo>
                  <a:pt x="4542523" y="1617303"/>
                  <a:pt x="4536982" y="1622851"/>
                  <a:pt x="4542523" y="1611754"/>
                </a:cubicBezTo>
                <a:cubicBezTo>
                  <a:pt x="4520360" y="1622851"/>
                  <a:pt x="4520360" y="1622851"/>
                  <a:pt x="4520360" y="1622851"/>
                </a:cubicBezTo>
                <a:cubicBezTo>
                  <a:pt x="4514819" y="1617303"/>
                  <a:pt x="4514819" y="1617303"/>
                  <a:pt x="4514819" y="1617303"/>
                </a:cubicBezTo>
                <a:cubicBezTo>
                  <a:pt x="4506508" y="1628399"/>
                  <a:pt x="4506508" y="1628399"/>
                  <a:pt x="4506508" y="1628399"/>
                </a:cubicBezTo>
                <a:cubicBezTo>
                  <a:pt x="4503737" y="1625625"/>
                  <a:pt x="4503737" y="1625625"/>
                  <a:pt x="4503737" y="1625625"/>
                </a:cubicBezTo>
                <a:cubicBezTo>
                  <a:pt x="4500967" y="1639496"/>
                  <a:pt x="4503737" y="1617303"/>
                  <a:pt x="4489885" y="1628399"/>
                </a:cubicBezTo>
                <a:cubicBezTo>
                  <a:pt x="4498197" y="1631173"/>
                  <a:pt x="4498197" y="1631173"/>
                  <a:pt x="4498197" y="1631173"/>
                </a:cubicBezTo>
                <a:cubicBezTo>
                  <a:pt x="4506508" y="1636721"/>
                  <a:pt x="4506508" y="1636721"/>
                  <a:pt x="4506508" y="1636721"/>
                </a:cubicBezTo>
                <a:cubicBezTo>
                  <a:pt x="4498197" y="1642270"/>
                  <a:pt x="4498197" y="1642270"/>
                  <a:pt x="4498197" y="1642270"/>
                </a:cubicBezTo>
                <a:cubicBezTo>
                  <a:pt x="4514819" y="1645044"/>
                  <a:pt x="4514819" y="1645044"/>
                  <a:pt x="4514819" y="1645044"/>
                </a:cubicBezTo>
                <a:cubicBezTo>
                  <a:pt x="4525900" y="1645044"/>
                  <a:pt x="4525900" y="1645044"/>
                  <a:pt x="4525900" y="1645044"/>
                </a:cubicBezTo>
                <a:cubicBezTo>
                  <a:pt x="4536982" y="1636721"/>
                  <a:pt x="4536982" y="1636721"/>
                  <a:pt x="4536982" y="1636721"/>
                </a:cubicBezTo>
                <a:cubicBezTo>
                  <a:pt x="4572997" y="1628399"/>
                  <a:pt x="4572997" y="1628399"/>
                  <a:pt x="4572997" y="1628399"/>
                </a:cubicBezTo>
                <a:cubicBezTo>
                  <a:pt x="4575767" y="1628399"/>
                  <a:pt x="4575767" y="1628399"/>
                  <a:pt x="4575767" y="1628399"/>
                </a:cubicBezTo>
                <a:cubicBezTo>
                  <a:pt x="4545293" y="1639496"/>
                  <a:pt x="4545293" y="1639496"/>
                  <a:pt x="4545293" y="1639496"/>
                </a:cubicBezTo>
                <a:cubicBezTo>
                  <a:pt x="4542523" y="1642270"/>
                  <a:pt x="4553604" y="1636721"/>
                  <a:pt x="4542523" y="1645044"/>
                </a:cubicBezTo>
                <a:cubicBezTo>
                  <a:pt x="4545293" y="1647818"/>
                  <a:pt x="4545293" y="1647818"/>
                  <a:pt x="4545293" y="1647818"/>
                </a:cubicBezTo>
                <a:cubicBezTo>
                  <a:pt x="4542523" y="1647818"/>
                  <a:pt x="4542523" y="1647818"/>
                  <a:pt x="4542523" y="1647818"/>
                </a:cubicBezTo>
                <a:cubicBezTo>
                  <a:pt x="4542523" y="1653366"/>
                  <a:pt x="4542523" y="1653366"/>
                  <a:pt x="4542523" y="1653366"/>
                </a:cubicBezTo>
                <a:cubicBezTo>
                  <a:pt x="4545293" y="1656140"/>
                  <a:pt x="4545293" y="1656140"/>
                  <a:pt x="4545293" y="1656140"/>
                </a:cubicBezTo>
                <a:cubicBezTo>
                  <a:pt x="4548063" y="1653366"/>
                  <a:pt x="4548063" y="1653366"/>
                  <a:pt x="4548063" y="1653366"/>
                </a:cubicBezTo>
                <a:cubicBezTo>
                  <a:pt x="4550834" y="1656140"/>
                  <a:pt x="4550834" y="1656140"/>
                  <a:pt x="4550834" y="1656140"/>
                </a:cubicBezTo>
                <a:cubicBezTo>
                  <a:pt x="4567456" y="1650592"/>
                  <a:pt x="4559145" y="1664462"/>
                  <a:pt x="4609012" y="1656140"/>
                </a:cubicBezTo>
                <a:cubicBezTo>
                  <a:pt x="4614553" y="1658914"/>
                  <a:pt x="4614553" y="1658914"/>
                  <a:pt x="4614553" y="1658914"/>
                </a:cubicBezTo>
                <a:cubicBezTo>
                  <a:pt x="4600701" y="1664462"/>
                  <a:pt x="4600701" y="1664462"/>
                  <a:pt x="4600701" y="1664462"/>
                </a:cubicBezTo>
                <a:cubicBezTo>
                  <a:pt x="4595160" y="1667237"/>
                  <a:pt x="4595160" y="1667237"/>
                  <a:pt x="4595160" y="1667237"/>
                </a:cubicBezTo>
                <a:cubicBezTo>
                  <a:pt x="4600701" y="1672785"/>
                  <a:pt x="4600701" y="1672785"/>
                  <a:pt x="4600701" y="1672785"/>
                </a:cubicBezTo>
                <a:cubicBezTo>
                  <a:pt x="4631175" y="1661688"/>
                  <a:pt x="4631175" y="1661688"/>
                  <a:pt x="4631175" y="1661688"/>
                </a:cubicBezTo>
                <a:cubicBezTo>
                  <a:pt x="4647797" y="1661688"/>
                  <a:pt x="4647797" y="1661688"/>
                  <a:pt x="4647797" y="1661688"/>
                </a:cubicBezTo>
                <a:cubicBezTo>
                  <a:pt x="4653338" y="1656140"/>
                  <a:pt x="4657494" y="1656140"/>
                  <a:pt x="4663034" y="1656487"/>
                </a:cubicBezTo>
                <a:lnTo>
                  <a:pt x="4664836" y="1656248"/>
                </a:lnTo>
                <a:lnTo>
                  <a:pt x="4664836" y="1772444"/>
                </a:lnTo>
                <a:lnTo>
                  <a:pt x="4660264" y="1774733"/>
                </a:lnTo>
                <a:cubicBezTo>
                  <a:pt x="4658879" y="1775427"/>
                  <a:pt x="4658879" y="1775427"/>
                  <a:pt x="4658879" y="1775427"/>
                </a:cubicBezTo>
                <a:cubicBezTo>
                  <a:pt x="4650568" y="1775427"/>
                  <a:pt x="4672731" y="1761556"/>
                  <a:pt x="4645027" y="1780975"/>
                </a:cubicBezTo>
                <a:cubicBezTo>
                  <a:pt x="4645027" y="1783749"/>
                  <a:pt x="4645027" y="1783749"/>
                  <a:pt x="4645027" y="1783749"/>
                </a:cubicBezTo>
                <a:cubicBezTo>
                  <a:pt x="4661649" y="1780975"/>
                  <a:pt x="4661649" y="1780975"/>
                  <a:pt x="4661649" y="1780975"/>
                </a:cubicBezTo>
                <a:cubicBezTo>
                  <a:pt x="4647797" y="1789297"/>
                  <a:pt x="4647797" y="1789297"/>
                  <a:pt x="4647797" y="1789297"/>
                </a:cubicBezTo>
                <a:cubicBezTo>
                  <a:pt x="4653338" y="1792071"/>
                  <a:pt x="4653338" y="1792071"/>
                  <a:pt x="4653338" y="1792071"/>
                </a:cubicBezTo>
                <a:lnTo>
                  <a:pt x="4664836" y="1789768"/>
                </a:lnTo>
                <a:lnTo>
                  <a:pt x="4664836" y="1790004"/>
                </a:lnTo>
                <a:lnTo>
                  <a:pt x="4660264" y="1791378"/>
                </a:lnTo>
                <a:cubicBezTo>
                  <a:pt x="4659225" y="1791378"/>
                  <a:pt x="4658879" y="1791551"/>
                  <a:pt x="4660177" y="1792418"/>
                </a:cubicBezTo>
                <a:lnTo>
                  <a:pt x="4664836" y="1794895"/>
                </a:lnTo>
                <a:lnTo>
                  <a:pt x="4664836" y="1797619"/>
                </a:lnTo>
                <a:lnTo>
                  <a:pt x="4660264" y="1797619"/>
                </a:lnTo>
                <a:cubicBezTo>
                  <a:pt x="4658879" y="1797619"/>
                  <a:pt x="4658879" y="1797619"/>
                  <a:pt x="4658879" y="1797619"/>
                </a:cubicBezTo>
                <a:cubicBezTo>
                  <a:pt x="4658879" y="1800394"/>
                  <a:pt x="4658879" y="1800394"/>
                  <a:pt x="4658879" y="1800394"/>
                </a:cubicBezTo>
                <a:cubicBezTo>
                  <a:pt x="4661649" y="1803168"/>
                  <a:pt x="4661649" y="1803168"/>
                  <a:pt x="4661649" y="1803168"/>
                </a:cubicBezTo>
                <a:cubicBezTo>
                  <a:pt x="4653338" y="1800394"/>
                  <a:pt x="4653338" y="1800394"/>
                  <a:pt x="4653338" y="1800394"/>
                </a:cubicBezTo>
                <a:cubicBezTo>
                  <a:pt x="4650568" y="1803168"/>
                  <a:pt x="4650568" y="1803168"/>
                  <a:pt x="4650568" y="1803168"/>
                </a:cubicBezTo>
                <a:cubicBezTo>
                  <a:pt x="4642257" y="1792071"/>
                  <a:pt x="4642257" y="1792071"/>
                  <a:pt x="4642257" y="1792071"/>
                </a:cubicBezTo>
                <a:lnTo>
                  <a:pt x="4636817" y="1790710"/>
                </a:lnTo>
                <a:lnTo>
                  <a:pt x="4638513" y="1787674"/>
                </a:lnTo>
                <a:lnTo>
                  <a:pt x="4639486" y="1786523"/>
                </a:lnTo>
                <a:lnTo>
                  <a:pt x="4639081" y="1786658"/>
                </a:lnTo>
                <a:lnTo>
                  <a:pt x="4642257" y="1780975"/>
                </a:lnTo>
                <a:cubicBezTo>
                  <a:pt x="4622864" y="1780975"/>
                  <a:pt x="4622864" y="1780975"/>
                  <a:pt x="4622864" y="1780975"/>
                </a:cubicBezTo>
                <a:cubicBezTo>
                  <a:pt x="4620093" y="1783749"/>
                  <a:pt x="4620093" y="1783749"/>
                  <a:pt x="4620093" y="1783749"/>
                </a:cubicBezTo>
                <a:cubicBezTo>
                  <a:pt x="4595160" y="1786523"/>
                  <a:pt x="4595160" y="1786523"/>
                  <a:pt x="4595160" y="1786523"/>
                </a:cubicBezTo>
                <a:cubicBezTo>
                  <a:pt x="4586849" y="1794845"/>
                  <a:pt x="4586849" y="1794845"/>
                  <a:pt x="4586849" y="1794845"/>
                </a:cubicBezTo>
                <a:cubicBezTo>
                  <a:pt x="4586849" y="1797619"/>
                  <a:pt x="4586849" y="1797619"/>
                  <a:pt x="4586849" y="1797619"/>
                </a:cubicBezTo>
                <a:cubicBezTo>
                  <a:pt x="4584078" y="1794845"/>
                  <a:pt x="4584078" y="1794845"/>
                  <a:pt x="4584078" y="1794845"/>
                </a:cubicBezTo>
                <a:cubicBezTo>
                  <a:pt x="4575767" y="1803168"/>
                  <a:pt x="4575767" y="1803168"/>
                  <a:pt x="4575767" y="1803168"/>
                </a:cubicBezTo>
                <a:lnTo>
                  <a:pt x="4571151" y="1807996"/>
                </a:lnTo>
                <a:lnTo>
                  <a:pt x="4565990" y="1808570"/>
                </a:lnTo>
                <a:lnTo>
                  <a:pt x="4565032" y="1808022"/>
                </a:lnTo>
                <a:cubicBezTo>
                  <a:pt x="4561915" y="1805248"/>
                  <a:pt x="4556374" y="1801780"/>
                  <a:pt x="4539752" y="1808716"/>
                </a:cubicBezTo>
                <a:cubicBezTo>
                  <a:pt x="4542523" y="1805942"/>
                  <a:pt x="4542523" y="1805942"/>
                  <a:pt x="4542523" y="1805942"/>
                </a:cubicBezTo>
                <a:cubicBezTo>
                  <a:pt x="4539752" y="1803168"/>
                  <a:pt x="4539752" y="1803168"/>
                  <a:pt x="4539752" y="1803168"/>
                </a:cubicBezTo>
                <a:cubicBezTo>
                  <a:pt x="4506508" y="1814264"/>
                  <a:pt x="4506508" y="1814264"/>
                  <a:pt x="4506508" y="1814264"/>
                </a:cubicBezTo>
                <a:cubicBezTo>
                  <a:pt x="4503737" y="1814264"/>
                  <a:pt x="4525900" y="1803168"/>
                  <a:pt x="4498197" y="1817038"/>
                </a:cubicBezTo>
                <a:cubicBezTo>
                  <a:pt x="4498197" y="1822586"/>
                  <a:pt x="4498197" y="1822586"/>
                  <a:pt x="4498197" y="1822586"/>
                </a:cubicBezTo>
                <a:cubicBezTo>
                  <a:pt x="4503737" y="1825360"/>
                  <a:pt x="4503737" y="1825360"/>
                  <a:pt x="4503737" y="1825360"/>
                </a:cubicBezTo>
                <a:cubicBezTo>
                  <a:pt x="4509278" y="1822586"/>
                  <a:pt x="4509278" y="1822586"/>
                  <a:pt x="4509278" y="1822586"/>
                </a:cubicBezTo>
                <a:cubicBezTo>
                  <a:pt x="4564686" y="1825360"/>
                  <a:pt x="4564686" y="1825360"/>
                  <a:pt x="4564686" y="1825360"/>
                </a:cubicBezTo>
                <a:cubicBezTo>
                  <a:pt x="4567456" y="1825360"/>
                  <a:pt x="4567456" y="1825360"/>
                  <a:pt x="4567456" y="1825360"/>
                </a:cubicBezTo>
                <a:cubicBezTo>
                  <a:pt x="4570227" y="1822586"/>
                  <a:pt x="4570227" y="1822586"/>
                  <a:pt x="4570227" y="1822586"/>
                </a:cubicBezTo>
                <a:cubicBezTo>
                  <a:pt x="4567456" y="1817038"/>
                  <a:pt x="4567456" y="1817038"/>
                  <a:pt x="4567456" y="1817038"/>
                </a:cubicBezTo>
                <a:cubicBezTo>
                  <a:pt x="4570227" y="1817038"/>
                  <a:pt x="4578538" y="1822586"/>
                  <a:pt x="4575767" y="1814264"/>
                </a:cubicBezTo>
                <a:cubicBezTo>
                  <a:pt x="4564686" y="1808716"/>
                  <a:pt x="4564686" y="1808716"/>
                  <a:pt x="4564686" y="1808716"/>
                </a:cubicBezTo>
                <a:lnTo>
                  <a:pt x="4565990" y="1808570"/>
                </a:lnTo>
                <a:lnTo>
                  <a:pt x="4568971" y="1810276"/>
                </a:lnTo>
                <a:lnTo>
                  <a:pt x="4571151" y="1807996"/>
                </a:lnTo>
                <a:lnTo>
                  <a:pt x="4579100" y="1807112"/>
                </a:lnTo>
                <a:cubicBezTo>
                  <a:pt x="4589619" y="1805942"/>
                  <a:pt x="4589619" y="1805942"/>
                  <a:pt x="4589619" y="1805942"/>
                </a:cubicBezTo>
                <a:cubicBezTo>
                  <a:pt x="4584078" y="1811490"/>
                  <a:pt x="4584078" y="1811490"/>
                  <a:pt x="4584078" y="1811490"/>
                </a:cubicBezTo>
                <a:cubicBezTo>
                  <a:pt x="4597930" y="1825360"/>
                  <a:pt x="4597930" y="1825360"/>
                  <a:pt x="4597930" y="1825360"/>
                </a:cubicBezTo>
                <a:cubicBezTo>
                  <a:pt x="4603471" y="1822586"/>
                  <a:pt x="4603471" y="1822586"/>
                  <a:pt x="4603471" y="1822586"/>
                </a:cubicBezTo>
                <a:cubicBezTo>
                  <a:pt x="4609012" y="1825360"/>
                  <a:pt x="4609012" y="1825360"/>
                  <a:pt x="4609012" y="1825360"/>
                </a:cubicBezTo>
                <a:cubicBezTo>
                  <a:pt x="4609012" y="1822586"/>
                  <a:pt x="4609012" y="1822586"/>
                  <a:pt x="4609012" y="1822586"/>
                </a:cubicBezTo>
                <a:cubicBezTo>
                  <a:pt x="4625634" y="1822586"/>
                  <a:pt x="4625634" y="1822586"/>
                  <a:pt x="4625634" y="1822586"/>
                </a:cubicBezTo>
                <a:cubicBezTo>
                  <a:pt x="4622864" y="1825360"/>
                  <a:pt x="4622864" y="1825360"/>
                  <a:pt x="4622864" y="1825360"/>
                </a:cubicBezTo>
                <a:cubicBezTo>
                  <a:pt x="4636716" y="1822586"/>
                  <a:pt x="4636716" y="1822586"/>
                  <a:pt x="4636716" y="1822586"/>
                </a:cubicBezTo>
                <a:cubicBezTo>
                  <a:pt x="4631175" y="1817038"/>
                  <a:pt x="4631175" y="1817038"/>
                  <a:pt x="4631175" y="1817038"/>
                </a:cubicBezTo>
                <a:cubicBezTo>
                  <a:pt x="4639486" y="1822586"/>
                  <a:pt x="4639486" y="1822586"/>
                  <a:pt x="4639486" y="1822586"/>
                </a:cubicBezTo>
                <a:cubicBezTo>
                  <a:pt x="4642257" y="1822586"/>
                  <a:pt x="4642257" y="1822586"/>
                  <a:pt x="4642257" y="1822586"/>
                </a:cubicBezTo>
                <a:cubicBezTo>
                  <a:pt x="4645027" y="1822586"/>
                  <a:pt x="4645027" y="1822586"/>
                  <a:pt x="4645027" y="1822586"/>
                </a:cubicBezTo>
                <a:cubicBezTo>
                  <a:pt x="4647797" y="1819812"/>
                  <a:pt x="4647797" y="1819812"/>
                  <a:pt x="4647797" y="1819812"/>
                </a:cubicBezTo>
                <a:cubicBezTo>
                  <a:pt x="4658879" y="1828135"/>
                  <a:pt x="4658879" y="1828135"/>
                  <a:pt x="4658879" y="1828135"/>
                </a:cubicBezTo>
                <a:cubicBezTo>
                  <a:pt x="4664420" y="1825360"/>
                  <a:pt x="4664420" y="1825360"/>
                  <a:pt x="4664420" y="1825360"/>
                </a:cubicBezTo>
                <a:lnTo>
                  <a:pt x="4664836" y="1824943"/>
                </a:lnTo>
                <a:lnTo>
                  <a:pt x="4664836" y="1904270"/>
                </a:lnTo>
                <a:lnTo>
                  <a:pt x="4653944" y="1900998"/>
                </a:lnTo>
                <a:cubicBezTo>
                  <a:pt x="4642257" y="1897487"/>
                  <a:pt x="4642257" y="1897487"/>
                  <a:pt x="4642257" y="1897487"/>
                </a:cubicBezTo>
                <a:cubicBezTo>
                  <a:pt x="4628405" y="1894713"/>
                  <a:pt x="4686583" y="1914132"/>
                  <a:pt x="4622864" y="1894713"/>
                </a:cubicBezTo>
                <a:cubicBezTo>
                  <a:pt x="4609012" y="1900261"/>
                  <a:pt x="4609012" y="1900261"/>
                  <a:pt x="4609012" y="1900261"/>
                </a:cubicBezTo>
                <a:cubicBezTo>
                  <a:pt x="4628405" y="1914132"/>
                  <a:pt x="4628405" y="1914132"/>
                  <a:pt x="4628405" y="1914132"/>
                </a:cubicBezTo>
                <a:cubicBezTo>
                  <a:pt x="4631175" y="1919680"/>
                  <a:pt x="4631175" y="1919680"/>
                  <a:pt x="4631175" y="1919680"/>
                </a:cubicBezTo>
                <a:cubicBezTo>
                  <a:pt x="4620093" y="1922454"/>
                  <a:pt x="4620093" y="1922454"/>
                  <a:pt x="4620093" y="1922454"/>
                </a:cubicBezTo>
                <a:cubicBezTo>
                  <a:pt x="4606242" y="1914132"/>
                  <a:pt x="4606242" y="1914132"/>
                  <a:pt x="4606242" y="1914132"/>
                </a:cubicBezTo>
                <a:cubicBezTo>
                  <a:pt x="4595160" y="1914132"/>
                  <a:pt x="4595160" y="1914132"/>
                  <a:pt x="4595160" y="1914132"/>
                </a:cubicBezTo>
                <a:cubicBezTo>
                  <a:pt x="4592390" y="1914132"/>
                  <a:pt x="4592390" y="1914132"/>
                  <a:pt x="4592390" y="1914132"/>
                </a:cubicBezTo>
                <a:cubicBezTo>
                  <a:pt x="4597930" y="1905809"/>
                  <a:pt x="4597930" y="1905809"/>
                  <a:pt x="4597930" y="1905809"/>
                </a:cubicBezTo>
                <a:cubicBezTo>
                  <a:pt x="4575767" y="1908584"/>
                  <a:pt x="4575767" y="1908584"/>
                  <a:pt x="4575767" y="1908584"/>
                </a:cubicBezTo>
                <a:cubicBezTo>
                  <a:pt x="4567456" y="1914132"/>
                  <a:pt x="4567456" y="1914132"/>
                  <a:pt x="4567456" y="1914132"/>
                </a:cubicBezTo>
                <a:cubicBezTo>
                  <a:pt x="4536982" y="1914132"/>
                  <a:pt x="4536982" y="1914132"/>
                  <a:pt x="4536982" y="1914132"/>
                </a:cubicBezTo>
                <a:cubicBezTo>
                  <a:pt x="4534212" y="1928002"/>
                  <a:pt x="4534212" y="1928002"/>
                  <a:pt x="4534212" y="1928002"/>
                </a:cubicBezTo>
                <a:cubicBezTo>
                  <a:pt x="4534212" y="1928002"/>
                  <a:pt x="4536982" y="1928002"/>
                  <a:pt x="4539752" y="1928002"/>
                </a:cubicBezTo>
                <a:lnTo>
                  <a:pt x="4527563" y="1930037"/>
                </a:lnTo>
                <a:lnTo>
                  <a:pt x="4521399" y="1925922"/>
                </a:lnTo>
                <a:cubicBezTo>
                  <a:pt x="4520360" y="1925228"/>
                  <a:pt x="4520360" y="1925228"/>
                  <a:pt x="4520360" y="1925228"/>
                </a:cubicBezTo>
                <a:cubicBezTo>
                  <a:pt x="4512048" y="1925228"/>
                  <a:pt x="4512048" y="1925228"/>
                  <a:pt x="4512048" y="1925228"/>
                </a:cubicBezTo>
                <a:cubicBezTo>
                  <a:pt x="4484345" y="1930776"/>
                  <a:pt x="4484345" y="1930776"/>
                  <a:pt x="4484345" y="1930776"/>
                </a:cubicBezTo>
                <a:cubicBezTo>
                  <a:pt x="4464952" y="1939099"/>
                  <a:pt x="4464952" y="1939099"/>
                  <a:pt x="4464952" y="1939099"/>
                </a:cubicBezTo>
                <a:cubicBezTo>
                  <a:pt x="4459411" y="1936325"/>
                  <a:pt x="4459411" y="1936325"/>
                  <a:pt x="4459411" y="1936325"/>
                </a:cubicBezTo>
                <a:cubicBezTo>
                  <a:pt x="4420626" y="1947421"/>
                  <a:pt x="4420626" y="1947421"/>
                  <a:pt x="4420626" y="1947421"/>
                </a:cubicBezTo>
                <a:cubicBezTo>
                  <a:pt x="4412315" y="1947421"/>
                  <a:pt x="4412315" y="1947421"/>
                  <a:pt x="4412315" y="1947421"/>
                </a:cubicBezTo>
                <a:cubicBezTo>
                  <a:pt x="4412315" y="1944647"/>
                  <a:pt x="4412315" y="1941873"/>
                  <a:pt x="4420626" y="1944647"/>
                </a:cubicBezTo>
                <a:cubicBezTo>
                  <a:pt x="4417855" y="1939099"/>
                  <a:pt x="4448330" y="1947421"/>
                  <a:pt x="4409544" y="1939099"/>
                </a:cubicBezTo>
                <a:cubicBezTo>
                  <a:pt x="4406774" y="1944647"/>
                  <a:pt x="4406774" y="1944647"/>
                  <a:pt x="4406774" y="1944647"/>
                </a:cubicBezTo>
                <a:lnTo>
                  <a:pt x="4405717" y="1943209"/>
                </a:lnTo>
                <a:lnTo>
                  <a:pt x="4407943" y="1941916"/>
                </a:lnTo>
                <a:cubicBezTo>
                  <a:pt x="4410280" y="1939922"/>
                  <a:pt x="4406211" y="1940876"/>
                  <a:pt x="4405086" y="1942350"/>
                </a:cubicBezTo>
                <a:lnTo>
                  <a:pt x="4405717" y="1943209"/>
                </a:lnTo>
                <a:lnTo>
                  <a:pt x="4398463" y="1947421"/>
                </a:lnTo>
                <a:cubicBezTo>
                  <a:pt x="4392922" y="1941873"/>
                  <a:pt x="4392922" y="1941873"/>
                  <a:pt x="4392922" y="1941873"/>
                </a:cubicBezTo>
                <a:cubicBezTo>
                  <a:pt x="4392922" y="1950195"/>
                  <a:pt x="4392922" y="1950195"/>
                  <a:pt x="4392922" y="1950195"/>
                </a:cubicBezTo>
                <a:cubicBezTo>
                  <a:pt x="4390152" y="1947421"/>
                  <a:pt x="4390152" y="1947421"/>
                  <a:pt x="4390152" y="1947421"/>
                </a:cubicBezTo>
                <a:cubicBezTo>
                  <a:pt x="4379070" y="1950195"/>
                  <a:pt x="4379070" y="1950195"/>
                  <a:pt x="4379070" y="1950195"/>
                </a:cubicBezTo>
                <a:lnTo>
                  <a:pt x="4378378" y="1951582"/>
                </a:lnTo>
                <a:lnTo>
                  <a:pt x="4376300" y="1947421"/>
                </a:lnTo>
                <a:cubicBezTo>
                  <a:pt x="4365218" y="1952969"/>
                  <a:pt x="4365218" y="1952969"/>
                  <a:pt x="4365218" y="1952969"/>
                </a:cubicBezTo>
                <a:cubicBezTo>
                  <a:pt x="4351366" y="1955743"/>
                  <a:pt x="4351366" y="1955743"/>
                  <a:pt x="4351366" y="1955743"/>
                </a:cubicBezTo>
                <a:cubicBezTo>
                  <a:pt x="4345825" y="1961292"/>
                  <a:pt x="4345825" y="1961292"/>
                  <a:pt x="4345825" y="1961292"/>
                </a:cubicBezTo>
                <a:cubicBezTo>
                  <a:pt x="4334744" y="1961292"/>
                  <a:pt x="4334744" y="1961292"/>
                  <a:pt x="4334744" y="1961292"/>
                </a:cubicBezTo>
                <a:cubicBezTo>
                  <a:pt x="4320892" y="1966840"/>
                  <a:pt x="4320892" y="1966840"/>
                  <a:pt x="4320892" y="1966840"/>
                </a:cubicBezTo>
                <a:lnTo>
                  <a:pt x="4318254" y="1965519"/>
                </a:lnTo>
                <a:lnTo>
                  <a:pt x="4324009" y="1964412"/>
                </a:lnTo>
                <a:cubicBezTo>
                  <a:pt x="4325567" y="1963892"/>
                  <a:pt x="4325827" y="1963459"/>
                  <a:pt x="4322753" y="1963675"/>
                </a:cubicBezTo>
                <a:lnTo>
                  <a:pt x="4316153" y="1964467"/>
                </a:lnTo>
                <a:lnTo>
                  <a:pt x="4316044" y="1964412"/>
                </a:lnTo>
                <a:cubicBezTo>
                  <a:pt x="4315351" y="1964066"/>
                  <a:pt x="4315351" y="1964066"/>
                  <a:pt x="4315351" y="1964066"/>
                </a:cubicBezTo>
                <a:lnTo>
                  <a:pt x="4315919" y="1964495"/>
                </a:lnTo>
                <a:lnTo>
                  <a:pt x="4315389" y="1964559"/>
                </a:lnTo>
                <a:cubicBezTo>
                  <a:pt x="4311931" y="1965062"/>
                  <a:pt x="4307386" y="1965799"/>
                  <a:pt x="4301499" y="1966840"/>
                </a:cubicBezTo>
                <a:cubicBezTo>
                  <a:pt x="4298729" y="1969614"/>
                  <a:pt x="4307040" y="1969614"/>
                  <a:pt x="4301499" y="1972388"/>
                </a:cubicBezTo>
                <a:cubicBezTo>
                  <a:pt x="4315351" y="1975162"/>
                  <a:pt x="4315351" y="1975162"/>
                  <a:pt x="4315351" y="1975162"/>
                </a:cubicBezTo>
                <a:cubicBezTo>
                  <a:pt x="4304270" y="1983484"/>
                  <a:pt x="4304270" y="1983484"/>
                  <a:pt x="4304270" y="1983484"/>
                </a:cubicBezTo>
                <a:cubicBezTo>
                  <a:pt x="4287647" y="1989033"/>
                  <a:pt x="4287647" y="1989033"/>
                  <a:pt x="4287647" y="1989033"/>
                </a:cubicBezTo>
                <a:cubicBezTo>
                  <a:pt x="4284877" y="1991807"/>
                  <a:pt x="4284877" y="1991807"/>
                  <a:pt x="4284877" y="1991807"/>
                </a:cubicBezTo>
                <a:cubicBezTo>
                  <a:pt x="4279336" y="1991807"/>
                  <a:pt x="4279336" y="1991807"/>
                  <a:pt x="4279336" y="1991807"/>
                </a:cubicBezTo>
                <a:cubicBezTo>
                  <a:pt x="4265484" y="2011225"/>
                  <a:pt x="4265484" y="2011225"/>
                  <a:pt x="4265484" y="2011225"/>
                </a:cubicBezTo>
                <a:cubicBezTo>
                  <a:pt x="4246092" y="2033418"/>
                  <a:pt x="4246092" y="2033418"/>
                  <a:pt x="4246092" y="2033418"/>
                </a:cubicBezTo>
                <a:cubicBezTo>
                  <a:pt x="4251632" y="2038966"/>
                  <a:pt x="4251632" y="2038966"/>
                  <a:pt x="4251632" y="2038966"/>
                </a:cubicBezTo>
                <a:cubicBezTo>
                  <a:pt x="4265484" y="2030644"/>
                  <a:pt x="4265484" y="2030644"/>
                  <a:pt x="4265484" y="2030644"/>
                </a:cubicBezTo>
                <a:cubicBezTo>
                  <a:pt x="4284877" y="2033418"/>
                  <a:pt x="4284877" y="2033418"/>
                  <a:pt x="4284877" y="2033418"/>
                </a:cubicBezTo>
                <a:cubicBezTo>
                  <a:pt x="4273795" y="2027870"/>
                  <a:pt x="4273795" y="2027870"/>
                  <a:pt x="4273795" y="2027870"/>
                </a:cubicBezTo>
                <a:cubicBezTo>
                  <a:pt x="4276566" y="2025096"/>
                  <a:pt x="4276566" y="2025096"/>
                  <a:pt x="4276566" y="2025096"/>
                </a:cubicBezTo>
                <a:cubicBezTo>
                  <a:pt x="4284877" y="2030644"/>
                  <a:pt x="4284877" y="2030644"/>
                  <a:pt x="4284877" y="2030644"/>
                </a:cubicBezTo>
                <a:cubicBezTo>
                  <a:pt x="4315351" y="2019548"/>
                  <a:pt x="4315351" y="2019548"/>
                  <a:pt x="4315351" y="2019548"/>
                </a:cubicBezTo>
                <a:cubicBezTo>
                  <a:pt x="4312581" y="2025096"/>
                  <a:pt x="4312581" y="2025096"/>
                  <a:pt x="4312581" y="2025096"/>
                </a:cubicBezTo>
                <a:cubicBezTo>
                  <a:pt x="4334744" y="2025096"/>
                  <a:pt x="4334744" y="2025096"/>
                  <a:pt x="4334744" y="2025096"/>
                </a:cubicBezTo>
                <a:cubicBezTo>
                  <a:pt x="4337514" y="2022322"/>
                  <a:pt x="4337514" y="2022322"/>
                  <a:pt x="4337514" y="2022322"/>
                </a:cubicBezTo>
                <a:cubicBezTo>
                  <a:pt x="4323662" y="2019548"/>
                  <a:pt x="4323662" y="2019548"/>
                  <a:pt x="4323662" y="2019548"/>
                </a:cubicBezTo>
                <a:cubicBezTo>
                  <a:pt x="4323662" y="2014000"/>
                  <a:pt x="4323662" y="2014000"/>
                  <a:pt x="4323662" y="2014000"/>
                </a:cubicBezTo>
                <a:cubicBezTo>
                  <a:pt x="4337514" y="2005677"/>
                  <a:pt x="4326433" y="2033418"/>
                  <a:pt x="4340285" y="2005677"/>
                </a:cubicBezTo>
                <a:cubicBezTo>
                  <a:pt x="4343055" y="2014000"/>
                  <a:pt x="4343055" y="2014000"/>
                  <a:pt x="4343055" y="2014000"/>
                </a:cubicBezTo>
                <a:cubicBezTo>
                  <a:pt x="4367989" y="2014000"/>
                  <a:pt x="4367989" y="2014000"/>
                  <a:pt x="4367989" y="2014000"/>
                </a:cubicBezTo>
                <a:lnTo>
                  <a:pt x="4384102" y="2011694"/>
                </a:lnTo>
                <a:lnTo>
                  <a:pt x="4383225" y="2014693"/>
                </a:lnTo>
                <a:cubicBezTo>
                  <a:pt x="4383225" y="2015733"/>
                  <a:pt x="4383572" y="2016253"/>
                  <a:pt x="4384264" y="2015126"/>
                </a:cubicBezTo>
                <a:lnTo>
                  <a:pt x="4385461" y="2011500"/>
                </a:lnTo>
                <a:lnTo>
                  <a:pt x="4387381" y="2011225"/>
                </a:lnTo>
                <a:lnTo>
                  <a:pt x="4385568" y="2011175"/>
                </a:lnTo>
                <a:lnTo>
                  <a:pt x="4387381" y="2005677"/>
                </a:lnTo>
                <a:cubicBezTo>
                  <a:pt x="4390152" y="2005677"/>
                  <a:pt x="4390152" y="2005677"/>
                  <a:pt x="4390152" y="2005677"/>
                </a:cubicBezTo>
                <a:cubicBezTo>
                  <a:pt x="4390152" y="2008451"/>
                  <a:pt x="4390152" y="2008451"/>
                  <a:pt x="4390152" y="2008451"/>
                </a:cubicBezTo>
                <a:cubicBezTo>
                  <a:pt x="4404004" y="2005677"/>
                  <a:pt x="4404004" y="2005677"/>
                  <a:pt x="4404004" y="2005677"/>
                </a:cubicBezTo>
                <a:cubicBezTo>
                  <a:pt x="4404004" y="2002903"/>
                  <a:pt x="4404004" y="2002903"/>
                  <a:pt x="4404004" y="2002903"/>
                </a:cubicBezTo>
                <a:cubicBezTo>
                  <a:pt x="4412315" y="1997355"/>
                  <a:pt x="4420626" y="2005677"/>
                  <a:pt x="4420626" y="1997355"/>
                </a:cubicBezTo>
                <a:cubicBezTo>
                  <a:pt x="4420626" y="2000129"/>
                  <a:pt x="4428937" y="1994581"/>
                  <a:pt x="4420626" y="2002903"/>
                </a:cubicBezTo>
                <a:cubicBezTo>
                  <a:pt x="4423396" y="2000129"/>
                  <a:pt x="4423396" y="2008451"/>
                  <a:pt x="4426167" y="1997355"/>
                </a:cubicBezTo>
                <a:cubicBezTo>
                  <a:pt x="4426167" y="1994581"/>
                  <a:pt x="4426167" y="1994581"/>
                  <a:pt x="4426167" y="1994581"/>
                </a:cubicBezTo>
                <a:cubicBezTo>
                  <a:pt x="4437248" y="1989033"/>
                  <a:pt x="4437248" y="1989033"/>
                  <a:pt x="4437248" y="1989033"/>
                </a:cubicBezTo>
                <a:cubicBezTo>
                  <a:pt x="4436556" y="1987646"/>
                  <a:pt x="4437248" y="1986952"/>
                  <a:pt x="4438330" y="1986605"/>
                </a:cubicBezTo>
                <a:lnTo>
                  <a:pt x="4440993" y="1986335"/>
                </a:lnTo>
                <a:lnTo>
                  <a:pt x="4442096" y="1987992"/>
                </a:lnTo>
                <a:cubicBezTo>
                  <a:pt x="4442789" y="1989033"/>
                  <a:pt x="4442789" y="1989033"/>
                  <a:pt x="4442789" y="1989033"/>
                </a:cubicBezTo>
                <a:cubicBezTo>
                  <a:pt x="4464952" y="1983484"/>
                  <a:pt x="4464952" y="1983484"/>
                  <a:pt x="4464952" y="1983484"/>
                </a:cubicBezTo>
                <a:cubicBezTo>
                  <a:pt x="4467722" y="1989033"/>
                  <a:pt x="4467722" y="1989033"/>
                  <a:pt x="4467722" y="1989033"/>
                </a:cubicBezTo>
                <a:cubicBezTo>
                  <a:pt x="4459411" y="1986259"/>
                  <a:pt x="4459411" y="1986259"/>
                  <a:pt x="4459411" y="1986259"/>
                </a:cubicBezTo>
                <a:cubicBezTo>
                  <a:pt x="4459411" y="1991807"/>
                  <a:pt x="4459411" y="1991807"/>
                  <a:pt x="4459411" y="1991807"/>
                </a:cubicBezTo>
                <a:cubicBezTo>
                  <a:pt x="4467722" y="1991807"/>
                  <a:pt x="4467722" y="1991807"/>
                  <a:pt x="4467722" y="1991807"/>
                </a:cubicBezTo>
                <a:lnTo>
                  <a:pt x="4471435" y="1988089"/>
                </a:lnTo>
                <a:lnTo>
                  <a:pt x="4471532" y="1991113"/>
                </a:lnTo>
                <a:cubicBezTo>
                  <a:pt x="4476034" y="1991807"/>
                  <a:pt x="4485730" y="1989033"/>
                  <a:pt x="4478804" y="1986259"/>
                </a:cubicBezTo>
                <a:cubicBezTo>
                  <a:pt x="4478804" y="1986259"/>
                  <a:pt x="4478804" y="1986259"/>
                  <a:pt x="4477765" y="1985565"/>
                </a:cubicBezTo>
                <a:lnTo>
                  <a:pt x="4475907" y="1984325"/>
                </a:lnTo>
                <a:lnTo>
                  <a:pt x="4479372" y="1982238"/>
                </a:lnTo>
                <a:cubicBezTo>
                  <a:pt x="4483263" y="1980277"/>
                  <a:pt x="4488500" y="1977936"/>
                  <a:pt x="4495426" y="1975162"/>
                </a:cubicBezTo>
                <a:cubicBezTo>
                  <a:pt x="4492656" y="1980710"/>
                  <a:pt x="4492656" y="1980710"/>
                  <a:pt x="4492656" y="1980710"/>
                </a:cubicBezTo>
                <a:cubicBezTo>
                  <a:pt x="4498197" y="1980710"/>
                  <a:pt x="4498197" y="1980710"/>
                  <a:pt x="4498197" y="1980710"/>
                </a:cubicBezTo>
                <a:cubicBezTo>
                  <a:pt x="4500967" y="1975162"/>
                  <a:pt x="4500967" y="1975162"/>
                  <a:pt x="4500967" y="1975162"/>
                </a:cubicBezTo>
                <a:cubicBezTo>
                  <a:pt x="4536982" y="1964066"/>
                  <a:pt x="4536982" y="1964066"/>
                  <a:pt x="4536982" y="1964066"/>
                </a:cubicBezTo>
                <a:cubicBezTo>
                  <a:pt x="4542523" y="1964066"/>
                  <a:pt x="4542523" y="1950195"/>
                  <a:pt x="4553604" y="1961292"/>
                </a:cubicBezTo>
                <a:cubicBezTo>
                  <a:pt x="4536982" y="1952969"/>
                  <a:pt x="4536982" y="1952969"/>
                  <a:pt x="4536982" y="1952969"/>
                </a:cubicBezTo>
                <a:cubicBezTo>
                  <a:pt x="4528671" y="1955743"/>
                  <a:pt x="4528671" y="1955743"/>
                  <a:pt x="4528671" y="1955743"/>
                </a:cubicBezTo>
                <a:cubicBezTo>
                  <a:pt x="4525900" y="1950195"/>
                  <a:pt x="4525900" y="1950195"/>
                  <a:pt x="4525900" y="1950195"/>
                </a:cubicBezTo>
                <a:cubicBezTo>
                  <a:pt x="4498197" y="1950195"/>
                  <a:pt x="4498197" y="1950195"/>
                  <a:pt x="4498197" y="1950195"/>
                </a:cubicBezTo>
                <a:cubicBezTo>
                  <a:pt x="4498197" y="1952969"/>
                  <a:pt x="4498197" y="1950195"/>
                  <a:pt x="4495426" y="1944647"/>
                </a:cubicBezTo>
                <a:cubicBezTo>
                  <a:pt x="4489885" y="1947421"/>
                  <a:pt x="4492656" y="1961292"/>
                  <a:pt x="4481574" y="1950195"/>
                </a:cubicBezTo>
                <a:cubicBezTo>
                  <a:pt x="4476033" y="1944647"/>
                  <a:pt x="4476033" y="1944647"/>
                  <a:pt x="4476033" y="1944647"/>
                </a:cubicBezTo>
                <a:cubicBezTo>
                  <a:pt x="4498197" y="1936325"/>
                  <a:pt x="4498197" y="1936325"/>
                  <a:pt x="4498197" y="1936325"/>
                </a:cubicBezTo>
                <a:cubicBezTo>
                  <a:pt x="4503737" y="1939099"/>
                  <a:pt x="4503737" y="1939099"/>
                  <a:pt x="4503737" y="1939099"/>
                </a:cubicBezTo>
                <a:cubicBezTo>
                  <a:pt x="4498197" y="1941873"/>
                  <a:pt x="4509278" y="1944647"/>
                  <a:pt x="4498197" y="1941873"/>
                </a:cubicBezTo>
                <a:cubicBezTo>
                  <a:pt x="4512048" y="1947421"/>
                  <a:pt x="4512048" y="1947421"/>
                  <a:pt x="4512048" y="1947421"/>
                </a:cubicBezTo>
                <a:cubicBezTo>
                  <a:pt x="4514819" y="1947421"/>
                  <a:pt x="4514819" y="1947421"/>
                  <a:pt x="4514819" y="1947421"/>
                </a:cubicBezTo>
                <a:cubicBezTo>
                  <a:pt x="4512048" y="1941873"/>
                  <a:pt x="4536982" y="1952969"/>
                  <a:pt x="4509278" y="1939099"/>
                </a:cubicBezTo>
                <a:cubicBezTo>
                  <a:pt x="4506508" y="1936325"/>
                  <a:pt x="4506508" y="1936325"/>
                  <a:pt x="4506508" y="1936325"/>
                </a:cubicBezTo>
                <a:cubicBezTo>
                  <a:pt x="4509278" y="1933551"/>
                  <a:pt x="4514819" y="1930776"/>
                  <a:pt x="4514819" y="1933551"/>
                </a:cubicBezTo>
                <a:cubicBezTo>
                  <a:pt x="4514819" y="1936325"/>
                  <a:pt x="4514819" y="1936325"/>
                  <a:pt x="4514819" y="1936325"/>
                </a:cubicBezTo>
                <a:cubicBezTo>
                  <a:pt x="4531441" y="1950195"/>
                  <a:pt x="4531441" y="1950195"/>
                  <a:pt x="4531441" y="1950195"/>
                </a:cubicBezTo>
                <a:cubicBezTo>
                  <a:pt x="4556375" y="1950195"/>
                  <a:pt x="4556375" y="1950195"/>
                  <a:pt x="4556375" y="1950195"/>
                </a:cubicBezTo>
                <a:cubicBezTo>
                  <a:pt x="4553604" y="1961292"/>
                  <a:pt x="4564686" y="1952969"/>
                  <a:pt x="4570227" y="1955743"/>
                </a:cubicBezTo>
                <a:cubicBezTo>
                  <a:pt x="4567456" y="1966840"/>
                  <a:pt x="4567456" y="1966840"/>
                  <a:pt x="4567456" y="1966840"/>
                </a:cubicBezTo>
                <a:cubicBezTo>
                  <a:pt x="4570227" y="1975162"/>
                  <a:pt x="4578538" y="1964066"/>
                  <a:pt x="4578538" y="1972388"/>
                </a:cubicBezTo>
                <a:cubicBezTo>
                  <a:pt x="4578538" y="1969614"/>
                  <a:pt x="4578538" y="1969614"/>
                  <a:pt x="4578538" y="1969614"/>
                </a:cubicBezTo>
                <a:cubicBezTo>
                  <a:pt x="4581308" y="1972388"/>
                  <a:pt x="4581308" y="1972388"/>
                  <a:pt x="4581308" y="1972388"/>
                </a:cubicBezTo>
                <a:cubicBezTo>
                  <a:pt x="4584078" y="1972388"/>
                  <a:pt x="4584078" y="1972388"/>
                  <a:pt x="4584078" y="1972388"/>
                </a:cubicBezTo>
                <a:cubicBezTo>
                  <a:pt x="4586849" y="1969614"/>
                  <a:pt x="4586849" y="1969614"/>
                  <a:pt x="4586849" y="1969614"/>
                </a:cubicBezTo>
                <a:cubicBezTo>
                  <a:pt x="4584078" y="1966840"/>
                  <a:pt x="4584078" y="1966840"/>
                  <a:pt x="4584078" y="1966840"/>
                </a:cubicBezTo>
                <a:cubicBezTo>
                  <a:pt x="4609012" y="1969614"/>
                  <a:pt x="4609012" y="1969614"/>
                  <a:pt x="4609012" y="1969614"/>
                </a:cubicBezTo>
                <a:cubicBezTo>
                  <a:pt x="4628405" y="1958517"/>
                  <a:pt x="4628405" y="1958517"/>
                  <a:pt x="4628405" y="1958517"/>
                </a:cubicBezTo>
                <a:cubicBezTo>
                  <a:pt x="4653338" y="1952969"/>
                  <a:pt x="4653338" y="1952969"/>
                  <a:pt x="4653338" y="1952969"/>
                </a:cubicBezTo>
                <a:cubicBezTo>
                  <a:pt x="4653338" y="1947421"/>
                  <a:pt x="4642257" y="1961292"/>
                  <a:pt x="4653338" y="1947421"/>
                </a:cubicBezTo>
                <a:lnTo>
                  <a:pt x="4664836" y="1949724"/>
                </a:lnTo>
                <a:lnTo>
                  <a:pt x="4664836" y="2005468"/>
                </a:lnTo>
                <a:lnTo>
                  <a:pt x="4660264" y="2007758"/>
                </a:lnTo>
                <a:cubicBezTo>
                  <a:pt x="4658879" y="2008451"/>
                  <a:pt x="4658879" y="2008451"/>
                  <a:pt x="4658879" y="2008451"/>
                </a:cubicBezTo>
                <a:cubicBezTo>
                  <a:pt x="4658879" y="2008451"/>
                  <a:pt x="4647797" y="2002903"/>
                  <a:pt x="4658879" y="2016774"/>
                </a:cubicBezTo>
                <a:cubicBezTo>
                  <a:pt x="4650568" y="2016774"/>
                  <a:pt x="4650568" y="2016774"/>
                  <a:pt x="4650568" y="2016774"/>
                </a:cubicBezTo>
                <a:cubicBezTo>
                  <a:pt x="4647797" y="2022322"/>
                  <a:pt x="4647797" y="2022322"/>
                  <a:pt x="4647797" y="2022322"/>
                </a:cubicBezTo>
                <a:cubicBezTo>
                  <a:pt x="4636716" y="2022322"/>
                  <a:pt x="4636716" y="2022322"/>
                  <a:pt x="4636716" y="2022322"/>
                </a:cubicBezTo>
                <a:cubicBezTo>
                  <a:pt x="4631175" y="2030644"/>
                  <a:pt x="4631175" y="2030644"/>
                  <a:pt x="4631175" y="2030644"/>
                </a:cubicBezTo>
                <a:cubicBezTo>
                  <a:pt x="4614553" y="2025096"/>
                  <a:pt x="4614553" y="2025096"/>
                  <a:pt x="4614553" y="2025096"/>
                </a:cubicBezTo>
                <a:cubicBezTo>
                  <a:pt x="4600701" y="2027870"/>
                  <a:pt x="4600701" y="2027870"/>
                  <a:pt x="4600701" y="2027870"/>
                </a:cubicBezTo>
                <a:cubicBezTo>
                  <a:pt x="4600701" y="2033418"/>
                  <a:pt x="4600701" y="2033418"/>
                  <a:pt x="4600701" y="2033418"/>
                </a:cubicBezTo>
                <a:cubicBezTo>
                  <a:pt x="4614553" y="2041741"/>
                  <a:pt x="4614553" y="2041741"/>
                  <a:pt x="4614553" y="2041741"/>
                </a:cubicBezTo>
                <a:cubicBezTo>
                  <a:pt x="4625634" y="2052837"/>
                  <a:pt x="4625634" y="2052837"/>
                  <a:pt x="4625634" y="2052837"/>
                </a:cubicBezTo>
                <a:cubicBezTo>
                  <a:pt x="4617323" y="2058385"/>
                  <a:pt x="4617323" y="2058385"/>
                  <a:pt x="4617323" y="2058385"/>
                </a:cubicBezTo>
                <a:cubicBezTo>
                  <a:pt x="4606242" y="2047289"/>
                  <a:pt x="4606242" y="2047289"/>
                  <a:pt x="4606242" y="2047289"/>
                </a:cubicBezTo>
                <a:cubicBezTo>
                  <a:pt x="4553604" y="2055611"/>
                  <a:pt x="4553604" y="2055611"/>
                  <a:pt x="4553604" y="2055611"/>
                </a:cubicBezTo>
                <a:cubicBezTo>
                  <a:pt x="4548063" y="2052837"/>
                  <a:pt x="4548063" y="2052837"/>
                  <a:pt x="4548063" y="2052837"/>
                </a:cubicBezTo>
                <a:cubicBezTo>
                  <a:pt x="4514819" y="2061159"/>
                  <a:pt x="4514819" y="2061159"/>
                  <a:pt x="4514819" y="2061159"/>
                </a:cubicBezTo>
                <a:cubicBezTo>
                  <a:pt x="4498197" y="2061159"/>
                  <a:pt x="4498197" y="2061159"/>
                  <a:pt x="4498197" y="2061159"/>
                </a:cubicBezTo>
                <a:cubicBezTo>
                  <a:pt x="4498197" y="2063933"/>
                  <a:pt x="4498197" y="2063933"/>
                  <a:pt x="4498197" y="2063933"/>
                </a:cubicBezTo>
                <a:cubicBezTo>
                  <a:pt x="4489885" y="2061159"/>
                  <a:pt x="4489885" y="2061159"/>
                  <a:pt x="4489885" y="2061159"/>
                </a:cubicBezTo>
                <a:cubicBezTo>
                  <a:pt x="4478804" y="2069482"/>
                  <a:pt x="4478804" y="2069482"/>
                  <a:pt x="4478804" y="2069482"/>
                </a:cubicBezTo>
                <a:cubicBezTo>
                  <a:pt x="4478804" y="2069482"/>
                  <a:pt x="4473263" y="2075030"/>
                  <a:pt x="4473263" y="2066708"/>
                </a:cubicBezTo>
                <a:cubicBezTo>
                  <a:pt x="4470493" y="2069482"/>
                  <a:pt x="4470493" y="2069482"/>
                  <a:pt x="4470493" y="2069482"/>
                </a:cubicBezTo>
                <a:cubicBezTo>
                  <a:pt x="4434478" y="2075030"/>
                  <a:pt x="4434478" y="2075030"/>
                  <a:pt x="4434478" y="2075030"/>
                </a:cubicBezTo>
                <a:cubicBezTo>
                  <a:pt x="4356907" y="2099997"/>
                  <a:pt x="4356907" y="2099997"/>
                  <a:pt x="4356907" y="2099997"/>
                </a:cubicBezTo>
                <a:cubicBezTo>
                  <a:pt x="4343055" y="2108319"/>
                  <a:pt x="4343055" y="2108319"/>
                  <a:pt x="4343055" y="2108319"/>
                </a:cubicBezTo>
                <a:cubicBezTo>
                  <a:pt x="4334744" y="2105545"/>
                  <a:pt x="4334744" y="2105545"/>
                  <a:pt x="4334744" y="2105545"/>
                </a:cubicBezTo>
                <a:cubicBezTo>
                  <a:pt x="4326433" y="2108319"/>
                  <a:pt x="4326433" y="2108319"/>
                  <a:pt x="4326433" y="2108319"/>
                </a:cubicBezTo>
                <a:cubicBezTo>
                  <a:pt x="4326433" y="2111093"/>
                  <a:pt x="4326433" y="2111093"/>
                  <a:pt x="4326433" y="2111093"/>
                </a:cubicBezTo>
                <a:cubicBezTo>
                  <a:pt x="4331974" y="2113867"/>
                  <a:pt x="4331974" y="2113867"/>
                  <a:pt x="4331974" y="2113867"/>
                </a:cubicBezTo>
                <a:cubicBezTo>
                  <a:pt x="4259944" y="2138834"/>
                  <a:pt x="4259944" y="2138834"/>
                  <a:pt x="4259944" y="2138834"/>
                </a:cubicBezTo>
                <a:cubicBezTo>
                  <a:pt x="4237781" y="2149931"/>
                  <a:pt x="4237781" y="2149931"/>
                  <a:pt x="4237781" y="2149931"/>
                </a:cubicBezTo>
                <a:cubicBezTo>
                  <a:pt x="4229469" y="2149931"/>
                  <a:pt x="4229469" y="2149931"/>
                  <a:pt x="4229469" y="2149931"/>
                </a:cubicBezTo>
                <a:cubicBezTo>
                  <a:pt x="4226699" y="2155479"/>
                  <a:pt x="4226699" y="2155479"/>
                  <a:pt x="4226699" y="2155479"/>
                </a:cubicBezTo>
                <a:cubicBezTo>
                  <a:pt x="4221158" y="2152705"/>
                  <a:pt x="4221158" y="2152705"/>
                  <a:pt x="4221158" y="2152705"/>
                </a:cubicBezTo>
                <a:cubicBezTo>
                  <a:pt x="4212847" y="2156866"/>
                  <a:pt x="4208691" y="2158947"/>
                  <a:pt x="4206614" y="2159987"/>
                </a:cubicBezTo>
                <a:lnTo>
                  <a:pt x="4204536" y="2161027"/>
                </a:lnTo>
                <a:lnTo>
                  <a:pt x="4201766" y="2158253"/>
                </a:lnTo>
                <a:cubicBezTo>
                  <a:pt x="4157439" y="2169349"/>
                  <a:pt x="4157439" y="2169349"/>
                  <a:pt x="4157439" y="2169349"/>
                </a:cubicBezTo>
                <a:cubicBezTo>
                  <a:pt x="4146358" y="2172123"/>
                  <a:pt x="4146358" y="2172123"/>
                  <a:pt x="4146358" y="2172123"/>
                </a:cubicBezTo>
                <a:cubicBezTo>
                  <a:pt x="4113113" y="2183220"/>
                  <a:pt x="4113113" y="2183220"/>
                  <a:pt x="4113113" y="2183220"/>
                </a:cubicBezTo>
                <a:cubicBezTo>
                  <a:pt x="4096491" y="2191542"/>
                  <a:pt x="4096491" y="2191542"/>
                  <a:pt x="4096491" y="2191542"/>
                </a:cubicBezTo>
                <a:cubicBezTo>
                  <a:pt x="4054935" y="2233154"/>
                  <a:pt x="4054935" y="2233154"/>
                  <a:pt x="4054935" y="2233154"/>
                </a:cubicBezTo>
                <a:cubicBezTo>
                  <a:pt x="4038313" y="2252572"/>
                  <a:pt x="4038313" y="2252572"/>
                  <a:pt x="4038313" y="2252572"/>
                </a:cubicBezTo>
                <a:lnTo>
                  <a:pt x="4034591" y="2255554"/>
                </a:lnTo>
                <a:lnTo>
                  <a:pt x="4032642" y="2255867"/>
                </a:lnTo>
                <a:cubicBezTo>
                  <a:pt x="4028617" y="2259161"/>
                  <a:pt x="4020998" y="2266443"/>
                  <a:pt x="4007839" y="2280313"/>
                </a:cubicBezTo>
                <a:cubicBezTo>
                  <a:pt x="3985675" y="2296958"/>
                  <a:pt x="3985675" y="2296958"/>
                  <a:pt x="3985675" y="2296958"/>
                </a:cubicBezTo>
                <a:cubicBezTo>
                  <a:pt x="3982905" y="2299732"/>
                  <a:pt x="3982905" y="2299732"/>
                  <a:pt x="3982905" y="2299732"/>
                </a:cubicBezTo>
                <a:cubicBezTo>
                  <a:pt x="3985675" y="2302506"/>
                  <a:pt x="3985675" y="2302506"/>
                  <a:pt x="3985675" y="2302506"/>
                </a:cubicBezTo>
                <a:cubicBezTo>
                  <a:pt x="3982905" y="2308054"/>
                  <a:pt x="3982905" y="2308054"/>
                  <a:pt x="3982905" y="2308054"/>
                </a:cubicBezTo>
                <a:cubicBezTo>
                  <a:pt x="3980135" y="2305280"/>
                  <a:pt x="3980135" y="2305280"/>
                  <a:pt x="3980135" y="2305280"/>
                </a:cubicBezTo>
                <a:cubicBezTo>
                  <a:pt x="3966283" y="2316377"/>
                  <a:pt x="3966283" y="2316377"/>
                  <a:pt x="3966283" y="2316377"/>
                </a:cubicBezTo>
                <a:cubicBezTo>
                  <a:pt x="3966283" y="2321925"/>
                  <a:pt x="3966283" y="2321925"/>
                  <a:pt x="3966283" y="2321925"/>
                </a:cubicBezTo>
                <a:cubicBezTo>
                  <a:pt x="3955201" y="2333021"/>
                  <a:pt x="3955201" y="2333021"/>
                  <a:pt x="3955201" y="2333021"/>
                </a:cubicBezTo>
                <a:cubicBezTo>
                  <a:pt x="3921957" y="2360762"/>
                  <a:pt x="3921957" y="2360762"/>
                  <a:pt x="3921957" y="2360762"/>
                </a:cubicBezTo>
                <a:cubicBezTo>
                  <a:pt x="3916416" y="2371859"/>
                  <a:pt x="3916416" y="2371859"/>
                  <a:pt x="3916416" y="2371859"/>
                </a:cubicBezTo>
                <a:cubicBezTo>
                  <a:pt x="3899794" y="2380181"/>
                  <a:pt x="3899794" y="2380181"/>
                  <a:pt x="3899794" y="2380181"/>
                </a:cubicBezTo>
                <a:cubicBezTo>
                  <a:pt x="3897023" y="2377407"/>
                  <a:pt x="3894253" y="2377407"/>
                  <a:pt x="3894253" y="2380181"/>
                </a:cubicBezTo>
                <a:cubicBezTo>
                  <a:pt x="3891482" y="2391278"/>
                  <a:pt x="3891482" y="2391278"/>
                  <a:pt x="3891482" y="2391278"/>
                </a:cubicBezTo>
                <a:cubicBezTo>
                  <a:pt x="3869319" y="2410696"/>
                  <a:pt x="3869319" y="2410696"/>
                  <a:pt x="3869319" y="2410696"/>
                </a:cubicBezTo>
                <a:cubicBezTo>
                  <a:pt x="3866549" y="2410696"/>
                  <a:pt x="3866549" y="2410696"/>
                  <a:pt x="3866549" y="2410696"/>
                </a:cubicBezTo>
                <a:cubicBezTo>
                  <a:pt x="3863779" y="2410696"/>
                  <a:pt x="3863779" y="2410696"/>
                  <a:pt x="3863779" y="2410696"/>
                </a:cubicBezTo>
                <a:cubicBezTo>
                  <a:pt x="3863779" y="2419019"/>
                  <a:pt x="3863779" y="2419019"/>
                  <a:pt x="3863779" y="2419019"/>
                </a:cubicBezTo>
                <a:cubicBezTo>
                  <a:pt x="3844386" y="2435663"/>
                  <a:pt x="3844386" y="2435663"/>
                  <a:pt x="3844386" y="2435663"/>
                </a:cubicBezTo>
                <a:cubicBezTo>
                  <a:pt x="3836075" y="2441211"/>
                  <a:pt x="3836075" y="2441211"/>
                  <a:pt x="3836075" y="2441211"/>
                </a:cubicBezTo>
                <a:cubicBezTo>
                  <a:pt x="3836075" y="2441211"/>
                  <a:pt x="3844386" y="2424567"/>
                  <a:pt x="3833304" y="2443986"/>
                </a:cubicBezTo>
                <a:cubicBezTo>
                  <a:pt x="3830534" y="2443986"/>
                  <a:pt x="3830534" y="2443986"/>
                  <a:pt x="3830534" y="2443986"/>
                </a:cubicBezTo>
                <a:cubicBezTo>
                  <a:pt x="3833304" y="2452308"/>
                  <a:pt x="3833304" y="2452308"/>
                  <a:pt x="3833304" y="2452308"/>
                </a:cubicBezTo>
                <a:cubicBezTo>
                  <a:pt x="3822223" y="2457856"/>
                  <a:pt x="3822223" y="2457856"/>
                  <a:pt x="3822223" y="2457856"/>
                </a:cubicBezTo>
                <a:cubicBezTo>
                  <a:pt x="3819452" y="2460630"/>
                  <a:pt x="3819452" y="2460630"/>
                  <a:pt x="3819452" y="2460630"/>
                </a:cubicBezTo>
                <a:cubicBezTo>
                  <a:pt x="3813912" y="2457856"/>
                  <a:pt x="3841616" y="2452308"/>
                  <a:pt x="3811141" y="2457856"/>
                </a:cubicBezTo>
                <a:cubicBezTo>
                  <a:pt x="3805601" y="2466178"/>
                  <a:pt x="3805601" y="2466178"/>
                  <a:pt x="3805601" y="2466178"/>
                </a:cubicBezTo>
                <a:cubicBezTo>
                  <a:pt x="3811141" y="2468953"/>
                  <a:pt x="3811141" y="2468953"/>
                  <a:pt x="3811141" y="2468953"/>
                </a:cubicBezTo>
                <a:cubicBezTo>
                  <a:pt x="3794519" y="2480049"/>
                  <a:pt x="3794519" y="2480049"/>
                  <a:pt x="3794519" y="2480049"/>
                </a:cubicBezTo>
                <a:cubicBezTo>
                  <a:pt x="3788978" y="2480049"/>
                  <a:pt x="3788978" y="2480049"/>
                  <a:pt x="3788978" y="2480049"/>
                </a:cubicBezTo>
                <a:cubicBezTo>
                  <a:pt x="3788978" y="2488371"/>
                  <a:pt x="3788978" y="2488371"/>
                  <a:pt x="3788978" y="2488371"/>
                </a:cubicBezTo>
                <a:cubicBezTo>
                  <a:pt x="3777897" y="2496694"/>
                  <a:pt x="3777897" y="2496694"/>
                  <a:pt x="3777897" y="2496694"/>
                </a:cubicBezTo>
                <a:cubicBezTo>
                  <a:pt x="3775126" y="2502242"/>
                  <a:pt x="3775126" y="2502242"/>
                  <a:pt x="3775126" y="2502242"/>
                </a:cubicBezTo>
                <a:cubicBezTo>
                  <a:pt x="3764045" y="2502242"/>
                  <a:pt x="3764045" y="2502242"/>
                  <a:pt x="3764045" y="2502242"/>
                </a:cubicBezTo>
                <a:cubicBezTo>
                  <a:pt x="3764045" y="2507790"/>
                  <a:pt x="3764045" y="2507790"/>
                  <a:pt x="3764045" y="2507790"/>
                </a:cubicBezTo>
                <a:lnTo>
                  <a:pt x="3748994" y="2518555"/>
                </a:lnTo>
                <a:lnTo>
                  <a:pt x="3748938" y="2518150"/>
                </a:lnTo>
                <a:cubicBezTo>
                  <a:pt x="3746730" y="2513858"/>
                  <a:pt x="3742574" y="2521660"/>
                  <a:pt x="3744652" y="2521660"/>
                </a:cubicBezTo>
                <a:cubicBezTo>
                  <a:pt x="3744652" y="2521660"/>
                  <a:pt x="3744652" y="2521660"/>
                  <a:pt x="3747076" y="2519926"/>
                </a:cubicBezTo>
                <a:lnTo>
                  <a:pt x="3748994" y="2518555"/>
                </a:lnTo>
                <a:lnTo>
                  <a:pt x="3750193" y="2527209"/>
                </a:lnTo>
                <a:cubicBezTo>
                  <a:pt x="3741882" y="2529983"/>
                  <a:pt x="3741882" y="2529983"/>
                  <a:pt x="3741882" y="2529983"/>
                </a:cubicBezTo>
                <a:cubicBezTo>
                  <a:pt x="3736341" y="2538305"/>
                  <a:pt x="3736341" y="2538305"/>
                  <a:pt x="3736341" y="2538305"/>
                </a:cubicBezTo>
                <a:cubicBezTo>
                  <a:pt x="3722489" y="2541079"/>
                  <a:pt x="3722489" y="2541079"/>
                  <a:pt x="3722489" y="2541079"/>
                </a:cubicBezTo>
                <a:cubicBezTo>
                  <a:pt x="3722489" y="2549402"/>
                  <a:pt x="3722489" y="2549402"/>
                  <a:pt x="3722489" y="2549402"/>
                </a:cubicBezTo>
                <a:cubicBezTo>
                  <a:pt x="3711408" y="2557724"/>
                  <a:pt x="3711408" y="2557724"/>
                  <a:pt x="3711408" y="2557724"/>
                </a:cubicBezTo>
                <a:cubicBezTo>
                  <a:pt x="3703096" y="2557724"/>
                  <a:pt x="3703096" y="2557724"/>
                  <a:pt x="3703096" y="2557724"/>
                </a:cubicBezTo>
                <a:cubicBezTo>
                  <a:pt x="3705867" y="2566046"/>
                  <a:pt x="3705867" y="2566046"/>
                  <a:pt x="3705867" y="2566046"/>
                </a:cubicBezTo>
                <a:cubicBezTo>
                  <a:pt x="3694785" y="2577143"/>
                  <a:pt x="3694785" y="2577143"/>
                  <a:pt x="3694785" y="2577143"/>
                </a:cubicBezTo>
                <a:cubicBezTo>
                  <a:pt x="3689244" y="2577143"/>
                  <a:pt x="3689244" y="2577143"/>
                  <a:pt x="3689244" y="2577143"/>
                </a:cubicBezTo>
                <a:cubicBezTo>
                  <a:pt x="3653229" y="2604884"/>
                  <a:pt x="3653229" y="2604884"/>
                  <a:pt x="3653229" y="2604884"/>
                </a:cubicBezTo>
                <a:cubicBezTo>
                  <a:pt x="3656000" y="2607658"/>
                  <a:pt x="3656000" y="2607658"/>
                  <a:pt x="3656000" y="2607658"/>
                </a:cubicBezTo>
                <a:cubicBezTo>
                  <a:pt x="3647689" y="2613206"/>
                  <a:pt x="3647689" y="2613206"/>
                  <a:pt x="3647689" y="2613206"/>
                </a:cubicBezTo>
                <a:lnTo>
                  <a:pt x="3644266" y="2612894"/>
                </a:lnTo>
                <a:lnTo>
                  <a:pt x="3644183" y="2612816"/>
                </a:lnTo>
                <a:cubicBezTo>
                  <a:pt x="3643273" y="2612079"/>
                  <a:pt x="3643360" y="2612339"/>
                  <a:pt x="3643880" y="2612859"/>
                </a:cubicBezTo>
                <a:lnTo>
                  <a:pt x="3644266" y="2612894"/>
                </a:lnTo>
                <a:lnTo>
                  <a:pt x="3644779" y="2613380"/>
                </a:lnTo>
                <a:lnTo>
                  <a:pt x="3635222" y="2625342"/>
                </a:lnTo>
                <a:cubicBezTo>
                  <a:pt x="3633837" y="2627076"/>
                  <a:pt x="3633837" y="2627076"/>
                  <a:pt x="3633837" y="2627076"/>
                </a:cubicBezTo>
                <a:cubicBezTo>
                  <a:pt x="3622755" y="2629851"/>
                  <a:pt x="3622755" y="2629851"/>
                  <a:pt x="3622755" y="2629851"/>
                </a:cubicBezTo>
                <a:cubicBezTo>
                  <a:pt x="3628296" y="2632625"/>
                  <a:pt x="3625526" y="2635399"/>
                  <a:pt x="3622755" y="2638173"/>
                </a:cubicBezTo>
                <a:cubicBezTo>
                  <a:pt x="3608903" y="2646495"/>
                  <a:pt x="3608903" y="2646495"/>
                  <a:pt x="3608903" y="2646495"/>
                </a:cubicBezTo>
                <a:cubicBezTo>
                  <a:pt x="3606133" y="2654817"/>
                  <a:pt x="3606133" y="2654817"/>
                  <a:pt x="3606133" y="2654817"/>
                </a:cubicBezTo>
                <a:cubicBezTo>
                  <a:pt x="3595051" y="2657592"/>
                  <a:pt x="3595051" y="2657592"/>
                  <a:pt x="3595051" y="2657592"/>
                </a:cubicBezTo>
                <a:cubicBezTo>
                  <a:pt x="3586740" y="2671462"/>
                  <a:pt x="3586740" y="2671462"/>
                  <a:pt x="3586740" y="2671462"/>
                </a:cubicBezTo>
                <a:cubicBezTo>
                  <a:pt x="3531333" y="2721396"/>
                  <a:pt x="3473155" y="2776878"/>
                  <a:pt x="3414976" y="2829586"/>
                </a:cubicBezTo>
                <a:cubicBezTo>
                  <a:pt x="3417747" y="2832360"/>
                  <a:pt x="3417747" y="2832360"/>
                  <a:pt x="3417747" y="2832360"/>
                </a:cubicBezTo>
                <a:cubicBezTo>
                  <a:pt x="3398354" y="2840682"/>
                  <a:pt x="3387273" y="2868423"/>
                  <a:pt x="3367880" y="2868423"/>
                </a:cubicBezTo>
                <a:cubicBezTo>
                  <a:pt x="3370650" y="2871198"/>
                  <a:pt x="3370650" y="2871198"/>
                  <a:pt x="3370650" y="2871198"/>
                </a:cubicBezTo>
                <a:cubicBezTo>
                  <a:pt x="3359569" y="2885068"/>
                  <a:pt x="3334635" y="2904487"/>
                  <a:pt x="3329095" y="2915583"/>
                </a:cubicBezTo>
                <a:cubicBezTo>
                  <a:pt x="3329095" y="2923906"/>
                  <a:pt x="3320783" y="2926680"/>
                  <a:pt x="3315243" y="2929454"/>
                </a:cubicBezTo>
                <a:cubicBezTo>
                  <a:pt x="3318013" y="2932228"/>
                  <a:pt x="3318013" y="2932228"/>
                  <a:pt x="3318013" y="2932228"/>
                </a:cubicBezTo>
                <a:cubicBezTo>
                  <a:pt x="3318013" y="2932228"/>
                  <a:pt x="3329095" y="2929454"/>
                  <a:pt x="3315243" y="2937776"/>
                </a:cubicBezTo>
                <a:lnTo>
                  <a:pt x="3317849" y="2939081"/>
                </a:lnTo>
                <a:lnTo>
                  <a:pt x="3317277" y="2938990"/>
                </a:lnTo>
                <a:cubicBezTo>
                  <a:pt x="3317147" y="2939857"/>
                  <a:pt x="3317321" y="2941937"/>
                  <a:pt x="3318013" y="2946098"/>
                </a:cubicBezTo>
                <a:cubicBezTo>
                  <a:pt x="3306931" y="2940550"/>
                  <a:pt x="3306931" y="2940550"/>
                  <a:pt x="3306931" y="2940550"/>
                </a:cubicBezTo>
                <a:cubicBezTo>
                  <a:pt x="3290309" y="2948872"/>
                  <a:pt x="3273687" y="2962743"/>
                  <a:pt x="3262605" y="2976614"/>
                </a:cubicBezTo>
                <a:cubicBezTo>
                  <a:pt x="3259835" y="2984936"/>
                  <a:pt x="3259835" y="2984936"/>
                  <a:pt x="3259835" y="2984936"/>
                </a:cubicBezTo>
                <a:cubicBezTo>
                  <a:pt x="3243213" y="2990484"/>
                  <a:pt x="3243213" y="2990484"/>
                  <a:pt x="3243213" y="2990484"/>
                </a:cubicBezTo>
                <a:cubicBezTo>
                  <a:pt x="3204427" y="2990484"/>
                  <a:pt x="3204427" y="2990484"/>
                  <a:pt x="3204427" y="2990484"/>
                </a:cubicBezTo>
                <a:cubicBezTo>
                  <a:pt x="3193346" y="2982162"/>
                  <a:pt x="3193346" y="2982162"/>
                  <a:pt x="3193346" y="2982162"/>
                </a:cubicBezTo>
                <a:cubicBezTo>
                  <a:pt x="3201657" y="2979388"/>
                  <a:pt x="3201657" y="2979388"/>
                  <a:pt x="3201657" y="2979388"/>
                </a:cubicBezTo>
                <a:cubicBezTo>
                  <a:pt x="3201657" y="2973839"/>
                  <a:pt x="3201657" y="2973839"/>
                  <a:pt x="3201657" y="2973839"/>
                </a:cubicBezTo>
                <a:cubicBezTo>
                  <a:pt x="3215509" y="2957195"/>
                  <a:pt x="3215509" y="2957195"/>
                  <a:pt x="3215509" y="2957195"/>
                </a:cubicBezTo>
                <a:cubicBezTo>
                  <a:pt x="3212738" y="2954421"/>
                  <a:pt x="3212738" y="2954421"/>
                  <a:pt x="3212738" y="2954421"/>
                </a:cubicBezTo>
                <a:cubicBezTo>
                  <a:pt x="3218279" y="2948872"/>
                  <a:pt x="3218279" y="2948872"/>
                  <a:pt x="3218279" y="2948872"/>
                </a:cubicBezTo>
                <a:cubicBezTo>
                  <a:pt x="3215509" y="2946098"/>
                  <a:pt x="3215509" y="2946098"/>
                  <a:pt x="3215509" y="2946098"/>
                </a:cubicBezTo>
                <a:cubicBezTo>
                  <a:pt x="3209968" y="2951647"/>
                  <a:pt x="3198887" y="2951647"/>
                  <a:pt x="3193346" y="2957195"/>
                </a:cubicBezTo>
                <a:cubicBezTo>
                  <a:pt x="3185035" y="2973839"/>
                  <a:pt x="3185035" y="2973839"/>
                  <a:pt x="3185035" y="2973839"/>
                </a:cubicBezTo>
                <a:cubicBezTo>
                  <a:pt x="3173953" y="2979388"/>
                  <a:pt x="3173953" y="2979388"/>
                  <a:pt x="3173953" y="2979388"/>
                </a:cubicBezTo>
                <a:cubicBezTo>
                  <a:pt x="3176723" y="2982162"/>
                  <a:pt x="3176723" y="2982162"/>
                  <a:pt x="3176723" y="2982162"/>
                </a:cubicBezTo>
                <a:cubicBezTo>
                  <a:pt x="3168412" y="2990484"/>
                  <a:pt x="3168412" y="2990484"/>
                  <a:pt x="3168412" y="2990484"/>
                </a:cubicBezTo>
                <a:cubicBezTo>
                  <a:pt x="3118545" y="2990484"/>
                  <a:pt x="3118545" y="2990484"/>
                  <a:pt x="3118545" y="2990484"/>
                </a:cubicBezTo>
                <a:cubicBezTo>
                  <a:pt x="3118545" y="2984936"/>
                  <a:pt x="3118545" y="2984936"/>
                  <a:pt x="3118545" y="2984936"/>
                </a:cubicBezTo>
                <a:cubicBezTo>
                  <a:pt x="3135168" y="2979388"/>
                  <a:pt x="3135168" y="2979388"/>
                  <a:pt x="3135168" y="2979388"/>
                </a:cubicBezTo>
                <a:cubicBezTo>
                  <a:pt x="3143479" y="2971065"/>
                  <a:pt x="3143479" y="2971065"/>
                  <a:pt x="3143479" y="2971065"/>
                </a:cubicBezTo>
                <a:cubicBezTo>
                  <a:pt x="3140708" y="2965517"/>
                  <a:pt x="3140708" y="2965517"/>
                  <a:pt x="3140708" y="2965517"/>
                </a:cubicBezTo>
                <a:cubicBezTo>
                  <a:pt x="3149020" y="2959969"/>
                  <a:pt x="3153175" y="2957195"/>
                  <a:pt x="3155253" y="2955808"/>
                </a:cubicBezTo>
                <a:lnTo>
                  <a:pt x="3157331" y="2954421"/>
                </a:lnTo>
                <a:lnTo>
                  <a:pt x="3158024" y="2955114"/>
                </a:lnTo>
                <a:cubicBezTo>
                  <a:pt x="3158024" y="2954421"/>
                  <a:pt x="3157331" y="2953034"/>
                  <a:pt x="3157331" y="2954421"/>
                </a:cubicBezTo>
                <a:lnTo>
                  <a:pt x="3157331" y="2954421"/>
                </a:lnTo>
                <a:lnTo>
                  <a:pt x="3154560" y="2951647"/>
                </a:lnTo>
                <a:cubicBezTo>
                  <a:pt x="3171183" y="2959969"/>
                  <a:pt x="3171183" y="2959969"/>
                  <a:pt x="3171183" y="2959969"/>
                </a:cubicBezTo>
                <a:cubicBezTo>
                  <a:pt x="3173953" y="2957195"/>
                  <a:pt x="3173953" y="2957195"/>
                  <a:pt x="3173953" y="2957195"/>
                </a:cubicBezTo>
                <a:cubicBezTo>
                  <a:pt x="3171183" y="2954421"/>
                  <a:pt x="3171183" y="2954421"/>
                  <a:pt x="3171183" y="2954421"/>
                </a:cubicBezTo>
                <a:cubicBezTo>
                  <a:pt x="3162872" y="2951647"/>
                  <a:pt x="3162872" y="2951647"/>
                  <a:pt x="3162872" y="2951647"/>
                </a:cubicBezTo>
                <a:cubicBezTo>
                  <a:pt x="3168412" y="2946098"/>
                  <a:pt x="3168412" y="2946098"/>
                  <a:pt x="3168412" y="2946098"/>
                </a:cubicBezTo>
                <a:cubicBezTo>
                  <a:pt x="3168412" y="2940550"/>
                  <a:pt x="3168412" y="2940550"/>
                  <a:pt x="3168412" y="2940550"/>
                </a:cubicBezTo>
                <a:cubicBezTo>
                  <a:pt x="3160101" y="2957195"/>
                  <a:pt x="3140708" y="2940550"/>
                  <a:pt x="3135168" y="2946098"/>
                </a:cubicBezTo>
                <a:cubicBezTo>
                  <a:pt x="3115775" y="2962743"/>
                  <a:pt x="3115775" y="2962743"/>
                  <a:pt x="3115775" y="2962743"/>
                </a:cubicBezTo>
                <a:cubicBezTo>
                  <a:pt x="3118545" y="2962743"/>
                  <a:pt x="3118545" y="2962743"/>
                  <a:pt x="3118545" y="2962743"/>
                </a:cubicBezTo>
                <a:cubicBezTo>
                  <a:pt x="3090842" y="2990484"/>
                  <a:pt x="3090842" y="2990484"/>
                  <a:pt x="3090842" y="2990484"/>
                </a:cubicBezTo>
                <a:cubicBezTo>
                  <a:pt x="3043745" y="2990484"/>
                  <a:pt x="3043745" y="2990484"/>
                  <a:pt x="3043745" y="2990484"/>
                </a:cubicBezTo>
                <a:cubicBezTo>
                  <a:pt x="3049286" y="2984936"/>
                  <a:pt x="3032664" y="2993258"/>
                  <a:pt x="3046515" y="2982162"/>
                </a:cubicBezTo>
                <a:cubicBezTo>
                  <a:pt x="3038204" y="2984936"/>
                  <a:pt x="3038204" y="2984936"/>
                  <a:pt x="3038204" y="2984936"/>
                </a:cubicBezTo>
                <a:cubicBezTo>
                  <a:pt x="3043745" y="2971065"/>
                  <a:pt x="3043745" y="2971065"/>
                  <a:pt x="3043745" y="2971065"/>
                </a:cubicBezTo>
                <a:cubicBezTo>
                  <a:pt x="3054827" y="2971065"/>
                  <a:pt x="3035434" y="2965517"/>
                  <a:pt x="3054827" y="2965517"/>
                </a:cubicBezTo>
                <a:cubicBezTo>
                  <a:pt x="3052056" y="2962743"/>
                  <a:pt x="3052056" y="2962743"/>
                  <a:pt x="3052056" y="2962743"/>
                </a:cubicBezTo>
                <a:cubicBezTo>
                  <a:pt x="3043745" y="2968291"/>
                  <a:pt x="3032664" y="2965517"/>
                  <a:pt x="3029893" y="2968291"/>
                </a:cubicBezTo>
                <a:cubicBezTo>
                  <a:pt x="3054827" y="2946098"/>
                  <a:pt x="3054827" y="2946098"/>
                  <a:pt x="3054827" y="2946098"/>
                </a:cubicBezTo>
                <a:cubicBezTo>
                  <a:pt x="3082530" y="2926680"/>
                  <a:pt x="3082530" y="2926680"/>
                  <a:pt x="3082530" y="2926680"/>
                </a:cubicBezTo>
                <a:cubicBezTo>
                  <a:pt x="3082530" y="2918357"/>
                  <a:pt x="3082530" y="2918357"/>
                  <a:pt x="3082530" y="2918357"/>
                </a:cubicBezTo>
                <a:cubicBezTo>
                  <a:pt x="3090842" y="2918357"/>
                  <a:pt x="3090842" y="2918357"/>
                  <a:pt x="3090842" y="2918357"/>
                </a:cubicBezTo>
                <a:cubicBezTo>
                  <a:pt x="3099153" y="2912809"/>
                  <a:pt x="3104693" y="2901713"/>
                  <a:pt x="3104693" y="2893390"/>
                </a:cubicBezTo>
                <a:cubicBezTo>
                  <a:pt x="3096382" y="2901713"/>
                  <a:pt x="3096382" y="2901713"/>
                  <a:pt x="3096382" y="2901713"/>
                </a:cubicBezTo>
                <a:cubicBezTo>
                  <a:pt x="3065908" y="2915583"/>
                  <a:pt x="3038204" y="2951647"/>
                  <a:pt x="3010500" y="2971065"/>
                </a:cubicBezTo>
                <a:cubicBezTo>
                  <a:pt x="3010500" y="2979388"/>
                  <a:pt x="3010500" y="2979388"/>
                  <a:pt x="3010500" y="2979388"/>
                </a:cubicBezTo>
                <a:cubicBezTo>
                  <a:pt x="2999419" y="2990484"/>
                  <a:pt x="2999419" y="2990484"/>
                  <a:pt x="2999419" y="2990484"/>
                </a:cubicBezTo>
                <a:cubicBezTo>
                  <a:pt x="2960634" y="2990484"/>
                  <a:pt x="2960634" y="2990484"/>
                  <a:pt x="2960634" y="2990484"/>
                </a:cubicBezTo>
                <a:cubicBezTo>
                  <a:pt x="2980026" y="2968291"/>
                  <a:pt x="2980026" y="2968291"/>
                  <a:pt x="2980026" y="2968291"/>
                </a:cubicBezTo>
                <a:cubicBezTo>
                  <a:pt x="2980026" y="2965517"/>
                  <a:pt x="2980026" y="2965517"/>
                  <a:pt x="2980026" y="2965517"/>
                </a:cubicBezTo>
                <a:cubicBezTo>
                  <a:pt x="3010500" y="2932228"/>
                  <a:pt x="3010500" y="2932228"/>
                  <a:pt x="3010500" y="2932228"/>
                </a:cubicBezTo>
                <a:cubicBezTo>
                  <a:pt x="2999419" y="2926680"/>
                  <a:pt x="3010500" y="2926680"/>
                  <a:pt x="3007730" y="2918357"/>
                </a:cubicBezTo>
                <a:cubicBezTo>
                  <a:pt x="3007730" y="2915583"/>
                  <a:pt x="3007730" y="2915583"/>
                  <a:pt x="3007730" y="2915583"/>
                </a:cubicBezTo>
                <a:cubicBezTo>
                  <a:pt x="2991108" y="2926680"/>
                  <a:pt x="2991108" y="2926680"/>
                  <a:pt x="2991108" y="2926680"/>
                </a:cubicBezTo>
                <a:cubicBezTo>
                  <a:pt x="2974485" y="2937776"/>
                  <a:pt x="2974485" y="2937776"/>
                  <a:pt x="2974485" y="2937776"/>
                </a:cubicBezTo>
                <a:cubicBezTo>
                  <a:pt x="2991108" y="2915583"/>
                  <a:pt x="2991108" y="2915583"/>
                  <a:pt x="2991108" y="2915583"/>
                </a:cubicBezTo>
                <a:cubicBezTo>
                  <a:pt x="2996649" y="2910035"/>
                  <a:pt x="2996649" y="2910035"/>
                  <a:pt x="2996649" y="2910035"/>
                </a:cubicBezTo>
                <a:cubicBezTo>
                  <a:pt x="2993878" y="2907261"/>
                  <a:pt x="2993878" y="2907261"/>
                  <a:pt x="2993878" y="2907261"/>
                </a:cubicBezTo>
                <a:cubicBezTo>
                  <a:pt x="2999419" y="2898939"/>
                  <a:pt x="2999419" y="2898939"/>
                  <a:pt x="2999419" y="2898939"/>
                </a:cubicBezTo>
                <a:cubicBezTo>
                  <a:pt x="2996649" y="2896164"/>
                  <a:pt x="2996649" y="2896164"/>
                  <a:pt x="2996649" y="2896164"/>
                </a:cubicBezTo>
                <a:cubicBezTo>
                  <a:pt x="2988337" y="2898939"/>
                  <a:pt x="2988337" y="2898939"/>
                  <a:pt x="2988337" y="2898939"/>
                </a:cubicBezTo>
                <a:cubicBezTo>
                  <a:pt x="2980026" y="2904487"/>
                  <a:pt x="2996649" y="2904487"/>
                  <a:pt x="2985567" y="2907261"/>
                </a:cubicBezTo>
                <a:cubicBezTo>
                  <a:pt x="2988337" y="2910035"/>
                  <a:pt x="2988337" y="2910035"/>
                  <a:pt x="2988337" y="2910035"/>
                </a:cubicBezTo>
                <a:cubicBezTo>
                  <a:pt x="2982797" y="2915583"/>
                  <a:pt x="2982797" y="2915583"/>
                  <a:pt x="2982797" y="2915583"/>
                </a:cubicBezTo>
                <a:cubicBezTo>
                  <a:pt x="2980026" y="2907261"/>
                  <a:pt x="2980026" y="2907261"/>
                  <a:pt x="2980026" y="2907261"/>
                </a:cubicBezTo>
                <a:cubicBezTo>
                  <a:pt x="2952322" y="2932228"/>
                  <a:pt x="2952322" y="2932228"/>
                  <a:pt x="2952322" y="2932228"/>
                </a:cubicBezTo>
                <a:cubicBezTo>
                  <a:pt x="2946782" y="2929454"/>
                  <a:pt x="2946782" y="2929454"/>
                  <a:pt x="2946782" y="2929454"/>
                </a:cubicBezTo>
                <a:cubicBezTo>
                  <a:pt x="2957863" y="2923906"/>
                  <a:pt x="2944011" y="2921131"/>
                  <a:pt x="2949552" y="2915583"/>
                </a:cubicBezTo>
                <a:lnTo>
                  <a:pt x="2952322" y="2915583"/>
                </a:lnTo>
                <a:cubicBezTo>
                  <a:pt x="2952322" y="2915583"/>
                  <a:pt x="2952322" y="2915583"/>
                  <a:pt x="2953015" y="2915583"/>
                </a:cubicBezTo>
                <a:lnTo>
                  <a:pt x="2956824" y="2915583"/>
                </a:lnTo>
                <a:cubicBezTo>
                  <a:pt x="2957863" y="2915583"/>
                  <a:pt x="2957863" y="2915583"/>
                  <a:pt x="2957863" y="2915583"/>
                </a:cubicBezTo>
                <a:lnTo>
                  <a:pt x="2959595" y="2915583"/>
                </a:lnTo>
                <a:cubicBezTo>
                  <a:pt x="2960634" y="2915583"/>
                  <a:pt x="2960634" y="2915583"/>
                  <a:pt x="2960634" y="2915583"/>
                </a:cubicBezTo>
                <a:cubicBezTo>
                  <a:pt x="2963404" y="2910035"/>
                  <a:pt x="2963404" y="2910035"/>
                  <a:pt x="2963404" y="2910035"/>
                </a:cubicBezTo>
                <a:cubicBezTo>
                  <a:pt x="2960634" y="2912809"/>
                  <a:pt x="2968945" y="2907261"/>
                  <a:pt x="2957863" y="2904487"/>
                </a:cubicBezTo>
                <a:cubicBezTo>
                  <a:pt x="2957863" y="2901713"/>
                  <a:pt x="2957863" y="2901713"/>
                  <a:pt x="2957863" y="2901713"/>
                </a:cubicBezTo>
                <a:cubicBezTo>
                  <a:pt x="2941241" y="2912809"/>
                  <a:pt x="2941241" y="2912809"/>
                  <a:pt x="2941241" y="2912809"/>
                </a:cubicBezTo>
                <a:cubicBezTo>
                  <a:pt x="2935700" y="2921131"/>
                  <a:pt x="2935700" y="2921131"/>
                  <a:pt x="2935700" y="2921131"/>
                </a:cubicBezTo>
                <a:cubicBezTo>
                  <a:pt x="2930159" y="2926680"/>
                  <a:pt x="2930159" y="2926680"/>
                  <a:pt x="2930159" y="2926680"/>
                </a:cubicBezTo>
                <a:cubicBezTo>
                  <a:pt x="2927389" y="2918357"/>
                  <a:pt x="2927389" y="2918357"/>
                  <a:pt x="2927389" y="2918357"/>
                </a:cubicBezTo>
                <a:cubicBezTo>
                  <a:pt x="2913537" y="2929454"/>
                  <a:pt x="2913537" y="2929454"/>
                  <a:pt x="2913537" y="2929454"/>
                </a:cubicBezTo>
                <a:cubicBezTo>
                  <a:pt x="2913537" y="2937776"/>
                  <a:pt x="2913537" y="2937776"/>
                  <a:pt x="2913537" y="2937776"/>
                </a:cubicBezTo>
                <a:cubicBezTo>
                  <a:pt x="2902455" y="2940550"/>
                  <a:pt x="2902455" y="2940550"/>
                  <a:pt x="2902455" y="2940550"/>
                </a:cubicBezTo>
                <a:cubicBezTo>
                  <a:pt x="2891374" y="2951647"/>
                  <a:pt x="2891374" y="2951647"/>
                  <a:pt x="2891374" y="2951647"/>
                </a:cubicBezTo>
                <a:cubicBezTo>
                  <a:pt x="2891374" y="2957195"/>
                  <a:pt x="2891374" y="2957195"/>
                  <a:pt x="2891374" y="2957195"/>
                </a:cubicBezTo>
                <a:cubicBezTo>
                  <a:pt x="2885833" y="2959969"/>
                  <a:pt x="2885833" y="2959969"/>
                  <a:pt x="2885833" y="2959969"/>
                </a:cubicBezTo>
                <a:cubicBezTo>
                  <a:pt x="2874752" y="2951647"/>
                  <a:pt x="2874752" y="2951647"/>
                  <a:pt x="2874752" y="2951647"/>
                </a:cubicBezTo>
                <a:cubicBezTo>
                  <a:pt x="2869211" y="2957195"/>
                  <a:pt x="2869211" y="2957195"/>
                  <a:pt x="2869211" y="2957195"/>
                </a:cubicBezTo>
                <a:lnTo>
                  <a:pt x="2860597" y="2957195"/>
                </a:lnTo>
                <a:lnTo>
                  <a:pt x="2860986" y="2956502"/>
                </a:lnTo>
                <a:lnTo>
                  <a:pt x="2860693" y="2956573"/>
                </a:lnTo>
                <a:lnTo>
                  <a:pt x="2861419" y="2955591"/>
                </a:lnTo>
                <a:cubicBezTo>
                  <a:pt x="2862285" y="2952687"/>
                  <a:pt x="2861592" y="2949566"/>
                  <a:pt x="2858129" y="2946098"/>
                </a:cubicBezTo>
                <a:cubicBezTo>
                  <a:pt x="2883063" y="2929454"/>
                  <a:pt x="2883063" y="2929454"/>
                  <a:pt x="2883063" y="2929454"/>
                </a:cubicBezTo>
                <a:cubicBezTo>
                  <a:pt x="2883063" y="2921131"/>
                  <a:pt x="2883063" y="2921131"/>
                  <a:pt x="2883063" y="2921131"/>
                </a:cubicBezTo>
                <a:cubicBezTo>
                  <a:pt x="2871981" y="2915583"/>
                  <a:pt x="2871981" y="2915583"/>
                  <a:pt x="2871981" y="2915583"/>
                </a:cubicBezTo>
                <a:cubicBezTo>
                  <a:pt x="2866441" y="2915583"/>
                  <a:pt x="2866441" y="2915583"/>
                  <a:pt x="2866441" y="2915583"/>
                </a:cubicBezTo>
                <a:cubicBezTo>
                  <a:pt x="2858129" y="2926680"/>
                  <a:pt x="2858129" y="2926680"/>
                  <a:pt x="2858129" y="2926680"/>
                </a:cubicBezTo>
                <a:cubicBezTo>
                  <a:pt x="2855359" y="2921131"/>
                  <a:pt x="2855359" y="2921131"/>
                  <a:pt x="2855359" y="2921131"/>
                </a:cubicBezTo>
                <a:cubicBezTo>
                  <a:pt x="2844277" y="2929454"/>
                  <a:pt x="2844277" y="2929454"/>
                  <a:pt x="2844277" y="2929454"/>
                </a:cubicBezTo>
                <a:cubicBezTo>
                  <a:pt x="2841507" y="2926680"/>
                  <a:pt x="2841507" y="2926680"/>
                  <a:pt x="2841507" y="2926680"/>
                </a:cubicBezTo>
                <a:cubicBezTo>
                  <a:pt x="2833196" y="2929454"/>
                  <a:pt x="2833196" y="2929454"/>
                  <a:pt x="2833196" y="2929454"/>
                </a:cubicBezTo>
                <a:cubicBezTo>
                  <a:pt x="2830426" y="2929454"/>
                  <a:pt x="2830426" y="2929454"/>
                  <a:pt x="2830426" y="2929454"/>
                </a:cubicBezTo>
                <a:cubicBezTo>
                  <a:pt x="2841507" y="2907261"/>
                  <a:pt x="2860900" y="2907261"/>
                  <a:pt x="2866441" y="2882294"/>
                </a:cubicBezTo>
                <a:cubicBezTo>
                  <a:pt x="2863670" y="2882294"/>
                  <a:pt x="2863670" y="2882294"/>
                  <a:pt x="2863670" y="2882294"/>
                </a:cubicBezTo>
                <a:cubicBezTo>
                  <a:pt x="2852589" y="2887842"/>
                  <a:pt x="2844277" y="2898939"/>
                  <a:pt x="2827655" y="2898939"/>
                </a:cubicBezTo>
                <a:cubicBezTo>
                  <a:pt x="2833196" y="2896164"/>
                  <a:pt x="2833196" y="2896164"/>
                  <a:pt x="2833196" y="2896164"/>
                </a:cubicBezTo>
                <a:cubicBezTo>
                  <a:pt x="2835966" y="2885068"/>
                  <a:pt x="2835966" y="2885068"/>
                  <a:pt x="2835966" y="2885068"/>
                </a:cubicBezTo>
                <a:cubicBezTo>
                  <a:pt x="2830426" y="2885068"/>
                  <a:pt x="2830426" y="2885068"/>
                  <a:pt x="2830426" y="2885068"/>
                </a:cubicBezTo>
                <a:cubicBezTo>
                  <a:pt x="2822114" y="2893390"/>
                  <a:pt x="2811033" y="2901713"/>
                  <a:pt x="2805492" y="2910035"/>
                </a:cubicBezTo>
                <a:cubicBezTo>
                  <a:pt x="2799951" y="2910035"/>
                  <a:pt x="2805492" y="2921131"/>
                  <a:pt x="2799951" y="2907261"/>
                </a:cubicBezTo>
                <a:cubicBezTo>
                  <a:pt x="2797181" y="2910035"/>
                  <a:pt x="2797181" y="2910035"/>
                  <a:pt x="2797181" y="2910035"/>
                </a:cubicBezTo>
                <a:cubicBezTo>
                  <a:pt x="2799951" y="2915583"/>
                  <a:pt x="2799951" y="2915583"/>
                  <a:pt x="2799951" y="2915583"/>
                </a:cubicBezTo>
                <a:cubicBezTo>
                  <a:pt x="2794411" y="2912809"/>
                  <a:pt x="2794411" y="2912809"/>
                  <a:pt x="2794411" y="2912809"/>
                </a:cubicBezTo>
                <a:cubicBezTo>
                  <a:pt x="2786099" y="2915583"/>
                  <a:pt x="2799951" y="2907261"/>
                  <a:pt x="2783329" y="2915583"/>
                </a:cubicBezTo>
                <a:cubicBezTo>
                  <a:pt x="2791640" y="2907261"/>
                  <a:pt x="2791640" y="2907261"/>
                  <a:pt x="2791640" y="2907261"/>
                </a:cubicBezTo>
                <a:cubicBezTo>
                  <a:pt x="2791640" y="2901713"/>
                  <a:pt x="2791640" y="2901713"/>
                  <a:pt x="2791640" y="2901713"/>
                </a:cubicBezTo>
                <a:cubicBezTo>
                  <a:pt x="2811033" y="2887842"/>
                  <a:pt x="2811033" y="2887842"/>
                  <a:pt x="2811033" y="2887842"/>
                </a:cubicBezTo>
                <a:cubicBezTo>
                  <a:pt x="2813803" y="2882294"/>
                  <a:pt x="2813803" y="2882294"/>
                  <a:pt x="2813803" y="2882294"/>
                </a:cubicBezTo>
                <a:cubicBezTo>
                  <a:pt x="2811033" y="2879520"/>
                  <a:pt x="2811033" y="2879520"/>
                  <a:pt x="2811033" y="2879520"/>
                </a:cubicBezTo>
                <a:cubicBezTo>
                  <a:pt x="2808262" y="2873972"/>
                  <a:pt x="2808262" y="2873972"/>
                  <a:pt x="2808262" y="2873972"/>
                </a:cubicBezTo>
                <a:cubicBezTo>
                  <a:pt x="2813803" y="2868423"/>
                  <a:pt x="2813803" y="2868423"/>
                  <a:pt x="2813803" y="2868423"/>
                </a:cubicBezTo>
                <a:cubicBezTo>
                  <a:pt x="2811033" y="2865649"/>
                  <a:pt x="2811033" y="2865649"/>
                  <a:pt x="2811033" y="2865649"/>
                </a:cubicBezTo>
                <a:cubicBezTo>
                  <a:pt x="2799951" y="2862875"/>
                  <a:pt x="2797181" y="2871198"/>
                  <a:pt x="2791640" y="2871198"/>
                </a:cubicBezTo>
                <a:cubicBezTo>
                  <a:pt x="2788870" y="2873972"/>
                  <a:pt x="2788870" y="2873972"/>
                  <a:pt x="2788870" y="2873972"/>
                </a:cubicBezTo>
                <a:cubicBezTo>
                  <a:pt x="2802722" y="2873972"/>
                  <a:pt x="2802722" y="2873972"/>
                  <a:pt x="2802722" y="2873972"/>
                </a:cubicBezTo>
                <a:cubicBezTo>
                  <a:pt x="2791640" y="2876746"/>
                  <a:pt x="2786099" y="2876746"/>
                  <a:pt x="2775018" y="2876746"/>
                </a:cubicBezTo>
                <a:cubicBezTo>
                  <a:pt x="2783329" y="2865649"/>
                  <a:pt x="2783329" y="2865649"/>
                  <a:pt x="2783329" y="2865649"/>
                </a:cubicBezTo>
                <a:cubicBezTo>
                  <a:pt x="2780559" y="2860101"/>
                  <a:pt x="2780559" y="2860101"/>
                  <a:pt x="2780559" y="2860101"/>
                </a:cubicBezTo>
                <a:cubicBezTo>
                  <a:pt x="2780559" y="2862875"/>
                  <a:pt x="2775018" y="2851779"/>
                  <a:pt x="2777788" y="2865649"/>
                </a:cubicBezTo>
                <a:cubicBezTo>
                  <a:pt x="2772247" y="2862875"/>
                  <a:pt x="2772247" y="2862875"/>
                  <a:pt x="2772247" y="2862875"/>
                </a:cubicBezTo>
                <a:cubicBezTo>
                  <a:pt x="2780559" y="2857327"/>
                  <a:pt x="2780559" y="2846231"/>
                  <a:pt x="2783329" y="2843457"/>
                </a:cubicBezTo>
                <a:cubicBezTo>
                  <a:pt x="2799951" y="2837908"/>
                  <a:pt x="2799951" y="2837908"/>
                  <a:pt x="2799951" y="2837908"/>
                </a:cubicBezTo>
                <a:cubicBezTo>
                  <a:pt x="2808262" y="2824038"/>
                  <a:pt x="2808262" y="2824038"/>
                  <a:pt x="2808262" y="2824038"/>
                </a:cubicBezTo>
                <a:cubicBezTo>
                  <a:pt x="2816574" y="2821264"/>
                  <a:pt x="2816574" y="2821264"/>
                  <a:pt x="2816574" y="2821264"/>
                </a:cubicBezTo>
                <a:cubicBezTo>
                  <a:pt x="2819344" y="2815715"/>
                  <a:pt x="2819344" y="2815715"/>
                  <a:pt x="2819344" y="2815715"/>
                </a:cubicBezTo>
                <a:cubicBezTo>
                  <a:pt x="2808262" y="2815715"/>
                  <a:pt x="2808262" y="2815715"/>
                  <a:pt x="2808262" y="2815715"/>
                </a:cubicBezTo>
                <a:cubicBezTo>
                  <a:pt x="2802722" y="2826812"/>
                  <a:pt x="2802722" y="2826812"/>
                  <a:pt x="2802722" y="2826812"/>
                </a:cubicBezTo>
                <a:cubicBezTo>
                  <a:pt x="2797181" y="2821264"/>
                  <a:pt x="2797181" y="2821264"/>
                  <a:pt x="2797181" y="2821264"/>
                </a:cubicBezTo>
                <a:cubicBezTo>
                  <a:pt x="2799951" y="2818490"/>
                  <a:pt x="2799951" y="2818490"/>
                  <a:pt x="2799951" y="2818490"/>
                </a:cubicBezTo>
                <a:cubicBezTo>
                  <a:pt x="2797181" y="2815715"/>
                  <a:pt x="2797181" y="2815715"/>
                  <a:pt x="2797181" y="2815715"/>
                </a:cubicBezTo>
                <a:cubicBezTo>
                  <a:pt x="2808262" y="2793523"/>
                  <a:pt x="2808262" y="2793523"/>
                  <a:pt x="2808262" y="2793523"/>
                </a:cubicBezTo>
                <a:cubicBezTo>
                  <a:pt x="2833196" y="2776878"/>
                  <a:pt x="2833196" y="2776878"/>
                  <a:pt x="2833196" y="2776878"/>
                </a:cubicBezTo>
                <a:cubicBezTo>
                  <a:pt x="2833196" y="2774104"/>
                  <a:pt x="2833196" y="2774104"/>
                  <a:pt x="2833196" y="2774104"/>
                </a:cubicBezTo>
                <a:cubicBezTo>
                  <a:pt x="2830426" y="2771330"/>
                  <a:pt x="2830426" y="2771330"/>
                  <a:pt x="2830426" y="2771330"/>
                </a:cubicBezTo>
                <a:cubicBezTo>
                  <a:pt x="2824885" y="2776878"/>
                  <a:pt x="2824885" y="2776878"/>
                  <a:pt x="2824885" y="2776878"/>
                </a:cubicBezTo>
                <a:cubicBezTo>
                  <a:pt x="2816574" y="2779652"/>
                  <a:pt x="2816574" y="2779652"/>
                  <a:pt x="2816574" y="2779652"/>
                </a:cubicBezTo>
                <a:cubicBezTo>
                  <a:pt x="2811033" y="2801845"/>
                  <a:pt x="2780559" y="2799071"/>
                  <a:pt x="2772247" y="2824038"/>
                </a:cubicBezTo>
                <a:cubicBezTo>
                  <a:pt x="2761166" y="2824038"/>
                  <a:pt x="2761166" y="2824038"/>
                  <a:pt x="2761166" y="2824038"/>
                </a:cubicBezTo>
                <a:cubicBezTo>
                  <a:pt x="2758396" y="2829586"/>
                  <a:pt x="2758396" y="2829586"/>
                  <a:pt x="2758396" y="2829586"/>
                </a:cubicBezTo>
                <a:cubicBezTo>
                  <a:pt x="2744544" y="2837908"/>
                  <a:pt x="2744544" y="2837908"/>
                  <a:pt x="2744544" y="2837908"/>
                </a:cubicBezTo>
                <a:cubicBezTo>
                  <a:pt x="2747314" y="2840682"/>
                  <a:pt x="2747314" y="2840682"/>
                  <a:pt x="2747314" y="2840682"/>
                </a:cubicBezTo>
                <a:cubicBezTo>
                  <a:pt x="2733462" y="2851779"/>
                  <a:pt x="2733462" y="2851779"/>
                  <a:pt x="2733462" y="2851779"/>
                </a:cubicBezTo>
                <a:cubicBezTo>
                  <a:pt x="2727921" y="2849005"/>
                  <a:pt x="2727921" y="2849005"/>
                  <a:pt x="2727921" y="2849005"/>
                </a:cubicBezTo>
                <a:cubicBezTo>
                  <a:pt x="2727921" y="2854553"/>
                  <a:pt x="2727921" y="2854553"/>
                  <a:pt x="2727921" y="2854553"/>
                </a:cubicBezTo>
                <a:cubicBezTo>
                  <a:pt x="2716840" y="2868423"/>
                  <a:pt x="2716840" y="2868423"/>
                  <a:pt x="2716840" y="2868423"/>
                </a:cubicBezTo>
                <a:cubicBezTo>
                  <a:pt x="2716840" y="2876746"/>
                  <a:pt x="2716840" y="2876746"/>
                  <a:pt x="2716840" y="2876746"/>
                </a:cubicBezTo>
                <a:cubicBezTo>
                  <a:pt x="2708529" y="2876746"/>
                  <a:pt x="2708529" y="2876746"/>
                  <a:pt x="2708529" y="2876746"/>
                </a:cubicBezTo>
                <a:cubicBezTo>
                  <a:pt x="2708529" y="2876746"/>
                  <a:pt x="2700217" y="2876746"/>
                  <a:pt x="2711299" y="2871198"/>
                </a:cubicBezTo>
                <a:cubicBezTo>
                  <a:pt x="2705758" y="2868423"/>
                  <a:pt x="2705758" y="2868423"/>
                  <a:pt x="2705758" y="2868423"/>
                </a:cubicBezTo>
                <a:cubicBezTo>
                  <a:pt x="2700217" y="2876746"/>
                  <a:pt x="2700217" y="2876746"/>
                  <a:pt x="2700217" y="2876746"/>
                </a:cubicBezTo>
                <a:cubicBezTo>
                  <a:pt x="2689136" y="2871198"/>
                  <a:pt x="2689136" y="2871198"/>
                  <a:pt x="2689136" y="2871198"/>
                </a:cubicBezTo>
                <a:cubicBezTo>
                  <a:pt x="2683595" y="2873972"/>
                  <a:pt x="2683595" y="2873972"/>
                  <a:pt x="2683595" y="2873972"/>
                </a:cubicBezTo>
                <a:cubicBezTo>
                  <a:pt x="2680825" y="2882294"/>
                  <a:pt x="2680825" y="2882294"/>
                  <a:pt x="2680825" y="2882294"/>
                </a:cubicBezTo>
                <a:cubicBezTo>
                  <a:pt x="2678054" y="2876746"/>
                  <a:pt x="2678054" y="2876746"/>
                  <a:pt x="2678054" y="2876746"/>
                </a:cubicBezTo>
                <a:cubicBezTo>
                  <a:pt x="2664203" y="2885068"/>
                  <a:pt x="2664203" y="2885068"/>
                  <a:pt x="2664203" y="2885068"/>
                </a:cubicBezTo>
                <a:cubicBezTo>
                  <a:pt x="2658662" y="2890616"/>
                  <a:pt x="2655891" y="2896164"/>
                  <a:pt x="2653121" y="2901713"/>
                </a:cubicBezTo>
                <a:cubicBezTo>
                  <a:pt x="2650351" y="2901713"/>
                  <a:pt x="2650351" y="2901713"/>
                  <a:pt x="2650351" y="2901713"/>
                </a:cubicBezTo>
                <a:cubicBezTo>
                  <a:pt x="2650351" y="2893390"/>
                  <a:pt x="2650351" y="2893390"/>
                  <a:pt x="2650351" y="2893390"/>
                </a:cubicBezTo>
                <a:cubicBezTo>
                  <a:pt x="2639269" y="2893390"/>
                  <a:pt x="2639269" y="2893390"/>
                  <a:pt x="2639269" y="2893390"/>
                </a:cubicBezTo>
                <a:cubicBezTo>
                  <a:pt x="2650351" y="2887842"/>
                  <a:pt x="2650351" y="2887842"/>
                  <a:pt x="2650351" y="2887842"/>
                </a:cubicBezTo>
                <a:cubicBezTo>
                  <a:pt x="2650351" y="2882294"/>
                  <a:pt x="2650351" y="2882294"/>
                  <a:pt x="2650351" y="2882294"/>
                </a:cubicBezTo>
                <a:cubicBezTo>
                  <a:pt x="2653121" y="2882294"/>
                  <a:pt x="2653121" y="2882294"/>
                  <a:pt x="2653121" y="2882294"/>
                </a:cubicBezTo>
                <a:cubicBezTo>
                  <a:pt x="2655891" y="2871198"/>
                  <a:pt x="2655891" y="2871198"/>
                  <a:pt x="2655891" y="2871198"/>
                </a:cubicBezTo>
                <a:cubicBezTo>
                  <a:pt x="2664203" y="2873972"/>
                  <a:pt x="2664203" y="2873972"/>
                  <a:pt x="2664203" y="2873972"/>
                </a:cubicBezTo>
                <a:cubicBezTo>
                  <a:pt x="2678054" y="2865649"/>
                  <a:pt x="2678054" y="2865649"/>
                  <a:pt x="2678054" y="2865649"/>
                </a:cubicBezTo>
                <a:cubicBezTo>
                  <a:pt x="2680825" y="2857327"/>
                  <a:pt x="2680825" y="2857327"/>
                  <a:pt x="2680825" y="2857327"/>
                </a:cubicBezTo>
                <a:cubicBezTo>
                  <a:pt x="2672514" y="2857327"/>
                  <a:pt x="2672514" y="2857327"/>
                  <a:pt x="2672514" y="2857327"/>
                </a:cubicBezTo>
                <a:cubicBezTo>
                  <a:pt x="2666973" y="2862875"/>
                  <a:pt x="2666973" y="2862875"/>
                  <a:pt x="2666973" y="2862875"/>
                </a:cubicBezTo>
                <a:cubicBezTo>
                  <a:pt x="2664203" y="2860101"/>
                  <a:pt x="2675284" y="2860101"/>
                  <a:pt x="2661432" y="2862875"/>
                </a:cubicBezTo>
                <a:cubicBezTo>
                  <a:pt x="2661432" y="2860101"/>
                  <a:pt x="2672514" y="2857327"/>
                  <a:pt x="2672514" y="2851779"/>
                </a:cubicBezTo>
                <a:cubicBezTo>
                  <a:pt x="2658662" y="2851779"/>
                  <a:pt x="2658662" y="2851779"/>
                  <a:pt x="2658662" y="2851779"/>
                </a:cubicBezTo>
                <a:cubicBezTo>
                  <a:pt x="2666973" y="2846231"/>
                  <a:pt x="2666973" y="2846231"/>
                  <a:pt x="2666973" y="2846231"/>
                </a:cubicBezTo>
                <a:cubicBezTo>
                  <a:pt x="2666973" y="2837908"/>
                  <a:pt x="2666973" y="2837908"/>
                  <a:pt x="2666973" y="2837908"/>
                </a:cubicBezTo>
                <a:cubicBezTo>
                  <a:pt x="2661432" y="2840682"/>
                  <a:pt x="2653121" y="2851779"/>
                  <a:pt x="2642039" y="2851779"/>
                </a:cubicBezTo>
                <a:cubicBezTo>
                  <a:pt x="2642039" y="2843457"/>
                  <a:pt x="2642039" y="2843457"/>
                  <a:pt x="2642039" y="2843457"/>
                </a:cubicBezTo>
                <a:cubicBezTo>
                  <a:pt x="2633728" y="2849005"/>
                  <a:pt x="2633728" y="2849005"/>
                  <a:pt x="2633728" y="2849005"/>
                </a:cubicBezTo>
                <a:cubicBezTo>
                  <a:pt x="2639269" y="2840682"/>
                  <a:pt x="2639269" y="2840682"/>
                  <a:pt x="2639269" y="2840682"/>
                </a:cubicBezTo>
                <a:cubicBezTo>
                  <a:pt x="2644810" y="2840682"/>
                  <a:pt x="2644810" y="2840682"/>
                  <a:pt x="2644810" y="2840682"/>
                </a:cubicBezTo>
                <a:cubicBezTo>
                  <a:pt x="2650351" y="2835134"/>
                  <a:pt x="2650351" y="2835134"/>
                  <a:pt x="2650351" y="2835134"/>
                </a:cubicBezTo>
                <a:cubicBezTo>
                  <a:pt x="2655891" y="2837908"/>
                  <a:pt x="2655891" y="2837908"/>
                  <a:pt x="2655891" y="2837908"/>
                </a:cubicBezTo>
                <a:cubicBezTo>
                  <a:pt x="2658662" y="2835134"/>
                  <a:pt x="2647580" y="2832360"/>
                  <a:pt x="2661432" y="2835134"/>
                </a:cubicBezTo>
                <a:cubicBezTo>
                  <a:pt x="2658662" y="2829586"/>
                  <a:pt x="2658662" y="2829586"/>
                  <a:pt x="2658662" y="2829586"/>
                </a:cubicBezTo>
                <a:cubicBezTo>
                  <a:pt x="2647580" y="2826812"/>
                  <a:pt x="2647580" y="2826812"/>
                  <a:pt x="2647580" y="2826812"/>
                </a:cubicBezTo>
                <a:cubicBezTo>
                  <a:pt x="2653121" y="2821264"/>
                  <a:pt x="2653121" y="2821264"/>
                  <a:pt x="2653121" y="2821264"/>
                </a:cubicBezTo>
                <a:cubicBezTo>
                  <a:pt x="2650351" y="2821264"/>
                  <a:pt x="2650351" y="2821264"/>
                  <a:pt x="2650351" y="2821264"/>
                </a:cubicBezTo>
                <a:cubicBezTo>
                  <a:pt x="2658662" y="2821264"/>
                  <a:pt x="2644810" y="2807393"/>
                  <a:pt x="2653121" y="2812941"/>
                </a:cubicBezTo>
                <a:cubicBezTo>
                  <a:pt x="2650351" y="2810167"/>
                  <a:pt x="2650351" y="2810167"/>
                  <a:pt x="2650351" y="2810167"/>
                </a:cubicBezTo>
                <a:cubicBezTo>
                  <a:pt x="2644810" y="2815715"/>
                  <a:pt x="2644810" y="2815715"/>
                  <a:pt x="2644810" y="2815715"/>
                </a:cubicBezTo>
                <a:cubicBezTo>
                  <a:pt x="2653121" y="2801845"/>
                  <a:pt x="2653121" y="2801845"/>
                  <a:pt x="2653121" y="2801845"/>
                </a:cubicBezTo>
                <a:cubicBezTo>
                  <a:pt x="2647580" y="2787974"/>
                  <a:pt x="2647580" y="2787974"/>
                  <a:pt x="2647580" y="2787974"/>
                </a:cubicBezTo>
                <a:cubicBezTo>
                  <a:pt x="2653121" y="2779652"/>
                  <a:pt x="2653121" y="2779652"/>
                  <a:pt x="2653121" y="2779652"/>
                </a:cubicBezTo>
                <a:cubicBezTo>
                  <a:pt x="2664203" y="2782426"/>
                  <a:pt x="2664203" y="2782426"/>
                  <a:pt x="2664203" y="2782426"/>
                </a:cubicBezTo>
                <a:cubicBezTo>
                  <a:pt x="2666973" y="2782426"/>
                  <a:pt x="2666973" y="2782426"/>
                  <a:pt x="2666973" y="2782426"/>
                </a:cubicBezTo>
                <a:cubicBezTo>
                  <a:pt x="2672514" y="2779652"/>
                  <a:pt x="2672514" y="2779652"/>
                  <a:pt x="2672514" y="2779652"/>
                </a:cubicBezTo>
                <a:cubicBezTo>
                  <a:pt x="2664203" y="2771330"/>
                  <a:pt x="2664203" y="2771330"/>
                  <a:pt x="2664203" y="2771330"/>
                </a:cubicBezTo>
                <a:cubicBezTo>
                  <a:pt x="2672514" y="2765782"/>
                  <a:pt x="2666973" y="2757459"/>
                  <a:pt x="2672514" y="2751911"/>
                </a:cubicBezTo>
                <a:cubicBezTo>
                  <a:pt x="2680825" y="2751911"/>
                  <a:pt x="2680825" y="2751911"/>
                  <a:pt x="2680825" y="2751911"/>
                </a:cubicBezTo>
                <a:cubicBezTo>
                  <a:pt x="2694677" y="2732492"/>
                  <a:pt x="2694677" y="2732492"/>
                  <a:pt x="2694677" y="2732492"/>
                </a:cubicBezTo>
                <a:cubicBezTo>
                  <a:pt x="2697447" y="2724170"/>
                  <a:pt x="2697447" y="2724170"/>
                  <a:pt x="2697447" y="2724170"/>
                </a:cubicBezTo>
                <a:cubicBezTo>
                  <a:pt x="2700217" y="2721396"/>
                  <a:pt x="2700217" y="2721396"/>
                  <a:pt x="2700217" y="2721396"/>
                </a:cubicBezTo>
                <a:cubicBezTo>
                  <a:pt x="2702988" y="2729718"/>
                  <a:pt x="2702988" y="2729718"/>
                  <a:pt x="2702988" y="2729718"/>
                </a:cubicBezTo>
                <a:cubicBezTo>
                  <a:pt x="2711299" y="2729718"/>
                  <a:pt x="2711299" y="2729718"/>
                  <a:pt x="2711299" y="2729718"/>
                </a:cubicBezTo>
                <a:cubicBezTo>
                  <a:pt x="2711299" y="2724170"/>
                  <a:pt x="2711299" y="2724170"/>
                  <a:pt x="2711299" y="2724170"/>
                </a:cubicBezTo>
                <a:cubicBezTo>
                  <a:pt x="2719610" y="2718622"/>
                  <a:pt x="2719610" y="2718622"/>
                  <a:pt x="2719610" y="2718622"/>
                </a:cubicBezTo>
                <a:cubicBezTo>
                  <a:pt x="2727921" y="2707525"/>
                  <a:pt x="2727921" y="2707525"/>
                  <a:pt x="2727921" y="2707525"/>
                </a:cubicBezTo>
                <a:cubicBezTo>
                  <a:pt x="2744544" y="2699203"/>
                  <a:pt x="2744544" y="2699203"/>
                  <a:pt x="2744544" y="2699203"/>
                </a:cubicBezTo>
                <a:cubicBezTo>
                  <a:pt x="2744544" y="2690881"/>
                  <a:pt x="2744544" y="2690881"/>
                  <a:pt x="2744544" y="2690881"/>
                </a:cubicBezTo>
                <a:cubicBezTo>
                  <a:pt x="2769477" y="2677010"/>
                  <a:pt x="2777788" y="2660366"/>
                  <a:pt x="2805492" y="2643721"/>
                </a:cubicBezTo>
                <a:cubicBezTo>
                  <a:pt x="2805492" y="2635399"/>
                  <a:pt x="2805492" y="2635399"/>
                  <a:pt x="2805492" y="2635399"/>
                </a:cubicBezTo>
                <a:cubicBezTo>
                  <a:pt x="2808262" y="2638173"/>
                  <a:pt x="2808262" y="2638173"/>
                  <a:pt x="2808262" y="2638173"/>
                </a:cubicBezTo>
                <a:cubicBezTo>
                  <a:pt x="2816574" y="2635399"/>
                  <a:pt x="2816574" y="2635399"/>
                  <a:pt x="2816574" y="2635399"/>
                </a:cubicBezTo>
                <a:cubicBezTo>
                  <a:pt x="2819344" y="2624302"/>
                  <a:pt x="2819344" y="2624302"/>
                  <a:pt x="2819344" y="2624302"/>
                </a:cubicBezTo>
                <a:cubicBezTo>
                  <a:pt x="2824885" y="2627076"/>
                  <a:pt x="2824885" y="2627076"/>
                  <a:pt x="2824885" y="2627076"/>
                </a:cubicBezTo>
                <a:cubicBezTo>
                  <a:pt x="2835966" y="2610432"/>
                  <a:pt x="2835966" y="2610432"/>
                  <a:pt x="2835966" y="2610432"/>
                </a:cubicBezTo>
                <a:cubicBezTo>
                  <a:pt x="2824885" y="2604884"/>
                  <a:pt x="2824885" y="2604884"/>
                  <a:pt x="2824885" y="2604884"/>
                </a:cubicBezTo>
                <a:cubicBezTo>
                  <a:pt x="2835966" y="2604884"/>
                  <a:pt x="2838737" y="2588239"/>
                  <a:pt x="2838737" y="2591013"/>
                </a:cubicBezTo>
                <a:cubicBezTo>
                  <a:pt x="2847048" y="2591013"/>
                  <a:pt x="2847048" y="2591013"/>
                  <a:pt x="2847048" y="2591013"/>
                </a:cubicBezTo>
                <a:cubicBezTo>
                  <a:pt x="2847048" y="2588239"/>
                  <a:pt x="2847048" y="2588239"/>
                  <a:pt x="2847048" y="2588239"/>
                </a:cubicBezTo>
                <a:cubicBezTo>
                  <a:pt x="2855359" y="2593787"/>
                  <a:pt x="2849818" y="2579917"/>
                  <a:pt x="2860900" y="2582691"/>
                </a:cubicBezTo>
                <a:cubicBezTo>
                  <a:pt x="2852589" y="2579917"/>
                  <a:pt x="2852589" y="2579917"/>
                  <a:pt x="2852589" y="2579917"/>
                </a:cubicBezTo>
                <a:cubicBezTo>
                  <a:pt x="2860900" y="2577143"/>
                  <a:pt x="2860900" y="2577143"/>
                  <a:pt x="2860900" y="2577143"/>
                </a:cubicBezTo>
                <a:cubicBezTo>
                  <a:pt x="2866441" y="2574368"/>
                  <a:pt x="2866441" y="2574368"/>
                  <a:pt x="2866441" y="2574368"/>
                </a:cubicBezTo>
                <a:cubicBezTo>
                  <a:pt x="2860900" y="2571594"/>
                  <a:pt x="2860900" y="2571594"/>
                  <a:pt x="2860900" y="2571594"/>
                </a:cubicBezTo>
                <a:cubicBezTo>
                  <a:pt x="2877522" y="2563272"/>
                  <a:pt x="2877522" y="2563272"/>
                  <a:pt x="2877522" y="2563272"/>
                </a:cubicBezTo>
                <a:cubicBezTo>
                  <a:pt x="2883063" y="2563272"/>
                  <a:pt x="2883063" y="2563272"/>
                  <a:pt x="2883063" y="2563272"/>
                </a:cubicBezTo>
                <a:cubicBezTo>
                  <a:pt x="2885833" y="2563272"/>
                  <a:pt x="2885833" y="2563272"/>
                  <a:pt x="2885833" y="2563272"/>
                </a:cubicBezTo>
                <a:cubicBezTo>
                  <a:pt x="2891374" y="2560498"/>
                  <a:pt x="2891374" y="2560498"/>
                  <a:pt x="2891374" y="2560498"/>
                </a:cubicBezTo>
                <a:cubicBezTo>
                  <a:pt x="2874752" y="2557724"/>
                  <a:pt x="2874752" y="2557724"/>
                  <a:pt x="2874752" y="2557724"/>
                </a:cubicBezTo>
                <a:cubicBezTo>
                  <a:pt x="2883063" y="2554950"/>
                  <a:pt x="2883063" y="2554950"/>
                  <a:pt x="2883063" y="2554950"/>
                </a:cubicBezTo>
                <a:cubicBezTo>
                  <a:pt x="2894144" y="2557724"/>
                  <a:pt x="2894144" y="2557724"/>
                  <a:pt x="2894144" y="2557724"/>
                </a:cubicBezTo>
                <a:cubicBezTo>
                  <a:pt x="2896915" y="2554950"/>
                  <a:pt x="2896915" y="2554950"/>
                  <a:pt x="2896915" y="2554950"/>
                </a:cubicBezTo>
                <a:cubicBezTo>
                  <a:pt x="2891374" y="2543853"/>
                  <a:pt x="2891374" y="2543853"/>
                  <a:pt x="2891374" y="2543853"/>
                </a:cubicBezTo>
                <a:cubicBezTo>
                  <a:pt x="2907996" y="2521660"/>
                  <a:pt x="2907996" y="2521660"/>
                  <a:pt x="2907996" y="2521660"/>
                </a:cubicBezTo>
                <a:cubicBezTo>
                  <a:pt x="2910767" y="2527209"/>
                  <a:pt x="2910767" y="2527209"/>
                  <a:pt x="2910767" y="2527209"/>
                </a:cubicBezTo>
                <a:cubicBezTo>
                  <a:pt x="2921848" y="2518886"/>
                  <a:pt x="2921848" y="2518886"/>
                  <a:pt x="2921848" y="2518886"/>
                </a:cubicBezTo>
                <a:cubicBezTo>
                  <a:pt x="2921848" y="2524435"/>
                  <a:pt x="2921848" y="2524435"/>
                  <a:pt x="2921848" y="2524435"/>
                </a:cubicBezTo>
                <a:cubicBezTo>
                  <a:pt x="2930159" y="2521660"/>
                  <a:pt x="2930159" y="2521660"/>
                  <a:pt x="2930159" y="2521660"/>
                </a:cubicBezTo>
                <a:cubicBezTo>
                  <a:pt x="2932930" y="2516112"/>
                  <a:pt x="2932930" y="2516112"/>
                  <a:pt x="2932930" y="2516112"/>
                </a:cubicBezTo>
                <a:cubicBezTo>
                  <a:pt x="2930159" y="2507790"/>
                  <a:pt x="2930159" y="2507790"/>
                  <a:pt x="2930159" y="2507790"/>
                </a:cubicBezTo>
                <a:cubicBezTo>
                  <a:pt x="2921848" y="2507790"/>
                  <a:pt x="2921848" y="2507790"/>
                  <a:pt x="2921848" y="2507790"/>
                </a:cubicBezTo>
                <a:cubicBezTo>
                  <a:pt x="2913537" y="2516112"/>
                  <a:pt x="2913537" y="2516112"/>
                  <a:pt x="2913537" y="2516112"/>
                </a:cubicBezTo>
                <a:cubicBezTo>
                  <a:pt x="2894144" y="2513338"/>
                  <a:pt x="2894144" y="2513338"/>
                  <a:pt x="2894144" y="2513338"/>
                </a:cubicBezTo>
                <a:cubicBezTo>
                  <a:pt x="2891374" y="2507790"/>
                  <a:pt x="2891374" y="2507790"/>
                  <a:pt x="2891374" y="2507790"/>
                </a:cubicBezTo>
                <a:cubicBezTo>
                  <a:pt x="2899685" y="2505016"/>
                  <a:pt x="2899685" y="2505016"/>
                  <a:pt x="2899685" y="2505016"/>
                </a:cubicBezTo>
                <a:cubicBezTo>
                  <a:pt x="2899685" y="2496694"/>
                  <a:pt x="2905226" y="2502242"/>
                  <a:pt x="2907996" y="2493919"/>
                </a:cubicBezTo>
                <a:cubicBezTo>
                  <a:pt x="2907996" y="2499468"/>
                  <a:pt x="2907996" y="2499468"/>
                  <a:pt x="2907996" y="2499468"/>
                </a:cubicBezTo>
                <a:cubicBezTo>
                  <a:pt x="2924619" y="2493919"/>
                  <a:pt x="2924619" y="2493919"/>
                  <a:pt x="2924619" y="2493919"/>
                </a:cubicBezTo>
                <a:cubicBezTo>
                  <a:pt x="2930159" y="2499468"/>
                  <a:pt x="2930159" y="2499468"/>
                  <a:pt x="2930159" y="2499468"/>
                </a:cubicBezTo>
                <a:cubicBezTo>
                  <a:pt x="2932930" y="2488371"/>
                  <a:pt x="2932930" y="2488371"/>
                  <a:pt x="2932930" y="2488371"/>
                </a:cubicBezTo>
                <a:cubicBezTo>
                  <a:pt x="2944011" y="2482823"/>
                  <a:pt x="2944011" y="2482823"/>
                  <a:pt x="2944011" y="2482823"/>
                </a:cubicBezTo>
                <a:cubicBezTo>
                  <a:pt x="2949552" y="2488371"/>
                  <a:pt x="2949552" y="2488371"/>
                  <a:pt x="2949552" y="2488371"/>
                </a:cubicBezTo>
                <a:cubicBezTo>
                  <a:pt x="2957863" y="2477275"/>
                  <a:pt x="2957863" y="2477275"/>
                  <a:pt x="2957863" y="2477275"/>
                </a:cubicBezTo>
                <a:lnTo>
                  <a:pt x="2967341" y="2475377"/>
                </a:lnTo>
                <a:lnTo>
                  <a:pt x="2967213" y="2475888"/>
                </a:lnTo>
                <a:cubicBezTo>
                  <a:pt x="2968252" y="2475194"/>
                  <a:pt x="2970330" y="2473114"/>
                  <a:pt x="2971715" y="2474501"/>
                </a:cubicBezTo>
                <a:cubicBezTo>
                  <a:pt x="2971715" y="2474501"/>
                  <a:pt x="2971715" y="2474501"/>
                  <a:pt x="2969984" y="2474848"/>
                </a:cubicBezTo>
                <a:lnTo>
                  <a:pt x="2967341" y="2475377"/>
                </a:lnTo>
                <a:lnTo>
                  <a:pt x="2968945" y="2468953"/>
                </a:lnTo>
                <a:cubicBezTo>
                  <a:pt x="2952322" y="2474501"/>
                  <a:pt x="2952322" y="2474501"/>
                  <a:pt x="2952322" y="2474501"/>
                </a:cubicBezTo>
                <a:cubicBezTo>
                  <a:pt x="2960634" y="2463404"/>
                  <a:pt x="2960634" y="2463404"/>
                  <a:pt x="2960634" y="2463404"/>
                </a:cubicBezTo>
                <a:cubicBezTo>
                  <a:pt x="2949552" y="2463404"/>
                  <a:pt x="2949552" y="2468953"/>
                  <a:pt x="2941241" y="2466178"/>
                </a:cubicBezTo>
                <a:cubicBezTo>
                  <a:pt x="2949552" y="2468953"/>
                  <a:pt x="2949552" y="2468953"/>
                  <a:pt x="2949552" y="2468953"/>
                </a:cubicBezTo>
                <a:cubicBezTo>
                  <a:pt x="2944011" y="2477275"/>
                  <a:pt x="2944011" y="2477275"/>
                  <a:pt x="2944011" y="2477275"/>
                </a:cubicBezTo>
                <a:cubicBezTo>
                  <a:pt x="2935700" y="2474501"/>
                  <a:pt x="2935700" y="2474501"/>
                  <a:pt x="2935700" y="2474501"/>
                </a:cubicBezTo>
                <a:cubicBezTo>
                  <a:pt x="2941241" y="2468953"/>
                  <a:pt x="2941241" y="2468953"/>
                  <a:pt x="2941241" y="2468953"/>
                </a:cubicBezTo>
                <a:cubicBezTo>
                  <a:pt x="2924619" y="2468953"/>
                  <a:pt x="2924619" y="2468953"/>
                  <a:pt x="2924619" y="2468953"/>
                </a:cubicBezTo>
                <a:cubicBezTo>
                  <a:pt x="2930159" y="2480049"/>
                  <a:pt x="2930159" y="2480049"/>
                  <a:pt x="2930159" y="2480049"/>
                </a:cubicBezTo>
                <a:cubicBezTo>
                  <a:pt x="2924619" y="2477275"/>
                  <a:pt x="2924619" y="2477275"/>
                  <a:pt x="2924619" y="2477275"/>
                </a:cubicBezTo>
                <a:cubicBezTo>
                  <a:pt x="2921848" y="2477275"/>
                  <a:pt x="2921848" y="2477275"/>
                  <a:pt x="2921848" y="2477275"/>
                </a:cubicBezTo>
                <a:cubicBezTo>
                  <a:pt x="2921848" y="2482823"/>
                  <a:pt x="2921848" y="2482823"/>
                  <a:pt x="2921848" y="2482823"/>
                </a:cubicBezTo>
                <a:cubicBezTo>
                  <a:pt x="2896915" y="2485597"/>
                  <a:pt x="2896915" y="2485597"/>
                  <a:pt x="2896915" y="2485597"/>
                </a:cubicBezTo>
                <a:cubicBezTo>
                  <a:pt x="2883063" y="2491145"/>
                  <a:pt x="2883063" y="2491145"/>
                  <a:pt x="2883063" y="2491145"/>
                </a:cubicBezTo>
                <a:cubicBezTo>
                  <a:pt x="2877522" y="2488371"/>
                  <a:pt x="2877522" y="2488371"/>
                  <a:pt x="2877522" y="2488371"/>
                </a:cubicBezTo>
                <a:cubicBezTo>
                  <a:pt x="2871981" y="2493919"/>
                  <a:pt x="2871981" y="2493919"/>
                  <a:pt x="2871981" y="2493919"/>
                </a:cubicBezTo>
                <a:cubicBezTo>
                  <a:pt x="2866441" y="2499468"/>
                  <a:pt x="2858129" y="2491145"/>
                  <a:pt x="2855359" y="2493919"/>
                </a:cubicBezTo>
                <a:cubicBezTo>
                  <a:pt x="2855359" y="2491145"/>
                  <a:pt x="2855359" y="2491145"/>
                  <a:pt x="2855359" y="2491145"/>
                </a:cubicBezTo>
                <a:cubicBezTo>
                  <a:pt x="2869211" y="2488371"/>
                  <a:pt x="2869211" y="2488371"/>
                  <a:pt x="2869211" y="2488371"/>
                </a:cubicBezTo>
                <a:cubicBezTo>
                  <a:pt x="2874752" y="2480049"/>
                  <a:pt x="2874752" y="2480049"/>
                  <a:pt x="2874752" y="2480049"/>
                </a:cubicBezTo>
                <a:cubicBezTo>
                  <a:pt x="2874752" y="2477275"/>
                  <a:pt x="2874752" y="2477275"/>
                  <a:pt x="2874752" y="2477275"/>
                </a:cubicBezTo>
                <a:cubicBezTo>
                  <a:pt x="2871981" y="2480049"/>
                  <a:pt x="2869211" y="2485597"/>
                  <a:pt x="2860900" y="2482823"/>
                </a:cubicBezTo>
                <a:cubicBezTo>
                  <a:pt x="2860900" y="2485597"/>
                  <a:pt x="2860900" y="2485597"/>
                  <a:pt x="2860900" y="2485597"/>
                </a:cubicBezTo>
                <a:cubicBezTo>
                  <a:pt x="2855359" y="2474501"/>
                  <a:pt x="2855359" y="2474501"/>
                  <a:pt x="2855359" y="2474501"/>
                </a:cubicBezTo>
                <a:cubicBezTo>
                  <a:pt x="2855359" y="2468953"/>
                  <a:pt x="2855359" y="2468953"/>
                  <a:pt x="2855359" y="2468953"/>
                </a:cubicBezTo>
                <a:cubicBezTo>
                  <a:pt x="2866441" y="2468953"/>
                  <a:pt x="2866441" y="2468953"/>
                  <a:pt x="2866441" y="2468953"/>
                </a:cubicBezTo>
                <a:cubicBezTo>
                  <a:pt x="2871981" y="2466178"/>
                  <a:pt x="2871981" y="2466178"/>
                  <a:pt x="2871981" y="2466178"/>
                </a:cubicBezTo>
                <a:cubicBezTo>
                  <a:pt x="2874752" y="2468953"/>
                  <a:pt x="2874752" y="2468953"/>
                  <a:pt x="2874752" y="2468953"/>
                </a:cubicBezTo>
                <a:cubicBezTo>
                  <a:pt x="2874752" y="2471727"/>
                  <a:pt x="2883063" y="2471727"/>
                  <a:pt x="2871981" y="2471727"/>
                </a:cubicBezTo>
                <a:cubicBezTo>
                  <a:pt x="2871981" y="2474501"/>
                  <a:pt x="2871981" y="2474501"/>
                  <a:pt x="2871981" y="2474501"/>
                </a:cubicBezTo>
                <a:cubicBezTo>
                  <a:pt x="2885833" y="2471727"/>
                  <a:pt x="2885833" y="2471727"/>
                  <a:pt x="2885833" y="2471727"/>
                </a:cubicBezTo>
                <a:cubicBezTo>
                  <a:pt x="2888604" y="2466178"/>
                  <a:pt x="2888604" y="2466178"/>
                  <a:pt x="2888604" y="2466178"/>
                </a:cubicBezTo>
                <a:cubicBezTo>
                  <a:pt x="2888604" y="2463404"/>
                  <a:pt x="2880292" y="2460630"/>
                  <a:pt x="2885833" y="2457856"/>
                </a:cubicBezTo>
                <a:cubicBezTo>
                  <a:pt x="2883063" y="2455082"/>
                  <a:pt x="2883063" y="2455082"/>
                  <a:pt x="2883063" y="2455082"/>
                </a:cubicBezTo>
                <a:cubicBezTo>
                  <a:pt x="2874752" y="2457856"/>
                  <a:pt x="2874752" y="2457856"/>
                  <a:pt x="2874752" y="2457856"/>
                </a:cubicBezTo>
                <a:cubicBezTo>
                  <a:pt x="2871981" y="2452308"/>
                  <a:pt x="2871981" y="2452308"/>
                  <a:pt x="2871981" y="2452308"/>
                </a:cubicBezTo>
                <a:cubicBezTo>
                  <a:pt x="2883063" y="2443986"/>
                  <a:pt x="2883063" y="2443986"/>
                  <a:pt x="2883063" y="2443986"/>
                </a:cubicBezTo>
                <a:cubicBezTo>
                  <a:pt x="2874752" y="2441211"/>
                  <a:pt x="2874752" y="2441211"/>
                  <a:pt x="2874752" y="2441211"/>
                </a:cubicBezTo>
                <a:cubicBezTo>
                  <a:pt x="2874752" y="2435663"/>
                  <a:pt x="2874752" y="2435663"/>
                  <a:pt x="2874752" y="2435663"/>
                </a:cubicBezTo>
                <a:cubicBezTo>
                  <a:pt x="2885833" y="2432889"/>
                  <a:pt x="2869211" y="2446760"/>
                  <a:pt x="2885833" y="2432889"/>
                </a:cubicBezTo>
                <a:cubicBezTo>
                  <a:pt x="2888604" y="2435663"/>
                  <a:pt x="2883063" y="2438437"/>
                  <a:pt x="2885833" y="2443986"/>
                </a:cubicBezTo>
                <a:cubicBezTo>
                  <a:pt x="2883063" y="2446760"/>
                  <a:pt x="2883063" y="2446760"/>
                  <a:pt x="2883063" y="2446760"/>
                </a:cubicBezTo>
                <a:lnTo>
                  <a:pt x="2888604" y="2446760"/>
                </a:lnTo>
                <a:cubicBezTo>
                  <a:pt x="2894144" y="2455082"/>
                  <a:pt x="2894144" y="2455082"/>
                  <a:pt x="2894144" y="2455082"/>
                </a:cubicBezTo>
                <a:cubicBezTo>
                  <a:pt x="2896915" y="2455082"/>
                  <a:pt x="2896915" y="2455082"/>
                  <a:pt x="2896915" y="2455082"/>
                </a:cubicBezTo>
                <a:cubicBezTo>
                  <a:pt x="2907996" y="2449534"/>
                  <a:pt x="2907996" y="2449534"/>
                  <a:pt x="2907996" y="2449534"/>
                </a:cubicBezTo>
                <a:cubicBezTo>
                  <a:pt x="2907996" y="2443986"/>
                  <a:pt x="2907996" y="2443986"/>
                  <a:pt x="2907996" y="2443986"/>
                </a:cubicBezTo>
                <a:cubicBezTo>
                  <a:pt x="2919078" y="2441211"/>
                  <a:pt x="2919078" y="2441211"/>
                  <a:pt x="2919078" y="2441211"/>
                </a:cubicBezTo>
                <a:cubicBezTo>
                  <a:pt x="2921848" y="2432889"/>
                  <a:pt x="2921848" y="2432889"/>
                  <a:pt x="2921848" y="2432889"/>
                </a:cubicBezTo>
                <a:cubicBezTo>
                  <a:pt x="2932930" y="2438437"/>
                  <a:pt x="2932930" y="2438437"/>
                  <a:pt x="2932930" y="2438437"/>
                </a:cubicBezTo>
                <a:cubicBezTo>
                  <a:pt x="2941241" y="2432889"/>
                  <a:pt x="2941241" y="2432889"/>
                  <a:pt x="2941241" y="2432889"/>
                </a:cubicBezTo>
                <a:cubicBezTo>
                  <a:pt x="2932930" y="2443986"/>
                  <a:pt x="2932930" y="2443986"/>
                  <a:pt x="2932930" y="2443986"/>
                </a:cubicBezTo>
                <a:cubicBezTo>
                  <a:pt x="2924619" y="2438437"/>
                  <a:pt x="2924619" y="2438437"/>
                  <a:pt x="2924619" y="2438437"/>
                </a:cubicBezTo>
                <a:cubicBezTo>
                  <a:pt x="2921848" y="2441211"/>
                  <a:pt x="2921848" y="2441211"/>
                  <a:pt x="2921848" y="2441211"/>
                </a:cubicBezTo>
                <a:cubicBezTo>
                  <a:pt x="2919078" y="2441211"/>
                  <a:pt x="2930159" y="2441211"/>
                  <a:pt x="2919078" y="2446760"/>
                </a:cubicBezTo>
                <a:cubicBezTo>
                  <a:pt x="2930159" y="2449534"/>
                  <a:pt x="2930159" y="2449534"/>
                  <a:pt x="2930159" y="2449534"/>
                </a:cubicBezTo>
                <a:cubicBezTo>
                  <a:pt x="2921848" y="2452308"/>
                  <a:pt x="2921848" y="2452308"/>
                  <a:pt x="2921848" y="2452308"/>
                </a:cubicBezTo>
                <a:cubicBezTo>
                  <a:pt x="2919078" y="2455082"/>
                  <a:pt x="2919078" y="2455082"/>
                  <a:pt x="2919078" y="2455082"/>
                </a:cubicBezTo>
                <a:cubicBezTo>
                  <a:pt x="2921848" y="2457856"/>
                  <a:pt x="2921848" y="2457856"/>
                  <a:pt x="2921848" y="2457856"/>
                </a:cubicBezTo>
                <a:cubicBezTo>
                  <a:pt x="2941241" y="2446760"/>
                  <a:pt x="2941241" y="2446760"/>
                  <a:pt x="2941241" y="2446760"/>
                </a:cubicBezTo>
                <a:cubicBezTo>
                  <a:pt x="2944011" y="2441211"/>
                  <a:pt x="2944011" y="2441211"/>
                  <a:pt x="2944011" y="2441211"/>
                </a:cubicBezTo>
                <a:cubicBezTo>
                  <a:pt x="2941241" y="2438437"/>
                  <a:pt x="2941241" y="2438437"/>
                  <a:pt x="2941241" y="2438437"/>
                </a:cubicBezTo>
                <a:cubicBezTo>
                  <a:pt x="2949552" y="2435663"/>
                  <a:pt x="2949552" y="2435663"/>
                  <a:pt x="2949552" y="2435663"/>
                </a:cubicBezTo>
                <a:cubicBezTo>
                  <a:pt x="2971715" y="2421793"/>
                  <a:pt x="2971715" y="2421793"/>
                  <a:pt x="2971715" y="2421793"/>
                </a:cubicBezTo>
                <a:cubicBezTo>
                  <a:pt x="2974485" y="2421793"/>
                  <a:pt x="2974485" y="2421793"/>
                  <a:pt x="2974485" y="2421793"/>
                </a:cubicBezTo>
                <a:lnTo>
                  <a:pt x="2976933" y="2420976"/>
                </a:lnTo>
                <a:lnTo>
                  <a:pt x="2976953" y="2421750"/>
                </a:lnTo>
                <a:cubicBezTo>
                  <a:pt x="2978122" y="2422833"/>
                  <a:pt x="2980719" y="2424567"/>
                  <a:pt x="2985567" y="2427341"/>
                </a:cubicBezTo>
                <a:cubicBezTo>
                  <a:pt x="2989723" y="2427341"/>
                  <a:pt x="2991800" y="2427341"/>
                  <a:pt x="2992839" y="2427341"/>
                </a:cubicBezTo>
                <a:lnTo>
                  <a:pt x="2993282" y="2427341"/>
                </a:lnTo>
                <a:lnTo>
                  <a:pt x="2991108" y="2432889"/>
                </a:lnTo>
                <a:cubicBezTo>
                  <a:pt x="2999419" y="2421793"/>
                  <a:pt x="2999419" y="2421793"/>
                  <a:pt x="2999419" y="2421793"/>
                </a:cubicBezTo>
                <a:cubicBezTo>
                  <a:pt x="2999419" y="2424567"/>
                  <a:pt x="3007730" y="2430115"/>
                  <a:pt x="3007730" y="2419019"/>
                </a:cubicBezTo>
                <a:cubicBezTo>
                  <a:pt x="3018812" y="2416245"/>
                  <a:pt x="3024352" y="2419019"/>
                  <a:pt x="3032664" y="2410696"/>
                </a:cubicBezTo>
                <a:cubicBezTo>
                  <a:pt x="3043745" y="2391278"/>
                  <a:pt x="3043745" y="2391278"/>
                  <a:pt x="3043745" y="2391278"/>
                </a:cubicBezTo>
                <a:cubicBezTo>
                  <a:pt x="3049286" y="2388503"/>
                  <a:pt x="3049286" y="2388503"/>
                  <a:pt x="3049286" y="2388503"/>
                </a:cubicBezTo>
                <a:cubicBezTo>
                  <a:pt x="3054827" y="2380181"/>
                  <a:pt x="3054827" y="2380181"/>
                  <a:pt x="3054827" y="2380181"/>
                </a:cubicBezTo>
                <a:lnTo>
                  <a:pt x="3055692" y="2380181"/>
                </a:lnTo>
                <a:cubicBezTo>
                  <a:pt x="3056731" y="2381221"/>
                  <a:pt x="3058982" y="2382955"/>
                  <a:pt x="3063138" y="2385729"/>
                </a:cubicBezTo>
                <a:cubicBezTo>
                  <a:pt x="3068679" y="2377407"/>
                  <a:pt x="3068679" y="2377407"/>
                  <a:pt x="3068679" y="2377407"/>
                </a:cubicBezTo>
                <a:cubicBezTo>
                  <a:pt x="3082530" y="2382955"/>
                  <a:pt x="3082530" y="2382955"/>
                  <a:pt x="3082530" y="2382955"/>
                </a:cubicBezTo>
                <a:cubicBezTo>
                  <a:pt x="3088071" y="2374633"/>
                  <a:pt x="3088071" y="2374633"/>
                  <a:pt x="3088071" y="2374633"/>
                </a:cubicBezTo>
                <a:cubicBezTo>
                  <a:pt x="3085301" y="2371859"/>
                  <a:pt x="3085301" y="2371859"/>
                  <a:pt x="3085301" y="2371859"/>
                </a:cubicBezTo>
                <a:cubicBezTo>
                  <a:pt x="3082530" y="2369085"/>
                  <a:pt x="3082530" y="2369085"/>
                  <a:pt x="3082530" y="2369085"/>
                </a:cubicBezTo>
                <a:cubicBezTo>
                  <a:pt x="3082530" y="2371859"/>
                  <a:pt x="3076990" y="2369085"/>
                  <a:pt x="3074219" y="2371859"/>
                </a:cubicBezTo>
                <a:cubicBezTo>
                  <a:pt x="3088071" y="2360762"/>
                  <a:pt x="3088071" y="2360762"/>
                  <a:pt x="3088071" y="2360762"/>
                </a:cubicBezTo>
                <a:lnTo>
                  <a:pt x="3097313" y="2355210"/>
                </a:lnTo>
                <a:lnTo>
                  <a:pt x="3101923" y="2357988"/>
                </a:lnTo>
                <a:cubicBezTo>
                  <a:pt x="3110234" y="2352440"/>
                  <a:pt x="3110234" y="2352440"/>
                  <a:pt x="3110234" y="2352440"/>
                </a:cubicBezTo>
                <a:cubicBezTo>
                  <a:pt x="3099153" y="2346892"/>
                  <a:pt x="3099153" y="2346892"/>
                  <a:pt x="3099153" y="2346892"/>
                </a:cubicBezTo>
                <a:cubicBezTo>
                  <a:pt x="3113005" y="2335796"/>
                  <a:pt x="3113005" y="2335796"/>
                  <a:pt x="3113005" y="2335796"/>
                </a:cubicBezTo>
                <a:cubicBezTo>
                  <a:pt x="3110234" y="2338570"/>
                  <a:pt x="3110234" y="2338570"/>
                  <a:pt x="3110234" y="2338570"/>
                </a:cubicBezTo>
                <a:cubicBezTo>
                  <a:pt x="3124086" y="2335796"/>
                  <a:pt x="3124086" y="2335796"/>
                  <a:pt x="3124086" y="2335796"/>
                </a:cubicBezTo>
                <a:cubicBezTo>
                  <a:pt x="3129627" y="2324699"/>
                  <a:pt x="3129627" y="2324699"/>
                  <a:pt x="3129627" y="2324699"/>
                </a:cubicBezTo>
                <a:cubicBezTo>
                  <a:pt x="3151790" y="2305280"/>
                  <a:pt x="3151790" y="2305280"/>
                  <a:pt x="3151790" y="2305280"/>
                </a:cubicBezTo>
                <a:cubicBezTo>
                  <a:pt x="3151790" y="2302506"/>
                  <a:pt x="3160101" y="2313603"/>
                  <a:pt x="3149020" y="2302506"/>
                </a:cubicBezTo>
                <a:cubicBezTo>
                  <a:pt x="3137938" y="2308054"/>
                  <a:pt x="3137938" y="2308054"/>
                  <a:pt x="3137938" y="2308054"/>
                </a:cubicBezTo>
                <a:cubicBezTo>
                  <a:pt x="3129627" y="2305280"/>
                  <a:pt x="3129627" y="2305280"/>
                  <a:pt x="3129627" y="2305280"/>
                </a:cubicBezTo>
                <a:cubicBezTo>
                  <a:pt x="3124086" y="2305280"/>
                  <a:pt x="3124086" y="2305280"/>
                  <a:pt x="3124086" y="2305280"/>
                </a:cubicBezTo>
                <a:cubicBezTo>
                  <a:pt x="3118545" y="2313603"/>
                  <a:pt x="3118545" y="2313603"/>
                  <a:pt x="3118545" y="2313603"/>
                </a:cubicBezTo>
                <a:cubicBezTo>
                  <a:pt x="3090842" y="2319151"/>
                  <a:pt x="3090842" y="2319151"/>
                  <a:pt x="3090842" y="2319151"/>
                </a:cubicBezTo>
                <a:cubicBezTo>
                  <a:pt x="3085301" y="2321925"/>
                  <a:pt x="3085301" y="2321925"/>
                  <a:pt x="3085301" y="2321925"/>
                </a:cubicBezTo>
                <a:cubicBezTo>
                  <a:pt x="3068679" y="2327473"/>
                  <a:pt x="3068679" y="2327473"/>
                  <a:pt x="3068679" y="2327473"/>
                </a:cubicBezTo>
                <a:cubicBezTo>
                  <a:pt x="3057597" y="2319151"/>
                  <a:pt x="3057597" y="2319151"/>
                  <a:pt x="3057597" y="2319151"/>
                </a:cubicBezTo>
                <a:cubicBezTo>
                  <a:pt x="3040975" y="2321925"/>
                  <a:pt x="3040975" y="2321925"/>
                  <a:pt x="3040975" y="2321925"/>
                </a:cubicBezTo>
                <a:cubicBezTo>
                  <a:pt x="3046515" y="2324699"/>
                  <a:pt x="3027123" y="2327473"/>
                  <a:pt x="3043745" y="2330247"/>
                </a:cubicBezTo>
                <a:cubicBezTo>
                  <a:pt x="3038204" y="2335796"/>
                  <a:pt x="3038204" y="2335796"/>
                  <a:pt x="3038204" y="2335796"/>
                </a:cubicBezTo>
                <a:cubicBezTo>
                  <a:pt x="3035434" y="2333021"/>
                  <a:pt x="3035434" y="2333021"/>
                  <a:pt x="3035434" y="2333021"/>
                </a:cubicBezTo>
                <a:cubicBezTo>
                  <a:pt x="3018812" y="2338570"/>
                  <a:pt x="3018812" y="2338570"/>
                  <a:pt x="3018812" y="2338570"/>
                </a:cubicBezTo>
                <a:cubicBezTo>
                  <a:pt x="3010500" y="2330247"/>
                  <a:pt x="3010500" y="2330247"/>
                  <a:pt x="3010500" y="2330247"/>
                </a:cubicBezTo>
                <a:cubicBezTo>
                  <a:pt x="2963404" y="2341344"/>
                  <a:pt x="2963404" y="2341344"/>
                  <a:pt x="2963404" y="2341344"/>
                </a:cubicBezTo>
                <a:cubicBezTo>
                  <a:pt x="2946782" y="2344118"/>
                  <a:pt x="2946782" y="2344118"/>
                  <a:pt x="2946782" y="2344118"/>
                </a:cubicBezTo>
                <a:cubicBezTo>
                  <a:pt x="2944011" y="2355214"/>
                  <a:pt x="2963404" y="2338570"/>
                  <a:pt x="2944011" y="2352440"/>
                </a:cubicBezTo>
                <a:cubicBezTo>
                  <a:pt x="2952322" y="2349666"/>
                  <a:pt x="2963404" y="2352440"/>
                  <a:pt x="2971715" y="2346892"/>
                </a:cubicBezTo>
                <a:cubicBezTo>
                  <a:pt x="2974485" y="2352440"/>
                  <a:pt x="2974485" y="2352440"/>
                  <a:pt x="2974485" y="2352440"/>
                </a:cubicBezTo>
                <a:cubicBezTo>
                  <a:pt x="2941241" y="2360762"/>
                  <a:pt x="2941241" y="2360762"/>
                  <a:pt x="2941241" y="2360762"/>
                </a:cubicBezTo>
                <a:cubicBezTo>
                  <a:pt x="2916307" y="2363537"/>
                  <a:pt x="2916307" y="2363537"/>
                  <a:pt x="2916307" y="2363537"/>
                </a:cubicBezTo>
                <a:cubicBezTo>
                  <a:pt x="2924619" y="2355214"/>
                  <a:pt x="2924619" y="2355214"/>
                  <a:pt x="2924619" y="2355214"/>
                </a:cubicBezTo>
                <a:cubicBezTo>
                  <a:pt x="2930159" y="2357988"/>
                  <a:pt x="2930159" y="2357988"/>
                  <a:pt x="2930159" y="2357988"/>
                </a:cubicBezTo>
                <a:cubicBezTo>
                  <a:pt x="2941241" y="2352440"/>
                  <a:pt x="2941241" y="2352440"/>
                  <a:pt x="2941241" y="2352440"/>
                </a:cubicBezTo>
                <a:cubicBezTo>
                  <a:pt x="2930159" y="2349666"/>
                  <a:pt x="2930159" y="2349666"/>
                  <a:pt x="2930159" y="2349666"/>
                </a:cubicBezTo>
                <a:cubicBezTo>
                  <a:pt x="2896915" y="2360762"/>
                  <a:pt x="2896915" y="2360762"/>
                  <a:pt x="2896915" y="2360762"/>
                </a:cubicBezTo>
                <a:cubicBezTo>
                  <a:pt x="2899685" y="2366311"/>
                  <a:pt x="2899685" y="2366311"/>
                  <a:pt x="2899685" y="2366311"/>
                </a:cubicBezTo>
                <a:cubicBezTo>
                  <a:pt x="2905226" y="2366311"/>
                  <a:pt x="2905226" y="2366311"/>
                  <a:pt x="2905226" y="2366311"/>
                </a:cubicBezTo>
                <a:cubicBezTo>
                  <a:pt x="2899685" y="2369085"/>
                  <a:pt x="2899685" y="2369085"/>
                  <a:pt x="2899685" y="2369085"/>
                </a:cubicBezTo>
                <a:cubicBezTo>
                  <a:pt x="2896915" y="2369085"/>
                  <a:pt x="2896915" y="2369085"/>
                  <a:pt x="2896915" y="2369085"/>
                </a:cubicBezTo>
                <a:cubicBezTo>
                  <a:pt x="2880292" y="2374633"/>
                  <a:pt x="2880292" y="2374633"/>
                  <a:pt x="2880292" y="2374633"/>
                </a:cubicBezTo>
                <a:cubicBezTo>
                  <a:pt x="2880292" y="2369085"/>
                  <a:pt x="2880292" y="2369085"/>
                  <a:pt x="2880292" y="2369085"/>
                </a:cubicBezTo>
                <a:cubicBezTo>
                  <a:pt x="2891374" y="2369085"/>
                  <a:pt x="2891374" y="2369085"/>
                  <a:pt x="2891374" y="2369085"/>
                </a:cubicBezTo>
                <a:lnTo>
                  <a:pt x="2891374" y="2363537"/>
                </a:lnTo>
                <a:lnTo>
                  <a:pt x="2894144" y="2366311"/>
                </a:lnTo>
                <a:cubicBezTo>
                  <a:pt x="2888604" y="2355214"/>
                  <a:pt x="2894144" y="2363537"/>
                  <a:pt x="2891374" y="2363537"/>
                </a:cubicBezTo>
                <a:lnTo>
                  <a:pt x="2891374" y="2363537"/>
                </a:lnTo>
                <a:lnTo>
                  <a:pt x="2886872" y="2359029"/>
                </a:lnTo>
                <a:cubicBezTo>
                  <a:pt x="2885833" y="2357988"/>
                  <a:pt x="2885833" y="2357988"/>
                  <a:pt x="2885833" y="2357988"/>
                </a:cubicBezTo>
                <a:cubicBezTo>
                  <a:pt x="2877522" y="2363537"/>
                  <a:pt x="2877522" y="2363537"/>
                  <a:pt x="2877522" y="2363537"/>
                </a:cubicBezTo>
                <a:lnTo>
                  <a:pt x="2875849" y="2362309"/>
                </a:lnTo>
                <a:lnTo>
                  <a:pt x="2879860" y="2361586"/>
                </a:lnTo>
                <a:cubicBezTo>
                  <a:pt x="2883496" y="2360459"/>
                  <a:pt x="2875704" y="2359852"/>
                  <a:pt x="2873799" y="2360806"/>
                </a:cubicBezTo>
                <a:lnTo>
                  <a:pt x="2875849" y="2362309"/>
                </a:lnTo>
                <a:lnTo>
                  <a:pt x="2874719" y="2362513"/>
                </a:lnTo>
                <a:cubicBezTo>
                  <a:pt x="2872111" y="2362843"/>
                  <a:pt x="2868518" y="2363190"/>
                  <a:pt x="2863670" y="2363537"/>
                </a:cubicBezTo>
                <a:cubicBezTo>
                  <a:pt x="2841507" y="2371859"/>
                  <a:pt x="2841507" y="2371859"/>
                  <a:pt x="2841507" y="2371859"/>
                </a:cubicBezTo>
                <a:cubicBezTo>
                  <a:pt x="2827655" y="2371859"/>
                  <a:pt x="2827655" y="2371859"/>
                  <a:pt x="2827655" y="2371859"/>
                </a:cubicBezTo>
                <a:cubicBezTo>
                  <a:pt x="2794411" y="2377407"/>
                  <a:pt x="2794411" y="2377407"/>
                  <a:pt x="2794411" y="2377407"/>
                </a:cubicBezTo>
                <a:cubicBezTo>
                  <a:pt x="2791640" y="2380181"/>
                  <a:pt x="2791640" y="2380181"/>
                  <a:pt x="2791640" y="2380181"/>
                </a:cubicBezTo>
                <a:cubicBezTo>
                  <a:pt x="2780559" y="2380181"/>
                  <a:pt x="2780559" y="2380181"/>
                  <a:pt x="2780559" y="2380181"/>
                </a:cubicBezTo>
                <a:cubicBezTo>
                  <a:pt x="2769477" y="2385729"/>
                  <a:pt x="2769477" y="2385729"/>
                  <a:pt x="2769477" y="2385729"/>
                </a:cubicBezTo>
                <a:cubicBezTo>
                  <a:pt x="2755625" y="2388503"/>
                  <a:pt x="2755625" y="2388503"/>
                  <a:pt x="2755625" y="2388503"/>
                </a:cubicBezTo>
                <a:cubicBezTo>
                  <a:pt x="2752855" y="2385729"/>
                  <a:pt x="2752855" y="2385729"/>
                  <a:pt x="2752855" y="2385729"/>
                </a:cubicBezTo>
                <a:cubicBezTo>
                  <a:pt x="2748700" y="2388504"/>
                  <a:pt x="2746622" y="2389891"/>
                  <a:pt x="2745583" y="2390584"/>
                </a:cubicBezTo>
                <a:lnTo>
                  <a:pt x="2744746" y="2391143"/>
                </a:lnTo>
                <a:lnTo>
                  <a:pt x="2744257" y="2390025"/>
                </a:lnTo>
                <a:lnTo>
                  <a:pt x="2743938" y="2388634"/>
                </a:lnTo>
                <a:cubicBezTo>
                  <a:pt x="2746188" y="2385773"/>
                  <a:pt x="2751556" y="2382045"/>
                  <a:pt x="2746881" y="2385426"/>
                </a:cubicBezTo>
                <a:lnTo>
                  <a:pt x="2741075" y="2389515"/>
                </a:lnTo>
                <a:lnTo>
                  <a:pt x="2734112" y="2388677"/>
                </a:lnTo>
                <a:cubicBezTo>
                  <a:pt x="2730346" y="2388503"/>
                  <a:pt x="2727229" y="2388503"/>
                  <a:pt x="2727921" y="2388503"/>
                </a:cubicBezTo>
                <a:cubicBezTo>
                  <a:pt x="2727921" y="2388503"/>
                  <a:pt x="2727921" y="2388503"/>
                  <a:pt x="2728268" y="2389544"/>
                </a:cubicBezTo>
                <a:lnTo>
                  <a:pt x="2730075" y="2394975"/>
                </a:lnTo>
                <a:lnTo>
                  <a:pt x="2725156" y="2395937"/>
                </a:lnTo>
                <a:cubicBezTo>
                  <a:pt x="2718788" y="2396999"/>
                  <a:pt x="2710606" y="2398213"/>
                  <a:pt x="2700217" y="2399600"/>
                </a:cubicBezTo>
                <a:cubicBezTo>
                  <a:pt x="2669743" y="2405148"/>
                  <a:pt x="2669743" y="2405148"/>
                  <a:pt x="2669743" y="2405148"/>
                </a:cubicBezTo>
                <a:cubicBezTo>
                  <a:pt x="2611565" y="2413470"/>
                  <a:pt x="2611565" y="2413470"/>
                  <a:pt x="2611565" y="2413470"/>
                </a:cubicBezTo>
                <a:cubicBezTo>
                  <a:pt x="2606024" y="2407922"/>
                  <a:pt x="2606024" y="2407922"/>
                  <a:pt x="2606024" y="2407922"/>
                </a:cubicBezTo>
                <a:cubicBezTo>
                  <a:pt x="2603254" y="2407922"/>
                  <a:pt x="2603254" y="2407922"/>
                  <a:pt x="2603254" y="2407922"/>
                </a:cubicBezTo>
                <a:cubicBezTo>
                  <a:pt x="2603254" y="2413470"/>
                  <a:pt x="2603254" y="2413470"/>
                  <a:pt x="2603254" y="2413470"/>
                </a:cubicBezTo>
                <a:cubicBezTo>
                  <a:pt x="2586632" y="2421793"/>
                  <a:pt x="2586632" y="2421793"/>
                  <a:pt x="2586632" y="2421793"/>
                </a:cubicBezTo>
                <a:cubicBezTo>
                  <a:pt x="2539535" y="2424567"/>
                  <a:pt x="2539535" y="2424567"/>
                  <a:pt x="2539535" y="2424567"/>
                </a:cubicBezTo>
                <a:cubicBezTo>
                  <a:pt x="2539535" y="2421793"/>
                  <a:pt x="2539535" y="2421793"/>
                  <a:pt x="2539535" y="2421793"/>
                </a:cubicBezTo>
                <a:cubicBezTo>
                  <a:pt x="2528454" y="2421793"/>
                  <a:pt x="2528454" y="2421793"/>
                  <a:pt x="2528454" y="2421793"/>
                </a:cubicBezTo>
                <a:cubicBezTo>
                  <a:pt x="2522913" y="2427341"/>
                  <a:pt x="2522913" y="2427341"/>
                  <a:pt x="2522913" y="2427341"/>
                </a:cubicBezTo>
                <a:cubicBezTo>
                  <a:pt x="2497979" y="2432889"/>
                  <a:pt x="2497979" y="2432889"/>
                  <a:pt x="2497979" y="2432889"/>
                </a:cubicBezTo>
                <a:cubicBezTo>
                  <a:pt x="2486898" y="2427341"/>
                  <a:pt x="2486898" y="2427341"/>
                  <a:pt x="2486898" y="2427341"/>
                </a:cubicBezTo>
                <a:cubicBezTo>
                  <a:pt x="2484128" y="2421793"/>
                  <a:pt x="2475816" y="2421793"/>
                  <a:pt x="2478587" y="2435663"/>
                </a:cubicBezTo>
                <a:cubicBezTo>
                  <a:pt x="2475816" y="2438437"/>
                  <a:pt x="2475816" y="2438437"/>
                  <a:pt x="2475816" y="2438437"/>
                </a:cubicBezTo>
                <a:cubicBezTo>
                  <a:pt x="2464735" y="2427341"/>
                  <a:pt x="2464735" y="2427341"/>
                  <a:pt x="2464735" y="2427341"/>
                </a:cubicBezTo>
                <a:cubicBezTo>
                  <a:pt x="2459194" y="2430115"/>
                  <a:pt x="2459194" y="2430115"/>
                  <a:pt x="2459194" y="2430115"/>
                </a:cubicBezTo>
                <a:cubicBezTo>
                  <a:pt x="2450883" y="2438437"/>
                  <a:pt x="2450883" y="2438437"/>
                  <a:pt x="2450883" y="2438437"/>
                </a:cubicBezTo>
                <a:cubicBezTo>
                  <a:pt x="2437031" y="2443986"/>
                  <a:pt x="2437031" y="2443986"/>
                  <a:pt x="2437031" y="2443986"/>
                </a:cubicBezTo>
                <a:cubicBezTo>
                  <a:pt x="2387164" y="2446760"/>
                  <a:pt x="2387164" y="2446760"/>
                  <a:pt x="2387164" y="2446760"/>
                </a:cubicBezTo>
                <a:cubicBezTo>
                  <a:pt x="2384394" y="2449534"/>
                  <a:pt x="2384394" y="2449534"/>
                  <a:pt x="2384394" y="2449534"/>
                </a:cubicBezTo>
                <a:cubicBezTo>
                  <a:pt x="2378853" y="2449534"/>
                  <a:pt x="2378853" y="2449534"/>
                  <a:pt x="2378853" y="2449534"/>
                </a:cubicBezTo>
                <a:cubicBezTo>
                  <a:pt x="2376083" y="2446760"/>
                  <a:pt x="2376083" y="2446760"/>
                  <a:pt x="2376083" y="2446760"/>
                </a:cubicBezTo>
                <a:cubicBezTo>
                  <a:pt x="2373312" y="2449534"/>
                  <a:pt x="2373312" y="2449534"/>
                  <a:pt x="2373312" y="2449534"/>
                </a:cubicBezTo>
                <a:cubicBezTo>
                  <a:pt x="2359460" y="2452308"/>
                  <a:pt x="2359460" y="2452308"/>
                  <a:pt x="2359460" y="2452308"/>
                </a:cubicBezTo>
                <a:cubicBezTo>
                  <a:pt x="2309593" y="2457856"/>
                  <a:pt x="2309593" y="2457856"/>
                  <a:pt x="2309593" y="2457856"/>
                </a:cubicBezTo>
                <a:cubicBezTo>
                  <a:pt x="2301282" y="2460630"/>
                  <a:pt x="2301282" y="2460630"/>
                  <a:pt x="2301282" y="2460630"/>
                </a:cubicBezTo>
                <a:cubicBezTo>
                  <a:pt x="2270808" y="2466178"/>
                  <a:pt x="2270808" y="2466178"/>
                  <a:pt x="2270808" y="2466178"/>
                </a:cubicBezTo>
                <a:cubicBezTo>
                  <a:pt x="2254186" y="2468953"/>
                  <a:pt x="2254186" y="2468953"/>
                  <a:pt x="2254186" y="2468953"/>
                </a:cubicBezTo>
                <a:cubicBezTo>
                  <a:pt x="2248645" y="2466178"/>
                  <a:pt x="2248645" y="2466178"/>
                  <a:pt x="2248645" y="2466178"/>
                </a:cubicBezTo>
                <a:cubicBezTo>
                  <a:pt x="2234793" y="2468953"/>
                  <a:pt x="2234793" y="2468953"/>
                  <a:pt x="2234793" y="2468953"/>
                </a:cubicBezTo>
                <a:cubicBezTo>
                  <a:pt x="2232023" y="2468953"/>
                  <a:pt x="2232023" y="2468953"/>
                  <a:pt x="2232023" y="2468953"/>
                </a:cubicBezTo>
                <a:cubicBezTo>
                  <a:pt x="2229252" y="2466178"/>
                  <a:pt x="2229252" y="2466178"/>
                  <a:pt x="2229252" y="2466178"/>
                </a:cubicBezTo>
                <a:cubicBezTo>
                  <a:pt x="2204319" y="2474501"/>
                  <a:pt x="2204319" y="2474501"/>
                  <a:pt x="2204319" y="2474501"/>
                </a:cubicBezTo>
                <a:cubicBezTo>
                  <a:pt x="2173845" y="2477275"/>
                  <a:pt x="2173845" y="2477275"/>
                  <a:pt x="2173845" y="2477275"/>
                </a:cubicBezTo>
                <a:cubicBezTo>
                  <a:pt x="2143370" y="2480049"/>
                  <a:pt x="2143370" y="2480049"/>
                  <a:pt x="2143370" y="2480049"/>
                </a:cubicBezTo>
                <a:cubicBezTo>
                  <a:pt x="2140600" y="2480049"/>
                  <a:pt x="2140600" y="2480049"/>
                  <a:pt x="2140600" y="2480049"/>
                </a:cubicBezTo>
                <a:cubicBezTo>
                  <a:pt x="2132289" y="2482823"/>
                  <a:pt x="2132289" y="2482823"/>
                  <a:pt x="2132289" y="2482823"/>
                </a:cubicBezTo>
                <a:cubicBezTo>
                  <a:pt x="2129518" y="2480049"/>
                  <a:pt x="2129518" y="2480049"/>
                  <a:pt x="2129518" y="2480049"/>
                </a:cubicBezTo>
                <a:cubicBezTo>
                  <a:pt x="2107355" y="2488371"/>
                  <a:pt x="2107355" y="2488371"/>
                  <a:pt x="2107355" y="2488371"/>
                </a:cubicBezTo>
                <a:cubicBezTo>
                  <a:pt x="2082422" y="2488371"/>
                  <a:pt x="2082422" y="2488371"/>
                  <a:pt x="2082422" y="2488371"/>
                </a:cubicBezTo>
                <a:cubicBezTo>
                  <a:pt x="2076881" y="2491145"/>
                  <a:pt x="2076881" y="2491145"/>
                  <a:pt x="2076881" y="2491145"/>
                </a:cubicBezTo>
                <a:cubicBezTo>
                  <a:pt x="2065800" y="2488371"/>
                  <a:pt x="2065800" y="2488371"/>
                  <a:pt x="2065800" y="2488371"/>
                </a:cubicBezTo>
                <a:cubicBezTo>
                  <a:pt x="2032555" y="2493919"/>
                  <a:pt x="2032555" y="2493919"/>
                  <a:pt x="2032555" y="2493919"/>
                </a:cubicBezTo>
                <a:cubicBezTo>
                  <a:pt x="2024244" y="2493919"/>
                  <a:pt x="2024244" y="2493919"/>
                  <a:pt x="2024244" y="2493919"/>
                </a:cubicBezTo>
                <a:cubicBezTo>
                  <a:pt x="2021474" y="2499468"/>
                  <a:pt x="2021474" y="2499468"/>
                  <a:pt x="2021474" y="2499468"/>
                </a:cubicBezTo>
                <a:cubicBezTo>
                  <a:pt x="1935592" y="2510564"/>
                  <a:pt x="1935592" y="2510564"/>
                  <a:pt x="1935592" y="2510564"/>
                </a:cubicBezTo>
                <a:cubicBezTo>
                  <a:pt x="1913429" y="2513338"/>
                  <a:pt x="1913429" y="2513338"/>
                  <a:pt x="1913429" y="2513338"/>
                </a:cubicBezTo>
                <a:cubicBezTo>
                  <a:pt x="1910658" y="2518886"/>
                  <a:pt x="1910658" y="2518886"/>
                  <a:pt x="1910658" y="2518886"/>
                </a:cubicBezTo>
                <a:cubicBezTo>
                  <a:pt x="1910658" y="2521660"/>
                  <a:pt x="1907888" y="2524435"/>
                  <a:pt x="1902347" y="2521660"/>
                </a:cubicBezTo>
                <a:cubicBezTo>
                  <a:pt x="1910658" y="2513338"/>
                  <a:pt x="1910658" y="2513338"/>
                  <a:pt x="1910658" y="2513338"/>
                </a:cubicBezTo>
                <a:cubicBezTo>
                  <a:pt x="1896806" y="2513338"/>
                  <a:pt x="1896806" y="2513338"/>
                  <a:pt x="1896806" y="2513338"/>
                </a:cubicBezTo>
                <a:cubicBezTo>
                  <a:pt x="1871873" y="2516112"/>
                  <a:pt x="1871873" y="2516112"/>
                  <a:pt x="1871873" y="2516112"/>
                </a:cubicBezTo>
                <a:cubicBezTo>
                  <a:pt x="1863562" y="2521660"/>
                  <a:pt x="1863562" y="2521660"/>
                  <a:pt x="1863562" y="2521660"/>
                </a:cubicBezTo>
                <a:cubicBezTo>
                  <a:pt x="1849710" y="2518886"/>
                  <a:pt x="1849710" y="2518886"/>
                  <a:pt x="1849710" y="2518886"/>
                </a:cubicBezTo>
                <a:cubicBezTo>
                  <a:pt x="1833087" y="2524435"/>
                  <a:pt x="1833087" y="2524435"/>
                  <a:pt x="1833087" y="2524435"/>
                </a:cubicBezTo>
                <a:cubicBezTo>
                  <a:pt x="1824776" y="2521660"/>
                  <a:pt x="1824776" y="2521660"/>
                  <a:pt x="1824776" y="2521660"/>
                </a:cubicBezTo>
                <a:cubicBezTo>
                  <a:pt x="1794302" y="2527209"/>
                  <a:pt x="1794302" y="2527209"/>
                  <a:pt x="1794302" y="2527209"/>
                </a:cubicBezTo>
                <a:cubicBezTo>
                  <a:pt x="1769369" y="2529983"/>
                  <a:pt x="1769369" y="2529983"/>
                  <a:pt x="1769369" y="2529983"/>
                </a:cubicBezTo>
                <a:cubicBezTo>
                  <a:pt x="1755517" y="2532757"/>
                  <a:pt x="1755517" y="2532757"/>
                  <a:pt x="1755517" y="2532757"/>
                </a:cubicBezTo>
                <a:cubicBezTo>
                  <a:pt x="1727813" y="2535531"/>
                  <a:pt x="1727813" y="2535531"/>
                  <a:pt x="1727813" y="2535531"/>
                </a:cubicBezTo>
                <a:cubicBezTo>
                  <a:pt x="1722272" y="2538305"/>
                  <a:pt x="1722272" y="2538305"/>
                  <a:pt x="1722272" y="2538305"/>
                </a:cubicBezTo>
                <a:cubicBezTo>
                  <a:pt x="1713961" y="2538305"/>
                  <a:pt x="1713961" y="2538305"/>
                  <a:pt x="1713961" y="2538305"/>
                </a:cubicBezTo>
                <a:cubicBezTo>
                  <a:pt x="1700109" y="2543853"/>
                  <a:pt x="1700109" y="2543853"/>
                  <a:pt x="1700109" y="2543853"/>
                </a:cubicBezTo>
                <a:cubicBezTo>
                  <a:pt x="1647472" y="2546627"/>
                  <a:pt x="1647472" y="2546627"/>
                  <a:pt x="1647472" y="2546627"/>
                </a:cubicBezTo>
                <a:cubicBezTo>
                  <a:pt x="1616998" y="2549402"/>
                  <a:pt x="1616998" y="2549402"/>
                  <a:pt x="1616998" y="2549402"/>
                </a:cubicBezTo>
                <a:cubicBezTo>
                  <a:pt x="1611457" y="2557724"/>
                  <a:pt x="1611457" y="2557724"/>
                  <a:pt x="1611457" y="2557724"/>
                </a:cubicBezTo>
                <a:cubicBezTo>
                  <a:pt x="1611457" y="2552176"/>
                  <a:pt x="1611457" y="2552176"/>
                  <a:pt x="1611457" y="2552176"/>
                </a:cubicBezTo>
                <a:cubicBezTo>
                  <a:pt x="1608686" y="2554950"/>
                  <a:pt x="1607301" y="2556337"/>
                  <a:pt x="1606609" y="2557031"/>
                </a:cubicBezTo>
                <a:lnTo>
                  <a:pt x="1606544" y="2557096"/>
                </a:lnTo>
                <a:lnTo>
                  <a:pt x="1600375" y="2554950"/>
                </a:lnTo>
                <a:cubicBezTo>
                  <a:pt x="1600375" y="2560498"/>
                  <a:pt x="1600375" y="2560498"/>
                  <a:pt x="1600375" y="2560498"/>
                </a:cubicBezTo>
                <a:lnTo>
                  <a:pt x="1593804" y="2558305"/>
                </a:lnTo>
                <a:lnTo>
                  <a:pt x="1594835" y="2554950"/>
                </a:lnTo>
                <a:cubicBezTo>
                  <a:pt x="1580983" y="2557724"/>
                  <a:pt x="1580983" y="2557724"/>
                  <a:pt x="1580983" y="2557724"/>
                </a:cubicBezTo>
                <a:cubicBezTo>
                  <a:pt x="1575442" y="2554950"/>
                  <a:pt x="1575442" y="2554950"/>
                  <a:pt x="1575442" y="2554950"/>
                </a:cubicBezTo>
                <a:cubicBezTo>
                  <a:pt x="1536656" y="2566046"/>
                  <a:pt x="1536656" y="2566046"/>
                  <a:pt x="1536656" y="2566046"/>
                </a:cubicBezTo>
                <a:cubicBezTo>
                  <a:pt x="1550508" y="2571594"/>
                  <a:pt x="1561590" y="2552176"/>
                  <a:pt x="1569901" y="2566046"/>
                </a:cubicBezTo>
                <a:lnTo>
                  <a:pt x="1575838" y="2564857"/>
                </a:lnTo>
                <a:lnTo>
                  <a:pt x="1563668" y="2572981"/>
                </a:lnTo>
                <a:cubicBezTo>
                  <a:pt x="1561590" y="2574368"/>
                  <a:pt x="1561590" y="2574368"/>
                  <a:pt x="1561590" y="2574368"/>
                </a:cubicBezTo>
                <a:cubicBezTo>
                  <a:pt x="1533886" y="2574368"/>
                  <a:pt x="1533886" y="2574368"/>
                  <a:pt x="1533886" y="2574368"/>
                </a:cubicBezTo>
                <a:cubicBezTo>
                  <a:pt x="1522805" y="2588239"/>
                  <a:pt x="1522805" y="2588239"/>
                  <a:pt x="1522805" y="2588239"/>
                </a:cubicBezTo>
                <a:cubicBezTo>
                  <a:pt x="1508953" y="2588239"/>
                  <a:pt x="1508953" y="2588239"/>
                  <a:pt x="1508953" y="2588239"/>
                </a:cubicBezTo>
                <a:cubicBezTo>
                  <a:pt x="1511723" y="2586852"/>
                  <a:pt x="1508260" y="2584078"/>
                  <a:pt x="1507221" y="2581651"/>
                </a:cubicBezTo>
                <a:lnTo>
                  <a:pt x="1508121" y="2579528"/>
                </a:lnTo>
                <a:lnTo>
                  <a:pt x="1520034" y="2577143"/>
                </a:lnTo>
                <a:cubicBezTo>
                  <a:pt x="1513801" y="2577143"/>
                  <a:pt x="1510338" y="2577663"/>
                  <a:pt x="1508563" y="2578486"/>
                </a:cubicBezTo>
                <a:lnTo>
                  <a:pt x="1508121" y="2579528"/>
                </a:lnTo>
                <a:lnTo>
                  <a:pt x="1507914" y="2579570"/>
                </a:lnTo>
                <a:cubicBezTo>
                  <a:pt x="1506182" y="2579917"/>
                  <a:pt x="1506182" y="2579917"/>
                  <a:pt x="1506182" y="2579917"/>
                </a:cubicBezTo>
                <a:cubicBezTo>
                  <a:pt x="1500641" y="2577143"/>
                  <a:pt x="1500641" y="2577143"/>
                  <a:pt x="1500641" y="2577143"/>
                </a:cubicBezTo>
                <a:cubicBezTo>
                  <a:pt x="1492330" y="2582691"/>
                  <a:pt x="1492330" y="2582691"/>
                  <a:pt x="1492330" y="2582691"/>
                </a:cubicBezTo>
                <a:cubicBezTo>
                  <a:pt x="1500641" y="2588239"/>
                  <a:pt x="1500641" y="2588239"/>
                  <a:pt x="1500641" y="2588239"/>
                </a:cubicBezTo>
                <a:cubicBezTo>
                  <a:pt x="1493716" y="2588239"/>
                  <a:pt x="1490253" y="2588239"/>
                  <a:pt x="1488521" y="2588239"/>
                </a:cubicBezTo>
                <a:lnTo>
                  <a:pt x="1487296" y="2588239"/>
                </a:lnTo>
                <a:lnTo>
                  <a:pt x="1488997" y="2583558"/>
                </a:lnTo>
                <a:cubicBezTo>
                  <a:pt x="1489646" y="2580437"/>
                  <a:pt x="1488694" y="2580610"/>
                  <a:pt x="1487136" y="2581997"/>
                </a:cubicBezTo>
                <a:lnTo>
                  <a:pt x="1486230" y="2582940"/>
                </a:lnTo>
                <a:lnTo>
                  <a:pt x="1481249" y="2582691"/>
                </a:lnTo>
                <a:cubicBezTo>
                  <a:pt x="1478478" y="2588239"/>
                  <a:pt x="1478478" y="2588239"/>
                  <a:pt x="1478478" y="2588239"/>
                </a:cubicBezTo>
                <a:cubicBezTo>
                  <a:pt x="1478478" y="2590320"/>
                  <a:pt x="1479864" y="2589453"/>
                  <a:pt x="1481638" y="2587719"/>
                </a:cubicBezTo>
                <a:lnTo>
                  <a:pt x="1486230" y="2582940"/>
                </a:lnTo>
                <a:lnTo>
                  <a:pt x="1488175" y="2583038"/>
                </a:lnTo>
                <a:cubicBezTo>
                  <a:pt x="1488175" y="2584078"/>
                  <a:pt x="1486790" y="2585465"/>
                  <a:pt x="1486790" y="2585465"/>
                </a:cubicBezTo>
                <a:cubicBezTo>
                  <a:pt x="1486790" y="2585465"/>
                  <a:pt x="1486790" y="2585465"/>
                  <a:pt x="1486790" y="2588239"/>
                </a:cubicBezTo>
                <a:lnTo>
                  <a:pt x="1487296" y="2588239"/>
                </a:lnTo>
                <a:lnTo>
                  <a:pt x="1481249" y="2604884"/>
                </a:lnTo>
                <a:cubicBezTo>
                  <a:pt x="1478478" y="2604884"/>
                  <a:pt x="1478478" y="2604884"/>
                  <a:pt x="1478478" y="2604884"/>
                </a:cubicBezTo>
                <a:cubicBezTo>
                  <a:pt x="1481249" y="2599335"/>
                  <a:pt x="1481249" y="2599335"/>
                  <a:pt x="1481249" y="2599335"/>
                </a:cubicBezTo>
                <a:cubicBezTo>
                  <a:pt x="1481249" y="2593787"/>
                  <a:pt x="1481249" y="2593787"/>
                  <a:pt x="1481249" y="2593787"/>
                </a:cubicBezTo>
                <a:cubicBezTo>
                  <a:pt x="1467397" y="2591013"/>
                  <a:pt x="1467397" y="2591013"/>
                  <a:pt x="1467397" y="2591013"/>
                </a:cubicBezTo>
                <a:cubicBezTo>
                  <a:pt x="1470167" y="2591013"/>
                  <a:pt x="1470167" y="2591013"/>
                  <a:pt x="1470167" y="2591013"/>
                </a:cubicBezTo>
                <a:cubicBezTo>
                  <a:pt x="1467397" y="2588239"/>
                  <a:pt x="1467397" y="2588239"/>
                  <a:pt x="1467397" y="2588239"/>
                </a:cubicBezTo>
                <a:cubicBezTo>
                  <a:pt x="1456315" y="2591013"/>
                  <a:pt x="1456315" y="2591013"/>
                  <a:pt x="1456315" y="2591013"/>
                </a:cubicBezTo>
                <a:cubicBezTo>
                  <a:pt x="1453545" y="2593787"/>
                  <a:pt x="1453545" y="2593787"/>
                  <a:pt x="1453545" y="2593787"/>
                </a:cubicBezTo>
                <a:cubicBezTo>
                  <a:pt x="1442463" y="2591013"/>
                  <a:pt x="1436923" y="2589626"/>
                  <a:pt x="1434152" y="2588933"/>
                </a:cubicBezTo>
                <a:lnTo>
                  <a:pt x="1433087" y="2588666"/>
                </a:lnTo>
                <a:lnTo>
                  <a:pt x="1433287" y="2588283"/>
                </a:lnTo>
                <a:cubicBezTo>
                  <a:pt x="1432767" y="2587719"/>
                  <a:pt x="1431382" y="2586852"/>
                  <a:pt x="1428611" y="2585465"/>
                </a:cubicBezTo>
                <a:cubicBezTo>
                  <a:pt x="1448004" y="2579917"/>
                  <a:pt x="1448004" y="2579917"/>
                  <a:pt x="1448004" y="2579917"/>
                </a:cubicBezTo>
                <a:lnTo>
                  <a:pt x="1453109" y="2576138"/>
                </a:lnTo>
                <a:lnTo>
                  <a:pt x="1461986" y="2581260"/>
                </a:lnTo>
                <a:cubicBezTo>
                  <a:pt x="1464713" y="2581911"/>
                  <a:pt x="1465146" y="2580437"/>
                  <a:pt x="1464973" y="2578183"/>
                </a:cubicBezTo>
                <a:lnTo>
                  <a:pt x="1464886" y="2577143"/>
                </a:lnTo>
                <a:lnTo>
                  <a:pt x="1469475" y="2577143"/>
                </a:lnTo>
                <a:cubicBezTo>
                  <a:pt x="1470167" y="2577143"/>
                  <a:pt x="1470167" y="2577143"/>
                  <a:pt x="1470167" y="2577143"/>
                </a:cubicBezTo>
                <a:cubicBezTo>
                  <a:pt x="1464626" y="2571594"/>
                  <a:pt x="1472938" y="2577143"/>
                  <a:pt x="1472938" y="2568820"/>
                </a:cubicBezTo>
                <a:cubicBezTo>
                  <a:pt x="1478478" y="2563272"/>
                  <a:pt x="1478478" y="2563272"/>
                  <a:pt x="1478478" y="2563272"/>
                </a:cubicBezTo>
                <a:cubicBezTo>
                  <a:pt x="1461856" y="2563272"/>
                  <a:pt x="1461856" y="2563272"/>
                  <a:pt x="1461856" y="2563272"/>
                </a:cubicBezTo>
                <a:cubicBezTo>
                  <a:pt x="1456315" y="2566046"/>
                  <a:pt x="1456315" y="2566046"/>
                  <a:pt x="1456315" y="2566046"/>
                </a:cubicBezTo>
                <a:cubicBezTo>
                  <a:pt x="1464626" y="2566046"/>
                  <a:pt x="1434152" y="2582691"/>
                  <a:pt x="1470167" y="2566046"/>
                </a:cubicBezTo>
                <a:cubicBezTo>
                  <a:pt x="1466012" y="2566046"/>
                  <a:pt x="1464626" y="2567953"/>
                  <a:pt x="1464323" y="2570424"/>
                </a:cubicBezTo>
                <a:lnTo>
                  <a:pt x="1464886" y="2577143"/>
                </a:lnTo>
                <a:lnTo>
                  <a:pt x="1464626" y="2577143"/>
                </a:lnTo>
                <a:cubicBezTo>
                  <a:pt x="1467397" y="2568820"/>
                  <a:pt x="1461856" y="2574368"/>
                  <a:pt x="1461856" y="2574368"/>
                </a:cubicBezTo>
                <a:cubicBezTo>
                  <a:pt x="1460471" y="2571594"/>
                  <a:pt x="1458393" y="2572288"/>
                  <a:pt x="1455969" y="2574022"/>
                </a:cubicBezTo>
                <a:lnTo>
                  <a:pt x="1453109" y="2576138"/>
                </a:lnTo>
                <a:lnTo>
                  <a:pt x="1445234" y="2571594"/>
                </a:lnTo>
                <a:cubicBezTo>
                  <a:pt x="1442463" y="2568820"/>
                  <a:pt x="1442463" y="2568820"/>
                  <a:pt x="1442463" y="2568820"/>
                </a:cubicBezTo>
                <a:cubicBezTo>
                  <a:pt x="1439693" y="2571594"/>
                  <a:pt x="1439693" y="2571594"/>
                  <a:pt x="1439693" y="2571594"/>
                </a:cubicBezTo>
                <a:cubicBezTo>
                  <a:pt x="1436923" y="2571594"/>
                  <a:pt x="1428611" y="2593787"/>
                  <a:pt x="1423071" y="2571594"/>
                </a:cubicBezTo>
                <a:cubicBezTo>
                  <a:pt x="1420300" y="2571594"/>
                  <a:pt x="1420300" y="2571594"/>
                  <a:pt x="1420300" y="2571594"/>
                </a:cubicBezTo>
                <a:cubicBezTo>
                  <a:pt x="1420300" y="2577143"/>
                  <a:pt x="1420300" y="2577143"/>
                  <a:pt x="1420300" y="2577143"/>
                </a:cubicBezTo>
                <a:cubicBezTo>
                  <a:pt x="1425841" y="2579917"/>
                  <a:pt x="1425841" y="2579917"/>
                  <a:pt x="1425841" y="2579917"/>
                </a:cubicBezTo>
                <a:cubicBezTo>
                  <a:pt x="1417530" y="2582691"/>
                  <a:pt x="1417530" y="2582691"/>
                  <a:pt x="1417530" y="2582691"/>
                </a:cubicBezTo>
                <a:cubicBezTo>
                  <a:pt x="1414760" y="2574368"/>
                  <a:pt x="1414760" y="2574368"/>
                  <a:pt x="1414760" y="2574368"/>
                </a:cubicBezTo>
                <a:cubicBezTo>
                  <a:pt x="1403678" y="2574368"/>
                  <a:pt x="1403678" y="2574368"/>
                  <a:pt x="1403678" y="2574368"/>
                </a:cubicBezTo>
                <a:cubicBezTo>
                  <a:pt x="1411989" y="2571594"/>
                  <a:pt x="1411989" y="2571594"/>
                  <a:pt x="1411989" y="2571594"/>
                </a:cubicBezTo>
                <a:cubicBezTo>
                  <a:pt x="1409219" y="2566046"/>
                  <a:pt x="1409219" y="2566046"/>
                  <a:pt x="1409219" y="2566046"/>
                </a:cubicBezTo>
                <a:cubicBezTo>
                  <a:pt x="1411989" y="2554950"/>
                  <a:pt x="1411989" y="2554950"/>
                  <a:pt x="1411989" y="2554950"/>
                </a:cubicBezTo>
                <a:cubicBezTo>
                  <a:pt x="1425841" y="2554950"/>
                  <a:pt x="1425841" y="2554950"/>
                  <a:pt x="1425841" y="2554950"/>
                </a:cubicBezTo>
                <a:cubicBezTo>
                  <a:pt x="1431382" y="2552176"/>
                  <a:pt x="1431382" y="2552176"/>
                  <a:pt x="1431382" y="2552176"/>
                </a:cubicBezTo>
                <a:cubicBezTo>
                  <a:pt x="1439693" y="2552176"/>
                  <a:pt x="1439693" y="2552176"/>
                  <a:pt x="1439693" y="2552176"/>
                </a:cubicBezTo>
                <a:cubicBezTo>
                  <a:pt x="1453545" y="2549402"/>
                  <a:pt x="1453545" y="2549402"/>
                  <a:pt x="1453545" y="2549402"/>
                </a:cubicBezTo>
                <a:cubicBezTo>
                  <a:pt x="1453545" y="2546627"/>
                  <a:pt x="1453545" y="2546627"/>
                  <a:pt x="1453545" y="2546627"/>
                </a:cubicBezTo>
                <a:cubicBezTo>
                  <a:pt x="1453545" y="2545240"/>
                  <a:pt x="1454930" y="2542466"/>
                  <a:pt x="1457008" y="2541773"/>
                </a:cubicBezTo>
                <a:lnTo>
                  <a:pt x="1462516" y="2547288"/>
                </a:lnTo>
                <a:lnTo>
                  <a:pt x="1462202" y="2547971"/>
                </a:lnTo>
                <a:lnTo>
                  <a:pt x="1463130" y="2548519"/>
                </a:lnTo>
                <a:lnTo>
                  <a:pt x="1461953" y="2551196"/>
                </a:lnTo>
                <a:lnTo>
                  <a:pt x="1439693" y="2560498"/>
                </a:lnTo>
                <a:cubicBezTo>
                  <a:pt x="1425841" y="2566046"/>
                  <a:pt x="1425841" y="2566046"/>
                  <a:pt x="1425841" y="2566046"/>
                </a:cubicBezTo>
                <a:cubicBezTo>
                  <a:pt x="1431382" y="2568820"/>
                  <a:pt x="1431382" y="2568820"/>
                  <a:pt x="1431382" y="2568820"/>
                </a:cubicBezTo>
                <a:cubicBezTo>
                  <a:pt x="1453545" y="2566046"/>
                  <a:pt x="1453545" y="2566046"/>
                  <a:pt x="1453545" y="2566046"/>
                </a:cubicBezTo>
                <a:cubicBezTo>
                  <a:pt x="1456315" y="2560498"/>
                  <a:pt x="1456315" y="2560498"/>
                  <a:pt x="1456315" y="2560498"/>
                </a:cubicBezTo>
                <a:cubicBezTo>
                  <a:pt x="1470167" y="2557724"/>
                  <a:pt x="1470167" y="2557724"/>
                  <a:pt x="1470167" y="2557724"/>
                </a:cubicBezTo>
                <a:cubicBezTo>
                  <a:pt x="1467397" y="2552176"/>
                  <a:pt x="1467397" y="2552176"/>
                  <a:pt x="1467397" y="2552176"/>
                </a:cubicBezTo>
                <a:cubicBezTo>
                  <a:pt x="1478478" y="2552176"/>
                  <a:pt x="1478478" y="2552176"/>
                  <a:pt x="1478478" y="2552176"/>
                </a:cubicBezTo>
                <a:cubicBezTo>
                  <a:pt x="1478478" y="2557724"/>
                  <a:pt x="1478478" y="2557724"/>
                  <a:pt x="1478478" y="2557724"/>
                </a:cubicBezTo>
                <a:cubicBezTo>
                  <a:pt x="1486790" y="2557724"/>
                  <a:pt x="1486790" y="2557724"/>
                  <a:pt x="1486790" y="2557724"/>
                </a:cubicBezTo>
                <a:cubicBezTo>
                  <a:pt x="1489560" y="2552176"/>
                  <a:pt x="1489560" y="2552176"/>
                  <a:pt x="1489560" y="2552176"/>
                </a:cubicBezTo>
                <a:cubicBezTo>
                  <a:pt x="1525575" y="2546627"/>
                  <a:pt x="1525575" y="2546627"/>
                  <a:pt x="1525575" y="2546627"/>
                </a:cubicBezTo>
                <a:cubicBezTo>
                  <a:pt x="1522805" y="2541079"/>
                  <a:pt x="1522805" y="2541079"/>
                  <a:pt x="1522805" y="2541079"/>
                </a:cubicBezTo>
                <a:lnTo>
                  <a:pt x="1514493" y="2541079"/>
                </a:lnTo>
                <a:lnTo>
                  <a:pt x="1513108" y="2541079"/>
                </a:lnTo>
                <a:cubicBezTo>
                  <a:pt x="1511723" y="2541079"/>
                  <a:pt x="1511723" y="2541079"/>
                  <a:pt x="1511723" y="2541079"/>
                </a:cubicBezTo>
                <a:lnTo>
                  <a:pt x="1504797" y="2541079"/>
                </a:lnTo>
                <a:cubicBezTo>
                  <a:pt x="1503412" y="2541079"/>
                  <a:pt x="1503412" y="2541079"/>
                  <a:pt x="1503412" y="2541079"/>
                </a:cubicBezTo>
                <a:cubicBezTo>
                  <a:pt x="1497871" y="2535531"/>
                  <a:pt x="1497871" y="2535531"/>
                  <a:pt x="1497871" y="2535531"/>
                </a:cubicBezTo>
                <a:cubicBezTo>
                  <a:pt x="1481249" y="2541079"/>
                  <a:pt x="1481249" y="2541079"/>
                  <a:pt x="1481249" y="2541079"/>
                </a:cubicBezTo>
                <a:cubicBezTo>
                  <a:pt x="1478478" y="2538305"/>
                  <a:pt x="1478478" y="2538305"/>
                  <a:pt x="1478478" y="2538305"/>
                </a:cubicBezTo>
                <a:cubicBezTo>
                  <a:pt x="1467397" y="2543853"/>
                  <a:pt x="1467397" y="2543853"/>
                  <a:pt x="1467397" y="2543853"/>
                </a:cubicBezTo>
                <a:cubicBezTo>
                  <a:pt x="1459086" y="2538305"/>
                  <a:pt x="1459086" y="2538305"/>
                  <a:pt x="1459086" y="2538305"/>
                </a:cubicBezTo>
                <a:cubicBezTo>
                  <a:pt x="1461856" y="2529983"/>
                  <a:pt x="1461856" y="2529983"/>
                  <a:pt x="1461856" y="2529983"/>
                </a:cubicBezTo>
                <a:cubicBezTo>
                  <a:pt x="1481249" y="2532757"/>
                  <a:pt x="1481249" y="2532757"/>
                  <a:pt x="1481249" y="2532757"/>
                </a:cubicBezTo>
                <a:cubicBezTo>
                  <a:pt x="1481249" y="2527209"/>
                  <a:pt x="1481249" y="2527209"/>
                  <a:pt x="1481249" y="2527209"/>
                </a:cubicBezTo>
                <a:cubicBezTo>
                  <a:pt x="1495101" y="2524435"/>
                  <a:pt x="1495101" y="2524435"/>
                  <a:pt x="1495101" y="2524435"/>
                </a:cubicBezTo>
                <a:cubicBezTo>
                  <a:pt x="1497871" y="2524435"/>
                  <a:pt x="1481249" y="2524435"/>
                  <a:pt x="1503412" y="2532757"/>
                </a:cubicBezTo>
                <a:cubicBezTo>
                  <a:pt x="1517264" y="2524435"/>
                  <a:pt x="1517264" y="2524435"/>
                  <a:pt x="1517264" y="2524435"/>
                </a:cubicBezTo>
                <a:cubicBezTo>
                  <a:pt x="1528345" y="2527209"/>
                  <a:pt x="1528345" y="2527209"/>
                  <a:pt x="1528345" y="2527209"/>
                </a:cubicBezTo>
                <a:cubicBezTo>
                  <a:pt x="1539427" y="2521660"/>
                  <a:pt x="1539427" y="2521660"/>
                  <a:pt x="1539427" y="2521660"/>
                </a:cubicBezTo>
                <a:lnTo>
                  <a:pt x="1551664" y="2520129"/>
                </a:lnTo>
                <a:lnTo>
                  <a:pt x="1549123" y="2520967"/>
                </a:lnTo>
                <a:cubicBezTo>
                  <a:pt x="1540033" y="2524001"/>
                  <a:pt x="1539600" y="2524597"/>
                  <a:pt x="1568284" y="2518522"/>
                </a:cubicBezTo>
                <a:lnTo>
                  <a:pt x="1573581" y="2517385"/>
                </a:lnTo>
                <a:lnTo>
                  <a:pt x="1577866" y="2516849"/>
                </a:lnTo>
                <a:cubicBezTo>
                  <a:pt x="1605916" y="2513338"/>
                  <a:pt x="1605916" y="2513338"/>
                  <a:pt x="1605916" y="2513338"/>
                </a:cubicBezTo>
                <a:cubicBezTo>
                  <a:pt x="1616998" y="2513338"/>
                  <a:pt x="1616998" y="2513338"/>
                  <a:pt x="1616998" y="2513338"/>
                </a:cubicBezTo>
                <a:cubicBezTo>
                  <a:pt x="1628079" y="2507790"/>
                  <a:pt x="1628079" y="2507790"/>
                  <a:pt x="1628079" y="2507790"/>
                </a:cubicBezTo>
                <a:lnTo>
                  <a:pt x="1615652" y="2508269"/>
                </a:lnTo>
                <a:lnTo>
                  <a:pt x="1617992" y="2507759"/>
                </a:lnTo>
                <a:cubicBezTo>
                  <a:pt x="1629042" y="2505341"/>
                  <a:pt x="1641585" y="2502589"/>
                  <a:pt x="1655783" y="2499468"/>
                </a:cubicBezTo>
                <a:cubicBezTo>
                  <a:pt x="1677946" y="2488371"/>
                  <a:pt x="1677946" y="2488371"/>
                  <a:pt x="1677946" y="2488371"/>
                </a:cubicBezTo>
                <a:cubicBezTo>
                  <a:pt x="1697339" y="2485597"/>
                  <a:pt x="1697339" y="2485597"/>
                  <a:pt x="1697339" y="2485597"/>
                </a:cubicBezTo>
                <a:cubicBezTo>
                  <a:pt x="1697339" y="2480049"/>
                  <a:pt x="1697339" y="2480049"/>
                  <a:pt x="1697339" y="2480049"/>
                </a:cubicBezTo>
                <a:cubicBezTo>
                  <a:pt x="1700109" y="2480049"/>
                  <a:pt x="1700109" y="2480049"/>
                  <a:pt x="1700109" y="2480049"/>
                </a:cubicBezTo>
                <a:cubicBezTo>
                  <a:pt x="1700109" y="2482823"/>
                  <a:pt x="1697339" y="2482823"/>
                  <a:pt x="1700109" y="2482823"/>
                </a:cubicBezTo>
                <a:lnTo>
                  <a:pt x="1703058" y="2485776"/>
                </a:lnTo>
                <a:lnTo>
                  <a:pt x="1702187" y="2487158"/>
                </a:lnTo>
                <a:cubicBezTo>
                  <a:pt x="1701321" y="2488545"/>
                  <a:pt x="1701494" y="2488371"/>
                  <a:pt x="1702187" y="2487678"/>
                </a:cubicBezTo>
                <a:lnTo>
                  <a:pt x="1704265" y="2486984"/>
                </a:lnTo>
                <a:lnTo>
                  <a:pt x="1704957" y="2487678"/>
                </a:lnTo>
                <a:cubicBezTo>
                  <a:pt x="1705650" y="2488371"/>
                  <a:pt x="1705650" y="2488371"/>
                  <a:pt x="1705650" y="2488371"/>
                </a:cubicBezTo>
                <a:cubicBezTo>
                  <a:pt x="1708420" y="2485597"/>
                  <a:pt x="1708420" y="2485597"/>
                  <a:pt x="1708420" y="2485597"/>
                </a:cubicBezTo>
                <a:lnTo>
                  <a:pt x="1704265" y="2486984"/>
                </a:lnTo>
                <a:lnTo>
                  <a:pt x="1703058" y="2485776"/>
                </a:lnTo>
                <a:lnTo>
                  <a:pt x="1708420" y="2477275"/>
                </a:lnTo>
                <a:cubicBezTo>
                  <a:pt x="1719502" y="2468953"/>
                  <a:pt x="1719502" y="2468953"/>
                  <a:pt x="1719502" y="2468953"/>
                </a:cubicBezTo>
                <a:cubicBezTo>
                  <a:pt x="1744435" y="2463404"/>
                  <a:pt x="1744435" y="2463404"/>
                  <a:pt x="1744435" y="2463404"/>
                </a:cubicBezTo>
                <a:cubicBezTo>
                  <a:pt x="1763828" y="2460630"/>
                  <a:pt x="1763828" y="2460630"/>
                  <a:pt x="1763828" y="2460630"/>
                </a:cubicBezTo>
                <a:cubicBezTo>
                  <a:pt x="1766598" y="2457856"/>
                  <a:pt x="1766598" y="2457856"/>
                  <a:pt x="1766598" y="2457856"/>
                </a:cubicBezTo>
                <a:cubicBezTo>
                  <a:pt x="1738894" y="2455082"/>
                  <a:pt x="1738894" y="2455082"/>
                  <a:pt x="1738894" y="2455082"/>
                </a:cubicBezTo>
                <a:cubicBezTo>
                  <a:pt x="1747206" y="2449534"/>
                  <a:pt x="1747206" y="2449534"/>
                  <a:pt x="1747206" y="2449534"/>
                </a:cubicBezTo>
                <a:cubicBezTo>
                  <a:pt x="1736124" y="2443986"/>
                  <a:pt x="1736124" y="2443986"/>
                  <a:pt x="1736124" y="2443986"/>
                </a:cubicBezTo>
                <a:cubicBezTo>
                  <a:pt x="1722272" y="2452308"/>
                  <a:pt x="1722272" y="2452308"/>
                  <a:pt x="1722272" y="2452308"/>
                </a:cubicBezTo>
                <a:cubicBezTo>
                  <a:pt x="1725043" y="2452308"/>
                  <a:pt x="1730583" y="2449534"/>
                  <a:pt x="1733354" y="2455082"/>
                </a:cubicBezTo>
                <a:lnTo>
                  <a:pt x="1724719" y="2461567"/>
                </a:lnTo>
                <a:lnTo>
                  <a:pt x="1722310" y="2461811"/>
                </a:lnTo>
                <a:cubicBezTo>
                  <a:pt x="1718852" y="2462191"/>
                  <a:pt x="1714307" y="2462711"/>
                  <a:pt x="1708420" y="2463404"/>
                </a:cubicBezTo>
                <a:cubicBezTo>
                  <a:pt x="1705650" y="2466178"/>
                  <a:pt x="1705650" y="2466178"/>
                  <a:pt x="1705650" y="2466178"/>
                </a:cubicBezTo>
                <a:cubicBezTo>
                  <a:pt x="1711191" y="2460630"/>
                  <a:pt x="1711191" y="2460630"/>
                  <a:pt x="1711191" y="2460630"/>
                </a:cubicBezTo>
                <a:cubicBezTo>
                  <a:pt x="1713961" y="2463404"/>
                  <a:pt x="1719502" y="2463404"/>
                  <a:pt x="1722272" y="2460630"/>
                </a:cubicBezTo>
                <a:cubicBezTo>
                  <a:pt x="1719502" y="2455082"/>
                  <a:pt x="1718117" y="2452308"/>
                  <a:pt x="1717424" y="2450921"/>
                </a:cubicBezTo>
                <a:lnTo>
                  <a:pt x="1717202" y="2450476"/>
                </a:lnTo>
                <a:lnTo>
                  <a:pt x="1717770" y="2450358"/>
                </a:lnTo>
                <a:lnTo>
                  <a:pt x="1717770" y="2450358"/>
                </a:lnTo>
                <a:cubicBezTo>
                  <a:pt x="1719848" y="2450271"/>
                  <a:pt x="1723311" y="2449317"/>
                  <a:pt x="1719848" y="2449924"/>
                </a:cubicBezTo>
                <a:lnTo>
                  <a:pt x="1717770" y="2450358"/>
                </a:lnTo>
                <a:lnTo>
                  <a:pt x="1716731" y="2449534"/>
                </a:lnTo>
                <a:lnTo>
                  <a:pt x="1717202" y="2450476"/>
                </a:lnTo>
                <a:lnTo>
                  <a:pt x="1708420" y="2452308"/>
                </a:lnTo>
                <a:cubicBezTo>
                  <a:pt x="1708420" y="2455082"/>
                  <a:pt x="1708420" y="2455082"/>
                  <a:pt x="1708420" y="2455082"/>
                </a:cubicBezTo>
                <a:cubicBezTo>
                  <a:pt x="1700109" y="2446760"/>
                  <a:pt x="1700109" y="2446760"/>
                  <a:pt x="1700109" y="2446760"/>
                </a:cubicBezTo>
                <a:cubicBezTo>
                  <a:pt x="1711191" y="2446760"/>
                  <a:pt x="1719502" y="2441211"/>
                  <a:pt x="1730583" y="2438437"/>
                </a:cubicBezTo>
                <a:cubicBezTo>
                  <a:pt x="1738894" y="2441211"/>
                  <a:pt x="1738894" y="2441211"/>
                  <a:pt x="1738894" y="2441211"/>
                </a:cubicBezTo>
                <a:cubicBezTo>
                  <a:pt x="1747206" y="2438437"/>
                  <a:pt x="1755517" y="2438437"/>
                  <a:pt x="1761058" y="2441211"/>
                </a:cubicBezTo>
                <a:cubicBezTo>
                  <a:pt x="1766598" y="2432889"/>
                  <a:pt x="1766598" y="2432889"/>
                  <a:pt x="1766598" y="2432889"/>
                </a:cubicBezTo>
                <a:cubicBezTo>
                  <a:pt x="1769369" y="2430115"/>
                  <a:pt x="1769369" y="2430115"/>
                  <a:pt x="1769369" y="2430115"/>
                </a:cubicBezTo>
                <a:cubicBezTo>
                  <a:pt x="1774909" y="2435663"/>
                  <a:pt x="1774909" y="2435663"/>
                  <a:pt x="1774909" y="2435663"/>
                </a:cubicBezTo>
                <a:cubicBezTo>
                  <a:pt x="1785991" y="2432889"/>
                  <a:pt x="1785991" y="2432889"/>
                  <a:pt x="1785991" y="2432889"/>
                </a:cubicBezTo>
                <a:cubicBezTo>
                  <a:pt x="1794302" y="2441211"/>
                  <a:pt x="1794302" y="2441211"/>
                  <a:pt x="1794302" y="2441211"/>
                </a:cubicBezTo>
                <a:cubicBezTo>
                  <a:pt x="1799843" y="2438437"/>
                  <a:pt x="1799843" y="2438437"/>
                  <a:pt x="1799843" y="2438437"/>
                </a:cubicBezTo>
                <a:cubicBezTo>
                  <a:pt x="1797073" y="2432889"/>
                  <a:pt x="1797073" y="2432889"/>
                  <a:pt x="1797073" y="2432889"/>
                </a:cubicBezTo>
                <a:cubicBezTo>
                  <a:pt x="1813695" y="2421793"/>
                  <a:pt x="1813695" y="2421793"/>
                  <a:pt x="1813695" y="2421793"/>
                </a:cubicBezTo>
                <a:cubicBezTo>
                  <a:pt x="1785991" y="2421793"/>
                  <a:pt x="1785991" y="2421793"/>
                  <a:pt x="1785991" y="2421793"/>
                </a:cubicBezTo>
                <a:cubicBezTo>
                  <a:pt x="1772139" y="2427341"/>
                  <a:pt x="1772139" y="2427341"/>
                  <a:pt x="1772139" y="2427341"/>
                </a:cubicBezTo>
                <a:cubicBezTo>
                  <a:pt x="1769369" y="2427341"/>
                  <a:pt x="1769369" y="2427341"/>
                  <a:pt x="1769369" y="2427341"/>
                </a:cubicBezTo>
                <a:cubicBezTo>
                  <a:pt x="1769369" y="2421793"/>
                  <a:pt x="1769369" y="2421793"/>
                  <a:pt x="1769369" y="2421793"/>
                </a:cubicBezTo>
                <a:cubicBezTo>
                  <a:pt x="1752746" y="2416245"/>
                  <a:pt x="1752746" y="2416245"/>
                  <a:pt x="1752746" y="2416245"/>
                </a:cubicBezTo>
                <a:cubicBezTo>
                  <a:pt x="1725043" y="2421793"/>
                  <a:pt x="1725043" y="2421793"/>
                  <a:pt x="1725043" y="2421793"/>
                </a:cubicBezTo>
                <a:cubicBezTo>
                  <a:pt x="1722272" y="2427341"/>
                  <a:pt x="1722272" y="2427341"/>
                  <a:pt x="1722272" y="2427341"/>
                </a:cubicBezTo>
                <a:cubicBezTo>
                  <a:pt x="1733354" y="2427341"/>
                  <a:pt x="1733354" y="2427341"/>
                  <a:pt x="1733354" y="2427341"/>
                </a:cubicBezTo>
                <a:lnTo>
                  <a:pt x="1730095" y="2428647"/>
                </a:lnTo>
                <a:lnTo>
                  <a:pt x="1719161" y="2430765"/>
                </a:lnTo>
                <a:cubicBezTo>
                  <a:pt x="1713009" y="2431979"/>
                  <a:pt x="1704957" y="2433583"/>
                  <a:pt x="1694568" y="2435663"/>
                </a:cubicBezTo>
                <a:cubicBezTo>
                  <a:pt x="1689028" y="2432889"/>
                  <a:pt x="1689028" y="2432889"/>
                  <a:pt x="1689028" y="2432889"/>
                </a:cubicBezTo>
                <a:cubicBezTo>
                  <a:pt x="1683487" y="2435663"/>
                  <a:pt x="1683487" y="2435663"/>
                  <a:pt x="1683487" y="2435663"/>
                </a:cubicBezTo>
                <a:cubicBezTo>
                  <a:pt x="1647472" y="2441211"/>
                  <a:pt x="1647472" y="2441211"/>
                  <a:pt x="1647472" y="2441211"/>
                </a:cubicBezTo>
                <a:cubicBezTo>
                  <a:pt x="1644701" y="2438437"/>
                  <a:pt x="1644701" y="2438437"/>
                  <a:pt x="1644701" y="2438437"/>
                </a:cubicBezTo>
                <a:cubicBezTo>
                  <a:pt x="1630849" y="2446760"/>
                  <a:pt x="1630849" y="2446760"/>
                  <a:pt x="1630849" y="2446760"/>
                </a:cubicBezTo>
                <a:cubicBezTo>
                  <a:pt x="1625309" y="2443986"/>
                  <a:pt x="1625309" y="2443986"/>
                  <a:pt x="1625309" y="2443986"/>
                </a:cubicBezTo>
                <a:cubicBezTo>
                  <a:pt x="1572671" y="2452308"/>
                  <a:pt x="1572671" y="2452308"/>
                  <a:pt x="1572671" y="2452308"/>
                </a:cubicBezTo>
                <a:cubicBezTo>
                  <a:pt x="1569901" y="2457856"/>
                  <a:pt x="1569901" y="2457856"/>
                  <a:pt x="1569901" y="2457856"/>
                </a:cubicBezTo>
                <a:cubicBezTo>
                  <a:pt x="1569901" y="2460630"/>
                  <a:pt x="1575442" y="2449534"/>
                  <a:pt x="1572671" y="2463404"/>
                </a:cubicBezTo>
                <a:cubicBezTo>
                  <a:pt x="1578212" y="2457856"/>
                  <a:pt x="1578212" y="2457856"/>
                  <a:pt x="1578212" y="2457856"/>
                </a:cubicBezTo>
                <a:cubicBezTo>
                  <a:pt x="1597605" y="2460630"/>
                  <a:pt x="1589294" y="2446760"/>
                  <a:pt x="1611457" y="2460630"/>
                </a:cubicBezTo>
                <a:cubicBezTo>
                  <a:pt x="1611457" y="2463404"/>
                  <a:pt x="1611457" y="2463404"/>
                  <a:pt x="1611457" y="2463404"/>
                </a:cubicBezTo>
                <a:cubicBezTo>
                  <a:pt x="1600375" y="2460630"/>
                  <a:pt x="1600375" y="2460630"/>
                  <a:pt x="1600375" y="2460630"/>
                </a:cubicBezTo>
                <a:cubicBezTo>
                  <a:pt x="1592064" y="2471727"/>
                  <a:pt x="1592064" y="2471727"/>
                  <a:pt x="1592064" y="2471727"/>
                </a:cubicBezTo>
                <a:cubicBezTo>
                  <a:pt x="1597605" y="2474501"/>
                  <a:pt x="1597605" y="2474501"/>
                  <a:pt x="1597605" y="2474501"/>
                </a:cubicBezTo>
                <a:cubicBezTo>
                  <a:pt x="1580983" y="2471727"/>
                  <a:pt x="1580983" y="2471727"/>
                  <a:pt x="1580983" y="2471727"/>
                </a:cubicBezTo>
                <a:cubicBezTo>
                  <a:pt x="1572671" y="2471727"/>
                  <a:pt x="1572671" y="2471727"/>
                  <a:pt x="1572671" y="2471727"/>
                </a:cubicBezTo>
                <a:cubicBezTo>
                  <a:pt x="1567131" y="2457856"/>
                  <a:pt x="1567131" y="2457856"/>
                  <a:pt x="1567131" y="2457856"/>
                </a:cubicBezTo>
                <a:cubicBezTo>
                  <a:pt x="1564360" y="2457856"/>
                  <a:pt x="1558820" y="2452308"/>
                  <a:pt x="1556049" y="2463404"/>
                </a:cubicBezTo>
                <a:cubicBezTo>
                  <a:pt x="1561590" y="2468953"/>
                  <a:pt x="1561590" y="2468953"/>
                  <a:pt x="1561590" y="2468953"/>
                </a:cubicBezTo>
                <a:cubicBezTo>
                  <a:pt x="1544968" y="2471727"/>
                  <a:pt x="1544968" y="2471727"/>
                  <a:pt x="1544968" y="2471727"/>
                </a:cubicBezTo>
                <a:cubicBezTo>
                  <a:pt x="1536656" y="2482823"/>
                  <a:pt x="1536656" y="2482823"/>
                  <a:pt x="1536656" y="2482823"/>
                </a:cubicBezTo>
                <a:cubicBezTo>
                  <a:pt x="1531116" y="2480049"/>
                  <a:pt x="1531116" y="2480049"/>
                  <a:pt x="1531116" y="2480049"/>
                </a:cubicBezTo>
                <a:cubicBezTo>
                  <a:pt x="1525575" y="2485597"/>
                  <a:pt x="1525575" y="2485597"/>
                  <a:pt x="1525575" y="2485597"/>
                </a:cubicBezTo>
                <a:cubicBezTo>
                  <a:pt x="1522805" y="2477275"/>
                  <a:pt x="1522805" y="2477275"/>
                  <a:pt x="1522805" y="2477275"/>
                </a:cubicBezTo>
                <a:cubicBezTo>
                  <a:pt x="1520034" y="2474501"/>
                  <a:pt x="1514493" y="2485597"/>
                  <a:pt x="1514493" y="2474501"/>
                </a:cubicBezTo>
                <a:cubicBezTo>
                  <a:pt x="1503412" y="2480049"/>
                  <a:pt x="1503412" y="2480049"/>
                  <a:pt x="1503412" y="2480049"/>
                </a:cubicBezTo>
                <a:cubicBezTo>
                  <a:pt x="1503412" y="2493919"/>
                  <a:pt x="1492330" y="2468953"/>
                  <a:pt x="1495101" y="2491145"/>
                </a:cubicBezTo>
                <a:cubicBezTo>
                  <a:pt x="1486790" y="2482823"/>
                  <a:pt x="1486790" y="2482823"/>
                  <a:pt x="1486790" y="2482823"/>
                </a:cubicBezTo>
                <a:cubicBezTo>
                  <a:pt x="1481249" y="2485597"/>
                  <a:pt x="1481249" y="2485597"/>
                  <a:pt x="1481249" y="2485597"/>
                </a:cubicBezTo>
                <a:lnTo>
                  <a:pt x="1480102" y="2487858"/>
                </a:lnTo>
                <a:lnTo>
                  <a:pt x="1476963" y="2486768"/>
                </a:lnTo>
                <a:cubicBezTo>
                  <a:pt x="1473241" y="2485987"/>
                  <a:pt x="1477310" y="2488501"/>
                  <a:pt x="1479820" y="2488415"/>
                </a:cubicBezTo>
                <a:lnTo>
                  <a:pt x="1480102" y="2487858"/>
                </a:lnTo>
                <a:lnTo>
                  <a:pt x="1489560" y="2491145"/>
                </a:lnTo>
                <a:cubicBezTo>
                  <a:pt x="1475708" y="2491145"/>
                  <a:pt x="1475708" y="2491145"/>
                  <a:pt x="1475708" y="2491145"/>
                </a:cubicBezTo>
                <a:cubicBezTo>
                  <a:pt x="1475708" y="2485597"/>
                  <a:pt x="1475708" y="2485597"/>
                  <a:pt x="1475708" y="2485597"/>
                </a:cubicBezTo>
                <a:cubicBezTo>
                  <a:pt x="1500641" y="2477275"/>
                  <a:pt x="1500641" y="2477275"/>
                  <a:pt x="1500641" y="2477275"/>
                </a:cubicBezTo>
                <a:cubicBezTo>
                  <a:pt x="1497871" y="2471727"/>
                  <a:pt x="1497871" y="2471727"/>
                  <a:pt x="1497871" y="2471727"/>
                </a:cubicBezTo>
                <a:cubicBezTo>
                  <a:pt x="1495101" y="2468953"/>
                  <a:pt x="1495101" y="2468953"/>
                  <a:pt x="1495101" y="2468953"/>
                </a:cubicBezTo>
                <a:cubicBezTo>
                  <a:pt x="1486790" y="2474501"/>
                  <a:pt x="1486790" y="2474501"/>
                  <a:pt x="1486790" y="2474501"/>
                </a:cubicBezTo>
                <a:cubicBezTo>
                  <a:pt x="1453545" y="2482823"/>
                  <a:pt x="1453545" y="2482823"/>
                  <a:pt x="1453545" y="2482823"/>
                </a:cubicBezTo>
                <a:cubicBezTo>
                  <a:pt x="1442463" y="2488371"/>
                  <a:pt x="1442463" y="2488371"/>
                  <a:pt x="1442463" y="2488371"/>
                </a:cubicBezTo>
                <a:cubicBezTo>
                  <a:pt x="1453545" y="2496694"/>
                  <a:pt x="1453545" y="2496694"/>
                  <a:pt x="1453545" y="2496694"/>
                </a:cubicBezTo>
                <a:cubicBezTo>
                  <a:pt x="1459086" y="2491145"/>
                  <a:pt x="1459086" y="2491145"/>
                  <a:pt x="1459086" y="2491145"/>
                </a:cubicBezTo>
                <a:cubicBezTo>
                  <a:pt x="1472938" y="2491145"/>
                  <a:pt x="1472938" y="2491145"/>
                  <a:pt x="1472938" y="2491145"/>
                </a:cubicBezTo>
                <a:cubicBezTo>
                  <a:pt x="1453545" y="2502242"/>
                  <a:pt x="1453545" y="2502242"/>
                  <a:pt x="1453545" y="2502242"/>
                </a:cubicBezTo>
                <a:cubicBezTo>
                  <a:pt x="1436923" y="2502242"/>
                  <a:pt x="1436923" y="2502242"/>
                  <a:pt x="1436923" y="2502242"/>
                </a:cubicBezTo>
                <a:cubicBezTo>
                  <a:pt x="1423071" y="2499468"/>
                  <a:pt x="1423071" y="2499468"/>
                  <a:pt x="1423071" y="2499468"/>
                </a:cubicBezTo>
                <a:cubicBezTo>
                  <a:pt x="1409219" y="2505016"/>
                  <a:pt x="1409219" y="2505016"/>
                  <a:pt x="1409219" y="2505016"/>
                </a:cubicBezTo>
                <a:cubicBezTo>
                  <a:pt x="1398137" y="2502242"/>
                  <a:pt x="1398137" y="2502242"/>
                  <a:pt x="1398137" y="2502242"/>
                </a:cubicBezTo>
                <a:cubicBezTo>
                  <a:pt x="1331648" y="2513338"/>
                  <a:pt x="1331648" y="2513338"/>
                  <a:pt x="1331648" y="2513338"/>
                </a:cubicBezTo>
                <a:cubicBezTo>
                  <a:pt x="1323337" y="2518886"/>
                  <a:pt x="1309485" y="2513338"/>
                  <a:pt x="1303944" y="2524435"/>
                </a:cubicBezTo>
                <a:cubicBezTo>
                  <a:pt x="1309485" y="2527209"/>
                  <a:pt x="1309485" y="2527209"/>
                  <a:pt x="1309485" y="2527209"/>
                </a:cubicBezTo>
                <a:cubicBezTo>
                  <a:pt x="1326107" y="2521660"/>
                  <a:pt x="1326107" y="2521660"/>
                  <a:pt x="1326107" y="2521660"/>
                </a:cubicBezTo>
                <a:cubicBezTo>
                  <a:pt x="1339959" y="2521660"/>
                  <a:pt x="1339959" y="2521660"/>
                  <a:pt x="1339959" y="2521660"/>
                </a:cubicBezTo>
                <a:cubicBezTo>
                  <a:pt x="1337189" y="2521660"/>
                  <a:pt x="1345500" y="2521660"/>
                  <a:pt x="1337189" y="2524435"/>
                </a:cubicBezTo>
                <a:cubicBezTo>
                  <a:pt x="1337189" y="2527209"/>
                  <a:pt x="1337189" y="2527209"/>
                  <a:pt x="1337189" y="2527209"/>
                </a:cubicBezTo>
                <a:cubicBezTo>
                  <a:pt x="1398137" y="2521660"/>
                  <a:pt x="1398137" y="2521660"/>
                  <a:pt x="1398137" y="2521660"/>
                </a:cubicBezTo>
                <a:cubicBezTo>
                  <a:pt x="1417530" y="2521660"/>
                  <a:pt x="1417530" y="2521660"/>
                  <a:pt x="1417530" y="2521660"/>
                </a:cubicBezTo>
                <a:cubicBezTo>
                  <a:pt x="1423071" y="2529983"/>
                  <a:pt x="1423071" y="2529983"/>
                  <a:pt x="1423071" y="2529983"/>
                </a:cubicBezTo>
                <a:cubicBezTo>
                  <a:pt x="1411989" y="2529983"/>
                  <a:pt x="1411989" y="2529983"/>
                  <a:pt x="1411989" y="2529983"/>
                </a:cubicBezTo>
                <a:cubicBezTo>
                  <a:pt x="1392597" y="2524435"/>
                  <a:pt x="1392597" y="2524435"/>
                  <a:pt x="1392597" y="2524435"/>
                </a:cubicBezTo>
                <a:cubicBezTo>
                  <a:pt x="1348270" y="2529983"/>
                  <a:pt x="1348270" y="2529983"/>
                  <a:pt x="1348270" y="2529983"/>
                </a:cubicBezTo>
                <a:cubicBezTo>
                  <a:pt x="1345500" y="2527209"/>
                  <a:pt x="1345500" y="2527209"/>
                  <a:pt x="1345500" y="2527209"/>
                </a:cubicBezTo>
                <a:cubicBezTo>
                  <a:pt x="1292863" y="2532757"/>
                  <a:pt x="1292863" y="2532757"/>
                  <a:pt x="1292863" y="2532757"/>
                </a:cubicBezTo>
                <a:cubicBezTo>
                  <a:pt x="1276240" y="2529983"/>
                  <a:pt x="1276240" y="2529983"/>
                  <a:pt x="1276240" y="2529983"/>
                </a:cubicBezTo>
                <a:cubicBezTo>
                  <a:pt x="1262388" y="2532757"/>
                  <a:pt x="1262388" y="2532757"/>
                  <a:pt x="1262388" y="2532757"/>
                </a:cubicBezTo>
                <a:cubicBezTo>
                  <a:pt x="1259618" y="2538305"/>
                  <a:pt x="1259618" y="2538305"/>
                  <a:pt x="1259618" y="2538305"/>
                </a:cubicBezTo>
                <a:cubicBezTo>
                  <a:pt x="1248537" y="2535531"/>
                  <a:pt x="1248537" y="2535531"/>
                  <a:pt x="1248537" y="2535531"/>
                </a:cubicBezTo>
                <a:cubicBezTo>
                  <a:pt x="1231914" y="2538305"/>
                  <a:pt x="1231914" y="2538305"/>
                  <a:pt x="1231914" y="2538305"/>
                </a:cubicBezTo>
                <a:lnTo>
                  <a:pt x="1215957" y="2546627"/>
                </a:lnTo>
                <a:lnTo>
                  <a:pt x="1212522" y="2546627"/>
                </a:lnTo>
                <a:lnTo>
                  <a:pt x="1212198" y="2547276"/>
                </a:lnTo>
                <a:lnTo>
                  <a:pt x="1190359" y="2549402"/>
                </a:lnTo>
                <a:cubicBezTo>
                  <a:pt x="1190359" y="2552176"/>
                  <a:pt x="1190359" y="2552176"/>
                  <a:pt x="1190359" y="2552176"/>
                </a:cubicBezTo>
                <a:cubicBezTo>
                  <a:pt x="1209751" y="2552176"/>
                  <a:pt x="1209751" y="2552176"/>
                  <a:pt x="1209751" y="2552176"/>
                </a:cubicBezTo>
                <a:cubicBezTo>
                  <a:pt x="1237455" y="2549402"/>
                  <a:pt x="1237455" y="2549402"/>
                  <a:pt x="1237455" y="2549402"/>
                </a:cubicBezTo>
                <a:cubicBezTo>
                  <a:pt x="1248537" y="2554950"/>
                  <a:pt x="1248537" y="2554950"/>
                  <a:pt x="1248537" y="2554950"/>
                </a:cubicBezTo>
                <a:cubicBezTo>
                  <a:pt x="1259618" y="2552176"/>
                  <a:pt x="1259618" y="2552176"/>
                  <a:pt x="1259618" y="2552176"/>
                </a:cubicBezTo>
                <a:cubicBezTo>
                  <a:pt x="1259618" y="2554950"/>
                  <a:pt x="1259618" y="2554950"/>
                  <a:pt x="1259618" y="2554950"/>
                </a:cubicBezTo>
                <a:cubicBezTo>
                  <a:pt x="1273470" y="2554950"/>
                  <a:pt x="1273470" y="2554950"/>
                  <a:pt x="1273470" y="2554950"/>
                </a:cubicBezTo>
                <a:cubicBezTo>
                  <a:pt x="1292863" y="2574368"/>
                  <a:pt x="1251307" y="2543853"/>
                  <a:pt x="1306715" y="2554950"/>
                </a:cubicBezTo>
                <a:cubicBezTo>
                  <a:pt x="1328878" y="2549402"/>
                  <a:pt x="1328878" y="2549402"/>
                  <a:pt x="1328878" y="2549402"/>
                </a:cubicBezTo>
                <a:cubicBezTo>
                  <a:pt x="1323337" y="2554950"/>
                  <a:pt x="1323337" y="2554950"/>
                  <a:pt x="1323337" y="2554950"/>
                </a:cubicBezTo>
                <a:cubicBezTo>
                  <a:pt x="1331648" y="2557724"/>
                  <a:pt x="1331648" y="2557724"/>
                  <a:pt x="1331648" y="2557724"/>
                </a:cubicBezTo>
                <a:cubicBezTo>
                  <a:pt x="1342730" y="2554950"/>
                  <a:pt x="1351041" y="2557724"/>
                  <a:pt x="1359352" y="2554950"/>
                </a:cubicBezTo>
                <a:cubicBezTo>
                  <a:pt x="1351041" y="2560498"/>
                  <a:pt x="1351041" y="2560498"/>
                  <a:pt x="1351041" y="2560498"/>
                </a:cubicBezTo>
                <a:cubicBezTo>
                  <a:pt x="1356582" y="2563272"/>
                  <a:pt x="1356582" y="2563272"/>
                  <a:pt x="1356582" y="2563272"/>
                </a:cubicBezTo>
                <a:cubicBezTo>
                  <a:pt x="1362122" y="2563272"/>
                  <a:pt x="1362122" y="2566046"/>
                  <a:pt x="1364893" y="2554950"/>
                </a:cubicBezTo>
                <a:cubicBezTo>
                  <a:pt x="1370433" y="2560498"/>
                  <a:pt x="1370433" y="2560498"/>
                  <a:pt x="1370433" y="2560498"/>
                </a:cubicBezTo>
                <a:cubicBezTo>
                  <a:pt x="1370433" y="2554950"/>
                  <a:pt x="1370433" y="2554950"/>
                  <a:pt x="1370433" y="2554950"/>
                </a:cubicBezTo>
                <a:cubicBezTo>
                  <a:pt x="1375974" y="2557724"/>
                  <a:pt x="1375974" y="2557724"/>
                  <a:pt x="1375974" y="2557724"/>
                </a:cubicBezTo>
                <a:cubicBezTo>
                  <a:pt x="1380130" y="2557724"/>
                  <a:pt x="1385670" y="2554950"/>
                  <a:pt x="1390865" y="2553216"/>
                </a:cubicBezTo>
                <a:lnTo>
                  <a:pt x="1402141" y="2554742"/>
                </a:lnTo>
                <a:lnTo>
                  <a:pt x="1399609" y="2556684"/>
                </a:lnTo>
                <a:cubicBezTo>
                  <a:pt x="1398310" y="2557724"/>
                  <a:pt x="1397445" y="2558418"/>
                  <a:pt x="1398137" y="2557724"/>
                </a:cubicBezTo>
                <a:cubicBezTo>
                  <a:pt x="1398137" y="2557724"/>
                  <a:pt x="1398137" y="2557724"/>
                  <a:pt x="1398830" y="2557377"/>
                </a:cubicBezTo>
                <a:lnTo>
                  <a:pt x="1402869" y="2555355"/>
                </a:lnTo>
                <a:lnTo>
                  <a:pt x="1392597" y="2566046"/>
                </a:lnTo>
                <a:cubicBezTo>
                  <a:pt x="1389826" y="2563272"/>
                  <a:pt x="1389826" y="2563272"/>
                  <a:pt x="1389826" y="2563272"/>
                </a:cubicBezTo>
                <a:cubicBezTo>
                  <a:pt x="1384285" y="2568820"/>
                  <a:pt x="1384285" y="2568820"/>
                  <a:pt x="1384285" y="2568820"/>
                </a:cubicBezTo>
                <a:cubicBezTo>
                  <a:pt x="1359352" y="2571594"/>
                  <a:pt x="1359352" y="2571594"/>
                  <a:pt x="1359352" y="2571594"/>
                </a:cubicBezTo>
                <a:cubicBezTo>
                  <a:pt x="1351041" y="2568820"/>
                  <a:pt x="1351041" y="2568820"/>
                  <a:pt x="1351041" y="2568820"/>
                </a:cubicBezTo>
                <a:cubicBezTo>
                  <a:pt x="1339959" y="2566046"/>
                  <a:pt x="1339959" y="2566046"/>
                  <a:pt x="1339959" y="2566046"/>
                </a:cubicBezTo>
                <a:cubicBezTo>
                  <a:pt x="1339959" y="2577143"/>
                  <a:pt x="1339959" y="2577143"/>
                  <a:pt x="1339959" y="2577143"/>
                </a:cubicBezTo>
                <a:cubicBezTo>
                  <a:pt x="1337189" y="2577143"/>
                  <a:pt x="1337189" y="2577143"/>
                  <a:pt x="1337189" y="2577143"/>
                </a:cubicBezTo>
                <a:cubicBezTo>
                  <a:pt x="1337189" y="2568820"/>
                  <a:pt x="1337189" y="2568820"/>
                  <a:pt x="1337189" y="2568820"/>
                </a:cubicBezTo>
                <a:cubicBezTo>
                  <a:pt x="1309485" y="2574368"/>
                  <a:pt x="1309485" y="2574368"/>
                  <a:pt x="1309485" y="2574368"/>
                </a:cubicBezTo>
                <a:cubicBezTo>
                  <a:pt x="1303944" y="2579917"/>
                  <a:pt x="1303944" y="2579917"/>
                  <a:pt x="1303944" y="2579917"/>
                </a:cubicBezTo>
                <a:cubicBezTo>
                  <a:pt x="1298403" y="2579917"/>
                  <a:pt x="1298403" y="2579917"/>
                  <a:pt x="1298403" y="2579917"/>
                </a:cubicBezTo>
                <a:cubicBezTo>
                  <a:pt x="1303944" y="2577143"/>
                  <a:pt x="1303944" y="2577143"/>
                  <a:pt x="1303944" y="2577143"/>
                </a:cubicBezTo>
                <a:lnTo>
                  <a:pt x="1300899" y="2575618"/>
                </a:lnTo>
                <a:lnTo>
                  <a:pt x="1301044" y="2573935"/>
                </a:lnTo>
                <a:cubicBezTo>
                  <a:pt x="1298577" y="2571595"/>
                  <a:pt x="1292863" y="2567434"/>
                  <a:pt x="1281781" y="2560498"/>
                </a:cubicBezTo>
                <a:cubicBezTo>
                  <a:pt x="1276240" y="2571594"/>
                  <a:pt x="1276240" y="2571594"/>
                  <a:pt x="1276240" y="2571594"/>
                </a:cubicBezTo>
                <a:cubicBezTo>
                  <a:pt x="1270700" y="2574368"/>
                  <a:pt x="1270700" y="2574368"/>
                  <a:pt x="1270700" y="2574368"/>
                </a:cubicBezTo>
                <a:cubicBezTo>
                  <a:pt x="1265159" y="2568820"/>
                  <a:pt x="1265159" y="2568820"/>
                  <a:pt x="1265159" y="2568820"/>
                </a:cubicBezTo>
                <a:cubicBezTo>
                  <a:pt x="1248537" y="2579917"/>
                  <a:pt x="1248537" y="2579917"/>
                  <a:pt x="1248537" y="2579917"/>
                </a:cubicBezTo>
                <a:cubicBezTo>
                  <a:pt x="1242996" y="2577143"/>
                  <a:pt x="1242996" y="2577143"/>
                  <a:pt x="1242996" y="2577143"/>
                </a:cubicBezTo>
                <a:cubicBezTo>
                  <a:pt x="1223603" y="2582691"/>
                  <a:pt x="1223603" y="2582691"/>
                  <a:pt x="1223603" y="2582691"/>
                </a:cubicBezTo>
                <a:cubicBezTo>
                  <a:pt x="1198670" y="2579917"/>
                  <a:pt x="1198670" y="2579917"/>
                  <a:pt x="1198670" y="2579917"/>
                </a:cubicBezTo>
                <a:lnTo>
                  <a:pt x="1191449" y="2585340"/>
                </a:lnTo>
                <a:lnTo>
                  <a:pt x="1188847" y="2584607"/>
                </a:lnTo>
                <a:lnTo>
                  <a:pt x="1188973" y="2584425"/>
                </a:lnTo>
                <a:lnTo>
                  <a:pt x="1187862" y="2584329"/>
                </a:lnTo>
                <a:lnTo>
                  <a:pt x="1182047" y="2582691"/>
                </a:lnTo>
                <a:cubicBezTo>
                  <a:pt x="1180662" y="2583385"/>
                  <a:pt x="1181701" y="2583732"/>
                  <a:pt x="1183433" y="2583948"/>
                </a:cubicBezTo>
                <a:lnTo>
                  <a:pt x="1187862" y="2584329"/>
                </a:lnTo>
                <a:lnTo>
                  <a:pt x="1188847" y="2584607"/>
                </a:lnTo>
                <a:lnTo>
                  <a:pt x="1188281" y="2585422"/>
                </a:lnTo>
                <a:cubicBezTo>
                  <a:pt x="1185857" y="2585985"/>
                  <a:pt x="1180662" y="2586852"/>
                  <a:pt x="1170966" y="2588239"/>
                </a:cubicBezTo>
                <a:lnTo>
                  <a:pt x="1164573" y="2581837"/>
                </a:lnTo>
                <a:lnTo>
                  <a:pt x="1165771" y="2579570"/>
                </a:lnTo>
                <a:cubicBezTo>
                  <a:pt x="1164732" y="2579917"/>
                  <a:pt x="1162655" y="2581304"/>
                  <a:pt x="1162655" y="2579917"/>
                </a:cubicBezTo>
                <a:cubicBezTo>
                  <a:pt x="1162655" y="2579917"/>
                  <a:pt x="1162655" y="2579917"/>
                  <a:pt x="1163694" y="2580957"/>
                </a:cubicBezTo>
                <a:lnTo>
                  <a:pt x="1164573" y="2581837"/>
                </a:lnTo>
                <a:lnTo>
                  <a:pt x="1162655" y="2585465"/>
                </a:lnTo>
                <a:cubicBezTo>
                  <a:pt x="1162655" y="2582691"/>
                  <a:pt x="1162655" y="2582691"/>
                  <a:pt x="1162655" y="2582691"/>
                </a:cubicBezTo>
                <a:cubicBezTo>
                  <a:pt x="1154344" y="2585465"/>
                  <a:pt x="1154344" y="2585465"/>
                  <a:pt x="1154344" y="2585465"/>
                </a:cubicBezTo>
                <a:cubicBezTo>
                  <a:pt x="1154344" y="2591013"/>
                  <a:pt x="1154344" y="2591013"/>
                  <a:pt x="1154344" y="2591013"/>
                </a:cubicBezTo>
                <a:cubicBezTo>
                  <a:pt x="1129410" y="2588239"/>
                  <a:pt x="1129410" y="2588239"/>
                  <a:pt x="1129410" y="2588239"/>
                </a:cubicBezTo>
                <a:cubicBezTo>
                  <a:pt x="1143262" y="2582691"/>
                  <a:pt x="1143262" y="2582691"/>
                  <a:pt x="1143262" y="2582691"/>
                </a:cubicBezTo>
                <a:cubicBezTo>
                  <a:pt x="1140492" y="2579917"/>
                  <a:pt x="1157114" y="2588239"/>
                  <a:pt x="1137721" y="2577143"/>
                </a:cubicBezTo>
                <a:lnTo>
                  <a:pt x="1125862" y="2581893"/>
                </a:lnTo>
                <a:lnTo>
                  <a:pt x="1124703" y="2581477"/>
                </a:lnTo>
                <a:cubicBezTo>
                  <a:pt x="1121056" y="2580307"/>
                  <a:pt x="1116251" y="2578877"/>
                  <a:pt x="1110017" y="2577143"/>
                </a:cubicBezTo>
                <a:cubicBezTo>
                  <a:pt x="1107247" y="2582691"/>
                  <a:pt x="1107247" y="2582691"/>
                  <a:pt x="1107247" y="2582691"/>
                </a:cubicBezTo>
                <a:cubicBezTo>
                  <a:pt x="1104477" y="2588239"/>
                  <a:pt x="1104477" y="2588239"/>
                  <a:pt x="1104477" y="2588239"/>
                </a:cubicBezTo>
                <a:cubicBezTo>
                  <a:pt x="1110017" y="2591013"/>
                  <a:pt x="1110017" y="2591013"/>
                  <a:pt x="1110017" y="2591013"/>
                </a:cubicBezTo>
                <a:cubicBezTo>
                  <a:pt x="1076773" y="2591013"/>
                  <a:pt x="1076773" y="2591013"/>
                  <a:pt x="1076773" y="2591013"/>
                </a:cubicBezTo>
                <a:lnTo>
                  <a:pt x="1080366" y="2587416"/>
                </a:lnTo>
                <a:lnTo>
                  <a:pt x="1081275" y="2589279"/>
                </a:lnTo>
                <a:cubicBezTo>
                  <a:pt x="1082487" y="2589453"/>
                  <a:pt x="1084132" y="2589193"/>
                  <a:pt x="1084781" y="2588543"/>
                </a:cubicBezTo>
                <a:lnTo>
                  <a:pt x="1082930" y="2586235"/>
                </a:lnTo>
                <a:lnTo>
                  <a:pt x="1090625" y="2582691"/>
                </a:lnTo>
                <a:cubicBezTo>
                  <a:pt x="1076773" y="2579917"/>
                  <a:pt x="1076773" y="2579917"/>
                  <a:pt x="1076773" y="2579917"/>
                </a:cubicBezTo>
                <a:cubicBezTo>
                  <a:pt x="1074002" y="2582691"/>
                  <a:pt x="1074002" y="2582691"/>
                  <a:pt x="1074002" y="2582691"/>
                </a:cubicBezTo>
                <a:cubicBezTo>
                  <a:pt x="1071232" y="2579917"/>
                  <a:pt x="1071232" y="2579917"/>
                  <a:pt x="1071232" y="2579917"/>
                </a:cubicBezTo>
                <a:cubicBezTo>
                  <a:pt x="1065691" y="2582691"/>
                  <a:pt x="1065691" y="2582691"/>
                  <a:pt x="1065691" y="2582691"/>
                </a:cubicBezTo>
                <a:cubicBezTo>
                  <a:pt x="1066384" y="2584078"/>
                  <a:pt x="1064479" y="2584945"/>
                  <a:pt x="1061882" y="2585552"/>
                </a:cubicBezTo>
                <a:lnTo>
                  <a:pt x="1059033" y="2586017"/>
                </a:lnTo>
                <a:lnTo>
                  <a:pt x="1051147" y="2583385"/>
                </a:lnTo>
                <a:cubicBezTo>
                  <a:pt x="1049069" y="2582691"/>
                  <a:pt x="1049069" y="2582691"/>
                  <a:pt x="1049069" y="2582691"/>
                </a:cubicBezTo>
                <a:cubicBezTo>
                  <a:pt x="1042143" y="2585465"/>
                  <a:pt x="1038680" y="2586852"/>
                  <a:pt x="1036948" y="2587546"/>
                </a:cubicBezTo>
                <a:lnTo>
                  <a:pt x="1036371" y="2587777"/>
                </a:lnTo>
                <a:lnTo>
                  <a:pt x="1035217" y="2585465"/>
                </a:lnTo>
                <a:lnTo>
                  <a:pt x="1034228" y="2588437"/>
                </a:lnTo>
                <a:lnTo>
                  <a:pt x="1033486" y="2588586"/>
                </a:lnTo>
                <a:lnTo>
                  <a:pt x="1034073" y="2588903"/>
                </a:lnTo>
                <a:lnTo>
                  <a:pt x="1032793" y="2592747"/>
                </a:lnTo>
                <a:cubicBezTo>
                  <a:pt x="1032447" y="2593787"/>
                  <a:pt x="1032447" y="2593787"/>
                  <a:pt x="1032447" y="2593787"/>
                </a:cubicBezTo>
                <a:cubicBezTo>
                  <a:pt x="1029676" y="2591013"/>
                  <a:pt x="1029676" y="2591013"/>
                  <a:pt x="1029676" y="2591013"/>
                </a:cubicBezTo>
                <a:cubicBezTo>
                  <a:pt x="1024135" y="2596561"/>
                  <a:pt x="1024135" y="2596561"/>
                  <a:pt x="1024135" y="2596561"/>
                </a:cubicBezTo>
                <a:cubicBezTo>
                  <a:pt x="1024135" y="2596561"/>
                  <a:pt x="1018595" y="2602109"/>
                  <a:pt x="1024135" y="2593787"/>
                </a:cubicBezTo>
                <a:cubicBezTo>
                  <a:pt x="1021365" y="2591013"/>
                  <a:pt x="1021365" y="2591013"/>
                  <a:pt x="1021365" y="2591013"/>
                </a:cubicBezTo>
                <a:cubicBezTo>
                  <a:pt x="999202" y="2596561"/>
                  <a:pt x="999202" y="2596561"/>
                  <a:pt x="999202" y="2596561"/>
                </a:cubicBezTo>
                <a:cubicBezTo>
                  <a:pt x="1001972" y="2591013"/>
                  <a:pt x="1001972" y="2591013"/>
                  <a:pt x="1001972" y="2591013"/>
                </a:cubicBezTo>
                <a:cubicBezTo>
                  <a:pt x="996432" y="2589626"/>
                  <a:pt x="993661" y="2588933"/>
                  <a:pt x="992276" y="2588586"/>
                </a:cubicBezTo>
                <a:lnTo>
                  <a:pt x="991622" y="2588422"/>
                </a:lnTo>
                <a:lnTo>
                  <a:pt x="996345" y="2587069"/>
                </a:lnTo>
                <a:cubicBezTo>
                  <a:pt x="1002319" y="2585119"/>
                  <a:pt x="988813" y="2588239"/>
                  <a:pt x="990891" y="2588239"/>
                </a:cubicBezTo>
                <a:lnTo>
                  <a:pt x="991622" y="2588422"/>
                </a:lnTo>
                <a:lnTo>
                  <a:pt x="982580" y="2591013"/>
                </a:lnTo>
                <a:cubicBezTo>
                  <a:pt x="979809" y="2591013"/>
                  <a:pt x="979809" y="2591013"/>
                  <a:pt x="979809" y="2591013"/>
                </a:cubicBezTo>
                <a:cubicBezTo>
                  <a:pt x="965957" y="2593787"/>
                  <a:pt x="965957" y="2593787"/>
                  <a:pt x="965957" y="2593787"/>
                </a:cubicBezTo>
                <a:cubicBezTo>
                  <a:pt x="957646" y="2593787"/>
                  <a:pt x="957646" y="2593787"/>
                  <a:pt x="957646" y="2593787"/>
                </a:cubicBezTo>
                <a:cubicBezTo>
                  <a:pt x="957646" y="2602109"/>
                  <a:pt x="957646" y="2602109"/>
                  <a:pt x="957646" y="2602109"/>
                </a:cubicBezTo>
                <a:lnTo>
                  <a:pt x="956299" y="2603513"/>
                </a:lnTo>
                <a:lnTo>
                  <a:pt x="955753" y="2603171"/>
                </a:lnTo>
                <a:cubicBezTo>
                  <a:pt x="952885" y="2601503"/>
                  <a:pt x="948989" y="2599335"/>
                  <a:pt x="943794" y="2596561"/>
                </a:cubicBezTo>
                <a:cubicBezTo>
                  <a:pt x="941024" y="2602109"/>
                  <a:pt x="941024" y="2602109"/>
                  <a:pt x="941024" y="2602109"/>
                </a:cubicBezTo>
                <a:cubicBezTo>
                  <a:pt x="921631" y="2593787"/>
                  <a:pt x="921631" y="2593787"/>
                  <a:pt x="921631" y="2593787"/>
                </a:cubicBezTo>
                <a:cubicBezTo>
                  <a:pt x="935483" y="2593787"/>
                  <a:pt x="935483" y="2593787"/>
                  <a:pt x="935483" y="2593787"/>
                </a:cubicBezTo>
                <a:cubicBezTo>
                  <a:pt x="935483" y="2585465"/>
                  <a:pt x="935483" y="2585465"/>
                  <a:pt x="935483" y="2585465"/>
                </a:cubicBezTo>
                <a:cubicBezTo>
                  <a:pt x="938254" y="2582691"/>
                  <a:pt x="927172" y="2585465"/>
                  <a:pt x="941024" y="2582691"/>
                </a:cubicBezTo>
                <a:cubicBezTo>
                  <a:pt x="935483" y="2582691"/>
                  <a:pt x="935483" y="2582691"/>
                  <a:pt x="935483" y="2582691"/>
                </a:cubicBezTo>
                <a:cubicBezTo>
                  <a:pt x="924402" y="2591013"/>
                  <a:pt x="924402" y="2591013"/>
                  <a:pt x="924402" y="2591013"/>
                </a:cubicBezTo>
                <a:cubicBezTo>
                  <a:pt x="902239" y="2588239"/>
                  <a:pt x="902239" y="2588239"/>
                  <a:pt x="902239" y="2588239"/>
                </a:cubicBezTo>
                <a:cubicBezTo>
                  <a:pt x="891157" y="2591013"/>
                  <a:pt x="891157" y="2591013"/>
                  <a:pt x="891157" y="2591013"/>
                </a:cubicBezTo>
                <a:cubicBezTo>
                  <a:pt x="916091" y="2588239"/>
                  <a:pt x="868994" y="2599335"/>
                  <a:pt x="913320" y="2593787"/>
                </a:cubicBezTo>
                <a:cubicBezTo>
                  <a:pt x="907779" y="2599335"/>
                  <a:pt x="907779" y="2599335"/>
                  <a:pt x="907779" y="2599335"/>
                </a:cubicBezTo>
                <a:lnTo>
                  <a:pt x="908206" y="2600616"/>
                </a:lnTo>
                <a:lnTo>
                  <a:pt x="903624" y="2601763"/>
                </a:lnTo>
                <a:cubicBezTo>
                  <a:pt x="902239" y="2602109"/>
                  <a:pt x="902239" y="2602109"/>
                  <a:pt x="902239" y="2602109"/>
                </a:cubicBezTo>
                <a:cubicBezTo>
                  <a:pt x="896698" y="2604884"/>
                  <a:pt x="896698" y="2604884"/>
                  <a:pt x="896698" y="2604884"/>
                </a:cubicBezTo>
                <a:cubicBezTo>
                  <a:pt x="905009" y="2610432"/>
                  <a:pt x="905009" y="2610432"/>
                  <a:pt x="905009" y="2610432"/>
                </a:cubicBezTo>
                <a:cubicBezTo>
                  <a:pt x="880076" y="2618754"/>
                  <a:pt x="880076" y="2618754"/>
                  <a:pt x="880076" y="2618754"/>
                </a:cubicBezTo>
                <a:cubicBezTo>
                  <a:pt x="868994" y="2615980"/>
                  <a:pt x="868994" y="2615980"/>
                  <a:pt x="868994" y="2615980"/>
                </a:cubicBezTo>
                <a:cubicBezTo>
                  <a:pt x="877305" y="2613206"/>
                  <a:pt x="877305" y="2613206"/>
                  <a:pt x="877305" y="2613206"/>
                </a:cubicBezTo>
                <a:cubicBezTo>
                  <a:pt x="866224" y="2607658"/>
                  <a:pt x="866224" y="2607658"/>
                  <a:pt x="866224" y="2607658"/>
                </a:cubicBezTo>
                <a:cubicBezTo>
                  <a:pt x="855142" y="2613206"/>
                  <a:pt x="855142" y="2613206"/>
                  <a:pt x="855142" y="2613206"/>
                </a:cubicBezTo>
                <a:cubicBezTo>
                  <a:pt x="852372" y="2618754"/>
                  <a:pt x="852372" y="2618754"/>
                  <a:pt x="852372" y="2618754"/>
                </a:cubicBezTo>
                <a:cubicBezTo>
                  <a:pt x="844061" y="2627076"/>
                  <a:pt x="844061" y="2627076"/>
                  <a:pt x="844061" y="2627076"/>
                </a:cubicBezTo>
                <a:cubicBezTo>
                  <a:pt x="846831" y="2632625"/>
                  <a:pt x="846831" y="2632625"/>
                  <a:pt x="846831" y="2632625"/>
                </a:cubicBezTo>
                <a:cubicBezTo>
                  <a:pt x="849601" y="2635399"/>
                  <a:pt x="849601" y="2635399"/>
                  <a:pt x="849601" y="2635399"/>
                </a:cubicBezTo>
                <a:cubicBezTo>
                  <a:pt x="855142" y="2629851"/>
                  <a:pt x="855142" y="2629851"/>
                  <a:pt x="855142" y="2629851"/>
                </a:cubicBezTo>
                <a:cubicBezTo>
                  <a:pt x="866224" y="2629851"/>
                  <a:pt x="866224" y="2629851"/>
                  <a:pt x="866224" y="2629851"/>
                </a:cubicBezTo>
                <a:cubicBezTo>
                  <a:pt x="863453" y="2632625"/>
                  <a:pt x="863453" y="2632625"/>
                  <a:pt x="863453" y="2632625"/>
                </a:cubicBezTo>
                <a:cubicBezTo>
                  <a:pt x="866224" y="2638173"/>
                  <a:pt x="866224" y="2638173"/>
                  <a:pt x="866224" y="2638173"/>
                </a:cubicBezTo>
                <a:cubicBezTo>
                  <a:pt x="860683" y="2640947"/>
                  <a:pt x="860683" y="2640947"/>
                  <a:pt x="860683" y="2640947"/>
                </a:cubicBezTo>
                <a:cubicBezTo>
                  <a:pt x="868994" y="2646495"/>
                  <a:pt x="868994" y="2646495"/>
                  <a:pt x="868994" y="2646495"/>
                </a:cubicBezTo>
                <a:cubicBezTo>
                  <a:pt x="871764" y="2652043"/>
                  <a:pt x="871764" y="2652043"/>
                  <a:pt x="871764" y="2652043"/>
                </a:cubicBezTo>
                <a:cubicBezTo>
                  <a:pt x="877305" y="2649269"/>
                  <a:pt x="877305" y="2649269"/>
                  <a:pt x="877305" y="2649269"/>
                </a:cubicBezTo>
                <a:cubicBezTo>
                  <a:pt x="874535" y="2646495"/>
                  <a:pt x="874535" y="2646495"/>
                  <a:pt x="874535" y="2646495"/>
                </a:cubicBezTo>
                <a:cubicBezTo>
                  <a:pt x="888387" y="2635399"/>
                  <a:pt x="888387" y="2635399"/>
                  <a:pt x="888387" y="2635399"/>
                </a:cubicBezTo>
                <a:cubicBezTo>
                  <a:pt x="896698" y="2638173"/>
                  <a:pt x="896698" y="2638173"/>
                  <a:pt x="896698" y="2638173"/>
                </a:cubicBezTo>
                <a:lnTo>
                  <a:pt x="900537" y="2628562"/>
                </a:lnTo>
                <a:lnTo>
                  <a:pt x="916091" y="2632625"/>
                </a:lnTo>
                <a:cubicBezTo>
                  <a:pt x="927172" y="2635399"/>
                  <a:pt x="910550" y="2629851"/>
                  <a:pt x="924402" y="2627076"/>
                </a:cubicBezTo>
                <a:cubicBezTo>
                  <a:pt x="929942" y="2629851"/>
                  <a:pt x="929942" y="2629851"/>
                  <a:pt x="929942" y="2629851"/>
                </a:cubicBezTo>
                <a:cubicBezTo>
                  <a:pt x="924402" y="2635399"/>
                  <a:pt x="924402" y="2635399"/>
                  <a:pt x="924402" y="2635399"/>
                </a:cubicBezTo>
                <a:cubicBezTo>
                  <a:pt x="932713" y="2643721"/>
                  <a:pt x="932713" y="2643721"/>
                  <a:pt x="932713" y="2643721"/>
                </a:cubicBezTo>
                <a:cubicBezTo>
                  <a:pt x="946565" y="2640947"/>
                  <a:pt x="946565" y="2640947"/>
                  <a:pt x="946565" y="2640947"/>
                </a:cubicBezTo>
                <a:cubicBezTo>
                  <a:pt x="963187" y="2640947"/>
                  <a:pt x="963187" y="2640947"/>
                  <a:pt x="963187" y="2640947"/>
                </a:cubicBezTo>
                <a:cubicBezTo>
                  <a:pt x="963187" y="2643721"/>
                  <a:pt x="963187" y="2643721"/>
                  <a:pt x="963187" y="2643721"/>
                </a:cubicBezTo>
                <a:cubicBezTo>
                  <a:pt x="943794" y="2652043"/>
                  <a:pt x="943794" y="2652043"/>
                  <a:pt x="943794" y="2652043"/>
                </a:cubicBezTo>
                <a:cubicBezTo>
                  <a:pt x="935483" y="2668688"/>
                  <a:pt x="935483" y="2668688"/>
                  <a:pt x="935483" y="2668688"/>
                </a:cubicBezTo>
                <a:cubicBezTo>
                  <a:pt x="907779" y="2668688"/>
                  <a:pt x="907779" y="2668688"/>
                  <a:pt x="907779" y="2668688"/>
                </a:cubicBezTo>
                <a:cubicBezTo>
                  <a:pt x="907779" y="2665914"/>
                  <a:pt x="907779" y="2665914"/>
                  <a:pt x="907779" y="2665914"/>
                </a:cubicBezTo>
                <a:cubicBezTo>
                  <a:pt x="916091" y="2665914"/>
                  <a:pt x="916091" y="2665914"/>
                  <a:pt x="916091" y="2665914"/>
                </a:cubicBezTo>
                <a:cubicBezTo>
                  <a:pt x="910550" y="2660366"/>
                  <a:pt x="910550" y="2660366"/>
                  <a:pt x="910550" y="2660366"/>
                </a:cubicBezTo>
                <a:cubicBezTo>
                  <a:pt x="891157" y="2660366"/>
                  <a:pt x="891157" y="2660366"/>
                  <a:pt x="891157" y="2660366"/>
                </a:cubicBezTo>
                <a:cubicBezTo>
                  <a:pt x="888387" y="2657592"/>
                  <a:pt x="888387" y="2657592"/>
                  <a:pt x="888387" y="2657592"/>
                </a:cubicBezTo>
                <a:cubicBezTo>
                  <a:pt x="880076" y="2660366"/>
                  <a:pt x="880076" y="2660366"/>
                  <a:pt x="880076" y="2660366"/>
                </a:cubicBezTo>
                <a:cubicBezTo>
                  <a:pt x="885616" y="2668688"/>
                  <a:pt x="885616" y="2668688"/>
                  <a:pt x="885616" y="2668688"/>
                </a:cubicBezTo>
                <a:cubicBezTo>
                  <a:pt x="877305" y="2671462"/>
                  <a:pt x="877305" y="2671462"/>
                  <a:pt x="877305" y="2671462"/>
                </a:cubicBezTo>
                <a:cubicBezTo>
                  <a:pt x="882846" y="2674236"/>
                  <a:pt x="882846" y="2674236"/>
                  <a:pt x="882846" y="2674236"/>
                </a:cubicBezTo>
                <a:cubicBezTo>
                  <a:pt x="882846" y="2679784"/>
                  <a:pt x="882846" y="2679784"/>
                  <a:pt x="882846" y="2679784"/>
                </a:cubicBezTo>
                <a:cubicBezTo>
                  <a:pt x="874535" y="2682558"/>
                  <a:pt x="874535" y="2682558"/>
                  <a:pt x="874535" y="2682558"/>
                </a:cubicBezTo>
                <a:lnTo>
                  <a:pt x="871941" y="2679961"/>
                </a:lnTo>
                <a:lnTo>
                  <a:pt x="875487" y="2676533"/>
                </a:lnTo>
                <a:cubicBezTo>
                  <a:pt x="875054" y="2672156"/>
                  <a:pt x="872457" y="2663833"/>
                  <a:pt x="866224" y="2649269"/>
                </a:cubicBezTo>
                <a:cubicBezTo>
                  <a:pt x="863453" y="2649269"/>
                  <a:pt x="863453" y="2649269"/>
                  <a:pt x="863453" y="2649269"/>
                </a:cubicBezTo>
                <a:cubicBezTo>
                  <a:pt x="855142" y="2654817"/>
                  <a:pt x="855142" y="2654817"/>
                  <a:pt x="855142" y="2654817"/>
                </a:cubicBezTo>
                <a:cubicBezTo>
                  <a:pt x="846831" y="2646495"/>
                  <a:pt x="846831" y="2646495"/>
                  <a:pt x="846831" y="2646495"/>
                </a:cubicBezTo>
                <a:cubicBezTo>
                  <a:pt x="838520" y="2649269"/>
                  <a:pt x="838520" y="2649269"/>
                  <a:pt x="838520" y="2649269"/>
                </a:cubicBezTo>
                <a:cubicBezTo>
                  <a:pt x="830209" y="2657592"/>
                  <a:pt x="830209" y="2657592"/>
                  <a:pt x="830209" y="2657592"/>
                </a:cubicBezTo>
                <a:cubicBezTo>
                  <a:pt x="830209" y="2660366"/>
                  <a:pt x="819127" y="2657592"/>
                  <a:pt x="832979" y="2663140"/>
                </a:cubicBezTo>
                <a:cubicBezTo>
                  <a:pt x="827438" y="2663140"/>
                  <a:pt x="827438" y="2663140"/>
                  <a:pt x="827438" y="2663140"/>
                </a:cubicBezTo>
                <a:cubicBezTo>
                  <a:pt x="830209" y="2668688"/>
                  <a:pt x="830209" y="2668688"/>
                  <a:pt x="830209" y="2668688"/>
                </a:cubicBezTo>
                <a:cubicBezTo>
                  <a:pt x="827438" y="2677010"/>
                  <a:pt x="827438" y="2677010"/>
                  <a:pt x="827438" y="2677010"/>
                </a:cubicBezTo>
                <a:cubicBezTo>
                  <a:pt x="819127" y="2674236"/>
                  <a:pt x="819127" y="2674236"/>
                  <a:pt x="819127" y="2674236"/>
                </a:cubicBezTo>
                <a:cubicBezTo>
                  <a:pt x="816357" y="2665914"/>
                  <a:pt x="816357" y="2665914"/>
                  <a:pt x="816357" y="2665914"/>
                </a:cubicBezTo>
                <a:cubicBezTo>
                  <a:pt x="819127" y="2657592"/>
                  <a:pt x="819127" y="2657592"/>
                  <a:pt x="819127" y="2657592"/>
                </a:cubicBezTo>
                <a:cubicBezTo>
                  <a:pt x="816357" y="2649269"/>
                  <a:pt x="816357" y="2649269"/>
                  <a:pt x="816357" y="2649269"/>
                </a:cubicBezTo>
                <a:cubicBezTo>
                  <a:pt x="810816" y="2643721"/>
                  <a:pt x="810816" y="2643721"/>
                  <a:pt x="810816" y="2643721"/>
                </a:cubicBezTo>
                <a:cubicBezTo>
                  <a:pt x="794194" y="2646495"/>
                  <a:pt x="794194" y="2646495"/>
                  <a:pt x="794194" y="2646495"/>
                </a:cubicBezTo>
                <a:cubicBezTo>
                  <a:pt x="785882" y="2652043"/>
                  <a:pt x="785882" y="2652043"/>
                  <a:pt x="785882" y="2652043"/>
                </a:cubicBezTo>
                <a:lnTo>
                  <a:pt x="778651" y="2639974"/>
                </a:lnTo>
                <a:lnTo>
                  <a:pt x="785882" y="2635399"/>
                </a:lnTo>
                <a:cubicBezTo>
                  <a:pt x="785882" y="2640947"/>
                  <a:pt x="785882" y="2640947"/>
                  <a:pt x="785882" y="2640947"/>
                </a:cubicBezTo>
                <a:cubicBezTo>
                  <a:pt x="791423" y="2646495"/>
                  <a:pt x="791423" y="2646495"/>
                  <a:pt x="791423" y="2646495"/>
                </a:cubicBezTo>
                <a:lnTo>
                  <a:pt x="792055" y="2645863"/>
                </a:lnTo>
                <a:lnTo>
                  <a:pt x="792289" y="2646018"/>
                </a:lnTo>
                <a:cubicBezTo>
                  <a:pt x="795406" y="2645802"/>
                  <a:pt x="801120" y="2644415"/>
                  <a:pt x="810816" y="2640947"/>
                </a:cubicBezTo>
                <a:lnTo>
                  <a:pt x="807488" y="2637614"/>
                </a:lnTo>
                <a:lnTo>
                  <a:pt x="821897" y="2635399"/>
                </a:lnTo>
                <a:cubicBezTo>
                  <a:pt x="830209" y="2624302"/>
                  <a:pt x="830209" y="2624302"/>
                  <a:pt x="830209" y="2624302"/>
                </a:cubicBezTo>
                <a:cubicBezTo>
                  <a:pt x="841290" y="2624302"/>
                  <a:pt x="841290" y="2624302"/>
                  <a:pt x="841290" y="2624302"/>
                </a:cubicBezTo>
                <a:cubicBezTo>
                  <a:pt x="844061" y="2621528"/>
                  <a:pt x="844061" y="2621528"/>
                  <a:pt x="844061" y="2621528"/>
                </a:cubicBezTo>
                <a:cubicBezTo>
                  <a:pt x="830209" y="2618754"/>
                  <a:pt x="830209" y="2618754"/>
                  <a:pt x="830209" y="2618754"/>
                </a:cubicBezTo>
                <a:cubicBezTo>
                  <a:pt x="841290" y="2613206"/>
                  <a:pt x="841290" y="2613206"/>
                  <a:pt x="841290" y="2613206"/>
                </a:cubicBezTo>
                <a:cubicBezTo>
                  <a:pt x="868994" y="2602109"/>
                  <a:pt x="868994" y="2602109"/>
                  <a:pt x="868994" y="2602109"/>
                </a:cubicBezTo>
                <a:cubicBezTo>
                  <a:pt x="855142" y="2599335"/>
                  <a:pt x="855142" y="2599335"/>
                  <a:pt x="855142" y="2599335"/>
                </a:cubicBezTo>
                <a:cubicBezTo>
                  <a:pt x="857912" y="2591013"/>
                  <a:pt x="857912" y="2591013"/>
                  <a:pt x="857912" y="2591013"/>
                </a:cubicBezTo>
                <a:cubicBezTo>
                  <a:pt x="866224" y="2588239"/>
                  <a:pt x="866224" y="2588239"/>
                  <a:pt x="866224" y="2588239"/>
                </a:cubicBezTo>
                <a:cubicBezTo>
                  <a:pt x="880076" y="2582691"/>
                  <a:pt x="880076" y="2582691"/>
                  <a:pt x="880076" y="2582691"/>
                </a:cubicBezTo>
                <a:cubicBezTo>
                  <a:pt x="877305" y="2571594"/>
                  <a:pt x="877305" y="2571594"/>
                  <a:pt x="877305" y="2571594"/>
                </a:cubicBezTo>
                <a:cubicBezTo>
                  <a:pt x="885616" y="2568820"/>
                  <a:pt x="885616" y="2568820"/>
                  <a:pt x="885616" y="2568820"/>
                </a:cubicBezTo>
                <a:cubicBezTo>
                  <a:pt x="891157" y="2574368"/>
                  <a:pt x="891157" y="2574368"/>
                  <a:pt x="891157" y="2574368"/>
                </a:cubicBezTo>
                <a:cubicBezTo>
                  <a:pt x="913320" y="2566046"/>
                  <a:pt x="913320" y="2566046"/>
                  <a:pt x="913320" y="2566046"/>
                </a:cubicBezTo>
                <a:cubicBezTo>
                  <a:pt x="913320" y="2568820"/>
                  <a:pt x="880076" y="2574368"/>
                  <a:pt x="929942" y="2568820"/>
                </a:cubicBezTo>
                <a:lnTo>
                  <a:pt x="928180" y="2565290"/>
                </a:lnTo>
                <a:lnTo>
                  <a:pt x="929942" y="2560498"/>
                </a:lnTo>
                <a:cubicBezTo>
                  <a:pt x="916091" y="2563272"/>
                  <a:pt x="916091" y="2563272"/>
                  <a:pt x="916091" y="2563272"/>
                </a:cubicBezTo>
                <a:cubicBezTo>
                  <a:pt x="916091" y="2554950"/>
                  <a:pt x="916091" y="2554950"/>
                  <a:pt x="916091" y="2554950"/>
                </a:cubicBezTo>
                <a:cubicBezTo>
                  <a:pt x="924402" y="2554950"/>
                  <a:pt x="924402" y="2554950"/>
                  <a:pt x="924402" y="2554950"/>
                </a:cubicBezTo>
                <a:cubicBezTo>
                  <a:pt x="924402" y="2549402"/>
                  <a:pt x="924402" y="2549402"/>
                  <a:pt x="924402" y="2549402"/>
                </a:cubicBezTo>
                <a:cubicBezTo>
                  <a:pt x="927172" y="2546627"/>
                  <a:pt x="927172" y="2546627"/>
                  <a:pt x="927172" y="2546627"/>
                </a:cubicBezTo>
                <a:cubicBezTo>
                  <a:pt x="924402" y="2541079"/>
                  <a:pt x="924402" y="2541079"/>
                  <a:pt x="924402" y="2541079"/>
                </a:cubicBezTo>
                <a:cubicBezTo>
                  <a:pt x="913320" y="2541079"/>
                  <a:pt x="913320" y="2541079"/>
                  <a:pt x="913320" y="2541079"/>
                </a:cubicBezTo>
                <a:cubicBezTo>
                  <a:pt x="916091" y="2535531"/>
                  <a:pt x="916091" y="2535531"/>
                  <a:pt x="916091" y="2535531"/>
                </a:cubicBezTo>
                <a:lnTo>
                  <a:pt x="902016" y="2521438"/>
                </a:lnTo>
                <a:lnTo>
                  <a:pt x="902585" y="2521227"/>
                </a:lnTo>
                <a:cubicBezTo>
                  <a:pt x="906221" y="2518886"/>
                  <a:pt x="897391" y="2518886"/>
                  <a:pt x="899468" y="2518886"/>
                </a:cubicBezTo>
                <a:cubicBezTo>
                  <a:pt x="899468" y="2518886"/>
                  <a:pt x="899468" y="2518886"/>
                  <a:pt x="901546" y="2520967"/>
                </a:cubicBezTo>
                <a:lnTo>
                  <a:pt x="902016" y="2521438"/>
                </a:lnTo>
                <a:lnTo>
                  <a:pt x="893927" y="2524435"/>
                </a:lnTo>
                <a:cubicBezTo>
                  <a:pt x="896698" y="2518886"/>
                  <a:pt x="896698" y="2518886"/>
                  <a:pt x="896698" y="2518886"/>
                </a:cubicBezTo>
                <a:cubicBezTo>
                  <a:pt x="877305" y="2513338"/>
                  <a:pt x="877305" y="2513338"/>
                  <a:pt x="877305" y="2513338"/>
                </a:cubicBezTo>
                <a:cubicBezTo>
                  <a:pt x="871764" y="2521660"/>
                  <a:pt x="871764" y="2521660"/>
                  <a:pt x="871764" y="2521660"/>
                </a:cubicBezTo>
                <a:lnTo>
                  <a:pt x="868994" y="2518886"/>
                </a:lnTo>
                <a:lnTo>
                  <a:pt x="871764" y="2513338"/>
                </a:lnTo>
                <a:cubicBezTo>
                  <a:pt x="863453" y="2513338"/>
                  <a:pt x="863453" y="2513338"/>
                  <a:pt x="863453" y="2513338"/>
                </a:cubicBezTo>
                <a:cubicBezTo>
                  <a:pt x="863453" y="2516112"/>
                  <a:pt x="855142" y="2516112"/>
                  <a:pt x="857912" y="2518886"/>
                </a:cubicBezTo>
                <a:cubicBezTo>
                  <a:pt x="855142" y="2524435"/>
                  <a:pt x="855142" y="2524435"/>
                  <a:pt x="855142" y="2524435"/>
                </a:cubicBezTo>
                <a:cubicBezTo>
                  <a:pt x="855142" y="2516112"/>
                  <a:pt x="855142" y="2516112"/>
                  <a:pt x="855142" y="2516112"/>
                </a:cubicBezTo>
                <a:cubicBezTo>
                  <a:pt x="838520" y="2510564"/>
                  <a:pt x="838520" y="2510564"/>
                  <a:pt x="838520" y="2510564"/>
                </a:cubicBezTo>
                <a:cubicBezTo>
                  <a:pt x="835749" y="2521660"/>
                  <a:pt x="827438" y="2505016"/>
                  <a:pt x="819127" y="2521660"/>
                </a:cubicBezTo>
                <a:cubicBezTo>
                  <a:pt x="813586" y="2518886"/>
                  <a:pt x="813586" y="2518886"/>
                  <a:pt x="813586" y="2518886"/>
                </a:cubicBezTo>
                <a:cubicBezTo>
                  <a:pt x="802505" y="2529983"/>
                  <a:pt x="802505" y="2529983"/>
                  <a:pt x="802505" y="2529983"/>
                </a:cubicBezTo>
                <a:cubicBezTo>
                  <a:pt x="794194" y="2528596"/>
                  <a:pt x="790038" y="2527902"/>
                  <a:pt x="787960" y="2527556"/>
                </a:cubicBezTo>
                <a:lnTo>
                  <a:pt x="786557" y="2527321"/>
                </a:lnTo>
                <a:lnTo>
                  <a:pt x="786898" y="2527209"/>
                </a:lnTo>
                <a:lnTo>
                  <a:pt x="790731" y="2527209"/>
                </a:lnTo>
                <a:cubicBezTo>
                  <a:pt x="791423" y="2527209"/>
                  <a:pt x="791423" y="2527209"/>
                  <a:pt x="791423" y="2527209"/>
                </a:cubicBezTo>
                <a:lnTo>
                  <a:pt x="791423" y="2525713"/>
                </a:lnTo>
                <a:lnTo>
                  <a:pt x="793128" y="2525150"/>
                </a:lnTo>
                <a:cubicBezTo>
                  <a:pt x="796921" y="2523698"/>
                  <a:pt x="801812" y="2521660"/>
                  <a:pt x="808046" y="2518886"/>
                </a:cubicBezTo>
                <a:cubicBezTo>
                  <a:pt x="802505" y="2513338"/>
                  <a:pt x="802505" y="2513338"/>
                  <a:pt x="802505" y="2513338"/>
                </a:cubicBezTo>
                <a:cubicBezTo>
                  <a:pt x="791423" y="2524435"/>
                  <a:pt x="799734" y="2499468"/>
                  <a:pt x="777571" y="2521660"/>
                </a:cubicBezTo>
                <a:cubicBezTo>
                  <a:pt x="777571" y="2518886"/>
                  <a:pt x="777571" y="2518886"/>
                  <a:pt x="777571" y="2518886"/>
                </a:cubicBezTo>
                <a:cubicBezTo>
                  <a:pt x="788653" y="2510564"/>
                  <a:pt x="788653" y="2510564"/>
                  <a:pt x="788653" y="2510564"/>
                </a:cubicBezTo>
                <a:cubicBezTo>
                  <a:pt x="799734" y="2513338"/>
                  <a:pt x="799734" y="2513338"/>
                  <a:pt x="799734" y="2513338"/>
                </a:cubicBezTo>
                <a:cubicBezTo>
                  <a:pt x="813586" y="2505016"/>
                  <a:pt x="813586" y="2505016"/>
                  <a:pt x="813586" y="2505016"/>
                </a:cubicBezTo>
                <a:cubicBezTo>
                  <a:pt x="805275" y="2493919"/>
                  <a:pt x="805275" y="2493919"/>
                  <a:pt x="805275" y="2493919"/>
                </a:cubicBezTo>
                <a:cubicBezTo>
                  <a:pt x="810816" y="2488371"/>
                  <a:pt x="810816" y="2488371"/>
                  <a:pt x="810816" y="2488371"/>
                </a:cubicBezTo>
                <a:cubicBezTo>
                  <a:pt x="808046" y="2493919"/>
                  <a:pt x="808046" y="2493919"/>
                  <a:pt x="808046" y="2493919"/>
                </a:cubicBezTo>
                <a:cubicBezTo>
                  <a:pt x="810816" y="2496694"/>
                  <a:pt x="810816" y="2496694"/>
                  <a:pt x="810816" y="2496694"/>
                </a:cubicBezTo>
                <a:cubicBezTo>
                  <a:pt x="830209" y="2488371"/>
                  <a:pt x="830209" y="2488371"/>
                  <a:pt x="830209" y="2488371"/>
                </a:cubicBezTo>
                <a:cubicBezTo>
                  <a:pt x="838520" y="2491145"/>
                  <a:pt x="838520" y="2491145"/>
                  <a:pt x="838520" y="2491145"/>
                </a:cubicBezTo>
                <a:cubicBezTo>
                  <a:pt x="860683" y="2480049"/>
                  <a:pt x="860683" y="2480049"/>
                  <a:pt x="860683" y="2480049"/>
                </a:cubicBezTo>
                <a:cubicBezTo>
                  <a:pt x="857912" y="2480049"/>
                  <a:pt x="857912" y="2480049"/>
                  <a:pt x="857912" y="2480049"/>
                </a:cubicBezTo>
                <a:lnTo>
                  <a:pt x="856403" y="2478537"/>
                </a:lnTo>
                <a:lnTo>
                  <a:pt x="857913" y="2479009"/>
                </a:lnTo>
                <a:cubicBezTo>
                  <a:pt x="859644" y="2479529"/>
                  <a:pt x="859990" y="2479442"/>
                  <a:pt x="856960" y="2477665"/>
                </a:cubicBezTo>
                <a:lnTo>
                  <a:pt x="853752" y="2475883"/>
                </a:lnTo>
                <a:lnTo>
                  <a:pt x="853064" y="2475194"/>
                </a:lnTo>
                <a:lnTo>
                  <a:pt x="852372" y="2474501"/>
                </a:lnTo>
                <a:lnTo>
                  <a:pt x="854103" y="2472767"/>
                </a:lnTo>
                <a:cubicBezTo>
                  <a:pt x="853757" y="2473807"/>
                  <a:pt x="852372" y="2475888"/>
                  <a:pt x="852372" y="2474501"/>
                </a:cubicBezTo>
                <a:lnTo>
                  <a:pt x="852372" y="2474501"/>
                </a:lnTo>
                <a:lnTo>
                  <a:pt x="851976" y="2474897"/>
                </a:lnTo>
                <a:lnTo>
                  <a:pt x="849634" y="2473596"/>
                </a:lnTo>
                <a:cubicBezTo>
                  <a:pt x="846182" y="2471727"/>
                  <a:pt x="841637" y="2469299"/>
                  <a:pt x="835749" y="2466178"/>
                </a:cubicBezTo>
                <a:cubicBezTo>
                  <a:pt x="835749" y="2460630"/>
                  <a:pt x="835749" y="2460630"/>
                  <a:pt x="835749" y="2460630"/>
                </a:cubicBezTo>
                <a:cubicBezTo>
                  <a:pt x="835749" y="2460630"/>
                  <a:pt x="832979" y="2457856"/>
                  <a:pt x="838520" y="2457856"/>
                </a:cubicBezTo>
                <a:cubicBezTo>
                  <a:pt x="827438" y="2455082"/>
                  <a:pt x="827438" y="2455082"/>
                  <a:pt x="827438" y="2455082"/>
                </a:cubicBezTo>
                <a:cubicBezTo>
                  <a:pt x="827438" y="2452308"/>
                  <a:pt x="827438" y="2452308"/>
                  <a:pt x="827438" y="2452308"/>
                </a:cubicBezTo>
                <a:cubicBezTo>
                  <a:pt x="821897" y="2449534"/>
                  <a:pt x="821897" y="2449534"/>
                  <a:pt x="821897" y="2449534"/>
                </a:cubicBezTo>
                <a:lnTo>
                  <a:pt x="824273" y="2447631"/>
                </a:lnTo>
                <a:lnTo>
                  <a:pt x="825014" y="2447193"/>
                </a:lnTo>
                <a:cubicBezTo>
                  <a:pt x="826226" y="2446413"/>
                  <a:pt x="826053" y="2446413"/>
                  <a:pt x="825361" y="2446760"/>
                </a:cubicBezTo>
                <a:lnTo>
                  <a:pt x="824273" y="2447631"/>
                </a:lnTo>
                <a:lnTo>
                  <a:pt x="816357" y="2452308"/>
                </a:lnTo>
                <a:cubicBezTo>
                  <a:pt x="819127" y="2455082"/>
                  <a:pt x="819127" y="2449534"/>
                  <a:pt x="821897" y="2455082"/>
                </a:cubicBezTo>
                <a:cubicBezTo>
                  <a:pt x="813586" y="2457856"/>
                  <a:pt x="813586" y="2457856"/>
                  <a:pt x="813586" y="2457856"/>
                </a:cubicBezTo>
                <a:cubicBezTo>
                  <a:pt x="821897" y="2460630"/>
                  <a:pt x="821897" y="2460630"/>
                  <a:pt x="821897" y="2460630"/>
                </a:cubicBezTo>
                <a:cubicBezTo>
                  <a:pt x="810816" y="2474501"/>
                  <a:pt x="810816" y="2474501"/>
                  <a:pt x="810816" y="2474501"/>
                </a:cubicBezTo>
                <a:lnTo>
                  <a:pt x="806365" y="2474501"/>
                </a:lnTo>
                <a:lnTo>
                  <a:pt x="807180" y="2473331"/>
                </a:lnTo>
                <a:cubicBezTo>
                  <a:pt x="808738" y="2469819"/>
                  <a:pt x="802505" y="2474501"/>
                  <a:pt x="802505" y="2474501"/>
                </a:cubicBezTo>
                <a:cubicBezTo>
                  <a:pt x="802505" y="2474501"/>
                  <a:pt x="802505" y="2474501"/>
                  <a:pt x="803544" y="2474501"/>
                </a:cubicBezTo>
                <a:lnTo>
                  <a:pt x="806365" y="2474501"/>
                </a:lnTo>
                <a:lnTo>
                  <a:pt x="802505" y="2480049"/>
                </a:lnTo>
                <a:cubicBezTo>
                  <a:pt x="796964" y="2477275"/>
                  <a:pt x="796964" y="2477275"/>
                  <a:pt x="796964" y="2477275"/>
                </a:cubicBezTo>
                <a:cubicBezTo>
                  <a:pt x="810816" y="2460630"/>
                  <a:pt x="810816" y="2460630"/>
                  <a:pt x="810816" y="2460630"/>
                </a:cubicBezTo>
                <a:cubicBezTo>
                  <a:pt x="805275" y="2460630"/>
                  <a:pt x="819127" y="2455082"/>
                  <a:pt x="802505" y="2457856"/>
                </a:cubicBezTo>
                <a:cubicBezTo>
                  <a:pt x="802505" y="2463404"/>
                  <a:pt x="802505" y="2463404"/>
                  <a:pt x="802505" y="2463404"/>
                </a:cubicBezTo>
                <a:cubicBezTo>
                  <a:pt x="799734" y="2459243"/>
                  <a:pt x="798349" y="2457163"/>
                  <a:pt x="797657" y="2456122"/>
                </a:cubicBezTo>
                <a:lnTo>
                  <a:pt x="797225" y="2455474"/>
                </a:lnTo>
                <a:lnTo>
                  <a:pt x="802808" y="2451571"/>
                </a:lnTo>
                <a:cubicBezTo>
                  <a:pt x="809431" y="2445719"/>
                  <a:pt x="790731" y="2455082"/>
                  <a:pt x="796964" y="2455082"/>
                </a:cubicBezTo>
                <a:lnTo>
                  <a:pt x="797225" y="2455474"/>
                </a:lnTo>
                <a:lnTo>
                  <a:pt x="785882" y="2463404"/>
                </a:lnTo>
                <a:cubicBezTo>
                  <a:pt x="785882" y="2466178"/>
                  <a:pt x="785882" y="2466178"/>
                  <a:pt x="785882" y="2466178"/>
                </a:cubicBezTo>
                <a:cubicBezTo>
                  <a:pt x="791423" y="2466178"/>
                  <a:pt x="791423" y="2466178"/>
                  <a:pt x="791423" y="2466178"/>
                </a:cubicBezTo>
                <a:cubicBezTo>
                  <a:pt x="769260" y="2482823"/>
                  <a:pt x="769260" y="2482823"/>
                  <a:pt x="769260" y="2482823"/>
                </a:cubicBezTo>
                <a:cubicBezTo>
                  <a:pt x="783112" y="2466178"/>
                  <a:pt x="783112" y="2466178"/>
                  <a:pt x="783112" y="2466178"/>
                </a:cubicBezTo>
                <a:lnTo>
                  <a:pt x="779978" y="2466178"/>
                </a:lnTo>
                <a:lnTo>
                  <a:pt x="779303" y="2463751"/>
                </a:lnTo>
                <a:cubicBezTo>
                  <a:pt x="778264" y="2461324"/>
                  <a:pt x="777571" y="2457856"/>
                  <a:pt x="785882" y="2455082"/>
                </a:cubicBezTo>
                <a:cubicBezTo>
                  <a:pt x="780342" y="2452308"/>
                  <a:pt x="780342" y="2452308"/>
                  <a:pt x="780342" y="2452308"/>
                </a:cubicBezTo>
                <a:cubicBezTo>
                  <a:pt x="791423" y="2449534"/>
                  <a:pt x="791423" y="2449534"/>
                  <a:pt x="791423" y="2449534"/>
                </a:cubicBezTo>
                <a:cubicBezTo>
                  <a:pt x="794194" y="2449534"/>
                  <a:pt x="796964" y="2446760"/>
                  <a:pt x="794194" y="2452308"/>
                </a:cubicBezTo>
                <a:cubicBezTo>
                  <a:pt x="796964" y="2449534"/>
                  <a:pt x="796964" y="2449534"/>
                  <a:pt x="796964" y="2449534"/>
                </a:cubicBezTo>
                <a:cubicBezTo>
                  <a:pt x="808046" y="2435663"/>
                  <a:pt x="791423" y="2457856"/>
                  <a:pt x="816357" y="2435663"/>
                </a:cubicBezTo>
                <a:cubicBezTo>
                  <a:pt x="824668" y="2430115"/>
                  <a:pt x="824668" y="2430115"/>
                  <a:pt x="824668" y="2430115"/>
                </a:cubicBezTo>
                <a:cubicBezTo>
                  <a:pt x="816357" y="2428728"/>
                  <a:pt x="812201" y="2428035"/>
                  <a:pt x="810124" y="2427688"/>
                </a:cubicBezTo>
                <a:lnTo>
                  <a:pt x="808675" y="2427446"/>
                </a:lnTo>
                <a:lnTo>
                  <a:pt x="809084" y="2427341"/>
                </a:lnTo>
                <a:cubicBezTo>
                  <a:pt x="811335" y="2426648"/>
                  <a:pt x="812115" y="2425954"/>
                  <a:pt x="809041" y="2425087"/>
                </a:cubicBezTo>
                <a:lnTo>
                  <a:pt x="805584" y="2424443"/>
                </a:lnTo>
                <a:lnTo>
                  <a:pt x="817396" y="2419712"/>
                </a:lnTo>
                <a:cubicBezTo>
                  <a:pt x="819127" y="2419019"/>
                  <a:pt x="819127" y="2419019"/>
                  <a:pt x="819127" y="2419019"/>
                </a:cubicBezTo>
                <a:cubicBezTo>
                  <a:pt x="821897" y="2416245"/>
                  <a:pt x="830209" y="2413470"/>
                  <a:pt x="824668" y="2407922"/>
                </a:cubicBezTo>
                <a:cubicBezTo>
                  <a:pt x="813586" y="2410696"/>
                  <a:pt x="813586" y="2410696"/>
                  <a:pt x="813586" y="2410696"/>
                </a:cubicBezTo>
                <a:cubicBezTo>
                  <a:pt x="816357" y="2402374"/>
                  <a:pt x="827438" y="2402374"/>
                  <a:pt x="832979" y="2396826"/>
                </a:cubicBezTo>
                <a:cubicBezTo>
                  <a:pt x="832979" y="2399600"/>
                  <a:pt x="832979" y="2399600"/>
                  <a:pt x="832979" y="2399600"/>
                </a:cubicBezTo>
                <a:cubicBezTo>
                  <a:pt x="824668" y="2402374"/>
                  <a:pt x="824668" y="2402374"/>
                  <a:pt x="824668" y="2402374"/>
                </a:cubicBezTo>
                <a:cubicBezTo>
                  <a:pt x="830209" y="2410696"/>
                  <a:pt x="830209" y="2410696"/>
                  <a:pt x="830209" y="2410696"/>
                </a:cubicBezTo>
                <a:cubicBezTo>
                  <a:pt x="838520" y="2410696"/>
                  <a:pt x="838520" y="2410696"/>
                  <a:pt x="838520" y="2410696"/>
                </a:cubicBezTo>
                <a:cubicBezTo>
                  <a:pt x="835749" y="2410696"/>
                  <a:pt x="846831" y="2410696"/>
                  <a:pt x="838520" y="2402374"/>
                </a:cubicBezTo>
                <a:cubicBezTo>
                  <a:pt x="841290" y="2405148"/>
                  <a:pt x="841290" y="2405148"/>
                  <a:pt x="841290" y="2405148"/>
                </a:cubicBezTo>
                <a:cubicBezTo>
                  <a:pt x="846831" y="2402374"/>
                  <a:pt x="846831" y="2399600"/>
                  <a:pt x="855142" y="2399600"/>
                </a:cubicBezTo>
                <a:cubicBezTo>
                  <a:pt x="857912" y="2399600"/>
                  <a:pt x="857912" y="2399600"/>
                  <a:pt x="857912" y="2399600"/>
                </a:cubicBezTo>
                <a:cubicBezTo>
                  <a:pt x="849601" y="2394052"/>
                  <a:pt x="849601" y="2394052"/>
                  <a:pt x="849601" y="2394052"/>
                </a:cubicBezTo>
                <a:cubicBezTo>
                  <a:pt x="852372" y="2385729"/>
                  <a:pt x="852372" y="2385729"/>
                  <a:pt x="852372" y="2385729"/>
                </a:cubicBezTo>
                <a:lnTo>
                  <a:pt x="857730" y="2386481"/>
                </a:lnTo>
                <a:lnTo>
                  <a:pt x="853064" y="2389544"/>
                </a:lnTo>
                <a:cubicBezTo>
                  <a:pt x="850987" y="2391104"/>
                  <a:pt x="850813" y="2391538"/>
                  <a:pt x="855315" y="2388807"/>
                </a:cubicBezTo>
                <a:lnTo>
                  <a:pt x="858758" y="2386625"/>
                </a:lnTo>
                <a:lnTo>
                  <a:pt x="858865" y="2386640"/>
                </a:lnTo>
                <a:lnTo>
                  <a:pt x="860901" y="2385265"/>
                </a:lnTo>
                <a:lnTo>
                  <a:pt x="864063" y="2383261"/>
                </a:lnTo>
                <a:lnTo>
                  <a:pt x="866224" y="2382955"/>
                </a:lnTo>
                <a:lnTo>
                  <a:pt x="868774" y="2384048"/>
                </a:lnTo>
                <a:lnTo>
                  <a:pt x="868994" y="2394052"/>
                </a:lnTo>
                <a:cubicBezTo>
                  <a:pt x="877305" y="2391278"/>
                  <a:pt x="877305" y="2391278"/>
                  <a:pt x="877305" y="2391278"/>
                </a:cubicBezTo>
                <a:cubicBezTo>
                  <a:pt x="877305" y="2389891"/>
                  <a:pt x="878690" y="2389891"/>
                  <a:pt x="879729" y="2389544"/>
                </a:cubicBezTo>
                <a:lnTo>
                  <a:pt x="879800" y="2388769"/>
                </a:lnTo>
                <a:lnTo>
                  <a:pt x="879989" y="2388850"/>
                </a:lnTo>
                <a:cubicBezTo>
                  <a:pt x="881980" y="2389544"/>
                  <a:pt x="881807" y="2389197"/>
                  <a:pt x="880768" y="2388504"/>
                </a:cubicBezTo>
                <a:lnTo>
                  <a:pt x="879869" y="2388009"/>
                </a:lnTo>
                <a:lnTo>
                  <a:pt x="880076" y="2385729"/>
                </a:lnTo>
                <a:cubicBezTo>
                  <a:pt x="874535" y="2385729"/>
                  <a:pt x="874535" y="2385729"/>
                  <a:pt x="874535" y="2385729"/>
                </a:cubicBezTo>
                <a:cubicBezTo>
                  <a:pt x="873842" y="2385036"/>
                  <a:pt x="874881" y="2385383"/>
                  <a:pt x="876353" y="2386076"/>
                </a:cubicBezTo>
                <a:lnTo>
                  <a:pt x="879869" y="2388009"/>
                </a:lnTo>
                <a:lnTo>
                  <a:pt x="879800" y="2388769"/>
                </a:lnTo>
                <a:lnTo>
                  <a:pt x="868774" y="2384048"/>
                </a:lnTo>
                <a:lnTo>
                  <a:pt x="868734" y="2382219"/>
                </a:lnTo>
                <a:lnTo>
                  <a:pt x="865139" y="2382578"/>
                </a:lnTo>
                <a:lnTo>
                  <a:pt x="865921" y="2382083"/>
                </a:lnTo>
                <a:cubicBezTo>
                  <a:pt x="870855" y="2378881"/>
                  <a:pt x="877305" y="2374633"/>
                  <a:pt x="885616" y="2369085"/>
                </a:cubicBezTo>
                <a:cubicBezTo>
                  <a:pt x="882846" y="2369085"/>
                  <a:pt x="888387" y="2369085"/>
                  <a:pt x="882846" y="2371859"/>
                </a:cubicBezTo>
                <a:cubicBezTo>
                  <a:pt x="888387" y="2363537"/>
                  <a:pt x="896698" y="2371859"/>
                  <a:pt x="899468" y="2363537"/>
                </a:cubicBezTo>
                <a:cubicBezTo>
                  <a:pt x="902239" y="2366311"/>
                  <a:pt x="910550" y="2369085"/>
                  <a:pt x="913320" y="2363537"/>
                </a:cubicBezTo>
                <a:cubicBezTo>
                  <a:pt x="916091" y="2360762"/>
                  <a:pt x="916091" y="2360762"/>
                  <a:pt x="916091" y="2360762"/>
                </a:cubicBezTo>
                <a:cubicBezTo>
                  <a:pt x="896698" y="2357988"/>
                  <a:pt x="896698" y="2357988"/>
                  <a:pt x="896698" y="2357988"/>
                </a:cubicBezTo>
                <a:cubicBezTo>
                  <a:pt x="880076" y="2349666"/>
                  <a:pt x="880076" y="2349666"/>
                  <a:pt x="880076" y="2349666"/>
                </a:cubicBezTo>
                <a:cubicBezTo>
                  <a:pt x="863453" y="2349666"/>
                  <a:pt x="863453" y="2349666"/>
                  <a:pt x="863453" y="2349666"/>
                </a:cubicBezTo>
                <a:cubicBezTo>
                  <a:pt x="849601" y="2363537"/>
                  <a:pt x="849601" y="2363537"/>
                  <a:pt x="849601" y="2363537"/>
                </a:cubicBezTo>
                <a:cubicBezTo>
                  <a:pt x="855142" y="2352440"/>
                  <a:pt x="855142" y="2352440"/>
                  <a:pt x="855142" y="2352440"/>
                </a:cubicBezTo>
                <a:cubicBezTo>
                  <a:pt x="846831" y="2352440"/>
                  <a:pt x="846831" y="2352440"/>
                  <a:pt x="846831" y="2352440"/>
                </a:cubicBezTo>
                <a:cubicBezTo>
                  <a:pt x="835749" y="2360762"/>
                  <a:pt x="835749" y="2360762"/>
                  <a:pt x="835749" y="2360762"/>
                </a:cubicBezTo>
                <a:cubicBezTo>
                  <a:pt x="819127" y="2366311"/>
                  <a:pt x="819127" y="2366311"/>
                  <a:pt x="819127" y="2366311"/>
                </a:cubicBezTo>
                <a:cubicBezTo>
                  <a:pt x="816357" y="2369085"/>
                  <a:pt x="816357" y="2369085"/>
                  <a:pt x="816357" y="2369085"/>
                </a:cubicBezTo>
                <a:lnTo>
                  <a:pt x="814594" y="2372616"/>
                </a:lnTo>
                <a:lnTo>
                  <a:pt x="810816" y="2371859"/>
                </a:lnTo>
                <a:cubicBezTo>
                  <a:pt x="810816" y="2371859"/>
                  <a:pt x="810816" y="2371859"/>
                  <a:pt x="813586" y="2374633"/>
                </a:cubicBezTo>
                <a:lnTo>
                  <a:pt x="814594" y="2372616"/>
                </a:lnTo>
                <a:lnTo>
                  <a:pt x="818512" y="2373400"/>
                </a:lnTo>
                <a:lnTo>
                  <a:pt x="818882" y="2374142"/>
                </a:lnTo>
                <a:lnTo>
                  <a:pt x="815881" y="2376930"/>
                </a:lnTo>
                <a:lnTo>
                  <a:pt x="807234" y="2384104"/>
                </a:lnTo>
                <a:lnTo>
                  <a:pt x="805275" y="2380181"/>
                </a:lnTo>
                <a:cubicBezTo>
                  <a:pt x="799734" y="2388503"/>
                  <a:pt x="813586" y="2366311"/>
                  <a:pt x="791423" y="2382955"/>
                </a:cubicBezTo>
                <a:cubicBezTo>
                  <a:pt x="799734" y="2388503"/>
                  <a:pt x="799734" y="2388503"/>
                  <a:pt x="799734" y="2388503"/>
                </a:cubicBezTo>
                <a:cubicBezTo>
                  <a:pt x="802505" y="2391278"/>
                  <a:pt x="802505" y="2391278"/>
                  <a:pt x="802505" y="2391278"/>
                </a:cubicBezTo>
                <a:cubicBezTo>
                  <a:pt x="802505" y="2394052"/>
                  <a:pt x="802505" y="2394052"/>
                  <a:pt x="802505" y="2394052"/>
                </a:cubicBezTo>
                <a:cubicBezTo>
                  <a:pt x="785882" y="2396826"/>
                  <a:pt x="785882" y="2396826"/>
                  <a:pt x="785882" y="2396826"/>
                </a:cubicBezTo>
                <a:cubicBezTo>
                  <a:pt x="785882" y="2399600"/>
                  <a:pt x="799734" y="2402374"/>
                  <a:pt x="791423" y="2402374"/>
                </a:cubicBezTo>
                <a:cubicBezTo>
                  <a:pt x="791423" y="2405148"/>
                  <a:pt x="791423" y="2405148"/>
                  <a:pt x="791423" y="2405148"/>
                </a:cubicBezTo>
                <a:cubicBezTo>
                  <a:pt x="780342" y="2402374"/>
                  <a:pt x="780342" y="2402374"/>
                  <a:pt x="780342" y="2402374"/>
                </a:cubicBezTo>
                <a:cubicBezTo>
                  <a:pt x="777571" y="2402374"/>
                  <a:pt x="777571" y="2402374"/>
                  <a:pt x="777571" y="2402374"/>
                </a:cubicBezTo>
                <a:cubicBezTo>
                  <a:pt x="774801" y="2413470"/>
                  <a:pt x="774801" y="2413470"/>
                  <a:pt x="774801" y="2413470"/>
                </a:cubicBezTo>
                <a:cubicBezTo>
                  <a:pt x="763719" y="2419019"/>
                  <a:pt x="763719" y="2419019"/>
                  <a:pt x="763719" y="2419019"/>
                </a:cubicBezTo>
                <a:cubicBezTo>
                  <a:pt x="758179" y="2419019"/>
                  <a:pt x="758179" y="2419019"/>
                  <a:pt x="758179" y="2419019"/>
                </a:cubicBezTo>
                <a:cubicBezTo>
                  <a:pt x="760949" y="2413470"/>
                  <a:pt x="760949" y="2413470"/>
                  <a:pt x="760949" y="2413470"/>
                </a:cubicBezTo>
                <a:cubicBezTo>
                  <a:pt x="763719" y="2413470"/>
                  <a:pt x="744327" y="2427341"/>
                  <a:pt x="760949" y="2405148"/>
                </a:cubicBezTo>
                <a:cubicBezTo>
                  <a:pt x="749867" y="2407922"/>
                  <a:pt x="749867" y="2407922"/>
                  <a:pt x="749867" y="2407922"/>
                </a:cubicBezTo>
                <a:cubicBezTo>
                  <a:pt x="749867" y="2407922"/>
                  <a:pt x="747097" y="2416245"/>
                  <a:pt x="749867" y="2405148"/>
                </a:cubicBezTo>
                <a:cubicBezTo>
                  <a:pt x="758179" y="2402374"/>
                  <a:pt x="758179" y="2402374"/>
                  <a:pt x="758179" y="2402374"/>
                </a:cubicBezTo>
                <a:cubicBezTo>
                  <a:pt x="763719" y="2388503"/>
                  <a:pt x="763719" y="2388503"/>
                  <a:pt x="763719" y="2388503"/>
                </a:cubicBezTo>
                <a:cubicBezTo>
                  <a:pt x="758179" y="2385729"/>
                  <a:pt x="758179" y="2385729"/>
                  <a:pt x="758179" y="2385729"/>
                </a:cubicBezTo>
                <a:cubicBezTo>
                  <a:pt x="763719" y="2380181"/>
                  <a:pt x="763719" y="2380181"/>
                  <a:pt x="763719" y="2380181"/>
                </a:cubicBezTo>
                <a:cubicBezTo>
                  <a:pt x="785882" y="2369085"/>
                  <a:pt x="785882" y="2369085"/>
                  <a:pt x="785882" y="2369085"/>
                </a:cubicBezTo>
                <a:cubicBezTo>
                  <a:pt x="788653" y="2369085"/>
                  <a:pt x="788653" y="2369085"/>
                  <a:pt x="788653" y="2369085"/>
                </a:cubicBezTo>
                <a:cubicBezTo>
                  <a:pt x="808046" y="2366311"/>
                  <a:pt x="808046" y="2366311"/>
                  <a:pt x="808046" y="2366311"/>
                </a:cubicBezTo>
                <a:cubicBezTo>
                  <a:pt x="808046" y="2369085"/>
                  <a:pt x="808046" y="2369085"/>
                  <a:pt x="805275" y="2369085"/>
                </a:cubicBezTo>
                <a:cubicBezTo>
                  <a:pt x="808046" y="2371859"/>
                  <a:pt x="808046" y="2371859"/>
                  <a:pt x="808046" y="2371859"/>
                </a:cubicBezTo>
                <a:cubicBezTo>
                  <a:pt x="813586" y="2366311"/>
                  <a:pt x="813586" y="2366311"/>
                  <a:pt x="813586" y="2366311"/>
                </a:cubicBezTo>
                <a:cubicBezTo>
                  <a:pt x="808046" y="2360762"/>
                  <a:pt x="808046" y="2360762"/>
                  <a:pt x="808046" y="2360762"/>
                </a:cubicBezTo>
                <a:cubicBezTo>
                  <a:pt x="813586" y="2352440"/>
                  <a:pt x="808046" y="2377407"/>
                  <a:pt x="813586" y="2352440"/>
                </a:cubicBezTo>
                <a:lnTo>
                  <a:pt x="807353" y="2350360"/>
                </a:lnTo>
                <a:lnTo>
                  <a:pt x="807353" y="2350360"/>
                </a:lnTo>
                <a:lnTo>
                  <a:pt x="807316" y="2350347"/>
                </a:lnTo>
                <a:lnTo>
                  <a:pt x="806314" y="2350013"/>
                </a:lnTo>
                <a:cubicBezTo>
                  <a:pt x="805275" y="2349666"/>
                  <a:pt x="805275" y="2349666"/>
                  <a:pt x="805275" y="2349666"/>
                </a:cubicBezTo>
                <a:lnTo>
                  <a:pt x="807316" y="2350347"/>
                </a:lnTo>
                <a:lnTo>
                  <a:pt x="807353" y="2350360"/>
                </a:lnTo>
                <a:lnTo>
                  <a:pt x="805275" y="2351053"/>
                </a:lnTo>
                <a:cubicBezTo>
                  <a:pt x="803890" y="2351053"/>
                  <a:pt x="803890" y="2349666"/>
                  <a:pt x="813586" y="2344118"/>
                </a:cubicBezTo>
                <a:cubicBezTo>
                  <a:pt x="816357" y="2349666"/>
                  <a:pt x="816357" y="2349666"/>
                  <a:pt x="816357" y="2349666"/>
                </a:cubicBezTo>
                <a:cubicBezTo>
                  <a:pt x="821897" y="2333021"/>
                  <a:pt x="821897" y="2333021"/>
                  <a:pt x="821897" y="2333021"/>
                </a:cubicBezTo>
                <a:cubicBezTo>
                  <a:pt x="819127" y="2330247"/>
                  <a:pt x="819127" y="2330247"/>
                  <a:pt x="819127" y="2330247"/>
                </a:cubicBezTo>
                <a:cubicBezTo>
                  <a:pt x="819127" y="2321925"/>
                  <a:pt x="819127" y="2321925"/>
                  <a:pt x="819127" y="2321925"/>
                </a:cubicBezTo>
                <a:cubicBezTo>
                  <a:pt x="827438" y="2330247"/>
                  <a:pt x="827438" y="2330247"/>
                  <a:pt x="827438" y="2330247"/>
                </a:cubicBezTo>
                <a:cubicBezTo>
                  <a:pt x="830209" y="2330247"/>
                  <a:pt x="830209" y="2330247"/>
                  <a:pt x="830209" y="2330247"/>
                </a:cubicBezTo>
                <a:cubicBezTo>
                  <a:pt x="831594" y="2326086"/>
                  <a:pt x="832286" y="2324006"/>
                  <a:pt x="832633" y="2322965"/>
                </a:cubicBezTo>
                <a:lnTo>
                  <a:pt x="832655" y="2322899"/>
                </a:lnTo>
                <a:lnTo>
                  <a:pt x="832979" y="2322862"/>
                </a:lnTo>
                <a:lnTo>
                  <a:pt x="832979" y="2324699"/>
                </a:lnTo>
                <a:cubicBezTo>
                  <a:pt x="838520" y="2324699"/>
                  <a:pt x="827438" y="2341344"/>
                  <a:pt x="841290" y="2321925"/>
                </a:cubicBezTo>
                <a:cubicBezTo>
                  <a:pt x="844061" y="2321925"/>
                  <a:pt x="844061" y="2321925"/>
                  <a:pt x="844061" y="2321925"/>
                </a:cubicBezTo>
                <a:cubicBezTo>
                  <a:pt x="849601" y="2316377"/>
                  <a:pt x="849601" y="2316377"/>
                  <a:pt x="849601" y="2316377"/>
                </a:cubicBezTo>
                <a:cubicBezTo>
                  <a:pt x="857912" y="2316377"/>
                  <a:pt x="857912" y="2316377"/>
                  <a:pt x="857912" y="2316377"/>
                </a:cubicBezTo>
                <a:cubicBezTo>
                  <a:pt x="855142" y="2313603"/>
                  <a:pt x="853757" y="2312216"/>
                  <a:pt x="853064" y="2311522"/>
                </a:cubicBezTo>
                <a:lnTo>
                  <a:pt x="853001" y="2311459"/>
                </a:lnTo>
                <a:lnTo>
                  <a:pt x="860683" y="2308054"/>
                </a:lnTo>
                <a:cubicBezTo>
                  <a:pt x="863453" y="2305280"/>
                  <a:pt x="863453" y="2305280"/>
                  <a:pt x="863453" y="2305280"/>
                </a:cubicBezTo>
                <a:lnTo>
                  <a:pt x="862751" y="2304929"/>
                </a:lnTo>
                <a:lnTo>
                  <a:pt x="862940" y="2303526"/>
                </a:lnTo>
                <a:lnTo>
                  <a:pt x="868680" y="2301136"/>
                </a:lnTo>
                <a:cubicBezTo>
                  <a:pt x="873626" y="2299256"/>
                  <a:pt x="880076" y="2296958"/>
                  <a:pt x="888387" y="2294184"/>
                </a:cubicBezTo>
                <a:cubicBezTo>
                  <a:pt x="893927" y="2294184"/>
                  <a:pt x="893927" y="2294184"/>
                  <a:pt x="893927" y="2294184"/>
                </a:cubicBezTo>
                <a:cubicBezTo>
                  <a:pt x="891157" y="2296958"/>
                  <a:pt x="891157" y="2296958"/>
                  <a:pt x="891157" y="2296958"/>
                </a:cubicBezTo>
                <a:cubicBezTo>
                  <a:pt x="896698" y="2299732"/>
                  <a:pt x="896698" y="2299732"/>
                  <a:pt x="896698" y="2299732"/>
                </a:cubicBezTo>
                <a:cubicBezTo>
                  <a:pt x="893927" y="2302506"/>
                  <a:pt x="893927" y="2302506"/>
                  <a:pt x="893927" y="2302506"/>
                </a:cubicBezTo>
                <a:cubicBezTo>
                  <a:pt x="905009" y="2310829"/>
                  <a:pt x="905009" y="2310829"/>
                  <a:pt x="905009" y="2310829"/>
                </a:cubicBezTo>
                <a:cubicBezTo>
                  <a:pt x="902239" y="2310829"/>
                  <a:pt x="910550" y="2319151"/>
                  <a:pt x="896698" y="2313603"/>
                </a:cubicBezTo>
                <a:lnTo>
                  <a:pt x="898136" y="2316878"/>
                </a:lnTo>
                <a:lnTo>
                  <a:pt x="893581" y="2317114"/>
                </a:lnTo>
                <a:cubicBezTo>
                  <a:pt x="890118" y="2317894"/>
                  <a:pt x="896352" y="2318848"/>
                  <a:pt x="898429" y="2317547"/>
                </a:cubicBezTo>
                <a:lnTo>
                  <a:pt x="898136" y="2316878"/>
                </a:lnTo>
                <a:lnTo>
                  <a:pt x="907779" y="2316377"/>
                </a:lnTo>
                <a:cubicBezTo>
                  <a:pt x="907779" y="2308054"/>
                  <a:pt x="907779" y="2308054"/>
                  <a:pt x="907779" y="2308054"/>
                </a:cubicBezTo>
                <a:cubicBezTo>
                  <a:pt x="916091" y="2313603"/>
                  <a:pt x="916091" y="2299732"/>
                  <a:pt x="916091" y="2302506"/>
                </a:cubicBezTo>
                <a:cubicBezTo>
                  <a:pt x="941024" y="2299732"/>
                  <a:pt x="941024" y="2299732"/>
                  <a:pt x="941024" y="2299732"/>
                </a:cubicBezTo>
                <a:cubicBezTo>
                  <a:pt x="938254" y="2299732"/>
                  <a:pt x="941024" y="2296958"/>
                  <a:pt x="941024" y="2294184"/>
                </a:cubicBezTo>
                <a:cubicBezTo>
                  <a:pt x="927172" y="2294184"/>
                  <a:pt x="927172" y="2294184"/>
                  <a:pt x="927172" y="2294184"/>
                </a:cubicBezTo>
                <a:cubicBezTo>
                  <a:pt x="916091" y="2291410"/>
                  <a:pt x="910550" y="2290023"/>
                  <a:pt x="907779" y="2289330"/>
                </a:cubicBezTo>
                <a:lnTo>
                  <a:pt x="906965" y="2289126"/>
                </a:lnTo>
                <a:lnTo>
                  <a:pt x="905009" y="2280313"/>
                </a:lnTo>
                <a:cubicBezTo>
                  <a:pt x="888387" y="2285862"/>
                  <a:pt x="888387" y="2285862"/>
                  <a:pt x="888387" y="2285862"/>
                </a:cubicBezTo>
                <a:cubicBezTo>
                  <a:pt x="880076" y="2280313"/>
                  <a:pt x="880076" y="2280313"/>
                  <a:pt x="880076" y="2280313"/>
                </a:cubicBezTo>
                <a:cubicBezTo>
                  <a:pt x="888387" y="2280313"/>
                  <a:pt x="888387" y="2280313"/>
                  <a:pt x="888387" y="2280313"/>
                </a:cubicBezTo>
                <a:cubicBezTo>
                  <a:pt x="891157" y="2280313"/>
                  <a:pt x="891157" y="2280313"/>
                  <a:pt x="891157" y="2280313"/>
                </a:cubicBezTo>
                <a:cubicBezTo>
                  <a:pt x="888387" y="2274765"/>
                  <a:pt x="888387" y="2274765"/>
                  <a:pt x="888387" y="2274765"/>
                </a:cubicBezTo>
                <a:cubicBezTo>
                  <a:pt x="902239" y="2280313"/>
                  <a:pt x="902239" y="2280313"/>
                  <a:pt x="902239" y="2280313"/>
                </a:cubicBezTo>
                <a:cubicBezTo>
                  <a:pt x="899468" y="2271991"/>
                  <a:pt x="899468" y="2271991"/>
                  <a:pt x="899468" y="2271991"/>
                </a:cubicBezTo>
                <a:cubicBezTo>
                  <a:pt x="880076" y="2269217"/>
                  <a:pt x="880076" y="2269217"/>
                  <a:pt x="880076" y="2269217"/>
                </a:cubicBezTo>
                <a:cubicBezTo>
                  <a:pt x="877305" y="2266443"/>
                  <a:pt x="877305" y="2266443"/>
                  <a:pt x="877305" y="2266443"/>
                </a:cubicBezTo>
                <a:cubicBezTo>
                  <a:pt x="866224" y="2263669"/>
                  <a:pt x="866224" y="2263669"/>
                  <a:pt x="866224" y="2263669"/>
                </a:cubicBezTo>
                <a:cubicBezTo>
                  <a:pt x="862068" y="2266443"/>
                  <a:pt x="859990" y="2267830"/>
                  <a:pt x="858951" y="2268524"/>
                </a:cubicBezTo>
                <a:lnTo>
                  <a:pt x="858467" y="2268847"/>
                </a:lnTo>
                <a:lnTo>
                  <a:pt x="859817" y="2266443"/>
                </a:lnTo>
                <a:cubicBezTo>
                  <a:pt x="861376" y="2261762"/>
                  <a:pt x="855142" y="2266443"/>
                  <a:pt x="855142" y="2266443"/>
                </a:cubicBezTo>
                <a:lnTo>
                  <a:pt x="855142" y="2266443"/>
                </a:lnTo>
                <a:lnTo>
                  <a:pt x="853064" y="2264363"/>
                </a:lnTo>
                <a:cubicBezTo>
                  <a:pt x="852372" y="2263669"/>
                  <a:pt x="852372" y="2263669"/>
                  <a:pt x="852372" y="2263669"/>
                </a:cubicBezTo>
                <a:cubicBezTo>
                  <a:pt x="838520" y="2266443"/>
                  <a:pt x="838520" y="2266443"/>
                  <a:pt x="838520" y="2266443"/>
                </a:cubicBezTo>
                <a:cubicBezTo>
                  <a:pt x="846831" y="2271991"/>
                  <a:pt x="846831" y="2271991"/>
                  <a:pt x="846831" y="2271991"/>
                </a:cubicBezTo>
                <a:cubicBezTo>
                  <a:pt x="838520" y="2271991"/>
                  <a:pt x="838520" y="2271991"/>
                  <a:pt x="838520" y="2271991"/>
                </a:cubicBezTo>
                <a:cubicBezTo>
                  <a:pt x="832979" y="2266443"/>
                  <a:pt x="832979" y="2266443"/>
                  <a:pt x="832979" y="2266443"/>
                </a:cubicBezTo>
                <a:cubicBezTo>
                  <a:pt x="816357" y="2269217"/>
                  <a:pt x="816357" y="2269217"/>
                  <a:pt x="816357" y="2269217"/>
                </a:cubicBezTo>
                <a:cubicBezTo>
                  <a:pt x="808046" y="2280313"/>
                  <a:pt x="808046" y="2280313"/>
                  <a:pt x="808046" y="2280313"/>
                </a:cubicBezTo>
                <a:cubicBezTo>
                  <a:pt x="802505" y="2274765"/>
                  <a:pt x="802505" y="2274765"/>
                  <a:pt x="802505" y="2274765"/>
                </a:cubicBezTo>
                <a:cubicBezTo>
                  <a:pt x="808046" y="2271991"/>
                  <a:pt x="808046" y="2271991"/>
                  <a:pt x="808046" y="2271991"/>
                </a:cubicBezTo>
                <a:cubicBezTo>
                  <a:pt x="796964" y="2270604"/>
                  <a:pt x="791423" y="2269911"/>
                  <a:pt x="788653" y="2269564"/>
                </a:cubicBezTo>
                <a:lnTo>
                  <a:pt x="788315" y="2269522"/>
                </a:lnTo>
                <a:lnTo>
                  <a:pt x="791337" y="2268047"/>
                </a:lnTo>
                <a:lnTo>
                  <a:pt x="791493" y="2267795"/>
                </a:lnTo>
                <a:lnTo>
                  <a:pt x="799042" y="2264016"/>
                </a:lnTo>
                <a:cubicBezTo>
                  <a:pt x="801812" y="2261588"/>
                  <a:pt x="803890" y="2260895"/>
                  <a:pt x="805275" y="2269217"/>
                </a:cubicBezTo>
                <a:cubicBezTo>
                  <a:pt x="808046" y="2266443"/>
                  <a:pt x="821897" y="2277539"/>
                  <a:pt x="805275" y="2260895"/>
                </a:cubicBezTo>
                <a:cubicBezTo>
                  <a:pt x="802505" y="2252572"/>
                  <a:pt x="802505" y="2263669"/>
                  <a:pt x="816357" y="2255347"/>
                </a:cubicBezTo>
                <a:cubicBezTo>
                  <a:pt x="813586" y="2252572"/>
                  <a:pt x="824668" y="2247024"/>
                  <a:pt x="808046" y="2249798"/>
                </a:cubicBezTo>
                <a:cubicBezTo>
                  <a:pt x="805275" y="2252572"/>
                  <a:pt x="805275" y="2252572"/>
                  <a:pt x="805275" y="2252572"/>
                </a:cubicBezTo>
                <a:cubicBezTo>
                  <a:pt x="802505" y="2249798"/>
                  <a:pt x="802505" y="2249798"/>
                  <a:pt x="802505" y="2249798"/>
                </a:cubicBezTo>
                <a:cubicBezTo>
                  <a:pt x="794194" y="2258121"/>
                  <a:pt x="794194" y="2258121"/>
                  <a:pt x="794194" y="2258121"/>
                </a:cubicBezTo>
                <a:cubicBezTo>
                  <a:pt x="796964" y="2252572"/>
                  <a:pt x="796964" y="2252572"/>
                  <a:pt x="796964" y="2252572"/>
                </a:cubicBezTo>
                <a:cubicBezTo>
                  <a:pt x="795579" y="2252572"/>
                  <a:pt x="801120" y="2249798"/>
                  <a:pt x="803197" y="2248064"/>
                </a:cubicBezTo>
                <a:lnTo>
                  <a:pt x="802831" y="2247432"/>
                </a:lnTo>
                <a:lnTo>
                  <a:pt x="803197" y="2247371"/>
                </a:lnTo>
                <a:cubicBezTo>
                  <a:pt x="805275" y="2247024"/>
                  <a:pt x="805275" y="2247024"/>
                  <a:pt x="805275" y="2247024"/>
                </a:cubicBezTo>
                <a:cubicBezTo>
                  <a:pt x="799734" y="2241476"/>
                  <a:pt x="799734" y="2241476"/>
                  <a:pt x="799734" y="2241476"/>
                </a:cubicBezTo>
                <a:cubicBezTo>
                  <a:pt x="788653" y="2244250"/>
                  <a:pt x="788653" y="2244250"/>
                  <a:pt x="788653" y="2244250"/>
                </a:cubicBezTo>
                <a:cubicBezTo>
                  <a:pt x="777571" y="2230380"/>
                  <a:pt x="810816" y="2244250"/>
                  <a:pt x="788653" y="2224831"/>
                </a:cubicBezTo>
                <a:cubicBezTo>
                  <a:pt x="796964" y="2224831"/>
                  <a:pt x="796964" y="2224831"/>
                  <a:pt x="796964" y="2224831"/>
                </a:cubicBezTo>
                <a:cubicBezTo>
                  <a:pt x="799734" y="2219283"/>
                  <a:pt x="799734" y="2219283"/>
                  <a:pt x="799734" y="2219283"/>
                </a:cubicBezTo>
                <a:cubicBezTo>
                  <a:pt x="810816" y="2219283"/>
                  <a:pt x="810816" y="2219283"/>
                  <a:pt x="810816" y="2219283"/>
                </a:cubicBezTo>
                <a:cubicBezTo>
                  <a:pt x="810816" y="2216509"/>
                  <a:pt x="810816" y="2216509"/>
                  <a:pt x="810816" y="2216509"/>
                </a:cubicBezTo>
                <a:cubicBezTo>
                  <a:pt x="824668" y="2213735"/>
                  <a:pt x="824668" y="2213735"/>
                  <a:pt x="824668" y="2213735"/>
                </a:cubicBezTo>
                <a:lnTo>
                  <a:pt x="820764" y="2211781"/>
                </a:lnTo>
                <a:lnTo>
                  <a:pt x="822244" y="2211308"/>
                </a:lnTo>
                <a:lnTo>
                  <a:pt x="821035" y="2210324"/>
                </a:lnTo>
                <a:lnTo>
                  <a:pt x="824322" y="2209227"/>
                </a:lnTo>
                <a:cubicBezTo>
                  <a:pt x="825360" y="2208187"/>
                  <a:pt x="826053" y="2206800"/>
                  <a:pt x="827438" y="2205413"/>
                </a:cubicBezTo>
                <a:cubicBezTo>
                  <a:pt x="813586" y="2199864"/>
                  <a:pt x="813586" y="2199864"/>
                  <a:pt x="813586" y="2199864"/>
                </a:cubicBezTo>
                <a:cubicBezTo>
                  <a:pt x="810816" y="2200558"/>
                  <a:pt x="812028" y="2202639"/>
                  <a:pt x="814409" y="2204936"/>
                </a:cubicBezTo>
                <a:lnTo>
                  <a:pt x="821035" y="2210324"/>
                </a:lnTo>
                <a:lnTo>
                  <a:pt x="819127" y="2210961"/>
                </a:lnTo>
                <a:cubicBezTo>
                  <a:pt x="819127" y="2210961"/>
                  <a:pt x="819127" y="2210961"/>
                  <a:pt x="819820" y="2211308"/>
                </a:cubicBezTo>
                <a:lnTo>
                  <a:pt x="820764" y="2211781"/>
                </a:lnTo>
                <a:lnTo>
                  <a:pt x="820209" y="2211958"/>
                </a:lnTo>
                <a:cubicBezTo>
                  <a:pt x="816010" y="2210441"/>
                  <a:pt x="807353" y="2206800"/>
                  <a:pt x="791423" y="2199864"/>
                </a:cubicBezTo>
                <a:cubicBezTo>
                  <a:pt x="783112" y="2191542"/>
                  <a:pt x="783112" y="2191542"/>
                  <a:pt x="783112" y="2191542"/>
                </a:cubicBezTo>
                <a:cubicBezTo>
                  <a:pt x="780342" y="2194316"/>
                  <a:pt x="780342" y="2194316"/>
                  <a:pt x="780342" y="2194316"/>
                </a:cubicBezTo>
                <a:cubicBezTo>
                  <a:pt x="791423" y="2183220"/>
                  <a:pt x="791423" y="2183220"/>
                  <a:pt x="791423" y="2183220"/>
                </a:cubicBezTo>
                <a:cubicBezTo>
                  <a:pt x="802505" y="2185994"/>
                  <a:pt x="802505" y="2185994"/>
                  <a:pt x="802505" y="2185994"/>
                </a:cubicBezTo>
                <a:cubicBezTo>
                  <a:pt x="805275" y="2183220"/>
                  <a:pt x="805275" y="2183220"/>
                  <a:pt x="805275" y="2183220"/>
                </a:cubicBezTo>
                <a:cubicBezTo>
                  <a:pt x="802505" y="2180446"/>
                  <a:pt x="802505" y="2180446"/>
                  <a:pt x="802505" y="2180446"/>
                </a:cubicBezTo>
                <a:cubicBezTo>
                  <a:pt x="813586" y="2174898"/>
                  <a:pt x="813586" y="2174898"/>
                  <a:pt x="813586" y="2174898"/>
                </a:cubicBezTo>
                <a:cubicBezTo>
                  <a:pt x="805275" y="2172123"/>
                  <a:pt x="805275" y="2172123"/>
                  <a:pt x="805275" y="2172123"/>
                </a:cubicBezTo>
                <a:cubicBezTo>
                  <a:pt x="810816" y="2166575"/>
                  <a:pt x="810816" y="2166575"/>
                  <a:pt x="810816" y="2166575"/>
                </a:cubicBezTo>
                <a:cubicBezTo>
                  <a:pt x="810816" y="2158253"/>
                  <a:pt x="810816" y="2158253"/>
                  <a:pt x="810816" y="2158253"/>
                </a:cubicBezTo>
                <a:cubicBezTo>
                  <a:pt x="799734" y="2152705"/>
                  <a:pt x="799734" y="2152705"/>
                  <a:pt x="799734" y="2152705"/>
                </a:cubicBezTo>
                <a:cubicBezTo>
                  <a:pt x="805275" y="2147156"/>
                  <a:pt x="805275" y="2147156"/>
                  <a:pt x="805275" y="2147156"/>
                </a:cubicBezTo>
                <a:cubicBezTo>
                  <a:pt x="788653" y="2136060"/>
                  <a:pt x="788653" y="2136060"/>
                  <a:pt x="788653" y="2136060"/>
                </a:cubicBezTo>
                <a:cubicBezTo>
                  <a:pt x="788653" y="2122190"/>
                  <a:pt x="788653" y="2122190"/>
                  <a:pt x="788653" y="2122190"/>
                </a:cubicBezTo>
                <a:cubicBezTo>
                  <a:pt x="796964" y="2119415"/>
                  <a:pt x="796964" y="2119415"/>
                  <a:pt x="796964" y="2119415"/>
                </a:cubicBezTo>
                <a:cubicBezTo>
                  <a:pt x="796964" y="2113867"/>
                  <a:pt x="796964" y="2111093"/>
                  <a:pt x="796964" y="2109706"/>
                </a:cubicBezTo>
                <a:lnTo>
                  <a:pt x="796964" y="2108839"/>
                </a:lnTo>
                <a:lnTo>
                  <a:pt x="799734" y="2108319"/>
                </a:lnTo>
                <a:cubicBezTo>
                  <a:pt x="788653" y="2102771"/>
                  <a:pt x="788653" y="2102771"/>
                  <a:pt x="788653" y="2102771"/>
                </a:cubicBezTo>
                <a:cubicBezTo>
                  <a:pt x="794194" y="2099997"/>
                  <a:pt x="794194" y="2099997"/>
                  <a:pt x="794194" y="2099997"/>
                </a:cubicBezTo>
                <a:cubicBezTo>
                  <a:pt x="813586" y="2102771"/>
                  <a:pt x="813586" y="2102771"/>
                  <a:pt x="813586" y="2102771"/>
                </a:cubicBezTo>
                <a:cubicBezTo>
                  <a:pt x="816357" y="2102771"/>
                  <a:pt x="816357" y="2102771"/>
                  <a:pt x="816357" y="2102771"/>
                </a:cubicBezTo>
                <a:cubicBezTo>
                  <a:pt x="816357" y="2097223"/>
                  <a:pt x="816357" y="2097223"/>
                  <a:pt x="816357" y="2097223"/>
                </a:cubicBezTo>
                <a:cubicBezTo>
                  <a:pt x="819127" y="2094449"/>
                  <a:pt x="819127" y="2094449"/>
                  <a:pt x="819127" y="2094449"/>
                </a:cubicBezTo>
                <a:cubicBezTo>
                  <a:pt x="808046" y="2086126"/>
                  <a:pt x="808046" y="2086126"/>
                  <a:pt x="808046" y="2086126"/>
                </a:cubicBezTo>
                <a:cubicBezTo>
                  <a:pt x="805275" y="2086126"/>
                  <a:pt x="805275" y="2086126"/>
                  <a:pt x="805275" y="2086126"/>
                </a:cubicBezTo>
                <a:cubicBezTo>
                  <a:pt x="821897" y="2080578"/>
                  <a:pt x="821897" y="2080578"/>
                  <a:pt x="821897" y="2080578"/>
                </a:cubicBezTo>
                <a:cubicBezTo>
                  <a:pt x="824668" y="2080578"/>
                  <a:pt x="824668" y="2080578"/>
                  <a:pt x="824668" y="2080578"/>
                </a:cubicBezTo>
                <a:cubicBezTo>
                  <a:pt x="827438" y="2080578"/>
                  <a:pt x="816357" y="2088900"/>
                  <a:pt x="819127" y="2083352"/>
                </a:cubicBezTo>
                <a:cubicBezTo>
                  <a:pt x="830209" y="2086126"/>
                  <a:pt x="830209" y="2086126"/>
                  <a:pt x="830209" y="2086126"/>
                </a:cubicBezTo>
                <a:cubicBezTo>
                  <a:pt x="841290" y="2083352"/>
                  <a:pt x="841290" y="2083352"/>
                  <a:pt x="841290" y="2083352"/>
                </a:cubicBezTo>
                <a:cubicBezTo>
                  <a:pt x="841290" y="2072256"/>
                  <a:pt x="841290" y="2072256"/>
                  <a:pt x="841290" y="2072256"/>
                </a:cubicBezTo>
                <a:cubicBezTo>
                  <a:pt x="855142" y="2072256"/>
                  <a:pt x="855142" y="2072256"/>
                  <a:pt x="855142" y="2072256"/>
                </a:cubicBezTo>
                <a:cubicBezTo>
                  <a:pt x="855142" y="2069482"/>
                  <a:pt x="855142" y="2069482"/>
                  <a:pt x="855142" y="2069482"/>
                </a:cubicBezTo>
                <a:cubicBezTo>
                  <a:pt x="868994" y="2066708"/>
                  <a:pt x="868994" y="2066708"/>
                  <a:pt x="868994" y="2066708"/>
                </a:cubicBezTo>
                <a:cubicBezTo>
                  <a:pt x="877305" y="2066708"/>
                  <a:pt x="877305" y="2066708"/>
                  <a:pt x="877305" y="2066708"/>
                </a:cubicBezTo>
                <a:cubicBezTo>
                  <a:pt x="885616" y="2055611"/>
                  <a:pt x="885616" y="2055611"/>
                  <a:pt x="885616" y="2055611"/>
                </a:cubicBezTo>
                <a:cubicBezTo>
                  <a:pt x="880076" y="2047289"/>
                  <a:pt x="880076" y="2047289"/>
                  <a:pt x="880076" y="2047289"/>
                </a:cubicBezTo>
                <a:cubicBezTo>
                  <a:pt x="874535" y="2044515"/>
                  <a:pt x="880076" y="2061159"/>
                  <a:pt x="868994" y="2047289"/>
                </a:cubicBezTo>
                <a:cubicBezTo>
                  <a:pt x="863453" y="2052837"/>
                  <a:pt x="863453" y="2052837"/>
                  <a:pt x="863453" y="2052837"/>
                </a:cubicBezTo>
                <a:cubicBezTo>
                  <a:pt x="860683" y="2041741"/>
                  <a:pt x="860683" y="2041741"/>
                  <a:pt x="860683" y="2041741"/>
                </a:cubicBezTo>
                <a:cubicBezTo>
                  <a:pt x="852372" y="2041741"/>
                  <a:pt x="852372" y="2041741"/>
                  <a:pt x="852372" y="2041741"/>
                </a:cubicBezTo>
                <a:cubicBezTo>
                  <a:pt x="852372" y="2044515"/>
                  <a:pt x="838520" y="2047289"/>
                  <a:pt x="852372" y="2050063"/>
                </a:cubicBezTo>
                <a:cubicBezTo>
                  <a:pt x="835749" y="2058385"/>
                  <a:pt x="835749" y="2058385"/>
                  <a:pt x="835749" y="2058385"/>
                </a:cubicBezTo>
                <a:cubicBezTo>
                  <a:pt x="827438" y="2058385"/>
                  <a:pt x="827438" y="2058385"/>
                  <a:pt x="827438" y="2058385"/>
                </a:cubicBezTo>
                <a:cubicBezTo>
                  <a:pt x="824668" y="2050063"/>
                  <a:pt x="824668" y="2050063"/>
                  <a:pt x="824668" y="2050063"/>
                </a:cubicBezTo>
                <a:cubicBezTo>
                  <a:pt x="816357" y="2047289"/>
                  <a:pt x="816357" y="2047289"/>
                  <a:pt x="816357" y="2047289"/>
                </a:cubicBezTo>
                <a:cubicBezTo>
                  <a:pt x="827438" y="2041741"/>
                  <a:pt x="827438" y="2041741"/>
                  <a:pt x="827438" y="2041741"/>
                </a:cubicBezTo>
                <a:cubicBezTo>
                  <a:pt x="838520" y="2050063"/>
                  <a:pt x="838520" y="2050063"/>
                  <a:pt x="838520" y="2050063"/>
                </a:cubicBezTo>
                <a:cubicBezTo>
                  <a:pt x="844061" y="2041741"/>
                  <a:pt x="844061" y="2041741"/>
                  <a:pt x="844061" y="2041741"/>
                </a:cubicBezTo>
                <a:cubicBezTo>
                  <a:pt x="841290" y="2038966"/>
                  <a:pt x="841290" y="2038966"/>
                  <a:pt x="841290" y="2038966"/>
                </a:cubicBezTo>
                <a:cubicBezTo>
                  <a:pt x="832979" y="2041741"/>
                  <a:pt x="832979" y="2041741"/>
                  <a:pt x="832979" y="2041741"/>
                </a:cubicBezTo>
                <a:cubicBezTo>
                  <a:pt x="830209" y="2033418"/>
                  <a:pt x="830209" y="2033418"/>
                  <a:pt x="830209" y="2033418"/>
                </a:cubicBezTo>
                <a:cubicBezTo>
                  <a:pt x="830209" y="2030644"/>
                  <a:pt x="830209" y="2030644"/>
                  <a:pt x="830209" y="2030644"/>
                </a:cubicBezTo>
                <a:cubicBezTo>
                  <a:pt x="835749" y="2027870"/>
                  <a:pt x="835749" y="2027870"/>
                  <a:pt x="835749" y="2027870"/>
                </a:cubicBezTo>
                <a:cubicBezTo>
                  <a:pt x="838520" y="2030644"/>
                  <a:pt x="838520" y="2030644"/>
                  <a:pt x="838520" y="2030644"/>
                </a:cubicBezTo>
                <a:cubicBezTo>
                  <a:pt x="846831" y="2027870"/>
                  <a:pt x="846831" y="2027870"/>
                  <a:pt x="846831" y="2027870"/>
                </a:cubicBezTo>
                <a:cubicBezTo>
                  <a:pt x="841290" y="2022322"/>
                  <a:pt x="841290" y="2022322"/>
                  <a:pt x="841290" y="2022322"/>
                </a:cubicBezTo>
                <a:cubicBezTo>
                  <a:pt x="846831" y="2019548"/>
                  <a:pt x="846831" y="2019548"/>
                  <a:pt x="846831" y="2019548"/>
                </a:cubicBezTo>
                <a:cubicBezTo>
                  <a:pt x="841290" y="2016774"/>
                  <a:pt x="841290" y="2016774"/>
                  <a:pt x="841290" y="2016774"/>
                </a:cubicBezTo>
                <a:cubicBezTo>
                  <a:pt x="796964" y="2041741"/>
                  <a:pt x="796964" y="2041741"/>
                  <a:pt x="796964" y="2041741"/>
                </a:cubicBezTo>
                <a:cubicBezTo>
                  <a:pt x="802505" y="2047289"/>
                  <a:pt x="802505" y="2047289"/>
                  <a:pt x="802505" y="2047289"/>
                </a:cubicBezTo>
                <a:cubicBezTo>
                  <a:pt x="796964" y="2050063"/>
                  <a:pt x="796964" y="2050063"/>
                  <a:pt x="796964" y="2050063"/>
                </a:cubicBezTo>
                <a:lnTo>
                  <a:pt x="790254" y="2043344"/>
                </a:lnTo>
                <a:lnTo>
                  <a:pt x="793328" y="2040570"/>
                </a:lnTo>
                <a:cubicBezTo>
                  <a:pt x="796445" y="2037059"/>
                  <a:pt x="788653" y="2041741"/>
                  <a:pt x="788653" y="2041741"/>
                </a:cubicBezTo>
                <a:cubicBezTo>
                  <a:pt x="788653" y="2041741"/>
                  <a:pt x="788653" y="2041741"/>
                  <a:pt x="789692" y="2042781"/>
                </a:cubicBezTo>
                <a:lnTo>
                  <a:pt x="790254" y="2043344"/>
                </a:lnTo>
                <a:lnTo>
                  <a:pt x="785882" y="2047289"/>
                </a:lnTo>
                <a:cubicBezTo>
                  <a:pt x="785882" y="2052837"/>
                  <a:pt x="785882" y="2052837"/>
                  <a:pt x="785882" y="2052837"/>
                </a:cubicBezTo>
                <a:cubicBezTo>
                  <a:pt x="766490" y="2061159"/>
                  <a:pt x="766490" y="2061159"/>
                  <a:pt x="766490" y="2061159"/>
                </a:cubicBezTo>
                <a:cubicBezTo>
                  <a:pt x="760949" y="2055611"/>
                  <a:pt x="760949" y="2055611"/>
                  <a:pt x="760949" y="2055611"/>
                </a:cubicBezTo>
                <a:cubicBezTo>
                  <a:pt x="749867" y="2052837"/>
                  <a:pt x="749867" y="2052837"/>
                  <a:pt x="749867" y="2052837"/>
                </a:cubicBezTo>
                <a:cubicBezTo>
                  <a:pt x="749867" y="2047289"/>
                  <a:pt x="749867" y="2047289"/>
                  <a:pt x="749867" y="2047289"/>
                </a:cubicBezTo>
                <a:cubicBezTo>
                  <a:pt x="736016" y="2047289"/>
                  <a:pt x="736016" y="2047289"/>
                  <a:pt x="736016" y="2047289"/>
                </a:cubicBezTo>
                <a:cubicBezTo>
                  <a:pt x="741556" y="2036192"/>
                  <a:pt x="741556" y="2036192"/>
                  <a:pt x="741556" y="2036192"/>
                </a:cubicBezTo>
                <a:cubicBezTo>
                  <a:pt x="719393" y="2036192"/>
                  <a:pt x="719393" y="2036192"/>
                  <a:pt x="719393" y="2036192"/>
                </a:cubicBezTo>
                <a:cubicBezTo>
                  <a:pt x="716623" y="2036192"/>
                  <a:pt x="716623" y="2038966"/>
                  <a:pt x="716623" y="2041741"/>
                </a:cubicBezTo>
                <a:cubicBezTo>
                  <a:pt x="722164" y="2041741"/>
                  <a:pt x="722164" y="2041741"/>
                  <a:pt x="722164" y="2041741"/>
                </a:cubicBezTo>
                <a:cubicBezTo>
                  <a:pt x="719393" y="2041741"/>
                  <a:pt x="713853" y="2041741"/>
                  <a:pt x="713853" y="2050063"/>
                </a:cubicBezTo>
                <a:cubicBezTo>
                  <a:pt x="727704" y="2061159"/>
                  <a:pt x="727704" y="2061159"/>
                  <a:pt x="727704" y="2061159"/>
                </a:cubicBezTo>
                <a:cubicBezTo>
                  <a:pt x="711082" y="2058385"/>
                  <a:pt x="711082" y="2058385"/>
                  <a:pt x="711082" y="2058385"/>
                </a:cubicBezTo>
                <a:cubicBezTo>
                  <a:pt x="713853" y="2055611"/>
                  <a:pt x="713853" y="2055611"/>
                  <a:pt x="713853" y="2055611"/>
                </a:cubicBezTo>
                <a:cubicBezTo>
                  <a:pt x="705541" y="2047289"/>
                  <a:pt x="705541" y="2047289"/>
                  <a:pt x="705541" y="2047289"/>
                </a:cubicBezTo>
                <a:cubicBezTo>
                  <a:pt x="702771" y="2050063"/>
                  <a:pt x="691689" y="2055611"/>
                  <a:pt x="697230" y="2058385"/>
                </a:cubicBezTo>
                <a:cubicBezTo>
                  <a:pt x="683378" y="2061159"/>
                  <a:pt x="683378" y="2061159"/>
                  <a:pt x="683378" y="2061159"/>
                </a:cubicBezTo>
                <a:cubicBezTo>
                  <a:pt x="677838" y="2066708"/>
                  <a:pt x="677838" y="2066708"/>
                  <a:pt x="677838" y="2066708"/>
                </a:cubicBezTo>
                <a:cubicBezTo>
                  <a:pt x="675067" y="2069482"/>
                  <a:pt x="675067" y="2069482"/>
                  <a:pt x="675067" y="2069482"/>
                </a:cubicBezTo>
                <a:cubicBezTo>
                  <a:pt x="661215" y="2061159"/>
                  <a:pt x="661215" y="2061159"/>
                  <a:pt x="661215" y="2061159"/>
                </a:cubicBezTo>
                <a:cubicBezTo>
                  <a:pt x="661215" y="2058385"/>
                  <a:pt x="661215" y="2058385"/>
                  <a:pt x="661215" y="2058385"/>
                </a:cubicBezTo>
                <a:cubicBezTo>
                  <a:pt x="650134" y="2069482"/>
                  <a:pt x="650134" y="2069482"/>
                  <a:pt x="650134" y="2069482"/>
                </a:cubicBezTo>
                <a:cubicBezTo>
                  <a:pt x="658445" y="2075030"/>
                  <a:pt x="658445" y="2075030"/>
                  <a:pt x="658445" y="2075030"/>
                </a:cubicBezTo>
                <a:cubicBezTo>
                  <a:pt x="652904" y="2080578"/>
                  <a:pt x="652904" y="2080578"/>
                  <a:pt x="652904" y="2080578"/>
                </a:cubicBezTo>
                <a:cubicBezTo>
                  <a:pt x="658445" y="2083352"/>
                  <a:pt x="658445" y="2083352"/>
                  <a:pt x="658445" y="2083352"/>
                </a:cubicBezTo>
                <a:cubicBezTo>
                  <a:pt x="644593" y="2083352"/>
                  <a:pt x="644593" y="2083352"/>
                  <a:pt x="644593" y="2083352"/>
                </a:cubicBezTo>
                <a:cubicBezTo>
                  <a:pt x="644593" y="2080578"/>
                  <a:pt x="644593" y="2080578"/>
                  <a:pt x="644593" y="2080578"/>
                </a:cubicBezTo>
                <a:cubicBezTo>
                  <a:pt x="636282" y="2075030"/>
                  <a:pt x="636282" y="2075030"/>
                  <a:pt x="636282" y="2075030"/>
                </a:cubicBezTo>
                <a:cubicBezTo>
                  <a:pt x="633511" y="2075030"/>
                  <a:pt x="633511" y="2075030"/>
                  <a:pt x="633511" y="2075030"/>
                </a:cubicBezTo>
                <a:cubicBezTo>
                  <a:pt x="652904" y="2063933"/>
                  <a:pt x="652904" y="2063933"/>
                  <a:pt x="652904" y="2063933"/>
                </a:cubicBezTo>
                <a:cubicBezTo>
                  <a:pt x="650134" y="2063933"/>
                  <a:pt x="650134" y="2063933"/>
                  <a:pt x="650134" y="2063933"/>
                </a:cubicBezTo>
                <a:cubicBezTo>
                  <a:pt x="658445" y="2055611"/>
                  <a:pt x="658445" y="2055611"/>
                  <a:pt x="658445" y="2055611"/>
                </a:cubicBezTo>
                <a:cubicBezTo>
                  <a:pt x="666756" y="2055611"/>
                  <a:pt x="666756" y="2055611"/>
                  <a:pt x="666756" y="2055611"/>
                </a:cubicBezTo>
                <a:cubicBezTo>
                  <a:pt x="669526" y="2047289"/>
                  <a:pt x="669526" y="2047289"/>
                  <a:pt x="669526" y="2047289"/>
                </a:cubicBezTo>
                <a:cubicBezTo>
                  <a:pt x="675067" y="2050063"/>
                  <a:pt x="675067" y="2050063"/>
                  <a:pt x="675067" y="2050063"/>
                </a:cubicBezTo>
                <a:cubicBezTo>
                  <a:pt x="677838" y="2055611"/>
                  <a:pt x="658445" y="2050063"/>
                  <a:pt x="677838" y="2058385"/>
                </a:cubicBezTo>
                <a:cubicBezTo>
                  <a:pt x="688919" y="2055611"/>
                  <a:pt x="688919" y="2055611"/>
                  <a:pt x="688919" y="2055611"/>
                </a:cubicBezTo>
                <a:cubicBezTo>
                  <a:pt x="702771" y="2044515"/>
                  <a:pt x="702771" y="2044515"/>
                  <a:pt x="702771" y="2044515"/>
                </a:cubicBezTo>
                <a:cubicBezTo>
                  <a:pt x="711082" y="2033418"/>
                  <a:pt x="711082" y="2033418"/>
                  <a:pt x="711082" y="2033418"/>
                </a:cubicBezTo>
                <a:cubicBezTo>
                  <a:pt x="708312" y="2030644"/>
                  <a:pt x="708312" y="2030644"/>
                  <a:pt x="708312" y="2030644"/>
                </a:cubicBezTo>
                <a:cubicBezTo>
                  <a:pt x="711082" y="2027870"/>
                  <a:pt x="711082" y="2027870"/>
                  <a:pt x="711082" y="2027870"/>
                </a:cubicBezTo>
                <a:cubicBezTo>
                  <a:pt x="711082" y="2025096"/>
                  <a:pt x="711082" y="2025096"/>
                  <a:pt x="711082" y="2025096"/>
                </a:cubicBezTo>
                <a:cubicBezTo>
                  <a:pt x="716623" y="2030644"/>
                  <a:pt x="716623" y="2030644"/>
                  <a:pt x="716623" y="2030644"/>
                </a:cubicBezTo>
                <a:cubicBezTo>
                  <a:pt x="724934" y="2025096"/>
                  <a:pt x="724934" y="2025096"/>
                  <a:pt x="724934" y="2025096"/>
                </a:cubicBezTo>
                <a:cubicBezTo>
                  <a:pt x="711082" y="2022322"/>
                  <a:pt x="711082" y="2022322"/>
                  <a:pt x="711082" y="2022322"/>
                </a:cubicBezTo>
                <a:cubicBezTo>
                  <a:pt x="677838" y="2036192"/>
                  <a:pt x="677838" y="2036192"/>
                  <a:pt x="677838" y="2036192"/>
                </a:cubicBezTo>
                <a:cubicBezTo>
                  <a:pt x="616889" y="2075030"/>
                  <a:pt x="616889" y="2075030"/>
                  <a:pt x="616889" y="2075030"/>
                </a:cubicBezTo>
                <a:cubicBezTo>
                  <a:pt x="614119" y="2080578"/>
                  <a:pt x="614119" y="2080578"/>
                  <a:pt x="614119" y="2080578"/>
                </a:cubicBezTo>
                <a:cubicBezTo>
                  <a:pt x="625200" y="2080578"/>
                  <a:pt x="625200" y="2080578"/>
                  <a:pt x="625200" y="2080578"/>
                </a:cubicBezTo>
                <a:cubicBezTo>
                  <a:pt x="636282" y="2083352"/>
                  <a:pt x="636282" y="2083352"/>
                  <a:pt x="636282" y="2083352"/>
                </a:cubicBezTo>
                <a:cubicBezTo>
                  <a:pt x="639052" y="2086126"/>
                  <a:pt x="639052" y="2086126"/>
                  <a:pt x="639052" y="2086126"/>
                </a:cubicBezTo>
                <a:cubicBezTo>
                  <a:pt x="605808" y="2105545"/>
                  <a:pt x="605808" y="2105545"/>
                  <a:pt x="605808" y="2105545"/>
                </a:cubicBezTo>
                <a:cubicBezTo>
                  <a:pt x="589185" y="2113867"/>
                  <a:pt x="589185" y="2113867"/>
                  <a:pt x="589185" y="2113867"/>
                </a:cubicBezTo>
                <a:cubicBezTo>
                  <a:pt x="578104" y="2124964"/>
                  <a:pt x="578104" y="2124964"/>
                  <a:pt x="578104" y="2124964"/>
                </a:cubicBezTo>
                <a:cubicBezTo>
                  <a:pt x="569793" y="2119415"/>
                  <a:pt x="569793" y="2119415"/>
                  <a:pt x="569793" y="2119415"/>
                </a:cubicBezTo>
                <a:cubicBezTo>
                  <a:pt x="522696" y="2152705"/>
                  <a:pt x="522696" y="2152705"/>
                  <a:pt x="522696" y="2152705"/>
                </a:cubicBezTo>
                <a:cubicBezTo>
                  <a:pt x="522696" y="2158253"/>
                  <a:pt x="522696" y="2158253"/>
                  <a:pt x="522696" y="2158253"/>
                </a:cubicBezTo>
                <a:cubicBezTo>
                  <a:pt x="511615" y="2161027"/>
                  <a:pt x="511615" y="2161027"/>
                  <a:pt x="511615" y="2161027"/>
                </a:cubicBezTo>
                <a:cubicBezTo>
                  <a:pt x="508844" y="2163801"/>
                  <a:pt x="508844" y="2163801"/>
                  <a:pt x="508844" y="2163801"/>
                </a:cubicBezTo>
                <a:cubicBezTo>
                  <a:pt x="494992" y="2172123"/>
                  <a:pt x="494992" y="2172123"/>
                  <a:pt x="494992" y="2172123"/>
                </a:cubicBezTo>
                <a:lnTo>
                  <a:pt x="496248" y="2172199"/>
                </a:lnTo>
                <a:lnTo>
                  <a:pt x="483911" y="2180446"/>
                </a:lnTo>
                <a:cubicBezTo>
                  <a:pt x="497763" y="2161027"/>
                  <a:pt x="497763" y="2161027"/>
                  <a:pt x="497763" y="2161027"/>
                </a:cubicBezTo>
                <a:cubicBezTo>
                  <a:pt x="508844" y="2158253"/>
                  <a:pt x="508844" y="2158253"/>
                  <a:pt x="508844" y="2158253"/>
                </a:cubicBezTo>
                <a:cubicBezTo>
                  <a:pt x="500533" y="2149931"/>
                  <a:pt x="500533" y="2149931"/>
                  <a:pt x="500533" y="2149931"/>
                </a:cubicBezTo>
                <a:cubicBezTo>
                  <a:pt x="492222" y="2161027"/>
                  <a:pt x="492222" y="2161027"/>
                  <a:pt x="492222" y="2161027"/>
                </a:cubicBezTo>
                <a:cubicBezTo>
                  <a:pt x="481140" y="2161027"/>
                  <a:pt x="481140" y="2161027"/>
                  <a:pt x="481140" y="2161027"/>
                </a:cubicBezTo>
                <a:cubicBezTo>
                  <a:pt x="486681" y="2158253"/>
                  <a:pt x="486681" y="2149931"/>
                  <a:pt x="483911" y="2147156"/>
                </a:cubicBezTo>
                <a:cubicBezTo>
                  <a:pt x="472829" y="2147156"/>
                  <a:pt x="472829" y="2147156"/>
                  <a:pt x="472829" y="2147156"/>
                </a:cubicBezTo>
                <a:cubicBezTo>
                  <a:pt x="467288" y="2161027"/>
                  <a:pt x="467288" y="2161027"/>
                  <a:pt x="467288" y="2161027"/>
                </a:cubicBezTo>
                <a:cubicBezTo>
                  <a:pt x="472829" y="2158253"/>
                  <a:pt x="464518" y="2172123"/>
                  <a:pt x="478370" y="2163801"/>
                </a:cubicBezTo>
                <a:cubicBezTo>
                  <a:pt x="472829" y="2172123"/>
                  <a:pt x="472829" y="2172123"/>
                  <a:pt x="472829" y="2172123"/>
                </a:cubicBezTo>
                <a:cubicBezTo>
                  <a:pt x="458977" y="2174898"/>
                  <a:pt x="458977" y="2174898"/>
                  <a:pt x="458977" y="2174898"/>
                </a:cubicBezTo>
                <a:cubicBezTo>
                  <a:pt x="453436" y="2169349"/>
                  <a:pt x="453436" y="2169349"/>
                  <a:pt x="453436" y="2169349"/>
                </a:cubicBezTo>
                <a:cubicBezTo>
                  <a:pt x="442355" y="2152705"/>
                  <a:pt x="442355" y="2152705"/>
                  <a:pt x="442355" y="2152705"/>
                </a:cubicBezTo>
                <a:cubicBezTo>
                  <a:pt x="439585" y="2152705"/>
                  <a:pt x="439585" y="2152705"/>
                  <a:pt x="439585" y="2152705"/>
                </a:cubicBezTo>
                <a:cubicBezTo>
                  <a:pt x="442355" y="2144382"/>
                  <a:pt x="464518" y="2147156"/>
                  <a:pt x="467288" y="2130512"/>
                </a:cubicBezTo>
                <a:cubicBezTo>
                  <a:pt x="475600" y="2130512"/>
                  <a:pt x="475600" y="2130512"/>
                  <a:pt x="475600" y="2130512"/>
                </a:cubicBezTo>
                <a:cubicBezTo>
                  <a:pt x="489451" y="2111093"/>
                  <a:pt x="489451" y="2111093"/>
                  <a:pt x="489451" y="2111093"/>
                </a:cubicBezTo>
                <a:cubicBezTo>
                  <a:pt x="483911" y="2108319"/>
                  <a:pt x="483911" y="2108319"/>
                  <a:pt x="483911" y="2108319"/>
                </a:cubicBezTo>
                <a:cubicBezTo>
                  <a:pt x="492222" y="2097223"/>
                  <a:pt x="492222" y="2097223"/>
                  <a:pt x="492222" y="2097223"/>
                </a:cubicBezTo>
                <a:cubicBezTo>
                  <a:pt x="467288" y="2091674"/>
                  <a:pt x="467288" y="2091674"/>
                  <a:pt x="467288" y="2091674"/>
                </a:cubicBezTo>
                <a:cubicBezTo>
                  <a:pt x="464518" y="2086126"/>
                  <a:pt x="464518" y="2086126"/>
                  <a:pt x="464518" y="2086126"/>
                </a:cubicBezTo>
                <a:cubicBezTo>
                  <a:pt x="456207" y="2091674"/>
                  <a:pt x="456207" y="2091674"/>
                  <a:pt x="456207" y="2091674"/>
                </a:cubicBezTo>
                <a:cubicBezTo>
                  <a:pt x="458977" y="2094449"/>
                  <a:pt x="458977" y="2094449"/>
                  <a:pt x="458977" y="2094449"/>
                </a:cubicBezTo>
                <a:cubicBezTo>
                  <a:pt x="434044" y="2099997"/>
                  <a:pt x="434044" y="2099997"/>
                  <a:pt x="434044" y="2099997"/>
                </a:cubicBezTo>
                <a:lnTo>
                  <a:pt x="428767" y="2103167"/>
                </a:lnTo>
                <a:lnTo>
                  <a:pt x="427984" y="2102857"/>
                </a:lnTo>
                <a:cubicBezTo>
                  <a:pt x="423655" y="2104331"/>
                  <a:pt x="415344" y="2108319"/>
                  <a:pt x="400799" y="2116641"/>
                </a:cubicBezTo>
                <a:cubicBezTo>
                  <a:pt x="395258" y="2116641"/>
                  <a:pt x="395258" y="2116641"/>
                  <a:pt x="395258" y="2116641"/>
                </a:cubicBezTo>
                <a:cubicBezTo>
                  <a:pt x="392488" y="2113867"/>
                  <a:pt x="392488" y="2113867"/>
                  <a:pt x="392488" y="2113867"/>
                </a:cubicBezTo>
                <a:cubicBezTo>
                  <a:pt x="403570" y="2111093"/>
                  <a:pt x="403570" y="2111093"/>
                  <a:pt x="403570" y="2111093"/>
                </a:cubicBezTo>
                <a:cubicBezTo>
                  <a:pt x="414651" y="2099997"/>
                  <a:pt x="414651" y="2099997"/>
                  <a:pt x="414651" y="2099997"/>
                </a:cubicBezTo>
                <a:cubicBezTo>
                  <a:pt x="414651" y="2088900"/>
                  <a:pt x="414651" y="2088900"/>
                  <a:pt x="414651" y="2088900"/>
                </a:cubicBezTo>
                <a:cubicBezTo>
                  <a:pt x="420192" y="2091674"/>
                  <a:pt x="420192" y="2091674"/>
                  <a:pt x="420192" y="2091674"/>
                </a:cubicBezTo>
                <a:cubicBezTo>
                  <a:pt x="428503" y="2083352"/>
                  <a:pt x="428503" y="2083352"/>
                  <a:pt x="428503" y="2083352"/>
                </a:cubicBezTo>
                <a:cubicBezTo>
                  <a:pt x="422962" y="2080578"/>
                  <a:pt x="422962" y="2080578"/>
                  <a:pt x="422962" y="2080578"/>
                </a:cubicBezTo>
                <a:cubicBezTo>
                  <a:pt x="411881" y="2075030"/>
                  <a:pt x="411881" y="2075030"/>
                  <a:pt x="411881" y="2075030"/>
                </a:cubicBezTo>
                <a:cubicBezTo>
                  <a:pt x="389718" y="2083352"/>
                  <a:pt x="389718" y="2083352"/>
                  <a:pt x="389718" y="2083352"/>
                </a:cubicBezTo>
                <a:cubicBezTo>
                  <a:pt x="381406" y="2094449"/>
                  <a:pt x="381406" y="2094449"/>
                  <a:pt x="381406" y="2094449"/>
                </a:cubicBezTo>
                <a:cubicBezTo>
                  <a:pt x="373095" y="2091674"/>
                  <a:pt x="398029" y="2077804"/>
                  <a:pt x="370325" y="2094449"/>
                </a:cubicBezTo>
                <a:cubicBezTo>
                  <a:pt x="378636" y="2086126"/>
                  <a:pt x="378636" y="2086126"/>
                  <a:pt x="378636" y="2086126"/>
                </a:cubicBezTo>
                <a:cubicBezTo>
                  <a:pt x="389718" y="2080578"/>
                  <a:pt x="389718" y="2080578"/>
                  <a:pt x="389718" y="2080578"/>
                </a:cubicBezTo>
                <a:cubicBezTo>
                  <a:pt x="389718" y="2075030"/>
                  <a:pt x="389718" y="2075030"/>
                  <a:pt x="389718" y="2075030"/>
                </a:cubicBezTo>
                <a:cubicBezTo>
                  <a:pt x="375866" y="2077804"/>
                  <a:pt x="375866" y="2077804"/>
                  <a:pt x="375866" y="2077804"/>
                </a:cubicBezTo>
                <a:cubicBezTo>
                  <a:pt x="356473" y="2099997"/>
                  <a:pt x="356473" y="2099997"/>
                  <a:pt x="356473" y="2099997"/>
                </a:cubicBezTo>
                <a:cubicBezTo>
                  <a:pt x="370325" y="2097223"/>
                  <a:pt x="370325" y="2097223"/>
                  <a:pt x="370325" y="2097223"/>
                </a:cubicBezTo>
                <a:cubicBezTo>
                  <a:pt x="356473" y="2108319"/>
                  <a:pt x="356473" y="2108319"/>
                  <a:pt x="356473" y="2108319"/>
                </a:cubicBezTo>
                <a:cubicBezTo>
                  <a:pt x="356473" y="2102771"/>
                  <a:pt x="356473" y="2102771"/>
                  <a:pt x="356473" y="2102771"/>
                </a:cubicBezTo>
                <a:cubicBezTo>
                  <a:pt x="350932" y="2108319"/>
                  <a:pt x="350932" y="2108319"/>
                  <a:pt x="350932" y="2108319"/>
                </a:cubicBezTo>
                <a:cubicBezTo>
                  <a:pt x="337080" y="2108319"/>
                  <a:pt x="337080" y="2108319"/>
                  <a:pt x="337080" y="2108319"/>
                </a:cubicBezTo>
                <a:cubicBezTo>
                  <a:pt x="325999" y="2119415"/>
                  <a:pt x="325999" y="2119415"/>
                  <a:pt x="325999" y="2119415"/>
                </a:cubicBezTo>
                <a:cubicBezTo>
                  <a:pt x="309376" y="2116641"/>
                  <a:pt x="309376" y="2116641"/>
                  <a:pt x="309376" y="2116641"/>
                </a:cubicBezTo>
                <a:cubicBezTo>
                  <a:pt x="303836" y="2111093"/>
                  <a:pt x="303836" y="2111093"/>
                  <a:pt x="303836" y="2111093"/>
                </a:cubicBezTo>
                <a:cubicBezTo>
                  <a:pt x="306606" y="2105545"/>
                  <a:pt x="306606" y="2105545"/>
                  <a:pt x="306606" y="2105545"/>
                </a:cubicBezTo>
                <a:cubicBezTo>
                  <a:pt x="301065" y="2097223"/>
                  <a:pt x="301065" y="2097223"/>
                  <a:pt x="301065" y="2097223"/>
                </a:cubicBezTo>
                <a:cubicBezTo>
                  <a:pt x="306606" y="2097223"/>
                  <a:pt x="312147" y="2091674"/>
                  <a:pt x="314917" y="2091674"/>
                </a:cubicBezTo>
                <a:cubicBezTo>
                  <a:pt x="306606" y="2091674"/>
                  <a:pt x="306606" y="2091674"/>
                  <a:pt x="306606" y="2091674"/>
                </a:cubicBezTo>
                <a:cubicBezTo>
                  <a:pt x="328769" y="2063933"/>
                  <a:pt x="328769" y="2063933"/>
                  <a:pt x="328769" y="2063933"/>
                </a:cubicBezTo>
                <a:cubicBezTo>
                  <a:pt x="320458" y="2063933"/>
                  <a:pt x="320458" y="2063933"/>
                  <a:pt x="320458" y="2063933"/>
                </a:cubicBezTo>
                <a:cubicBezTo>
                  <a:pt x="323228" y="2063933"/>
                  <a:pt x="312147" y="2072256"/>
                  <a:pt x="320458" y="2061159"/>
                </a:cubicBezTo>
                <a:cubicBezTo>
                  <a:pt x="314917" y="2061159"/>
                  <a:pt x="314917" y="2061159"/>
                  <a:pt x="314917" y="2061159"/>
                </a:cubicBezTo>
                <a:cubicBezTo>
                  <a:pt x="325999" y="2050063"/>
                  <a:pt x="328769" y="2072256"/>
                  <a:pt x="334310" y="2050063"/>
                </a:cubicBezTo>
                <a:cubicBezTo>
                  <a:pt x="320458" y="2050063"/>
                  <a:pt x="320458" y="2050063"/>
                  <a:pt x="320458" y="2050063"/>
                </a:cubicBezTo>
                <a:cubicBezTo>
                  <a:pt x="287213" y="2080578"/>
                  <a:pt x="287213" y="2080578"/>
                  <a:pt x="287213" y="2080578"/>
                </a:cubicBezTo>
                <a:cubicBezTo>
                  <a:pt x="270591" y="2094449"/>
                  <a:pt x="270591" y="2094449"/>
                  <a:pt x="270591" y="2094449"/>
                </a:cubicBezTo>
                <a:cubicBezTo>
                  <a:pt x="270591" y="2094449"/>
                  <a:pt x="270591" y="2094449"/>
                  <a:pt x="270591" y="2097223"/>
                </a:cubicBezTo>
                <a:cubicBezTo>
                  <a:pt x="262280" y="2094449"/>
                  <a:pt x="262280" y="2094449"/>
                  <a:pt x="262280" y="2094449"/>
                </a:cubicBezTo>
                <a:cubicBezTo>
                  <a:pt x="278902" y="2080578"/>
                  <a:pt x="278902" y="2080578"/>
                  <a:pt x="278902" y="2080578"/>
                </a:cubicBezTo>
                <a:cubicBezTo>
                  <a:pt x="276132" y="2077804"/>
                  <a:pt x="276132" y="2077804"/>
                  <a:pt x="276132" y="2077804"/>
                </a:cubicBezTo>
                <a:cubicBezTo>
                  <a:pt x="287213" y="2066708"/>
                  <a:pt x="287213" y="2066708"/>
                  <a:pt x="287213" y="2066708"/>
                </a:cubicBezTo>
                <a:cubicBezTo>
                  <a:pt x="281673" y="2063933"/>
                  <a:pt x="281673" y="2063933"/>
                  <a:pt x="281673" y="2063933"/>
                </a:cubicBezTo>
                <a:cubicBezTo>
                  <a:pt x="284443" y="2072256"/>
                  <a:pt x="270591" y="2061159"/>
                  <a:pt x="270591" y="2077804"/>
                </a:cubicBezTo>
                <a:cubicBezTo>
                  <a:pt x="267821" y="2080578"/>
                  <a:pt x="267821" y="2080578"/>
                  <a:pt x="267821" y="2080578"/>
                </a:cubicBezTo>
                <a:cubicBezTo>
                  <a:pt x="262280" y="2075030"/>
                  <a:pt x="262280" y="2075030"/>
                  <a:pt x="262280" y="2075030"/>
                </a:cubicBezTo>
                <a:cubicBezTo>
                  <a:pt x="248428" y="2080578"/>
                  <a:pt x="248428" y="2080578"/>
                  <a:pt x="248428" y="2080578"/>
                </a:cubicBezTo>
                <a:cubicBezTo>
                  <a:pt x="234576" y="2066708"/>
                  <a:pt x="234576" y="2066708"/>
                  <a:pt x="234576" y="2066708"/>
                </a:cubicBezTo>
                <a:cubicBezTo>
                  <a:pt x="242887" y="2052837"/>
                  <a:pt x="242887" y="2052837"/>
                  <a:pt x="242887" y="2052837"/>
                </a:cubicBezTo>
                <a:cubicBezTo>
                  <a:pt x="231806" y="2044515"/>
                  <a:pt x="231806" y="2044515"/>
                  <a:pt x="231806" y="2044515"/>
                </a:cubicBezTo>
                <a:cubicBezTo>
                  <a:pt x="248428" y="2038966"/>
                  <a:pt x="248428" y="2038966"/>
                  <a:pt x="248428" y="2038966"/>
                </a:cubicBezTo>
                <a:cubicBezTo>
                  <a:pt x="242887" y="2033418"/>
                  <a:pt x="242887" y="2033418"/>
                  <a:pt x="242887" y="2033418"/>
                </a:cubicBezTo>
                <a:cubicBezTo>
                  <a:pt x="251198" y="2033418"/>
                  <a:pt x="251198" y="2033418"/>
                  <a:pt x="251198" y="2033418"/>
                </a:cubicBezTo>
                <a:cubicBezTo>
                  <a:pt x="248428" y="2022322"/>
                  <a:pt x="248428" y="2022322"/>
                  <a:pt x="248428" y="2022322"/>
                </a:cubicBezTo>
                <a:cubicBezTo>
                  <a:pt x="259510" y="2014000"/>
                  <a:pt x="259510" y="2014000"/>
                  <a:pt x="259510" y="2014000"/>
                </a:cubicBezTo>
                <a:cubicBezTo>
                  <a:pt x="256739" y="2019548"/>
                  <a:pt x="270591" y="1997355"/>
                  <a:pt x="242887" y="2011225"/>
                </a:cubicBezTo>
                <a:cubicBezTo>
                  <a:pt x="231806" y="2014000"/>
                  <a:pt x="231806" y="2014000"/>
                  <a:pt x="231806" y="2014000"/>
                </a:cubicBezTo>
                <a:cubicBezTo>
                  <a:pt x="220724" y="2025096"/>
                  <a:pt x="220724" y="2025096"/>
                  <a:pt x="220724" y="2025096"/>
                </a:cubicBezTo>
                <a:cubicBezTo>
                  <a:pt x="212413" y="2027870"/>
                  <a:pt x="212413" y="2027870"/>
                  <a:pt x="212413" y="2027870"/>
                </a:cubicBezTo>
                <a:cubicBezTo>
                  <a:pt x="220724" y="2019548"/>
                  <a:pt x="220724" y="2019548"/>
                  <a:pt x="220724" y="2019548"/>
                </a:cubicBezTo>
                <a:cubicBezTo>
                  <a:pt x="220724" y="2014000"/>
                  <a:pt x="220724" y="2014000"/>
                  <a:pt x="220724" y="2014000"/>
                </a:cubicBezTo>
                <a:cubicBezTo>
                  <a:pt x="220724" y="2007758"/>
                  <a:pt x="222283" y="2015560"/>
                  <a:pt x="221893" y="2012829"/>
                </a:cubicBezTo>
                <a:lnTo>
                  <a:pt x="221305" y="2009233"/>
                </a:lnTo>
                <a:lnTo>
                  <a:pt x="231806" y="2005677"/>
                </a:lnTo>
                <a:cubicBezTo>
                  <a:pt x="237346" y="2002903"/>
                  <a:pt x="237346" y="2002903"/>
                  <a:pt x="237346" y="2002903"/>
                </a:cubicBezTo>
                <a:cubicBezTo>
                  <a:pt x="237346" y="1989033"/>
                  <a:pt x="237346" y="1989033"/>
                  <a:pt x="237346" y="1989033"/>
                </a:cubicBezTo>
                <a:cubicBezTo>
                  <a:pt x="234576" y="1989033"/>
                  <a:pt x="234576" y="1989033"/>
                  <a:pt x="234576" y="1989033"/>
                </a:cubicBezTo>
                <a:cubicBezTo>
                  <a:pt x="212413" y="2005677"/>
                  <a:pt x="212413" y="2005677"/>
                  <a:pt x="212413" y="2005677"/>
                </a:cubicBezTo>
                <a:cubicBezTo>
                  <a:pt x="209643" y="2005677"/>
                  <a:pt x="209643" y="2005677"/>
                  <a:pt x="209643" y="2005677"/>
                </a:cubicBezTo>
                <a:cubicBezTo>
                  <a:pt x="209643" y="2002903"/>
                  <a:pt x="209643" y="2002903"/>
                  <a:pt x="209643" y="2002903"/>
                </a:cubicBezTo>
                <a:cubicBezTo>
                  <a:pt x="215183" y="2000129"/>
                  <a:pt x="215183" y="2000129"/>
                  <a:pt x="215183" y="2000129"/>
                </a:cubicBezTo>
                <a:cubicBezTo>
                  <a:pt x="220724" y="1989033"/>
                  <a:pt x="220724" y="1989033"/>
                  <a:pt x="220724" y="1989033"/>
                </a:cubicBezTo>
                <a:cubicBezTo>
                  <a:pt x="229035" y="1983484"/>
                  <a:pt x="229035" y="1983484"/>
                  <a:pt x="229035" y="1983484"/>
                </a:cubicBezTo>
                <a:cubicBezTo>
                  <a:pt x="223495" y="1969614"/>
                  <a:pt x="223495" y="1969614"/>
                  <a:pt x="223495" y="1969614"/>
                </a:cubicBezTo>
                <a:lnTo>
                  <a:pt x="227848" y="1963075"/>
                </a:lnTo>
                <a:lnTo>
                  <a:pt x="231806" y="1964066"/>
                </a:lnTo>
                <a:cubicBezTo>
                  <a:pt x="234576" y="1961292"/>
                  <a:pt x="234576" y="1961292"/>
                  <a:pt x="234576" y="1961292"/>
                </a:cubicBezTo>
                <a:cubicBezTo>
                  <a:pt x="229035" y="1958517"/>
                  <a:pt x="229035" y="1958517"/>
                  <a:pt x="229035" y="1958517"/>
                </a:cubicBezTo>
                <a:cubicBezTo>
                  <a:pt x="226265" y="1952969"/>
                  <a:pt x="226265" y="1952969"/>
                  <a:pt x="226265" y="1952969"/>
                </a:cubicBezTo>
                <a:cubicBezTo>
                  <a:pt x="209643" y="1964066"/>
                  <a:pt x="209643" y="1964066"/>
                  <a:pt x="209643" y="1964066"/>
                </a:cubicBezTo>
                <a:cubicBezTo>
                  <a:pt x="215183" y="1972388"/>
                  <a:pt x="198561" y="1964066"/>
                  <a:pt x="198561" y="1983484"/>
                </a:cubicBezTo>
                <a:cubicBezTo>
                  <a:pt x="193020" y="1983484"/>
                  <a:pt x="193020" y="1983484"/>
                  <a:pt x="193020" y="1983484"/>
                </a:cubicBezTo>
                <a:cubicBezTo>
                  <a:pt x="198561" y="1994581"/>
                  <a:pt x="198561" y="1994581"/>
                  <a:pt x="198561" y="1994581"/>
                </a:cubicBezTo>
                <a:cubicBezTo>
                  <a:pt x="195791" y="2005677"/>
                  <a:pt x="195791" y="2005677"/>
                  <a:pt x="195791" y="2005677"/>
                </a:cubicBezTo>
                <a:cubicBezTo>
                  <a:pt x="201332" y="2005677"/>
                  <a:pt x="201332" y="2005677"/>
                  <a:pt x="201332" y="2005677"/>
                </a:cubicBezTo>
                <a:lnTo>
                  <a:pt x="201095" y="2007681"/>
                </a:lnTo>
                <a:lnTo>
                  <a:pt x="190250" y="2011225"/>
                </a:lnTo>
                <a:lnTo>
                  <a:pt x="190250" y="2012427"/>
                </a:lnTo>
                <a:lnTo>
                  <a:pt x="184709" y="2011225"/>
                </a:lnTo>
                <a:cubicBezTo>
                  <a:pt x="193020" y="2000129"/>
                  <a:pt x="193020" y="2000129"/>
                  <a:pt x="193020" y="2000129"/>
                </a:cubicBezTo>
                <a:cubicBezTo>
                  <a:pt x="190250" y="1997355"/>
                  <a:pt x="190250" y="1997355"/>
                  <a:pt x="190250" y="1997355"/>
                </a:cubicBezTo>
                <a:cubicBezTo>
                  <a:pt x="181939" y="2005677"/>
                  <a:pt x="181939" y="2005677"/>
                  <a:pt x="181939" y="2005677"/>
                </a:cubicBezTo>
                <a:cubicBezTo>
                  <a:pt x="181939" y="1989033"/>
                  <a:pt x="181939" y="1989033"/>
                  <a:pt x="181939" y="1989033"/>
                </a:cubicBezTo>
                <a:cubicBezTo>
                  <a:pt x="190250" y="1986259"/>
                  <a:pt x="190250" y="1986259"/>
                  <a:pt x="190250" y="1986259"/>
                </a:cubicBezTo>
                <a:cubicBezTo>
                  <a:pt x="187480" y="1980710"/>
                  <a:pt x="187480" y="1980710"/>
                  <a:pt x="187480" y="1980710"/>
                </a:cubicBezTo>
                <a:cubicBezTo>
                  <a:pt x="187480" y="1969614"/>
                  <a:pt x="187480" y="1969614"/>
                  <a:pt x="187480" y="1969614"/>
                </a:cubicBezTo>
                <a:cubicBezTo>
                  <a:pt x="159776" y="1980710"/>
                  <a:pt x="159776" y="1980710"/>
                  <a:pt x="159776" y="1980710"/>
                </a:cubicBezTo>
                <a:cubicBezTo>
                  <a:pt x="145924" y="1991807"/>
                  <a:pt x="145924" y="1991807"/>
                  <a:pt x="145924" y="1991807"/>
                </a:cubicBezTo>
                <a:cubicBezTo>
                  <a:pt x="143154" y="1991807"/>
                  <a:pt x="143154" y="1991807"/>
                  <a:pt x="143154" y="1991807"/>
                </a:cubicBezTo>
                <a:cubicBezTo>
                  <a:pt x="140383" y="1994581"/>
                  <a:pt x="140383" y="1994581"/>
                  <a:pt x="140383" y="1994581"/>
                </a:cubicBezTo>
                <a:cubicBezTo>
                  <a:pt x="140383" y="2000129"/>
                  <a:pt x="140383" y="2000129"/>
                  <a:pt x="140383" y="2000129"/>
                </a:cubicBezTo>
                <a:cubicBezTo>
                  <a:pt x="143154" y="2002903"/>
                  <a:pt x="143154" y="2002903"/>
                  <a:pt x="143154" y="2002903"/>
                </a:cubicBezTo>
                <a:cubicBezTo>
                  <a:pt x="145924" y="2000129"/>
                  <a:pt x="151465" y="2000129"/>
                  <a:pt x="157005" y="2000129"/>
                </a:cubicBezTo>
                <a:cubicBezTo>
                  <a:pt x="140383" y="2008451"/>
                  <a:pt x="140383" y="2008451"/>
                  <a:pt x="140383" y="2008451"/>
                </a:cubicBezTo>
                <a:cubicBezTo>
                  <a:pt x="140383" y="2005677"/>
                  <a:pt x="140383" y="2005677"/>
                  <a:pt x="140383" y="2005677"/>
                </a:cubicBezTo>
                <a:cubicBezTo>
                  <a:pt x="120990" y="2011225"/>
                  <a:pt x="120990" y="2011225"/>
                  <a:pt x="120990" y="2011225"/>
                </a:cubicBezTo>
                <a:cubicBezTo>
                  <a:pt x="126531" y="2000129"/>
                  <a:pt x="126531" y="2000129"/>
                  <a:pt x="126531" y="2000129"/>
                </a:cubicBezTo>
                <a:cubicBezTo>
                  <a:pt x="132072" y="1994581"/>
                  <a:pt x="132072" y="1994581"/>
                  <a:pt x="132072" y="1994581"/>
                </a:cubicBezTo>
                <a:cubicBezTo>
                  <a:pt x="126531" y="1991807"/>
                  <a:pt x="126531" y="1991807"/>
                  <a:pt x="126531" y="1991807"/>
                </a:cubicBezTo>
                <a:lnTo>
                  <a:pt x="135431" y="1980666"/>
                </a:lnTo>
                <a:lnTo>
                  <a:pt x="137266" y="1981057"/>
                </a:lnTo>
                <a:cubicBezTo>
                  <a:pt x="140383" y="1980017"/>
                  <a:pt x="141768" y="1976549"/>
                  <a:pt x="137613" y="1977936"/>
                </a:cubicBezTo>
                <a:cubicBezTo>
                  <a:pt x="137613" y="1977936"/>
                  <a:pt x="137613" y="1977936"/>
                  <a:pt x="136227" y="1979670"/>
                </a:cubicBezTo>
                <a:lnTo>
                  <a:pt x="135431" y="1980666"/>
                </a:lnTo>
                <a:lnTo>
                  <a:pt x="131769" y="1979887"/>
                </a:lnTo>
                <a:cubicBezTo>
                  <a:pt x="129821" y="1978283"/>
                  <a:pt x="127916" y="1975162"/>
                  <a:pt x="126531" y="1969614"/>
                </a:cubicBezTo>
                <a:cubicBezTo>
                  <a:pt x="132072" y="1966840"/>
                  <a:pt x="132072" y="1966840"/>
                  <a:pt x="132072" y="1966840"/>
                </a:cubicBezTo>
                <a:cubicBezTo>
                  <a:pt x="132072" y="1964066"/>
                  <a:pt x="132072" y="1964066"/>
                  <a:pt x="132072" y="1964066"/>
                </a:cubicBezTo>
                <a:cubicBezTo>
                  <a:pt x="118220" y="1952969"/>
                  <a:pt x="129302" y="1983484"/>
                  <a:pt x="118220" y="1955743"/>
                </a:cubicBezTo>
                <a:cubicBezTo>
                  <a:pt x="132072" y="1955743"/>
                  <a:pt x="132072" y="1955743"/>
                  <a:pt x="132072" y="1955743"/>
                </a:cubicBezTo>
                <a:cubicBezTo>
                  <a:pt x="132072" y="1950195"/>
                  <a:pt x="132072" y="1950195"/>
                  <a:pt x="132072" y="1950195"/>
                </a:cubicBezTo>
                <a:cubicBezTo>
                  <a:pt x="126531" y="1944647"/>
                  <a:pt x="112679" y="1972388"/>
                  <a:pt x="126531" y="1939099"/>
                </a:cubicBezTo>
                <a:cubicBezTo>
                  <a:pt x="134842" y="1928002"/>
                  <a:pt x="134842" y="1928002"/>
                  <a:pt x="134842" y="1928002"/>
                </a:cubicBezTo>
                <a:cubicBezTo>
                  <a:pt x="132072" y="1933551"/>
                  <a:pt x="129302" y="1933551"/>
                  <a:pt x="126531" y="1916906"/>
                </a:cubicBezTo>
                <a:cubicBezTo>
                  <a:pt x="132072" y="1914132"/>
                  <a:pt x="132072" y="1914132"/>
                  <a:pt x="132072" y="1914132"/>
                </a:cubicBezTo>
                <a:cubicBezTo>
                  <a:pt x="118220" y="1911358"/>
                  <a:pt x="118220" y="1911358"/>
                  <a:pt x="118220" y="1911358"/>
                </a:cubicBezTo>
                <a:cubicBezTo>
                  <a:pt x="134842" y="1908584"/>
                  <a:pt x="134842" y="1908584"/>
                  <a:pt x="134842" y="1908584"/>
                </a:cubicBezTo>
                <a:cubicBezTo>
                  <a:pt x="137613" y="1908584"/>
                  <a:pt x="137613" y="1908584"/>
                  <a:pt x="137613" y="1908584"/>
                </a:cubicBezTo>
                <a:cubicBezTo>
                  <a:pt x="134842" y="1903035"/>
                  <a:pt x="134842" y="1903035"/>
                  <a:pt x="134842" y="1903035"/>
                </a:cubicBezTo>
                <a:cubicBezTo>
                  <a:pt x="134842" y="1903035"/>
                  <a:pt x="129302" y="1911358"/>
                  <a:pt x="134842" y="1900261"/>
                </a:cubicBezTo>
                <a:cubicBezTo>
                  <a:pt x="126531" y="1900261"/>
                  <a:pt x="126531" y="1900261"/>
                  <a:pt x="126531" y="1900261"/>
                </a:cubicBezTo>
                <a:cubicBezTo>
                  <a:pt x="132072" y="1894713"/>
                  <a:pt x="132072" y="1894713"/>
                  <a:pt x="132072" y="1894713"/>
                </a:cubicBezTo>
                <a:cubicBezTo>
                  <a:pt x="137613" y="1897487"/>
                  <a:pt x="137613" y="1897487"/>
                  <a:pt x="137613" y="1897487"/>
                </a:cubicBezTo>
                <a:cubicBezTo>
                  <a:pt x="159776" y="1880843"/>
                  <a:pt x="159776" y="1880843"/>
                  <a:pt x="159776" y="1880843"/>
                </a:cubicBezTo>
                <a:cubicBezTo>
                  <a:pt x="137613" y="1878068"/>
                  <a:pt x="137613" y="1878068"/>
                  <a:pt x="137613" y="1878068"/>
                </a:cubicBezTo>
                <a:cubicBezTo>
                  <a:pt x="137613" y="1875294"/>
                  <a:pt x="137613" y="1875294"/>
                  <a:pt x="137613" y="1875294"/>
                </a:cubicBezTo>
                <a:cubicBezTo>
                  <a:pt x="148694" y="1875294"/>
                  <a:pt x="148694" y="1875294"/>
                  <a:pt x="148694" y="1875294"/>
                </a:cubicBezTo>
                <a:cubicBezTo>
                  <a:pt x="148694" y="1858650"/>
                  <a:pt x="148694" y="1858650"/>
                  <a:pt x="148694" y="1858650"/>
                </a:cubicBezTo>
                <a:cubicBezTo>
                  <a:pt x="159776" y="1855876"/>
                  <a:pt x="159776" y="1855876"/>
                  <a:pt x="159776" y="1855876"/>
                </a:cubicBezTo>
                <a:cubicBezTo>
                  <a:pt x="159776" y="1853102"/>
                  <a:pt x="162546" y="1861424"/>
                  <a:pt x="159776" y="1850327"/>
                </a:cubicBezTo>
                <a:cubicBezTo>
                  <a:pt x="132072" y="1853102"/>
                  <a:pt x="132072" y="1853102"/>
                  <a:pt x="132072" y="1853102"/>
                </a:cubicBezTo>
                <a:cubicBezTo>
                  <a:pt x="132072" y="1861424"/>
                  <a:pt x="123761" y="1858650"/>
                  <a:pt x="120990" y="1858650"/>
                </a:cubicBezTo>
                <a:cubicBezTo>
                  <a:pt x="115450" y="1864198"/>
                  <a:pt x="115450" y="1864198"/>
                  <a:pt x="115450" y="1864198"/>
                </a:cubicBezTo>
                <a:cubicBezTo>
                  <a:pt x="101598" y="1861424"/>
                  <a:pt x="101598" y="1861424"/>
                  <a:pt x="101598" y="1861424"/>
                </a:cubicBezTo>
                <a:cubicBezTo>
                  <a:pt x="90516" y="1872520"/>
                  <a:pt x="90516" y="1872520"/>
                  <a:pt x="90516" y="1872520"/>
                </a:cubicBezTo>
                <a:cubicBezTo>
                  <a:pt x="87746" y="1869746"/>
                  <a:pt x="87746" y="1869746"/>
                  <a:pt x="87746" y="1869746"/>
                </a:cubicBezTo>
                <a:cubicBezTo>
                  <a:pt x="82205" y="1878068"/>
                  <a:pt x="82205" y="1878068"/>
                  <a:pt x="82205" y="1878068"/>
                </a:cubicBezTo>
                <a:cubicBezTo>
                  <a:pt x="76664" y="1880149"/>
                  <a:pt x="72509" y="1881709"/>
                  <a:pt x="69392" y="1882880"/>
                </a:cubicBezTo>
                <a:lnTo>
                  <a:pt x="69335" y="1882901"/>
                </a:lnTo>
                <a:lnTo>
                  <a:pt x="72509" y="1880149"/>
                </a:lnTo>
                <a:cubicBezTo>
                  <a:pt x="82378" y="1871307"/>
                  <a:pt x="57964" y="1890552"/>
                  <a:pt x="60042" y="1886391"/>
                </a:cubicBezTo>
                <a:cubicBezTo>
                  <a:pt x="60042" y="1886391"/>
                  <a:pt x="60042" y="1886391"/>
                  <a:pt x="62812" y="1885350"/>
                </a:cubicBezTo>
                <a:lnTo>
                  <a:pt x="69335" y="1882901"/>
                </a:lnTo>
                <a:lnTo>
                  <a:pt x="64436" y="1887149"/>
                </a:lnTo>
                <a:cubicBezTo>
                  <a:pt x="60605" y="1890422"/>
                  <a:pt x="55540" y="1894713"/>
                  <a:pt x="48960" y="1900261"/>
                </a:cubicBezTo>
                <a:cubicBezTo>
                  <a:pt x="46190" y="1891939"/>
                  <a:pt x="46190" y="1891939"/>
                  <a:pt x="46190" y="1891939"/>
                </a:cubicBezTo>
                <a:cubicBezTo>
                  <a:pt x="48960" y="1886391"/>
                  <a:pt x="48960" y="1886391"/>
                  <a:pt x="48960" y="1886391"/>
                </a:cubicBezTo>
                <a:cubicBezTo>
                  <a:pt x="43420" y="1886391"/>
                  <a:pt x="43420" y="1886391"/>
                  <a:pt x="43420" y="1886391"/>
                </a:cubicBezTo>
                <a:cubicBezTo>
                  <a:pt x="46190" y="1883617"/>
                  <a:pt x="57272" y="1875294"/>
                  <a:pt x="60042" y="1880843"/>
                </a:cubicBezTo>
                <a:cubicBezTo>
                  <a:pt x="79435" y="1875294"/>
                  <a:pt x="79435" y="1875294"/>
                  <a:pt x="79435" y="1875294"/>
                </a:cubicBezTo>
                <a:cubicBezTo>
                  <a:pt x="71124" y="1866972"/>
                  <a:pt x="71124" y="1866972"/>
                  <a:pt x="71124" y="1866972"/>
                </a:cubicBezTo>
                <a:cubicBezTo>
                  <a:pt x="71124" y="1850327"/>
                  <a:pt x="71124" y="1850327"/>
                  <a:pt x="71124" y="1850327"/>
                </a:cubicBezTo>
                <a:cubicBezTo>
                  <a:pt x="82205" y="1850327"/>
                  <a:pt x="82205" y="1850327"/>
                  <a:pt x="82205" y="1850327"/>
                </a:cubicBezTo>
                <a:cubicBezTo>
                  <a:pt x="84975" y="1847553"/>
                  <a:pt x="84975" y="1847553"/>
                  <a:pt x="84975" y="1847553"/>
                </a:cubicBezTo>
                <a:cubicBezTo>
                  <a:pt x="84975" y="1842005"/>
                  <a:pt x="84975" y="1842005"/>
                  <a:pt x="84975" y="1842005"/>
                </a:cubicBezTo>
                <a:cubicBezTo>
                  <a:pt x="78742" y="1839925"/>
                  <a:pt x="102117" y="1828481"/>
                  <a:pt x="90819" y="1832252"/>
                </a:cubicBezTo>
                <a:lnTo>
                  <a:pt x="88211" y="1833217"/>
                </a:lnTo>
                <a:lnTo>
                  <a:pt x="90516" y="1830909"/>
                </a:lnTo>
                <a:cubicBezTo>
                  <a:pt x="90516" y="1822586"/>
                  <a:pt x="90516" y="1822586"/>
                  <a:pt x="90516" y="1822586"/>
                </a:cubicBezTo>
                <a:cubicBezTo>
                  <a:pt x="93287" y="1817038"/>
                  <a:pt x="104368" y="1825360"/>
                  <a:pt x="98827" y="1811490"/>
                </a:cubicBezTo>
                <a:cubicBezTo>
                  <a:pt x="98827" y="1808716"/>
                  <a:pt x="98827" y="1808716"/>
                  <a:pt x="98827" y="1808716"/>
                </a:cubicBezTo>
                <a:cubicBezTo>
                  <a:pt x="87746" y="1808716"/>
                  <a:pt x="87746" y="1808716"/>
                  <a:pt x="87746" y="1808716"/>
                </a:cubicBezTo>
                <a:cubicBezTo>
                  <a:pt x="101598" y="1797619"/>
                  <a:pt x="101598" y="1797619"/>
                  <a:pt x="101598" y="1797619"/>
                </a:cubicBezTo>
                <a:cubicBezTo>
                  <a:pt x="98827" y="1794845"/>
                  <a:pt x="98827" y="1794845"/>
                  <a:pt x="98827" y="1794845"/>
                </a:cubicBezTo>
                <a:cubicBezTo>
                  <a:pt x="104368" y="1789297"/>
                  <a:pt x="104368" y="1789297"/>
                  <a:pt x="104368" y="1789297"/>
                </a:cubicBezTo>
                <a:cubicBezTo>
                  <a:pt x="104368" y="1786523"/>
                  <a:pt x="84975" y="1814264"/>
                  <a:pt x="104368" y="1778201"/>
                </a:cubicBezTo>
                <a:cubicBezTo>
                  <a:pt x="104368" y="1764330"/>
                  <a:pt x="104368" y="1764330"/>
                  <a:pt x="104368" y="1764330"/>
                </a:cubicBezTo>
                <a:cubicBezTo>
                  <a:pt x="87746" y="1767104"/>
                  <a:pt x="87746" y="1767104"/>
                  <a:pt x="87746" y="1767104"/>
                </a:cubicBezTo>
                <a:cubicBezTo>
                  <a:pt x="96057" y="1778201"/>
                  <a:pt x="96057" y="1778201"/>
                  <a:pt x="96057" y="1778201"/>
                </a:cubicBezTo>
                <a:cubicBezTo>
                  <a:pt x="93287" y="1780975"/>
                  <a:pt x="93287" y="1780975"/>
                  <a:pt x="93287" y="1780975"/>
                </a:cubicBezTo>
                <a:cubicBezTo>
                  <a:pt x="79435" y="1775427"/>
                  <a:pt x="79435" y="1775427"/>
                  <a:pt x="79435" y="1775427"/>
                </a:cubicBezTo>
                <a:cubicBezTo>
                  <a:pt x="76664" y="1778201"/>
                  <a:pt x="76664" y="1778201"/>
                  <a:pt x="76664" y="1778201"/>
                </a:cubicBezTo>
                <a:cubicBezTo>
                  <a:pt x="76664" y="1769878"/>
                  <a:pt x="76664" y="1769878"/>
                  <a:pt x="76664" y="1769878"/>
                </a:cubicBezTo>
                <a:cubicBezTo>
                  <a:pt x="79435" y="1769878"/>
                  <a:pt x="79435" y="1780975"/>
                  <a:pt x="82205" y="1767104"/>
                </a:cubicBezTo>
                <a:cubicBezTo>
                  <a:pt x="73894" y="1764330"/>
                  <a:pt x="69738" y="1762943"/>
                  <a:pt x="67661" y="1762250"/>
                </a:cubicBezTo>
                <a:lnTo>
                  <a:pt x="66305" y="1761797"/>
                </a:lnTo>
                <a:lnTo>
                  <a:pt x="66968" y="1759476"/>
                </a:lnTo>
                <a:cubicBezTo>
                  <a:pt x="64890" y="1758782"/>
                  <a:pt x="61427" y="1761556"/>
                  <a:pt x="60042" y="1775427"/>
                </a:cubicBezTo>
                <a:cubicBezTo>
                  <a:pt x="48960" y="1778201"/>
                  <a:pt x="48960" y="1778201"/>
                  <a:pt x="48960" y="1778201"/>
                </a:cubicBezTo>
                <a:cubicBezTo>
                  <a:pt x="57272" y="1780975"/>
                  <a:pt x="57272" y="1780975"/>
                  <a:pt x="57272" y="1780975"/>
                </a:cubicBezTo>
                <a:lnTo>
                  <a:pt x="53061" y="1795731"/>
                </a:lnTo>
                <a:lnTo>
                  <a:pt x="50952" y="1795322"/>
                </a:lnTo>
                <a:cubicBezTo>
                  <a:pt x="49480" y="1795105"/>
                  <a:pt x="49999" y="1795365"/>
                  <a:pt x="51038" y="1795886"/>
                </a:cubicBezTo>
                <a:lnTo>
                  <a:pt x="52702" y="1796989"/>
                </a:lnTo>
                <a:lnTo>
                  <a:pt x="52423" y="1797966"/>
                </a:lnTo>
                <a:cubicBezTo>
                  <a:pt x="51731" y="1800394"/>
                  <a:pt x="51731" y="1800394"/>
                  <a:pt x="51731" y="1800394"/>
                </a:cubicBezTo>
                <a:cubicBezTo>
                  <a:pt x="48960" y="1805942"/>
                  <a:pt x="48960" y="1805942"/>
                  <a:pt x="48960" y="1805942"/>
                </a:cubicBezTo>
                <a:cubicBezTo>
                  <a:pt x="37879" y="1817038"/>
                  <a:pt x="37879" y="1817038"/>
                  <a:pt x="37879" y="1817038"/>
                </a:cubicBezTo>
                <a:cubicBezTo>
                  <a:pt x="37879" y="1822586"/>
                  <a:pt x="37879" y="1822586"/>
                  <a:pt x="37879" y="1822586"/>
                </a:cubicBezTo>
                <a:cubicBezTo>
                  <a:pt x="32338" y="1825360"/>
                  <a:pt x="32338" y="1825360"/>
                  <a:pt x="32338" y="1825360"/>
                </a:cubicBezTo>
                <a:cubicBezTo>
                  <a:pt x="32338" y="1828135"/>
                  <a:pt x="32338" y="1828135"/>
                  <a:pt x="32338" y="1828135"/>
                </a:cubicBezTo>
                <a:cubicBezTo>
                  <a:pt x="26797" y="1833683"/>
                  <a:pt x="26797" y="1833683"/>
                  <a:pt x="26797" y="1833683"/>
                </a:cubicBezTo>
                <a:cubicBezTo>
                  <a:pt x="21257" y="1830909"/>
                  <a:pt x="21257" y="1830909"/>
                  <a:pt x="21257" y="1830909"/>
                </a:cubicBezTo>
                <a:cubicBezTo>
                  <a:pt x="18486" y="1828135"/>
                  <a:pt x="18486" y="1828135"/>
                  <a:pt x="18486" y="1828135"/>
                </a:cubicBezTo>
                <a:cubicBezTo>
                  <a:pt x="18486" y="1825360"/>
                  <a:pt x="18486" y="1825360"/>
                  <a:pt x="18486" y="1825360"/>
                </a:cubicBezTo>
                <a:cubicBezTo>
                  <a:pt x="24027" y="1822586"/>
                  <a:pt x="24027" y="1822586"/>
                  <a:pt x="24027" y="1822586"/>
                </a:cubicBezTo>
                <a:cubicBezTo>
                  <a:pt x="10175" y="1814264"/>
                  <a:pt x="10175" y="1814264"/>
                  <a:pt x="10175" y="1814264"/>
                </a:cubicBezTo>
                <a:cubicBezTo>
                  <a:pt x="7405" y="1805942"/>
                  <a:pt x="7405" y="1805942"/>
                  <a:pt x="7405" y="1805942"/>
                </a:cubicBezTo>
                <a:cubicBezTo>
                  <a:pt x="21257" y="1808716"/>
                  <a:pt x="1864" y="1792071"/>
                  <a:pt x="21257" y="1803168"/>
                </a:cubicBezTo>
                <a:cubicBezTo>
                  <a:pt x="35109" y="1803168"/>
                  <a:pt x="35109" y="1803168"/>
                  <a:pt x="35109" y="1803168"/>
                </a:cubicBezTo>
                <a:cubicBezTo>
                  <a:pt x="35109" y="1789297"/>
                  <a:pt x="35109" y="1789297"/>
                  <a:pt x="35109" y="1789297"/>
                </a:cubicBezTo>
                <a:cubicBezTo>
                  <a:pt x="40649" y="1780975"/>
                  <a:pt x="40649" y="1780975"/>
                  <a:pt x="40649" y="1780975"/>
                </a:cubicBezTo>
                <a:cubicBezTo>
                  <a:pt x="26797" y="1769878"/>
                  <a:pt x="26797" y="1769878"/>
                  <a:pt x="26797" y="1769878"/>
                </a:cubicBezTo>
                <a:cubicBezTo>
                  <a:pt x="37879" y="1761556"/>
                  <a:pt x="37879" y="1761556"/>
                  <a:pt x="37879" y="1761556"/>
                </a:cubicBezTo>
                <a:cubicBezTo>
                  <a:pt x="40649" y="1767104"/>
                  <a:pt x="40649" y="1767104"/>
                  <a:pt x="40649" y="1767104"/>
                </a:cubicBezTo>
                <a:cubicBezTo>
                  <a:pt x="60042" y="1756008"/>
                  <a:pt x="60042" y="1756008"/>
                  <a:pt x="60042" y="1756008"/>
                </a:cubicBezTo>
                <a:cubicBezTo>
                  <a:pt x="60042" y="1747686"/>
                  <a:pt x="60042" y="1747686"/>
                  <a:pt x="60042" y="1747686"/>
                </a:cubicBezTo>
                <a:cubicBezTo>
                  <a:pt x="62812" y="1747686"/>
                  <a:pt x="62812" y="1742137"/>
                  <a:pt x="65583" y="1750460"/>
                </a:cubicBezTo>
                <a:cubicBezTo>
                  <a:pt x="71124" y="1742137"/>
                  <a:pt x="71124" y="1742137"/>
                  <a:pt x="71124" y="1742137"/>
                </a:cubicBezTo>
                <a:cubicBezTo>
                  <a:pt x="73894" y="1742137"/>
                  <a:pt x="73894" y="1742137"/>
                  <a:pt x="73894" y="1742137"/>
                </a:cubicBezTo>
                <a:cubicBezTo>
                  <a:pt x="73894" y="1736589"/>
                  <a:pt x="73894" y="1736589"/>
                  <a:pt x="73894" y="1736589"/>
                </a:cubicBezTo>
                <a:cubicBezTo>
                  <a:pt x="60042" y="1739363"/>
                  <a:pt x="60042" y="1739363"/>
                  <a:pt x="60042" y="1739363"/>
                </a:cubicBezTo>
                <a:cubicBezTo>
                  <a:pt x="57272" y="1742137"/>
                  <a:pt x="57272" y="1742137"/>
                  <a:pt x="57272" y="1742137"/>
                </a:cubicBezTo>
                <a:cubicBezTo>
                  <a:pt x="48960" y="1742137"/>
                  <a:pt x="48960" y="1742137"/>
                  <a:pt x="48960" y="1742137"/>
                </a:cubicBezTo>
                <a:cubicBezTo>
                  <a:pt x="37879" y="1758782"/>
                  <a:pt x="37879" y="1758782"/>
                  <a:pt x="37879" y="1758782"/>
                </a:cubicBezTo>
                <a:lnTo>
                  <a:pt x="36518" y="1758977"/>
                </a:lnTo>
                <a:lnTo>
                  <a:pt x="38355" y="1757265"/>
                </a:lnTo>
                <a:cubicBezTo>
                  <a:pt x="39264" y="1753927"/>
                  <a:pt x="39264" y="1748379"/>
                  <a:pt x="37879" y="1739363"/>
                </a:cubicBezTo>
                <a:cubicBezTo>
                  <a:pt x="60042" y="1733815"/>
                  <a:pt x="60042" y="1733815"/>
                  <a:pt x="60042" y="1733815"/>
                </a:cubicBezTo>
                <a:cubicBezTo>
                  <a:pt x="73894" y="1722719"/>
                  <a:pt x="73894" y="1722719"/>
                  <a:pt x="73894" y="1722719"/>
                </a:cubicBezTo>
                <a:cubicBezTo>
                  <a:pt x="82205" y="1722719"/>
                  <a:pt x="82205" y="1722719"/>
                  <a:pt x="82205" y="1722719"/>
                </a:cubicBezTo>
                <a:cubicBezTo>
                  <a:pt x="79435" y="1719945"/>
                  <a:pt x="93287" y="1722719"/>
                  <a:pt x="82205" y="1714396"/>
                </a:cubicBezTo>
                <a:cubicBezTo>
                  <a:pt x="76664" y="1711622"/>
                  <a:pt x="76664" y="1711622"/>
                  <a:pt x="76664" y="1711622"/>
                </a:cubicBezTo>
                <a:lnTo>
                  <a:pt x="77567" y="1710600"/>
                </a:lnTo>
                <a:lnTo>
                  <a:pt x="81729" y="1709281"/>
                </a:lnTo>
                <a:cubicBezTo>
                  <a:pt x="86317" y="1707721"/>
                  <a:pt x="80690" y="1709281"/>
                  <a:pt x="77660" y="1710495"/>
                </a:cubicBezTo>
                <a:lnTo>
                  <a:pt x="77567" y="1710600"/>
                </a:lnTo>
                <a:lnTo>
                  <a:pt x="65583" y="1714396"/>
                </a:lnTo>
                <a:cubicBezTo>
                  <a:pt x="79435" y="1706074"/>
                  <a:pt x="79435" y="1706074"/>
                  <a:pt x="79435" y="1706074"/>
                </a:cubicBezTo>
                <a:cubicBezTo>
                  <a:pt x="82205" y="1706074"/>
                  <a:pt x="82205" y="1708848"/>
                  <a:pt x="84975" y="1706074"/>
                </a:cubicBezTo>
                <a:cubicBezTo>
                  <a:pt x="84975" y="1703300"/>
                  <a:pt x="84975" y="1703300"/>
                  <a:pt x="84975" y="1703300"/>
                </a:cubicBezTo>
                <a:cubicBezTo>
                  <a:pt x="71124" y="1697752"/>
                  <a:pt x="71124" y="1697752"/>
                  <a:pt x="71124" y="1697752"/>
                </a:cubicBezTo>
                <a:cubicBezTo>
                  <a:pt x="84975" y="1692204"/>
                  <a:pt x="84975" y="1692204"/>
                  <a:pt x="84975" y="1692204"/>
                </a:cubicBezTo>
                <a:cubicBezTo>
                  <a:pt x="89131" y="1686655"/>
                  <a:pt x="94672" y="1689429"/>
                  <a:pt x="98827" y="1690123"/>
                </a:cubicBezTo>
                <a:lnTo>
                  <a:pt x="102458" y="1688760"/>
                </a:lnTo>
                <a:lnTo>
                  <a:pt x="101944" y="1690817"/>
                </a:lnTo>
                <a:cubicBezTo>
                  <a:pt x="101598" y="1692204"/>
                  <a:pt x="101598" y="1692204"/>
                  <a:pt x="101598" y="1692204"/>
                </a:cubicBezTo>
                <a:cubicBezTo>
                  <a:pt x="112679" y="1692204"/>
                  <a:pt x="112679" y="1692204"/>
                  <a:pt x="112679" y="1692204"/>
                </a:cubicBezTo>
                <a:cubicBezTo>
                  <a:pt x="126531" y="1686655"/>
                  <a:pt x="126531" y="1686655"/>
                  <a:pt x="126531" y="1686655"/>
                </a:cubicBezTo>
                <a:cubicBezTo>
                  <a:pt x="137613" y="1672785"/>
                  <a:pt x="137613" y="1672785"/>
                  <a:pt x="137613" y="1672785"/>
                </a:cubicBezTo>
                <a:cubicBezTo>
                  <a:pt x="151465" y="1664462"/>
                  <a:pt x="151465" y="1664462"/>
                  <a:pt x="151465" y="1664462"/>
                </a:cubicBezTo>
                <a:cubicBezTo>
                  <a:pt x="162546" y="1650592"/>
                  <a:pt x="162546" y="1650592"/>
                  <a:pt x="162546" y="1650592"/>
                </a:cubicBezTo>
                <a:cubicBezTo>
                  <a:pt x="159776" y="1650592"/>
                  <a:pt x="159776" y="1650592"/>
                  <a:pt x="159776" y="1650592"/>
                </a:cubicBezTo>
                <a:cubicBezTo>
                  <a:pt x="168087" y="1650592"/>
                  <a:pt x="170857" y="1642270"/>
                  <a:pt x="173628" y="1647818"/>
                </a:cubicBezTo>
                <a:cubicBezTo>
                  <a:pt x="179168" y="1642270"/>
                  <a:pt x="179168" y="1642270"/>
                  <a:pt x="179168" y="1642270"/>
                </a:cubicBezTo>
                <a:cubicBezTo>
                  <a:pt x="170857" y="1633947"/>
                  <a:pt x="170857" y="1633947"/>
                  <a:pt x="170857" y="1633947"/>
                </a:cubicBezTo>
                <a:cubicBezTo>
                  <a:pt x="165317" y="1635334"/>
                  <a:pt x="161161" y="1636375"/>
                  <a:pt x="158044" y="1637155"/>
                </a:cubicBezTo>
                <a:lnTo>
                  <a:pt x="155607" y="1637765"/>
                </a:lnTo>
                <a:lnTo>
                  <a:pt x="154235" y="1628399"/>
                </a:lnTo>
                <a:cubicBezTo>
                  <a:pt x="134842" y="1622851"/>
                  <a:pt x="134842" y="1622851"/>
                  <a:pt x="134842" y="1622851"/>
                </a:cubicBezTo>
                <a:cubicBezTo>
                  <a:pt x="140383" y="1614529"/>
                  <a:pt x="140383" y="1614529"/>
                  <a:pt x="140383" y="1614529"/>
                </a:cubicBezTo>
                <a:cubicBezTo>
                  <a:pt x="137613" y="1611754"/>
                  <a:pt x="137613" y="1611754"/>
                  <a:pt x="137613" y="1611754"/>
                </a:cubicBezTo>
                <a:cubicBezTo>
                  <a:pt x="134842" y="1608980"/>
                  <a:pt x="134842" y="1608980"/>
                  <a:pt x="134842" y="1608980"/>
                </a:cubicBezTo>
                <a:cubicBezTo>
                  <a:pt x="126531" y="1608980"/>
                  <a:pt x="126531" y="1608980"/>
                  <a:pt x="126531" y="1608980"/>
                </a:cubicBezTo>
                <a:cubicBezTo>
                  <a:pt x="120990" y="1608980"/>
                  <a:pt x="120990" y="1608980"/>
                  <a:pt x="120990" y="1608980"/>
                </a:cubicBezTo>
                <a:cubicBezTo>
                  <a:pt x="137613" y="1589562"/>
                  <a:pt x="137613" y="1589562"/>
                  <a:pt x="137613" y="1589562"/>
                </a:cubicBezTo>
                <a:lnTo>
                  <a:pt x="135727" y="1587674"/>
                </a:lnTo>
                <a:lnTo>
                  <a:pt x="138305" y="1586441"/>
                </a:lnTo>
                <a:cubicBezTo>
                  <a:pt x="137613" y="1584707"/>
                  <a:pt x="132072" y="1582626"/>
                  <a:pt x="132072" y="1584013"/>
                </a:cubicBezTo>
                <a:cubicBezTo>
                  <a:pt x="132072" y="1584013"/>
                  <a:pt x="132072" y="1584013"/>
                  <a:pt x="132764" y="1584707"/>
                </a:cubicBezTo>
                <a:lnTo>
                  <a:pt x="135727" y="1587674"/>
                </a:lnTo>
                <a:lnTo>
                  <a:pt x="134409" y="1588305"/>
                </a:lnTo>
                <a:cubicBezTo>
                  <a:pt x="131033" y="1588521"/>
                  <a:pt x="125146" y="1588175"/>
                  <a:pt x="115450" y="1586788"/>
                </a:cubicBezTo>
                <a:cubicBezTo>
                  <a:pt x="115450" y="1581239"/>
                  <a:pt x="115450" y="1581239"/>
                  <a:pt x="115450" y="1581239"/>
                </a:cubicBezTo>
                <a:cubicBezTo>
                  <a:pt x="104368" y="1578465"/>
                  <a:pt x="104368" y="1578465"/>
                  <a:pt x="104368" y="1578465"/>
                </a:cubicBezTo>
                <a:cubicBezTo>
                  <a:pt x="98827" y="1578465"/>
                  <a:pt x="98827" y="1578465"/>
                  <a:pt x="98827" y="1578465"/>
                </a:cubicBezTo>
                <a:cubicBezTo>
                  <a:pt x="93287" y="1581239"/>
                  <a:pt x="109909" y="1559047"/>
                  <a:pt x="90516" y="1584013"/>
                </a:cubicBezTo>
                <a:cubicBezTo>
                  <a:pt x="87746" y="1581239"/>
                  <a:pt x="87746" y="1581239"/>
                  <a:pt x="87746" y="1581239"/>
                </a:cubicBezTo>
                <a:cubicBezTo>
                  <a:pt x="104368" y="1567369"/>
                  <a:pt x="104368" y="1567369"/>
                  <a:pt x="104368" y="1567369"/>
                </a:cubicBezTo>
                <a:cubicBezTo>
                  <a:pt x="109909" y="1572917"/>
                  <a:pt x="109909" y="1572917"/>
                  <a:pt x="109909" y="1572917"/>
                </a:cubicBezTo>
                <a:cubicBezTo>
                  <a:pt x="120990" y="1572917"/>
                  <a:pt x="120990" y="1572917"/>
                  <a:pt x="120990" y="1572917"/>
                </a:cubicBezTo>
                <a:cubicBezTo>
                  <a:pt x="132072" y="1553498"/>
                  <a:pt x="132072" y="1553498"/>
                  <a:pt x="132072" y="1553498"/>
                </a:cubicBezTo>
                <a:cubicBezTo>
                  <a:pt x="162546" y="1534080"/>
                  <a:pt x="162546" y="1534080"/>
                  <a:pt x="162546" y="1534080"/>
                </a:cubicBezTo>
                <a:cubicBezTo>
                  <a:pt x="162546" y="1534080"/>
                  <a:pt x="168087" y="1531305"/>
                  <a:pt x="159776" y="1531305"/>
                </a:cubicBezTo>
                <a:cubicBezTo>
                  <a:pt x="151465" y="1534080"/>
                  <a:pt x="151465" y="1534080"/>
                  <a:pt x="151465" y="1534080"/>
                </a:cubicBezTo>
                <a:cubicBezTo>
                  <a:pt x="145924" y="1531305"/>
                  <a:pt x="145924" y="1531305"/>
                  <a:pt x="145924" y="1531305"/>
                </a:cubicBezTo>
                <a:cubicBezTo>
                  <a:pt x="151465" y="1525757"/>
                  <a:pt x="151465" y="1525757"/>
                  <a:pt x="151465" y="1525757"/>
                </a:cubicBezTo>
                <a:cubicBezTo>
                  <a:pt x="143154" y="1509113"/>
                  <a:pt x="143154" y="1509113"/>
                  <a:pt x="143154" y="1509113"/>
                </a:cubicBezTo>
                <a:cubicBezTo>
                  <a:pt x="137613" y="1506339"/>
                  <a:pt x="137613" y="1506339"/>
                  <a:pt x="137613" y="1506339"/>
                </a:cubicBezTo>
                <a:cubicBezTo>
                  <a:pt x="134842" y="1509113"/>
                  <a:pt x="134842" y="1509113"/>
                  <a:pt x="134842" y="1509113"/>
                </a:cubicBezTo>
                <a:cubicBezTo>
                  <a:pt x="132072" y="1506339"/>
                  <a:pt x="132072" y="1506339"/>
                  <a:pt x="132072" y="1506339"/>
                </a:cubicBezTo>
                <a:cubicBezTo>
                  <a:pt x="134842" y="1500790"/>
                  <a:pt x="134842" y="1500790"/>
                  <a:pt x="134842" y="1500790"/>
                </a:cubicBezTo>
                <a:cubicBezTo>
                  <a:pt x="120990" y="1503564"/>
                  <a:pt x="120990" y="1503564"/>
                  <a:pt x="120990" y="1503564"/>
                </a:cubicBezTo>
                <a:cubicBezTo>
                  <a:pt x="115450" y="1509113"/>
                  <a:pt x="115450" y="1509113"/>
                  <a:pt x="115450" y="1509113"/>
                </a:cubicBezTo>
                <a:cubicBezTo>
                  <a:pt x="112679" y="1520209"/>
                  <a:pt x="112679" y="1520209"/>
                  <a:pt x="112679" y="1520209"/>
                </a:cubicBezTo>
                <a:cubicBezTo>
                  <a:pt x="118220" y="1522983"/>
                  <a:pt x="118220" y="1522983"/>
                  <a:pt x="118220" y="1522983"/>
                </a:cubicBezTo>
                <a:cubicBezTo>
                  <a:pt x="115450" y="1528531"/>
                  <a:pt x="115450" y="1528531"/>
                  <a:pt x="115450" y="1528531"/>
                </a:cubicBezTo>
                <a:cubicBezTo>
                  <a:pt x="118220" y="1531305"/>
                  <a:pt x="118220" y="1531305"/>
                  <a:pt x="118220" y="1531305"/>
                </a:cubicBezTo>
                <a:cubicBezTo>
                  <a:pt x="115450" y="1528531"/>
                  <a:pt x="101598" y="1534080"/>
                  <a:pt x="104368" y="1522983"/>
                </a:cubicBezTo>
                <a:cubicBezTo>
                  <a:pt x="96057" y="1514661"/>
                  <a:pt x="123761" y="1522983"/>
                  <a:pt x="101598" y="1511887"/>
                </a:cubicBezTo>
                <a:cubicBezTo>
                  <a:pt x="101598" y="1506339"/>
                  <a:pt x="101598" y="1506339"/>
                  <a:pt x="101598" y="1506339"/>
                </a:cubicBezTo>
                <a:cubicBezTo>
                  <a:pt x="107139" y="1498016"/>
                  <a:pt x="115450" y="1509113"/>
                  <a:pt x="112679" y="1498016"/>
                </a:cubicBezTo>
                <a:cubicBezTo>
                  <a:pt x="107139" y="1498016"/>
                  <a:pt x="107139" y="1498016"/>
                  <a:pt x="107139" y="1498016"/>
                </a:cubicBezTo>
                <a:cubicBezTo>
                  <a:pt x="104368" y="1492468"/>
                  <a:pt x="104368" y="1492468"/>
                  <a:pt x="104368" y="1492468"/>
                </a:cubicBezTo>
                <a:cubicBezTo>
                  <a:pt x="120990" y="1486920"/>
                  <a:pt x="120990" y="1486920"/>
                  <a:pt x="120990" y="1486920"/>
                </a:cubicBezTo>
                <a:cubicBezTo>
                  <a:pt x="126531" y="1470275"/>
                  <a:pt x="132072" y="1464727"/>
                  <a:pt x="154235" y="1461953"/>
                </a:cubicBezTo>
                <a:cubicBezTo>
                  <a:pt x="162546" y="1453631"/>
                  <a:pt x="162546" y="1453631"/>
                  <a:pt x="162546" y="1453631"/>
                </a:cubicBezTo>
                <a:cubicBezTo>
                  <a:pt x="170857" y="1453631"/>
                  <a:pt x="170857" y="1453631"/>
                  <a:pt x="170857" y="1453631"/>
                </a:cubicBezTo>
                <a:cubicBezTo>
                  <a:pt x="173628" y="1448082"/>
                  <a:pt x="173628" y="1448082"/>
                  <a:pt x="173628" y="1448082"/>
                </a:cubicBezTo>
                <a:cubicBezTo>
                  <a:pt x="190250" y="1439760"/>
                  <a:pt x="190250" y="1439760"/>
                  <a:pt x="190250" y="1439760"/>
                </a:cubicBezTo>
                <a:cubicBezTo>
                  <a:pt x="226265" y="1417567"/>
                  <a:pt x="226265" y="1417567"/>
                  <a:pt x="226265" y="1417567"/>
                </a:cubicBezTo>
                <a:cubicBezTo>
                  <a:pt x="229035" y="1409245"/>
                  <a:pt x="229035" y="1409245"/>
                  <a:pt x="229035" y="1409245"/>
                </a:cubicBezTo>
                <a:cubicBezTo>
                  <a:pt x="237346" y="1412019"/>
                  <a:pt x="237346" y="1412019"/>
                  <a:pt x="237346" y="1412019"/>
                </a:cubicBezTo>
                <a:cubicBezTo>
                  <a:pt x="240117" y="1412019"/>
                  <a:pt x="240117" y="1420341"/>
                  <a:pt x="242887" y="1409245"/>
                </a:cubicBezTo>
                <a:cubicBezTo>
                  <a:pt x="240117" y="1409245"/>
                  <a:pt x="240117" y="1409245"/>
                  <a:pt x="240117" y="1409245"/>
                </a:cubicBezTo>
                <a:cubicBezTo>
                  <a:pt x="259510" y="1400923"/>
                  <a:pt x="259510" y="1400923"/>
                  <a:pt x="259510" y="1400923"/>
                </a:cubicBezTo>
                <a:cubicBezTo>
                  <a:pt x="253969" y="1395374"/>
                  <a:pt x="253969" y="1395374"/>
                  <a:pt x="253969" y="1395374"/>
                </a:cubicBezTo>
                <a:cubicBezTo>
                  <a:pt x="265050" y="1395374"/>
                  <a:pt x="265050" y="1395374"/>
                  <a:pt x="265050" y="1395374"/>
                </a:cubicBezTo>
                <a:cubicBezTo>
                  <a:pt x="259510" y="1387052"/>
                  <a:pt x="259510" y="1387052"/>
                  <a:pt x="259510" y="1387052"/>
                </a:cubicBezTo>
                <a:cubicBezTo>
                  <a:pt x="267821" y="1381504"/>
                  <a:pt x="267821" y="1381504"/>
                  <a:pt x="267821" y="1381504"/>
                </a:cubicBezTo>
                <a:cubicBezTo>
                  <a:pt x="276132" y="1387052"/>
                  <a:pt x="276132" y="1387052"/>
                  <a:pt x="276132" y="1387052"/>
                </a:cubicBezTo>
                <a:lnTo>
                  <a:pt x="276132" y="1381504"/>
                </a:lnTo>
                <a:cubicBezTo>
                  <a:pt x="281673" y="1381504"/>
                  <a:pt x="281673" y="1381504"/>
                  <a:pt x="281673" y="1381504"/>
                </a:cubicBezTo>
                <a:cubicBezTo>
                  <a:pt x="306606" y="1373182"/>
                  <a:pt x="306606" y="1373182"/>
                  <a:pt x="306606" y="1373182"/>
                </a:cubicBezTo>
                <a:cubicBezTo>
                  <a:pt x="314917" y="1367633"/>
                  <a:pt x="314917" y="1367633"/>
                  <a:pt x="314917" y="1367633"/>
                </a:cubicBezTo>
                <a:cubicBezTo>
                  <a:pt x="337080" y="1356537"/>
                  <a:pt x="337080" y="1356537"/>
                  <a:pt x="337080" y="1356537"/>
                </a:cubicBezTo>
                <a:cubicBezTo>
                  <a:pt x="337080" y="1350989"/>
                  <a:pt x="337080" y="1350989"/>
                  <a:pt x="337080" y="1350989"/>
                </a:cubicBezTo>
                <a:cubicBezTo>
                  <a:pt x="342621" y="1353763"/>
                  <a:pt x="342621" y="1353763"/>
                  <a:pt x="342621" y="1353763"/>
                </a:cubicBezTo>
                <a:cubicBezTo>
                  <a:pt x="353703" y="1339892"/>
                  <a:pt x="348162" y="1367633"/>
                  <a:pt x="362014" y="1342666"/>
                </a:cubicBezTo>
                <a:cubicBezTo>
                  <a:pt x="339851" y="1342666"/>
                  <a:pt x="339851" y="1342666"/>
                  <a:pt x="339851" y="1342666"/>
                </a:cubicBezTo>
                <a:cubicBezTo>
                  <a:pt x="342621" y="1339892"/>
                  <a:pt x="342621" y="1339892"/>
                  <a:pt x="342621" y="1339892"/>
                </a:cubicBezTo>
                <a:cubicBezTo>
                  <a:pt x="356473" y="1337118"/>
                  <a:pt x="356473" y="1337118"/>
                  <a:pt x="356473" y="1337118"/>
                </a:cubicBezTo>
                <a:cubicBezTo>
                  <a:pt x="370325" y="1337118"/>
                  <a:pt x="370325" y="1337118"/>
                  <a:pt x="370325" y="1337118"/>
                </a:cubicBezTo>
                <a:cubicBezTo>
                  <a:pt x="400799" y="1326022"/>
                  <a:pt x="400799" y="1326022"/>
                  <a:pt x="400799" y="1326022"/>
                </a:cubicBezTo>
                <a:cubicBezTo>
                  <a:pt x="420192" y="1317699"/>
                  <a:pt x="420192" y="1317699"/>
                  <a:pt x="420192" y="1317699"/>
                </a:cubicBezTo>
                <a:cubicBezTo>
                  <a:pt x="425733" y="1312151"/>
                  <a:pt x="425733" y="1312151"/>
                  <a:pt x="425733" y="1312151"/>
                </a:cubicBezTo>
                <a:cubicBezTo>
                  <a:pt x="422962" y="1298281"/>
                  <a:pt x="422962" y="1298281"/>
                  <a:pt x="422962" y="1298281"/>
                </a:cubicBezTo>
                <a:cubicBezTo>
                  <a:pt x="431273" y="1298281"/>
                  <a:pt x="431273" y="1298281"/>
                  <a:pt x="431273" y="1298281"/>
                </a:cubicBezTo>
                <a:cubicBezTo>
                  <a:pt x="428503" y="1303829"/>
                  <a:pt x="428503" y="1303829"/>
                  <a:pt x="428503" y="1303829"/>
                </a:cubicBezTo>
                <a:cubicBezTo>
                  <a:pt x="434044" y="1306603"/>
                  <a:pt x="434044" y="1306603"/>
                  <a:pt x="434044" y="1306603"/>
                </a:cubicBezTo>
                <a:cubicBezTo>
                  <a:pt x="439585" y="1309377"/>
                  <a:pt x="442355" y="1303829"/>
                  <a:pt x="442355" y="1303829"/>
                </a:cubicBezTo>
                <a:cubicBezTo>
                  <a:pt x="435429" y="1298281"/>
                  <a:pt x="441662" y="1296894"/>
                  <a:pt x="445472" y="1296200"/>
                </a:cubicBezTo>
                <a:lnTo>
                  <a:pt x="447181" y="1295363"/>
                </a:lnTo>
                <a:lnTo>
                  <a:pt x="447896" y="1295507"/>
                </a:lnTo>
                <a:cubicBezTo>
                  <a:pt x="445125" y="1289958"/>
                  <a:pt x="445125" y="1289958"/>
                  <a:pt x="445125" y="1289958"/>
                </a:cubicBezTo>
                <a:cubicBezTo>
                  <a:pt x="458977" y="1295507"/>
                  <a:pt x="458977" y="1295507"/>
                  <a:pt x="458977" y="1295507"/>
                </a:cubicBezTo>
                <a:cubicBezTo>
                  <a:pt x="464518" y="1298281"/>
                  <a:pt x="461748" y="1289958"/>
                  <a:pt x="470059" y="1292733"/>
                </a:cubicBezTo>
                <a:cubicBezTo>
                  <a:pt x="458977" y="1287184"/>
                  <a:pt x="458977" y="1287184"/>
                  <a:pt x="458977" y="1287184"/>
                </a:cubicBezTo>
                <a:cubicBezTo>
                  <a:pt x="431273" y="1284410"/>
                  <a:pt x="431273" y="1284410"/>
                  <a:pt x="431273" y="1284410"/>
                </a:cubicBezTo>
                <a:cubicBezTo>
                  <a:pt x="417421" y="1278862"/>
                  <a:pt x="417421" y="1278862"/>
                  <a:pt x="417421" y="1278862"/>
                </a:cubicBezTo>
                <a:cubicBezTo>
                  <a:pt x="392488" y="1281636"/>
                  <a:pt x="392488" y="1281636"/>
                  <a:pt x="392488" y="1281636"/>
                </a:cubicBezTo>
                <a:cubicBezTo>
                  <a:pt x="384177" y="1276088"/>
                  <a:pt x="384177" y="1276088"/>
                  <a:pt x="384177" y="1276088"/>
                </a:cubicBezTo>
                <a:cubicBezTo>
                  <a:pt x="381406" y="1281636"/>
                  <a:pt x="381406" y="1281636"/>
                  <a:pt x="381406" y="1281636"/>
                </a:cubicBezTo>
                <a:cubicBezTo>
                  <a:pt x="381406" y="1278862"/>
                  <a:pt x="381406" y="1278862"/>
                  <a:pt x="381406" y="1278862"/>
                </a:cubicBezTo>
                <a:cubicBezTo>
                  <a:pt x="373095" y="1278862"/>
                  <a:pt x="373095" y="1278862"/>
                  <a:pt x="373095" y="1278862"/>
                </a:cubicBezTo>
                <a:cubicBezTo>
                  <a:pt x="378636" y="1273314"/>
                  <a:pt x="378636" y="1273314"/>
                  <a:pt x="378636" y="1273314"/>
                </a:cubicBezTo>
                <a:cubicBezTo>
                  <a:pt x="356473" y="1267766"/>
                  <a:pt x="356473" y="1267766"/>
                  <a:pt x="356473" y="1267766"/>
                </a:cubicBezTo>
                <a:cubicBezTo>
                  <a:pt x="331540" y="1278862"/>
                  <a:pt x="331540" y="1278862"/>
                  <a:pt x="331540" y="1278862"/>
                </a:cubicBezTo>
                <a:cubicBezTo>
                  <a:pt x="325999" y="1273314"/>
                  <a:pt x="325999" y="1273314"/>
                  <a:pt x="325999" y="1273314"/>
                </a:cubicBezTo>
                <a:cubicBezTo>
                  <a:pt x="317688" y="1281636"/>
                  <a:pt x="317688" y="1281636"/>
                  <a:pt x="317688" y="1281636"/>
                </a:cubicBezTo>
                <a:cubicBezTo>
                  <a:pt x="303836" y="1281636"/>
                  <a:pt x="303836" y="1281636"/>
                  <a:pt x="303836" y="1281636"/>
                </a:cubicBezTo>
                <a:cubicBezTo>
                  <a:pt x="281673" y="1303829"/>
                  <a:pt x="281673" y="1303829"/>
                  <a:pt x="281673" y="1303829"/>
                </a:cubicBezTo>
                <a:cubicBezTo>
                  <a:pt x="262280" y="1306603"/>
                  <a:pt x="262280" y="1306603"/>
                  <a:pt x="262280" y="1306603"/>
                </a:cubicBezTo>
                <a:lnTo>
                  <a:pt x="250370" y="1313759"/>
                </a:lnTo>
                <a:lnTo>
                  <a:pt x="250246" y="1313755"/>
                </a:lnTo>
                <a:lnTo>
                  <a:pt x="248811" y="1314679"/>
                </a:lnTo>
                <a:lnTo>
                  <a:pt x="240117" y="1314925"/>
                </a:lnTo>
                <a:cubicBezTo>
                  <a:pt x="237346" y="1326022"/>
                  <a:pt x="259510" y="1306603"/>
                  <a:pt x="242887" y="1326022"/>
                </a:cubicBezTo>
                <a:cubicBezTo>
                  <a:pt x="229035" y="1320474"/>
                  <a:pt x="229035" y="1320474"/>
                  <a:pt x="229035" y="1320474"/>
                </a:cubicBezTo>
                <a:cubicBezTo>
                  <a:pt x="229035" y="1317699"/>
                  <a:pt x="229035" y="1317699"/>
                  <a:pt x="229035" y="1317699"/>
                </a:cubicBezTo>
                <a:cubicBezTo>
                  <a:pt x="201332" y="1328796"/>
                  <a:pt x="201332" y="1328796"/>
                  <a:pt x="201332" y="1328796"/>
                </a:cubicBezTo>
                <a:cubicBezTo>
                  <a:pt x="206872" y="1331570"/>
                  <a:pt x="206872" y="1331570"/>
                  <a:pt x="206872" y="1331570"/>
                </a:cubicBezTo>
                <a:cubicBezTo>
                  <a:pt x="198561" y="1334344"/>
                  <a:pt x="198561" y="1334344"/>
                  <a:pt x="198561" y="1334344"/>
                </a:cubicBezTo>
                <a:cubicBezTo>
                  <a:pt x="198561" y="1337118"/>
                  <a:pt x="198561" y="1337118"/>
                  <a:pt x="198561" y="1337118"/>
                </a:cubicBezTo>
                <a:cubicBezTo>
                  <a:pt x="184709" y="1342666"/>
                  <a:pt x="184709" y="1342666"/>
                  <a:pt x="184709" y="1342666"/>
                </a:cubicBezTo>
                <a:cubicBezTo>
                  <a:pt x="181939" y="1345441"/>
                  <a:pt x="179168" y="1359311"/>
                  <a:pt x="170857" y="1353763"/>
                </a:cubicBezTo>
                <a:cubicBezTo>
                  <a:pt x="170857" y="1356537"/>
                  <a:pt x="181939" y="1353763"/>
                  <a:pt x="170857" y="1362085"/>
                </a:cubicBezTo>
                <a:cubicBezTo>
                  <a:pt x="173628" y="1362085"/>
                  <a:pt x="175013" y="1362085"/>
                  <a:pt x="175705" y="1362085"/>
                </a:cubicBezTo>
                <a:lnTo>
                  <a:pt x="176398" y="1362085"/>
                </a:lnTo>
                <a:lnTo>
                  <a:pt x="173628" y="1364859"/>
                </a:lnTo>
                <a:cubicBezTo>
                  <a:pt x="168087" y="1362085"/>
                  <a:pt x="168087" y="1362085"/>
                  <a:pt x="168087" y="1362085"/>
                </a:cubicBezTo>
                <a:lnTo>
                  <a:pt x="166078" y="1362085"/>
                </a:lnTo>
                <a:lnTo>
                  <a:pt x="167048" y="1359311"/>
                </a:lnTo>
                <a:cubicBezTo>
                  <a:pt x="163239" y="1357924"/>
                  <a:pt x="152850" y="1359311"/>
                  <a:pt x="154235" y="1362085"/>
                </a:cubicBezTo>
                <a:cubicBezTo>
                  <a:pt x="154235" y="1362085"/>
                  <a:pt x="154235" y="1362085"/>
                  <a:pt x="155967" y="1362085"/>
                </a:cubicBezTo>
                <a:lnTo>
                  <a:pt x="166078" y="1362085"/>
                </a:lnTo>
                <a:lnTo>
                  <a:pt x="165533" y="1363646"/>
                </a:lnTo>
                <a:cubicBezTo>
                  <a:pt x="161854" y="1365900"/>
                  <a:pt x="154235" y="1369020"/>
                  <a:pt x="140383" y="1373182"/>
                </a:cubicBezTo>
                <a:cubicBezTo>
                  <a:pt x="129302" y="1373182"/>
                  <a:pt x="129302" y="1373182"/>
                  <a:pt x="129302" y="1373182"/>
                </a:cubicBezTo>
                <a:cubicBezTo>
                  <a:pt x="132072" y="1370407"/>
                  <a:pt x="132072" y="1370407"/>
                  <a:pt x="132072" y="1370407"/>
                </a:cubicBezTo>
                <a:cubicBezTo>
                  <a:pt x="123761" y="1362085"/>
                  <a:pt x="123761" y="1362085"/>
                  <a:pt x="123761" y="1362085"/>
                </a:cubicBezTo>
                <a:cubicBezTo>
                  <a:pt x="134842" y="1362085"/>
                  <a:pt x="134842" y="1362085"/>
                  <a:pt x="134842" y="1362085"/>
                </a:cubicBezTo>
                <a:cubicBezTo>
                  <a:pt x="145924" y="1350989"/>
                  <a:pt x="145924" y="1350989"/>
                  <a:pt x="145924" y="1350989"/>
                </a:cubicBezTo>
                <a:cubicBezTo>
                  <a:pt x="129302" y="1339892"/>
                  <a:pt x="129302" y="1339892"/>
                  <a:pt x="129302" y="1339892"/>
                </a:cubicBezTo>
                <a:cubicBezTo>
                  <a:pt x="118220" y="1339892"/>
                  <a:pt x="118220" y="1339892"/>
                  <a:pt x="118220" y="1339892"/>
                </a:cubicBezTo>
                <a:cubicBezTo>
                  <a:pt x="120990" y="1334344"/>
                  <a:pt x="120990" y="1334344"/>
                  <a:pt x="120990" y="1334344"/>
                </a:cubicBezTo>
                <a:cubicBezTo>
                  <a:pt x="134842" y="1339892"/>
                  <a:pt x="134842" y="1339892"/>
                  <a:pt x="134842" y="1339892"/>
                </a:cubicBezTo>
                <a:cubicBezTo>
                  <a:pt x="132072" y="1326022"/>
                  <a:pt x="132072" y="1326022"/>
                  <a:pt x="132072" y="1326022"/>
                </a:cubicBezTo>
                <a:cubicBezTo>
                  <a:pt x="151465" y="1317699"/>
                  <a:pt x="151465" y="1317699"/>
                  <a:pt x="151465" y="1317699"/>
                </a:cubicBezTo>
                <a:cubicBezTo>
                  <a:pt x="151465" y="1323248"/>
                  <a:pt x="151465" y="1323248"/>
                  <a:pt x="151465" y="1323248"/>
                </a:cubicBezTo>
                <a:cubicBezTo>
                  <a:pt x="157005" y="1323248"/>
                  <a:pt x="157005" y="1323248"/>
                  <a:pt x="157005" y="1323248"/>
                </a:cubicBezTo>
                <a:cubicBezTo>
                  <a:pt x="151465" y="1328796"/>
                  <a:pt x="151465" y="1328796"/>
                  <a:pt x="151465" y="1328796"/>
                </a:cubicBezTo>
                <a:cubicBezTo>
                  <a:pt x="157005" y="1328796"/>
                  <a:pt x="157005" y="1328796"/>
                  <a:pt x="157005" y="1328796"/>
                </a:cubicBezTo>
                <a:cubicBezTo>
                  <a:pt x="162546" y="1328796"/>
                  <a:pt x="162546" y="1328796"/>
                  <a:pt x="162546" y="1328796"/>
                </a:cubicBezTo>
                <a:cubicBezTo>
                  <a:pt x="162546" y="1326022"/>
                  <a:pt x="162546" y="1326022"/>
                  <a:pt x="162546" y="1326022"/>
                </a:cubicBezTo>
                <a:cubicBezTo>
                  <a:pt x="173628" y="1334344"/>
                  <a:pt x="173628" y="1334344"/>
                  <a:pt x="173628" y="1334344"/>
                </a:cubicBezTo>
                <a:cubicBezTo>
                  <a:pt x="190250" y="1326022"/>
                  <a:pt x="190250" y="1326022"/>
                  <a:pt x="190250" y="1326022"/>
                </a:cubicBezTo>
                <a:cubicBezTo>
                  <a:pt x="181939" y="1312151"/>
                  <a:pt x="181939" y="1312151"/>
                  <a:pt x="181939" y="1312151"/>
                </a:cubicBezTo>
                <a:cubicBezTo>
                  <a:pt x="190250" y="1306603"/>
                  <a:pt x="190250" y="1306603"/>
                  <a:pt x="190250" y="1306603"/>
                </a:cubicBezTo>
                <a:cubicBezTo>
                  <a:pt x="195791" y="1303829"/>
                  <a:pt x="170857" y="1320474"/>
                  <a:pt x="201332" y="1309377"/>
                </a:cubicBezTo>
                <a:cubicBezTo>
                  <a:pt x="195791" y="1303829"/>
                  <a:pt x="195791" y="1303829"/>
                  <a:pt x="195791" y="1303829"/>
                </a:cubicBezTo>
                <a:cubicBezTo>
                  <a:pt x="209643" y="1301055"/>
                  <a:pt x="209643" y="1301055"/>
                  <a:pt x="209643" y="1301055"/>
                </a:cubicBezTo>
                <a:cubicBezTo>
                  <a:pt x="204102" y="1295507"/>
                  <a:pt x="204102" y="1295507"/>
                  <a:pt x="204102" y="1295507"/>
                </a:cubicBezTo>
                <a:lnTo>
                  <a:pt x="196059" y="1297117"/>
                </a:lnTo>
                <a:lnTo>
                  <a:pt x="198215" y="1293729"/>
                </a:lnTo>
                <a:cubicBezTo>
                  <a:pt x="199427" y="1292212"/>
                  <a:pt x="200639" y="1291345"/>
                  <a:pt x="201332" y="1292733"/>
                </a:cubicBezTo>
                <a:cubicBezTo>
                  <a:pt x="201332" y="1292733"/>
                  <a:pt x="201332" y="1292733"/>
                  <a:pt x="200293" y="1292733"/>
                </a:cubicBezTo>
                <a:lnTo>
                  <a:pt x="197053" y="1292733"/>
                </a:lnTo>
                <a:lnTo>
                  <a:pt x="201332" y="1281636"/>
                </a:lnTo>
                <a:cubicBezTo>
                  <a:pt x="209643" y="1278862"/>
                  <a:pt x="209643" y="1278862"/>
                  <a:pt x="209643" y="1278862"/>
                </a:cubicBezTo>
                <a:cubicBezTo>
                  <a:pt x="211720" y="1283023"/>
                  <a:pt x="198215" y="1287184"/>
                  <a:pt x="200682" y="1289005"/>
                </a:cubicBezTo>
                <a:lnTo>
                  <a:pt x="208074" y="1289791"/>
                </a:lnTo>
                <a:lnTo>
                  <a:pt x="204794" y="1293773"/>
                </a:lnTo>
                <a:cubicBezTo>
                  <a:pt x="203409" y="1296200"/>
                  <a:pt x="205487" y="1296894"/>
                  <a:pt x="220724" y="1289958"/>
                </a:cubicBezTo>
                <a:cubicBezTo>
                  <a:pt x="226265" y="1287184"/>
                  <a:pt x="226265" y="1287184"/>
                  <a:pt x="226265" y="1287184"/>
                </a:cubicBezTo>
                <a:cubicBezTo>
                  <a:pt x="220724" y="1281636"/>
                  <a:pt x="220724" y="1281636"/>
                  <a:pt x="220724" y="1281636"/>
                </a:cubicBezTo>
                <a:lnTo>
                  <a:pt x="231039" y="1278193"/>
                </a:lnTo>
                <a:lnTo>
                  <a:pt x="238429" y="1278862"/>
                </a:lnTo>
                <a:lnTo>
                  <a:pt x="239073" y="1276743"/>
                </a:lnTo>
                <a:lnTo>
                  <a:pt x="240458" y="1276803"/>
                </a:lnTo>
                <a:cubicBezTo>
                  <a:pt x="244489" y="1277172"/>
                  <a:pt x="249813" y="1277822"/>
                  <a:pt x="256739" y="1278862"/>
                </a:cubicBezTo>
                <a:cubicBezTo>
                  <a:pt x="259510" y="1273314"/>
                  <a:pt x="259510" y="1273314"/>
                  <a:pt x="259510" y="1273314"/>
                </a:cubicBezTo>
                <a:lnTo>
                  <a:pt x="247831" y="1268302"/>
                </a:lnTo>
                <a:lnTo>
                  <a:pt x="251025" y="1266032"/>
                </a:lnTo>
                <a:lnTo>
                  <a:pt x="251046" y="1265581"/>
                </a:lnTo>
                <a:lnTo>
                  <a:pt x="265050" y="1256669"/>
                </a:lnTo>
                <a:lnTo>
                  <a:pt x="257667" y="1252973"/>
                </a:lnTo>
                <a:lnTo>
                  <a:pt x="267821" y="1251121"/>
                </a:lnTo>
                <a:cubicBezTo>
                  <a:pt x="262280" y="1245573"/>
                  <a:pt x="262280" y="1245573"/>
                  <a:pt x="262280" y="1245573"/>
                </a:cubicBezTo>
                <a:cubicBezTo>
                  <a:pt x="251198" y="1242799"/>
                  <a:pt x="251198" y="1242799"/>
                  <a:pt x="251198" y="1242799"/>
                </a:cubicBezTo>
                <a:cubicBezTo>
                  <a:pt x="259510" y="1231702"/>
                  <a:pt x="259510" y="1231702"/>
                  <a:pt x="259510" y="1231702"/>
                </a:cubicBezTo>
                <a:cubicBezTo>
                  <a:pt x="267821" y="1228928"/>
                  <a:pt x="267821" y="1228928"/>
                  <a:pt x="267821" y="1228928"/>
                </a:cubicBezTo>
                <a:cubicBezTo>
                  <a:pt x="270591" y="1228928"/>
                  <a:pt x="270591" y="1228928"/>
                  <a:pt x="270591" y="1228928"/>
                </a:cubicBezTo>
                <a:cubicBezTo>
                  <a:pt x="271284" y="1226154"/>
                  <a:pt x="270764" y="1225460"/>
                  <a:pt x="269899" y="1225634"/>
                </a:cubicBezTo>
                <a:lnTo>
                  <a:pt x="267632" y="1227194"/>
                </a:lnTo>
                <a:lnTo>
                  <a:pt x="276132" y="1217832"/>
                </a:lnTo>
                <a:cubicBezTo>
                  <a:pt x="289984" y="1212284"/>
                  <a:pt x="273361" y="1240025"/>
                  <a:pt x="289984" y="1215058"/>
                </a:cubicBezTo>
                <a:cubicBezTo>
                  <a:pt x="298295" y="1217832"/>
                  <a:pt x="298295" y="1217832"/>
                  <a:pt x="298295" y="1217832"/>
                </a:cubicBezTo>
                <a:cubicBezTo>
                  <a:pt x="309376" y="1215058"/>
                  <a:pt x="309376" y="1215058"/>
                  <a:pt x="309376" y="1215058"/>
                </a:cubicBezTo>
                <a:cubicBezTo>
                  <a:pt x="314917" y="1212284"/>
                  <a:pt x="278902" y="1234476"/>
                  <a:pt x="325999" y="1212284"/>
                </a:cubicBezTo>
                <a:cubicBezTo>
                  <a:pt x="325999" y="1212284"/>
                  <a:pt x="312147" y="1209509"/>
                  <a:pt x="328769" y="1212284"/>
                </a:cubicBezTo>
                <a:cubicBezTo>
                  <a:pt x="339851" y="1201187"/>
                  <a:pt x="339851" y="1201187"/>
                  <a:pt x="339851" y="1201187"/>
                </a:cubicBezTo>
                <a:cubicBezTo>
                  <a:pt x="334310" y="1195639"/>
                  <a:pt x="334310" y="1195639"/>
                  <a:pt x="334310" y="1195639"/>
                </a:cubicBezTo>
                <a:cubicBezTo>
                  <a:pt x="325999" y="1195639"/>
                  <a:pt x="334310" y="1209509"/>
                  <a:pt x="320458" y="1201187"/>
                </a:cubicBezTo>
                <a:cubicBezTo>
                  <a:pt x="320458" y="1192865"/>
                  <a:pt x="320458" y="1192865"/>
                  <a:pt x="320458" y="1192865"/>
                </a:cubicBezTo>
                <a:cubicBezTo>
                  <a:pt x="331540" y="1192865"/>
                  <a:pt x="331540" y="1192865"/>
                  <a:pt x="331540" y="1192865"/>
                </a:cubicBezTo>
                <a:cubicBezTo>
                  <a:pt x="331540" y="1190091"/>
                  <a:pt x="331540" y="1190091"/>
                  <a:pt x="331540" y="1190091"/>
                </a:cubicBezTo>
                <a:cubicBezTo>
                  <a:pt x="334310" y="1187317"/>
                  <a:pt x="334310" y="1187317"/>
                  <a:pt x="334310" y="1187317"/>
                </a:cubicBezTo>
                <a:cubicBezTo>
                  <a:pt x="353703" y="1192865"/>
                  <a:pt x="353703" y="1192865"/>
                  <a:pt x="353703" y="1192865"/>
                </a:cubicBezTo>
                <a:cubicBezTo>
                  <a:pt x="353703" y="1187317"/>
                  <a:pt x="353703" y="1187317"/>
                  <a:pt x="353703" y="1187317"/>
                </a:cubicBezTo>
                <a:cubicBezTo>
                  <a:pt x="356473" y="1187317"/>
                  <a:pt x="356473" y="1187317"/>
                  <a:pt x="356473" y="1187317"/>
                </a:cubicBezTo>
                <a:cubicBezTo>
                  <a:pt x="395258" y="1173446"/>
                  <a:pt x="395258" y="1173446"/>
                  <a:pt x="395258" y="1173446"/>
                </a:cubicBezTo>
                <a:cubicBezTo>
                  <a:pt x="400799" y="1173446"/>
                  <a:pt x="400799" y="1173446"/>
                  <a:pt x="400799" y="1173446"/>
                </a:cubicBezTo>
                <a:cubicBezTo>
                  <a:pt x="403570" y="1167898"/>
                  <a:pt x="403570" y="1167898"/>
                  <a:pt x="403570" y="1167898"/>
                </a:cubicBezTo>
                <a:cubicBezTo>
                  <a:pt x="373095" y="1165124"/>
                  <a:pt x="373095" y="1165124"/>
                  <a:pt x="373095" y="1165124"/>
                </a:cubicBezTo>
                <a:cubicBezTo>
                  <a:pt x="381406" y="1162350"/>
                  <a:pt x="381406" y="1162350"/>
                  <a:pt x="381406" y="1162350"/>
                </a:cubicBezTo>
                <a:cubicBezTo>
                  <a:pt x="370325" y="1159576"/>
                  <a:pt x="370325" y="1159576"/>
                  <a:pt x="370325" y="1159576"/>
                </a:cubicBezTo>
                <a:cubicBezTo>
                  <a:pt x="375866" y="1154027"/>
                  <a:pt x="375866" y="1154027"/>
                  <a:pt x="375866" y="1154027"/>
                </a:cubicBezTo>
                <a:cubicBezTo>
                  <a:pt x="400799" y="1145705"/>
                  <a:pt x="400799" y="1145705"/>
                  <a:pt x="400799" y="1145705"/>
                </a:cubicBezTo>
                <a:cubicBezTo>
                  <a:pt x="400799" y="1140157"/>
                  <a:pt x="400799" y="1137383"/>
                  <a:pt x="400799" y="1135996"/>
                </a:cubicBezTo>
                <a:lnTo>
                  <a:pt x="400799" y="1135470"/>
                </a:lnTo>
                <a:lnTo>
                  <a:pt x="403570" y="1134609"/>
                </a:lnTo>
                <a:cubicBezTo>
                  <a:pt x="400799" y="1131835"/>
                  <a:pt x="400799" y="1131835"/>
                  <a:pt x="400799" y="1131835"/>
                </a:cubicBezTo>
                <a:cubicBezTo>
                  <a:pt x="378636" y="1140157"/>
                  <a:pt x="395258" y="1154027"/>
                  <a:pt x="345391" y="1156801"/>
                </a:cubicBezTo>
                <a:lnTo>
                  <a:pt x="340709" y="1165553"/>
                </a:lnTo>
                <a:lnTo>
                  <a:pt x="339851" y="1165124"/>
                </a:lnTo>
                <a:cubicBezTo>
                  <a:pt x="339851" y="1165124"/>
                  <a:pt x="339851" y="1165124"/>
                  <a:pt x="338812" y="1165817"/>
                </a:cubicBezTo>
                <a:lnTo>
                  <a:pt x="337234" y="1166870"/>
                </a:lnTo>
                <a:lnTo>
                  <a:pt x="328769" y="1167898"/>
                </a:lnTo>
                <a:cubicBezTo>
                  <a:pt x="331540" y="1170672"/>
                  <a:pt x="331540" y="1170672"/>
                  <a:pt x="331540" y="1170672"/>
                </a:cubicBezTo>
                <a:lnTo>
                  <a:pt x="337234" y="1166870"/>
                </a:lnTo>
                <a:lnTo>
                  <a:pt x="340197" y="1166511"/>
                </a:lnTo>
                <a:lnTo>
                  <a:pt x="340709" y="1165553"/>
                </a:lnTo>
                <a:lnTo>
                  <a:pt x="349547" y="1169978"/>
                </a:lnTo>
                <a:cubicBezTo>
                  <a:pt x="350932" y="1170672"/>
                  <a:pt x="350932" y="1170672"/>
                  <a:pt x="350932" y="1170672"/>
                </a:cubicBezTo>
                <a:cubicBezTo>
                  <a:pt x="353703" y="1167898"/>
                  <a:pt x="353703" y="1167898"/>
                  <a:pt x="353703" y="1167898"/>
                </a:cubicBezTo>
                <a:lnTo>
                  <a:pt x="353389" y="1173551"/>
                </a:lnTo>
                <a:lnTo>
                  <a:pt x="348508" y="1175180"/>
                </a:lnTo>
                <a:cubicBezTo>
                  <a:pt x="345391" y="1176220"/>
                  <a:pt x="345391" y="1176220"/>
                  <a:pt x="345391" y="1176220"/>
                </a:cubicBezTo>
                <a:cubicBezTo>
                  <a:pt x="339851" y="1176220"/>
                  <a:pt x="339851" y="1176220"/>
                  <a:pt x="339851" y="1176220"/>
                </a:cubicBezTo>
                <a:cubicBezTo>
                  <a:pt x="345391" y="1181768"/>
                  <a:pt x="345391" y="1181768"/>
                  <a:pt x="345391" y="1181768"/>
                </a:cubicBezTo>
                <a:cubicBezTo>
                  <a:pt x="342621" y="1178994"/>
                  <a:pt x="337080" y="1201187"/>
                  <a:pt x="337080" y="1176220"/>
                </a:cubicBezTo>
                <a:cubicBezTo>
                  <a:pt x="324614" y="1180381"/>
                  <a:pt x="318380" y="1182462"/>
                  <a:pt x="315264" y="1183502"/>
                </a:cubicBezTo>
                <a:lnTo>
                  <a:pt x="312859" y="1184305"/>
                </a:lnTo>
                <a:lnTo>
                  <a:pt x="314917" y="1181768"/>
                </a:lnTo>
                <a:cubicBezTo>
                  <a:pt x="309376" y="1178994"/>
                  <a:pt x="309376" y="1178994"/>
                  <a:pt x="309376" y="1178994"/>
                </a:cubicBezTo>
                <a:cubicBezTo>
                  <a:pt x="303836" y="1187317"/>
                  <a:pt x="303836" y="1187317"/>
                  <a:pt x="303836" y="1187317"/>
                </a:cubicBezTo>
                <a:cubicBezTo>
                  <a:pt x="306606" y="1190091"/>
                  <a:pt x="306606" y="1190091"/>
                  <a:pt x="306606" y="1190091"/>
                </a:cubicBezTo>
                <a:cubicBezTo>
                  <a:pt x="301065" y="1195639"/>
                  <a:pt x="301065" y="1195639"/>
                  <a:pt x="301065" y="1195639"/>
                </a:cubicBezTo>
                <a:cubicBezTo>
                  <a:pt x="289984" y="1195639"/>
                  <a:pt x="289984" y="1195639"/>
                  <a:pt x="289984" y="1195639"/>
                </a:cubicBezTo>
                <a:cubicBezTo>
                  <a:pt x="289984" y="1198413"/>
                  <a:pt x="289984" y="1198413"/>
                  <a:pt x="289984" y="1198413"/>
                </a:cubicBezTo>
                <a:cubicBezTo>
                  <a:pt x="287213" y="1195639"/>
                  <a:pt x="287213" y="1195639"/>
                  <a:pt x="287213" y="1195639"/>
                </a:cubicBezTo>
                <a:cubicBezTo>
                  <a:pt x="273361" y="1201187"/>
                  <a:pt x="273361" y="1201187"/>
                  <a:pt x="273361" y="1201187"/>
                </a:cubicBezTo>
                <a:cubicBezTo>
                  <a:pt x="273361" y="1203961"/>
                  <a:pt x="273361" y="1203961"/>
                  <a:pt x="273361" y="1203961"/>
                </a:cubicBezTo>
                <a:cubicBezTo>
                  <a:pt x="267821" y="1203961"/>
                  <a:pt x="267821" y="1203961"/>
                  <a:pt x="267821" y="1203961"/>
                </a:cubicBezTo>
                <a:cubicBezTo>
                  <a:pt x="237346" y="1217832"/>
                  <a:pt x="237346" y="1217832"/>
                  <a:pt x="237346" y="1217832"/>
                </a:cubicBezTo>
                <a:cubicBezTo>
                  <a:pt x="229035" y="1217832"/>
                  <a:pt x="229035" y="1217832"/>
                  <a:pt x="229035" y="1217832"/>
                </a:cubicBezTo>
                <a:cubicBezTo>
                  <a:pt x="220724" y="1220606"/>
                  <a:pt x="220724" y="1220606"/>
                  <a:pt x="220724" y="1220606"/>
                </a:cubicBezTo>
                <a:cubicBezTo>
                  <a:pt x="237346" y="1212284"/>
                  <a:pt x="237346" y="1212284"/>
                  <a:pt x="237346" y="1212284"/>
                </a:cubicBezTo>
                <a:cubicBezTo>
                  <a:pt x="215183" y="1212284"/>
                  <a:pt x="215183" y="1212284"/>
                  <a:pt x="215183" y="1212284"/>
                </a:cubicBezTo>
                <a:cubicBezTo>
                  <a:pt x="215183" y="1223380"/>
                  <a:pt x="215183" y="1223380"/>
                  <a:pt x="215183" y="1223380"/>
                </a:cubicBezTo>
                <a:cubicBezTo>
                  <a:pt x="198561" y="1220606"/>
                  <a:pt x="198561" y="1220606"/>
                  <a:pt x="198561" y="1220606"/>
                </a:cubicBezTo>
                <a:cubicBezTo>
                  <a:pt x="204102" y="1223380"/>
                  <a:pt x="195791" y="1226154"/>
                  <a:pt x="198561" y="1228928"/>
                </a:cubicBezTo>
                <a:cubicBezTo>
                  <a:pt x="209643" y="1226154"/>
                  <a:pt x="209643" y="1226154"/>
                  <a:pt x="209643" y="1226154"/>
                </a:cubicBezTo>
                <a:cubicBezTo>
                  <a:pt x="190250" y="1234476"/>
                  <a:pt x="190250" y="1234476"/>
                  <a:pt x="190250" y="1234476"/>
                </a:cubicBezTo>
                <a:cubicBezTo>
                  <a:pt x="198561" y="1240025"/>
                  <a:pt x="198561" y="1240025"/>
                  <a:pt x="198561" y="1240025"/>
                </a:cubicBezTo>
                <a:cubicBezTo>
                  <a:pt x="204102" y="1234476"/>
                  <a:pt x="204102" y="1234476"/>
                  <a:pt x="204102" y="1234476"/>
                </a:cubicBezTo>
                <a:cubicBezTo>
                  <a:pt x="215183" y="1234476"/>
                  <a:pt x="215183" y="1234476"/>
                  <a:pt x="215183" y="1234476"/>
                </a:cubicBezTo>
                <a:cubicBezTo>
                  <a:pt x="201332" y="1242799"/>
                  <a:pt x="201332" y="1242799"/>
                  <a:pt x="201332" y="1242799"/>
                </a:cubicBezTo>
                <a:cubicBezTo>
                  <a:pt x="198561" y="1248347"/>
                  <a:pt x="198561" y="1248347"/>
                  <a:pt x="198561" y="1248347"/>
                </a:cubicBezTo>
                <a:cubicBezTo>
                  <a:pt x="212413" y="1251121"/>
                  <a:pt x="212413" y="1251121"/>
                  <a:pt x="212413" y="1251121"/>
                </a:cubicBezTo>
                <a:cubicBezTo>
                  <a:pt x="234576" y="1242799"/>
                  <a:pt x="234576" y="1242799"/>
                  <a:pt x="234576" y="1242799"/>
                </a:cubicBezTo>
                <a:cubicBezTo>
                  <a:pt x="206872" y="1259443"/>
                  <a:pt x="206872" y="1259443"/>
                  <a:pt x="206872" y="1259443"/>
                </a:cubicBezTo>
                <a:cubicBezTo>
                  <a:pt x="201332" y="1253895"/>
                  <a:pt x="201332" y="1253895"/>
                  <a:pt x="201332" y="1253895"/>
                </a:cubicBezTo>
                <a:cubicBezTo>
                  <a:pt x="187480" y="1248347"/>
                  <a:pt x="187480" y="1248347"/>
                  <a:pt x="187480" y="1248347"/>
                </a:cubicBezTo>
                <a:cubicBezTo>
                  <a:pt x="176398" y="1256669"/>
                  <a:pt x="176398" y="1256669"/>
                  <a:pt x="176398" y="1256669"/>
                </a:cubicBezTo>
                <a:lnTo>
                  <a:pt x="176121" y="1259443"/>
                </a:lnTo>
                <a:lnTo>
                  <a:pt x="164970" y="1259443"/>
                </a:lnTo>
                <a:cubicBezTo>
                  <a:pt x="162546" y="1259443"/>
                  <a:pt x="162546" y="1259443"/>
                  <a:pt x="162546" y="1259443"/>
                </a:cubicBezTo>
                <a:cubicBezTo>
                  <a:pt x="148694" y="1256669"/>
                  <a:pt x="148694" y="1256669"/>
                  <a:pt x="148694" y="1256669"/>
                </a:cubicBezTo>
                <a:cubicBezTo>
                  <a:pt x="143154" y="1253895"/>
                  <a:pt x="143154" y="1253895"/>
                  <a:pt x="143154" y="1253895"/>
                </a:cubicBezTo>
                <a:cubicBezTo>
                  <a:pt x="134842" y="1259443"/>
                  <a:pt x="134842" y="1259443"/>
                  <a:pt x="134842" y="1259443"/>
                </a:cubicBezTo>
                <a:cubicBezTo>
                  <a:pt x="137613" y="1262217"/>
                  <a:pt x="137613" y="1262217"/>
                  <a:pt x="137613" y="1262217"/>
                </a:cubicBezTo>
                <a:cubicBezTo>
                  <a:pt x="126531" y="1270540"/>
                  <a:pt x="126531" y="1270540"/>
                  <a:pt x="126531" y="1270540"/>
                </a:cubicBezTo>
                <a:cubicBezTo>
                  <a:pt x="120990" y="1262217"/>
                  <a:pt x="120990" y="1262217"/>
                  <a:pt x="120990" y="1262217"/>
                </a:cubicBezTo>
                <a:cubicBezTo>
                  <a:pt x="120298" y="1267072"/>
                  <a:pt x="118913" y="1268459"/>
                  <a:pt x="117441" y="1268372"/>
                </a:cubicBezTo>
                <a:lnTo>
                  <a:pt x="114981" y="1266748"/>
                </a:lnTo>
                <a:lnTo>
                  <a:pt x="115450" y="1264992"/>
                </a:lnTo>
                <a:cubicBezTo>
                  <a:pt x="101598" y="1262217"/>
                  <a:pt x="101598" y="1262217"/>
                  <a:pt x="101598" y="1262217"/>
                </a:cubicBezTo>
                <a:cubicBezTo>
                  <a:pt x="104368" y="1256669"/>
                  <a:pt x="104368" y="1256669"/>
                  <a:pt x="104368" y="1256669"/>
                </a:cubicBezTo>
                <a:cubicBezTo>
                  <a:pt x="112679" y="1256669"/>
                  <a:pt x="112679" y="1256669"/>
                  <a:pt x="112679" y="1256669"/>
                </a:cubicBezTo>
                <a:cubicBezTo>
                  <a:pt x="112679" y="1253895"/>
                  <a:pt x="112679" y="1253895"/>
                  <a:pt x="112679" y="1253895"/>
                </a:cubicBezTo>
                <a:cubicBezTo>
                  <a:pt x="118220" y="1251121"/>
                  <a:pt x="118220" y="1251121"/>
                  <a:pt x="118220" y="1251121"/>
                </a:cubicBezTo>
                <a:cubicBezTo>
                  <a:pt x="112679" y="1242799"/>
                  <a:pt x="112679" y="1242799"/>
                  <a:pt x="112679" y="1242799"/>
                </a:cubicBezTo>
                <a:cubicBezTo>
                  <a:pt x="115450" y="1237250"/>
                  <a:pt x="115450" y="1237250"/>
                  <a:pt x="115450" y="1237250"/>
                </a:cubicBezTo>
                <a:cubicBezTo>
                  <a:pt x="109909" y="1231702"/>
                  <a:pt x="109909" y="1231702"/>
                  <a:pt x="109909" y="1231702"/>
                </a:cubicBezTo>
                <a:cubicBezTo>
                  <a:pt x="101598" y="1237250"/>
                  <a:pt x="101598" y="1237250"/>
                  <a:pt x="101598" y="1237250"/>
                </a:cubicBezTo>
                <a:cubicBezTo>
                  <a:pt x="101598" y="1220606"/>
                  <a:pt x="101598" y="1220606"/>
                  <a:pt x="101598" y="1220606"/>
                </a:cubicBezTo>
                <a:cubicBezTo>
                  <a:pt x="96057" y="1223380"/>
                  <a:pt x="96057" y="1223380"/>
                  <a:pt x="96057" y="1223380"/>
                </a:cubicBezTo>
                <a:cubicBezTo>
                  <a:pt x="90516" y="1217832"/>
                  <a:pt x="115450" y="1223380"/>
                  <a:pt x="87746" y="1217832"/>
                </a:cubicBezTo>
                <a:cubicBezTo>
                  <a:pt x="84975" y="1217832"/>
                  <a:pt x="84975" y="1217832"/>
                  <a:pt x="84975" y="1217832"/>
                </a:cubicBezTo>
                <a:cubicBezTo>
                  <a:pt x="87746" y="1212284"/>
                  <a:pt x="87746" y="1212284"/>
                  <a:pt x="87746" y="1212284"/>
                </a:cubicBezTo>
                <a:cubicBezTo>
                  <a:pt x="84975" y="1212284"/>
                  <a:pt x="84975" y="1212284"/>
                  <a:pt x="84975" y="1212284"/>
                </a:cubicBezTo>
                <a:cubicBezTo>
                  <a:pt x="76664" y="1212284"/>
                  <a:pt x="76664" y="1212284"/>
                  <a:pt x="76664" y="1212284"/>
                </a:cubicBezTo>
                <a:cubicBezTo>
                  <a:pt x="82205" y="1203961"/>
                  <a:pt x="73894" y="1209509"/>
                  <a:pt x="68353" y="1201187"/>
                </a:cubicBezTo>
                <a:cubicBezTo>
                  <a:pt x="79435" y="1198413"/>
                  <a:pt x="79435" y="1198413"/>
                  <a:pt x="79435" y="1198413"/>
                </a:cubicBezTo>
                <a:cubicBezTo>
                  <a:pt x="75279" y="1202574"/>
                  <a:pt x="77357" y="1191131"/>
                  <a:pt x="70474" y="1192171"/>
                </a:cubicBezTo>
                <a:lnTo>
                  <a:pt x="61674" y="1197436"/>
                </a:lnTo>
                <a:lnTo>
                  <a:pt x="45844" y="1183849"/>
                </a:lnTo>
                <a:cubicBezTo>
                  <a:pt x="43420" y="1181768"/>
                  <a:pt x="43420" y="1181768"/>
                  <a:pt x="43420" y="1181768"/>
                </a:cubicBezTo>
                <a:cubicBezTo>
                  <a:pt x="32338" y="1190091"/>
                  <a:pt x="32338" y="1190091"/>
                  <a:pt x="32338" y="1190091"/>
                </a:cubicBezTo>
                <a:cubicBezTo>
                  <a:pt x="29568" y="1198413"/>
                  <a:pt x="29568" y="1198413"/>
                  <a:pt x="29568" y="1198413"/>
                </a:cubicBezTo>
                <a:cubicBezTo>
                  <a:pt x="24027" y="1198413"/>
                  <a:pt x="24027" y="1198413"/>
                  <a:pt x="24027" y="1198413"/>
                </a:cubicBezTo>
                <a:cubicBezTo>
                  <a:pt x="32338" y="1184543"/>
                  <a:pt x="32338" y="1184543"/>
                  <a:pt x="32338" y="1184543"/>
                </a:cubicBezTo>
                <a:cubicBezTo>
                  <a:pt x="12945" y="1178994"/>
                  <a:pt x="12945" y="1178994"/>
                  <a:pt x="12945" y="1178994"/>
                </a:cubicBezTo>
                <a:lnTo>
                  <a:pt x="12945" y="1165124"/>
                </a:lnTo>
                <a:cubicBezTo>
                  <a:pt x="21257" y="1170672"/>
                  <a:pt x="21257" y="1170672"/>
                  <a:pt x="21257" y="1170672"/>
                </a:cubicBezTo>
                <a:cubicBezTo>
                  <a:pt x="32338" y="1170672"/>
                  <a:pt x="32338" y="1170672"/>
                  <a:pt x="32338" y="1170672"/>
                </a:cubicBezTo>
                <a:cubicBezTo>
                  <a:pt x="37879" y="1162350"/>
                  <a:pt x="37879" y="1162350"/>
                  <a:pt x="37879" y="1162350"/>
                </a:cubicBezTo>
                <a:cubicBezTo>
                  <a:pt x="43420" y="1165124"/>
                  <a:pt x="43420" y="1165124"/>
                  <a:pt x="43420" y="1165124"/>
                </a:cubicBezTo>
                <a:cubicBezTo>
                  <a:pt x="60042" y="1148479"/>
                  <a:pt x="60042" y="1148479"/>
                  <a:pt x="60042" y="1148479"/>
                </a:cubicBezTo>
                <a:cubicBezTo>
                  <a:pt x="60042" y="1145705"/>
                  <a:pt x="51731" y="1148479"/>
                  <a:pt x="57272" y="1142931"/>
                </a:cubicBezTo>
                <a:cubicBezTo>
                  <a:pt x="82205" y="1134609"/>
                  <a:pt x="82205" y="1134609"/>
                  <a:pt x="82205" y="1134609"/>
                </a:cubicBezTo>
                <a:cubicBezTo>
                  <a:pt x="87746" y="1129060"/>
                  <a:pt x="87746" y="1129060"/>
                  <a:pt x="87746" y="1129060"/>
                </a:cubicBezTo>
                <a:cubicBezTo>
                  <a:pt x="87746" y="1126286"/>
                  <a:pt x="87746" y="1126286"/>
                  <a:pt x="87746" y="1126286"/>
                </a:cubicBezTo>
                <a:cubicBezTo>
                  <a:pt x="101598" y="1117964"/>
                  <a:pt x="101598" y="1117964"/>
                  <a:pt x="101598" y="1117964"/>
                </a:cubicBezTo>
                <a:cubicBezTo>
                  <a:pt x="109909" y="1123512"/>
                  <a:pt x="109909" y="1123512"/>
                  <a:pt x="109909" y="1123512"/>
                </a:cubicBezTo>
                <a:cubicBezTo>
                  <a:pt x="112679" y="1123512"/>
                  <a:pt x="112679" y="1123512"/>
                  <a:pt x="112679" y="1123512"/>
                </a:cubicBezTo>
                <a:cubicBezTo>
                  <a:pt x="112679" y="1115190"/>
                  <a:pt x="112679" y="1115190"/>
                  <a:pt x="112679" y="1115190"/>
                </a:cubicBezTo>
                <a:cubicBezTo>
                  <a:pt x="132072" y="1109642"/>
                  <a:pt x="132072" y="1109642"/>
                  <a:pt x="132072" y="1109642"/>
                </a:cubicBezTo>
                <a:cubicBezTo>
                  <a:pt x="126531" y="1106868"/>
                  <a:pt x="126531" y="1106868"/>
                  <a:pt x="126531" y="1106868"/>
                </a:cubicBezTo>
                <a:cubicBezTo>
                  <a:pt x="140383" y="1106868"/>
                  <a:pt x="112679" y="1092997"/>
                  <a:pt x="140383" y="1106868"/>
                </a:cubicBezTo>
                <a:cubicBezTo>
                  <a:pt x="148694" y="1115190"/>
                  <a:pt x="148694" y="1115190"/>
                  <a:pt x="148694" y="1115190"/>
                </a:cubicBezTo>
                <a:cubicBezTo>
                  <a:pt x="151465" y="1112416"/>
                  <a:pt x="151465" y="1112416"/>
                  <a:pt x="151465" y="1112416"/>
                </a:cubicBezTo>
                <a:cubicBezTo>
                  <a:pt x="162546" y="1120738"/>
                  <a:pt x="162546" y="1120738"/>
                  <a:pt x="162546" y="1120738"/>
                </a:cubicBezTo>
                <a:cubicBezTo>
                  <a:pt x="165317" y="1115190"/>
                  <a:pt x="165317" y="1115190"/>
                  <a:pt x="165317" y="1115190"/>
                </a:cubicBezTo>
                <a:cubicBezTo>
                  <a:pt x="159776" y="1109642"/>
                  <a:pt x="159776" y="1109642"/>
                  <a:pt x="159776" y="1109642"/>
                </a:cubicBezTo>
                <a:cubicBezTo>
                  <a:pt x="168087" y="1101319"/>
                  <a:pt x="168087" y="1101319"/>
                  <a:pt x="168087" y="1101319"/>
                </a:cubicBezTo>
                <a:cubicBezTo>
                  <a:pt x="173628" y="1112416"/>
                  <a:pt x="173628" y="1112416"/>
                  <a:pt x="173628" y="1112416"/>
                </a:cubicBezTo>
                <a:cubicBezTo>
                  <a:pt x="176398" y="1109642"/>
                  <a:pt x="176398" y="1109642"/>
                  <a:pt x="176398" y="1109642"/>
                </a:cubicBezTo>
                <a:cubicBezTo>
                  <a:pt x="187480" y="1115190"/>
                  <a:pt x="187480" y="1115190"/>
                  <a:pt x="187480" y="1115190"/>
                </a:cubicBezTo>
                <a:cubicBezTo>
                  <a:pt x="190250" y="1109642"/>
                  <a:pt x="193020" y="1120738"/>
                  <a:pt x="195791" y="1109642"/>
                </a:cubicBezTo>
                <a:cubicBezTo>
                  <a:pt x="181939" y="1104093"/>
                  <a:pt x="181939" y="1104093"/>
                  <a:pt x="181939" y="1104093"/>
                </a:cubicBezTo>
                <a:cubicBezTo>
                  <a:pt x="165317" y="1092997"/>
                  <a:pt x="165317" y="1092997"/>
                  <a:pt x="165317" y="1092997"/>
                </a:cubicBezTo>
                <a:lnTo>
                  <a:pt x="162546" y="1092997"/>
                </a:lnTo>
                <a:cubicBezTo>
                  <a:pt x="165317" y="1090223"/>
                  <a:pt x="165317" y="1090223"/>
                  <a:pt x="165317" y="1090223"/>
                </a:cubicBezTo>
                <a:cubicBezTo>
                  <a:pt x="181939" y="1092997"/>
                  <a:pt x="181939" y="1092997"/>
                  <a:pt x="181939" y="1092997"/>
                </a:cubicBezTo>
                <a:cubicBezTo>
                  <a:pt x="198561" y="1095771"/>
                  <a:pt x="198561" y="1095771"/>
                  <a:pt x="198561" y="1095771"/>
                </a:cubicBezTo>
                <a:cubicBezTo>
                  <a:pt x="201332" y="1095771"/>
                  <a:pt x="201332" y="1095771"/>
                  <a:pt x="201332" y="1095771"/>
                </a:cubicBezTo>
                <a:cubicBezTo>
                  <a:pt x="201332" y="1090223"/>
                  <a:pt x="201332" y="1090223"/>
                  <a:pt x="201332" y="1090223"/>
                </a:cubicBezTo>
                <a:cubicBezTo>
                  <a:pt x="204102" y="1092997"/>
                  <a:pt x="204102" y="1092997"/>
                  <a:pt x="204102" y="1092997"/>
                </a:cubicBezTo>
                <a:cubicBezTo>
                  <a:pt x="212413" y="1090223"/>
                  <a:pt x="212413" y="1090223"/>
                  <a:pt x="212413" y="1090223"/>
                </a:cubicBezTo>
                <a:cubicBezTo>
                  <a:pt x="212413" y="1079127"/>
                  <a:pt x="212413" y="1079127"/>
                  <a:pt x="212413" y="1079127"/>
                </a:cubicBezTo>
                <a:cubicBezTo>
                  <a:pt x="212413" y="1076352"/>
                  <a:pt x="212413" y="1076352"/>
                  <a:pt x="212413" y="1076352"/>
                </a:cubicBezTo>
                <a:cubicBezTo>
                  <a:pt x="204102" y="1070804"/>
                  <a:pt x="204102" y="1070804"/>
                  <a:pt x="204102" y="1070804"/>
                </a:cubicBezTo>
                <a:cubicBezTo>
                  <a:pt x="201332" y="1079127"/>
                  <a:pt x="201332" y="1079127"/>
                  <a:pt x="201332" y="1079127"/>
                </a:cubicBezTo>
                <a:cubicBezTo>
                  <a:pt x="187480" y="1076352"/>
                  <a:pt x="187480" y="1076352"/>
                  <a:pt x="187480" y="1076352"/>
                </a:cubicBezTo>
                <a:cubicBezTo>
                  <a:pt x="190250" y="1068030"/>
                  <a:pt x="190250" y="1068030"/>
                  <a:pt x="190250" y="1068030"/>
                </a:cubicBezTo>
                <a:cubicBezTo>
                  <a:pt x="201332" y="1068030"/>
                  <a:pt x="215183" y="1059708"/>
                  <a:pt x="220724" y="1068030"/>
                </a:cubicBezTo>
                <a:cubicBezTo>
                  <a:pt x="217954" y="1070804"/>
                  <a:pt x="217954" y="1070804"/>
                  <a:pt x="217954" y="1070804"/>
                </a:cubicBezTo>
                <a:cubicBezTo>
                  <a:pt x="220724" y="1070804"/>
                  <a:pt x="220724" y="1070804"/>
                  <a:pt x="220724" y="1070804"/>
                </a:cubicBezTo>
                <a:cubicBezTo>
                  <a:pt x="226265" y="1070804"/>
                  <a:pt x="226265" y="1070804"/>
                  <a:pt x="226265" y="1070804"/>
                </a:cubicBezTo>
                <a:cubicBezTo>
                  <a:pt x="217954" y="1076352"/>
                  <a:pt x="217954" y="1076352"/>
                  <a:pt x="217954" y="1076352"/>
                </a:cubicBezTo>
                <a:cubicBezTo>
                  <a:pt x="231806" y="1076352"/>
                  <a:pt x="231806" y="1076352"/>
                  <a:pt x="231806" y="1076352"/>
                </a:cubicBezTo>
                <a:cubicBezTo>
                  <a:pt x="234576" y="1068030"/>
                  <a:pt x="234576" y="1068030"/>
                  <a:pt x="234576" y="1068030"/>
                </a:cubicBezTo>
                <a:cubicBezTo>
                  <a:pt x="265050" y="1062482"/>
                  <a:pt x="265050" y="1062482"/>
                  <a:pt x="265050" y="1062482"/>
                </a:cubicBezTo>
                <a:cubicBezTo>
                  <a:pt x="276132" y="1056934"/>
                  <a:pt x="276132" y="1056934"/>
                  <a:pt x="276132" y="1056934"/>
                </a:cubicBezTo>
                <a:cubicBezTo>
                  <a:pt x="292754" y="1051386"/>
                  <a:pt x="292754" y="1051386"/>
                  <a:pt x="292754" y="1051386"/>
                </a:cubicBezTo>
                <a:lnTo>
                  <a:pt x="302321" y="1051386"/>
                </a:lnTo>
                <a:lnTo>
                  <a:pt x="302104" y="1052079"/>
                </a:lnTo>
                <a:cubicBezTo>
                  <a:pt x="303836" y="1052079"/>
                  <a:pt x="307991" y="1051386"/>
                  <a:pt x="306606" y="1051386"/>
                </a:cubicBezTo>
                <a:cubicBezTo>
                  <a:pt x="306606" y="1051386"/>
                  <a:pt x="306606" y="1051386"/>
                  <a:pt x="304875" y="1051386"/>
                </a:cubicBezTo>
                <a:lnTo>
                  <a:pt x="302321" y="1051386"/>
                </a:lnTo>
                <a:lnTo>
                  <a:pt x="302321" y="1051385"/>
                </a:lnTo>
                <a:cubicBezTo>
                  <a:pt x="303663" y="1050865"/>
                  <a:pt x="306606" y="1049998"/>
                  <a:pt x="312147" y="1048611"/>
                </a:cubicBezTo>
                <a:cubicBezTo>
                  <a:pt x="309376" y="1054160"/>
                  <a:pt x="309376" y="1054160"/>
                  <a:pt x="309376" y="1054160"/>
                </a:cubicBezTo>
                <a:cubicBezTo>
                  <a:pt x="323228" y="1056934"/>
                  <a:pt x="323228" y="1056934"/>
                  <a:pt x="323228" y="1056934"/>
                </a:cubicBezTo>
                <a:cubicBezTo>
                  <a:pt x="323228" y="1056934"/>
                  <a:pt x="325999" y="1059708"/>
                  <a:pt x="325999" y="1056934"/>
                </a:cubicBezTo>
                <a:lnTo>
                  <a:pt x="326217" y="1056934"/>
                </a:lnTo>
                <a:lnTo>
                  <a:pt x="323228" y="1062482"/>
                </a:lnTo>
                <a:cubicBezTo>
                  <a:pt x="339851" y="1056934"/>
                  <a:pt x="339851" y="1056934"/>
                  <a:pt x="339851" y="1056934"/>
                </a:cubicBezTo>
                <a:cubicBezTo>
                  <a:pt x="342621" y="1059708"/>
                  <a:pt x="350932" y="1056934"/>
                  <a:pt x="342621" y="1048611"/>
                </a:cubicBezTo>
                <a:cubicBezTo>
                  <a:pt x="323228" y="1048611"/>
                  <a:pt x="323228" y="1048611"/>
                  <a:pt x="323228" y="1048611"/>
                </a:cubicBezTo>
                <a:cubicBezTo>
                  <a:pt x="306606" y="1034741"/>
                  <a:pt x="306606" y="1034741"/>
                  <a:pt x="306606" y="1034741"/>
                </a:cubicBezTo>
                <a:cubicBezTo>
                  <a:pt x="301065" y="1034741"/>
                  <a:pt x="301065" y="1034741"/>
                  <a:pt x="301065" y="1034741"/>
                </a:cubicBezTo>
                <a:cubicBezTo>
                  <a:pt x="295525" y="1045837"/>
                  <a:pt x="295525" y="1045837"/>
                  <a:pt x="295525" y="1045837"/>
                </a:cubicBezTo>
                <a:cubicBezTo>
                  <a:pt x="281673" y="1037515"/>
                  <a:pt x="281673" y="1037515"/>
                  <a:pt x="281673" y="1037515"/>
                </a:cubicBezTo>
                <a:cubicBezTo>
                  <a:pt x="270591" y="1045837"/>
                  <a:pt x="270591" y="1045837"/>
                  <a:pt x="270591" y="1045837"/>
                </a:cubicBezTo>
                <a:lnTo>
                  <a:pt x="268779" y="1044930"/>
                </a:lnTo>
                <a:lnTo>
                  <a:pt x="267777" y="1042283"/>
                </a:lnTo>
                <a:cubicBezTo>
                  <a:pt x="265743" y="1041676"/>
                  <a:pt x="261587" y="1041676"/>
                  <a:pt x="253969" y="1043063"/>
                </a:cubicBezTo>
                <a:cubicBezTo>
                  <a:pt x="253969" y="1054160"/>
                  <a:pt x="253969" y="1054160"/>
                  <a:pt x="253969" y="1054160"/>
                </a:cubicBezTo>
                <a:cubicBezTo>
                  <a:pt x="248428" y="1048611"/>
                  <a:pt x="248428" y="1048611"/>
                  <a:pt x="248428" y="1048611"/>
                </a:cubicBezTo>
                <a:cubicBezTo>
                  <a:pt x="242887" y="1054160"/>
                  <a:pt x="242887" y="1054160"/>
                  <a:pt x="242887" y="1054160"/>
                </a:cubicBezTo>
                <a:cubicBezTo>
                  <a:pt x="240117" y="1062482"/>
                  <a:pt x="240117" y="1062482"/>
                  <a:pt x="240117" y="1062482"/>
                </a:cubicBezTo>
                <a:cubicBezTo>
                  <a:pt x="231806" y="1062482"/>
                  <a:pt x="231806" y="1062482"/>
                  <a:pt x="231806" y="1062482"/>
                </a:cubicBezTo>
                <a:cubicBezTo>
                  <a:pt x="237346" y="1056934"/>
                  <a:pt x="237346" y="1056934"/>
                  <a:pt x="237346" y="1056934"/>
                </a:cubicBezTo>
                <a:cubicBezTo>
                  <a:pt x="235961" y="1056240"/>
                  <a:pt x="236481" y="1055373"/>
                  <a:pt x="237606" y="1054593"/>
                </a:cubicBezTo>
                <a:lnTo>
                  <a:pt x="240303" y="1053333"/>
                </a:lnTo>
                <a:lnTo>
                  <a:pt x="241242" y="1053033"/>
                </a:lnTo>
                <a:cubicBezTo>
                  <a:pt x="242887" y="1052426"/>
                  <a:pt x="242541" y="1052426"/>
                  <a:pt x="241502" y="1052773"/>
                </a:cubicBezTo>
                <a:lnTo>
                  <a:pt x="240303" y="1053333"/>
                </a:lnTo>
                <a:lnTo>
                  <a:pt x="229035" y="1056934"/>
                </a:lnTo>
                <a:cubicBezTo>
                  <a:pt x="240117" y="1045837"/>
                  <a:pt x="240117" y="1045837"/>
                  <a:pt x="240117" y="1045837"/>
                </a:cubicBezTo>
                <a:cubicBezTo>
                  <a:pt x="237346" y="1045837"/>
                  <a:pt x="237346" y="1045837"/>
                  <a:pt x="237346" y="1045837"/>
                </a:cubicBezTo>
                <a:cubicBezTo>
                  <a:pt x="253969" y="1037515"/>
                  <a:pt x="253969" y="1037515"/>
                  <a:pt x="253969" y="1037515"/>
                </a:cubicBezTo>
                <a:cubicBezTo>
                  <a:pt x="265050" y="1029193"/>
                  <a:pt x="265050" y="1029193"/>
                  <a:pt x="265050" y="1029193"/>
                </a:cubicBezTo>
                <a:lnTo>
                  <a:pt x="267941" y="1029268"/>
                </a:lnTo>
                <a:lnTo>
                  <a:pt x="261544" y="1033484"/>
                </a:lnTo>
                <a:cubicBezTo>
                  <a:pt x="252778" y="1040744"/>
                  <a:pt x="278372" y="1031479"/>
                  <a:pt x="272718" y="1029393"/>
                </a:cubicBezTo>
                <a:lnTo>
                  <a:pt x="267941" y="1029268"/>
                </a:lnTo>
                <a:lnTo>
                  <a:pt x="271451" y="1026955"/>
                </a:lnTo>
                <a:cubicBezTo>
                  <a:pt x="276478" y="1023991"/>
                  <a:pt x="283404" y="1020177"/>
                  <a:pt x="292754" y="1015322"/>
                </a:cubicBezTo>
                <a:cubicBezTo>
                  <a:pt x="303836" y="1015322"/>
                  <a:pt x="303836" y="1015322"/>
                  <a:pt x="303836" y="1015322"/>
                </a:cubicBezTo>
                <a:lnTo>
                  <a:pt x="304193" y="1014964"/>
                </a:lnTo>
                <a:lnTo>
                  <a:pt x="309376" y="1015322"/>
                </a:lnTo>
                <a:cubicBezTo>
                  <a:pt x="309376" y="1007000"/>
                  <a:pt x="309376" y="1007000"/>
                  <a:pt x="309376" y="1007000"/>
                </a:cubicBezTo>
                <a:cubicBezTo>
                  <a:pt x="317688" y="1009774"/>
                  <a:pt x="309376" y="990355"/>
                  <a:pt x="325999" y="1001452"/>
                </a:cubicBezTo>
                <a:cubicBezTo>
                  <a:pt x="337080" y="995903"/>
                  <a:pt x="337080" y="995903"/>
                  <a:pt x="337080" y="995903"/>
                </a:cubicBezTo>
                <a:cubicBezTo>
                  <a:pt x="342621" y="984807"/>
                  <a:pt x="342621" y="984807"/>
                  <a:pt x="342621" y="984807"/>
                </a:cubicBezTo>
                <a:cubicBezTo>
                  <a:pt x="348162" y="990355"/>
                  <a:pt x="348162" y="990355"/>
                  <a:pt x="348162" y="990355"/>
                </a:cubicBezTo>
                <a:cubicBezTo>
                  <a:pt x="352317" y="988968"/>
                  <a:pt x="357858" y="985500"/>
                  <a:pt x="363053" y="984113"/>
                </a:cubicBezTo>
                <a:lnTo>
                  <a:pt x="373258" y="989085"/>
                </a:lnTo>
                <a:lnTo>
                  <a:pt x="371580" y="989965"/>
                </a:lnTo>
                <a:cubicBezTo>
                  <a:pt x="367555" y="992436"/>
                  <a:pt x="377944" y="988275"/>
                  <a:pt x="375866" y="990355"/>
                </a:cubicBezTo>
                <a:lnTo>
                  <a:pt x="373258" y="989085"/>
                </a:lnTo>
                <a:lnTo>
                  <a:pt x="381406" y="984807"/>
                </a:lnTo>
                <a:cubicBezTo>
                  <a:pt x="384177" y="987581"/>
                  <a:pt x="384177" y="987581"/>
                  <a:pt x="384177" y="987581"/>
                </a:cubicBezTo>
                <a:cubicBezTo>
                  <a:pt x="398029" y="979259"/>
                  <a:pt x="398029" y="979259"/>
                  <a:pt x="398029" y="979259"/>
                </a:cubicBezTo>
                <a:cubicBezTo>
                  <a:pt x="384177" y="979259"/>
                  <a:pt x="384177" y="979259"/>
                  <a:pt x="384177" y="979259"/>
                </a:cubicBezTo>
                <a:cubicBezTo>
                  <a:pt x="370325" y="982033"/>
                  <a:pt x="370325" y="982033"/>
                  <a:pt x="370325" y="982033"/>
                </a:cubicBezTo>
                <a:cubicBezTo>
                  <a:pt x="378636" y="976485"/>
                  <a:pt x="378636" y="976485"/>
                  <a:pt x="378636" y="976485"/>
                </a:cubicBezTo>
                <a:cubicBezTo>
                  <a:pt x="375866" y="973711"/>
                  <a:pt x="375866" y="973711"/>
                  <a:pt x="375866" y="973711"/>
                </a:cubicBezTo>
                <a:cubicBezTo>
                  <a:pt x="384177" y="962614"/>
                  <a:pt x="384177" y="962614"/>
                  <a:pt x="384177" y="962614"/>
                </a:cubicBezTo>
                <a:cubicBezTo>
                  <a:pt x="384177" y="965388"/>
                  <a:pt x="384177" y="965388"/>
                  <a:pt x="384177" y="965388"/>
                </a:cubicBezTo>
                <a:lnTo>
                  <a:pt x="387813" y="964175"/>
                </a:lnTo>
                <a:lnTo>
                  <a:pt x="389371" y="965735"/>
                </a:lnTo>
                <a:cubicBezTo>
                  <a:pt x="391622" y="966082"/>
                  <a:pt x="395951" y="966082"/>
                  <a:pt x="403570" y="965388"/>
                </a:cubicBezTo>
                <a:cubicBezTo>
                  <a:pt x="400799" y="954292"/>
                  <a:pt x="400799" y="954292"/>
                  <a:pt x="400799" y="954292"/>
                </a:cubicBezTo>
                <a:cubicBezTo>
                  <a:pt x="417421" y="948744"/>
                  <a:pt x="417421" y="948744"/>
                  <a:pt x="417421" y="948744"/>
                </a:cubicBezTo>
                <a:lnTo>
                  <a:pt x="416977" y="949112"/>
                </a:lnTo>
                <a:lnTo>
                  <a:pt x="413136" y="951084"/>
                </a:lnTo>
                <a:cubicBezTo>
                  <a:pt x="408374" y="953685"/>
                  <a:pt x="412790" y="951778"/>
                  <a:pt x="415647" y="950217"/>
                </a:cubicBezTo>
                <a:lnTo>
                  <a:pt x="416977" y="949112"/>
                </a:lnTo>
                <a:lnTo>
                  <a:pt x="428503" y="943195"/>
                </a:lnTo>
                <a:cubicBezTo>
                  <a:pt x="434044" y="943195"/>
                  <a:pt x="434044" y="943195"/>
                  <a:pt x="434044" y="943195"/>
                </a:cubicBezTo>
                <a:cubicBezTo>
                  <a:pt x="445125" y="929325"/>
                  <a:pt x="445125" y="929325"/>
                  <a:pt x="445125" y="929325"/>
                </a:cubicBezTo>
                <a:cubicBezTo>
                  <a:pt x="445125" y="926551"/>
                  <a:pt x="445125" y="926551"/>
                  <a:pt x="445125" y="926551"/>
                </a:cubicBezTo>
                <a:lnTo>
                  <a:pt x="440599" y="926551"/>
                </a:lnTo>
                <a:lnTo>
                  <a:pt x="442355" y="923777"/>
                </a:lnTo>
                <a:cubicBezTo>
                  <a:pt x="428503" y="926551"/>
                  <a:pt x="428503" y="926551"/>
                  <a:pt x="428503" y="926551"/>
                </a:cubicBezTo>
                <a:cubicBezTo>
                  <a:pt x="420192" y="932099"/>
                  <a:pt x="420192" y="932099"/>
                  <a:pt x="420192" y="932099"/>
                </a:cubicBezTo>
                <a:cubicBezTo>
                  <a:pt x="417421" y="932099"/>
                  <a:pt x="417421" y="932099"/>
                  <a:pt x="417421" y="932099"/>
                </a:cubicBezTo>
                <a:cubicBezTo>
                  <a:pt x="414651" y="929325"/>
                  <a:pt x="414651" y="929325"/>
                  <a:pt x="414651" y="929325"/>
                </a:cubicBezTo>
                <a:cubicBezTo>
                  <a:pt x="428503" y="921003"/>
                  <a:pt x="428503" y="921003"/>
                  <a:pt x="428503" y="921003"/>
                </a:cubicBezTo>
                <a:cubicBezTo>
                  <a:pt x="447896" y="918229"/>
                  <a:pt x="447896" y="918229"/>
                  <a:pt x="447896" y="918229"/>
                </a:cubicBezTo>
                <a:cubicBezTo>
                  <a:pt x="458977" y="909906"/>
                  <a:pt x="458977" y="909906"/>
                  <a:pt x="458977" y="909906"/>
                </a:cubicBezTo>
                <a:cubicBezTo>
                  <a:pt x="470059" y="907132"/>
                  <a:pt x="470059" y="907132"/>
                  <a:pt x="470059" y="907132"/>
                </a:cubicBezTo>
                <a:cubicBezTo>
                  <a:pt x="472829" y="904358"/>
                  <a:pt x="472829" y="904358"/>
                  <a:pt x="472829" y="904358"/>
                </a:cubicBezTo>
                <a:cubicBezTo>
                  <a:pt x="467288" y="901584"/>
                  <a:pt x="467288" y="901584"/>
                  <a:pt x="467288" y="901584"/>
                </a:cubicBezTo>
                <a:cubicBezTo>
                  <a:pt x="483911" y="887713"/>
                  <a:pt x="483911" y="887713"/>
                  <a:pt x="483911" y="887713"/>
                </a:cubicBezTo>
                <a:lnTo>
                  <a:pt x="490472" y="887713"/>
                </a:lnTo>
                <a:lnTo>
                  <a:pt x="488066" y="890487"/>
                </a:lnTo>
                <a:cubicBezTo>
                  <a:pt x="487720" y="891181"/>
                  <a:pt x="488413" y="891181"/>
                  <a:pt x="491443" y="889621"/>
                </a:cubicBezTo>
                <a:lnTo>
                  <a:pt x="496674" y="886545"/>
                </a:lnTo>
                <a:lnTo>
                  <a:pt x="499148" y="885286"/>
                </a:lnTo>
                <a:lnTo>
                  <a:pt x="499184" y="885070"/>
                </a:lnTo>
                <a:lnTo>
                  <a:pt x="508844" y="879391"/>
                </a:lnTo>
                <a:cubicBezTo>
                  <a:pt x="503303" y="876617"/>
                  <a:pt x="503303" y="876617"/>
                  <a:pt x="503303" y="876617"/>
                </a:cubicBezTo>
                <a:cubicBezTo>
                  <a:pt x="501226" y="875923"/>
                  <a:pt x="500533" y="877137"/>
                  <a:pt x="500187" y="879001"/>
                </a:cubicBezTo>
                <a:lnTo>
                  <a:pt x="499184" y="885070"/>
                </a:lnTo>
                <a:lnTo>
                  <a:pt x="496674" y="886545"/>
                </a:lnTo>
                <a:lnTo>
                  <a:pt x="493953" y="887930"/>
                </a:lnTo>
                <a:lnTo>
                  <a:pt x="492222" y="886981"/>
                </a:lnTo>
                <a:lnTo>
                  <a:pt x="492222" y="884939"/>
                </a:lnTo>
                <a:lnTo>
                  <a:pt x="491327" y="886491"/>
                </a:lnTo>
                <a:lnTo>
                  <a:pt x="478370" y="879391"/>
                </a:lnTo>
                <a:cubicBezTo>
                  <a:pt x="476985" y="880778"/>
                  <a:pt x="473522" y="882859"/>
                  <a:pt x="469020" y="884939"/>
                </a:cubicBezTo>
                <a:lnTo>
                  <a:pt x="454223" y="890207"/>
                </a:lnTo>
                <a:lnTo>
                  <a:pt x="453436" y="887713"/>
                </a:lnTo>
                <a:cubicBezTo>
                  <a:pt x="447896" y="893262"/>
                  <a:pt x="447896" y="893262"/>
                  <a:pt x="447896" y="893262"/>
                </a:cubicBezTo>
                <a:cubicBezTo>
                  <a:pt x="428503" y="901584"/>
                  <a:pt x="428503" y="901584"/>
                  <a:pt x="428503" y="901584"/>
                </a:cubicBezTo>
                <a:cubicBezTo>
                  <a:pt x="422962" y="907132"/>
                  <a:pt x="422962" y="907132"/>
                  <a:pt x="422962" y="907132"/>
                </a:cubicBezTo>
                <a:cubicBezTo>
                  <a:pt x="422962" y="901584"/>
                  <a:pt x="422962" y="901584"/>
                  <a:pt x="422962" y="901584"/>
                </a:cubicBezTo>
                <a:cubicBezTo>
                  <a:pt x="414651" y="896036"/>
                  <a:pt x="414651" y="896036"/>
                  <a:pt x="414651" y="896036"/>
                </a:cubicBezTo>
                <a:cubicBezTo>
                  <a:pt x="414651" y="887713"/>
                  <a:pt x="414651" y="887713"/>
                  <a:pt x="414651" y="887713"/>
                </a:cubicBezTo>
                <a:cubicBezTo>
                  <a:pt x="392488" y="876617"/>
                  <a:pt x="392488" y="876617"/>
                  <a:pt x="392488" y="876617"/>
                </a:cubicBezTo>
                <a:cubicBezTo>
                  <a:pt x="386947" y="876617"/>
                  <a:pt x="386947" y="876617"/>
                  <a:pt x="386947" y="876617"/>
                </a:cubicBezTo>
                <a:cubicBezTo>
                  <a:pt x="389718" y="884939"/>
                  <a:pt x="389718" y="884939"/>
                  <a:pt x="389718" y="884939"/>
                </a:cubicBezTo>
                <a:cubicBezTo>
                  <a:pt x="375866" y="884939"/>
                  <a:pt x="375866" y="884939"/>
                  <a:pt x="375866" y="884939"/>
                </a:cubicBezTo>
                <a:cubicBezTo>
                  <a:pt x="381406" y="873843"/>
                  <a:pt x="381406" y="873843"/>
                  <a:pt x="381406" y="873843"/>
                </a:cubicBezTo>
                <a:cubicBezTo>
                  <a:pt x="381406" y="868295"/>
                  <a:pt x="362014" y="904358"/>
                  <a:pt x="384177" y="862746"/>
                </a:cubicBezTo>
                <a:cubicBezTo>
                  <a:pt x="370325" y="862746"/>
                  <a:pt x="370325" y="862746"/>
                  <a:pt x="370325" y="862746"/>
                </a:cubicBezTo>
                <a:cubicBezTo>
                  <a:pt x="375866" y="868295"/>
                  <a:pt x="375866" y="868295"/>
                  <a:pt x="375866" y="868295"/>
                </a:cubicBezTo>
                <a:cubicBezTo>
                  <a:pt x="370325" y="884939"/>
                  <a:pt x="370325" y="884939"/>
                  <a:pt x="370325" y="884939"/>
                </a:cubicBezTo>
                <a:cubicBezTo>
                  <a:pt x="350932" y="882165"/>
                  <a:pt x="350932" y="882165"/>
                  <a:pt x="350932" y="882165"/>
                </a:cubicBezTo>
                <a:cubicBezTo>
                  <a:pt x="353703" y="876617"/>
                  <a:pt x="353703" y="876617"/>
                  <a:pt x="353703" y="876617"/>
                </a:cubicBezTo>
                <a:cubicBezTo>
                  <a:pt x="367555" y="868295"/>
                  <a:pt x="367555" y="868295"/>
                  <a:pt x="367555" y="868295"/>
                </a:cubicBezTo>
                <a:cubicBezTo>
                  <a:pt x="370325" y="865521"/>
                  <a:pt x="370325" y="865521"/>
                  <a:pt x="370325" y="865521"/>
                </a:cubicBezTo>
                <a:cubicBezTo>
                  <a:pt x="367555" y="859973"/>
                  <a:pt x="367555" y="859973"/>
                  <a:pt x="367555" y="859973"/>
                </a:cubicBezTo>
                <a:cubicBezTo>
                  <a:pt x="362014" y="868295"/>
                  <a:pt x="353703" y="865521"/>
                  <a:pt x="350932" y="865521"/>
                </a:cubicBezTo>
                <a:cubicBezTo>
                  <a:pt x="364784" y="859973"/>
                  <a:pt x="364784" y="859973"/>
                  <a:pt x="364784" y="859973"/>
                </a:cubicBezTo>
                <a:cubicBezTo>
                  <a:pt x="356473" y="854424"/>
                  <a:pt x="356473" y="854424"/>
                  <a:pt x="356473" y="854424"/>
                </a:cubicBezTo>
                <a:cubicBezTo>
                  <a:pt x="370325" y="848876"/>
                  <a:pt x="370325" y="848876"/>
                  <a:pt x="370325" y="848876"/>
                </a:cubicBezTo>
                <a:cubicBezTo>
                  <a:pt x="375866" y="846102"/>
                  <a:pt x="375866" y="846102"/>
                  <a:pt x="375866" y="846102"/>
                </a:cubicBezTo>
                <a:cubicBezTo>
                  <a:pt x="359243" y="843328"/>
                  <a:pt x="359243" y="843328"/>
                  <a:pt x="359243" y="843328"/>
                </a:cubicBezTo>
                <a:cubicBezTo>
                  <a:pt x="375866" y="837780"/>
                  <a:pt x="375866" y="837780"/>
                  <a:pt x="375866" y="837780"/>
                </a:cubicBezTo>
                <a:cubicBezTo>
                  <a:pt x="389718" y="829457"/>
                  <a:pt x="389718" y="829457"/>
                  <a:pt x="389718" y="829457"/>
                </a:cubicBezTo>
                <a:cubicBezTo>
                  <a:pt x="395258" y="829457"/>
                  <a:pt x="395258" y="829457"/>
                  <a:pt x="395258" y="829457"/>
                </a:cubicBezTo>
                <a:lnTo>
                  <a:pt x="399693" y="826497"/>
                </a:lnTo>
                <a:lnTo>
                  <a:pt x="399674" y="826640"/>
                </a:lnTo>
                <a:cubicBezTo>
                  <a:pt x="399414" y="829631"/>
                  <a:pt x="401492" y="819748"/>
                  <a:pt x="403570" y="823909"/>
                </a:cubicBezTo>
                <a:cubicBezTo>
                  <a:pt x="403570" y="823909"/>
                  <a:pt x="403570" y="823909"/>
                  <a:pt x="402531" y="824603"/>
                </a:cubicBezTo>
                <a:lnTo>
                  <a:pt x="399693" y="826497"/>
                </a:lnTo>
                <a:lnTo>
                  <a:pt x="400799" y="818361"/>
                </a:lnTo>
                <a:cubicBezTo>
                  <a:pt x="422962" y="807264"/>
                  <a:pt x="422962" y="807264"/>
                  <a:pt x="422962" y="807264"/>
                </a:cubicBezTo>
                <a:cubicBezTo>
                  <a:pt x="436814" y="812813"/>
                  <a:pt x="436814" y="812813"/>
                  <a:pt x="436814" y="812813"/>
                </a:cubicBezTo>
                <a:cubicBezTo>
                  <a:pt x="453436" y="812813"/>
                  <a:pt x="453436" y="812813"/>
                  <a:pt x="453436" y="812813"/>
                </a:cubicBezTo>
                <a:cubicBezTo>
                  <a:pt x="456207" y="807264"/>
                  <a:pt x="456207" y="807264"/>
                  <a:pt x="456207" y="807264"/>
                </a:cubicBezTo>
                <a:cubicBezTo>
                  <a:pt x="464518" y="807264"/>
                  <a:pt x="464518" y="807264"/>
                  <a:pt x="464518" y="807264"/>
                </a:cubicBezTo>
                <a:cubicBezTo>
                  <a:pt x="461748" y="798942"/>
                  <a:pt x="461748" y="798942"/>
                  <a:pt x="461748" y="798942"/>
                </a:cubicBezTo>
                <a:cubicBezTo>
                  <a:pt x="458977" y="793394"/>
                  <a:pt x="458977" y="793394"/>
                  <a:pt x="458977" y="793394"/>
                </a:cubicBezTo>
                <a:cubicBezTo>
                  <a:pt x="445125" y="793394"/>
                  <a:pt x="445125" y="793394"/>
                  <a:pt x="445125" y="793394"/>
                </a:cubicBezTo>
                <a:cubicBezTo>
                  <a:pt x="445125" y="796168"/>
                  <a:pt x="445125" y="796168"/>
                  <a:pt x="445125" y="796168"/>
                </a:cubicBezTo>
                <a:cubicBezTo>
                  <a:pt x="439585" y="796168"/>
                  <a:pt x="439585" y="796168"/>
                  <a:pt x="439585" y="796168"/>
                </a:cubicBezTo>
                <a:cubicBezTo>
                  <a:pt x="436814" y="798942"/>
                  <a:pt x="436814" y="798942"/>
                  <a:pt x="436814" y="798942"/>
                </a:cubicBezTo>
                <a:cubicBezTo>
                  <a:pt x="420192" y="804490"/>
                  <a:pt x="420192" y="804490"/>
                  <a:pt x="420192" y="804490"/>
                </a:cubicBezTo>
                <a:cubicBezTo>
                  <a:pt x="420192" y="801716"/>
                  <a:pt x="425733" y="804490"/>
                  <a:pt x="417421" y="801716"/>
                </a:cubicBezTo>
                <a:cubicBezTo>
                  <a:pt x="434044" y="790620"/>
                  <a:pt x="434044" y="790620"/>
                  <a:pt x="434044" y="790620"/>
                </a:cubicBezTo>
                <a:cubicBezTo>
                  <a:pt x="422962" y="787846"/>
                  <a:pt x="422962" y="787846"/>
                  <a:pt x="422962" y="787846"/>
                </a:cubicBezTo>
                <a:cubicBezTo>
                  <a:pt x="422962" y="787846"/>
                  <a:pt x="442355" y="776749"/>
                  <a:pt x="417421" y="790620"/>
                </a:cubicBezTo>
                <a:cubicBezTo>
                  <a:pt x="409110" y="785072"/>
                  <a:pt x="409110" y="785072"/>
                  <a:pt x="409110" y="785072"/>
                </a:cubicBezTo>
                <a:cubicBezTo>
                  <a:pt x="403570" y="785072"/>
                  <a:pt x="403570" y="785072"/>
                  <a:pt x="403570" y="785072"/>
                </a:cubicBezTo>
                <a:cubicBezTo>
                  <a:pt x="400799" y="793394"/>
                  <a:pt x="400799" y="793394"/>
                  <a:pt x="400799" y="793394"/>
                </a:cubicBezTo>
                <a:cubicBezTo>
                  <a:pt x="389718" y="796168"/>
                  <a:pt x="389718" y="796168"/>
                  <a:pt x="389718" y="796168"/>
                </a:cubicBezTo>
                <a:cubicBezTo>
                  <a:pt x="392488" y="798942"/>
                  <a:pt x="392488" y="798942"/>
                  <a:pt x="392488" y="798942"/>
                </a:cubicBezTo>
                <a:cubicBezTo>
                  <a:pt x="381406" y="793394"/>
                  <a:pt x="381406" y="793394"/>
                  <a:pt x="381406" y="793394"/>
                </a:cubicBezTo>
                <a:cubicBezTo>
                  <a:pt x="378636" y="796168"/>
                  <a:pt x="378636" y="796168"/>
                  <a:pt x="378636" y="796168"/>
                </a:cubicBezTo>
                <a:cubicBezTo>
                  <a:pt x="364784" y="787846"/>
                  <a:pt x="364784" y="787846"/>
                  <a:pt x="364784" y="787846"/>
                </a:cubicBezTo>
                <a:cubicBezTo>
                  <a:pt x="364784" y="793394"/>
                  <a:pt x="364784" y="793394"/>
                  <a:pt x="364784" y="793394"/>
                </a:cubicBezTo>
                <a:cubicBezTo>
                  <a:pt x="353703" y="787846"/>
                  <a:pt x="381406" y="779523"/>
                  <a:pt x="350932" y="787846"/>
                </a:cubicBezTo>
                <a:cubicBezTo>
                  <a:pt x="348162" y="779523"/>
                  <a:pt x="348162" y="779523"/>
                  <a:pt x="348162" y="779523"/>
                </a:cubicBezTo>
                <a:cubicBezTo>
                  <a:pt x="325999" y="776749"/>
                  <a:pt x="325999" y="776749"/>
                  <a:pt x="325999" y="776749"/>
                </a:cubicBezTo>
                <a:cubicBezTo>
                  <a:pt x="317688" y="779523"/>
                  <a:pt x="317688" y="779523"/>
                  <a:pt x="317688" y="779523"/>
                </a:cubicBezTo>
                <a:cubicBezTo>
                  <a:pt x="312147" y="779523"/>
                  <a:pt x="312147" y="779523"/>
                  <a:pt x="312147" y="779523"/>
                </a:cubicBezTo>
                <a:cubicBezTo>
                  <a:pt x="331540" y="773975"/>
                  <a:pt x="281673" y="771201"/>
                  <a:pt x="331540" y="771201"/>
                </a:cubicBezTo>
                <a:cubicBezTo>
                  <a:pt x="331540" y="765653"/>
                  <a:pt x="331540" y="765653"/>
                  <a:pt x="331540" y="765653"/>
                </a:cubicBezTo>
                <a:cubicBezTo>
                  <a:pt x="342621" y="757331"/>
                  <a:pt x="342621" y="757331"/>
                  <a:pt x="342621" y="757331"/>
                </a:cubicBezTo>
                <a:cubicBezTo>
                  <a:pt x="325999" y="751782"/>
                  <a:pt x="325999" y="751782"/>
                  <a:pt x="325999" y="751782"/>
                </a:cubicBezTo>
                <a:cubicBezTo>
                  <a:pt x="339851" y="751782"/>
                  <a:pt x="339851" y="751782"/>
                  <a:pt x="339851" y="751782"/>
                </a:cubicBezTo>
                <a:cubicBezTo>
                  <a:pt x="345391" y="760105"/>
                  <a:pt x="345391" y="760105"/>
                  <a:pt x="345391" y="760105"/>
                </a:cubicBezTo>
                <a:cubicBezTo>
                  <a:pt x="350932" y="754557"/>
                  <a:pt x="350932" y="754557"/>
                  <a:pt x="350932" y="754557"/>
                </a:cubicBezTo>
                <a:cubicBezTo>
                  <a:pt x="362014" y="760105"/>
                  <a:pt x="362014" y="760105"/>
                  <a:pt x="362014" y="760105"/>
                </a:cubicBezTo>
                <a:cubicBezTo>
                  <a:pt x="367555" y="751782"/>
                  <a:pt x="367555" y="751782"/>
                  <a:pt x="367555" y="751782"/>
                </a:cubicBezTo>
                <a:cubicBezTo>
                  <a:pt x="381406" y="751782"/>
                  <a:pt x="381406" y="751782"/>
                  <a:pt x="381406" y="751782"/>
                </a:cubicBezTo>
                <a:cubicBezTo>
                  <a:pt x="384177" y="754557"/>
                  <a:pt x="384177" y="754557"/>
                  <a:pt x="384177" y="754557"/>
                </a:cubicBezTo>
                <a:cubicBezTo>
                  <a:pt x="381406" y="746234"/>
                  <a:pt x="395258" y="751782"/>
                  <a:pt x="392488" y="749008"/>
                </a:cubicBezTo>
                <a:cubicBezTo>
                  <a:pt x="395258" y="737912"/>
                  <a:pt x="395258" y="737912"/>
                  <a:pt x="395258" y="737912"/>
                </a:cubicBezTo>
                <a:cubicBezTo>
                  <a:pt x="384177" y="737912"/>
                  <a:pt x="384177" y="737912"/>
                  <a:pt x="384177" y="737912"/>
                </a:cubicBezTo>
                <a:cubicBezTo>
                  <a:pt x="384177" y="732364"/>
                  <a:pt x="384177" y="732364"/>
                  <a:pt x="384177" y="732364"/>
                </a:cubicBezTo>
                <a:cubicBezTo>
                  <a:pt x="400799" y="737912"/>
                  <a:pt x="392488" y="729589"/>
                  <a:pt x="406340" y="718493"/>
                </a:cubicBezTo>
                <a:cubicBezTo>
                  <a:pt x="414651" y="721267"/>
                  <a:pt x="414651" y="721267"/>
                  <a:pt x="414651" y="721267"/>
                </a:cubicBezTo>
                <a:cubicBezTo>
                  <a:pt x="411881" y="712945"/>
                  <a:pt x="431273" y="715719"/>
                  <a:pt x="428503" y="707397"/>
                </a:cubicBezTo>
                <a:cubicBezTo>
                  <a:pt x="425733" y="696300"/>
                  <a:pt x="425733" y="696300"/>
                  <a:pt x="425733" y="696300"/>
                </a:cubicBezTo>
                <a:cubicBezTo>
                  <a:pt x="436814" y="690752"/>
                  <a:pt x="436814" y="690752"/>
                  <a:pt x="436814" y="690752"/>
                </a:cubicBezTo>
                <a:cubicBezTo>
                  <a:pt x="436814" y="699074"/>
                  <a:pt x="436814" y="699074"/>
                  <a:pt x="436814" y="699074"/>
                </a:cubicBezTo>
                <a:cubicBezTo>
                  <a:pt x="434044" y="699074"/>
                  <a:pt x="434044" y="699074"/>
                  <a:pt x="434044" y="699074"/>
                </a:cubicBezTo>
                <a:cubicBezTo>
                  <a:pt x="434044" y="701848"/>
                  <a:pt x="434044" y="701848"/>
                  <a:pt x="434044" y="701848"/>
                </a:cubicBezTo>
                <a:cubicBezTo>
                  <a:pt x="439585" y="704623"/>
                  <a:pt x="439585" y="704623"/>
                  <a:pt x="439585" y="704623"/>
                </a:cubicBezTo>
                <a:cubicBezTo>
                  <a:pt x="445125" y="704623"/>
                  <a:pt x="442355" y="699074"/>
                  <a:pt x="447896" y="696300"/>
                </a:cubicBezTo>
                <a:cubicBezTo>
                  <a:pt x="450666" y="699074"/>
                  <a:pt x="450666" y="699074"/>
                  <a:pt x="450666" y="699074"/>
                </a:cubicBezTo>
                <a:cubicBezTo>
                  <a:pt x="436814" y="710171"/>
                  <a:pt x="436814" y="710171"/>
                  <a:pt x="436814" y="710171"/>
                </a:cubicBezTo>
                <a:cubicBezTo>
                  <a:pt x="431273" y="710171"/>
                  <a:pt x="431273" y="710171"/>
                  <a:pt x="431273" y="710171"/>
                </a:cubicBezTo>
                <a:lnTo>
                  <a:pt x="426373" y="715078"/>
                </a:lnTo>
                <a:lnTo>
                  <a:pt x="426079" y="715026"/>
                </a:lnTo>
                <a:cubicBezTo>
                  <a:pt x="425040" y="716413"/>
                  <a:pt x="424347" y="719880"/>
                  <a:pt x="422962" y="718493"/>
                </a:cubicBezTo>
                <a:cubicBezTo>
                  <a:pt x="422962" y="718493"/>
                  <a:pt x="422962" y="718493"/>
                  <a:pt x="424001" y="717453"/>
                </a:cubicBezTo>
                <a:lnTo>
                  <a:pt x="426373" y="715078"/>
                </a:lnTo>
                <a:lnTo>
                  <a:pt x="428027" y="715372"/>
                </a:lnTo>
                <a:cubicBezTo>
                  <a:pt x="428849" y="716586"/>
                  <a:pt x="429888" y="719187"/>
                  <a:pt x="431273" y="724041"/>
                </a:cubicBezTo>
                <a:cubicBezTo>
                  <a:pt x="431273" y="726816"/>
                  <a:pt x="431273" y="726816"/>
                  <a:pt x="431273" y="726816"/>
                </a:cubicBezTo>
                <a:cubicBezTo>
                  <a:pt x="425733" y="726816"/>
                  <a:pt x="425733" y="726816"/>
                  <a:pt x="425733" y="726816"/>
                </a:cubicBezTo>
                <a:cubicBezTo>
                  <a:pt x="422962" y="735138"/>
                  <a:pt x="422962" y="735138"/>
                  <a:pt x="422962" y="735138"/>
                </a:cubicBezTo>
                <a:cubicBezTo>
                  <a:pt x="431273" y="740686"/>
                  <a:pt x="431273" y="740686"/>
                  <a:pt x="431273" y="740686"/>
                </a:cubicBezTo>
                <a:cubicBezTo>
                  <a:pt x="422962" y="743460"/>
                  <a:pt x="422962" y="743460"/>
                  <a:pt x="422962" y="743460"/>
                </a:cubicBezTo>
                <a:cubicBezTo>
                  <a:pt x="428503" y="743460"/>
                  <a:pt x="428503" y="743460"/>
                  <a:pt x="428503" y="743460"/>
                </a:cubicBezTo>
                <a:cubicBezTo>
                  <a:pt x="450666" y="732364"/>
                  <a:pt x="450666" y="732364"/>
                  <a:pt x="450666" y="732364"/>
                </a:cubicBezTo>
                <a:cubicBezTo>
                  <a:pt x="458977" y="721267"/>
                  <a:pt x="458977" y="721267"/>
                  <a:pt x="458977" y="721267"/>
                </a:cubicBezTo>
                <a:cubicBezTo>
                  <a:pt x="461748" y="721267"/>
                  <a:pt x="461748" y="724041"/>
                  <a:pt x="461748" y="724041"/>
                </a:cubicBezTo>
                <a:cubicBezTo>
                  <a:pt x="453436" y="735138"/>
                  <a:pt x="453436" y="735138"/>
                  <a:pt x="453436" y="735138"/>
                </a:cubicBezTo>
                <a:cubicBezTo>
                  <a:pt x="461748" y="740686"/>
                  <a:pt x="461748" y="740686"/>
                  <a:pt x="461748" y="740686"/>
                </a:cubicBezTo>
                <a:cubicBezTo>
                  <a:pt x="472829" y="737912"/>
                  <a:pt x="472829" y="737912"/>
                  <a:pt x="472829" y="737912"/>
                </a:cubicBezTo>
                <a:lnTo>
                  <a:pt x="472829" y="740223"/>
                </a:lnTo>
                <a:lnTo>
                  <a:pt x="472699" y="739776"/>
                </a:lnTo>
                <a:cubicBezTo>
                  <a:pt x="472656" y="739819"/>
                  <a:pt x="472829" y="742073"/>
                  <a:pt x="472829" y="749008"/>
                </a:cubicBezTo>
                <a:cubicBezTo>
                  <a:pt x="472829" y="749008"/>
                  <a:pt x="472829" y="749008"/>
                  <a:pt x="472829" y="747621"/>
                </a:cubicBezTo>
                <a:lnTo>
                  <a:pt x="472829" y="740223"/>
                </a:lnTo>
                <a:lnTo>
                  <a:pt x="473868" y="743807"/>
                </a:lnTo>
                <a:cubicBezTo>
                  <a:pt x="475600" y="747621"/>
                  <a:pt x="479755" y="750395"/>
                  <a:pt x="489451" y="732364"/>
                </a:cubicBezTo>
                <a:cubicBezTo>
                  <a:pt x="500533" y="724041"/>
                  <a:pt x="500533" y="724041"/>
                  <a:pt x="500533" y="724041"/>
                </a:cubicBezTo>
                <a:cubicBezTo>
                  <a:pt x="508844" y="726816"/>
                  <a:pt x="508844" y="726816"/>
                  <a:pt x="508844" y="726816"/>
                </a:cubicBezTo>
                <a:cubicBezTo>
                  <a:pt x="511615" y="718493"/>
                  <a:pt x="511615" y="726816"/>
                  <a:pt x="525466" y="718493"/>
                </a:cubicBezTo>
                <a:cubicBezTo>
                  <a:pt x="519926" y="715719"/>
                  <a:pt x="519926" y="715719"/>
                  <a:pt x="519926" y="715719"/>
                </a:cubicBezTo>
                <a:cubicBezTo>
                  <a:pt x="503303" y="721267"/>
                  <a:pt x="503303" y="721267"/>
                  <a:pt x="503303" y="721267"/>
                </a:cubicBezTo>
                <a:cubicBezTo>
                  <a:pt x="501226" y="721267"/>
                  <a:pt x="517848" y="713465"/>
                  <a:pt x="509926" y="713075"/>
                </a:cubicBezTo>
                <a:lnTo>
                  <a:pt x="509654" y="713116"/>
                </a:lnTo>
                <a:lnTo>
                  <a:pt x="510922" y="711211"/>
                </a:lnTo>
                <a:cubicBezTo>
                  <a:pt x="511615" y="710171"/>
                  <a:pt x="511615" y="710171"/>
                  <a:pt x="511615" y="710171"/>
                </a:cubicBezTo>
                <a:cubicBezTo>
                  <a:pt x="514385" y="712945"/>
                  <a:pt x="514385" y="704623"/>
                  <a:pt x="514385" y="715719"/>
                </a:cubicBezTo>
                <a:cubicBezTo>
                  <a:pt x="522696" y="710171"/>
                  <a:pt x="522696" y="710171"/>
                  <a:pt x="522696" y="710171"/>
                </a:cubicBezTo>
                <a:cubicBezTo>
                  <a:pt x="550400" y="704623"/>
                  <a:pt x="550400" y="704623"/>
                  <a:pt x="550400" y="704623"/>
                </a:cubicBezTo>
                <a:cubicBezTo>
                  <a:pt x="550400" y="699074"/>
                  <a:pt x="550400" y="699074"/>
                  <a:pt x="550400" y="699074"/>
                </a:cubicBezTo>
                <a:cubicBezTo>
                  <a:pt x="558711" y="701848"/>
                  <a:pt x="558711" y="701848"/>
                  <a:pt x="558711" y="701848"/>
                </a:cubicBezTo>
                <a:cubicBezTo>
                  <a:pt x="558711" y="701848"/>
                  <a:pt x="567022" y="693526"/>
                  <a:pt x="569793" y="690752"/>
                </a:cubicBezTo>
                <a:cubicBezTo>
                  <a:pt x="555941" y="685204"/>
                  <a:pt x="555941" y="685204"/>
                  <a:pt x="555941" y="685204"/>
                </a:cubicBezTo>
                <a:cubicBezTo>
                  <a:pt x="539318" y="687978"/>
                  <a:pt x="539318" y="687978"/>
                  <a:pt x="539318" y="687978"/>
                </a:cubicBezTo>
                <a:cubicBezTo>
                  <a:pt x="539318" y="690752"/>
                  <a:pt x="539318" y="690752"/>
                  <a:pt x="539318" y="690752"/>
                </a:cubicBezTo>
                <a:lnTo>
                  <a:pt x="537717" y="695563"/>
                </a:lnTo>
                <a:lnTo>
                  <a:pt x="537717" y="695563"/>
                </a:lnTo>
                <a:cubicBezTo>
                  <a:pt x="536548" y="695433"/>
                  <a:pt x="534470" y="695607"/>
                  <a:pt x="531007" y="696300"/>
                </a:cubicBezTo>
                <a:cubicBezTo>
                  <a:pt x="531007" y="693526"/>
                  <a:pt x="533778" y="693526"/>
                  <a:pt x="533778" y="690752"/>
                </a:cubicBezTo>
                <a:cubicBezTo>
                  <a:pt x="511615" y="687978"/>
                  <a:pt x="511615" y="687978"/>
                  <a:pt x="511615" y="687978"/>
                </a:cubicBezTo>
                <a:cubicBezTo>
                  <a:pt x="506074" y="687978"/>
                  <a:pt x="506074" y="687978"/>
                  <a:pt x="506074" y="687978"/>
                </a:cubicBezTo>
                <a:cubicBezTo>
                  <a:pt x="503303" y="693526"/>
                  <a:pt x="503303" y="693526"/>
                  <a:pt x="503303" y="693526"/>
                </a:cubicBezTo>
                <a:cubicBezTo>
                  <a:pt x="458977" y="699074"/>
                  <a:pt x="458977" y="699074"/>
                  <a:pt x="458977" y="699074"/>
                </a:cubicBezTo>
                <a:cubicBezTo>
                  <a:pt x="453436" y="690752"/>
                  <a:pt x="453436" y="690752"/>
                  <a:pt x="453436" y="690752"/>
                </a:cubicBezTo>
                <a:cubicBezTo>
                  <a:pt x="447896" y="693526"/>
                  <a:pt x="447896" y="693526"/>
                  <a:pt x="447896" y="693526"/>
                </a:cubicBezTo>
                <a:cubicBezTo>
                  <a:pt x="447896" y="690752"/>
                  <a:pt x="447896" y="690752"/>
                  <a:pt x="447896" y="690752"/>
                </a:cubicBezTo>
                <a:cubicBezTo>
                  <a:pt x="434044" y="685204"/>
                  <a:pt x="434044" y="685204"/>
                  <a:pt x="434044" y="685204"/>
                </a:cubicBezTo>
                <a:cubicBezTo>
                  <a:pt x="417421" y="685204"/>
                  <a:pt x="417421" y="685204"/>
                  <a:pt x="417421" y="685204"/>
                </a:cubicBezTo>
                <a:cubicBezTo>
                  <a:pt x="420192" y="693526"/>
                  <a:pt x="420192" y="693526"/>
                  <a:pt x="420192" y="693526"/>
                </a:cubicBezTo>
                <a:cubicBezTo>
                  <a:pt x="400799" y="687978"/>
                  <a:pt x="400799" y="687978"/>
                  <a:pt x="400799" y="687978"/>
                </a:cubicBezTo>
                <a:cubicBezTo>
                  <a:pt x="395258" y="685204"/>
                  <a:pt x="395258" y="685204"/>
                  <a:pt x="395258" y="685204"/>
                </a:cubicBezTo>
                <a:cubicBezTo>
                  <a:pt x="406340" y="674107"/>
                  <a:pt x="406340" y="674107"/>
                  <a:pt x="406340" y="674107"/>
                </a:cubicBezTo>
                <a:cubicBezTo>
                  <a:pt x="400799" y="671333"/>
                  <a:pt x="400799" y="671333"/>
                  <a:pt x="400799" y="671333"/>
                </a:cubicBezTo>
                <a:cubicBezTo>
                  <a:pt x="395258" y="674107"/>
                  <a:pt x="395258" y="674107"/>
                  <a:pt x="395258" y="674107"/>
                </a:cubicBezTo>
                <a:cubicBezTo>
                  <a:pt x="392488" y="685204"/>
                  <a:pt x="392488" y="685204"/>
                  <a:pt x="392488" y="685204"/>
                </a:cubicBezTo>
                <a:cubicBezTo>
                  <a:pt x="375866" y="701848"/>
                  <a:pt x="406340" y="676881"/>
                  <a:pt x="403570" y="704623"/>
                </a:cubicBezTo>
                <a:cubicBezTo>
                  <a:pt x="386947" y="693526"/>
                  <a:pt x="386947" y="693526"/>
                  <a:pt x="386947" y="693526"/>
                </a:cubicBezTo>
                <a:cubicBezTo>
                  <a:pt x="384177" y="699074"/>
                  <a:pt x="384177" y="699074"/>
                  <a:pt x="384177" y="699074"/>
                </a:cubicBezTo>
                <a:cubicBezTo>
                  <a:pt x="381406" y="693526"/>
                  <a:pt x="381406" y="693526"/>
                  <a:pt x="381406" y="693526"/>
                </a:cubicBezTo>
                <a:cubicBezTo>
                  <a:pt x="373095" y="699074"/>
                  <a:pt x="373095" y="699074"/>
                  <a:pt x="373095" y="699074"/>
                </a:cubicBezTo>
                <a:cubicBezTo>
                  <a:pt x="356473" y="693526"/>
                  <a:pt x="356473" y="693526"/>
                  <a:pt x="356473" y="693526"/>
                </a:cubicBezTo>
                <a:cubicBezTo>
                  <a:pt x="345391" y="701848"/>
                  <a:pt x="345391" y="701848"/>
                  <a:pt x="345391" y="701848"/>
                </a:cubicBezTo>
                <a:cubicBezTo>
                  <a:pt x="339851" y="699074"/>
                  <a:pt x="339851" y="699074"/>
                  <a:pt x="339851" y="699074"/>
                </a:cubicBezTo>
                <a:cubicBezTo>
                  <a:pt x="334310" y="704623"/>
                  <a:pt x="334310" y="704623"/>
                  <a:pt x="334310" y="704623"/>
                </a:cubicBezTo>
                <a:cubicBezTo>
                  <a:pt x="325999" y="710171"/>
                  <a:pt x="339851" y="704623"/>
                  <a:pt x="328769" y="696300"/>
                </a:cubicBezTo>
                <a:cubicBezTo>
                  <a:pt x="328769" y="690752"/>
                  <a:pt x="328769" y="690752"/>
                  <a:pt x="328769" y="690752"/>
                </a:cubicBezTo>
                <a:cubicBezTo>
                  <a:pt x="342621" y="690752"/>
                  <a:pt x="342621" y="690752"/>
                  <a:pt x="342621" y="690752"/>
                </a:cubicBezTo>
                <a:cubicBezTo>
                  <a:pt x="339851" y="690752"/>
                  <a:pt x="350932" y="693526"/>
                  <a:pt x="339851" y="687978"/>
                </a:cubicBezTo>
                <a:cubicBezTo>
                  <a:pt x="350932" y="676881"/>
                  <a:pt x="350932" y="676881"/>
                  <a:pt x="350932" y="676881"/>
                </a:cubicBezTo>
                <a:cubicBezTo>
                  <a:pt x="339851" y="665785"/>
                  <a:pt x="339851" y="665785"/>
                  <a:pt x="339851" y="665785"/>
                </a:cubicBezTo>
                <a:cubicBezTo>
                  <a:pt x="339851" y="660237"/>
                  <a:pt x="339851" y="660237"/>
                  <a:pt x="339851" y="660237"/>
                </a:cubicBezTo>
                <a:cubicBezTo>
                  <a:pt x="325999" y="654689"/>
                  <a:pt x="325999" y="654689"/>
                  <a:pt x="325999" y="654689"/>
                </a:cubicBezTo>
                <a:cubicBezTo>
                  <a:pt x="334310" y="649140"/>
                  <a:pt x="334310" y="649140"/>
                  <a:pt x="334310" y="649140"/>
                </a:cubicBezTo>
                <a:cubicBezTo>
                  <a:pt x="327384" y="647753"/>
                  <a:pt x="323921" y="647060"/>
                  <a:pt x="322190" y="646713"/>
                </a:cubicBezTo>
                <a:lnTo>
                  <a:pt x="321720" y="646619"/>
                </a:lnTo>
                <a:lnTo>
                  <a:pt x="326756" y="643473"/>
                </a:lnTo>
                <a:cubicBezTo>
                  <a:pt x="330024" y="641425"/>
                  <a:pt x="334310" y="638738"/>
                  <a:pt x="339851" y="635270"/>
                </a:cubicBezTo>
                <a:cubicBezTo>
                  <a:pt x="337080" y="629722"/>
                  <a:pt x="337080" y="629722"/>
                  <a:pt x="337080" y="629722"/>
                </a:cubicBezTo>
                <a:cubicBezTo>
                  <a:pt x="328769" y="632496"/>
                  <a:pt x="328769" y="632496"/>
                  <a:pt x="328769" y="632496"/>
                </a:cubicBezTo>
                <a:cubicBezTo>
                  <a:pt x="323228" y="626948"/>
                  <a:pt x="323228" y="626948"/>
                  <a:pt x="323228" y="626948"/>
                </a:cubicBezTo>
                <a:cubicBezTo>
                  <a:pt x="287213" y="629722"/>
                  <a:pt x="287213" y="629722"/>
                  <a:pt x="287213" y="629722"/>
                </a:cubicBezTo>
                <a:cubicBezTo>
                  <a:pt x="309376" y="621400"/>
                  <a:pt x="309376" y="621400"/>
                  <a:pt x="309376" y="621400"/>
                </a:cubicBezTo>
                <a:cubicBezTo>
                  <a:pt x="306606" y="621400"/>
                  <a:pt x="312147" y="638044"/>
                  <a:pt x="312147" y="615851"/>
                </a:cubicBezTo>
                <a:cubicBezTo>
                  <a:pt x="320458" y="624174"/>
                  <a:pt x="320458" y="624174"/>
                  <a:pt x="320458" y="624174"/>
                </a:cubicBezTo>
                <a:cubicBezTo>
                  <a:pt x="345391" y="621400"/>
                  <a:pt x="345391" y="621400"/>
                  <a:pt x="345391" y="621400"/>
                </a:cubicBezTo>
                <a:cubicBezTo>
                  <a:pt x="342621" y="613077"/>
                  <a:pt x="342621" y="613077"/>
                  <a:pt x="342621" y="613077"/>
                </a:cubicBezTo>
                <a:cubicBezTo>
                  <a:pt x="334310" y="610303"/>
                  <a:pt x="334310" y="610303"/>
                  <a:pt x="334310" y="610303"/>
                </a:cubicBezTo>
                <a:cubicBezTo>
                  <a:pt x="342621" y="607529"/>
                  <a:pt x="342621" y="607529"/>
                  <a:pt x="342621" y="607529"/>
                </a:cubicBezTo>
                <a:cubicBezTo>
                  <a:pt x="339851" y="596433"/>
                  <a:pt x="339851" y="596433"/>
                  <a:pt x="339851" y="596433"/>
                </a:cubicBezTo>
                <a:cubicBezTo>
                  <a:pt x="337080" y="593659"/>
                  <a:pt x="331540" y="599207"/>
                  <a:pt x="328769" y="596433"/>
                </a:cubicBezTo>
                <a:cubicBezTo>
                  <a:pt x="328769" y="588110"/>
                  <a:pt x="328769" y="588110"/>
                  <a:pt x="328769" y="588110"/>
                </a:cubicBezTo>
                <a:cubicBezTo>
                  <a:pt x="334310" y="579788"/>
                  <a:pt x="334310" y="579788"/>
                  <a:pt x="334310" y="579788"/>
                </a:cubicBezTo>
                <a:lnTo>
                  <a:pt x="326708" y="578519"/>
                </a:lnTo>
                <a:lnTo>
                  <a:pt x="342621" y="568691"/>
                </a:lnTo>
                <a:cubicBezTo>
                  <a:pt x="362014" y="565917"/>
                  <a:pt x="362014" y="565917"/>
                  <a:pt x="362014" y="565917"/>
                </a:cubicBezTo>
                <a:cubicBezTo>
                  <a:pt x="384177" y="565917"/>
                  <a:pt x="384177" y="565917"/>
                  <a:pt x="384177" y="565917"/>
                </a:cubicBezTo>
                <a:cubicBezTo>
                  <a:pt x="384177" y="563143"/>
                  <a:pt x="384177" y="563143"/>
                  <a:pt x="384177" y="563143"/>
                </a:cubicBezTo>
                <a:cubicBezTo>
                  <a:pt x="395258" y="563143"/>
                  <a:pt x="395258" y="563143"/>
                  <a:pt x="395258" y="563143"/>
                </a:cubicBezTo>
                <a:lnTo>
                  <a:pt x="398464" y="559933"/>
                </a:lnTo>
                <a:lnTo>
                  <a:pt x="414651" y="552047"/>
                </a:lnTo>
                <a:cubicBezTo>
                  <a:pt x="409110" y="549273"/>
                  <a:pt x="409110" y="549273"/>
                  <a:pt x="409110" y="549273"/>
                </a:cubicBezTo>
                <a:cubicBezTo>
                  <a:pt x="431273" y="549273"/>
                  <a:pt x="431273" y="549273"/>
                  <a:pt x="431273" y="549273"/>
                </a:cubicBezTo>
                <a:cubicBezTo>
                  <a:pt x="442355" y="546499"/>
                  <a:pt x="442355" y="546499"/>
                  <a:pt x="442355" y="546499"/>
                </a:cubicBezTo>
                <a:cubicBezTo>
                  <a:pt x="442355" y="543725"/>
                  <a:pt x="434044" y="552047"/>
                  <a:pt x="450666" y="546499"/>
                </a:cubicBezTo>
                <a:cubicBezTo>
                  <a:pt x="450666" y="540950"/>
                  <a:pt x="450666" y="540950"/>
                  <a:pt x="450666" y="540950"/>
                </a:cubicBezTo>
                <a:cubicBezTo>
                  <a:pt x="425733" y="538176"/>
                  <a:pt x="425733" y="538176"/>
                  <a:pt x="425733" y="538176"/>
                </a:cubicBezTo>
                <a:cubicBezTo>
                  <a:pt x="417421" y="540950"/>
                  <a:pt x="417421" y="540950"/>
                  <a:pt x="417421" y="540950"/>
                </a:cubicBezTo>
                <a:cubicBezTo>
                  <a:pt x="409110" y="535402"/>
                  <a:pt x="409110" y="535402"/>
                  <a:pt x="409110" y="535402"/>
                </a:cubicBezTo>
                <a:cubicBezTo>
                  <a:pt x="395258" y="540950"/>
                  <a:pt x="395258" y="540950"/>
                  <a:pt x="395258" y="540950"/>
                </a:cubicBezTo>
                <a:cubicBezTo>
                  <a:pt x="378636" y="535402"/>
                  <a:pt x="378636" y="535402"/>
                  <a:pt x="378636" y="535402"/>
                </a:cubicBezTo>
                <a:cubicBezTo>
                  <a:pt x="376558" y="538176"/>
                  <a:pt x="377078" y="539217"/>
                  <a:pt x="378463" y="539433"/>
                </a:cubicBezTo>
                <a:lnTo>
                  <a:pt x="380883" y="538995"/>
                </a:lnTo>
                <a:lnTo>
                  <a:pt x="367555" y="543725"/>
                </a:lnTo>
                <a:cubicBezTo>
                  <a:pt x="350932" y="538176"/>
                  <a:pt x="350932" y="538176"/>
                  <a:pt x="350932" y="538176"/>
                </a:cubicBezTo>
                <a:lnTo>
                  <a:pt x="351093" y="540105"/>
                </a:lnTo>
                <a:lnTo>
                  <a:pt x="345391" y="529854"/>
                </a:lnTo>
                <a:cubicBezTo>
                  <a:pt x="325999" y="529854"/>
                  <a:pt x="325999" y="529854"/>
                  <a:pt x="325999" y="529854"/>
                </a:cubicBezTo>
                <a:cubicBezTo>
                  <a:pt x="317688" y="527080"/>
                  <a:pt x="317688" y="527080"/>
                  <a:pt x="317688" y="527080"/>
                </a:cubicBezTo>
                <a:cubicBezTo>
                  <a:pt x="306606" y="529854"/>
                  <a:pt x="306606" y="529854"/>
                  <a:pt x="306606" y="529854"/>
                </a:cubicBezTo>
                <a:cubicBezTo>
                  <a:pt x="317688" y="524306"/>
                  <a:pt x="317688" y="524306"/>
                  <a:pt x="317688" y="524306"/>
                </a:cubicBezTo>
                <a:cubicBezTo>
                  <a:pt x="375866" y="521532"/>
                  <a:pt x="375866" y="521532"/>
                  <a:pt x="375866" y="521532"/>
                </a:cubicBezTo>
                <a:cubicBezTo>
                  <a:pt x="409110" y="524306"/>
                  <a:pt x="409110" y="524306"/>
                  <a:pt x="409110" y="524306"/>
                </a:cubicBezTo>
                <a:cubicBezTo>
                  <a:pt x="411881" y="521532"/>
                  <a:pt x="409110" y="515983"/>
                  <a:pt x="417421" y="521532"/>
                </a:cubicBezTo>
                <a:cubicBezTo>
                  <a:pt x="425733" y="510435"/>
                  <a:pt x="414651" y="518758"/>
                  <a:pt x="400799" y="513209"/>
                </a:cubicBezTo>
                <a:cubicBezTo>
                  <a:pt x="398029" y="513209"/>
                  <a:pt x="398029" y="513209"/>
                  <a:pt x="398029" y="513209"/>
                </a:cubicBezTo>
                <a:cubicBezTo>
                  <a:pt x="398029" y="507661"/>
                  <a:pt x="398029" y="507661"/>
                  <a:pt x="398029" y="507661"/>
                </a:cubicBezTo>
                <a:cubicBezTo>
                  <a:pt x="414651" y="513209"/>
                  <a:pt x="414651" y="513209"/>
                  <a:pt x="414651" y="513209"/>
                </a:cubicBezTo>
                <a:cubicBezTo>
                  <a:pt x="417421" y="504887"/>
                  <a:pt x="417421" y="504887"/>
                  <a:pt x="417421" y="504887"/>
                </a:cubicBezTo>
                <a:cubicBezTo>
                  <a:pt x="422962" y="507661"/>
                  <a:pt x="422962" y="507661"/>
                  <a:pt x="422962" y="507661"/>
                </a:cubicBezTo>
                <a:cubicBezTo>
                  <a:pt x="428503" y="504887"/>
                  <a:pt x="442355" y="507661"/>
                  <a:pt x="434044" y="496565"/>
                </a:cubicBezTo>
                <a:cubicBezTo>
                  <a:pt x="445125" y="493791"/>
                  <a:pt x="445125" y="493791"/>
                  <a:pt x="445125" y="493791"/>
                </a:cubicBezTo>
                <a:cubicBezTo>
                  <a:pt x="434044" y="482694"/>
                  <a:pt x="434044" y="482694"/>
                  <a:pt x="434044" y="482694"/>
                </a:cubicBezTo>
                <a:cubicBezTo>
                  <a:pt x="450666" y="496565"/>
                  <a:pt x="434044" y="466050"/>
                  <a:pt x="464518" y="477146"/>
                </a:cubicBezTo>
                <a:cubicBezTo>
                  <a:pt x="464518" y="471598"/>
                  <a:pt x="464518" y="471598"/>
                  <a:pt x="464518" y="471598"/>
                </a:cubicBezTo>
                <a:cubicBezTo>
                  <a:pt x="464518" y="466050"/>
                  <a:pt x="461748" y="460502"/>
                  <a:pt x="447896" y="471598"/>
                </a:cubicBezTo>
                <a:cubicBezTo>
                  <a:pt x="442355" y="468824"/>
                  <a:pt x="442355" y="468824"/>
                  <a:pt x="442355" y="468824"/>
                </a:cubicBezTo>
                <a:cubicBezTo>
                  <a:pt x="436814" y="471598"/>
                  <a:pt x="453436" y="485468"/>
                  <a:pt x="428503" y="471598"/>
                </a:cubicBezTo>
                <a:cubicBezTo>
                  <a:pt x="417421" y="468824"/>
                  <a:pt x="414651" y="479920"/>
                  <a:pt x="409110" y="482694"/>
                </a:cubicBezTo>
                <a:cubicBezTo>
                  <a:pt x="414651" y="474372"/>
                  <a:pt x="378636" y="493791"/>
                  <a:pt x="422962" y="479920"/>
                </a:cubicBezTo>
                <a:cubicBezTo>
                  <a:pt x="428503" y="482694"/>
                  <a:pt x="428503" y="482694"/>
                  <a:pt x="428503" y="482694"/>
                </a:cubicBezTo>
                <a:cubicBezTo>
                  <a:pt x="422962" y="485468"/>
                  <a:pt x="422962" y="485468"/>
                  <a:pt x="422962" y="485468"/>
                </a:cubicBezTo>
                <a:cubicBezTo>
                  <a:pt x="395258" y="485468"/>
                  <a:pt x="395258" y="485468"/>
                  <a:pt x="395258" y="485468"/>
                </a:cubicBezTo>
                <a:cubicBezTo>
                  <a:pt x="373095" y="488243"/>
                  <a:pt x="373095" y="488243"/>
                  <a:pt x="373095" y="488243"/>
                </a:cubicBezTo>
                <a:cubicBezTo>
                  <a:pt x="362014" y="485468"/>
                  <a:pt x="362014" y="485468"/>
                  <a:pt x="362014" y="485468"/>
                </a:cubicBezTo>
                <a:cubicBezTo>
                  <a:pt x="362014" y="479920"/>
                  <a:pt x="362014" y="479920"/>
                  <a:pt x="362014" y="479920"/>
                </a:cubicBezTo>
                <a:cubicBezTo>
                  <a:pt x="356473" y="474372"/>
                  <a:pt x="356473" y="474372"/>
                  <a:pt x="356473" y="474372"/>
                </a:cubicBezTo>
                <a:cubicBezTo>
                  <a:pt x="342621" y="488243"/>
                  <a:pt x="342621" y="488243"/>
                  <a:pt x="342621" y="488243"/>
                </a:cubicBezTo>
                <a:cubicBezTo>
                  <a:pt x="331540" y="485468"/>
                  <a:pt x="331540" y="485468"/>
                  <a:pt x="331540" y="485468"/>
                </a:cubicBezTo>
                <a:cubicBezTo>
                  <a:pt x="328769" y="488243"/>
                  <a:pt x="328769" y="488243"/>
                  <a:pt x="328769" y="488243"/>
                </a:cubicBezTo>
                <a:cubicBezTo>
                  <a:pt x="317688" y="479920"/>
                  <a:pt x="317688" y="479920"/>
                  <a:pt x="317688" y="479920"/>
                </a:cubicBezTo>
                <a:cubicBezTo>
                  <a:pt x="287213" y="482694"/>
                  <a:pt x="287213" y="482694"/>
                  <a:pt x="287213" y="482694"/>
                </a:cubicBezTo>
                <a:cubicBezTo>
                  <a:pt x="278902" y="477146"/>
                  <a:pt x="278902" y="477146"/>
                  <a:pt x="278902" y="477146"/>
                </a:cubicBezTo>
                <a:cubicBezTo>
                  <a:pt x="270591" y="477146"/>
                  <a:pt x="270591" y="477146"/>
                  <a:pt x="270591" y="477146"/>
                </a:cubicBezTo>
                <a:cubicBezTo>
                  <a:pt x="267821" y="485468"/>
                  <a:pt x="267821" y="485468"/>
                  <a:pt x="267821" y="485468"/>
                </a:cubicBezTo>
                <a:cubicBezTo>
                  <a:pt x="259510" y="485468"/>
                  <a:pt x="259510" y="485468"/>
                  <a:pt x="259510" y="485468"/>
                </a:cubicBezTo>
                <a:cubicBezTo>
                  <a:pt x="262280" y="482694"/>
                  <a:pt x="262280" y="482694"/>
                  <a:pt x="262280" y="482694"/>
                </a:cubicBezTo>
                <a:cubicBezTo>
                  <a:pt x="259510" y="479920"/>
                  <a:pt x="259510" y="479920"/>
                  <a:pt x="259510" y="479920"/>
                </a:cubicBezTo>
                <a:cubicBezTo>
                  <a:pt x="259510" y="474372"/>
                  <a:pt x="259510" y="474372"/>
                  <a:pt x="259510" y="474372"/>
                </a:cubicBezTo>
                <a:cubicBezTo>
                  <a:pt x="270591" y="474372"/>
                  <a:pt x="270591" y="474372"/>
                  <a:pt x="270591" y="474372"/>
                </a:cubicBezTo>
                <a:cubicBezTo>
                  <a:pt x="281673" y="468824"/>
                  <a:pt x="281673" y="468824"/>
                  <a:pt x="281673" y="468824"/>
                </a:cubicBezTo>
                <a:cubicBezTo>
                  <a:pt x="278902" y="457727"/>
                  <a:pt x="278902" y="457727"/>
                  <a:pt x="278902" y="457727"/>
                </a:cubicBezTo>
                <a:cubicBezTo>
                  <a:pt x="306606" y="457727"/>
                  <a:pt x="306606" y="457727"/>
                  <a:pt x="306606" y="457727"/>
                </a:cubicBezTo>
                <a:cubicBezTo>
                  <a:pt x="317688" y="449405"/>
                  <a:pt x="317688" y="449405"/>
                  <a:pt x="317688" y="449405"/>
                </a:cubicBezTo>
                <a:cubicBezTo>
                  <a:pt x="331540" y="446631"/>
                  <a:pt x="331540" y="446631"/>
                  <a:pt x="331540" y="446631"/>
                </a:cubicBezTo>
                <a:cubicBezTo>
                  <a:pt x="337080" y="446631"/>
                  <a:pt x="339851" y="435534"/>
                  <a:pt x="350932" y="443857"/>
                </a:cubicBezTo>
                <a:cubicBezTo>
                  <a:pt x="356473" y="438309"/>
                  <a:pt x="356473" y="438309"/>
                  <a:pt x="356473" y="438309"/>
                </a:cubicBezTo>
                <a:cubicBezTo>
                  <a:pt x="359243" y="441083"/>
                  <a:pt x="359243" y="441083"/>
                  <a:pt x="359243" y="441083"/>
                </a:cubicBezTo>
                <a:cubicBezTo>
                  <a:pt x="362014" y="441083"/>
                  <a:pt x="345391" y="446631"/>
                  <a:pt x="367555" y="438309"/>
                </a:cubicBezTo>
                <a:cubicBezTo>
                  <a:pt x="362014" y="443857"/>
                  <a:pt x="362014" y="443857"/>
                  <a:pt x="362014" y="443857"/>
                </a:cubicBezTo>
                <a:cubicBezTo>
                  <a:pt x="364784" y="446631"/>
                  <a:pt x="364784" y="446631"/>
                  <a:pt x="364784" y="446631"/>
                </a:cubicBezTo>
                <a:cubicBezTo>
                  <a:pt x="356473" y="452179"/>
                  <a:pt x="356473" y="452179"/>
                  <a:pt x="356473" y="452179"/>
                </a:cubicBezTo>
                <a:cubicBezTo>
                  <a:pt x="342621" y="460502"/>
                  <a:pt x="342621" y="460502"/>
                  <a:pt x="342621" y="460502"/>
                </a:cubicBezTo>
                <a:cubicBezTo>
                  <a:pt x="356473" y="460502"/>
                  <a:pt x="356473" y="460502"/>
                  <a:pt x="356473" y="460502"/>
                </a:cubicBezTo>
                <a:cubicBezTo>
                  <a:pt x="400799" y="457727"/>
                  <a:pt x="400799" y="457727"/>
                  <a:pt x="400799" y="457727"/>
                </a:cubicBezTo>
                <a:cubicBezTo>
                  <a:pt x="406340" y="460502"/>
                  <a:pt x="406340" y="460502"/>
                  <a:pt x="406340" y="460502"/>
                </a:cubicBezTo>
                <a:cubicBezTo>
                  <a:pt x="411881" y="457727"/>
                  <a:pt x="411881" y="457727"/>
                  <a:pt x="411881" y="457727"/>
                </a:cubicBezTo>
                <a:cubicBezTo>
                  <a:pt x="420192" y="466050"/>
                  <a:pt x="420192" y="466050"/>
                  <a:pt x="420192" y="466050"/>
                </a:cubicBezTo>
                <a:cubicBezTo>
                  <a:pt x="431273" y="460502"/>
                  <a:pt x="431273" y="460502"/>
                  <a:pt x="431273" y="460502"/>
                </a:cubicBezTo>
                <a:lnTo>
                  <a:pt x="431034" y="460270"/>
                </a:lnTo>
                <a:lnTo>
                  <a:pt x="440771" y="458513"/>
                </a:lnTo>
                <a:lnTo>
                  <a:pt x="439281" y="461628"/>
                </a:lnTo>
                <a:cubicBezTo>
                  <a:pt x="438892" y="468130"/>
                  <a:pt x="451359" y="459808"/>
                  <a:pt x="445125" y="457727"/>
                </a:cubicBezTo>
                <a:lnTo>
                  <a:pt x="440771" y="458513"/>
                </a:lnTo>
                <a:lnTo>
                  <a:pt x="445125" y="449405"/>
                </a:lnTo>
                <a:cubicBezTo>
                  <a:pt x="436814" y="443857"/>
                  <a:pt x="436814" y="443857"/>
                  <a:pt x="436814" y="443857"/>
                </a:cubicBezTo>
                <a:cubicBezTo>
                  <a:pt x="420192" y="441083"/>
                  <a:pt x="420192" y="441083"/>
                  <a:pt x="420192" y="441083"/>
                </a:cubicBezTo>
                <a:cubicBezTo>
                  <a:pt x="400799" y="446631"/>
                  <a:pt x="400799" y="446631"/>
                  <a:pt x="400799" y="446631"/>
                </a:cubicBezTo>
                <a:cubicBezTo>
                  <a:pt x="400799" y="443857"/>
                  <a:pt x="400799" y="443857"/>
                  <a:pt x="400799" y="443857"/>
                </a:cubicBezTo>
                <a:cubicBezTo>
                  <a:pt x="406340" y="443857"/>
                  <a:pt x="406340" y="443857"/>
                  <a:pt x="406340" y="443857"/>
                </a:cubicBezTo>
                <a:cubicBezTo>
                  <a:pt x="392488" y="429986"/>
                  <a:pt x="392488" y="429986"/>
                  <a:pt x="392488" y="429986"/>
                </a:cubicBezTo>
                <a:cubicBezTo>
                  <a:pt x="384177" y="432760"/>
                  <a:pt x="381406" y="443857"/>
                  <a:pt x="370325" y="432760"/>
                </a:cubicBezTo>
                <a:lnTo>
                  <a:pt x="371466" y="431618"/>
                </a:lnTo>
                <a:lnTo>
                  <a:pt x="373095" y="432414"/>
                </a:lnTo>
                <a:cubicBezTo>
                  <a:pt x="375866" y="431373"/>
                  <a:pt x="378636" y="427212"/>
                  <a:pt x="375866" y="427212"/>
                </a:cubicBezTo>
                <a:cubicBezTo>
                  <a:pt x="375866" y="427212"/>
                  <a:pt x="375866" y="427212"/>
                  <a:pt x="375173" y="427906"/>
                </a:cubicBezTo>
                <a:lnTo>
                  <a:pt x="371466" y="431618"/>
                </a:lnTo>
                <a:lnTo>
                  <a:pt x="369632" y="430723"/>
                </a:lnTo>
                <a:cubicBezTo>
                  <a:pt x="368940" y="428773"/>
                  <a:pt x="368940" y="425132"/>
                  <a:pt x="370325" y="418890"/>
                </a:cubicBezTo>
                <a:cubicBezTo>
                  <a:pt x="373788" y="418890"/>
                  <a:pt x="374480" y="419930"/>
                  <a:pt x="374048" y="421144"/>
                </a:cubicBezTo>
                <a:lnTo>
                  <a:pt x="373641" y="421586"/>
                </a:lnTo>
                <a:lnTo>
                  <a:pt x="371104" y="423571"/>
                </a:lnTo>
                <a:cubicBezTo>
                  <a:pt x="369459" y="425132"/>
                  <a:pt x="369979" y="425132"/>
                  <a:pt x="371018" y="424438"/>
                </a:cubicBezTo>
                <a:lnTo>
                  <a:pt x="373641" y="421586"/>
                </a:lnTo>
                <a:lnTo>
                  <a:pt x="384177" y="413342"/>
                </a:lnTo>
                <a:cubicBezTo>
                  <a:pt x="370325" y="407793"/>
                  <a:pt x="370325" y="407793"/>
                  <a:pt x="370325" y="407793"/>
                </a:cubicBezTo>
                <a:cubicBezTo>
                  <a:pt x="350932" y="410568"/>
                  <a:pt x="350932" y="410568"/>
                  <a:pt x="350932" y="410568"/>
                </a:cubicBezTo>
                <a:cubicBezTo>
                  <a:pt x="339851" y="405019"/>
                  <a:pt x="339851" y="405019"/>
                  <a:pt x="339851" y="405019"/>
                </a:cubicBezTo>
                <a:cubicBezTo>
                  <a:pt x="292754" y="405019"/>
                  <a:pt x="292754" y="405019"/>
                  <a:pt x="292754" y="405019"/>
                </a:cubicBezTo>
                <a:cubicBezTo>
                  <a:pt x="289984" y="399471"/>
                  <a:pt x="289984" y="399471"/>
                  <a:pt x="289984" y="399471"/>
                </a:cubicBezTo>
                <a:cubicBezTo>
                  <a:pt x="289984" y="402245"/>
                  <a:pt x="284443" y="405019"/>
                  <a:pt x="278902" y="402245"/>
                </a:cubicBezTo>
                <a:cubicBezTo>
                  <a:pt x="289984" y="396697"/>
                  <a:pt x="289984" y="396697"/>
                  <a:pt x="289984" y="396697"/>
                </a:cubicBezTo>
                <a:cubicBezTo>
                  <a:pt x="292754" y="402245"/>
                  <a:pt x="292754" y="402245"/>
                  <a:pt x="292754" y="402245"/>
                </a:cubicBezTo>
                <a:cubicBezTo>
                  <a:pt x="295525" y="396697"/>
                  <a:pt x="295525" y="396697"/>
                  <a:pt x="295525" y="396697"/>
                </a:cubicBezTo>
                <a:cubicBezTo>
                  <a:pt x="281673" y="391149"/>
                  <a:pt x="281673" y="391149"/>
                  <a:pt x="281673" y="391149"/>
                </a:cubicBezTo>
                <a:cubicBezTo>
                  <a:pt x="265050" y="393923"/>
                  <a:pt x="265050" y="393923"/>
                  <a:pt x="265050" y="393923"/>
                </a:cubicBezTo>
                <a:cubicBezTo>
                  <a:pt x="259510" y="393923"/>
                  <a:pt x="259510" y="393923"/>
                  <a:pt x="259510" y="393923"/>
                </a:cubicBezTo>
                <a:cubicBezTo>
                  <a:pt x="287213" y="385601"/>
                  <a:pt x="287213" y="385601"/>
                  <a:pt x="287213" y="385601"/>
                </a:cubicBezTo>
                <a:cubicBezTo>
                  <a:pt x="289984" y="382826"/>
                  <a:pt x="259510" y="399471"/>
                  <a:pt x="298295" y="385601"/>
                </a:cubicBezTo>
                <a:cubicBezTo>
                  <a:pt x="356473" y="393923"/>
                  <a:pt x="356473" y="393923"/>
                  <a:pt x="356473" y="393923"/>
                </a:cubicBezTo>
                <a:cubicBezTo>
                  <a:pt x="359243" y="391149"/>
                  <a:pt x="359243" y="391149"/>
                  <a:pt x="359243" y="391149"/>
                </a:cubicBezTo>
                <a:cubicBezTo>
                  <a:pt x="381406" y="396697"/>
                  <a:pt x="381406" y="396697"/>
                  <a:pt x="381406" y="396697"/>
                </a:cubicBezTo>
                <a:cubicBezTo>
                  <a:pt x="400799" y="391149"/>
                  <a:pt x="400799" y="391149"/>
                  <a:pt x="400799" y="391149"/>
                </a:cubicBezTo>
                <a:lnTo>
                  <a:pt x="399065" y="389412"/>
                </a:lnTo>
                <a:lnTo>
                  <a:pt x="403570" y="382826"/>
                </a:lnTo>
                <a:cubicBezTo>
                  <a:pt x="406340" y="388375"/>
                  <a:pt x="406340" y="388375"/>
                  <a:pt x="406340" y="388375"/>
                </a:cubicBezTo>
                <a:cubicBezTo>
                  <a:pt x="409110" y="388375"/>
                  <a:pt x="409110" y="388375"/>
                  <a:pt x="409110" y="388375"/>
                </a:cubicBezTo>
                <a:cubicBezTo>
                  <a:pt x="417421" y="380052"/>
                  <a:pt x="417421" y="380052"/>
                  <a:pt x="417421" y="380052"/>
                </a:cubicBezTo>
                <a:cubicBezTo>
                  <a:pt x="420192" y="393923"/>
                  <a:pt x="420192" y="393923"/>
                  <a:pt x="420192" y="393923"/>
                </a:cubicBezTo>
                <a:cubicBezTo>
                  <a:pt x="428503" y="385601"/>
                  <a:pt x="428503" y="385601"/>
                  <a:pt x="428503" y="385601"/>
                </a:cubicBezTo>
                <a:cubicBezTo>
                  <a:pt x="436814" y="382826"/>
                  <a:pt x="442355" y="391149"/>
                  <a:pt x="450666" y="380052"/>
                </a:cubicBezTo>
                <a:lnTo>
                  <a:pt x="452821" y="377895"/>
                </a:lnTo>
                <a:lnTo>
                  <a:pt x="453783" y="378319"/>
                </a:lnTo>
                <a:cubicBezTo>
                  <a:pt x="456207" y="380746"/>
                  <a:pt x="457592" y="382827"/>
                  <a:pt x="456207" y="380052"/>
                </a:cubicBezTo>
                <a:cubicBezTo>
                  <a:pt x="458977" y="371730"/>
                  <a:pt x="458977" y="371730"/>
                  <a:pt x="458977" y="371730"/>
                </a:cubicBezTo>
                <a:cubicBezTo>
                  <a:pt x="470059" y="382826"/>
                  <a:pt x="461748" y="352311"/>
                  <a:pt x="481140" y="371730"/>
                </a:cubicBezTo>
                <a:cubicBezTo>
                  <a:pt x="492222" y="368956"/>
                  <a:pt x="497763" y="357860"/>
                  <a:pt x="511615" y="366182"/>
                </a:cubicBezTo>
                <a:cubicBezTo>
                  <a:pt x="508844" y="368956"/>
                  <a:pt x="508844" y="368956"/>
                  <a:pt x="508844" y="368956"/>
                </a:cubicBezTo>
                <a:cubicBezTo>
                  <a:pt x="533778" y="368956"/>
                  <a:pt x="533778" y="368956"/>
                  <a:pt x="533778" y="368956"/>
                </a:cubicBezTo>
                <a:cubicBezTo>
                  <a:pt x="544859" y="377278"/>
                  <a:pt x="544859" y="377278"/>
                  <a:pt x="544859" y="377278"/>
                </a:cubicBezTo>
                <a:cubicBezTo>
                  <a:pt x="547629" y="371730"/>
                  <a:pt x="547629" y="371730"/>
                  <a:pt x="547629" y="371730"/>
                </a:cubicBezTo>
                <a:cubicBezTo>
                  <a:pt x="547629" y="368956"/>
                  <a:pt x="547629" y="368956"/>
                  <a:pt x="547629" y="368956"/>
                </a:cubicBezTo>
                <a:cubicBezTo>
                  <a:pt x="550400" y="374504"/>
                  <a:pt x="550400" y="374504"/>
                  <a:pt x="550400" y="374504"/>
                </a:cubicBezTo>
                <a:cubicBezTo>
                  <a:pt x="569793" y="371730"/>
                  <a:pt x="569793" y="371730"/>
                  <a:pt x="569793" y="371730"/>
                </a:cubicBezTo>
                <a:cubicBezTo>
                  <a:pt x="580874" y="366182"/>
                  <a:pt x="580874" y="366182"/>
                  <a:pt x="580874" y="366182"/>
                </a:cubicBezTo>
                <a:cubicBezTo>
                  <a:pt x="572563" y="360634"/>
                  <a:pt x="572563" y="360634"/>
                  <a:pt x="572563" y="360634"/>
                </a:cubicBezTo>
                <a:cubicBezTo>
                  <a:pt x="583644" y="357860"/>
                  <a:pt x="583644" y="357860"/>
                  <a:pt x="583644" y="357860"/>
                </a:cubicBezTo>
                <a:cubicBezTo>
                  <a:pt x="578104" y="360634"/>
                  <a:pt x="578104" y="360634"/>
                  <a:pt x="578104" y="360634"/>
                </a:cubicBezTo>
                <a:cubicBezTo>
                  <a:pt x="597496" y="366182"/>
                  <a:pt x="597496" y="366182"/>
                  <a:pt x="597496" y="366182"/>
                </a:cubicBezTo>
                <a:cubicBezTo>
                  <a:pt x="598882" y="366182"/>
                  <a:pt x="600267" y="362714"/>
                  <a:pt x="601652" y="360981"/>
                </a:cubicBezTo>
                <a:lnTo>
                  <a:pt x="603338" y="360453"/>
                </a:lnTo>
                <a:lnTo>
                  <a:pt x="603037" y="360634"/>
                </a:lnTo>
                <a:lnTo>
                  <a:pt x="603780" y="360471"/>
                </a:lnTo>
                <a:lnTo>
                  <a:pt x="605808" y="366182"/>
                </a:lnTo>
                <a:cubicBezTo>
                  <a:pt x="611348" y="368956"/>
                  <a:pt x="611348" y="363408"/>
                  <a:pt x="611348" y="360634"/>
                </a:cubicBezTo>
                <a:cubicBezTo>
                  <a:pt x="605115" y="360634"/>
                  <a:pt x="617582" y="357513"/>
                  <a:pt x="613686" y="358293"/>
                </a:cubicBezTo>
                <a:lnTo>
                  <a:pt x="603780" y="360471"/>
                </a:lnTo>
                <a:lnTo>
                  <a:pt x="603730" y="360330"/>
                </a:lnTo>
                <a:lnTo>
                  <a:pt x="603338" y="360453"/>
                </a:lnTo>
                <a:lnTo>
                  <a:pt x="615158" y="353352"/>
                </a:lnTo>
                <a:cubicBezTo>
                  <a:pt x="616889" y="352311"/>
                  <a:pt x="616889" y="352311"/>
                  <a:pt x="616889" y="352311"/>
                </a:cubicBezTo>
                <a:cubicBezTo>
                  <a:pt x="614119" y="349537"/>
                  <a:pt x="614119" y="349537"/>
                  <a:pt x="614119" y="349537"/>
                </a:cubicBezTo>
                <a:cubicBezTo>
                  <a:pt x="622430" y="346763"/>
                  <a:pt x="622430" y="346763"/>
                  <a:pt x="622430" y="346763"/>
                </a:cubicBezTo>
                <a:cubicBezTo>
                  <a:pt x="633511" y="349537"/>
                  <a:pt x="633511" y="349537"/>
                  <a:pt x="633511" y="349537"/>
                </a:cubicBezTo>
                <a:cubicBezTo>
                  <a:pt x="627971" y="355085"/>
                  <a:pt x="627971" y="355085"/>
                  <a:pt x="627971" y="355085"/>
                </a:cubicBezTo>
                <a:cubicBezTo>
                  <a:pt x="625200" y="352311"/>
                  <a:pt x="625200" y="352311"/>
                  <a:pt x="625200" y="352311"/>
                </a:cubicBezTo>
                <a:cubicBezTo>
                  <a:pt x="616889" y="357860"/>
                  <a:pt x="616889" y="357860"/>
                  <a:pt x="616889" y="357860"/>
                </a:cubicBezTo>
                <a:cubicBezTo>
                  <a:pt x="616889" y="360634"/>
                  <a:pt x="616889" y="360634"/>
                  <a:pt x="616889" y="360634"/>
                </a:cubicBezTo>
                <a:cubicBezTo>
                  <a:pt x="625200" y="357860"/>
                  <a:pt x="639052" y="349537"/>
                  <a:pt x="644593" y="360634"/>
                </a:cubicBezTo>
                <a:cubicBezTo>
                  <a:pt x="661215" y="357860"/>
                  <a:pt x="661215" y="357860"/>
                  <a:pt x="661215" y="357860"/>
                </a:cubicBezTo>
                <a:cubicBezTo>
                  <a:pt x="686149" y="355085"/>
                  <a:pt x="686149" y="355085"/>
                  <a:pt x="686149" y="355085"/>
                </a:cubicBezTo>
                <a:cubicBezTo>
                  <a:pt x="736016" y="343989"/>
                  <a:pt x="736016" y="343989"/>
                  <a:pt x="736016" y="343989"/>
                </a:cubicBezTo>
                <a:cubicBezTo>
                  <a:pt x="741556" y="338441"/>
                  <a:pt x="741556" y="338441"/>
                  <a:pt x="741556" y="338441"/>
                </a:cubicBezTo>
                <a:cubicBezTo>
                  <a:pt x="741556" y="338441"/>
                  <a:pt x="752638" y="338441"/>
                  <a:pt x="738786" y="335667"/>
                </a:cubicBezTo>
                <a:cubicBezTo>
                  <a:pt x="752638" y="332893"/>
                  <a:pt x="752638" y="332893"/>
                  <a:pt x="752638" y="332893"/>
                </a:cubicBezTo>
                <a:cubicBezTo>
                  <a:pt x="749867" y="335667"/>
                  <a:pt x="749867" y="335667"/>
                  <a:pt x="749867" y="335667"/>
                </a:cubicBezTo>
                <a:cubicBezTo>
                  <a:pt x="766490" y="335667"/>
                  <a:pt x="766490" y="335667"/>
                  <a:pt x="766490" y="335667"/>
                </a:cubicBezTo>
                <a:cubicBezTo>
                  <a:pt x="774801" y="324571"/>
                  <a:pt x="774801" y="324571"/>
                  <a:pt x="774801" y="324571"/>
                </a:cubicBezTo>
                <a:cubicBezTo>
                  <a:pt x="780342" y="327345"/>
                  <a:pt x="774801" y="310700"/>
                  <a:pt x="785882" y="324571"/>
                </a:cubicBezTo>
                <a:cubicBezTo>
                  <a:pt x="816357" y="319022"/>
                  <a:pt x="763719" y="321796"/>
                  <a:pt x="810816" y="310700"/>
                </a:cubicBezTo>
                <a:cubicBezTo>
                  <a:pt x="805275" y="316248"/>
                  <a:pt x="805275" y="316248"/>
                  <a:pt x="805275" y="316248"/>
                </a:cubicBezTo>
                <a:cubicBezTo>
                  <a:pt x="808046" y="321796"/>
                  <a:pt x="808046" y="321796"/>
                  <a:pt x="808046" y="321796"/>
                </a:cubicBezTo>
                <a:cubicBezTo>
                  <a:pt x="819127" y="316248"/>
                  <a:pt x="819127" y="316248"/>
                  <a:pt x="819127" y="316248"/>
                </a:cubicBezTo>
                <a:cubicBezTo>
                  <a:pt x="819127" y="313474"/>
                  <a:pt x="819127" y="313474"/>
                  <a:pt x="819127" y="313474"/>
                </a:cubicBezTo>
                <a:cubicBezTo>
                  <a:pt x="830209" y="307926"/>
                  <a:pt x="830209" y="307926"/>
                  <a:pt x="830209" y="307926"/>
                </a:cubicBezTo>
                <a:cubicBezTo>
                  <a:pt x="857912" y="305152"/>
                  <a:pt x="857912" y="305152"/>
                  <a:pt x="857912" y="305152"/>
                </a:cubicBezTo>
                <a:cubicBezTo>
                  <a:pt x="857912" y="302377"/>
                  <a:pt x="857912" y="302377"/>
                  <a:pt x="857912" y="302377"/>
                </a:cubicBezTo>
                <a:cubicBezTo>
                  <a:pt x="835749" y="302377"/>
                  <a:pt x="835749" y="302377"/>
                  <a:pt x="835749" y="302377"/>
                </a:cubicBezTo>
                <a:cubicBezTo>
                  <a:pt x="796964" y="307926"/>
                  <a:pt x="796964" y="307926"/>
                  <a:pt x="796964" y="307926"/>
                </a:cubicBezTo>
                <a:cubicBezTo>
                  <a:pt x="758179" y="313474"/>
                  <a:pt x="758179" y="313474"/>
                  <a:pt x="758179" y="313474"/>
                </a:cubicBezTo>
                <a:cubicBezTo>
                  <a:pt x="749867" y="316248"/>
                  <a:pt x="749867" y="316248"/>
                  <a:pt x="749867" y="316248"/>
                </a:cubicBezTo>
                <a:cubicBezTo>
                  <a:pt x="733245" y="316248"/>
                  <a:pt x="733245" y="316248"/>
                  <a:pt x="733245" y="316248"/>
                </a:cubicBezTo>
                <a:cubicBezTo>
                  <a:pt x="722164" y="319022"/>
                  <a:pt x="722164" y="319022"/>
                  <a:pt x="722164" y="319022"/>
                </a:cubicBezTo>
                <a:cubicBezTo>
                  <a:pt x="711082" y="313474"/>
                  <a:pt x="711082" y="313474"/>
                  <a:pt x="711082" y="313474"/>
                </a:cubicBezTo>
                <a:cubicBezTo>
                  <a:pt x="702771" y="319022"/>
                  <a:pt x="702771" y="319022"/>
                  <a:pt x="702771" y="319022"/>
                </a:cubicBezTo>
                <a:cubicBezTo>
                  <a:pt x="694460" y="319022"/>
                  <a:pt x="694460" y="319022"/>
                  <a:pt x="694460" y="319022"/>
                </a:cubicBezTo>
                <a:cubicBezTo>
                  <a:pt x="683378" y="321796"/>
                  <a:pt x="683378" y="321796"/>
                  <a:pt x="683378" y="321796"/>
                </a:cubicBezTo>
                <a:cubicBezTo>
                  <a:pt x="675067" y="321796"/>
                  <a:pt x="675067" y="321796"/>
                  <a:pt x="675067" y="321796"/>
                </a:cubicBezTo>
                <a:cubicBezTo>
                  <a:pt x="661215" y="316248"/>
                  <a:pt x="680608" y="335667"/>
                  <a:pt x="658445" y="324571"/>
                </a:cubicBezTo>
                <a:cubicBezTo>
                  <a:pt x="608578" y="327345"/>
                  <a:pt x="608578" y="327345"/>
                  <a:pt x="608578" y="327345"/>
                </a:cubicBezTo>
                <a:cubicBezTo>
                  <a:pt x="608578" y="324571"/>
                  <a:pt x="627971" y="321796"/>
                  <a:pt x="608578" y="319022"/>
                </a:cubicBezTo>
                <a:cubicBezTo>
                  <a:pt x="589185" y="321796"/>
                  <a:pt x="589185" y="321796"/>
                  <a:pt x="589185" y="321796"/>
                </a:cubicBezTo>
                <a:cubicBezTo>
                  <a:pt x="591956" y="313474"/>
                  <a:pt x="591956" y="313474"/>
                  <a:pt x="591956" y="313474"/>
                </a:cubicBezTo>
                <a:cubicBezTo>
                  <a:pt x="572563" y="310700"/>
                  <a:pt x="572563" y="310700"/>
                  <a:pt x="572563" y="310700"/>
                </a:cubicBezTo>
                <a:lnTo>
                  <a:pt x="570908" y="315673"/>
                </a:lnTo>
                <a:lnTo>
                  <a:pt x="565204" y="315224"/>
                </a:lnTo>
                <a:lnTo>
                  <a:pt x="554057" y="315995"/>
                </a:lnTo>
                <a:lnTo>
                  <a:pt x="554902" y="315208"/>
                </a:lnTo>
                <a:cubicBezTo>
                  <a:pt x="555248" y="314167"/>
                  <a:pt x="553170" y="314861"/>
                  <a:pt x="550400" y="316248"/>
                </a:cubicBezTo>
                <a:lnTo>
                  <a:pt x="554057" y="315995"/>
                </a:lnTo>
                <a:lnTo>
                  <a:pt x="544859" y="324571"/>
                </a:lnTo>
                <a:cubicBezTo>
                  <a:pt x="531007" y="319022"/>
                  <a:pt x="531007" y="319022"/>
                  <a:pt x="531007" y="319022"/>
                </a:cubicBezTo>
                <a:cubicBezTo>
                  <a:pt x="531007" y="327345"/>
                  <a:pt x="531007" y="327345"/>
                  <a:pt x="531007" y="327345"/>
                </a:cubicBezTo>
                <a:cubicBezTo>
                  <a:pt x="517155" y="321796"/>
                  <a:pt x="517155" y="321796"/>
                  <a:pt x="517155" y="321796"/>
                </a:cubicBezTo>
                <a:cubicBezTo>
                  <a:pt x="492222" y="330119"/>
                  <a:pt x="492222" y="330119"/>
                  <a:pt x="492222" y="330119"/>
                </a:cubicBezTo>
                <a:cubicBezTo>
                  <a:pt x="489451" y="321796"/>
                  <a:pt x="489451" y="321796"/>
                  <a:pt x="489451" y="321796"/>
                </a:cubicBezTo>
                <a:cubicBezTo>
                  <a:pt x="467288" y="321796"/>
                  <a:pt x="467288" y="321796"/>
                  <a:pt x="467288" y="321796"/>
                </a:cubicBezTo>
                <a:cubicBezTo>
                  <a:pt x="461748" y="330119"/>
                  <a:pt x="461748" y="330119"/>
                  <a:pt x="461748" y="330119"/>
                </a:cubicBezTo>
                <a:cubicBezTo>
                  <a:pt x="456207" y="327345"/>
                  <a:pt x="456207" y="327345"/>
                  <a:pt x="456207" y="327345"/>
                </a:cubicBezTo>
                <a:cubicBezTo>
                  <a:pt x="453436" y="332893"/>
                  <a:pt x="453436" y="332893"/>
                  <a:pt x="453436" y="332893"/>
                </a:cubicBezTo>
                <a:cubicBezTo>
                  <a:pt x="439585" y="330119"/>
                  <a:pt x="467288" y="319022"/>
                  <a:pt x="439585" y="332893"/>
                </a:cubicBezTo>
                <a:cubicBezTo>
                  <a:pt x="442355" y="327345"/>
                  <a:pt x="450666" y="327345"/>
                  <a:pt x="453436" y="324571"/>
                </a:cubicBezTo>
                <a:cubicBezTo>
                  <a:pt x="450666" y="319022"/>
                  <a:pt x="450666" y="319022"/>
                  <a:pt x="450666" y="319022"/>
                </a:cubicBezTo>
                <a:cubicBezTo>
                  <a:pt x="450666" y="313474"/>
                  <a:pt x="450666" y="313474"/>
                  <a:pt x="450666" y="313474"/>
                </a:cubicBezTo>
                <a:cubicBezTo>
                  <a:pt x="456207" y="313474"/>
                  <a:pt x="458977" y="307926"/>
                  <a:pt x="461748" y="305152"/>
                </a:cubicBezTo>
                <a:cubicBezTo>
                  <a:pt x="434044" y="307926"/>
                  <a:pt x="434044" y="307926"/>
                  <a:pt x="434044" y="307926"/>
                </a:cubicBezTo>
                <a:cubicBezTo>
                  <a:pt x="431273" y="310700"/>
                  <a:pt x="431273" y="310700"/>
                  <a:pt x="431273" y="310700"/>
                </a:cubicBezTo>
                <a:cubicBezTo>
                  <a:pt x="417421" y="307926"/>
                  <a:pt x="417421" y="307926"/>
                  <a:pt x="417421" y="307926"/>
                </a:cubicBezTo>
                <a:cubicBezTo>
                  <a:pt x="414651" y="310700"/>
                  <a:pt x="414651" y="310700"/>
                  <a:pt x="414651" y="310700"/>
                </a:cubicBezTo>
                <a:cubicBezTo>
                  <a:pt x="414651" y="313474"/>
                  <a:pt x="414651" y="313474"/>
                  <a:pt x="414651" y="313474"/>
                </a:cubicBezTo>
                <a:cubicBezTo>
                  <a:pt x="403570" y="316248"/>
                  <a:pt x="403570" y="316248"/>
                  <a:pt x="403570" y="316248"/>
                </a:cubicBezTo>
                <a:lnTo>
                  <a:pt x="404255" y="317237"/>
                </a:lnTo>
                <a:lnTo>
                  <a:pt x="398029" y="316248"/>
                </a:lnTo>
                <a:cubicBezTo>
                  <a:pt x="395258" y="307926"/>
                  <a:pt x="403570" y="319022"/>
                  <a:pt x="400799" y="310700"/>
                </a:cubicBezTo>
                <a:cubicBezTo>
                  <a:pt x="389718" y="319022"/>
                  <a:pt x="389718" y="319022"/>
                  <a:pt x="389718" y="319022"/>
                </a:cubicBezTo>
                <a:cubicBezTo>
                  <a:pt x="384177" y="321796"/>
                  <a:pt x="384177" y="321796"/>
                  <a:pt x="384177" y="321796"/>
                </a:cubicBezTo>
                <a:cubicBezTo>
                  <a:pt x="384177" y="319022"/>
                  <a:pt x="384177" y="319022"/>
                  <a:pt x="384177" y="319022"/>
                </a:cubicBezTo>
                <a:cubicBezTo>
                  <a:pt x="370325" y="324571"/>
                  <a:pt x="370325" y="324571"/>
                  <a:pt x="370325" y="324571"/>
                </a:cubicBezTo>
                <a:cubicBezTo>
                  <a:pt x="362014" y="321796"/>
                  <a:pt x="357858" y="320409"/>
                  <a:pt x="355780" y="319716"/>
                </a:cubicBezTo>
                <a:lnTo>
                  <a:pt x="354574" y="319313"/>
                </a:lnTo>
                <a:lnTo>
                  <a:pt x="355651" y="319022"/>
                </a:lnTo>
                <a:cubicBezTo>
                  <a:pt x="360455" y="317462"/>
                  <a:pt x="351625" y="319022"/>
                  <a:pt x="353703" y="319022"/>
                </a:cubicBezTo>
                <a:lnTo>
                  <a:pt x="354574" y="319313"/>
                </a:lnTo>
                <a:lnTo>
                  <a:pt x="345391" y="321796"/>
                </a:lnTo>
                <a:cubicBezTo>
                  <a:pt x="345391" y="327345"/>
                  <a:pt x="345391" y="327345"/>
                  <a:pt x="345391" y="327345"/>
                </a:cubicBezTo>
                <a:cubicBezTo>
                  <a:pt x="339851" y="327345"/>
                  <a:pt x="339851" y="327345"/>
                  <a:pt x="339851" y="327345"/>
                </a:cubicBezTo>
                <a:cubicBezTo>
                  <a:pt x="339851" y="324571"/>
                  <a:pt x="339851" y="324571"/>
                  <a:pt x="339851" y="324571"/>
                </a:cubicBezTo>
                <a:cubicBezTo>
                  <a:pt x="317688" y="316248"/>
                  <a:pt x="317688" y="316248"/>
                  <a:pt x="317688" y="316248"/>
                </a:cubicBezTo>
                <a:cubicBezTo>
                  <a:pt x="311454" y="315554"/>
                  <a:pt x="306779" y="315034"/>
                  <a:pt x="303273" y="314644"/>
                </a:cubicBezTo>
                <a:lnTo>
                  <a:pt x="297440" y="313995"/>
                </a:lnTo>
                <a:lnTo>
                  <a:pt x="306606" y="307926"/>
                </a:lnTo>
                <a:cubicBezTo>
                  <a:pt x="298295" y="299603"/>
                  <a:pt x="298295" y="299603"/>
                  <a:pt x="298295" y="299603"/>
                </a:cubicBezTo>
                <a:lnTo>
                  <a:pt x="306868" y="299603"/>
                </a:lnTo>
                <a:lnTo>
                  <a:pt x="310329" y="300860"/>
                </a:lnTo>
                <a:lnTo>
                  <a:pt x="310399" y="300812"/>
                </a:lnTo>
                <a:lnTo>
                  <a:pt x="320458" y="305152"/>
                </a:lnTo>
                <a:cubicBezTo>
                  <a:pt x="328769" y="299603"/>
                  <a:pt x="328769" y="299603"/>
                  <a:pt x="328769" y="299603"/>
                </a:cubicBezTo>
                <a:cubicBezTo>
                  <a:pt x="331540" y="296829"/>
                  <a:pt x="331540" y="296829"/>
                  <a:pt x="331540" y="296829"/>
                </a:cubicBezTo>
                <a:cubicBezTo>
                  <a:pt x="320458" y="285733"/>
                  <a:pt x="320458" y="285733"/>
                  <a:pt x="320458" y="285733"/>
                </a:cubicBezTo>
                <a:cubicBezTo>
                  <a:pt x="320458" y="277411"/>
                  <a:pt x="320458" y="277411"/>
                  <a:pt x="320458" y="277411"/>
                </a:cubicBezTo>
                <a:cubicBezTo>
                  <a:pt x="314917" y="271862"/>
                  <a:pt x="314917" y="271862"/>
                  <a:pt x="314917" y="271862"/>
                </a:cubicBezTo>
                <a:cubicBezTo>
                  <a:pt x="323228" y="263540"/>
                  <a:pt x="320458" y="274636"/>
                  <a:pt x="339851" y="266314"/>
                </a:cubicBezTo>
                <a:cubicBezTo>
                  <a:pt x="342621" y="271862"/>
                  <a:pt x="342621" y="271862"/>
                  <a:pt x="342621" y="271862"/>
                </a:cubicBezTo>
                <a:cubicBezTo>
                  <a:pt x="345391" y="274636"/>
                  <a:pt x="339851" y="263540"/>
                  <a:pt x="345391" y="274636"/>
                </a:cubicBezTo>
                <a:cubicBezTo>
                  <a:pt x="353703" y="271862"/>
                  <a:pt x="353703" y="271862"/>
                  <a:pt x="353703" y="271862"/>
                </a:cubicBezTo>
                <a:cubicBezTo>
                  <a:pt x="367555" y="271862"/>
                  <a:pt x="367555" y="271862"/>
                  <a:pt x="367555" y="271862"/>
                </a:cubicBezTo>
                <a:cubicBezTo>
                  <a:pt x="370325" y="285733"/>
                  <a:pt x="370325" y="285733"/>
                  <a:pt x="370325" y="285733"/>
                </a:cubicBezTo>
                <a:cubicBezTo>
                  <a:pt x="392488" y="291281"/>
                  <a:pt x="392488" y="291281"/>
                  <a:pt x="392488" y="291281"/>
                </a:cubicBezTo>
                <a:cubicBezTo>
                  <a:pt x="409110" y="285733"/>
                  <a:pt x="409110" y="285733"/>
                  <a:pt x="409110" y="285733"/>
                </a:cubicBezTo>
                <a:cubicBezTo>
                  <a:pt x="434044" y="280185"/>
                  <a:pt x="434044" y="280185"/>
                  <a:pt x="434044" y="280185"/>
                </a:cubicBezTo>
                <a:cubicBezTo>
                  <a:pt x="436814" y="271862"/>
                  <a:pt x="436814" y="271862"/>
                  <a:pt x="436814" y="271862"/>
                </a:cubicBezTo>
                <a:cubicBezTo>
                  <a:pt x="434044" y="263540"/>
                  <a:pt x="434044" y="263540"/>
                  <a:pt x="434044" y="263540"/>
                </a:cubicBezTo>
                <a:cubicBezTo>
                  <a:pt x="398029" y="257992"/>
                  <a:pt x="398029" y="257992"/>
                  <a:pt x="398029" y="257992"/>
                </a:cubicBezTo>
                <a:cubicBezTo>
                  <a:pt x="409110" y="255218"/>
                  <a:pt x="409110" y="255218"/>
                  <a:pt x="409110" y="255218"/>
                </a:cubicBezTo>
                <a:cubicBezTo>
                  <a:pt x="414651" y="257992"/>
                  <a:pt x="414651" y="257992"/>
                  <a:pt x="414651" y="257992"/>
                </a:cubicBezTo>
                <a:cubicBezTo>
                  <a:pt x="414651" y="252444"/>
                  <a:pt x="431273" y="252444"/>
                  <a:pt x="434044" y="257992"/>
                </a:cubicBezTo>
                <a:cubicBezTo>
                  <a:pt x="445125" y="257992"/>
                  <a:pt x="445125" y="257992"/>
                  <a:pt x="445125" y="257992"/>
                </a:cubicBezTo>
                <a:cubicBezTo>
                  <a:pt x="445125" y="263540"/>
                  <a:pt x="445125" y="263540"/>
                  <a:pt x="445125" y="263540"/>
                </a:cubicBezTo>
                <a:cubicBezTo>
                  <a:pt x="450666" y="266314"/>
                  <a:pt x="450666" y="266314"/>
                  <a:pt x="450666" y="266314"/>
                </a:cubicBezTo>
                <a:cubicBezTo>
                  <a:pt x="453436" y="266314"/>
                  <a:pt x="453436" y="266314"/>
                  <a:pt x="453436" y="266314"/>
                </a:cubicBezTo>
                <a:cubicBezTo>
                  <a:pt x="450666" y="257992"/>
                  <a:pt x="450666" y="257992"/>
                  <a:pt x="450666" y="257992"/>
                </a:cubicBezTo>
                <a:cubicBezTo>
                  <a:pt x="461748" y="252444"/>
                  <a:pt x="461748" y="252444"/>
                  <a:pt x="461748" y="252444"/>
                </a:cubicBezTo>
                <a:cubicBezTo>
                  <a:pt x="492222" y="249669"/>
                  <a:pt x="492222" y="249669"/>
                  <a:pt x="492222" y="249669"/>
                </a:cubicBezTo>
                <a:cubicBezTo>
                  <a:pt x="498455" y="248976"/>
                  <a:pt x="503130" y="248456"/>
                  <a:pt x="506636" y="248066"/>
                </a:cubicBezTo>
                <a:lnTo>
                  <a:pt x="513992" y="247247"/>
                </a:lnTo>
                <a:lnTo>
                  <a:pt x="514125" y="248629"/>
                </a:lnTo>
                <a:cubicBezTo>
                  <a:pt x="514731" y="249670"/>
                  <a:pt x="515770" y="249670"/>
                  <a:pt x="517155" y="246895"/>
                </a:cubicBezTo>
                <a:cubicBezTo>
                  <a:pt x="517155" y="246895"/>
                  <a:pt x="517155" y="246895"/>
                  <a:pt x="514039" y="247242"/>
                </a:cubicBezTo>
                <a:lnTo>
                  <a:pt x="513992" y="247247"/>
                </a:lnTo>
                <a:lnTo>
                  <a:pt x="513692" y="244121"/>
                </a:lnTo>
                <a:cubicBezTo>
                  <a:pt x="514385" y="241347"/>
                  <a:pt x="517155" y="241347"/>
                  <a:pt x="522696" y="257992"/>
                </a:cubicBezTo>
                <a:cubicBezTo>
                  <a:pt x="547629" y="252444"/>
                  <a:pt x="547629" y="252444"/>
                  <a:pt x="547629" y="252444"/>
                </a:cubicBezTo>
                <a:cubicBezTo>
                  <a:pt x="550400" y="255218"/>
                  <a:pt x="550400" y="255218"/>
                  <a:pt x="550400" y="255218"/>
                </a:cubicBezTo>
                <a:cubicBezTo>
                  <a:pt x="553170" y="255218"/>
                  <a:pt x="555941" y="249669"/>
                  <a:pt x="558711" y="252444"/>
                </a:cubicBezTo>
                <a:lnTo>
                  <a:pt x="544305" y="245231"/>
                </a:lnTo>
                <a:lnTo>
                  <a:pt x="552694" y="243254"/>
                </a:lnTo>
                <a:cubicBezTo>
                  <a:pt x="572563" y="238573"/>
                  <a:pt x="572563" y="238573"/>
                  <a:pt x="572563" y="238573"/>
                </a:cubicBezTo>
                <a:cubicBezTo>
                  <a:pt x="575333" y="238573"/>
                  <a:pt x="578104" y="246895"/>
                  <a:pt x="580874" y="235799"/>
                </a:cubicBezTo>
                <a:cubicBezTo>
                  <a:pt x="578104" y="244121"/>
                  <a:pt x="578104" y="244121"/>
                  <a:pt x="578104" y="244121"/>
                </a:cubicBezTo>
                <a:cubicBezTo>
                  <a:pt x="586415" y="249669"/>
                  <a:pt x="586415" y="249669"/>
                  <a:pt x="586415" y="249669"/>
                </a:cubicBezTo>
                <a:cubicBezTo>
                  <a:pt x="578104" y="249669"/>
                  <a:pt x="578104" y="249669"/>
                  <a:pt x="578104" y="249669"/>
                </a:cubicBezTo>
                <a:cubicBezTo>
                  <a:pt x="580874" y="252444"/>
                  <a:pt x="580874" y="252444"/>
                  <a:pt x="580874" y="252444"/>
                </a:cubicBezTo>
                <a:cubicBezTo>
                  <a:pt x="597496" y="249669"/>
                  <a:pt x="597496" y="249669"/>
                  <a:pt x="597496" y="249669"/>
                </a:cubicBezTo>
                <a:lnTo>
                  <a:pt x="596559" y="245916"/>
                </a:lnTo>
                <a:lnTo>
                  <a:pt x="605808" y="244121"/>
                </a:lnTo>
                <a:cubicBezTo>
                  <a:pt x="608578" y="249669"/>
                  <a:pt x="608578" y="249669"/>
                  <a:pt x="608578" y="249669"/>
                </a:cubicBezTo>
                <a:cubicBezTo>
                  <a:pt x="616889" y="244121"/>
                  <a:pt x="616889" y="244121"/>
                  <a:pt x="616889" y="244121"/>
                </a:cubicBezTo>
                <a:cubicBezTo>
                  <a:pt x="622430" y="244121"/>
                  <a:pt x="622430" y="244121"/>
                  <a:pt x="622430" y="244121"/>
                </a:cubicBezTo>
                <a:cubicBezTo>
                  <a:pt x="627971" y="235799"/>
                  <a:pt x="627971" y="235799"/>
                  <a:pt x="627971" y="235799"/>
                </a:cubicBezTo>
                <a:cubicBezTo>
                  <a:pt x="622430" y="233025"/>
                  <a:pt x="622430" y="233025"/>
                  <a:pt x="622430" y="233025"/>
                </a:cubicBezTo>
                <a:cubicBezTo>
                  <a:pt x="627971" y="230251"/>
                  <a:pt x="627971" y="230251"/>
                  <a:pt x="627971" y="230251"/>
                </a:cubicBezTo>
                <a:cubicBezTo>
                  <a:pt x="627971" y="244121"/>
                  <a:pt x="639052" y="219154"/>
                  <a:pt x="639052" y="238573"/>
                </a:cubicBezTo>
                <a:cubicBezTo>
                  <a:pt x="647363" y="235799"/>
                  <a:pt x="647363" y="235799"/>
                  <a:pt x="647363" y="235799"/>
                </a:cubicBezTo>
                <a:cubicBezTo>
                  <a:pt x="650134" y="238573"/>
                  <a:pt x="650134" y="238573"/>
                  <a:pt x="650134" y="238573"/>
                </a:cubicBezTo>
                <a:cubicBezTo>
                  <a:pt x="650134" y="235799"/>
                  <a:pt x="650134" y="235799"/>
                  <a:pt x="650134" y="235799"/>
                </a:cubicBezTo>
                <a:cubicBezTo>
                  <a:pt x="652904" y="233025"/>
                  <a:pt x="652904" y="233025"/>
                  <a:pt x="652904" y="233025"/>
                </a:cubicBezTo>
                <a:cubicBezTo>
                  <a:pt x="658445" y="233025"/>
                  <a:pt x="658445" y="233025"/>
                  <a:pt x="658445" y="233025"/>
                </a:cubicBezTo>
                <a:cubicBezTo>
                  <a:pt x="661215" y="241347"/>
                  <a:pt x="661215" y="241347"/>
                  <a:pt x="661215" y="241347"/>
                </a:cubicBezTo>
                <a:cubicBezTo>
                  <a:pt x="666756" y="241347"/>
                  <a:pt x="639052" y="241347"/>
                  <a:pt x="672297" y="244121"/>
                </a:cubicBezTo>
                <a:cubicBezTo>
                  <a:pt x="672297" y="241347"/>
                  <a:pt x="672297" y="241347"/>
                  <a:pt x="672297" y="241347"/>
                </a:cubicBezTo>
                <a:cubicBezTo>
                  <a:pt x="663986" y="235799"/>
                  <a:pt x="663986" y="235799"/>
                  <a:pt x="663986" y="235799"/>
                </a:cubicBezTo>
                <a:cubicBezTo>
                  <a:pt x="666756" y="233025"/>
                  <a:pt x="666756" y="233025"/>
                  <a:pt x="666756" y="233025"/>
                </a:cubicBezTo>
                <a:cubicBezTo>
                  <a:pt x="713853" y="224703"/>
                  <a:pt x="713853" y="224703"/>
                  <a:pt x="713853" y="224703"/>
                </a:cubicBezTo>
                <a:cubicBezTo>
                  <a:pt x="716623" y="227477"/>
                  <a:pt x="716623" y="227477"/>
                  <a:pt x="716623" y="227477"/>
                </a:cubicBezTo>
                <a:cubicBezTo>
                  <a:pt x="722164" y="219154"/>
                  <a:pt x="722164" y="219154"/>
                  <a:pt x="722164" y="219154"/>
                </a:cubicBezTo>
                <a:cubicBezTo>
                  <a:pt x="741556" y="216380"/>
                  <a:pt x="741556" y="216380"/>
                  <a:pt x="741556" y="216380"/>
                </a:cubicBezTo>
                <a:cubicBezTo>
                  <a:pt x="738786" y="224703"/>
                  <a:pt x="738786" y="224703"/>
                  <a:pt x="738786" y="224703"/>
                </a:cubicBezTo>
                <a:cubicBezTo>
                  <a:pt x="713853" y="230251"/>
                  <a:pt x="713853" y="230251"/>
                  <a:pt x="713853" y="230251"/>
                </a:cubicBezTo>
                <a:cubicBezTo>
                  <a:pt x="713853" y="233025"/>
                  <a:pt x="708312" y="233025"/>
                  <a:pt x="711082" y="235799"/>
                </a:cubicBezTo>
                <a:cubicBezTo>
                  <a:pt x="700001" y="233025"/>
                  <a:pt x="700001" y="233025"/>
                  <a:pt x="700001" y="233025"/>
                </a:cubicBezTo>
                <a:cubicBezTo>
                  <a:pt x="697230" y="235799"/>
                  <a:pt x="697230" y="235799"/>
                  <a:pt x="697230" y="235799"/>
                </a:cubicBezTo>
                <a:cubicBezTo>
                  <a:pt x="702771" y="238573"/>
                  <a:pt x="705541" y="239960"/>
                  <a:pt x="706927" y="240654"/>
                </a:cubicBezTo>
                <a:lnTo>
                  <a:pt x="706990" y="240685"/>
                </a:lnTo>
                <a:lnTo>
                  <a:pt x="704416" y="242517"/>
                </a:lnTo>
                <a:cubicBezTo>
                  <a:pt x="701040" y="246029"/>
                  <a:pt x="712467" y="241347"/>
                  <a:pt x="708312" y="241347"/>
                </a:cubicBezTo>
                <a:lnTo>
                  <a:pt x="706990" y="240685"/>
                </a:lnTo>
                <a:lnTo>
                  <a:pt x="713853" y="235799"/>
                </a:lnTo>
                <a:cubicBezTo>
                  <a:pt x="724934" y="238573"/>
                  <a:pt x="724934" y="238573"/>
                  <a:pt x="724934" y="238573"/>
                </a:cubicBezTo>
                <a:cubicBezTo>
                  <a:pt x="747097" y="235799"/>
                  <a:pt x="747097" y="235799"/>
                  <a:pt x="747097" y="235799"/>
                </a:cubicBezTo>
                <a:cubicBezTo>
                  <a:pt x="747097" y="219154"/>
                  <a:pt x="747097" y="219154"/>
                  <a:pt x="747097" y="219154"/>
                </a:cubicBezTo>
                <a:cubicBezTo>
                  <a:pt x="749867" y="216380"/>
                  <a:pt x="749867" y="216380"/>
                  <a:pt x="749867" y="216380"/>
                </a:cubicBezTo>
                <a:cubicBezTo>
                  <a:pt x="738786" y="210832"/>
                  <a:pt x="738786" y="210832"/>
                  <a:pt x="738786" y="210832"/>
                </a:cubicBezTo>
                <a:cubicBezTo>
                  <a:pt x="741556" y="205284"/>
                  <a:pt x="741556" y="205284"/>
                  <a:pt x="741556" y="205284"/>
                </a:cubicBezTo>
                <a:cubicBezTo>
                  <a:pt x="741556" y="202510"/>
                  <a:pt x="741556" y="202510"/>
                  <a:pt x="741556" y="202510"/>
                </a:cubicBezTo>
                <a:cubicBezTo>
                  <a:pt x="738786" y="199736"/>
                  <a:pt x="738786" y="199736"/>
                  <a:pt x="738786" y="199736"/>
                </a:cubicBezTo>
                <a:cubicBezTo>
                  <a:pt x="736016" y="202510"/>
                  <a:pt x="727704" y="208058"/>
                  <a:pt x="730475" y="202510"/>
                </a:cubicBezTo>
                <a:cubicBezTo>
                  <a:pt x="733245" y="208058"/>
                  <a:pt x="708312" y="202510"/>
                  <a:pt x="733245" y="213606"/>
                </a:cubicBezTo>
                <a:cubicBezTo>
                  <a:pt x="722164" y="208058"/>
                  <a:pt x="722164" y="208058"/>
                  <a:pt x="722164" y="208058"/>
                </a:cubicBezTo>
                <a:cubicBezTo>
                  <a:pt x="722164" y="210832"/>
                  <a:pt x="722164" y="210832"/>
                  <a:pt x="722164" y="210832"/>
                </a:cubicBezTo>
                <a:cubicBezTo>
                  <a:pt x="702771" y="210832"/>
                  <a:pt x="702771" y="210832"/>
                  <a:pt x="702771" y="210832"/>
                </a:cubicBezTo>
                <a:cubicBezTo>
                  <a:pt x="691689" y="208058"/>
                  <a:pt x="691689" y="208058"/>
                  <a:pt x="691689" y="208058"/>
                </a:cubicBezTo>
                <a:cubicBezTo>
                  <a:pt x="683378" y="210832"/>
                  <a:pt x="683378" y="210832"/>
                  <a:pt x="683378" y="210832"/>
                </a:cubicBezTo>
                <a:cubicBezTo>
                  <a:pt x="686149" y="216380"/>
                  <a:pt x="686149" y="216380"/>
                  <a:pt x="686149" y="216380"/>
                </a:cubicBezTo>
                <a:cubicBezTo>
                  <a:pt x="686149" y="219154"/>
                  <a:pt x="686149" y="219154"/>
                  <a:pt x="686149" y="219154"/>
                </a:cubicBezTo>
                <a:cubicBezTo>
                  <a:pt x="677838" y="216380"/>
                  <a:pt x="677838" y="216380"/>
                  <a:pt x="677838" y="216380"/>
                </a:cubicBezTo>
                <a:cubicBezTo>
                  <a:pt x="672297" y="221928"/>
                  <a:pt x="672297" y="221928"/>
                  <a:pt x="672297" y="221928"/>
                </a:cubicBezTo>
                <a:cubicBezTo>
                  <a:pt x="669526" y="216380"/>
                  <a:pt x="669526" y="216380"/>
                  <a:pt x="669526" y="216380"/>
                </a:cubicBezTo>
                <a:cubicBezTo>
                  <a:pt x="650134" y="216380"/>
                  <a:pt x="650134" y="216380"/>
                  <a:pt x="650134" y="216380"/>
                </a:cubicBezTo>
                <a:cubicBezTo>
                  <a:pt x="647363" y="208058"/>
                  <a:pt x="647363" y="208058"/>
                  <a:pt x="647363" y="208058"/>
                </a:cubicBezTo>
                <a:cubicBezTo>
                  <a:pt x="639052" y="213606"/>
                  <a:pt x="639052" y="213606"/>
                  <a:pt x="639052" y="213606"/>
                </a:cubicBezTo>
                <a:cubicBezTo>
                  <a:pt x="639052" y="216380"/>
                  <a:pt x="655674" y="208058"/>
                  <a:pt x="636282" y="221928"/>
                </a:cubicBezTo>
                <a:cubicBezTo>
                  <a:pt x="622430" y="219154"/>
                  <a:pt x="622430" y="219154"/>
                  <a:pt x="622430" y="219154"/>
                </a:cubicBezTo>
                <a:cubicBezTo>
                  <a:pt x="591956" y="227477"/>
                  <a:pt x="591956" y="227477"/>
                  <a:pt x="591956" y="227477"/>
                </a:cubicBezTo>
                <a:cubicBezTo>
                  <a:pt x="591956" y="224703"/>
                  <a:pt x="591956" y="224703"/>
                  <a:pt x="591956" y="224703"/>
                </a:cubicBezTo>
                <a:cubicBezTo>
                  <a:pt x="575333" y="230251"/>
                  <a:pt x="575333" y="230251"/>
                  <a:pt x="575333" y="230251"/>
                </a:cubicBezTo>
                <a:cubicBezTo>
                  <a:pt x="569793" y="227477"/>
                  <a:pt x="569793" y="227477"/>
                  <a:pt x="569793" y="227477"/>
                </a:cubicBezTo>
                <a:cubicBezTo>
                  <a:pt x="558711" y="221928"/>
                  <a:pt x="567022" y="241347"/>
                  <a:pt x="572563" y="216380"/>
                </a:cubicBezTo>
                <a:cubicBezTo>
                  <a:pt x="591956" y="221928"/>
                  <a:pt x="591956" y="221928"/>
                  <a:pt x="591956" y="221928"/>
                </a:cubicBezTo>
                <a:cubicBezTo>
                  <a:pt x="597496" y="221928"/>
                  <a:pt x="597496" y="221928"/>
                  <a:pt x="597496" y="221928"/>
                </a:cubicBezTo>
                <a:cubicBezTo>
                  <a:pt x="597496" y="205284"/>
                  <a:pt x="597496" y="205284"/>
                  <a:pt x="597496" y="205284"/>
                </a:cubicBezTo>
                <a:cubicBezTo>
                  <a:pt x="608578" y="208058"/>
                  <a:pt x="608578" y="208058"/>
                  <a:pt x="608578" y="208058"/>
                </a:cubicBezTo>
                <a:cubicBezTo>
                  <a:pt x="608578" y="210832"/>
                  <a:pt x="608578" y="210832"/>
                  <a:pt x="608578" y="210832"/>
                </a:cubicBezTo>
                <a:cubicBezTo>
                  <a:pt x="611348" y="216380"/>
                  <a:pt x="611348" y="216380"/>
                  <a:pt x="611348" y="216380"/>
                </a:cubicBezTo>
                <a:cubicBezTo>
                  <a:pt x="614119" y="208058"/>
                  <a:pt x="630741" y="213606"/>
                  <a:pt x="625200" y="202510"/>
                </a:cubicBezTo>
                <a:cubicBezTo>
                  <a:pt x="630741" y="205284"/>
                  <a:pt x="630741" y="205284"/>
                  <a:pt x="630741" y="205284"/>
                </a:cubicBezTo>
                <a:cubicBezTo>
                  <a:pt x="630741" y="205284"/>
                  <a:pt x="641823" y="205284"/>
                  <a:pt x="636282" y="199736"/>
                </a:cubicBezTo>
                <a:cubicBezTo>
                  <a:pt x="647363" y="199736"/>
                  <a:pt x="647363" y="199736"/>
                  <a:pt x="647363" y="199736"/>
                </a:cubicBezTo>
                <a:cubicBezTo>
                  <a:pt x="650134" y="196962"/>
                  <a:pt x="650134" y="196962"/>
                  <a:pt x="650134" y="196962"/>
                </a:cubicBezTo>
                <a:cubicBezTo>
                  <a:pt x="650134" y="202510"/>
                  <a:pt x="650134" y="202510"/>
                  <a:pt x="650134" y="202510"/>
                </a:cubicBezTo>
                <a:cubicBezTo>
                  <a:pt x="661215" y="205284"/>
                  <a:pt x="661215" y="205284"/>
                  <a:pt x="661215" y="205284"/>
                </a:cubicBezTo>
                <a:cubicBezTo>
                  <a:pt x="663986" y="202510"/>
                  <a:pt x="663986" y="202510"/>
                  <a:pt x="663986" y="202510"/>
                </a:cubicBezTo>
                <a:cubicBezTo>
                  <a:pt x="672297" y="202510"/>
                  <a:pt x="672297" y="202510"/>
                  <a:pt x="672297" y="202510"/>
                </a:cubicBezTo>
                <a:cubicBezTo>
                  <a:pt x="672297" y="196962"/>
                  <a:pt x="672297" y="196962"/>
                  <a:pt x="672297" y="196962"/>
                </a:cubicBezTo>
                <a:cubicBezTo>
                  <a:pt x="680608" y="205284"/>
                  <a:pt x="672297" y="177543"/>
                  <a:pt x="686149" y="202510"/>
                </a:cubicBezTo>
                <a:cubicBezTo>
                  <a:pt x="694460" y="196962"/>
                  <a:pt x="694460" y="196962"/>
                  <a:pt x="694460" y="196962"/>
                </a:cubicBezTo>
                <a:cubicBezTo>
                  <a:pt x="702771" y="194188"/>
                  <a:pt x="702771" y="194188"/>
                  <a:pt x="702771" y="194188"/>
                </a:cubicBezTo>
                <a:cubicBezTo>
                  <a:pt x="708312" y="185865"/>
                  <a:pt x="708312" y="185865"/>
                  <a:pt x="708312" y="185865"/>
                </a:cubicBezTo>
                <a:cubicBezTo>
                  <a:pt x="716623" y="188639"/>
                  <a:pt x="716623" y="188639"/>
                  <a:pt x="716623" y="188639"/>
                </a:cubicBezTo>
                <a:cubicBezTo>
                  <a:pt x="727704" y="183091"/>
                  <a:pt x="727704" y="183091"/>
                  <a:pt x="727704" y="183091"/>
                </a:cubicBezTo>
                <a:cubicBezTo>
                  <a:pt x="741556" y="188639"/>
                  <a:pt x="741556" y="188639"/>
                  <a:pt x="741556" y="188639"/>
                </a:cubicBezTo>
                <a:cubicBezTo>
                  <a:pt x="752638" y="185865"/>
                  <a:pt x="752638" y="185865"/>
                  <a:pt x="752638" y="185865"/>
                </a:cubicBezTo>
                <a:cubicBezTo>
                  <a:pt x="755408" y="185865"/>
                  <a:pt x="747097" y="180317"/>
                  <a:pt x="758179" y="185865"/>
                </a:cubicBezTo>
                <a:cubicBezTo>
                  <a:pt x="749867" y="194188"/>
                  <a:pt x="749867" y="194188"/>
                  <a:pt x="749867" y="194188"/>
                </a:cubicBezTo>
                <a:cubicBezTo>
                  <a:pt x="744327" y="205284"/>
                  <a:pt x="744327" y="205284"/>
                  <a:pt x="744327" y="205284"/>
                </a:cubicBezTo>
                <a:cubicBezTo>
                  <a:pt x="749867" y="210832"/>
                  <a:pt x="749867" y="210832"/>
                  <a:pt x="749867" y="210832"/>
                </a:cubicBezTo>
                <a:cubicBezTo>
                  <a:pt x="758179" y="210832"/>
                  <a:pt x="758179" y="210832"/>
                  <a:pt x="758179" y="210832"/>
                </a:cubicBezTo>
                <a:cubicBezTo>
                  <a:pt x="760949" y="191414"/>
                  <a:pt x="760949" y="191414"/>
                  <a:pt x="760949" y="191414"/>
                </a:cubicBezTo>
                <a:cubicBezTo>
                  <a:pt x="783112" y="194188"/>
                  <a:pt x="744327" y="180317"/>
                  <a:pt x="777571" y="177543"/>
                </a:cubicBezTo>
                <a:cubicBezTo>
                  <a:pt x="785882" y="163672"/>
                  <a:pt x="785882" y="163672"/>
                  <a:pt x="785882" y="163672"/>
                </a:cubicBezTo>
                <a:cubicBezTo>
                  <a:pt x="774801" y="166446"/>
                  <a:pt x="774801" y="166446"/>
                  <a:pt x="774801" y="166446"/>
                </a:cubicBezTo>
                <a:cubicBezTo>
                  <a:pt x="766490" y="163672"/>
                  <a:pt x="766490" y="163672"/>
                  <a:pt x="766490" y="163672"/>
                </a:cubicBezTo>
                <a:cubicBezTo>
                  <a:pt x="758179" y="169220"/>
                  <a:pt x="758179" y="169220"/>
                  <a:pt x="758179" y="169220"/>
                </a:cubicBezTo>
                <a:cubicBezTo>
                  <a:pt x="752638" y="169220"/>
                  <a:pt x="752638" y="169220"/>
                  <a:pt x="752638" y="169220"/>
                </a:cubicBezTo>
                <a:cubicBezTo>
                  <a:pt x="747097" y="169220"/>
                  <a:pt x="788653" y="144254"/>
                  <a:pt x="736016" y="169220"/>
                </a:cubicBezTo>
                <a:cubicBezTo>
                  <a:pt x="733245" y="171995"/>
                  <a:pt x="733245" y="171995"/>
                  <a:pt x="733245" y="171995"/>
                </a:cubicBezTo>
                <a:cubicBezTo>
                  <a:pt x="727704" y="169220"/>
                  <a:pt x="727704" y="169220"/>
                  <a:pt x="727704" y="169220"/>
                </a:cubicBezTo>
                <a:cubicBezTo>
                  <a:pt x="711082" y="177543"/>
                  <a:pt x="711082" y="177543"/>
                  <a:pt x="711082" y="177543"/>
                </a:cubicBezTo>
                <a:cubicBezTo>
                  <a:pt x="677838" y="180317"/>
                  <a:pt x="677838" y="180317"/>
                  <a:pt x="677838" y="180317"/>
                </a:cubicBezTo>
                <a:cubicBezTo>
                  <a:pt x="680608" y="169220"/>
                  <a:pt x="680608" y="169220"/>
                  <a:pt x="680608" y="169220"/>
                </a:cubicBezTo>
                <a:cubicBezTo>
                  <a:pt x="705541" y="166446"/>
                  <a:pt x="705541" y="166446"/>
                  <a:pt x="705541" y="166446"/>
                </a:cubicBezTo>
                <a:cubicBezTo>
                  <a:pt x="711082" y="163672"/>
                  <a:pt x="711082" y="163672"/>
                  <a:pt x="711082" y="163672"/>
                </a:cubicBezTo>
                <a:cubicBezTo>
                  <a:pt x="727012" y="160898"/>
                  <a:pt x="738959" y="158818"/>
                  <a:pt x="747920" y="157257"/>
                </a:cubicBezTo>
                <a:lnTo>
                  <a:pt x="766012" y="154107"/>
                </a:lnTo>
                <a:lnTo>
                  <a:pt x="762681" y="156044"/>
                </a:lnTo>
                <a:cubicBezTo>
                  <a:pt x="758871" y="159511"/>
                  <a:pt x="763719" y="160898"/>
                  <a:pt x="799734" y="149802"/>
                </a:cubicBezTo>
                <a:cubicBezTo>
                  <a:pt x="813586" y="147028"/>
                  <a:pt x="813586" y="147028"/>
                  <a:pt x="813586" y="147028"/>
                </a:cubicBezTo>
                <a:cubicBezTo>
                  <a:pt x="814279" y="144947"/>
                  <a:pt x="815145" y="144774"/>
                  <a:pt x="815924" y="145337"/>
                </a:cubicBezTo>
                <a:lnTo>
                  <a:pt x="816926" y="146842"/>
                </a:lnTo>
                <a:lnTo>
                  <a:pt x="817462" y="148149"/>
                </a:lnTo>
                <a:lnTo>
                  <a:pt x="816703" y="151189"/>
                </a:lnTo>
                <a:cubicBezTo>
                  <a:pt x="816357" y="152576"/>
                  <a:pt x="816357" y="152576"/>
                  <a:pt x="816357" y="152576"/>
                </a:cubicBezTo>
                <a:cubicBezTo>
                  <a:pt x="821897" y="155350"/>
                  <a:pt x="821897" y="155350"/>
                  <a:pt x="821897" y="155350"/>
                </a:cubicBezTo>
                <a:cubicBezTo>
                  <a:pt x="852372" y="147028"/>
                  <a:pt x="852372" y="147028"/>
                  <a:pt x="852372" y="147028"/>
                </a:cubicBezTo>
                <a:cubicBezTo>
                  <a:pt x="852372" y="138705"/>
                  <a:pt x="852372" y="138705"/>
                  <a:pt x="852372" y="138705"/>
                </a:cubicBezTo>
                <a:cubicBezTo>
                  <a:pt x="852372" y="147028"/>
                  <a:pt x="850813" y="142867"/>
                  <a:pt x="858215" y="142607"/>
                </a:cubicBezTo>
                <a:lnTo>
                  <a:pt x="866661" y="143897"/>
                </a:lnTo>
                <a:lnTo>
                  <a:pt x="865877" y="145641"/>
                </a:lnTo>
                <a:cubicBezTo>
                  <a:pt x="866916" y="144947"/>
                  <a:pt x="868994" y="142867"/>
                  <a:pt x="868994" y="144254"/>
                </a:cubicBezTo>
                <a:lnTo>
                  <a:pt x="866661" y="143897"/>
                </a:lnTo>
                <a:lnTo>
                  <a:pt x="868994" y="138705"/>
                </a:lnTo>
                <a:cubicBezTo>
                  <a:pt x="874535" y="147028"/>
                  <a:pt x="874535" y="147028"/>
                  <a:pt x="874535" y="147028"/>
                </a:cubicBezTo>
                <a:cubicBezTo>
                  <a:pt x="885616" y="147028"/>
                  <a:pt x="885616" y="147028"/>
                  <a:pt x="885616" y="147028"/>
                </a:cubicBezTo>
                <a:cubicBezTo>
                  <a:pt x="888387" y="138705"/>
                  <a:pt x="888387" y="138705"/>
                  <a:pt x="888387" y="138705"/>
                </a:cubicBezTo>
                <a:lnTo>
                  <a:pt x="888930" y="138488"/>
                </a:lnTo>
                <a:lnTo>
                  <a:pt x="896698" y="139009"/>
                </a:lnTo>
                <a:cubicBezTo>
                  <a:pt x="902931" y="138359"/>
                  <a:pt x="912628" y="136625"/>
                  <a:pt x="927172" y="133157"/>
                </a:cubicBezTo>
                <a:cubicBezTo>
                  <a:pt x="927172" y="133157"/>
                  <a:pt x="929942" y="130383"/>
                  <a:pt x="932713" y="138705"/>
                </a:cubicBezTo>
                <a:cubicBezTo>
                  <a:pt x="935483" y="133157"/>
                  <a:pt x="935483" y="133157"/>
                  <a:pt x="935483" y="133157"/>
                </a:cubicBezTo>
                <a:cubicBezTo>
                  <a:pt x="929942" y="133157"/>
                  <a:pt x="929942" y="133157"/>
                  <a:pt x="929942" y="133157"/>
                </a:cubicBezTo>
                <a:cubicBezTo>
                  <a:pt x="935483" y="130383"/>
                  <a:pt x="943794" y="130383"/>
                  <a:pt x="941024" y="124835"/>
                </a:cubicBezTo>
                <a:cubicBezTo>
                  <a:pt x="949335" y="122061"/>
                  <a:pt x="949335" y="122061"/>
                  <a:pt x="949335" y="122061"/>
                </a:cubicBezTo>
                <a:cubicBezTo>
                  <a:pt x="957646" y="124835"/>
                  <a:pt x="957646" y="124835"/>
                  <a:pt x="957646" y="124835"/>
                </a:cubicBezTo>
                <a:cubicBezTo>
                  <a:pt x="960417" y="122061"/>
                  <a:pt x="960417" y="122061"/>
                  <a:pt x="960417" y="122061"/>
                </a:cubicBezTo>
                <a:cubicBezTo>
                  <a:pt x="954876" y="119287"/>
                  <a:pt x="954876" y="119287"/>
                  <a:pt x="954876" y="119287"/>
                </a:cubicBezTo>
                <a:cubicBezTo>
                  <a:pt x="974269" y="116512"/>
                  <a:pt x="974269" y="116512"/>
                  <a:pt x="974269" y="116512"/>
                </a:cubicBezTo>
                <a:cubicBezTo>
                  <a:pt x="982580" y="119287"/>
                  <a:pt x="982580" y="119287"/>
                  <a:pt x="982580" y="119287"/>
                </a:cubicBezTo>
                <a:cubicBezTo>
                  <a:pt x="985350" y="108190"/>
                  <a:pt x="985350" y="108190"/>
                  <a:pt x="985350" y="108190"/>
                </a:cubicBezTo>
                <a:cubicBezTo>
                  <a:pt x="1004743" y="99868"/>
                  <a:pt x="1004743" y="99868"/>
                  <a:pt x="1004743" y="99868"/>
                </a:cubicBezTo>
                <a:cubicBezTo>
                  <a:pt x="1001972" y="105416"/>
                  <a:pt x="1001972" y="105416"/>
                  <a:pt x="1001972" y="105416"/>
                </a:cubicBezTo>
                <a:cubicBezTo>
                  <a:pt x="985350" y="116512"/>
                  <a:pt x="985350" y="116512"/>
                  <a:pt x="985350" y="116512"/>
                </a:cubicBezTo>
                <a:cubicBezTo>
                  <a:pt x="985350" y="119287"/>
                  <a:pt x="974269" y="130383"/>
                  <a:pt x="996432" y="127609"/>
                </a:cubicBezTo>
                <a:cubicBezTo>
                  <a:pt x="996432" y="130383"/>
                  <a:pt x="996432" y="130383"/>
                  <a:pt x="996432" y="130383"/>
                </a:cubicBezTo>
                <a:cubicBezTo>
                  <a:pt x="1004743" y="130383"/>
                  <a:pt x="1004743" y="130383"/>
                  <a:pt x="1004743" y="130383"/>
                </a:cubicBezTo>
                <a:cubicBezTo>
                  <a:pt x="1001972" y="135931"/>
                  <a:pt x="1001972" y="135931"/>
                  <a:pt x="1001972" y="135931"/>
                </a:cubicBezTo>
                <a:cubicBezTo>
                  <a:pt x="990891" y="133157"/>
                  <a:pt x="990891" y="133157"/>
                  <a:pt x="990891" y="133157"/>
                </a:cubicBezTo>
                <a:cubicBezTo>
                  <a:pt x="985350" y="144254"/>
                  <a:pt x="985350" y="144254"/>
                  <a:pt x="985350" y="144254"/>
                </a:cubicBezTo>
                <a:cubicBezTo>
                  <a:pt x="1001972" y="147028"/>
                  <a:pt x="1001972" y="147028"/>
                  <a:pt x="1001972" y="147028"/>
                </a:cubicBezTo>
                <a:cubicBezTo>
                  <a:pt x="1013054" y="144254"/>
                  <a:pt x="1013054" y="144254"/>
                  <a:pt x="1013054" y="144254"/>
                </a:cubicBezTo>
                <a:cubicBezTo>
                  <a:pt x="1021365" y="138705"/>
                  <a:pt x="1021365" y="138705"/>
                  <a:pt x="1021365" y="138705"/>
                </a:cubicBezTo>
                <a:lnTo>
                  <a:pt x="1024425" y="138705"/>
                </a:lnTo>
                <a:lnTo>
                  <a:pt x="1029676" y="147028"/>
                </a:lnTo>
                <a:lnTo>
                  <a:pt x="1031084" y="144209"/>
                </a:lnTo>
                <a:lnTo>
                  <a:pt x="1033053" y="144167"/>
                </a:lnTo>
                <a:lnTo>
                  <a:pt x="1032504" y="141734"/>
                </a:lnTo>
                <a:lnTo>
                  <a:pt x="1046299" y="138705"/>
                </a:lnTo>
                <a:cubicBezTo>
                  <a:pt x="1046299" y="135931"/>
                  <a:pt x="1046299" y="135931"/>
                  <a:pt x="1046299" y="135931"/>
                </a:cubicBezTo>
                <a:cubicBezTo>
                  <a:pt x="1051839" y="144254"/>
                  <a:pt x="1051839" y="144254"/>
                  <a:pt x="1051839" y="144254"/>
                </a:cubicBezTo>
                <a:cubicBezTo>
                  <a:pt x="1032447" y="147028"/>
                  <a:pt x="1032447" y="147028"/>
                  <a:pt x="1032447" y="147028"/>
                </a:cubicBezTo>
                <a:cubicBezTo>
                  <a:pt x="1049069" y="160898"/>
                  <a:pt x="1049069" y="160898"/>
                  <a:pt x="1049069" y="160898"/>
                </a:cubicBezTo>
                <a:cubicBezTo>
                  <a:pt x="1046299" y="160898"/>
                  <a:pt x="1035217" y="155350"/>
                  <a:pt x="1040758" y="169220"/>
                </a:cubicBezTo>
                <a:cubicBezTo>
                  <a:pt x="1035217" y="174769"/>
                  <a:pt x="1029676" y="169220"/>
                  <a:pt x="1024135" y="174769"/>
                </a:cubicBezTo>
                <a:cubicBezTo>
                  <a:pt x="1026906" y="180317"/>
                  <a:pt x="1026906" y="180317"/>
                  <a:pt x="1026906" y="180317"/>
                </a:cubicBezTo>
                <a:cubicBezTo>
                  <a:pt x="1024135" y="183091"/>
                  <a:pt x="1024135" y="183091"/>
                  <a:pt x="1024135" y="183091"/>
                </a:cubicBezTo>
                <a:cubicBezTo>
                  <a:pt x="1035217" y="194188"/>
                  <a:pt x="1035217" y="194188"/>
                  <a:pt x="1035217" y="194188"/>
                </a:cubicBezTo>
                <a:cubicBezTo>
                  <a:pt x="1043528" y="194188"/>
                  <a:pt x="1043528" y="194188"/>
                  <a:pt x="1043528" y="194188"/>
                </a:cubicBezTo>
                <a:cubicBezTo>
                  <a:pt x="1026906" y="208058"/>
                  <a:pt x="1026906" y="208058"/>
                  <a:pt x="1026906" y="208058"/>
                </a:cubicBezTo>
                <a:cubicBezTo>
                  <a:pt x="1021365" y="202510"/>
                  <a:pt x="1021365" y="202510"/>
                  <a:pt x="1021365" y="202510"/>
                </a:cubicBezTo>
                <a:cubicBezTo>
                  <a:pt x="1004743" y="210832"/>
                  <a:pt x="1004743" y="210832"/>
                  <a:pt x="1004743" y="210832"/>
                </a:cubicBezTo>
                <a:cubicBezTo>
                  <a:pt x="1001972" y="213606"/>
                  <a:pt x="1001972" y="213606"/>
                  <a:pt x="1001972" y="213606"/>
                </a:cubicBezTo>
                <a:cubicBezTo>
                  <a:pt x="1010284" y="216380"/>
                  <a:pt x="1010284" y="216380"/>
                  <a:pt x="1010284" y="216380"/>
                </a:cubicBezTo>
                <a:cubicBezTo>
                  <a:pt x="1001972" y="219154"/>
                  <a:pt x="1001972" y="219154"/>
                  <a:pt x="1001972" y="219154"/>
                </a:cubicBezTo>
                <a:cubicBezTo>
                  <a:pt x="1001972" y="221928"/>
                  <a:pt x="988120" y="233025"/>
                  <a:pt x="990891" y="224703"/>
                </a:cubicBezTo>
                <a:cubicBezTo>
                  <a:pt x="993661" y="219154"/>
                  <a:pt x="993661" y="219154"/>
                  <a:pt x="993661" y="219154"/>
                </a:cubicBezTo>
                <a:cubicBezTo>
                  <a:pt x="979809" y="219154"/>
                  <a:pt x="979809" y="219154"/>
                  <a:pt x="979809" y="219154"/>
                </a:cubicBezTo>
                <a:cubicBezTo>
                  <a:pt x="968728" y="230251"/>
                  <a:pt x="968728" y="230251"/>
                  <a:pt x="968728" y="230251"/>
                </a:cubicBezTo>
                <a:cubicBezTo>
                  <a:pt x="979809" y="235799"/>
                  <a:pt x="979809" y="235799"/>
                  <a:pt x="979809" y="235799"/>
                </a:cubicBezTo>
                <a:cubicBezTo>
                  <a:pt x="977039" y="235799"/>
                  <a:pt x="974269" y="235799"/>
                  <a:pt x="977039" y="238573"/>
                </a:cubicBezTo>
                <a:cubicBezTo>
                  <a:pt x="988120" y="238573"/>
                  <a:pt x="988120" y="238573"/>
                  <a:pt x="988120" y="238573"/>
                </a:cubicBezTo>
                <a:cubicBezTo>
                  <a:pt x="993661" y="244121"/>
                  <a:pt x="979809" y="249669"/>
                  <a:pt x="979809" y="249669"/>
                </a:cubicBezTo>
                <a:cubicBezTo>
                  <a:pt x="979809" y="249669"/>
                  <a:pt x="988120" y="244121"/>
                  <a:pt x="979809" y="252444"/>
                </a:cubicBezTo>
                <a:cubicBezTo>
                  <a:pt x="999202" y="246895"/>
                  <a:pt x="999202" y="246895"/>
                  <a:pt x="999202" y="246895"/>
                </a:cubicBezTo>
                <a:cubicBezTo>
                  <a:pt x="1010284" y="235799"/>
                  <a:pt x="1010284" y="235799"/>
                  <a:pt x="1010284" y="235799"/>
                </a:cubicBezTo>
                <a:cubicBezTo>
                  <a:pt x="1043528" y="233025"/>
                  <a:pt x="1043528" y="233025"/>
                  <a:pt x="1043528" y="233025"/>
                </a:cubicBezTo>
                <a:cubicBezTo>
                  <a:pt x="1062921" y="221928"/>
                  <a:pt x="1062921" y="221928"/>
                  <a:pt x="1062921" y="221928"/>
                </a:cubicBezTo>
                <a:cubicBezTo>
                  <a:pt x="1065691" y="221928"/>
                  <a:pt x="1065691" y="221928"/>
                  <a:pt x="1065691" y="221928"/>
                </a:cubicBezTo>
                <a:cubicBezTo>
                  <a:pt x="1051839" y="230251"/>
                  <a:pt x="1051839" y="230251"/>
                  <a:pt x="1051839" y="230251"/>
                </a:cubicBezTo>
                <a:cubicBezTo>
                  <a:pt x="1049069" y="238573"/>
                  <a:pt x="1049069" y="238573"/>
                  <a:pt x="1049069" y="238573"/>
                </a:cubicBezTo>
                <a:cubicBezTo>
                  <a:pt x="1051839" y="241347"/>
                  <a:pt x="1051839" y="241347"/>
                  <a:pt x="1051839" y="241347"/>
                </a:cubicBezTo>
                <a:cubicBezTo>
                  <a:pt x="1060150" y="241347"/>
                  <a:pt x="1065691" y="233025"/>
                  <a:pt x="1071232" y="241347"/>
                </a:cubicBezTo>
                <a:cubicBezTo>
                  <a:pt x="1074002" y="244121"/>
                  <a:pt x="1068462" y="238573"/>
                  <a:pt x="1071232" y="244121"/>
                </a:cubicBezTo>
                <a:cubicBezTo>
                  <a:pt x="1098936" y="241347"/>
                  <a:pt x="1098936" y="241347"/>
                  <a:pt x="1098936" y="241347"/>
                </a:cubicBezTo>
                <a:cubicBezTo>
                  <a:pt x="1115558" y="246895"/>
                  <a:pt x="1115558" y="246895"/>
                  <a:pt x="1115558" y="246895"/>
                </a:cubicBezTo>
                <a:cubicBezTo>
                  <a:pt x="1107247" y="255218"/>
                  <a:pt x="1107247" y="255218"/>
                  <a:pt x="1107247" y="255218"/>
                </a:cubicBezTo>
                <a:cubicBezTo>
                  <a:pt x="1121099" y="266314"/>
                  <a:pt x="1121099" y="266314"/>
                  <a:pt x="1121099" y="266314"/>
                </a:cubicBezTo>
                <a:cubicBezTo>
                  <a:pt x="1111403" y="262153"/>
                  <a:pt x="1106554" y="260073"/>
                  <a:pt x="1104130" y="259032"/>
                </a:cubicBezTo>
                <a:lnTo>
                  <a:pt x="1101953" y="258098"/>
                </a:lnTo>
                <a:lnTo>
                  <a:pt x="1102158" y="257540"/>
                </a:lnTo>
                <a:lnTo>
                  <a:pt x="1104130" y="255565"/>
                </a:lnTo>
                <a:cubicBezTo>
                  <a:pt x="1104650" y="255391"/>
                  <a:pt x="1104736" y="255304"/>
                  <a:pt x="1103654" y="255261"/>
                </a:cubicBezTo>
                <a:lnTo>
                  <a:pt x="1102996" y="255257"/>
                </a:lnTo>
                <a:lnTo>
                  <a:pt x="1103568" y="253701"/>
                </a:lnTo>
                <a:cubicBezTo>
                  <a:pt x="1104044" y="251837"/>
                  <a:pt x="1103611" y="251924"/>
                  <a:pt x="1102745" y="252791"/>
                </a:cubicBezTo>
                <a:lnTo>
                  <a:pt x="1099649" y="255238"/>
                </a:lnTo>
                <a:lnTo>
                  <a:pt x="1096165" y="255218"/>
                </a:lnTo>
                <a:cubicBezTo>
                  <a:pt x="1096165" y="257992"/>
                  <a:pt x="1096165" y="257992"/>
                  <a:pt x="1096165" y="257992"/>
                </a:cubicBezTo>
                <a:lnTo>
                  <a:pt x="1099649" y="255238"/>
                </a:lnTo>
                <a:lnTo>
                  <a:pt x="1102996" y="255257"/>
                </a:lnTo>
                <a:lnTo>
                  <a:pt x="1102158" y="257540"/>
                </a:lnTo>
                <a:lnTo>
                  <a:pt x="1101706" y="257992"/>
                </a:lnTo>
                <a:lnTo>
                  <a:pt x="1101953" y="258098"/>
                </a:lnTo>
                <a:lnTo>
                  <a:pt x="1098936" y="266314"/>
                </a:lnTo>
                <a:cubicBezTo>
                  <a:pt x="1096165" y="271862"/>
                  <a:pt x="1096165" y="271862"/>
                  <a:pt x="1096165" y="271862"/>
                </a:cubicBezTo>
                <a:cubicBezTo>
                  <a:pt x="1104477" y="274636"/>
                  <a:pt x="1104477" y="274636"/>
                  <a:pt x="1104477" y="274636"/>
                </a:cubicBezTo>
                <a:cubicBezTo>
                  <a:pt x="1104477" y="288507"/>
                  <a:pt x="1104477" y="288507"/>
                  <a:pt x="1104477" y="288507"/>
                </a:cubicBezTo>
                <a:cubicBezTo>
                  <a:pt x="1098936" y="289894"/>
                  <a:pt x="1094780" y="290934"/>
                  <a:pt x="1091664" y="291715"/>
                </a:cubicBezTo>
                <a:lnTo>
                  <a:pt x="1086714" y="292954"/>
                </a:lnTo>
                <a:lnTo>
                  <a:pt x="1087162" y="291281"/>
                </a:lnTo>
                <a:cubicBezTo>
                  <a:pt x="1085084" y="290588"/>
                  <a:pt x="1079543" y="292668"/>
                  <a:pt x="1082314" y="294055"/>
                </a:cubicBezTo>
                <a:cubicBezTo>
                  <a:pt x="1082314" y="294055"/>
                  <a:pt x="1082314" y="294055"/>
                  <a:pt x="1085084" y="293362"/>
                </a:cubicBezTo>
                <a:lnTo>
                  <a:pt x="1086714" y="292954"/>
                </a:lnTo>
                <a:lnTo>
                  <a:pt x="1086209" y="294836"/>
                </a:lnTo>
                <a:cubicBezTo>
                  <a:pt x="1084045" y="297003"/>
                  <a:pt x="1079543" y="300297"/>
                  <a:pt x="1071232" y="305152"/>
                </a:cubicBezTo>
                <a:cubicBezTo>
                  <a:pt x="1060150" y="299603"/>
                  <a:pt x="1060150" y="299603"/>
                  <a:pt x="1060150" y="299603"/>
                </a:cubicBezTo>
                <a:cubicBezTo>
                  <a:pt x="1046299" y="305152"/>
                  <a:pt x="1046299" y="305152"/>
                  <a:pt x="1046299" y="305152"/>
                </a:cubicBezTo>
                <a:cubicBezTo>
                  <a:pt x="1049069" y="313474"/>
                  <a:pt x="1054610" y="305152"/>
                  <a:pt x="1060150" y="307926"/>
                </a:cubicBezTo>
                <a:cubicBezTo>
                  <a:pt x="1054610" y="316248"/>
                  <a:pt x="1054610" y="316248"/>
                  <a:pt x="1054610" y="316248"/>
                </a:cubicBezTo>
                <a:cubicBezTo>
                  <a:pt x="1062921" y="316248"/>
                  <a:pt x="1062921" y="316248"/>
                  <a:pt x="1062921" y="316248"/>
                </a:cubicBezTo>
                <a:cubicBezTo>
                  <a:pt x="1065691" y="307926"/>
                  <a:pt x="1065691" y="307926"/>
                  <a:pt x="1065691" y="307926"/>
                </a:cubicBezTo>
                <a:cubicBezTo>
                  <a:pt x="1079543" y="310700"/>
                  <a:pt x="1079543" y="310700"/>
                  <a:pt x="1079543" y="310700"/>
                </a:cubicBezTo>
                <a:cubicBezTo>
                  <a:pt x="1079543" y="316248"/>
                  <a:pt x="1079543" y="316248"/>
                  <a:pt x="1079543" y="316248"/>
                </a:cubicBezTo>
                <a:cubicBezTo>
                  <a:pt x="1096165" y="324571"/>
                  <a:pt x="1096165" y="324571"/>
                  <a:pt x="1096165" y="324571"/>
                </a:cubicBezTo>
                <a:cubicBezTo>
                  <a:pt x="1096165" y="327345"/>
                  <a:pt x="1096165" y="327345"/>
                  <a:pt x="1096165" y="327345"/>
                </a:cubicBezTo>
                <a:cubicBezTo>
                  <a:pt x="1104477" y="327345"/>
                  <a:pt x="1104477" y="327345"/>
                  <a:pt x="1104477" y="327345"/>
                </a:cubicBezTo>
                <a:cubicBezTo>
                  <a:pt x="1104477" y="338441"/>
                  <a:pt x="1104477" y="338441"/>
                  <a:pt x="1104477" y="338441"/>
                </a:cubicBezTo>
                <a:cubicBezTo>
                  <a:pt x="1118329" y="330119"/>
                  <a:pt x="1118329" y="330119"/>
                  <a:pt x="1118329" y="330119"/>
                </a:cubicBezTo>
                <a:cubicBezTo>
                  <a:pt x="1126640" y="330119"/>
                  <a:pt x="1126640" y="330119"/>
                  <a:pt x="1126640" y="330119"/>
                </a:cubicBezTo>
                <a:cubicBezTo>
                  <a:pt x="1137721" y="335667"/>
                  <a:pt x="1137721" y="321796"/>
                  <a:pt x="1148803" y="324571"/>
                </a:cubicBezTo>
                <a:cubicBezTo>
                  <a:pt x="1154344" y="321796"/>
                  <a:pt x="1170966" y="321796"/>
                  <a:pt x="1154344" y="310700"/>
                </a:cubicBezTo>
                <a:cubicBezTo>
                  <a:pt x="1173736" y="310700"/>
                  <a:pt x="1173736" y="310700"/>
                  <a:pt x="1173736" y="310700"/>
                </a:cubicBezTo>
                <a:cubicBezTo>
                  <a:pt x="1176507" y="299603"/>
                  <a:pt x="1176507" y="299603"/>
                  <a:pt x="1176507" y="299603"/>
                </a:cubicBezTo>
                <a:cubicBezTo>
                  <a:pt x="1182047" y="288507"/>
                  <a:pt x="1182047" y="288507"/>
                  <a:pt x="1182047" y="288507"/>
                </a:cubicBezTo>
                <a:cubicBezTo>
                  <a:pt x="1182047" y="291281"/>
                  <a:pt x="1182047" y="291281"/>
                  <a:pt x="1182047" y="291281"/>
                </a:cubicBezTo>
                <a:cubicBezTo>
                  <a:pt x="1198670" y="296829"/>
                  <a:pt x="1198670" y="296829"/>
                  <a:pt x="1198670" y="296829"/>
                </a:cubicBezTo>
                <a:cubicBezTo>
                  <a:pt x="1201440" y="296829"/>
                  <a:pt x="1182047" y="305152"/>
                  <a:pt x="1206981" y="296829"/>
                </a:cubicBezTo>
                <a:cubicBezTo>
                  <a:pt x="1198670" y="291281"/>
                  <a:pt x="1198670" y="291281"/>
                  <a:pt x="1198670" y="291281"/>
                </a:cubicBezTo>
                <a:cubicBezTo>
                  <a:pt x="1209751" y="282959"/>
                  <a:pt x="1209751" y="282959"/>
                  <a:pt x="1209751" y="282959"/>
                </a:cubicBezTo>
                <a:cubicBezTo>
                  <a:pt x="1223603" y="291281"/>
                  <a:pt x="1223603" y="291281"/>
                  <a:pt x="1223603" y="291281"/>
                </a:cubicBezTo>
                <a:lnTo>
                  <a:pt x="1236242" y="289172"/>
                </a:lnTo>
                <a:lnTo>
                  <a:pt x="1230140" y="291628"/>
                </a:lnTo>
                <a:cubicBezTo>
                  <a:pt x="1218062" y="296829"/>
                  <a:pt x="1249229" y="286426"/>
                  <a:pt x="1242996" y="288507"/>
                </a:cubicBezTo>
                <a:cubicBezTo>
                  <a:pt x="1242996" y="288507"/>
                  <a:pt x="1242996" y="288507"/>
                  <a:pt x="1240225" y="288507"/>
                </a:cubicBezTo>
                <a:cubicBezTo>
                  <a:pt x="1240225" y="288507"/>
                  <a:pt x="1240225" y="288507"/>
                  <a:pt x="1238148" y="288854"/>
                </a:cubicBezTo>
                <a:lnTo>
                  <a:pt x="1236242" y="289172"/>
                </a:lnTo>
                <a:lnTo>
                  <a:pt x="1240155" y="287597"/>
                </a:lnTo>
                <a:cubicBezTo>
                  <a:pt x="1244944" y="285733"/>
                  <a:pt x="1251307" y="283306"/>
                  <a:pt x="1259618" y="280185"/>
                </a:cubicBezTo>
                <a:cubicBezTo>
                  <a:pt x="1301174" y="255218"/>
                  <a:pt x="1301174" y="255218"/>
                  <a:pt x="1301174" y="255218"/>
                </a:cubicBezTo>
                <a:cubicBezTo>
                  <a:pt x="1295633" y="252444"/>
                  <a:pt x="1292863" y="252444"/>
                  <a:pt x="1295633" y="244121"/>
                </a:cubicBezTo>
                <a:cubicBezTo>
                  <a:pt x="1301174" y="244121"/>
                  <a:pt x="1301174" y="244121"/>
                  <a:pt x="1301174" y="244121"/>
                </a:cubicBezTo>
                <a:cubicBezTo>
                  <a:pt x="1320567" y="241347"/>
                  <a:pt x="1320567" y="241347"/>
                  <a:pt x="1320567" y="241347"/>
                </a:cubicBezTo>
                <a:cubicBezTo>
                  <a:pt x="1317796" y="244121"/>
                  <a:pt x="1315026" y="238573"/>
                  <a:pt x="1312255" y="246895"/>
                </a:cubicBezTo>
                <a:cubicBezTo>
                  <a:pt x="1312255" y="252444"/>
                  <a:pt x="1312255" y="252444"/>
                  <a:pt x="1312255" y="252444"/>
                </a:cubicBezTo>
                <a:cubicBezTo>
                  <a:pt x="1312255" y="257992"/>
                  <a:pt x="1312255" y="257992"/>
                  <a:pt x="1312255" y="257992"/>
                </a:cubicBezTo>
                <a:cubicBezTo>
                  <a:pt x="1320567" y="260766"/>
                  <a:pt x="1320567" y="260766"/>
                  <a:pt x="1320567" y="260766"/>
                </a:cubicBezTo>
                <a:cubicBezTo>
                  <a:pt x="1328878" y="238573"/>
                  <a:pt x="1328878" y="238573"/>
                  <a:pt x="1328878" y="238573"/>
                </a:cubicBezTo>
                <a:cubicBezTo>
                  <a:pt x="1331648" y="235799"/>
                  <a:pt x="1331648" y="235799"/>
                  <a:pt x="1331648" y="235799"/>
                </a:cubicBezTo>
                <a:cubicBezTo>
                  <a:pt x="1337189" y="246895"/>
                  <a:pt x="1337189" y="246895"/>
                  <a:pt x="1337189" y="246895"/>
                </a:cubicBezTo>
                <a:cubicBezTo>
                  <a:pt x="1351041" y="238573"/>
                  <a:pt x="1351041" y="238573"/>
                  <a:pt x="1351041" y="238573"/>
                </a:cubicBezTo>
                <a:cubicBezTo>
                  <a:pt x="1359352" y="244121"/>
                  <a:pt x="1359352" y="244121"/>
                  <a:pt x="1359352" y="244121"/>
                </a:cubicBezTo>
                <a:lnTo>
                  <a:pt x="1367480" y="238017"/>
                </a:lnTo>
                <a:lnTo>
                  <a:pt x="1375974" y="241347"/>
                </a:lnTo>
                <a:cubicBezTo>
                  <a:pt x="1387056" y="230251"/>
                  <a:pt x="1387056" y="230251"/>
                  <a:pt x="1387056" y="230251"/>
                </a:cubicBezTo>
                <a:cubicBezTo>
                  <a:pt x="1403678" y="227477"/>
                  <a:pt x="1403678" y="227477"/>
                  <a:pt x="1403678" y="227477"/>
                </a:cubicBezTo>
                <a:cubicBezTo>
                  <a:pt x="1417530" y="216380"/>
                  <a:pt x="1417530" y="216380"/>
                  <a:pt x="1417530" y="216380"/>
                </a:cubicBezTo>
                <a:cubicBezTo>
                  <a:pt x="1417530" y="208058"/>
                  <a:pt x="1417530" y="208058"/>
                  <a:pt x="1417530" y="208058"/>
                </a:cubicBezTo>
                <a:cubicBezTo>
                  <a:pt x="1423071" y="205284"/>
                  <a:pt x="1423071" y="205284"/>
                  <a:pt x="1423071" y="205284"/>
                </a:cubicBezTo>
                <a:cubicBezTo>
                  <a:pt x="1431382" y="210832"/>
                  <a:pt x="1431382" y="210832"/>
                  <a:pt x="1431382" y="210832"/>
                </a:cubicBezTo>
                <a:cubicBezTo>
                  <a:pt x="1439693" y="202510"/>
                  <a:pt x="1439693" y="202510"/>
                  <a:pt x="1439693" y="202510"/>
                </a:cubicBezTo>
                <a:cubicBezTo>
                  <a:pt x="1442463" y="208058"/>
                  <a:pt x="1442463" y="208058"/>
                  <a:pt x="1442463" y="208058"/>
                </a:cubicBezTo>
                <a:cubicBezTo>
                  <a:pt x="1456315" y="199736"/>
                  <a:pt x="1456315" y="199736"/>
                  <a:pt x="1456315" y="199736"/>
                </a:cubicBezTo>
                <a:cubicBezTo>
                  <a:pt x="1463241" y="198349"/>
                  <a:pt x="1466704" y="197655"/>
                  <a:pt x="1468436" y="197308"/>
                </a:cubicBezTo>
                <a:lnTo>
                  <a:pt x="1469465" y="197102"/>
                </a:lnTo>
                <a:lnTo>
                  <a:pt x="1467051" y="199302"/>
                </a:lnTo>
                <a:cubicBezTo>
                  <a:pt x="1463414" y="203203"/>
                  <a:pt x="1472245" y="196962"/>
                  <a:pt x="1470167" y="196962"/>
                </a:cubicBezTo>
                <a:lnTo>
                  <a:pt x="1469465" y="197102"/>
                </a:lnTo>
                <a:lnTo>
                  <a:pt x="1475708" y="191414"/>
                </a:lnTo>
                <a:cubicBezTo>
                  <a:pt x="1478478" y="194188"/>
                  <a:pt x="1478478" y="194188"/>
                  <a:pt x="1478478" y="194188"/>
                </a:cubicBezTo>
                <a:cubicBezTo>
                  <a:pt x="1486790" y="180317"/>
                  <a:pt x="1486790" y="180317"/>
                  <a:pt x="1486790" y="180317"/>
                </a:cubicBezTo>
                <a:cubicBezTo>
                  <a:pt x="1506182" y="180317"/>
                  <a:pt x="1506182" y="180317"/>
                  <a:pt x="1506182" y="180317"/>
                </a:cubicBezTo>
                <a:cubicBezTo>
                  <a:pt x="1508953" y="177543"/>
                  <a:pt x="1508953" y="177543"/>
                  <a:pt x="1508953" y="177543"/>
                </a:cubicBezTo>
                <a:cubicBezTo>
                  <a:pt x="1495101" y="185865"/>
                  <a:pt x="1514493" y="169220"/>
                  <a:pt x="1492330" y="171995"/>
                </a:cubicBezTo>
                <a:cubicBezTo>
                  <a:pt x="1503412" y="169220"/>
                  <a:pt x="1503412" y="169220"/>
                  <a:pt x="1503412" y="169220"/>
                </a:cubicBezTo>
                <a:cubicBezTo>
                  <a:pt x="1506182" y="171995"/>
                  <a:pt x="1506182" y="171995"/>
                  <a:pt x="1506182" y="171995"/>
                </a:cubicBezTo>
                <a:cubicBezTo>
                  <a:pt x="1514493" y="166446"/>
                  <a:pt x="1514493" y="166446"/>
                  <a:pt x="1514493" y="166446"/>
                </a:cubicBezTo>
                <a:cubicBezTo>
                  <a:pt x="1522805" y="171995"/>
                  <a:pt x="1522805" y="171995"/>
                  <a:pt x="1522805" y="171995"/>
                </a:cubicBezTo>
                <a:cubicBezTo>
                  <a:pt x="1533886" y="166446"/>
                  <a:pt x="1533886" y="166446"/>
                  <a:pt x="1533886" y="166446"/>
                </a:cubicBezTo>
                <a:cubicBezTo>
                  <a:pt x="1550508" y="163672"/>
                  <a:pt x="1550508" y="163672"/>
                  <a:pt x="1550508" y="163672"/>
                </a:cubicBezTo>
                <a:cubicBezTo>
                  <a:pt x="1553279" y="166446"/>
                  <a:pt x="1553279" y="166446"/>
                  <a:pt x="1553279" y="166446"/>
                </a:cubicBezTo>
                <a:cubicBezTo>
                  <a:pt x="1561590" y="162285"/>
                  <a:pt x="1565746" y="160205"/>
                  <a:pt x="1567823" y="159165"/>
                </a:cubicBezTo>
                <a:lnTo>
                  <a:pt x="1568904" y="158623"/>
                </a:lnTo>
                <a:lnTo>
                  <a:pt x="1575442" y="158124"/>
                </a:lnTo>
                <a:cubicBezTo>
                  <a:pt x="1578212" y="147028"/>
                  <a:pt x="1578212" y="147028"/>
                  <a:pt x="1578212" y="147028"/>
                </a:cubicBezTo>
                <a:cubicBezTo>
                  <a:pt x="1603146" y="144254"/>
                  <a:pt x="1603146" y="144254"/>
                  <a:pt x="1603146" y="144254"/>
                </a:cubicBezTo>
                <a:cubicBezTo>
                  <a:pt x="1608686" y="138705"/>
                  <a:pt x="1608686" y="138705"/>
                  <a:pt x="1608686" y="138705"/>
                </a:cubicBezTo>
                <a:cubicBezTo>
                  <a:pt x="1619768" y="138705"/>
                  <a:pt x="1619768" y="138705"/>
                  <a:pt x="1619768" y="138705"/>
                </a:cubicBezTo>
                <a:cubicBezTo>
                  <a:pt x="1628079" y="127609"/>
                  <a:pt x="1628079" y="127609"/>
                  <a:pt x="1628079" y="127609"/>
                </a:cubicBezTo>
                <a:cubicBezTo>
                  <a:pt x="1644701" y="122061"/>
                  <a:pt x="1644701" y="122061"/>
                  <a:pt x="1644701" y="122061"/>
                </a:cubicBezTo>
                <a:cubicBezTo>
                  <a:pt x="1653013" y="110964"/>
                  <a:pt x="1653013" y="110964"/>
                  <a:pt x="1653013" y="110964"/>
                </a:cubicBezTo>
                <a:cubicBezTo>
                  <a:pt x="1672405" y="99868"/>
                  <a:pt x="1672405" y="99868"/>
                  <a:pt x="1672405" y="99868"/>
                </a:cubicBezTo>
                <a:cubicBezTo>
                  <a:pt x="1677946" y="105416"/>
                  <a:pt x="1677946" y="105416"/>
                  <a:pt x="1677946" y="105416"/>
                </a:cubicBezTo>
                <a:cubicBezTo>
                  <a:pt x="1686257" y="105416"/>
                  <a:pt x="1686257" y="105416"/>
                  <a:pt x="1686257" y="105416"/>
                </a:cubicBezTo>
                <a:cubicBezTo>
                  <a:pt x="1694568" y="97094"/>
                  <a:pt x="1694568" y="97094"/>
                  <a:pt x="1694568" y="97094"/>
                </a:cubicBezTo>
                <a:cubicBezTo>
                  <a:pt x="1716731" y="94320"/>
                  <a:pt x="1716731" y="94320"/>
                  <a:pt x="1716731" y="94320"/>
                </a:cubicBezTo>
                <a:cubicBezTo>
                  <a:pt x="1711191" y="88771"/>
                  <a:pt x="1713961" y="91546"/>
                  <a:pt x="1730583" y="85997"/>
                </a:cubicBezTo>
                <a:cubicBezTo>
                  <a:pt x="1719502" y="77675"/>
                  <a:pt x="1719502" y="77675"/>
                  <a:pt x="1719502" y="77675"/>
                </a:cubicBezTo>
                <a:cubicBezTo>
                  <a:pt x="1708420" y="77675"/>
                  <a:pt x="1708420" y="77675"/>
                  <a:pt x="1708420" y="77675"/>
                </a:cubicBezTo>
                <a:cubicBezTo>
                  <a:pt x="1719502" y="74901"/>
                  <a:pt x="1719502" y="74901"/>
                  <a:pt x="1719502" y="74901"/>
                </a:cubicBezTo>
                <a:cubicBezTo>
                  <a:pt x="1733354" y="80449"/>
                  <a:pt x="1733354" y="80449"/>
                  <a:pt x="1733354" y="80449"/>
                </a:cubicBezTo>
                <a:cubicBezTo>
                  <a:pt x="1736124" y="83223"/>
                  <a:pt x="1713961" y="72127"/>
                  <a:pt x="1736124" y="88771"/>
                </a:cubicBezTo>
                <a:cubicBezTo>
                  <a:pt x="1749976" y="83223"/>
                  <a:pt x="1749976" y="83223"/>
                  <a:pt x="1749976" y="83223"/>
                </a:cubicBezTo>
                <a:cubicBezTo>
                  <a:pt x="1749976" y="74901"/>
                  <a:pt x="1749976" y="74901"/>
                  <a:pt x="1749976" y="74901"/>
                </a:cubicBezTo>
                <a:cubicBezTo>
                  <a:pt x="1763828" y="74901"/>
                  <a:pt x="1763828" y="74901"/>
                  <a:pt x="1763828" y="74901"/>
                </a:cubicBezTo>
                <a:cubicBezTo>
                  <a:pt x="1766598" y="63805"/>
                  <a:pt x="1766598" y="63805"/>
                  <a:pt x="1766598" y="63805"/>
                </a:cubicBezTo>
                <a:cubicBezTo>
                  <a:pt x="1769369" y="69353"/>
                  <a:pt x="1769369" y="69353"/>
                  <a:pt x="1769369" y="69353"/>
                </a:cubicBezTo>
                <a:cubicBezTo>
                  <a:pt x="1769369" y="66579"/>
                  <a:pt x="1783221" y="69353"/>
                  <a:pt x="1785991" y="55482"/>
                </a:cubicBezTo>
                <a:cubicBezTo>
                  <a:pt x="1780450" y="52708"/>
                  <a:pt x="1780450" y="52708"/>
                  <a:pt x="1780450" y="52708"/>
                </a:cubicBezTo>
                <a:cubicBezTo>
                  <a:pt x="1794302" y="47160"/>
                  <a:pt x="1794302" y="47160"/>
                  <a:pt x="1794302" y="47160"/>
                </a:cubicBezTo>
                <a:cubicBezTo>
                  <a:pt x="1808154" y="52708"/>
                  <a:pt x="1808154" y="52708"/>
                  <a:pt x="1808154" y="52708"/>
                </a:cubicBezTo>
                <a:cubicBezTo>
                  <a:pt x="1816465" y="41612"/>
                  <a:pt x="1816465" y="41612"/>
                  <a:pt x="1816465" y="41612"/>
                </a:cubicBezTo>
                <a:cubicBezTo>
                  <a:pt x="1813695" y="38838"/>
                  <a:pt x="1813695" y="38838"/>
                  <a:pt x="1813695" y="38838"/>
                </a:cubicBezTo>
                <a:cubicBezTo>
                  <a:pt x="1794302" y="30516"/>
                  <a:pt x="1794302" y="30516"/>
                  <a:pt x="1794302" y="30516"/>
                </a:cubicBezTo>
                <a:cubicBezTo>
                  <a:pt x="1780450" y="30516"/>
                  <a:pt x="1780450" y="30516"/>
                  <a:pt x="1780450" y="30516"/>
                </a:cubicBezTo>
                <a:cubicBezTo>
                  <a:pt x="1772139" y="27741"/>
                  <a:pt x="1780450" y="44386"/>
                  <a:pt x="1769369" y="30516"/>
                </a:cubicBezTo>
                <a:cubicBezTo>
                  <a:pt x="1780450" y="22193"/>
                  <a:pt x="1780450" y="22193"/>
                  <a:pt x="1780450" y="22193"/>
                </a:cubicBezTo>
                <a:cubicBezTo>
                  <a:pt x="1833087" y="13871"/>
                  <a:pt x="1833087" y="13871"/>
                  <a:pt x="1833087" y="13871"/>
                </a:cubicBezTo>
                <a:cubicBezTo>
                  <a:pt x="1835858" y="8322"/>
                  <a:pt x="1835858" y="8322"/>
                  <a:pt x="1835858" y="8322"/>
                </a:cubicBezTo>
                <a:cubicBezTo>
                  <a:pt x="1833087" y="5548"/>
                  <a:pt x="1833087" y="5548"/>
                  <a:pt x="1833087" y="5548"/>
                </a:cubicBezTo>
                <a:cubicBezTo>
                  <a:pt x="1844169" y="11097"/>
                  <a:pt x="1844169" y="11097"/>
                  <a:pt x="1844169" y="11097"/>
                </a:cubicBezTo>
                <a:cubicBezTo>
                  <a:pt x="1844169" y="13871"/>
                  <a:pt x="1844169" y="13871"/>
                  <a:pt x="1844169" y="13871"/>
                </a:cubicBezTo>
                <a:cubicBezTo>
                  <a:pt x="1846939" y="16645"/>
                  <a:pt x="1846939" y="16645"/>
                  <a:pt x="1846939" y="16645"/>
                </a:cubicBezTo>
                <a:cubicBezTo>
                  <a:pt x="1855251" y="13871"/>
                  <a:pt x="1863562" y="16645"/>
                  <a:pt x="1869102" y="13871"/>
                </a:cubicBezTo>
                <a:cubicBezTo>
                  <a:pt x="1871873" y="22193"/>
                  <a:pt x="1871873" y="22193"/>
                  <a:pt x="1871873" y="22193"/>
                </a:cubicBezTo>
                <a:cubicBezTo>
                  <a:pt x="1869102" y="27741"/>
                  <a:pt x="1869102" y="27741"/>
                  <a:pt x="1869102" y="27741"/>
                </a:cubicBezTo>
                <a:cubicBezTo>
                  <a:pt x="1874643" y="36063"/>
                  <a:pt x="1874643" y="36063"/>
                  <a:pt x="1874643" y="36063"/>
                </a:cubicBezTo>
                <a:cubicBezTo>
                  <a:pt x="1877414" y="33289"/>
                  <a:pt x="1877414" y="33289"/>
                  <a:pt x="1877414" y="33289"/>
                </a:cubicBezTo>
                <a:cubicBezTo>
                  <a:pt x="1874643" y="38838"/>
                  <a:pt x="1874643" y="38838"/>
                  <a:pt x="1874643" y="38838"/>
                </a:cubicBezTo>
                <a:cubicBezTo>
                  <a:pt x="1855251" y="41612"/>
                  <a:pt x="1855251" y="41612"/>
                  <a:pt x="1855251" y="41612"/>
                </a:cubicBezTo>
                <a:cubicBezTo>
                  <a:pt x="1846939" y="52708"/>
                  <a:pt x="1846939" y="52708"/>
                  <a:pt x="1846939" y="52708"/>
                </a:cubicBezTo>
                <a:cubicBezTo>
                  <a:pt x="1863562" y="55482"/>
                  <a:pt x="1863562" y="55482"/>
                  <a:pt x="1863562" y="55482"/>
                </a:cubicBezTo>
                <a:cubicBezTo>
                  <a:pt x="1871873" y="47160"/>
                  <a:pt x="1871873" y="47160"/>
                  <a:pt x="1871873" y="47160"/>
                </a:cubicBezTo>
                <a:cubicBezTo>
                  <a:pt x="1941132" y="52708"/>
                  <a:pt x="1941132" y="52708"/>
                  <a:pt x="1941132" y="52708"/>
                </a:cubicBezTo>
                <a:cubicBezTo>
                  <a:pt x="1946673" y="44386"/>
                  <a:pt x="1952214" y="47160"/>
                  <a:pt x="1957755" y="49934"/>
                </a:cubicBezTo>
                <a:cubicBezTo>
                  <a:pt x="1957755" y="55482"/>
                  <a:pt x="1957755" y="55482"/>
                  <a:pt x="1957755" y="55482"/>
                </a:cubicBezTo>
                <a:cubicBezTo>
                  <a:pt x="1952214" y="52708"/>
                  <a:pt x="1952214" y="52708"/>
                  <a:pt x="1952214" y="52708"/>
                </a:cubicBezTo>
                <a:cubicBezTo>
                  <a:pt x="1949444" y="55482"/>
                  <a:pt x="1949444" y="55482"/>
                  <a:pt x="1949444" y="55482"/>
                </a:cubicBezTo>
                <a:lnTo>
                  <a:pt x="1949444" y="55482"/>
                </a:lnTo>
                <a:lnTo>
                  <a:pt x="1949444" y="51971"/>
                </a:lnTo>
                <a:cubicBezTo>
                  <a:pt x="1948924" y="50021"/>
                  <a:pt x="1948058" y="49761"/>
                  <a:pt x="1947366" y="50281"/>
                </a:cubicBezTo>
                <a:lnTo>
                  <a:pt x="1949444" y="55482"/>
                </a:lnTo>
                <a:lnTo>
                  <a:pt x="1949444" y="63805"/>
                </a:lnTo>
                <a:cubicBezTo>
                  <a:pt x="1941132" y="63805"/>
                  <a:pt x="1941132" y="63805"/>
                  <a:pt x="1941132" y="63805"/>
                </a:cubicBezTo>
                <a:cubicBezTo>
                  <a:pt x="1941132" y="74901"/>
                  <a:pt x="1921740" y="77675"/>
                  <a:pt x="1907888" y="74901"/>
                </a:cubicBezTo>
                <a:cubicBezTo>
                  <a:pt x="1902347" y="74901"/>
                  <a:pt x="1943903" y="77675"/>
                  <a:pt x="1894036" y="77675"/>
                </a:cubicBezTo>
                <a:cubicBezTo>
                  <a:pt x="1891266" y="77675"/>
                  <a:pt x="1905117" y="69353"/>
                  <a:pt x="1888495" y="80449"/>
                </a:cubicBezTo>
                <a:cubicBezTo>
                  <a:pt x="1888495" y="83223"/>
                  <a:pt x="1888495" y="83223"/>
                  <a:pt x="1888495" y="83223"/>
                </a:cubicBezTo>
                <a:cubicBezTo>
                  <a:pt x="1894036" y="77675"/>
                  <a:pt x="1888495" y="74901"/>
                  <a:pt x="1899577" y="88771"/>
                </a:cubicBezTo>
                <a:cubicBezTo>
                  <a:pt x="1902347" y="91546"/>
                  <a:pt x="1902347" y="91546"/>
                  <a:pt x="1902347" y="91546"/>
                </a:cubicBezTo>
                <a:cubicBezTo>
                  <a:pt x="1907888" y="88771"/>
                  <a:pt x="1907888" y="88771"/>
                  <a:pt x="1907888" y="88771"/>
                </a:cubicBezTo>
                <a:cubicBezTo>
                  <a:pt x="1913429" y="80449"/>
                  <a:pt x="1918969" y="102642"/>
                  <a:pt x="1918969" y="80449"/>
                </a:cubicBezTo>
                <a:cubicBezTo>
                  <a:pt x="1941132" y="80449"/>
                  <a:pt x="1941132" y="80449"/>
                  <a:pt x="1941132" y="80449"/>
                </a:cubicBezTo>
                <a:cubicBezTo>
                  <a:pt x="1954984" y="74901"/>
                  <a:pt x="1954984" y="74901"/>
                  <a:pt x="1954984" y="74901"/>
                </a:cubicBezTo>
                <a:cubicBezTo>
                  <a:pt x="1949444" y="88771"/>
                  <a:pt x="1949444" y="88771"/>
                  <a:pt x="1949444" y="88771"/>
                </a:cubicBezTo>
                <a:cubicBezTo>
                  <a:pt x="1932821" y="88771"/>
                  <a:pt x="1932821" y="88771"/>
                  <a:pt x="1932821" y="88771"/>
                </a:cubicBezTo>
                <a:cubicBezTo>
                  <a:pt x="1930051" y="91546"/>
                  <a:pt x="1930051" y="91546"/>
                  <a:pt x="1930051" y="91546"/>
                </a:cubicBezTo>
                <a:cubicBezTo>
                  <a:pt x="1927281" y="88771"/>
                  <a:pt x="1927281" y="88771"/>
                  <a:pt x="1927281" y="88771"/>
                </a:cubicBezTo>
                <a:cubicBezTo>
                  <a:pt x="1918969" y="102642"/>
                  <a:pt x="1918969" y="102642"/>
                  <a:pt x="1918969" y="102642"/>
                </a:cubicBezTo>
                <a:cubicBezTo>
                  <a:pt x="1885725" y="119287"/>
                  <a:pt x="1885725" y="119287"/>
                  <a:pt x="1885725" y="119287"/>
                </a:cubicBezTo>
                <a:cubicBezTo>
                  <a:pt x="1885725" y="122061"/>
                  <a:pt x="1885725" y="122061"/>
                  <a:pt x="1885725" y="122061"/>
                </a:cubicBezTo>
                <a:cubicBezTo>
                  <a:pt x="1894036" y="113738"/>
                  <a:pt x="1902347" y="130383"/>
                  <a:pt x="1907888" y="116512"/>
                </a:cubicBezTo>
                <a:cubicBezTo>
                  <a:pt x="1924510" y="110964"/>
                  <a:pt x="1916199" y="113738"/>
                  <a:pt x="1932821" y="119287"/>
                </a:cubicBezTo>
                <a:cubicBezTo>
                  <a:pt x="1935592" y="110964"/>
                  <a:pt x="1935592" y="110964"/>
                  <a:pt x="1935592" y="110964"/>
                </a:cubicBezTo>
                <a:cubicBezTo>
                  <a:pt x="1941132" y="113738"/>
                  <a:pt x="1949444" y="116512"/>
                  <a:pt x="1952214" y="105416"/>
                </a:cubicBezTo>
                <a:cubicBezTo>
                  <a:pt x="1957755" y="105416"/>
                  <a:pt x="1963296" y="105416"/>
                  <a:pt x="1966066" y="102642"/>
                </a:cubicBezTo>
                <a:cubicBezTo>
                  <a:pt x="1968836" y="113738"/>
                  <a:pt x="1968836" y="113738"/>
                  <a:pt x="1968836" y="113738"/>
                </a:cubicBezTo>
                <a:cubicBezTo>
                  <a:pt x="1985459" y="108190"/>
                  <a:pt x="1985459" y="108190"/>
                  <a:pt x="1985459" y="108190"/>
                </a:cubicBezTo>
                <a:cubicBezTo>
                  <a:pt x="1996540" y="113738"/>
                  <a:pt x="1996540" y="113738"/>
                  <a:pt x="1996540" y="113738"/>
                </a:cubicBezTo>
                <a:cubicBezTo>
                  <a:pt x="2002081" y="113738"/>
                  <a:pt x="2002081" y="113738"/>
                  <a:pt x="2002081" y="113738"/>
                </a:cubicBezTo>
                <a:cubicBezTo>
                  <a:pt x="2010392" y="99868"/>
                  <a:pt x="2010392" y="99868"/>
                  <a:pt x="2010392" y="99868"/>
                </a:cubicBezTo>
                <a:cubicBezTo>
                  <a:pt x="2013162" y="105416"/>
                  <a:pt x="2015933" y="97094"/>
                  <a:pt x="2018703" y="102642"/>
                </a:cubicBezTo>
                <a:cubicBezTo>
                  <a:pt x="2015933" y="94320"/>
                  <a:pt x="2015933" y="94320"/>
                  <a:pt x="2015933" y="94320"/>
                </a:cubicBezTo>
                <a:cubicBezTo>
                  <a:pt x="2018703" y="97094"/>
                  <a:pt x="2018703" y="97094"/>
                  <a:pt x="2018703" y="97094"/>
                </a:cubicBezTo>
                <a:cubicBezTo>
                  <a:pt x="2021474" y="95707"/>
                  <a:pt x="2022512" y="95880"/>
                  <a:pt x="2022729" y="96617"/>
                </a:cubicBezTo>
                <a:lnTo>
                  <a:pt x="2021980" y="99009"/>
                </a:lnTo>
                <a:lnTo>
                  <a:pt x="2021430" y="99825"/>
                </a:lnTo>
                <a:cubicBezTo>
                  <a:pt x="2020868" y="100822"/>
                  <a:pt x="2021300" y="100388"/>
                  <a:pt x="2021820" y="99521"/>
                </a:cubicBezTo>
                <a:lnTo>
                  <a:pt x="2021980" y="99009"/>
                </a:lnTo>
                <a:lnTo>
                  <a:pt x="2027014" y="91546"/>
                </a:lnTo>
                <a:cubicBezTo>
                  <a:pt x="2013162" y="83223"/>
                  <a:pt x="2013162" y="83223"/>
                  <a:pt x="2013162" y="83223"/>
                </a:cubicBezTo>
                <a:cubicBezTo>
                  <a:pt x="2002081" y="85997"/>
                  <a:pt x="2002081" y="85997"/>
                  <a:pt x="2002081" y="85997"/>
                </a:cubicBezTo>
                <a:cubicBezTo>
                  <a:pt x="2002081" y="80449"/>
                  <a:pt x="2002081" y="80449"/>
                  <a:pt x="2002081" y="80449"/>
                </a:cubicBezTo>
                <a:cubicBezTo>
                  <a:pt x="2002081" y="74901"/>
                  <a:pt x="2002081" y="74901"/>
                  <a:pt x="2002081" y="74901"/>
                </a:cubicBezTo>
                <a:cubicBezTo>
                  <a:pt x="1996540" y="72127"/>
                  <a:pt x="1996540" y="72127"/>
                  <a:pt x="1996540" y="72127"/>
                </a:cubicBezTo>
                <a:cubicBezTo>
                  <a:pt x="1993770" y="69353"/>
                  <a:pt x="1985459" y="80449"/>
                  <a:pt x="1985459" y="66579"/>
                </a:cubicBezTo>
                <a:cubicBezTo>
                  <a:pt x="1985459" y="66579"/>
                  <a:pt x="1979918" y="72127"/>
                  <a:pt x="1988229" y="63805"/>
                </a:cubicBezTo>
                <a:cubicBezTo>
                  <a:pt x="2002081" y="72127"/>
                  <a:pt x="2002081" y="72127"/>
                  <a:pt x="2002081" y="72127"/>
                </a:cubicBezTo>
                <a:cubicBezTo>
                  <a:pt x="2007622" y="72127"/>
                  <a:pt x="2007622" y="72127"/>
                  <a:pt x="2007622" y="72127"/>
                </a:cubicBezTo>
                <a:cubicBezTo>
                  <a:pt x="2007622" y="66579"/>
                  <a:pt x="2007622" y="66579"/>
                  <a:pt x="2007622" y="66579"/>
                </a:cubicBezTo>
                <a:cubicBezTo>
                  <a:pt x="2002081" y="61031"/>
                  <a:pt x="2002081" y="61031"/>
                  <a:pt x="2002081" y="61031"/>
                </a:cubicBezTo>
                <a:cubicBezTo>
                  <a:pt x="1985459" y="61031"/>
                  <a:pt x="1985459" y="61031"/>
                  <a:pt x="1985459" y="61031"/>
                </a:cubicBezTo>
                <a:cubicBezTo>
                  <a:pt x="1977147" y="69353"/>
                  <a:pt x="1977147" y="69353"/>
                  <a:pt x="1977147" y="69353"/>
                </a:cubicBezTo>
                <a:cubicBezTo>
                  <a:pt x="1968836" y="69353"/>
                  <a:pt x="1968836" y="69353"/>
                  <a:pt x="1968836" y="69353"/>
                </a:cubicBezTo>
                <a:cubicBezTo>
                  <a:pt x="1960525" y="72127"/>
                  <a:pt x="1960525" y="72127"/>
                  <a:pt x="1960525" y="72127"/>
                </a:cubicBezTo>
                <a:cubicBezTo>
                  <a:pt x="1952214" y="66579"/>
                  <a:pt x="1952214" y="66579"/>
                  <a:pt x="1952214" y="66579"/>
                </a:cubicBezTo>
                <a:cubicBezTo>
                  <a:pt x="1960525" y="63805"/>
                  <a:pt x="1960525" y="63805"/>
                  <a:pt x="1960525" y="63805"/>
                </a:cubicBezTo>
                <a:cubicBezTo>
                  <a:pt x="1957755" y="61031"/>
                  <a:pt x="1963296" y="77675"/>
                  <a:pt x="1977147" y="58257"/>
                </a:cubicBezTo>
                <a:cubicBezTo>
                  <a:pt x="1977147" y="55482"/>
                  <a:pt x="1977147" y="55482"/>
                  <a:pt x="1977147" y="55482"/>
                </a:cubicBezTo>
                <a:cubicBezTo>
                  <a:pt x="1966066" y="55482"/>
                  <a:pt x="1966066" y="55482"/>
                  <a:pt x="1966066" y="55482"/>
                </a:cubicBezTo>
                <a:cubicBezTo>
                  <a:pt x="1963296" y="52708"/>
                  <a:pt x="1963296" y="52708"/>
                  <a:pt x="1963296" y="52708"/>
                </a:cubicBezTo>
                <a:cubicBezTo>
                  <a:pt x="1966066" y="49934"/>
                  <a:pt x="1966066" y="49934"/>
                  <a:pt x="1966066" y="49934"/>
                </a:cubicBezTo>
                <a:cubicBezTo>
                  <a:pt x="1990999" y="52708"/>
                  <a:pt x="1990999" y="52708"/>
                  <a:pt x="1990999" y="52708"/>
                </a:cubicBezTo>
                <a:cubicBezTo>
                  <a:pt x="1999311" y="58257"/>
                  <a:pt x="1993770" y="44386"/>
                  <a:pt x="2004851" y="44386"/>
                </a:cubicBezTo>
                <a:cubicBezTo>
                  <a:pt x="2004851" y="55482"/>
                  <a:pt x="2004851" y="55482"/>
                  <a:pt x="2004851" y="55482"/>
                </a:cubicBezTo>
                <a:cubicBezTo>
                  <a:pt x="2024244" y="47160"/>
                  <a:pt x="2024244" y="47160"/>
                  <a:pt x="2024244" y="47160"/>
                </a:cubicBezTo>
                <a:cubicBezTo>
                  <a:pt x="2043637" y="49934"/>
                  <a:pt x="2043637" y="49934"/>
                  <a:pt x="2043637" y="49934"/>
                </a:cubicBezTo>
                <a:cubicBezTo>
                  <a:pt x="2046407" y="55482"/>
                  <a:pt x="2046407" y="55482"/>
                  <a:pt x="2046407" y="55482"/>
                </a:cubicBezTo>
                <a:cubicBezTo>
                  <a:pt x="2057489" y="49934"/>
                  <a:pt x="2057489" y="49934"/>
                  <a:pt x="2057489" y="49934"/>
                </a:cubicBezTo>
                <a:cubicBezTo>
                  <a:pt x="2065800" y="44386"/>
                  <a:pt x="2065800" y="44386"/>
                  <a:pt x="2065800" y="44386"/>
                </a:cubicBezTo>
                <a:cubicBezTo>
                  <a:pt x="2057489" y="55482"/>
                  <a:pt x="2057489" y="55482"/>
                  <a:pt x="2057489" y="55482"/>
                </a:cubicBezTo>
                <a:cubicBezTo>
                  <a:pt x="2054718" y="63805"/>
                  <a:pt x="2054718" y="63805"/>
                  <a:pt x="2054718" y="63805"/>
                </a:cubicBezTo>
                <a:cubicBezTo>
                  <a:pt x="2057489" y="66579"/>
                  <a:pt x="2057489" y="66579"/>
                  <a:pt x="2057489" y="66579"/>
                </a:cubicBezTo>
                <a:cubicBezTo>
                  <a:pt x="2040866" y="72127"/>
                  <a:pt x="2040866" y="72127"/>
                  <a:pt x="2040866" y="72127"/>
                </a:cubicBezTo>
                <a:lnTo>
                  <a:pt x="2044591" y="73992"/>
                </a:lnTo>
                <a:lnTo>
                  <a:pt x="2027014" y="77675"/>
                </a:lnTo>
                <a:cubicBezTo>
                  <a:pt x="2029785" y="91546"/>
                  <a:pt x="2029785" y="91546"/>
                  <a:pt x="2029785" y="91546"/>
                </a:cubicBezTo>
                <a:cubicBezTo>
                  <a:pt x="2035326" y="94320"/>
                  <a:pt x="2035326" y="94320"/>
                  <a:pt x="2035326" y="94320"/>
                </a:cubicBezTo>
                <a:cubicBezTo>
                  <a:pt x="2035326" y="91546"/>
                  <a:pt x="2038096" y="97094"/>
                  <a:pt x="2038096" y="91546"/>
                </a:cubicBezTo>
                <a:cubicBezTo>
                  <a:pt x="2038096" y="97094"/>
                  <a:pt x="2038096" y="97094"/>
                  <a:pt x="2038096" y="97094"/>
                </a:cubicBezTo>
                <a:cubicBezTo>
                  <a:pt x="2024244" y="91546"/>
                  <a:pt x="2032555" y="105416"/>
                  <a:pt x="2024244" y="105416"/>
                </a:cubicBezTo>
                <a:cubicBezTo>
                  <a:pt x="2021474" y="105416"/>
                  <a:pt x="2021474" y="105416"/>
                  <a:pt x="2021474" y="105416"/>
                </a:cubicBezTo>
                <a:cubicBezTo>
                  <a:pt x="2015933" y="108190"/>
                  <a:pt x="2015933" y="108190"/>
                  <a:pt x="2015933" y="108190"/>
                </a:cubicBezTo>
                <a:cubicBezTo>
                  <a:pt x="2018703" y="110964"/>
                  <a:pt x="2018703" y="110964"/>
                  <a:pt x="2018703" y="110964"/>
                </a:cubicBezTo>
                <a:cubicBezTo>
                  <a:pt x="2007622" y="119287"/>
                  <a:pt x="2007622" y="119287"/>
                  <a:pt x="2007622" y="119287"/>
                </a:cubicBezTo>
                <a:cubicBezTo>
                  <a:pt x="2007622" y="122061"/>
                  <a:pt x="2007622" y="122061"/>
                  <a:pt x="2007622" y="122061"/>
                </a:cubicBezTo>
                <a:cubicBezTo>
                  <a:pt x="1996540" y="119287"/>
                  <a:pt x="1996540" y="119287"/>
                  <a:pt x="1996540" y="119287"/>
                </a:cubicBezTo>
                <a:cubicBezTo>
                  <a:pt x="1990999" y="130383"/>
                  <a:pt x="1990999" y="130383"/>
                  <a:pt x="1990999" y="130383"/>
                </a:cubicBezTo>
                <a:cubicBezTo>
                  <a:pt x="1979918" y="130383"/>
                  <a:pt x="1979918" y="130383"/>
                  <a:pt x="1979918" y="130383"/>
                </a:cubicBezTo>
                <a:cubicBezTo>
                  <a:pt x="1999311" y="133157"/>
                  <a:pt x="1999311" y="133157"/>
                  <a:pt x="1999311" y="133157"/>
                </a:cubicBezTo>
                <a:cubicBezTo>
                  <a:pt x="1999311" y="137318"/>
                  <a:pt x="1999311" y="139399"/>
                  <a:pt x="1999311" y="140439"/>
                </a:cubicBezTo>
                <a:lnTo>
                  <a:pt x="1999311" y="140786"/>
                </a:lnTo>
                <a:lnTo>
                  <a:pt x="1997233" y="140786"/>
                </a:lnTo>
                <a:lnTo>
                  <a:pt x="1992038" y="139052"/>
                </a:lnTo>
                <a:cubicBezTo>
                  <a:pt x="1990999" y="138705"/>
                  <a:pt x="1990999" y="138705"/>
                  <a:pt x="1990999" y="138705"/>
                </a:cubicBezTo>
                <a:cubicBezTo>
                  <a:pt x="1988921" y="140093"/>
                  <a:pt x="1990307" y="140613"/>
                  <a:pt x="1992687" y="140786"/>
                </a:cubicBezTo>
                <a:lnTo>
                  <a:pt x="1997233" y="140786"/>
                </a:lnTo>
                <a:lnTo>
                  <a:pt x="1999311" y="141479"/>
                </a:lnTo>
                <a:lnTo>
                  <a:pt x="1999311" y="140786"/>
                </a:lnTo>
                <a:lnTo>
                  <a:pt x="2000349" y="140786"/>
                </a:lnTo>
                <a:cubicBezTo>
                  <a:pt x="2004159" y="140786"/>
                  <a:pt x="2002081" y="141480"/>
                  <a:pt x="1974377" y="147028"/>
                </a:cubicBezTo>
                <a:cubicBezTo>
                  <a:pt x="1985459" y="149802"/>
                  <a:pt x="1985459" y="149802"/>
                  <a:pt x="1985459" y="149802"/>
                </a:cubicBezTo>
                <a:cubicBezTo>
                  <a:pt x="1974377" y="152576"/>
                  <a:pt x="1974377" y="152576"/>
                  <a:pt x="1974377" y="152576"/>
                </a:cubicBezTo>
                <a:cubicBezTo>
                  <a:pt x="1973685" y="154657"/>
                  <a:pt x="1974550" y="155177"/>
                  <a:pt x="1975806" y="155047"/>
                </a:cubicBezTo>
                <a:lnTo>
                  <a:pt x="1977517" y="154397"/>
                </a:lnTo>
                <a:lnTo>
                  <a:pt x="1968285" y="159639"/>
                </a:lnTo>
                <a:lnTo>
                  <a:pt x="1963742" y="158752"/>
                </a:lnTo>
                <a:lnTo>
                  <a:pt x="1964031" y="158514"/>
                </a:lnTo>
                <a:cubicBezTo>
                  <a:pt x="1966759" y="156044"/>
                  <a:pt x="1960525" y="160205"/>
                  <a:pt x="1960525" y="158124"/>
                </a:cubicBezTo>
                <a:lnTo>
                  <a:pt x="1963742" y="158752"/>
                </a:lnTo>
                <a:lnTo>
                  <a:pt x="1957755" y="163672"/>
                </a:lnTo>
                <a:cubicBezTo>
                  <a:pt x="1979918" y="163672"/>
                  <a:pt x="1979918" y="163672"/>
                  <a:pt x="1979918" y="163672"/>
                </a:cubicBezTo>
                <a:cubicBezTo>
                  <a:pt x="1966066" y="174769"/>
                  <a:pt x="1966066" y="174769"/>
                  <a:pt x="1966066" y="174769"/>
                </a:cubicBezTo>
                <a:cubicBezTo>
                  <a:pt x="1966066" y="180317"/>
                  <a:pt x="1966066" y="180317"/>
                  <a:pt x="1966066" y="180317"/>
                </a:cubicBezTo>
                <a:cubicBezTo>
                  <a:pt x="1999311" y="177543"/>
                  <a:pt x="1999311" y="177543"/>
                  <a:pt x="1999311" y="177543"/>
                </a:cubicBezTo>
                <a:cubicBezTo>
                  <a:pt x="2013162" y="183091"/>
                  <a:pt x="2013162" y="183091"/>
                  <a:pt x="2013162" y="183091"/>
                </a:cubicBezTo>
                <a:cubicBezTo>
                  <a:pt x="2002081" y="185865"/>
                  <a:pt x="2002081" y="185865"/>
                  <a:pt x="2002081" y="185865"/>
                </a:cubicBezTo>
                <a:cubicBezTo>
                  <a:pt x="2002081" y="188639"/>
                  <a:pt x="2004851" y="191414"/>
                  <a:pt x="2007622" y="188639"/>
                </a:cubicBezTo>
                <a:cubicBezTo>
                  <a:pt x="1985459" y="188639"/>
                  <a:pt x="1985459" y="188639"/>
                  <a:pt x="1985459" y="188639"/>
                </a:cubicBezTo>
                <a:cubicBezTo>
                  <a:pt x="1990999" y="194188"/>
                  <a:pt x="1990999" y="194188"/>
                  <a:pt x="1990999" y="194188"/>
                </a:cubicBezTo>
                <a:cubicBezTo>
                  <a:pt x="1988229" y="196962"/>
                  <a:pt x="1988229" y="196962"/>
                  <a:pt x="1988229" y="196962"/>
                </a:cubicBezTo>
                <a:cubicBezTo>
                  <a:pt x="1979918" y="185865"/>
                  <a:pt x="1979918" y="185865"/>
                  <a:pt x="1979918" y="185865"/>
                </a:cubicBezTo>
                <a:cubicBezTo>
                  <a:pt x="1957755" y="188639"/>
                  <a:pt x="1957755" y="188639"/>
                  <a:pt x="1957755" y="188639"/>
                </a:cubicBezTo>
                <a:cubicBezTo>
                  <a:pt x="1957755" y="196962"/>
                  <a:pt x="1957755" y="196962"/>
                  <a:pt x="1957755" y="196962"/>
                </a:cubicBezTo>
                <a:cubicBezTo>
                  <a:pt x="1949444" y="196962"/>
                  <a:pt x="1949444" y="196962"/>
                  <a:pt x="1949444" y="196962"/>
                </a:cubicBezTo>
                <a:cubicBezTo>
                  <a:pt x="1949444" y="196962"/>
                  <a:pt x="1943903" y="194188"/>
                  <a:pt x="1949444" y="191414"/>
                </a:cubicBezTo>
                <a:cubicBezTo>
                  <a:pt x="1927281" y="199736"/>
                  <a:pt x="1927281" y="199736"/>
                  <a:pt x="1927281" y="199736"/>
                </a:cubicBezTo>
                <a:cubicBezTo>
                  <a:pt x="1927281" y="202510"/>
                  <a:pt x="1927281" y="202510"/>
                  <a:pt x="1927281" y="202510"/>
                </a:cubicBezTo>
                <a:cubicBezTo>
                  <a:pt x="1939747" y="201123"/>
                  <a:pt x="1935592" y="204590"/>
                  <a:pt x="1933168" y="207364"/>
                </a:cubicBezTo>
                <a:lnTo>
                  <a:pt x="1933127" y="210100"/>
                </a:lnTo>
                <a:lnTo>
                  <a:pt x="1930051" y="210486"/>
                </a:lnTo>
                <a:cubicBezTo>
                  <a:pt x="1927281" y="210832"/>
                  <a:pt x="1927281" y="210832"/>
                  <a:pt x="1927281" y="210832"/>
                </a:cubicBezTo>
                <a:lnTo>
                  <a:pt x="1931436" y="217074"/>
                </a:lnTo>
                <a:lnTo>
                  <a:pt x="1930744" y="216814"/>
                </a:lnTo>
                <a:cubicBezTo>
                  <a:pt x="1928319" y="216034"/>
                  <a:pt x="1923125" y="214300"/>
                  <a:pt x="1913429" y="210832"/>
                </a:cubicBezTo>
                <a:lnTo>
                  <a:pt x="1913429" y="217585"/>
                </a:lnTo>
                <a:lnTo>
                  <a:pt x="1905810" y="215644"/>
                </a:lnTo>
                <a:cubicBezTo>
                  <a:pt x="1902520" y="214473"/>
                  <a:pt x="1900269" y="212913"/>
                  <a:pt x="1902347" y="210832"/>
                </a:cubicBezTo>
                <a:cubicBezTo>
                  <a:pt x="1902347" y="210832"/>
                  <a:pt x="1902347" y="210832"/>
                  <a:pt x="1903040" y="212219"/>
                </a:cubicBezTo>
                <a:lnTo>
                  <a:pt x="1906460" y="219070"/>
                </a:lnTo>
                <a:lnTo>
                  <a:pt x="1898559" y="219138"/>
                </a:lnTo>
                <a:cubicBezTo>
                  <a:pt x="1892521" y="219154"/>
                  <a:pt x="1884686" y="219154"/>
                  <a:pt x="1874643" y="219154"/>
                </a:cubicBezTo>
                <a:cubicBezTo>
                  <a:pt x="1869102" y="221928"/>
                  <a:pt x="1877414" y="227477"/>
                  <a:pt x="1877414" y="230251"/>
                </a:cubicBezTo>
                <a:cubicBezTo>
                  <a:pt x="1880184" y="227477"/>
                  <a:pt x="1882954" y="233025"/>
                  <a:pt x="1869102" y="233025"/>
                </a:cubicBezTo>
                <a:cubicBezTo>
                  <a:pt x="1869102" y="235799"/>
                  <a:pt x="1869102" y="235799"/>
                  <a:pt x="1869102" y="235799"/>
                </a:cubicBezTo>
                <a:cubicBezTo>
                  <a:pt x="1874643" y="244121"/>
                  <a:pt x="1882954" y="241347"/>
                  <a:pt x="1899577" y="224703"/>
                </a:cubicBezTo>
                <a:cubicBezTo>
                  <a:pt x="1902347" y="224703"/>
                  <a:pt x="1902347" y="224703"/>
                  <a:pt x="1902347" y="224703"/>
                </a:cubicBezTo>
                <a:cubicBezTo>
                  <a:pt x="1899577" y="230251"/>
                  <a:pt x="1899577" y="230251"/>
                  <a:pt x="1899577" y="230251"/>
                </a:cubicBezTo>
                <a:cubicBezTo>
                  <a:pt x="1907888" y="235799"/>
                  <a:pt x="1907888" y="235799"/>
                  <a:pt x="1907888" y="235799"/>
                </a:cubicBezTo>
                <a:cubicBezTo>
                  <a:pt x="1916199" y="233025"/>
                  <a:pt x="1916199" y="233025"/>
                  <a:pt x="1916199" y="233025"/>
                </a:cubicBezTo>
                <a:cubicBezTo>
                  <a:pt x="1921740" y="227477"/>
                  <a:pt x="1921740" y="227477"/>
                  <a:pt x="1921740" y="227477"/>
                </a:cubicBezTo>
                <a:cubicBezTo>
                  <a:pt x="1927281" y="233025"/>
                  <a:pt x="1927281" y="233025"/>
                  <a:pt x="1927281" y="233025"/>
                </a:cubicBezTo>
                <a:cubicBezTo>
                  <a:pt x="1934207" y="231638"/>
                  <a:pt x="1937670" y="230944"/>
                  <a:pt x="1939401" y="230597"/>
                </a:cubicBezTo>
                <a:lnTo>
                  <a:pt x="1939929" y="230492"/>
                </a:lnTo>
                <a:lnTo>
                  <a:pt x="1939610" y="232030"/>
                </a:lnTo>
                <a:lnTo>
                  <a:pt x="1939055" y="232678"/>
                </a:lnTo>
                <a:cubicBezTo>
                  <a:pt x="1939055" y="233198"/>
                  <a:pt x="1939228" y="233285"/>
                  <a:pt x="1939574" y="232201"/>
                </a:cubicBezTo>
                <a:lnTo>
                  <a:pt x="1939610" y="232030"/>
                </a:lnTo>
                <a:lnTo>
                  <a:pt x="1941132" y="230251"/>
                </a:lnTo>
                <a:lnTo>
                  <a:pt x="1939929" y="230492"/>
                </a:lnTo>
                <a:lnTo>
                  <a:pt x="1941132" y="224703"/>
                </a:lnTo>
                <a:cubicBezTo>
                  <a:pt x="1957755" y="224703"/>
                  <a:pt x="1957755" y="224703"/>
                  <a:pt x="1957755" y="224703"/>
                </a:cubicBezTo>
                <a:cubicBezTo>
                  <a:pt x="1972992" y="217767"/>
                  <a:pt x="1980610" y="214300"/>
                  <a:pt x="1984420" y="212566"/>
                </a:cubicBezTo>
                <a:lnTo>
                  <a:pt x="1985238" y="212194"/>
                </a:lnTo>
                <a:lnTo>
                  <a:pt x="1984333" y="215123"/>
                </a:lnTo>
                <a:cubicBezTo>
                  <a:pt x="1982515" y="220715"/>
                  <a:pt x="1986151" y="208752"/>
                  <a:pt x="1988229" y="210832"/>
                </a:cubicBezTo>
                <a:lnTo>
                  <a:pt x="1985238" y="212194"/>
                </a:lnTo>
                <a:lnTo>
                  <a:pt x="1988229" y="202510"/>
                </a:lnTo>
                <a:cubicBezTo>
                  <a:pt x="2004851" y="208058"/>
                  <a:pt x="2004851" y="208058"/>
                  <a:pt x="2004851" y="208058"/>
                </a:cubicBezTo>
                <a:cubicBezTo>
                  <a:pt x="2015933" y="199736"/>
                  <a:pt x="2015933" y="199736"/>
                  <a:pt x="2015933" y="199736"/>
                </a:cubicBezTo>
                <a:cubicBezTo>
                  <a:pt x="2015933" y="202510"/>
                  <a:pt x="2015933" y="202510"/>
                  <a:pt x="2015933" y="202510"/>
                </a:cubicBezTo>
                <a:cubicBezTo>
                  <a:pt x="2018703" y="199736"/>
                  <a:pt x="2018703" y="199736"/>
                  <a:pt x="2018703" y="199736"/>
                </a:cubicBezTo>
                <a:cubicBezTo>
                  <a:pt x="2015933" y="188639"/>
                  <a:pt x="2015933" y="188639"/>
                  <a:pt x="2015933" y="188639"/>
                </a:cubicBezTo>
                <a:cubicBezTo>
                  <a:pt x="2024244" y="188639"/>
                  <a:pt x="2024244" y="188639"/>
                  <a:pt x="2024244" y="188639"/>
                </a:cubicBezTo>
                <a:cubicBezTo>
                  <a:pt x="2027014" y="188639"/>
                  <a:pt x="2027014" y="188639"/>
                  <a:pt x="2027014" y="188639"/>
                </a:cubicBezTo>
                <a:cubicBezTo>
                  <a:pt x="2024244" y="194188"/>
                  <a:pt x="2024244" y="194188"/>
                  <a:pt x="2024244" y="194188"/>
                </a:cubicBezTo>
                <a:cubicBezTo>
                  <a:pt x="2038096" y="194188"/>
                  <a:pt x="2004851" y="199736"/>
                  <a:pt x="2040866" y="199736"/>
                </a:cubicBezTo>
                <a:cubicBezTo>
                  <a:pt x="2043637" y="202510"/>
                  <a:pt x="2043637" y="202510"/>
                  <a:pt x="2043637" y="202510"/>
                </a:cubicBezTo>
                <a:cubicBezTo>
                  <a:pt x="2054718" y="199736"/>
                  <a:pt x="2054718" y="199736"/>
                  <a:pt x="2054718" y="199736"/>
                </a:cubicBezTo>
                <a:cubicBezTo>
                  <a:pt x="2068570" y="188639"/>
                  <a:pt x="2068570" y="188639"/>
                  <a:pt x="2068570" y="188639"/>
                </a:cubicBezTo>
                <a:cubicBezTo>
                  <a:pt x="2074111" y="188639"/>
                  <a:pt x="2074111" y="188639"/>
                  <a:pt x="2074111" y="188639"/>
                </a:cubicBezTo>
                <a:cubicBezTo>
                  <a:pt x="2079652" y="183091"/>
                  <a:pt x="2079652" y="183091"/>
                  <a:pt x="2079652" y="183091"/>
                </a:cubicBezTo>
                <a:cubicBezTo>
                  <a:pt x="2093503" y="188639"/>
                  <a:pt x="2093503" y="188639"/>
                  <a:pt x="2093503" y="188639"/>
                </a:cubicBezTo>
                <a:cubicBezTo>
                  <a:pt x="2101815" y="188639"/>
                  <a:pt x="2101815" y="188639"/>
                  <a:pt x="2101815" y="188639"/>
                </a:cubicBezTo>
                <a:cubicBezTo>
                  <a:pt x="2112896" y="177543"/>
                  <a:pt x="2112896" y="177543"/>
                  <a:pt x="2112896" y="177543"/>
                </a:cubicBezTo>
                <a:cubicBezTo>
                  <a:pt x="2112896" y="174769"/>
                  <a:pt x="2112896" y="174769"/>
                  <a:pt x="2112896" y="174769"/>
                </a:cubicBezTo>
                <a:cubicBezTo>
                  <a:pt x="2121207" y="171995"/>
                  <a:pt x="2121207" y="171995"/>
                  <a:pt x="2121207" y="171995"/>
                </a:cubicBezTo>
                <a:lnTo>
                  <a:pt x="2123107" y="174372"/>
                </a:lnTo>
                <a:lnTo>
                  <a:pt x="2123545" y="175115"/>
                </a:lnTo>
                <a:cubicBezTo>
                  <a:pt x="2124324" y="176329"/>
                  <a:pt x="2124324" y="176156"/>
                  <a:pt x="2123978" y="175462"/>
                </a:cubicBezTo>
                <a:lnTo>
                  <a:pt x="2123107" y="174372"/>
                </a:lnTo>
                <a:lnTo>
                  <a:pt x="2118437" y="166446"/>
                </a:lnTo>
                <a:cubicBezTo>
                  <a:pt x="2126748" y="163672"/>
                  <a:pt x="2126748" y="163672"/>
                  <a:pt x="2126748" y="163672"/>
                </a:cubicBezTo>
                <a:cubicBezTo>
                  <a:pt x="2140600" y="152576"/>
                  <a:pt x="2140600" y="152576"/>
                  <a:pt x="2140600" y="152576"/>
                </a:cubicBezTo>
                <a:cubicBezTo>
                  <a:pt x="2154452" y="149802"/>
                  <a:pt x="2154452" y="149802"/>
                  <a:pt x="2154452" y="149802"/>
                </a:cubicBezTo>
                <a:cubicBezTo>
                  <a:pt x="2159993" y="138705"/>
                  <a:pt x="2159993" y="138705"/>
                  <a:pt x="2159993" y="138705"/>
                </a:cubicBezTo>
                <a:cubicBezTo>
                  <a:pt x="2165533" y="133157"/>
                  <a:pt x="2162763" y="141479"/>
                  <a:pt x="2168304" y="135931"/>
                </a:cubicBezTo>
                <a:cubicBezTo>
                  <a:pt x="2168304" y="147028"/>
                  <a:pt x="2168304" y="147028"/>
                  <a:pt x="2168304" y="147028"/>
                </a:cubicBezTo>
                <a:cubicBezTo>
                  <a:pt x="2165533" y="147028"/>
                  <a:pt x="2173845" y="135931"/>
                  <a:pt x="2159993" y="149802"/>
                </a:cubicBezTo>
                <a:cubicBezTo>
                  <a:pt x="2171074" y="155350"/>
                  <a:pt x="2171074" y="155350"/>
                  <a:pt x="2171074" y="155350"/>
                </a:cubicBezTo>
                <a:cubicBezTo>
                  <a:pt x="2184926" y="149802"/>
                  <a:pt x="2184926" y="149802"/>
                  <a:pt x="2184926" y="149802"/>
                </a:cubicBezTo>
                <a:cubicBezTo>
                  <a:pt x="2182156" y="152576"/>
                  <a:pt x="2182156" y="152576"/>
                  <a:pt x="2182156" y="152576"/>
                </a:cubicBezTo>
                <a:cubicBezTo>
                  <a:pt x="2193237" y="166446"/>
                  <a:pt x="2193237" y="166446"/>
                  <a:pt x="2193237" y="166446"/>
                </a:cubicBezTo>
                <a:cubicBezTo>
                  <a:pt x="2196008" y="171995"/>
                  <a:pt x="2207089" y="155350"/>
                  <a:pt x="2204319" y="171995"/>
                </a:cubicBezTo>
                <a:cubicBezTo>
                  <a:pt x="2207089" y="169220"/>
                  <a:pt x="2207089" y="169220"/>
                  <a:pt x="2207089" y="169220"/>
                </a:cubicBezTo>
                <a:cubicBezTo>
                  <a:pt x="2212630" y="174769"/>
                  <a:pt x="2212630" y="174769"/>
                  <a:pt x="2212630" y="174769"/>
                </a:cubicBezTo>
                <a:cubicBezTo>
                  <a:pt x="2220941" y="166446"/>
                  <a:pt x="2220941" y="166446"/>
                  <a:pt x="2220941" y="166446"/>
                </a:cubicBezTo>
                <a:cubicBezTo>
                  <a:pt x="2220941" y="155350"/>
                  <a:pt x="2220941" y="155350"/>
                  <a:pt x="2220941" y="155350"/>
                </a:cubicBezTo>
                <a:cubicBezTo>
                  <a:pt x="2209860" y="155350"/>
                  <a:pt x="2209860" y="155350"/>
                  <a:pt x="2209860" y="155350"/>
                </a:cubicBezTo>
                <a:cubicBezTo>
                  <a:pt x="2215400" y="149802"/>
                  <a:pt x="2215400" y="149802"/>
                  <a:pt x="2215400" y="149802"/>
                </a:cubicBezTo>
                <a:cubicBezTo>
                  <a:pt x="2196008" y="147028"/>
                  <a:pt x="2196008" y="147028"/>
                  <a:pt x="2196008" y="147028"/>
                </a:cubicBezTo>
                <a:cubicBezTo>
                  <a:pt x="2193237" y="144254"/>
                  <a:pt x="2193237" y="144254"/>
                  <a:pt x="2193237" y="144254"/>
                </a:cubicBezTo>
                <a:cubicBezTo>
                  <a:pt x="2193237" y="138705"/>
                  <a:pt x="2193237" y="138705"/>
                  <a:pt x="2193237" y="138705"/>
                </a:cubicBezTo>
                <a:cubicBezTo>
                  <a:pt x="2207089" y="133157"/>
                  <a:pt x="2207089" y="133157"/>
                  <a:pt x="2207089" y="133157"/>
                </a:cubicBezTo>
                <a:lnTo>
                  <a:pt x="2208699" y="129933"/>
                </a:lnTo>
                <a:lnTo>
                  <a:pt x="2210899" y="128996"/>
                </a:lnTo>
                <a:lnTo>
                  <a:pt x="2217034" y="125476"/>
                </a:lnTo>
                <a:lnTo>
                  <a:pt x="2215747" y="129343"/>
                </a:lnTo>
                <a:cubicBezTo>
                  <a:pt x="2215400" y="130383"/>
                  <a:pt x="2215400" y="130383"/>
                  <a:pt x="2215400" y="130383"/>
                </a:cubicBezTo>
                <a:cubicBezTo>
                  <a:pt x="2218171" y="130383"/>
                  <a:pt x="2218171" y="130383"/>
                  <a:pt x="2218171" y="130383"/>
                </a:cubicBezTo>
                <a:cubicBezTo>
                  <a:pt x="2222326" y="124835"/>
                  <a:pt x="2224404" y="122061"/>
                  <a:pt x="2225443" y="120674"/>
                </a:cubicBezTo>
                <a:lnTo>
                  <a:pt x="2225473" y="120634"/>
                </a:lnTo>
                <a:lnTo>
                  <a:pt x="2226612" y="119980"/>
                </a:lnTo>
                <a:lnTo>
                  <a:pt x="2228325" y="119287"/>
                </a:lnTo>
                <a:lnTo>
                  <a:pt x="2233754" y="119287"/>
                </a:lnTo>
                <a:cubicBezTo>
                  <a:pt x="2234793" y="119287"/>
                  <a:pt x="2234793" y="119287"/>
                  <a:pt x="2234793" y="119287"/>
                </a:cubicBezTo>
                <a:cubicBezTo>
                  <a:pt x="2235486" y="117553"/>
                  <a:pt x="2234793" y="117033"/>
                  <a:pt x="2233251" y="117293"/>
                </a:cubicBezTo>
                <a:lnTo>
                  <a:pt x="2228325" y="119287"/>
                </a:lnTo>
                <a:lnTo>
                  <a:pt x="2226482" y="119287"/>
                </a:lnTo>
                <a:lnTo>
                  <a:pt x="2225473" y="120634"/>
                </a:lnTo>
                <a:lnTo>
                  <a:pt x="2217034" y="125476"/>
                </a:lnTo>
                <a:lnTo>
                  <a:pt x="2218171" y="122061"/>
                </a:lnTo>
                <a:lnTo>
                  <a:pt x="2217685" y="122061"/>
                </a:lnTo>
                <a:lnTo>
                  <a:pt x="2229453" y="112611"/>
                </a:lnTo>
                <a:cubicBezTo>
                  <a:pt x="2237001" y="106630"/>
                  <a:pt x="2246914" y="98828"/>
                  <a:pt x="2259727" y="88771"/>
                </a:cubicBezTo>
                <a:cubicBezTo>
                  <a:pt x="2287430" y="69353"/>
                  <a:pt x="2287430" y="69353"/>
                  <a:pt x="2287430" y="69353"/>
                </a:cubicBezTo>
                <a:cubicBezTo>
                  <a:pt x="2290201" y="72127"/>
                  <a:pt x="2290201" y="72127"/>
                  <a:pt x="2290201" y="72127"/>
                </a:cubicBezTo>
                <a:cubicBezTo>
                  <a:pt x="2281890" y="80449"/>
                  <a:pt x="2281890" y="80449"/>
                  <a:pt x="2281890" y="80449"/>
                </a:cubicBezTo>
                <a:cubicBezTo>
                  <a:pt x="2276349" y="83223"/>
                  <a:pt x="2276349" y="83223"/>
                  <a:pt x="2276349" y="83223"/>
                </a:cubicBezTo>
                <a:cubicBezTo>
                  <a:pt x="2290201" y="77675"/>
                  <a:pt x="2268038" y="94320"/>
                  <a:pt x="2290201" y="83223"/>
                </a:cubicBezTo>
                <a:cubicBezTo>
                  <a:pt x="2292971" y="83223"/>
                  <a:pt x="2295741" y="80449"/>
                  <a:pt x="2295741" y="83223"/>
                </a:cubicBezTo>
                <a:cubicBezTo>
                  <a:pt x="2295741" y="77675"/>
                  <a:pt x="2295741" y="77675"/>
                  <a:pt x="2295741" y="77675"/>
                </a:cubicBezTo>
                <a:cubicBezTo>
                  <a:pt x="2312364" y="77675"/>
                  <a:pt x="2312364" y="77675"/>
                  <a:pt x="2312364" y="77675"/>
                </a:cubicBezTo>
                <a:cubicBezTo>
                  <a:pt x="2309593" y="74901"/>
                  <a:pt x="2309593" y="74901"/>
                  <a:pt x="2309593" y="74901"/>
                </a:cubicBezTo>
                <a:cubicBezTo>
                  <a:pt x="2306823" y="69353"/>
                  <a:pt x="2306823" y="69353"/>
                  <a:pt x="2306823" y="69353"/>
                </a:cubicBezTo>
                <a:cubicBezTo>
                  <a:pt x="2317905" y="69353"/>
                  <a:pt x="2298512" y="61031"/>
                  <a:pt x="2331756" y="55482"/>
                </a:cubicBezTo>
                <a:cubicBezTo>
                  <a:pt x="2331756" y="47160"/>
                  <a:pt x="2331756" y="47160"/>
                  <a:pt x="2331756" y="47160"/>
                </a:cubicBezTo>
                <a:cubicBezTo>
                  <a:pt x="2345608" y="41612"/>
                  <a:pt x="2345608" y="41612"/>
                  <a:pt x="2345608" y="41612"/>
                </a:cubicBezTo>
                <a:cubicBezTo>
                  <a:pt x="2348379" y="36063"/>
                  <a:pt x="2348379" y="36063"/>
                  <a:pt x="2348379" y="36063"/>
                </a:cubicBezTo>
                <a:cubicBezTo>
                  <a:pt x="2387164" y="13871"/>
                  <a:pt x="2387164" y="13871"/>
                  <a:pt x="2387164" y="13871"/>
                </a:cubicBezTo>
                <a:cubicBezTo>
                  <a:pt x="2389935" y="13871"/>
                  <a:pt x="2389935" y="13871"/>
                  <a:pt x="2389935" y="13871"/>
                </a:cubicBezTo>
                <a:cubicBezTo>
                  <a:pt x="2414868" y="0"/>
                  <a:pt x="2414868" y="0"/>
                  <a:pt x="2414868" y="0"/>
                </a:cubicBezTo>
                <a:close/>
              </a:path>
            </a:pathLst>
          </a:custGeom>
        </p:spPr>
      </p:pic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F5EF53C0-D80C-4124-A5CA-01EF3FA2A0FE}"/>
              </a:ext>
            </a:extLst>
          </p:cNvPr>
          <p:cNvGrpSpPr/>
          <p:nvPr/>
        </p:nvGrpSpPr>
        <p:grpSpPr>
          <a:xfrm>
            <a:off x="6751781" y="1020956"/>
            <a:ext cx="4744895" cy="1263999"/>
            <a:chOff x="6751781" y="1020956"/>
            <a:chExt cx="4744895" cy="1263999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B3405AF4-D5D2-4614-B174-935B185AC39B}"/>
                </a:ext>
              </a:extLst>
            </p:cNvPr>
            <p:cNvGrpSpPr/>
            <p:nvPr/>
          </p:nvGrpSpPr>
          <p:grpSpPr>
            <a:xfrm>
              <a:off x="6751781" y="1020956"/>
              <a:ext cx="1333439" cy="714810"/>
              <a:chOff x="2624639" y="1412307"/>
              <a:chExt cx="1449222" cy="776877"/>
            </a:xfrm>
          </p:grpSpPr>
          <p:pic>
            <p:nvPicPr>
              <p:cNvPr id="5" name="图片 4">
                <a:extLst>
                  <a:ext uri="{FF2B5EF4-FFF2-40B4-BE49-F238E27FC236}">
                    <a16:creationId xmlns="" xmlns:a16="http://schemas.microsoft.com/office/drawing/2014/main" id="{7610EC64-3457-4868-AD88-479475629C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6" name="文本框 5">
                <a:extLst>
                  <a:ext uri="{FF2B5EF4-FFF2-40B4-BE49-F238E27FC236}">
                    <a16:creationId xmlns="" xmlns:a16="http://schemas.microsoft.com/office/drawing/2014/main" id="{C2BA4B21-5E9A-4D57-9C3B-618CE2893273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536944" cy="2341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bg1"/>
                    </a:solidFill>
                  </a:rPr>
                  <a:t>TITLE</a:t>
                </a:r>
                <a:endParaRPr lang="zh-CN" altLang="en-US" sz="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9575B413-0646-4BC0-879D-4B411EF4136E}"/>
                </a:ext>
              </a:extLst>
            </p:cNvPr>
            <p:cNvSpPr txBox="1"/>
            <p:nvPr/>
          </p:nvSpPr>
          <p:spPr>
            <a:xfrm>
              <a:off x="7051938" y="1234063"/>
              <a:ext cx="2464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EA6913E8-04C2-4CBA-879D-73280E90A1A4}"/>
                </a:ext>
              </a:extLst>
            </p:cNvPr>
            <p:cNvSpPr/>
            <p:nvPr/>
          </p:nvSpPr>
          <p:spPr>
            <a:xfrm>
              <a:off x="7033700" y="1735766"/>
              <a:ext cx="4462976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复制您的内容文字到这里，在复制内容的下方弹框中选择“只保留文本”，可以保留完整格式。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CC8D6DD6-44D3-42A7-A57F-D69F2D26F3DC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FORTH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E80C2566-5D41-4ECD-A0E3-11F06BFD9972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第四章节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2B3930E9-45E9-4D57-AD0A-EFB31968C057}"/>
              </a:ext>
            </a:extLst>
          </p:cNvPr>
          <p:cNvGrpSpPr/>
          <p:nvPr/>
        </p:nvGrpSpPr>
        <p:grpSpPr>
          <a:xfrm>
            <a:off x="6751781" y="2797001"/>
            <a:ext cx="4744895" cy="1263999"/>
            <a:chOff x="6751781" y="2386548"/>
            <a:chExt cx="4744895" cy="1263999"/>
          </a:xfrm>
        </p:grpSpPr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4FE6A01B-8F61-41F0-BF55-EEAEB1B3E32B}"/>
                </a:ext>
              </a:extLst>
            </p:cNvPr>
            <p:cNvGrpSpPr/>
            <p:nvPr/>
          </p:nvGrpSpPr>
          <p:grpSpPr>
            <a:xfrm>
              <a:off x="6751781" y="2386548"/>
              <a:ext cx="1333439" cy="714810"/>
              <a:chOff x="2624639" y="1412307"/>
              <a:chExt cx="1449222" cy="776877"/>
            </a:xfrm>
          </p:grpSpPr>
          <p:pic>
            <p:nvPicPr>
              <p:cNvPr id="41" name="图片 40">
                <a:extLst>
                  <a:ext uri="{FF2B5EF4-FFF2-40B4-BE49-F238E27FC236}">
                    <a16:creationId xmlns="" xmlns:a16="http://schemas.microsoft.com/office/drawing/2014/main" id="{FE2B4607-E280-4E4B-8E67-8908058E28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42" name="文本框 41">
                <a:extLst>
                  <a:ext uri="{FF2B5EF4-FFF2-40B4-BE49-F238E27FC236}">
                    <a16:creationId xmlns="" xmlns:a16="http://schemas.microsoft.com/office/drawing/2014/main" id="{B8E490A4-8F25-4C01-8EA4-A041F02A2311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536944" cy="2341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bg1"/>
                    </a:solidFill>
                  </a:rPr>
                  <a:t>TITLE</a:t>
                </a:r>
                <a:endParaRPr lang="zh-CN" altLang="en-US" sz="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8CA58A9C-AE73-4473-9F41-0C684A4B56FB}"/>
                </a:ext>
              </a:extLst>
            </p:cNvPr>
            <p:cNvSpPr txBox="1"/>
            <p:nvPr/>
          </p:nvSpPr>
          <p:spPr>
            <a:xfrm>
              <a:off x="7051938" y="2599655"/>
              <a:ext cx="2464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E41B418F-FC19-4DB4-B7E8-0B8DC5A0C9E6}"/>
                </a:ext>
              </a:extLst>
            </p:cNvPr>
            <p:cNvSpPr/>
            <p:nvPr/>
          </p:nvSpPr>
          <p:spPr>
            <a:xfrm>
              <a:off x="7033700" y="3101358"/>
              <a:ext cx="4462976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复制您的内容文字到这里，在复制内容的下方弹框中选择“只保留文本”，可以保留完整格式。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3E5E77A-D832-40DE-89EE-7D35C0D57DE8}"/>
              </a:ext>
            </a:extLst>
          </p:cNvPr>
          <p:cNvGrpSpPr/>
          <p:nvPr/>
        </p:nvGrpSpPr>
        <p:grpSpPr>
          <a:xfrm>
            <a:off x="6751781" y="4573045"/>
            <a:ext cx="4744895" cy="1263999"/>
            <a:chOff x="6751781" y="3752140"/>
            <a:chExt cx="4744895" cy="1263999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060CF833-D657-47D5-B138-AC06A6E65136}"/>
                </a:ext>
              </a:extLst>
            </p:cNvPr>
            <p:cNvGrpSpPr/>
            <p:nvPr/>
          </p:nvGrpSpPr>
          <p:grpSpPr>
            <a:xfrm>
              <a:off x="6751781" y="3752140"/>
              <a:ext cx="1333439" cy="714810"/>
              <a:chOff x="2624639" y="1412307"/>
              <a:chExt cx="1449222" cy="776877"/>
            </a:xfrm>
          </p:grpSpPr>
          <p:pic>
            <p:nvPicPr>
              <p:cNvPr id="46" name="图片 45">
                <a:extLst>
                  <a:ext uri="{FF2B5EF4-FFF2-40B4-BE49-F238E27FC236}">
                    <a16:creationId xmlns="" xmlns:a16="http://schemas.microsoft.com/office/drawing/2014/main" id="{748C0159-423E-46C0-8B4A-86B86FC88F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47" name="文本框 46">
                <a:extLst>
                  <a:ext uri="{FF2B5EF4-FFF2-40B4-BE49-F238E27FC236}">
                    <a16:creationId xmlns="" xmlns:a16="http://schemas.microsoft.com/office/drawing/2014/main" id="{FD2277E4-D036-4661-B0A5-9E1252CA09A4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536944" cy="2341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bg1"/>
                    </a:solidFill>
                  </a:rPr>
                  <a:t>TITLE</a:t>
                </a:r>
                <a:endParaRPr lang="zh-CN" altLang="en-US" sz="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CF454AFD-A8EB-4CD0-A56F-CB4688909D4B}"/>
                </a:ext>
              </a:extLst>
            </p:cNvPr>
            <p:cNvSpPr txBox="1"/>
            <p:nvPr/>
          </p:nvSpPr>
          <p:spPr>
            <a:xfrm>
              <a:off x="7051938" y="3965247"/>
              <a:ext cx="2464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035F8A48-982D-438A-8FA7-8BBA465D7810}"/>
                </a:ext>
              </a:extLst>
            </p:cNvPr>
            <p:cNvSpPr/>
            <p:nvPr/>
          </p:nvSpPr>
          <p:spPr>
            <a:xfrm>
              <a:off x="7033700" y="4466950"/>
              <a:ext cx="4462976" cy="549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L" panose="00020600040101010101" pitchFamily="18" charset="-122"/>
                </a:rPr>
                <a:t>复制您的内容文字到这里，在复制内容的下方弹框中选择“只保留文本”，可以保留完整格式。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264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366BB92E-769B-4805-A23B-21C393D2009F}"/>
              </a:ext>
            </a:extLst>
          </p:cNvPr>
          <p:cNvGrpSpPr/>
          <p:nvPr/>
        </p:nvGrpSpPr>
        <p:grpSpPr>
          <a:xfrm>
            <a:off x="2001867" y="1520933"/>
            <a:ext cx="8188266" cy="3561206"/>
            <a:chOff x="2001867" y="1520933"/>
            <a:chExt cx="8188266" cy="3561206"/>
          </a:xfrm>
        </p:grpSpPr>
        <p:grpSp>
          <p:nvGrpSpPr>
            <p:cNvPr id="72" name="组合 71">
              <a:extLst>
                <a:ext uri="{FF2B5EF4-FFF2-40B4-BE49-F238E27FC236}">
                  <a16:creationId xmlns="" xmlns:a16="http://schemas.microsoft.com/office/drawing/2014/main" id="{E3B31CF3-73AA-4310-B5A5-F81D7A295D5C}"/>
                </a:ext>
              </a:extLst>
            </p:cNvPr>
            <p:cNvGrpSpPr/>
            <p:nvPr/>
          </p:nvGrpSpPr>
          <p:grpSpPr>
            <a:xfrm>
              <a:off x="2001867" y="1520933"/>
              <a:ext cx="2219282" cy="3561206"/>
              <a:chOff x="2001867" y="1520933"/>
              <a:chExt cx="2219282" cy="3561206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="" xmlns:a16="http://schemas.microsoft.com/office/drawing/2014/main" id="{249F1D9D-E9A0-4D7C-9A65-6632B6E06655}"/>
                  </a:ext>
                </a:extLst>
              </p:cNvPr>
              <p:cNvGrpSpPr/>
              <p:nvPr/>
            </p:nvGrpSpPr>
            <p:grpSpPr>
              <a:xfrm>
                <a:off x="2001867" y="1520933"/>
                <a:ext cx="2219282" cy="1189679"/>
                <a:chOff x="-110495" y="2730298"/>
                <a:chExt cx="3056585" cy="1638528"/>
              </a:xfrm>
            </p:grpSpPr>
            <p:pic>
              <p:nvPicPr>
                <p:cNvPr id="4" name="图片 3">
                  <a:extLst>
                    <a:ext uri="{FF2B5EF4-FFF2-40B4-BE49-F238E27FC236}">
                      <a16:creationId xmlns="" xmlns:a16="http://schemas.microsoft.com/office/drawing/2014/main" id="{FC238FC3-7AF0-4D41-B80D-209C3D0708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flipH="1">
                  <a:off x="-110495" y="2730298"/>
                  <a:ext cx="3056585" cy="1638528"/>
                </a:xfrm>
                <a:prstGeom prst="rect">
                  <a:avLst/>
                </a:prstGeom>
              </p:spPr>
            </p:pic>
            <p:sp>
              <p:nvSpPr>
                <p:cNvPr id="5" name="文本框 4">
                  <a:extLst>
                    <a:ext uri="{FF2B5EF4-FFF2-40B4-BE49-F238E27FC236}">
                      <a16:creationId xmlns="" xmlns:a16="http://schemas.microsoft.com/office/drawing/2014/main" id="{A6EDA202-A29D-4E43-BE55-22AC0062C09F}"/>
                    </a:ext>
                  </a:extLst>
                </p:cNvPr>
                <p:cNvSpPr txBox="1"/>
                <p:nvPr/>
              </p:nvSpPr>
              <p:spPr>
                <a:xfrm>
                  <a:off x="1133625" y="2748378"/>
                  <a:ext cx="635845" cy="1312399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小标题</a:t>
                  </a: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="" xmlns:a16="http://schemas.microsoft.com/office/drawing/2014/main" id="{516FABB0-9E83-43C5-AE00-C31919B1C052}"/>
                  </a:ext>
                </a:extLst>
              </p:cNvPr>
              <p:cNvGrpSpPr/>
              <p:nvPr/>
            </p:nvGrpSpPr>
            <p:grpSpPr>
              <a:xfrm>
                <a:off x="2376646" y="2466808"/>
                <a:ext cx="1361440" cy="2615331"/>
                <a:chOff x="2376646" y="2466808"/>
                <a:chExt cx="1361440" cy="2615331"/>
              </a:xfrm>
            </p:grpSpPr>
            <p:cxnSp>
              <p:nvCxnSpPr>
                <p:cNvPr id="7" name="直接连接符 6">
                  <a:extLst>
                    <a:ext uri="{FF2B5EF4-FFF2-40B4-BE49-F238E27FC236}">
                      <a16:creationId xmlns="" xmlns:a16="http://schemas.microsoft.com/office/drawing/2014/main" id="{921CDAD6-69A2-499C-B4AE-BCA7F8702F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7366" y="2466808"/>
                  <a:ext cx="0" cy="433872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>
                  <a:extLst>
                    <a:ext uri="{FF2B5EF4-FFF2-40B4-BE49-F238E27FC236}">
                      <a16:creationId xmlns="" xmlns:a16="http://schemas.microsoft.com/office/drawing/2014/main" id="{D84DE8AC-2A23-4577-ACF2-8E0A5D196D9E}"/>
                    </a:ext>
                  </a:extLst>
                </p:cNvPr>
                <p:cNvCxnSpPr/>
                <p:nvPr/>
              </p:nvCxnSpPr>
              <p:spPr>
                <a:xfrm>
                  <a:off x="2376646" y="2900680"/>
                  <a:ext cx="1361440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>
                  <a:extLst>
                    <a:ext uri="{FF2B5EF4-FFF2-40B4-BE49-F238E27FC236}">
                      <a16:creationId xmlns="" xmlns:a16="http://schemas.microsoft.com/office/drawing/2014/main" id="{97544777-C46A-408F-9D9B-939BDA471B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76646" y="2900680"/>
                  <a:ext cx="0" cy="970413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>
                  <a:extLst>
                    <a:ext uri="{FF2B5EF4-FFF2-40B4-BE49-F238E27FC236}">
                      <a16:creationId xmlns="" xmlns:a16="http://schemas.microsoft.com/office/drawing/2014/main" id="{F72370F3-DDF7-4F7B-A599-A132BAC32F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17006" y="2900680"/>
                  <a:ext cx="0" cy="1268095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>
                  <a:extLst>
                    <a:ext uri="{FF2B5EF4-FFF2-40B4-BE49-F238E27FC236}">
                      <a16:creationId xmlns="" xmlns:a16="http://schemas.microsoft.com/office/drawing/2014/main" id="{C2E55644-7959-47E3-B899-C30D71479A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7366" y="2900680"/>
                  <a:ext cx="0" cy="1565442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>
                  <a:extLst>
                    <a:ext uri="{FF2B5EF4-FFF2-40B4-BE49-F238E27FC236}">
                      <a16:creationId xmlns="" xmlns:a16="http://schemas.microsoft.com/office/drawing/2014/main" id="{D4291D2E-BCA1-437A-940C-51F47F000A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97726" y="2900680"/>
                  <a:ext cx="0" cy="1871345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="" xmlns:a16="http://schemas.microsoft.com/office/drawing/2014/main" id="{0BD12C65-7159-409E-8212-BB99FAF7AF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38086" y="2900680"/>
                  <a:ext cx="0" cy="2181459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2697DC3D-0DE4-4B11-9123-B596020E826A}"/>
                  </a:ext>
                </a:extLst>
              </p:cNvPr>
              <p:cNvSpPr/>
              <p:nvPr/>
            </p:nvSpPr>
            <p:spPr>
              <a:xfrm>
                <a:off x="3392245" y="3064768"/>
                <a:ext cx="369332" cy="1785104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复制您的内容文字到这里</a:t>
                </a:r>
                <a:endParaRPr lang="zh-CN" altLang="en-US" sz="1200" dirty="0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22FF62C2-4C06-4A94-BA2D-29795DD0BFF0}"/>
                  </a:ext>
                </a:extLst>
              </p:cNvPr>
              <p:cNvSpPr/>
              <p:nvPr/>
            </p:nvSpPr>
            <p:spPr>
              <a:xfrm>
                <a:off x="3051885" y="3064768"/>
                <a:ext cx="369332" cy="1477328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复制您的内容文字到</a:t>
                </a:r>
                <a:endParaRPr lang="zh-CN" altLang="en-US" sz="1200" dirty="0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AFA6DDC8-7B5E-4756-AED2-22E8DC6020E6}"/>
                  </a:ext>
                </a:extLst>
              </p:cNvPr>
              <p:cNvSpPr/>
              <p:nvPr/>
            </p:nvSpPr>
            <p:spPr>
              <a:xfrm>
                <a:off x="2711525" y="3064768"/>
                <a:ext cx="369332" cy="1169551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复制您的内容文</a:t>
                </a:r>
                <a:endParaRPr lang="zh-CN" altLang="en-US" sz="1200" dirty="0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="" xmlns:a16="http://schemas.microsoft.com/office/drawing/2014/main" id="{C9A1EA45-C968-4F2D-A050-2D1974425E54}"/>
                  </a:ext>
                </a:extLst>
              </p:cNvPr>
              <p:cNvSpPr/>
              <p:nvPr/>
            </p:nvSpPr>
            <p:spPr>
              <a:xfrm>
                <a:off x="2371165" y="3064768"/>
                <a:ext cx="369332" cy="861774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复制您文字</a:t>
                </a:r>
                <a:endParaRPr lang="zh-CN" altLang="en-US" sz="1200" dirty="0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4FAC185C-D690-4FD0-9086-D4B7A814E9FB}"/>
                </a:ext>
              </a:extLst>
            </p:cNvPr>
            <p:cNvGrpSpPr/>
            <p:nvPr/>
          </p:nvGrpSpPr>
          <p:grpSpPr>
            <a:xfrm>
              <a:off x="4986359" y="1520933"/>
              <a:ext cx="2219282" cy="3561206"/>
              <a:chOff x="4986359" y="1520933"/>
              <a:chExt cx="2219282" cy="3561206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="" xmlns:a16="http://schemas.microsoft.com/office/drawing/2014/main" id="{196AE437-7487-4B52-92E1-2932E52B47E7}"/>
                  </a:ext>
                </a:extLst>
              </p:cNvPr>
              <p:cNvGrpSpPr/>
              <p:nvPr/>
            </p:nvGrpSpPr>
            <p:grpSpPr>
              <a:xfrm>
                <a:off x="4986359" y="1520933"/>
                <a:ext cx="2219282" cy="1189679"/>
                <a:chOff x="-110495" y="2730298"/>
                <a:chExt cx="3056585" cy="1638528"/>
              </a:xfrm>
            </p:grpSpPr>
            <p:pic>
              <p:nvPicPr>
                <p:cNvPr id="39" name="图片 38">
                  <a:extLst>
                    <a:ext uri="{FF2B5EF4-FFF2-40B4-BE49-F238E27FC236}">
                      <a16:creationId xmlns="" xmlns:a16="http://schemas.microsoft.com/office/drawing/2014/main" id="{74BED7C5-7D85-4C34-9606-C410D08910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flipH="1">
                  <a:off x="-110495" y="2730298"/>
                  <a:ext cx="3056585" cy="1638528"/>
                </a:xfrm>
                <a:prstGeom prst="rect">
                  <a:avLst/>
                </a:prstGeom>
              </p:spPr>
            </p:pic>
            <p:sp>
              <p:nvSpPr>
                <p:cNvPr id="40" name="文本框 39">
                  <a:extLst>
                    <a:ext uri="{FF2B5EF4-FFF2-40B4-BE49-F238E27FC236}">
                      <a16:creationId xmlns="" xmlns:a16="http://schemas.microsoft.com/office/drawing/2014/main" id="{DE3BA0FB-43FC-479C-B856-4BE7B440F17D}"/>
                    </a:ext>
                  </a:extLst>
                </p:cNvPr>
                <p:cNvSpPr txBox="1"/>
                <p:nvPr/>
              </p:nvSpPr>
              <p:spPr>
                <a:xfrm>
                  <a:off x="1133625" y="2748378"/>
                  <a:ext cx="635845" cy="1312399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小标题</a:t>
                  </a: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="" xmlns:a16="http://schemas.microsoft.com/office/drawing/2014/main" id="{3FE180A5-4CB8-4F30-810D-7DFBFD0E32B3}"/>
                  </a:ext>
                </a:extLst>
              </p:cNvPr>
              <p:cNvGrpSpPr/>
              <p:nvPr/>
            </p:nvGrpSpPr>
            <p:grpSpPr>
              <a:xfrm>
                <a:off x="5361138" y="2466808"/>
                <a:ext cx="1361440" cy="2615331"/>
                <a:chOff x="2376646" y="2466808"/>
                <a:chExt cx="1361440" cy="2615331"/>
              </a:xfrm>
            </p:grpSpPr>
            <p:cxnSp>
              <p:nvCxnSpPr>
                <p:cNvPr id="42" name="直接连接符 41">
                  <a:extLst>
                    <a:ext uri="{FF2B5EF4-FFF2-40B4-BE49-F238E27FC236}">
                      <a16:creationId xmlns="" xmlns:a16="http://schemas.microsoft.com/office/drawing/2014/main" id="{EDB9AC35-A78B-435D-8FB1-5105F1F113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7366" y="2466808"/>
                  <a:ext cx="0" cy="433872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="" xmlns:a16="http://schemas.microsoft.com/office/drawing/2014/main" id="{39585EED-CAD2-45E5-BABE-3BCDDC6060E3}"/>
                    </a:ext>
                  </a:extLst>
                </p:cNvPr>
                <p:cNvCxnSpPr/>
                <p:nvPr/>
              </p:nvCxnSpPr>
              <p:spPr>
                <a:xfrm>
                  <a:off x="2376646" y="2900680"/>
                  <a:ext cx="1361440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>
                  <a:extLst>
                    <a:ext uri="{FF2B5EF4-FFF2-40B4-BE49-F238E27FC236}">
                      <a16:creationId xmlns="" xmlns:a16="http://schemas.microsoft.com/office/drawing/2014/main" id="{DDF1DCA4-6550-4FBA-BF19-B6FD1ECD6C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76646" y="2900680"/>
                  <a:ext cx="0" cy="970413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="" xmlns:a16="http://schemas.microsoft.com/office/drawing/2014/main" id="{8B129D7B-B101-47A0-B5F5-1AFA97C7F2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17006" y="2900680"/>
                  <a:ext cx="0" cy="1268095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>
                  <a:extLst>
                    <a:ext uri="{FF2B5EF4-FFF2-40B4-BE49-F238E27FC236}">
                      <a16:creationId xmlns="" xmlns:a16="http://schemas.microsoft.com/office/drawing/2014/main" id="{3DB87C50-B9D9-4980-B41F-74805B5840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7366" y="2900680"/>
                  <a:ext cx="0" cy="1565442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="" xmlns:a16="http://schemas.microsoft.com/office/drawing/2014/main" id="{A0C52748-E38C-4D10-A50E-7EA9AD0AB3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97726" y="2900680"/>
                  <a:ext cx="0" cy="1871345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="" xmlns:a16="http://schemas.microsoft.com/office/drawing/2014/main" id="{E1771FB7-9D7B-4D3A-80BB-5BDEC931EF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38086" y="2900680"/>
                  <a:ext cx="0" cy="2181459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矩形 48">
                <a:extLst>
                  <a:ext uri="{FF2B5EF4-FFF2-40B4-BE49-F238E27FC236}">
                    <a16:creationId xmlns="" xmlns:a16="http://schemas.microsoft.com/office/drawing/2014/main" id="{7A7E85AE-03EC-4A8E-9B16-C9B8B08369E9}"/>
                  </a:ext>
                </a:extLst>
              </p:cNvPr>
              <p:cNvSpPr/>
              <p:nvPr/>
            </p:nvSpPr>
            <p:spPr>
              <a:xfrm>
                <a:off x="6376737" y="3064768"/>
                <a:ext cx="369332" cy="1785104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复制您的内容文字到这里</a:t>
                </a:r>
                <a:endParaRPr lang="zh-CN" altLang="en-US" sz="1200" dirty="0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="" xmlns:a16="http://schemas.microsoft.com/office/drawing/2014/main" id="{18023892-04A3-46CB-9FB6-93CB9BB8F657}"/>
                  </a:ext>
                </a:extLst>
              </p:cNvPr>
              <p:cNvSpPr/>
              <p:nvPr/>
            </p:nvSpPr>
            <p:spPr>
              <a:xfrm>
                <a:off x="6036377" y="3064768"/>
                <a:ext cx="369332" cy="1477328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复制您的内容文字到</a:t>
                </a:r>
                <a:endParaRPr lang="zh-CN" altLang="en-US" sz="1200" dirty="0"/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="" xmlns:a16="http://schemas.microsoft.com/office/drawing/2014/main" id="{422C50A5-37D4-446C-9FA2-DA427865B45D}"/>
                  </a:ext>
                </a:extLst>
              </p:cNvPr>
              <p:cNvSpPr/>
              <p:nvPr/>
            </p:nvSpPr>
            <p:spPr>
              <a:xfrm>
                <a:off x="5696017" y="3064768"/>
                <a:ext cx="369332" cy="1169551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复制您的内容文</a:t>
                </a:r>
                <a:endParaRPr lang="zh-CN" altLang="en-US" sz="1200" dirty="0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="" xmlns:a16="http://schemas.microsoft.com/office/drawing/2014/main" id="{E1EBE3B8-975C-4541-A9AF-AF99F728BD67}"/>
                  </a:ext>
                </a:extLst>
              </p:cNvPr>
              <p:cNvSpPr/>
              <p:nvPr/>
            </p:nvSpPr>
            <p:spPr>
              <a:xfrm>
                <a:off x="5355657" y="3064768"/>
                <a:ext cx="369332" cy="861774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复制您文字</a:t>
                </a:r>
                <a:endParaRPr lang="zh-CN" altLang="en-US" sz="1200" dirty="0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C241A360-F4F0-4B89-BB3D-DA529535DF2A}"/>
                </a:ext>
              </a:extLst>
            </p:cNvPr>
            <p:cNvGrpSpPr/>
            <p:nvPr/>
          </p:nvGrpSpPr>
          <p:grpSpPr>
            <a:xfrm>
              <a:off x="7970851" y="1520933"/>
              <a:ext cx="2219282" cy="3561206"/>
              <a:chOff x="7970851" y="1520933"/>
              <a:chExt cx="2219282" cy="3561206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="" xmlns:a16="http://schemas.microsoft.com/office/drawing/2014/main" id="{A2DD20EE-2340-4215-AF38-CDC41219B090}"/>
                  </a:ext>
                </a:extLst>
              </p:cNvPr>
              <p:cNvGrpSpPr/>
              <p:nvPr/>
            </p:nvGrpSpPr>
            <p:grpSpPr>
              <a:xfrm>
                <a:off x="7970851" y="1520933"/>
                <a:ext cx="2219282" cy="1189679"/>
                <a:chOff x="-110495" y="2730298"/>
                <a:chExt cx="3056585" cy="1638528"/>
              </a:xfrm>
            </p:grpSpPr>
            <p:pic>
              <p:nvPicPr>
                <p:cNvPr id="54" name="图片 53">
                  <a:extLst>
                    <a:ext uri="{FF2B5EF4-FFF2-40B4-BE49-F238E27FC236}">
                      <a16:creationId xmlns="" xmlns:a16="http://schemas.microsoft.com/office/drawing/2014/main" id="{091B48F0-A1E2-40A2-9B6D-2F71D93518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flipH="1">
                  <a:off x="-110495" y="2730298"/>
                  <a:ext cx="3056585" cy="1638528"/>
                </a:xfrm>
                <a:prstGeom prst="rect">
                  <a:avLst/>
                </a:prstGeom>
              </p:spPr>
            </p:pic>
            <p:sp>
              <p:nvSpPr>
                <p:cNvPr id="55" name="文本框 54">
                  <a:extLst>
                    <a:ext uri="{FF2B5EF4-FFF2-40B4-BE49-F238E27FC236}">
                      <a16:creationId xmlns="" xmlns:a16="http://schemas.microsoft.com/office/drawing/2014/main" id="{A24D1D46-6BFB-456A-B21C-2D0FAAC9294C}"/>
                    </a:ext>
                  </a:extLst>
                </p:cNvPr>
                <p:cNvSpPr txBox="1"/>
                <p:nvPr/>
              </p:nvSpPr>
              <p:spPr>
                <a:xfrm>
                  <a:off x="1133625" y="2748378"/>
                  <a:ext cx="635845" cy="1312399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小标题</a:t>
                  </a: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="" xmlns:a16="http://schemas.microsoft.com/office/drawing/2014/main" id="{86A2F510-0802-4927-8FFC-366CB5C88CDA}"/>
                  </a:ext>
                </a:extLst>
              </p:cNvPr>
              <p:cNvGrpSpPr/>
              <p:nvPr/>
            </p:nvGrpSpPr>
            <p:grpSpPr>
              <a:xfrm>
                <a:off x="8345630" y="2466808"/>
                <a:ext cx="1361440" cy="2615331"/>
                <a:chOff x="2376646" y="2466808"/>
                <a:chExt cx="1361440" cy="2615331"/>
              </a:xfrm>
            </p:grpSpPr>
            <p:cxnSp>
              <p:nvCxnSpPr>
                <p:cNvPr id="57" name="直接连接符 56">
                  <a:extLst>
                    <a:ext uri="{FF2B5EF4-FFF2-40B4-BE49-F238E27FC236}">
                      <a16:creationId xmlns="" xmlns:a16="http://schemas.microsoft.com/office/drawing/2014/main" id="{8F038153-1E16-4487-9B16-E958DB6364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7366" y="2466808"/>
                  <a:ext cx="0" cy="433872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="" xmlns:a16="http://schemas.microsoft.com/office/drawing/2014/main" id="{9EB8D90A-B110-4F12-9D71-91161EAC2EB5}"/>
                    </a:ext>
                  </a:extLst>
                </p:cNvPr>
                <p:cNvCxnSpPr/>
                <p:nvPr/>
              </p:nvCxnSpPr>
              <p:spPr>
                <a:xfrm>
                  <a:off x="2376646" y="2900680"/>
                  <a:ext cx="1361440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="" xmlns:a16="http://schemas.microsoft.com/office/drawing/2014/main" id="{60CE07F8-BD1E-456A-BFC4-0E37670967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76646" y="2900680"/>
                  <a:ext cx="0" cy="970413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="" xmlns:a16="http://schemas.microsoft.com/office/drawing/2014/main" id="{F2119C5C-E23F-48DC-AF9F-B140A953C4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17006" y="2900680"/>
                  <a:ext cx="0" cy="1268095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="" xmlns:a16="http://schemas.microsoft.com/office/drawing/2014/main" id="{D287F877-23DC-4DAE-9213-1A3513447D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7366" y="2900680"/>
                  <a:ext cx="0" cy="1565442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="" xmlns:a16="http://schemas.microsoft.com/office/drawing/2014/main" id="{11625708-FBF9-4F3E-8649-5DD4021A0C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97726" y="2900680"/>
                  <a:ext cx="0" cy="1871345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="" xmlns:a16="http://schemas.microsoft.com/office/drawing/2014/main" id="{60BDE758-FF4F-486A-9A6E-6B94D9D6FE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38086" y="2900680"/>
                  <a:ext cx="0" cy="2181459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4" name="矩形 63">
                <a:extLst>
                  <a:ext uri="{FF2B5EF4-FFF2-40B4-BE49-F238E27FC236}">
                    <a16:creationId xmlns="" xmlns:a16="http://schemas.microsoft.com/office/drawing/2014/main" id="{F8790367-E309-4917-85AC-2AFAD5D69069}"/>
                  </a:ext>
                </a:extLst>
              </p:cNvPr>
              <p:cNvSpPr/>
              <p:nvPr/>
            </p:nvSpPr>
            <p:spPr>
              <a:xfrm>
                <a:off x="9361229" y="3064768"/>
                <a:ext cx="369332" cy="1785104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复制您的内容文字到这里</a:t>
                </a:r>
                <a:endParaRPr lang="zh-CN" altLang="en-US" sz="1200" dirty="0"/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="" xmlns:a16="http://schemas.microsoft.com/office/drawing/2014/main" id="{15943D37-4833-4EAF-955C-D79B8D5B946A}"/>
                  </a:ext>
                </a:extLst>
              </p:cNvPr>
              <p:cNvSpPr/>
              <p:nvPr/>
            </p:nvSpPr>
            <p:spPr>
              <a:xfrm>
                <a:off x="9020869" y="3064768"/>
                <a:ext cx="369332" cy="1477328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复制您的内容文字到</a:t>
                </a:r>
                <a:endParaRPr lang="zh-CN" altLang="en-US" sz="1200" dirty="0"/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="" xmlns:a16="http://schemas.microsoft.com/office/drawing/2014/main" id="{93A56ABD-E691-4BCF-94C4-FBA6768A3C0A}"/>
                  </a:ext>
                </a:extLst>
              </p:cNvPr>
              <p:cNvSpPr/>
              <p:nvPr/>
            </p:nvSpPr>
            <p:spPr>
              <a:xfrm>
                <a:off x="8680509" y="3064768"/>
                <a:ext cx="369332" cy="1169551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复制您的内容文</a:t>
                </a:r>
                <a:endParaRPr lang="zh-CN" altLang="en-US" sz="1200" dirty="0"/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="" xmlns:a16="http://schemas.microsoft.com/office/drawing/2014/main" id="{2AFD44FE-5B6A-4C2D-AB06-6C65AB4E0542}"/>
                  </a:ext>
                </a:extLst>
              </p:cNvPr>
              <p:cNvSpPr/>
              <p:nvPr/>
            </p:nvSpPr>
            <p:spPr>
              <a:xfrm>
                <a:off x="8340149" y="3064768"/>
                <a:ext cx="369332" cy="861774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L" panose="00020600040101010101" pitchFamily="18" charset="-122"/>
                  </a:rPr>
                  <a:t>复制您文字</a:t>
                </a:r>
                <a:endParaRPr lang="zh-CN" altLang="en-US" sz="1200" dirty="0"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47B16473-58E6-43DA-8D80-73A2C5E833AD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FORTH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9B34987E-ACEA-45FB-8FA7-3BC0F991BEE8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第四章节</a:t>
            </a:r>
          </a:p>
        </p:txBody>
      </p:sp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F0265C6E-72C6-4564-8B66-D8F6FEBC8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0629"/>
            <a:ext cx="12192000" cy="37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5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F5C7F0CE-790B-466D-BB8A-4716BE7E2922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914196"/>
            <a:ext cx="12192000" cy="2943805"/>
          </a:xfrm>
          <a:custGeom>
            <a:avLst/>
            <a:gdLst>
              <a:gd name="connsiteX0" fmla="*/ 0 w 12192000"/>
              <a:gd name="connsiteY0" fmla="*/ 0 h 2943805"/>
              <a:gd name="connsiteX1" fmla="*/ 12192000 w 12192000"/>
              <a:gd name="connsiteY1" fmla="*/ 0 h 2943805"/>
              <a:gd name="connsiteX2" fmla="*/ 12192000 w 12192000"/>
              <a:gd name="connsiteY2" fmla="*/ 2943805 h 2943805"/>
              <a:gd name="connsiteX3" fmla="*/ 0 w 12192000"/>
              <a:gd name="connsiteY3" fmla="*/ 2943805 h 294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43805">
                <a:moveTo>
                  <a:pt x="0" y="0"/>
                </a:moveTo>
                <a:lnTo>
                  <a:pt x="12192000" y="0"/>
                </a:lnTo>
                <a:lnTo>
                  <a:pt x="12192000" y="2943805"/>
                </a:lnTo>
                <a:lnTo>
                  <a:pt x="0" y="2943805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A9CBAE4-4115-4DC5-B46A-7A95E266C185}"/>
              </a:ext>
            </a:extLst>
          </p:cNvPr>
          <p:cNvGrpSpPr/>
          <p:nvPr/>
        </p:nvGrpSpPr>
        <p:grpSpPr>
          <a:xfrm rot="16200000">
            <a:off x="2999908" y="441573"/>
            <a:ext cx="261609" cy="2956249"/>
            <a:chOff x="5073570" y="2382109"/>
            <a:chExt cx="396361" cy="2956249"/>
          </a:xfrm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CDBE61F3-8E34-45AF-A60C-052240A75E49}"/>
                </a:ext>
              </a:extLst>
            </p:cNvPr>
            <p:cNvSpPr/>
            <p:nvPr/>
          </p:nvSpPr>
          <p:spPr>
            <a:xfrm>
              <a:off x="5073570" y="2382109"/>
              <a:ext cx="396361" cy="295624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D61267F9-2F91-451B-89F6-CB6B7801F3EC}"/>
                </a:ext>
              </a:extLst>
            </p:cNvPr>
            <p:cNvSpPr/>
            <p:nvPr/>
          </p:nvSpPr>
          <p:spPr>
            <a:xfrm>
              <a:off x="5092658" y="2407715"/>
              <a:ext cx="358181" cy="100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7E99E83-9AEF-44ED-B1F4-C0E1B9F8EB61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FORTH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C141B49-AA4C-4822-B507-7B1C628A8672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第四章节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56DCE85-BF09-4A86-A145-2C74928167C7}"/>
              </a:ext>
            </a:extLst>
          </p:cNvPr>
          <p:cNvGrpSpPr/>
          <p:nvPr/>
        </p:nvGrpSpPr>
        <p:grpSpPr>
          <a:xfrm rot="16200000">
            <a:off x="2999908" y="987113"/>
            <a:ext cx="261609" cy="2956249"/>
            <a:chOff x="5073570" y="2382109"/>
            <a:chExt cx="396361" cy="2956249"/>
          </a:xfrm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91C43C34-3D58-4B05-9253-09238D6891AD}"/>
                </a:ext>
              </a:extLst>
            </p:cNvPr>
            <p:cNvSpPr/>
            <p:nvPr/>
          </p:nvSpPr>
          <p:spPr>
            <a:xfrm>
              <a:off x="5073570" y="2382109"/>
              <a:ext cx="396361" cy="295624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45344E25-026A-4DE3-BFE7-1099FB7ECC06}"/>
                </a:ext>
              </a:extLst>
            </p:cNvPr>
            <p:cNvSpPr/>
            <p:nvPr/>
          </p:nvSpPr>
          <p:spPr>
            <a:xfrm>
              <a:off x="5092659" y="2407714"/>
              <a:ext cx="358180" cy="127549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B8156A0-D28A-41A8-A0D9-20CFE98147DE}"/>
              </a:ext>
            </a:extLst>
          </p:cNvPr>
          <p:cNvGrpSpPr/>
          <p:nvPr/>
        </p:nvGrpSpPr>
        <p:grpSpPr>
          <a:xfrm rot="16200000">
            <a:off x="2999908" y="1532653"/>
            <a:ext cx="261609" cy="2956249"/>
            <a:chOff x="5073570" y="2382109"/>
            <a:chExt cx="396361" cy="2956249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D9E517E0-5EBE-4C3E-935A-0518C10EC852}"/>
                </a:ext>
              </a:extLst>
            </p:cNvPr>
            <p:cNvSpPr/>
            <p:nvPr/>
          </p:nvSpPr>
          <p:spPr>
            <a:xfrm>
              <a:off x="5073570" y="2382109"/>
              <a:ext cx="396361" cy="295624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1E290ABD-42C6-4844-8093-F8CAD7E44223}"/>
                </a:ext>
              </a:extLst>
            </p:cNvPr>
            <p:cNvSpPr/>
            <p:nvPr/>
          </p:nvSpPr>
          <p:spPr>
            <a:xfrm>
              <a:off x="5092659" y="2407714"/>
              <a:ext cx="358181" cy="1584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39A3D47C-B748-4B3E-A578-657E1DB19B40}"/>
              </a:ext>
            </a:extLst>
          </p:cNvPr>
          <p:cNvGrpSpPr/>
          <p:nvPr/>
        </p:nvGrpSpPr>
        <p:grpSpPr>
          <a:xfrm rot="16200000">
            <a:off x="2999908" y="2078193"/>
            <a:ext cx="261609" cy="2956249"/>
            <a:chOff x="5073570" y="2382109"/>
            <a:chExt cx="396361" cy="2956249"/>
          </a:xfrm>
        </p:grpSpPr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47B6385C-E600-40D1-A5E8-60904983B586}"/>
                </a:ext>
              </a:extLst>
            </p:cNvPr>
            <p:cNvSpPr/>
            <p:nvPr/>
          </p:nvSpPr>
          <p:spPr>
            <a:xfrm>
              <a:off x="5073570" y="2382109"/>
              <a:ext cx="396361" cy="295624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="" xmlns:a16="http://schemas.microsoft.com/office/drawing/2014/main" id="{3468EB0D-1F27-4E0D-A607-26866B664321}"/>
                </a:ext>
              </a:extLst>
            </p:cNvPr>
            <p:cNvSpPr/>
            <p:nvPr/>
          </p:nvSpPr>
          <p:spPr>
            <a:xfrm>
              <a:off x="5092659" y="2407714"/>
              <a:ext cx="358181" cy="1944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8D3BE23-5641-4825-A128-A9F1282BF507}"/>
              </a:ext>
            </a:extLst>
          </p:cNvPr>
          <p:cNvGrpSpPr/>
          <p:nvPr/>
        </p:nvGrpSpPr>
        <p:grpSpPr>
          <a:xfrm rot="16200000">
            <a:off x="2999908" y="2623733"/>
            <a:ext cx="261609" cy="2956249"/>
            <a:chOff x="5073570" y="2382109"/>
            <a:chExt cx="396361" cy="2956249"/>
          </a:xfrm>
        </p:grpSpPr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1B35B788-6BEC-4DE4-B0BE-90A63DD058B9}"/>
                </a:ext>
              </a:extLst>
            </p:cNvPr>
            <p:cNvSpPr/>
            <p:nvPr/>
          </p:nvSpPr>
          <p:spPr>
            <a:xfrm>
              <a:off x="5073570" y="2382109"/>
              <a:ext cx="396361" cy="295624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38965A56-B681-45CD-8DB5-3267606C5761}"/>
                </a:ext>
              </a:extLst>
            </p:cNvPr>
            <p:cNvSpPr/>
            <p:nvPr/>
          </p:nvSpPr>
          <p:spPr>
            <a:xfrm>
              <a:off x="5092659" y="2407714"/>
              <a:ext cx="358181" cy="252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45BCDB7-8D52-4099-982B-4A6624FA7531}"/>
              </a:ext>
            </a:extLst>
          </p:cNvPr>
          <p:cNvSpPr txBox="1"/>
          <p:nvPr/>
        </p:nvSpPr>
        <p:spPr>
          <a:xfrm>
            <a:off x="4912475" y="173503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0B100"/>
                </a:solidFill>
              </a:rPr>
              <a:t>25%</a:t>
            </a:r>
            <a:endParaRPr lang="zh-CN" altLang="en-US" dirty="0">
              <a:solidFill>
                <a:srgbClr val="F0B1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E1EAE03E-84C6-4842-8BF6-6B2582448CCB}"/>
              </a:ext>
            </a:extLst>
          </p:cNvPr>
          <p:cNvSpPr txBox="1"/>
          <p:nvPr/>
        </p:nvSpPr>
        <p:spPr>
          <a:xfrm>
            <a:off x="4912475" y="227982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0B100"/>
                </a:solidFill>
              </a:rPr>
              <a:t>30%</a:t>
            </a:r>
            <a:endParaRPr lang="zh-CN" altLang="en-US" dirty="0">
              <a:solidFill>
                <a:srgbClr val="F0B1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96D24D2-46DD-4629-ADC6-B3C173F199AF}"/>
              </a:ext>
            </a:extLst>
          </p:cNvPr>
          <p:cNvSpPr txBox="1"/>
          <p:nvPr/>
        </p:nvSpPr>
        <p:spPr>
          <a:xfrm>
            <a:off x="4912475" y="282461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0B100"/>
                </a:solidFill>
              </a:rPr>
              <a:t>50%</a:t>
            </a:r>
            <a:endParaRPr lang="zh-CN" altLang="en-US" dirty="0">
              <a:solidFill>
                <a:srgbClr val="F0B1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5B92B3C-100C-4987-AE1F-1BE2B3175F3B}"/>
              </a:ext>
            </a:extLst>
          </p:cNvPr>
          <p:cNvSpPr txBox="1"/>
          <p:nvPr/>
        </p:nvSpPr>
        <p:spPr>
          <a:xfrm>
            <a:off x="4912475" y="3369404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0B100"/>
                </a:solidFill>
              </a:rPr>
              <a:t>60%</a:t>
            </a:r>
            <a:endParaRPr lang="zh-CN" altLang="en-US" dirty="0">
              <a:solidFill>
                <a:srgbClr val="F0B1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C2400BBE-27E6-42C2-888D-1355124050CF}"/>
              </a:ext>
            </a:extLst>
          </p:cNvPr>
          <p:cNvSpPr txBox="1"/>
          <p:nvPr/>
        </p:nvSpPr>
        <p:spPr>
          <a:xfrm>
            <a:off x="4912475" y="3914195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0B100"/>
                </a:solidFill>
              </a:rPr>
              <a:t>85%</a:t>
            </a:r>
            <a:endParaRPr lang="zh-CN" altLang="en-US" dirty="0">
              <a:solidFill>
                <a:srgbClr val="F0B100"/>
              </a:soli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4E4EDDCB-9066-454A-B79D-3008BA892C66}"/>
              </a:ext>
            </a:extLst>
          </p:cNvPr>
          <p:cNvGrpSpPr/>
          <p:nvPr/>
        </p:nvGrpSpPr>
        <p:grpSpPr>
          <a:xfrm>
            <a:off x="6907625" y="1601636"/>
            <a:ext cx="2790229" cy="658480"/>
            <a:chOff x="6928863" y="1601636"/>
            <a:chExt cx="2790229" cy="658480"/>
          </a:xfrm>
        </p:grpSpPr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FEB2173E-6781-4F82-ADCD-C9EC29292535}"/>
                </a:ext>
              </a:extLst>
            </p:cNvPr>
            <p:cNvGrpSpPr/>
            <p:nvPr/>
          </p:nvGrpSpPr>
          <p:grpSpPr>
            <a:xfrm>
              <a:off x="6928863" y="1601636"/>
              <a:ext cx="1228359" cy="658480"/>
              <a:chOff x="2624639" y="1412307"/>
              <a:chExt cx="1449222" cy="776877"/>
            </a:xfrm>
          </p:grpSpPr>
          <p:pic>
            <p:nvPicPr>
              <p:cNvPr id="39" name="图片 38">
                <a:extLst>
                  <a:ext uri="{FF2B5EF4-FFF2-40B4-BE49-F238E27FC236}">
                    <a16:creationId xmlns="" xmlns:a16="http://schemas.microsoft.com/office/drawing/2014/main" id="{9A3ABE4E-2F88-4A4B-AE62-36C97C31C1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2624639" y="1412307"/>
                <a:ext cx="1449222" cy="776877"/>
              </a:xfrm>
              <a:prstGeom prst="rect">
                <a:avLst/>
              </a:prstGeom>
            </p:spPr>
          </p:pic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026ECAFF-64C7-42F2-B6CE-A1C7ECCBA7B9}"/>
                  </a:ext>
                </a:extLst>
              </p:cNvPr>
              <p:cNvSpPr txBox="1"/>
              <p:nvPr/>
            </p:nvSpPr>
            <p:spPr>
              <a:xfrm>
                <a:off x="3065358" y="1613072"/>
                <a:ext cx="49404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bg1"/>
                    </a:solidFill>
                  </a:rPr>
                  <a:t>TITLE</a:t>
                </a:r>
                <a:endParaRPr lang="zh-CN" altLang="en-US" sz="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43E97F40-1053-4A0F-BC94-7DFB7B0476E9}"/>
                </a:ext>
              </a:extLst>
            </p:cNvPr>
            <p:cNvSpPr txBox="1"/>
            <p:nvPr/>
          </p:nvSpPr>
          <p:spPr>
            <a:xfrm>
              <a:off x="7254681" y="1750604"/>
              <a:ext cx="24644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我是标题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B416F01A-3864-4E0D-ACCA-7E90FAEADE3A}"/>
              </a:ext>
            </a:extLst>
          </p:cNvPr>
          <p:cNvSpPr/>
          <p:nvPr/>
        </p:nvSpPr>
        <p:spPr>
          <a:xfrm>
            <a:off x="5826875" y="2440721"/>
            <a:ext cx="4951728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D8D67EF-4A90-4E43-A316-46C00B8C8C61}"/>
              </a:ext>
            </a:extLst>
          </p:cNvPr>
          <p:cNvSpPr txBox="1"/>
          <p:nvPr/>
        </p:nvSpPr>
        <p:spPr>
          <a:xfrm>
            <a:off x="5826875" y="3494272"/>
            <a:ext cx="49517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200" dirty="0" err="1"/>
              <a:t>amet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1281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38E0BDC-9F0B-4998-A966-DBD97115CC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9890" y="-593387"/>
            <a:ext cx="1839830" cy="1839830"/>
          </a:xfrm>
          <a:prstGeom prst="rect">
            <a:avLst/>
          </a:prstGeom>
        </p:spPr>
      </p:pic>
      <p:sp>
        <p:nvSpPr>
          <p:cNvPr id="26" name="矩形 25" hidden="1">
            <a:extLst>
              <a:ext uri="{FF2B5EF4-FFF2-40B4-BE49-F238E27FC236}">
                <a16:creationId xmlns="" xmlns:a16="http://schemas.microsoft.com/office/drawing/2014/main" id="{C1DBDD38-28F2-449E-93AE-60676742F73C}"/>
              </a:ext>
            </a:extLst>
          </p:cNvPr>
          <p:cNvSpPr/>
          <p:nvPr/>
        </p:nvSpPr>
        <p:spPr>
          <a:xfrm>
            <a:off x="5603469" y="2056088"/>
            <a:ext cx="985062" cy="2861543"/>
          </a:xfrm>
          <a:custGeom>
            <a:avLst/>
            <a:gdLst>
              <a:gd name="connsiteX0" fmla="*/ 0 w 985062"/>
              <a:gd name="connsiteY0" fmla="*/ 0 h 2861543"/>
              <a:gd name="connsiteX1" fmla="*/ 985062 w 985062"/>
              <a:gd name="connsiteY1" fmla="*/ 0 h 2861543"/>
              <a:gd name="connsiteX2" fmla="*/ 985062 w 985062"/>
              <a:gd name="connsiteY2" fmla="*/ 2861543 h 2861543"/>
              <a:gd name="connsiteX3" fmla="*/ 0 w 985062"/>
              <a:gd name="connsiteY3" fmla="*/ 2861543 h 2861543"/>
              <a:gd name="connsiteX4" fmla="*/ 0 w 985062"/>
              <a:gd name="connsiteY4" fmla="*/ 0 h 2861543"/>
              <a:gd name="connsiteX0" fmla="*/ 5603469 w 6588531"/>
              <a:gd name="connsiteY0" fmla="*/ 2056088 h 4917631"/>
              <a:gd name="connsiteX1" fmla="*/ 0 w 6588531"/>
              <a:gd name="connsiteY1" fmla="*/ 0 h 4917631"/>
              <a:gd name="connsiteX2" fmla="*/ 6588531 w 6588531"/>
              <a:gd name="connsiteY2" fmla="*/ 2056088 h 4917631"/>
              <a:gd name="connsiteX3" fmla="*/ 6588531 w 6588531"/>
              <a:gd name="connsiteY3" fmla="*/ 4917631 h 4917631"/>
              <a:gd name="connsiteX4" fmla="*/ 5603469 w 6588531"/>
              <a:gd name="connsiteY4" fmla="*/ 4917631 h 4917631"/>
              <a:gd name="connsiteX5" fmla="*/ 5603469 w 6588531"/>
              <a:gd name="connsiteY5" fmla="*/ 2056088 h 4917631"/>
              <a:gd name="connsiteX0" fmla="*/ 0 w 985062"/>
              <a:gd name="connsiteY0" fmla="*/ 0 h 2861543"/>
              <a:gd name="connsiteX1" fmla="*/ 985062 w 985062"/>
              <a:gd name="connsiteY1" fmla="*/ 0 h 2861543"/>
              <a:gd name="connsiteX2" fmla="*/ 985062 w 985062"/>
              <a:gd name="connsiteY2" fmla="*/ 2861543 h 2861543"/>
              <a:gd name="connsiteX3" fmla="*/ 0 w 985062"/>
              <a:gd name="connsiteY3" fmla="*/ 2861543 h 2861543"/>
              <a:gd name="connsiteX4" fmla="*/ 0 w 985062"/>
              <a:gd name="connsiteY4" fmla="*/ 0 h 286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062" h="2861543">
                <a:moveTo>
                  <a:pt x="0" y="0"/>
                </a:moveTo>
                <a:lnTo>
                  <a:pt x="985062" y="0"/>
                </a:lnTo>
                <a:lnTo>
                  <a:pt x="985062" y="2861543"/>
                </a:lnTo>
                <a:lnTo>
                  <a:pt x="0" y="2861543"/>
                </a:ln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DD14DB5F-CCD4-457F-B59D-87C9CA5716DA}"/>
              </a:ext>
            </a:extLst>
          </p:cNvPr>
          <p:cNvGrpSpPr/>
          <p:nvPr/>
        </p:nvGrpSpPr>
        <p:grpSpPr>
          <a:xfrm>
            <a:off x="4768998" y="2337306"/>
            <a:ext cx="2654004" cy="2302578"/>
            <a:chOff x="5071694" y="2336800"/>
            <a:chExt cx="2654004" cy="2302578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6E2608C8-00AD-4A56-92D9-9073E614D7FF}"/>
                </a:ext>
              </a:extLst>
            </p:cNvPr>
            <p:cNvSpPr txBox="1"/>
            <p:nvPr/>
          </p:nvSpPr>
          <p:spPr>
            <a:xfrm>
              <a:off x="5726668" y="2336800"/>
              <a:ext cx="738664" cy="23025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F0B10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谢谢</a:t>
              </a:r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观看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17DBFC9B-1266-4E46-80AA-DD6D702499A0}"/>
                </a:ext>
              </a:extLst>
            </p:cNvPr>
            <p:cNvSpPr txBox="1"/>
            <p:nvPr/>
          </p:nvSpPr>
          <p:spPr>
            <a:xfrm>
              <a:off x="6702427" y="2336800"/>
              <a:ext cx="346249" cy="23025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050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THANK YOU FOR WATCHING</a:t>
              </a:r>
              <a:endParaRPr lang="zh-CN" altLang="en-US" sz="105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132D3867-A86B-4829-B75D-4DB9E3B0B3E1}"/>
                </a:ext>
              </a:extLst>
            </p:cNvPr>
            <p:cNvGrpSpPr/>
            <p:nvPr/>
          </p:nvGrpSpPr>
          <p:grpSpPr>
            <a:xfrm>
              <a:off x="5071694" y="2382109"/>
              <a:ext cx="400110" cy="2231746"/>
              <a:chOff x="5071694" y="2382109"/>
              <a:chExt cx="400110" cy="2231746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="" xmlns:a16="http://schemas.microsoft.com/office/drawing/2014/main" id="{C2124F88-F17B-40B4-B73D-32EAD3D56EB2}"/>
                  </a:ext>
                </a:extLst>
              </p:cNvPr>
              <p:cNvSpPr/>
              <p:nvPr/>
            </p:nvSpPr>
            <p:spPr>
              <a:xfrm>
                <a:off x="5073569" y="2382109"/>
                <a:ext cx="396361" cy="2231746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="" xmlns:a16="http://schemas.microsoft.com/office/drawing/2014/main" id="{BC2E99CE-4A76-43F3-8285-5F96C0A58933}"/>
                  </a:ext>
                </a:extLst>
              </p:cNvPr>
              <p:cNvSpPr/>
              <p:nvPr/>
            </p:nvSpPr>
            <p:spPr>
              <a:xfrm>
                <a:off x="5092659" y="2407714"/>
                <a:ext cx="358180" cy="127549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="" xmlns:a16="http://schemas.microsoft.com/office/drawing/2014/main" id="{01809FED-D95D-4C0E-AB73-AACDD6BF234A}"/>
                  </a:ext>
                </a:extLst>
              </p:cNvPr>
              <p:cNvSpPr txBox="1"/>
              <p:nvPr/>
            </p:nvSpPr>
            <p:spPr>
              <a:xfrm>
                <a:off x="5071694" y="2743377"/>
                <a:ext cx="400110" cy="5549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400" dirty="0"/>
                  <a:t>王兄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="" xmlns:a16="http://schemas.microsoft.com/office/drawing/2014/main" id="{36BC3222-C494-47F2-A0D0-13E436F332CB}"/>
                  </a:ext>
                </a:extLst>
              </p:cNvPr>
              <p:cNvSpPr txBox="1"/>
              <p:nvPr/>
            </p:nvSpPr>
            <p:spPr>
              <a:xfrm>
                <a:off x="5071694" y="3833638"/>
                <a:ext cx="400110" cy="5549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2022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53A32CD7-A8FF-4D31-B344-3BA4C23028AD}"/>
                </a:ext>
              </a:extLst>
            </p:cNvPr>
            <p:cNvCxnSpPr>
              <a:cxnSpLocks/>
            </p:cNvCxnSpPr>
            <p:nvPr/>
          </p:nvCxnSpPr>
          <p:spPr>
            <a:xfrm>
              <a:off x="6527800" y="2382109"/>
              <a:ext cx="0" cy="2196000"/>
            </a:xfrm>
            <a:prstGeom prst="line">
              <a:avLst/>
            </a:prstGeom>
            <a:ln w="15875">
              <a:solidFill>
                <a:srgbClr val="F0B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20DE188-D29F-41E4-A8B5-ADEEB755EB24}"/>
                </a:ext>
              </a:extLst>
            </p:cNvPr>
            <p:cNvCxnSpPr>
              <a:cxnSpLocks/>
            </p:cNvCxnSpPr>
            <p:nvPr/>
          </p:nvCxnSpPr>
          <p:spPr>
            <a:xfrm>
              <a:off x="7143817" y="2382109"/>
              <a:ext cx="0" cy="2196000"/>
            </a:xfrm>
            <a:prstGeom prst="line">
              <a:avLst/>
            </a:prstGeom>
            <a:ln w="15875">
              <a:solidFill>
                <a:srgbClr val="F0B1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A492638D-A1BC-4780-8AB6-399F17F7DA6A}"/>
                </a:ext>
              </a:extLst>
            </p:cNvPr>
            <p:cNvSpPr txBox="1"/>
            <p:nvPr/>
          </p:nvSpPr>
          <p:spPr>
            <a:xfrm>
              <a:off x="7294811" y="2336800"/>
              <a:ext cx="430887" cy="22770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600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工作型通用模板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6F904A5-EFB0-48FE-B14E-A0A5D3A44A7F}"/>
              </a:ext>
            </a:extLst>
          </p:cNvPr>
          <p:cNvSpPr txBox="1"/>
          <p:nvPr/>
        </p:nvSpPr>
        <p:spPr>
          <a:xfrm>
            <a:off x="7062281" y="149805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CA8C377-89F2-45A9-832B-508929204AD5}"/>
              </a:ext>
            </a:extLst>
          </p:cNvPr>
          <p:cNvSpPr txBox="1"/>
          <p:nvPr/>
        </p:nvSpPr>
        <p:spPr>
          <a:xfrm>
            <a:off x="-87429" y="6504801"/>
            <a:ext cx="12279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Didot" panose="02000503000000020003" pitchFamily="2" charset="0"/>
              </a:rPr>
              <a:t>It is not the difficulty that makes us give up, but it is the giving up that makes things so difficult.</a:t>
            </a:r>
          </a:p>
        </p:txBody>
      </p:sp>
    </p:spTree>
    <p:extLst>
      <p:ext uri="{BB962C8B-B14F-4D97-AF65-F5344CB8AC3E}">
        <p14:creationId xmlns:p14="http://schemas.microsoft.com/office/powerpoint/2010/main" val="264764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11ACB87-7167-4596-8343-D3A92DDB18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556" y="1261156"/>
            <a:ext cx="2206886" cy="220688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2A2ADB1-1796-4E36-A4F9-EB80CFBE4356}"/>
              </a:ext>
            </a:extLst>
          </p:cNvPr>
          <p:cNvSpPr txBox="1"/>
          <p:nvPr/>
        </p:nvSpPr>
        <p:spPr>
          <a:xfrm>
            <a:off x="4300538" y="3934107"/>
            <a:ext cx="359092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/>
              <a:t>关注公众号</a:t>
            </a:r>
            <a:r>
              <a:rPr lang="en-US" altLang="zh-CN" dirty="0"/>
              <a:t>【</a:t>
            </a:r>
            <a:r>
              <a:rPr lang="zh-CN" altLang="en-US" dirty="0"/>
              <a:t>王兄</a:t>
            </a:r>
            <a:r>
              <a:rPr lang="en-US" altLang="zh-CN" dirty="0"/>
              <a:t>Slide】</a:t>
            </a:r>
            <a:r>
              <a:rPr lang="zh-CN" altLang="en-US" dirty="0"/>
              <a:t>，发送关键词</a:t>
            </a:r>
            <a:r>
              <a:rPr lang="en-US" altLang="zh-CN" dirty="0"/>
              <a:t>【</a:t>
            </a:r>
            <a:r>
              <a:rPr lang="zh-CN" altLang="en-US" dirty="0"/>
              <a:t>模板</a:t>
            </a:r>
            <a:r>
              <a:rPr lang="en-US" altLang="zh-CN" dirty="0"/>
              <a:t>】</a:t>
            </a:r>
            <a:r>
              <a:rPr lang="zh-CN" altLang="en-US" dirty="0"/>
              <a:t>，即可获取见面礼，</a:t>
            </a:r>
            <a:r>
              <a:rPr lang="en-US" altLang="zh-CN" dirty="0"/>
              <a:t>8</a:t>
            </a:r>
            <a:r>
              <a:rPr lang="zh-CN" altLang="en-US" dirty="0"/>
              <a:t>套高质量原创模板。</a:t>
            </a:r>
          </a:p>
        </p:txBody>
      </p:sp>
    </p:spTree>
    <p:extLst>
      <p:ext uri="{BB962C8B-B14F-4D97-AF65-F5344CB8AC3E}">
        <p14:creationId xmlns:p14="http://schemas.microsoft.com/office/powerpoint/2010/main" val="274599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xmlns="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xmlns="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xmlns="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xmlns="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xmlns="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xmlns="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xmlns="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xmlns="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xmlns="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xmlns="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xmlns="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xmlns="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xmlns="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xmlns="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xmlns="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xmlns="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xmlns="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xmlns="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xmlns="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xmlns="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xmlns="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xmlns="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xmlns="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xmlns="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xmlns="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xmlns="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xmlns="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xmlns="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xmlns="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xmlns="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xmlns="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xmlns="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xmlns="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xmlns="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xmlns="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xmlns="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xmlns="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xmlns="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xmlns="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xmlns="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xmlns="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xmlns="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xmlns="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xmlns="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xmlns="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xmlns="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xmlns="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xmlns="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xmlns="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xmlns="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xmlns="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xmlns="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xmlns="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xmlns="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xmlns="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xmlns="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xmlns="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xmlns="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xmlns="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xmlns="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xmlns="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xmlns="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xmlns="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xmlns="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xmlns="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xmlns="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xmlns="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xmlns="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xmlns="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xmlns="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xmlns="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xmlns="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xmlns="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xmlns="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xmlns="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xmlns="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xmlns="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xmlns="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xmlns="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xmlns="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xmlns="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xmlns="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xmlns="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xmlns="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xmlns="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xmlns="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xmlns="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xmlns="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王兄</a:t>
            </a:r>
            <a:r>
              <a:rPr lang="en-US" altLang="zh-CN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Slide</a:t>
            </a:r>
            <a:endParaRPr lang="zh-CN" altLang="en-US" sz="32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110" name="图片 109">
            <a:extLst>
              <a:ext uri="{FF2B5EF4-FFF2-40B4-BE49-F238E27FC236}">
                <a16:creationId xmlns=""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707" y="1115367"/>
            <a:ext cx="1741839" cy="1741839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=""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044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715848705@qq.com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=""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=""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  <a:endParaRPr lang="zh-CN" altLang="en-US" sz="14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4438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83362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王兄</a:t>
            </a:r>
            <a:r>
              <a:rPr lang="en-US" altLang="zh-CN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Slide</a:t>
            </a:r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 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511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5B20B29-740E-4EBB-949D-465ED29B040A}"/>
              </a:ext>
            </a:extLst>
          </p:cNvPr>
          <p:cNvSpPr txBox="1"/>
          <p:nvPr/>
        </p:nvSpPr>
        <p:spPr>
          <a:xfrm>
            <a:off x="5808203" y="2118601"/>
            <a:ext cx="615553" cy="163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第一章节</a:t>
            </a:r>
          </a:p>
        </p:txBody>
      </p:sp>
    </p:spTree>
    <p:extLst>
      <p:ext uri="{BB962C8B-B14F-4D97-AF65-F5344CB8AC3E}">
        <p14:creationId xmlns:p14="http://schemas.microsoft.com/office/powerpoint/2010/main" val="284624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1E2AF70E-77AD-4784-A19F-70B883F69E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250" y="3893272"/>
            <a:ext cx="6667500" cy="2964728"/>
          </a:xfrm>
          <a:custGeom>
            <a:avLst/>
            <a:gdLst>
              <a:gd name="connsiteX0" fmla="*/ 0 w 6667500"/>
              <a:gd name="connsiteY0" fmla="*/ 0 h 2964728"/>
              <a:gd name="connsiteX1" fmla="*/ 6667500 w 6667500"/>
              <a:gd name="connsiteY1" fmla="*/ 0 h 2964728"/>
              <a:gd name="connsiteX2" fmla="*/ 6667500 w 6667500"/>
              <a:gd name="connsiteY2" fmla="*/ 2964728 h 2964728"/>
              <a:gd name="connsiteX3" fmla="*/ 0 w 6667500"/>
              <a:gd name="connsiteY3" fmla="*/ 2964728 h 296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7500" h="2964728">
                <a:moveTo>
                  <a:pt x="0" y="0"/>
                </a:moveTo>
                <a:lnTo>
                  <a:pt x="6667500" y="0"/>
                </a:lnTo>
                <a:lnTo>
                  <a:pt x="6667500" y="2964728"/>
                </a:lnTo>
                <a:lnTo>
                  <a:pt x="0" y="2964728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898F2DB-53E6-4528-91FE-09FF8888FC7C}"/>
              </a:ext>
            </a:extLst>
          </p:cNvPr>
          <p:cNvSpPr txBox="1"/>
          <p:nvPr/>
        </p:nvSpPr>
        <p:spPr>
          <a:xfrm>
            <a:off x="5939709" y="1648826"/>
            <a:ext cx="553998" cy="14845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159FAA9-8AD0-4FF2-AD48-4AA4C91BDBC6}"/>
              </a:ext>
            </a:extLst>
          </p:cNvPr>
          <p:cNvSpPr/>
          <p:nvPr/>
        </p:nvSpPr>
        <p:spPr>
          <a:xfrm>
            <a:off x="1743047" y="1743455"/>
            <a:ext cx="3877985" cy="197385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FC895CA-3D9B-4F73-9D90-B9251893AEE6}"/>
              </a:ext>
            </a:extLst>
          </p:cNvPr>
          <p:cNvSpPr txBox="1"/>
          <p:nvPr/>
        </p:nvSpPr>
        <p:spPr>
          <a:xfrm>
            <a:off x="6738931" y="1792585"/>
            <a:ext cx="3739485" cy="18755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/>
              <a:t>amet</a:t>
            </a:r>
            <a:endParaRPr lang="zh-CN" altLang="en-US" sz="1400" dirty="0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E6BD26E-3C67-4216-BABA-B94FF1D18D85}"/>
              </a:ext>
            </a:extLst>
          </p:cNvPr>
          <p:cNvGrpSpPr/>
          <p:nvPr/>
        </p:nvGrpSpPr>
        <p:grpSpPr>
          <a:xfrm>
            <a:off x="5382595" y="3116395"/>
            <a:ext cx="1449222" cy="776877"/>
            <a:chOff x="5382595" y="3116395"/>
            <a:chExt cx="1449222" cy="776877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DE1C4915-EFBE-416F-BE04-26A2B0CF5B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F946F80B-467E-4C91-85FA-D2F81433A707}"/>
                </a:ext>
              </a:extLst>
            </p:cNvPr>
            <p:cNvSpPr txBox="1"/>
            <p:nvPr/>
          </p:nvSpPr>
          <p:spPr>
            <a:xfrm>
              <a:off x="5771745" y="3309293"/>
              <a:ext cx="64850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00CCDE4-AB17-40CB-878F-FB0F17D6ABAE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FIRST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2EA1D11-30B7-4C74-BCBD-7E47793B88C1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第一章节</a:t>
            </a:r>
          </a:p>
        </p:txBody>
      </p:sp>
    </p:spTree>
    <p:extLst>
      <p:ext uri="{BB962C8B-B14F-4D97-AF65-F5344CB8AC3E}">
        <p14:creationId xmlns:p14="http://schemas.microsoft.com/office/powerpoint/2010/main" val="416674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6B1BF2B-E50F-454D-A977-58371520E394}"/>
              </a:ext>
            </a:extLst>
          </p:cNvPr>
          <p:cNvGrpSpPr/>
          <p:nvPr/>
        </p:nvGrpSpPr>
        <p:grpSpPr>
          <a:xfrm>
            <a:off x="1327321" y="2130280"/>
            <a:ext cx="1449222" cy="776877"/>
            <a:chOff x="5382595" y="3116395"/>
            <a:chExt cx="1449222" cy="776877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54D5D26D-529D-4834-9E9C-2ECCEE4843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FD16B7B2-FFCC-4F24-A68D-4F15EF30532B}"/>
                </a:ext>
              </a:extLst>
            </p:cNvPr>
            <p:cNvSpPr txBox="1"/>
            <p:nvPr/>
          </p:nvSpPr>
          <p:spPr>
            <a:xfrm>
              <a:off x="5782952" y="3334693"/>
              <a:ext cx="64850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Picture 11">
            <a:extLst>
              <a:ext uri="{FF2B5EF4-FFF2-40B4-BE49-F238E27FC236}">
                <a16:creationId xmlns="" xmlns:a16="http://schemas.microsoft.com/office/drawing/2014/main" id="{30CC152E-02B4-4F89-8582-6C11BB0769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303172" y="1895381"/>
            <a:ext cx="2277435" cy="240348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5FAA3FB-DD5E-4754-BF16-4770AC16B951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FIRST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E09A3A7-B1F6-4005-A56C-6BB7FF3623F1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第一章节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9E46FB1-159E-45D0-A276-C47BEC0567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3182" y="2907157"/>
            <a:ext cx="6258817" cy="425564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A669DC2-4410-47E7-A2E4-489D442DCF67}"/>
              </a:ext>
            </a:extLst>
          </p:cNvPr>
          <p:cNvSpPr txBox="1"/>
          <p:nvPr/>
        </p:nvSpPr>
        <p:spPr>
          <a:xfrm>
            <a:off x="1809862" y="2383005"/>
            <a:ext cx="2464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B47D2E1-165C-41AF-AC25-795AA5D5501B}"/>
              </a:ext>
            </a:extLst>
          </p:cNvPr>
          <p:cNvSpPr/>
          <p:nvPr/>
        </p:nvSpPr>
        <p:spPr>
          <a:xfrm>
            <a:off x="566203" y="3170326"/>
            <a:ext cx="4951728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649B67D-ABDA-4ABC-8E69-0F75FD94375D}"/>
              </a:ext>
            </a:extLst>
          </p:cNvPr>
          <p:cNvSpPr txBox="1"/>
          <p:nvPr/>
        </p:nvSpPr>
        <p:spPr>
          <a:xfrm>
            <a:off x="566203" y="4149229"/>
            <a:ext cx="4951728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200" dirty="0" err="1"/>
              <a:t>amet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3645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5B773F12-EC65-4F1D-AA73-60B3C5990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005226"/>
            <a:ext cx="12192000" cy="3852774"/>
          </a:xfrm>
          <a:custGeom>
            <a:avLst/>
            <a:gdLst>
              <a:gd name="connsiteX0" fmla="*/ 0 w 12192000"/>
              <a:gd name="connsiteY0" fmla="*/ 0 h 3852774"/>
              <a:gd name="connsiteX1" fmla="*/ 12192000 w 12192000"/>
              <a:gd name="connsiteY1" fmla="*/ 0 h 3852774"/>
              <a:gd name="connsiteX2" fmla="*/ 12192000 w 12192000"/>
              <a:gd name="connsiteY2" fmla="*/ 3852774 h 3852774"/>
              <a:gd name="connsiteX3" fmla="*/ 0 w 12192000"/>
              <a:gd name="connsiteY3" fmla="*/ 3852774 h 3852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52774">
                <a:moveTo>
                  <a:pt x="0" y="0"/>
                </a:moveTo>
                <a:lnTo>
                  <a:pt x="12192000" y="0"/>
                </a:lnTo>
                <a:lnTo>
                  <a:pt x="12192000" y="3852774"/>
                </a:lnTo>
                <a:lnTo>
                  <a:pt x="0" y="3852774"/>
                </a:ln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EBADDBE-59E0-404B-AD9B-D31354F8A7B3}"/>
              </a:ext>
            </a:extLst>
          </p:cNvPr>
          <p:cNvGrpSpPr/>
          <p:nvPr/>
        </p:nvGrpSpPr>
        <p:grpSpPr>
          <a:xfrm>
            <a:off x="4706009" y="1868217"/>
            <a:ext cx="2779983" cy="2779983"/>
            <a:chOff x="4554035" y="127669"/>
            <a:chExt cx="1366332" cy="1366332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206D3962-5DF4-4B1C-81F1-AECE3CAFC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4035" y="127669"/>
              <a:ext cx="1366332" cy="1366332"/>
            </a:xfrm>
            <a:prstGeom prst="rect">
              <a:avLst/>
            </a:prstGeom>
            <a:effectLst>
              <a:outerShdw blurRad="254000" dist="101600" dir="5400000" algn="t" rotWithShape="0">
                <a:schemeClr val="tx1">
                  <a:alpha val="40000"/>
                </a:schemeClr>
              </a:outerShdw>
            </a:effectLst>
          </p:spPr>
        </p:pic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1AEB263F-ED3D-448C-B3BB-174B4D0EE593}"/>
                </a:ext>
              </a:extLst>
            </p:cNvPr>
            <p:cNvSpPr txBox="1"/>
            <p:nvPr/>
          </p:nvSpPr>
          <p:spPr>
            <a:xfrm>
              <a:off x="5070805" y="353635"/>
              <a:ext cx="332791" cy="9144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0B10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我是标题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468E686-D3D3-4165-BD68-02B9D7E9E83D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FIRST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C80CA8F-70B4-4F1B-81B6-EFB4B3FDF9A3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第一章节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83F3C92-5AD0-4491-A661-009CA6DFB4EA}"/>
              </a:ext>
            </a:extLst>
          </p:cNvPr>
          <p:cNvSpPr/>
          <p:nvPr/>
        </p:nvSpPr>
        <p:spPr>
          <a:xfrm>
            <a:off x="609746" y="3005226"/>
            <a:ext cx="3561298" cy="102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4046D0CC-C245-4D60-A581-087203DB2878}"/>
              </a:ext>
            </a:extLst>
          </p:cNvPr>
          <p:cNvGrpSpPr/>
          <p:nvPr/>
        </p:nvGrpSpPr>
        <p:grpSpPr>
          <a:xfrm>
            <a:off x="846480" y="2132289"/>
            <a:ext cx="1406264" cy="753848"/>
            <a:chOff x="5382595" y="3116395"/>
            <a:chExt cx="1449222" cy="776877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37B47A76-5541-4DB8-934A-076C345175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680C66D6-4903-4662-A066-B2349B40D1F7}"/>
                </a:ext>
              </a:extLst>
            </p:cNvPr>
            <p:cNvSpPr txBox="1"/>
            <p:nvPr/>
          </p:nvSpPr>
          <p:spPr>
            <a:xfrm>
              <a:off x="5782952" y="3334693"/>
              <a:ext cx="648509" cy="222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TITLE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7BAEED6-A875-445C-9F57-863A59716C5E}"/>
              </a:ext>
            </a:extLst>
          </p:cNvPr>
          <p:cNvSpPr txBox="1"/>
          <p:nvPr/>
        </p:nvSpPr>
        <p:spPr>
          <a:xfrm>
            <a:off x="1179962" y="2383005"/>
            <a:ext cx="246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334B69C-1F04-4196-96B7-82EA2E3D850D}"/>
              </a:ext>
            </a:extLst>
          </p:cNvPr>
          <p:cNvSpPr/>
          <p:nvPr/>
        </p:nvSpPr>
        <p:spPr>
          <a:xfrm>
            <a:off x="8033358" y="3005226"/>
            <a:ext cx="3561298" cy="102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52B210C7-A819-4139-BE7C-332E1DA16B0A}"/>
              </a:ext>
            </a:extLst>
          </p:cNvPr>
          <p:cNvGrpSpPr/>
          <p:nvPr/>
        </p:nvGrpSpPr>
        <p:grpSpPr>
          <a:xfrm>
            <a:off x="8313636" y="2132289"/>
            <a:ext cx="1406264" cy="753848"/>
            <a:chOff x="5382595" y="3116395"/>
            <a:chExt cx="1449222" cy="776877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BF4349DA-2F44-49CA-9324-72DB1307D8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EAFECCBA-70AB-4683-B346-0601F63060FC}"/>
                </a:ext>
              </a:extLst>
            </p:cNvPr>
            <p:cNvSpPr txBox="1"/>
            <p:nvPr/>
          </p:nvSpPr>
          <p:spPr>
            <a:xfrm>
              <a:off x="5782952" y="3334693"/>
              <a:ext cx="648509" cy="222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</a:rPr>
                <a:t>TITLE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3BA8486E-E54F-4448-B9FC-8FD921489DF7}"/>
              </a:ext>
            </a:extLst>
          </p:cNvPr>
          <p:cNvSpPr txBox="1"/>
          <p:nvPr/>
        </p:nvSpPr>
        <p:spPr>
          <a:xfrm>
            <a:off x="8647118" y="2383005"/>
            <a:ext cx="2464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</p:spTree>
    <p:extLst>
      <p:ext uri="{BB962C8B-B14F-4D97-AF65-F5344CB8AC3E}">
        <p14:creationId xmlns:p14="http://schemas.microsoft.com/office/powerpoint/2010/main" val="88726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AE27584-FB35-4345-8F91-9B7D148E5387}"/>
              </a:ext>
            </a:extLst>
          </p:cNvPr>
          <p:cNvSpPr/>
          <p:nvPr/>
        </p:nvSpPr>
        <p:spPr>
          <a:xfrm>
            <a:off x="586108" y="2333989"/>
            <a:ext cx="3121565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37F4BB10-CCEC-4A16-BFE8-CE2BC3B8FE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260" y="1250098"/>
            <a:ext cx="4111481" cy="411148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B5D47668-630E-44F8-B13E-6B65369AFC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FC373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437" y="3486084"/>
            <a:ext cx="3057324" cy="278145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E300CC5-531B-46B5-A816-B46A98944C64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FIRST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82542EB-8E2D-484F-A4AD-6D0105405A99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第一章节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4520AD05-02FE-4DC5-9A29-67EFF9BC087D}"/>
              </a:ext>
            </a:extLst>
          </p:cNvPr>
          <p:cNvGrpSpPr/>
          <p:nvPr/>
        </p:nvGrpSpPr>
        <p:grpSpPr>
          <a:xfrm>
            <a:off x="1589140" y="1509301"/>
            <a:ext cx="1115500" cy="597980"/>
            <a:chOff x="5382595" y="3116395"/>
            <a:chExt cx="1449222" cy="776877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E28358DD-BEBA-4D17-ADC3-BBD28C3CA3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D1FBC2F4-FF32-4ED5-8870-BFBCEC8E1CEA}"/>
                </a:ext>
              </a:extLst>
            </p:cNvPr>
            <p:cNvSpPr txBox="1"/>
            <p:nvPr/>
          </p:nvSpPr>
          <p:spPr>
            <a:xfrm>
              <a:off x="5782952" y="3334693"/>
              <a:ext cx="648510" cy="239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bg1"/>
                  </a:solidFill>
                </a:rPr>
                <a:t>TITLE</a:t>
              </a:r>
              <a:endParaRPr lang="zh-CN" altLang="en-US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67089F58-5163-4031-B319-5548A7DD7753}"/>
              </a:ext>
            </a:extLst>
          </p:cNvPr>
          <p:cNvSpPr txBox="1"/>
          <p:nvPr/>
        </p:nvSpPr>
        <p:spPr>
          <a:xfrm>
            <a:off x="1262108" y="1887645"/>
            <a:ext cx="176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38C6D139-9966-49F1-B902-ED7F7CBF07CE}"/>
              </a:ext>
            </a:extLst>
          </p:cNvPr>
          <p:cNvSpPr/>
          <p:nvPr/>
        </p:nvSpPr>
        <p:spPr>
          <a:xfrm>
            <a:off x="586108" y="4930737"/>
            <a:ext cx="3121565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246065CA-6F97-4FC3-9E4B-03450E5EC39B}"/>
              </a:ext>
            </a:extLst>
          </p:cNvPr>
          <p:cNvGrpSpPr/>
          <p:nvPr/>
        </p:nvGrpSpPr>
        <p:grpSpPr>
          <a:xfrm>
            <a:off x="1589140" y="4106049"/>
            <a:ext cx="1115500" cy="597980"/>
            <a:chOff x="5382595" y="3116395"/>
            <a:chExt cx="1449222" cy="776877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80DA4AC-EC45-4111-A9AA-E012CA5A8D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50C592AA-C968-4697-9D5E-CE06DB7C9BDE}"/>
                </a:ext>
              </a:extLst>
            </p:cNvPr>
            <p:cNvSpPr txBox="1"/>
            <p:nvPr/>
          </p:nvSpPr>
          <p:spPr>
            <a:xfrm>
              <a:off x="5782952" y="3334693"/>
              <a:ext cx="648510" cy="239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bg1"/>
                  </a:solidFill>
                </a:rPr>
                <a:t>TITLE</a:t>
              </a:r>
              <a:endParaRPr lang="zh-CN" altLang="en-US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A14FBF0E-44B3-477C-868F-465CB49B0AEA}"/>
              </a:ext>
            </a:extLst>
          </p:cNvPr>
          <p:cNvSpPr txBox="1"/>
          <p:nvPr/>
        </p:nvSpPr>
        <p:spPr>
          <a:xfrm>
            <a:off x="1262108" y="4484393"/>
            <a:ext cx="176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88D8117B-D4AF-421A-801A-3667994CAC58}"/>
              </a:ext>
            </a:extLst>
          </p:cNvPr>
          <p:cNvSpPr/>
          <p:nvPr/>
        </p:nvSpPr>
        <p:spPr>
          <a:xfrm>
            <a:off x="8481571" y="2333989"/>
            <a:ext cx="3121565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38EB8B24-F92E-418F-B7DD-BCE0176017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FC373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5899" y="3486084"/>
            <a:ext cx="3053351" cy="278145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897B28B3-5E88-4B8C-855D-ECF416A6C5BE}"/>
              </a:ext>
            </a:extLst>
          </p:cNvPr>
          <p:cNvGrpSpPr/>
          <p:nvPr/>
        </p:nvGrpSpPr>
        <p:grpSpPr>
          <a:xfrm>
            <a:off x="9484603" y="1509301"/>
            <a:ext cx="1115500" cy="597980"/>
            <a:chOff x="5382595" y="3116395"/>
            <a:chExt cx="1449222" cy="776877"/>
          </a:xfrm>
        </p:grpSpPr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1F10944F-B211-4A8B-B7A8-A068C2522C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321874FA-5608-4AE3-AA25-A286A6E3DD24}"/>
                </a:ext>
              </a:extLst>
            </p:cNvPr>
            <p:cNvSpPr txBox="1"/>
            <p:nvPr/>
          </p:nvSpPr>
          <p:spPr>
            <a:xfrm>
              <a:off x="5782952" y="3334693"/>
              <a:ext cx="648510" cy="239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bg1"/>
                  </a:solidFill>
                </a:rPr>
                <a:t>TITLE</a:t>
              </a:r>
              <a:endParaRPr lang="zh-CN" altLang="en-US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A17E9808-5220-40A2-B783-790BF18DB473}"/>
              </a:ext>
            </a:extLst>
          </p:cNvPr>
          <p:cNvSpPr txBox="1"/>
          <p:nvPr/>
        </p:nvSpPr>
        <p:spPr>
          <a:xfrm>
            <a:off x="9157571" y="1887645"/>
            <a:ext cx="176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363AF8AD-2C8B-48B1-B0C4-BFDACCDD0E06}"/>
              </a:ext>
            </a:extLst>
          </p:cNvPr>
          <p:cNvSpPr/>
          <p:nvPr/>
        </p:nvSpPr>
        <p:spPr>
          <a:xfrm>
            <a:off x="8481571" y="4930737"/>
            <a:ext cx="3121565" cy="78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D54D3CE3-AB2C-47A4-B032-D892BB7695EA}"/>
              </a:ext>
            </a:extLst>
          </p:cNvPr>
          <p:cNvGrpSpPr/>
          <p:nvPr/>
        </p:nvGrpSpPr>
        <p:grpSpPr>
          <a:xfrm>
            <a:off x="9484603" y="4106049"/>
            <a:ext cx="1115500" cy="597980"/>
            <a:chOff x="5382595" y="3116395"/>
            <a:chExt cx="1449222" cy="776877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55385B4F-3996-4114-9366-E3B014D20E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92C25AA1-848D-4A0E-989F-FED7F7E0B8B2}"/>
                </a:ext>
              </a:extLst>
            </p:cNvPr>
            <p:cNvSpPr txBox="1"/>
            <p:nvPr/>
          </p:nvSpPr>
          <p:spPr>
            <a:xfrm>
              <a:off x="5782952" y="3334693"/>
              <a:ext cx="648510" cy="239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bg1"/>
                  </a:solidFill>
                </a:rPr>
                <a:t>TITLE</a:t>
              </a:r>
              <a:endParaRPr lang="zh-CN" altLang="en-US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1EDB903F-7A5A-4F6C-95B9-FA57364F5E82}"/>
              </a:ext>
            </a:extLst>
          </p:cNvPr>
          <p:cNvSpPr txBox="1"/>
          <p:nvPr/>
        </p:nvSpPr>
        <p:spPr>
          <a:xfrm>
            <a:off x="9157571" y="4484393"/>
            <a:ext cx="176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</p:spTree>
    <p:extLst>
      <p:ext uri="{BB962C8B-B14F-4D97-AF65-F5344CB8AC3E}">
        <p14:creationId xmlns:p14="http://schemas.microsoft.com/office/powerpoint/2010/main" val="279327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301EE0D8-2510-4611-8693-137292EDAEE2}"/>
              </a:ext>
            </a:extLst>
          </p:cNvPr>
          <p:cNvGrpSpPr/>
          <p:nvPr/>
        </p:nvGrpSpPr>
        <p:grpSpPr>
          <a:xfrm>
            <a:off x="1677778" y="1618369"/>
            <a:ext cx="1449222" cy="776877"/>
            <a:chOff x="5382595" y="3116395"/>
            <a:chExt cx="1449222" cy="776877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4A14ABAB-7EFA-4A1F-96C5-C3502D9984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382595" y="3116395"/>
              <a:ext cx="1449222" cy="776877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F712FF0C-B25B-4067-A5BF-EE853A85CA39}"/>
                </a:ext>
              </a:extLst>
            </p:cNvPr>
            <p:cNvSpPr txBox="1"/>
            <p:nvPr/>
          </p:nvSpPr>
          <p:spPr>
            <a:xfrm>
              <a:off x="5782952" y="3334693"/>
              <a:ext cx="64850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TITLE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EC90AED-5015-43D5-A5FA-83CEBE75D5F3}"/>
              </a:ext>
            </a:extLst>
          </p:cNvPr>
          <p:cNvSpPr txBox="1"/>
          <p:nvPr/>
        </p:nvSpPr>
        <p:spPr>
          <a:xfrm>
            <a:off x="940357" y="704086"/>
            <a:ext cx="18361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FIRST QUARTER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A88DD2B-2E50-452D-8E75-4129D3F9592B}"/>
              </a:ext>
            </a:extLst>
          </p:cNvPr>
          <p:cNvSpPr txBox="1"/>
          <p:nvPr/>
        </p:nvSpPr>
        <p:spPr>
          <a:xfrm>
            <a:off x="566203" y="473254"/>
            <a:ext cx="1836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0B100"/>
                </a:solidFill>
                <a:latin typeface="+mj-ea"/>
                <a:ea typeface="+mj-ea"/>
              </a:rPr>
              <a:t>第一章节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3A4068F-BE3C-4A39-8F05-9BD374CDBE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527" y="2602085"/>
            <a:ext cx="6096012" cy="60960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22BCAD23-84D7-4C29-B4E4-64EAC9AE544C}"/>
              </a:ext>
            </a:extLst>
          </p:cNvPr>
          <p:cNvSpPr txBox="1"/>
          <p:nvPr/>
        </p:nvSpPr>
        <p:spPr>
          <a:xfrm>
            <a:off x="2041098" y="1875952"/>
            <a:ext cx="2464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7EFB959-2318-47BA-8602-AC337221F00C}"/>
              </a:ext>
            </a:extLst>
          </p:cNvPr>
          <p:cNvSpPr/>
          <p:nvPr/>
        </p:nvSpPr>
        <p:spPr>
          <a:xfrm>
            <a:off x="940357" y="2716285"/>
            <a:ext cx="4665893" cy="14650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3F3C934-C3F1-4E57-9E54-A25C2266769E}"/>
              </a:ext>
            </a:extLst>
          </p:cNvPr>
          <p:cNvSpPr txBox="1"/>
          <p:nvPr/>
        </p:nvSpPr>
        <p:spPr>
          <a:xfrm>
            <a:off x="1820598" y="4683161"/>
            <a:ext cx="3785652" cy="1197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200" dirty="0" err="1"/>
              <a:t>amet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8539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5B20B29-740E-4EBB-949D-465ED29B040A}"/>
              </a:ext>
            </a:extLst>
          </p:cNvPr>
          <p:cNvSpPr txBox="1"/>
          <p:nvPr/>
        </p:nvSpPr>
        <p:spPr>
          <a:xfrm>
            <a:off x="5808203" y="2118601"/>
            <a:ext cx="615553" cy="1634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第二章节</a:t>
            </a:r>
          </a:p>
        </p:txBody>
      </p:sp>
    </p:spTree>
    <p:extLst>
      <p:ext uri="{BB962C8B-B14F-4D97-AF65-F5344CB8AC3E}">
        <p14:creationId xmlns:p14="http://schemas.microsoft.com/office/powerpoint/2010/main" val="176274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44344ee-dd7b-4362-a99e-a685e655fa70&quot;,&quot;Name&quot;:&quot;自定义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思源宋体 CN SemiBold"/>
        <a:ea typeface="思源宋体 CN SemiBold"/>
        <a:cs typeface=""/>
      </a:majorFont>
      <a:minorFont>
        <a:latin typeface="思源宋体 CN"/>
        <a:ea typeface="思源宋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</TotalTime>
  <Words>1682</Words>
  <Application>Microsoft Office PowerPoint</Application>
  <PresentationFormat>宽屏</PresentationFormat>
  <Paragraphs>216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Didot</vt:lpstr>
      <vt:lpstr>OPPOSans B</vt:lpstr>
      <vt:lpstr>OPPOSans L</vt:lpstr>
      <vt:lpstr>Radikal</vt:lpstr>
      <vt:lpstr>阿里巴巴普惠体 B</vt:lpstr>
      <vt:lpstr>等线</vt:lpstr>
      <vt:lpstr>汉仪雅酷黑 45W</vt:lpstr>
      <vt:lpstr>思源宋体 CN</vt:lpstr>
      <vt:lpstr>思源宋体 CN Heavy</vt:lpstr>
      <vt:lpstr>思源宋体 CN SemiBold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极简中国风工作型通用ppt模板</dc:title>
  <dc:creator>王兄Slide</dc:creator>
  <cp:keywords>P界达人</cp:keywords>
  <dc:description>www.51pptmoban.com</dc:description>
  <cp:lastModifiedBy>阳光男孩</cp:lastModifiedBy>
  <cp:revision>98</cp:revision>
  <dcterms:created xsi:type="dcterms:W3CDTF">2021-07-12T03:10:48Z</dcterms:created>
  <dcterms:modified xsi:type="dcterms:W3CDTF">2021-12-26T05:50:01Z</dcterms:modified>
</cp:coreProperties>
</file>